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10287000" cx="18288000"/>
  <p:notesSz cx="6858000" cy="9144000"/>
  <p:embeddedFontLst>
    <p:embeddedFont>
      <p:font typeface="Poppins"/>
      <p:regular r:id="rId32"/>
      <p:bold r:id="rId33"/>
      <p:italic r:id="rId34"/>
      <p:boldItalic r:id="rId35"/>
    </p:embeddedFont>
    <p:embeddedFont>
      <p:font typeface="Luckiest Guy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EB00C6-2D38-428A-90FB-3E30AA773F71}">
  <a:tblStyle styleId="{8BEB00C6-2D38-428A-90FB-3E30AA773F7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oppins-bold.fntdata"/><Relationship Id="rId10" Type="http://schemas.openxmlformats.org/officeDocument/2006/relationships/slide" Target="slides/slide4.xml"/><Relationship Id="rId32" Type="http://schemas.openxmlformats.org/officeDocument/2006/relationships/font" Target="fonts/Poppins-regular.fntdata"/><Relationship Id="rId13" Type="http://schemas.openxmlformats.org/officeDocument/2006/relationships/slide" Target="slides/slide7.xml"/><Relationship Id="rId35" Type="http://schemas.openxmlformats.org/officeDocument/2006/relationships/font" Target="fonts/Poppins-boldItalic.fntdata"/><Relationship Id="rId12" Type="http://schemas.openxmlformats.org/officeDocument/2006/relationships/slide" Target="slides/slide6.xml"/><Relationship Id="rId34" Type="http://schemas.openxmlformats.org/officeDocument/2006/relationships/font" Target="fonts/Poppi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LuckiestGuy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9" name="Google Shape;207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3" name="Google Shape;219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279750" y="1145025"/>
            <a:ext cx="177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 rot="5400000">
            <a:off x="5187625" y="256360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 rot="5400000">
            <a:off x="8034350" y="378033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 rot="5400000">
            <a:off x="2425200" y="1291163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3614075" y="3853700"/>
            <a:ext cx="11765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4535650" y="6149150"/>
            <a:ext cx="96669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" name="Google Shape;12;p3"/>
          <p:cNvSpPr/>
          <p:nvPr/>
        </p:nvSpPr>
        <p:spPr>
          <a:xfrm>
            <a:off x="14777692" y="-1731568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28913" y="-1283331"/>
            <a:ext cx="4595312" cy="51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16050579" y="7609124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-2169224">
            <a:off x="-2182923" y="7574960"/>
            <a:ext cx="4483034" cy="5033571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89775" y="1410075"/>
            <a:ext cx="15532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9500" y="3422850"/>
            <a:ext cx="11722800" cy="5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19100" lvl="1" marL="914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–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419100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419100" lvl="3" marL="1828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–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4191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»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419100" lvl="5" marL="27432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419100" lvl="6" marL="3200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419100" lvl="7" marL="3657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419100" lvl="8" marL="4114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15035290" y="-291767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16132699" y="8169125"/>
            <a:ext cx="3648566" cy="4096625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/>
          <p:nvPr/>
        </p:nvSpPr>
        <p:spPr>
          <a:xfrm rot="-1940363">
            <a:off x="-2743051" y="7608602"/>
            <a:ext cx="4483244" cy="5033807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 rot="2456596">
            <a:off x="-2954117" y="-2787913"/>
            <a:ext cx="4480554" cy="5030787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87398" y="847725"/>
            <a:ext cx="14725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221263" y="47052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None/>
              <a:defRPr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defRPr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None/>
              <a:defRPr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279750" y="1145025"/>
            <a:ext cx="177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348250" y="38426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8539250" y="38426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-401800" y="1145025"/>
            <a:ext cx="177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406225" y="54003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7594050" y="54003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279750" y="1145025"/>
            <a:ext cx="177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solidFill>
          <a:schemeClr val="dk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1367350" y="1183200"/>
            <a:ext cx="164337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Calibri"/>
              <a:buNone/>
              <a:defRPr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5480050" y="38663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>
                <a:solidFill>
                  <a:schemeClr val="lt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15389895" y="-299025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9"/>
          <p:cNvSpPr/>
          <p:nvPr/>
        </p:nvSpPr>
        <p:spPr>
          <a:xfrm rot="2181239">
            <a:off x="-1600792" y="-1670520"/>
            <a:ext cx="3192026" cy="3584019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9"/>
          <p:cNvSpPr/>
          <p:nvPr/>
        </p:nvSpPr>
        <p:spPr>
          <a:xfrm rot="-1940363">
            <a:off x="-2923526" y="8092802"/>
            <a:ext cx="4483244" cy="5033807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9"/>
          <p:cNvSpPr/>
          <p:nvPr/>
        </p:nvSpPr>
        <p:spPr>
          <a:xfrm rot="396560">
            <a:off x="15789076" y="8089662"/>
            <a:ext cx="3190747" cy="3582584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1423699" y="2952200"/>
            <a:ext cx="10536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/>
          <p:nvPr>
            <p:ph idx="2" type="pic"/>
          </p:nvPr>
        </p:nvSpPr>
        <p:spPr>
          <a:xfrm>
            <a:off x="10004488" y="28040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1638730" y="4233498"/>
            <a:ext cx="7833000" cy="3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10"/>
          <p:cNvSpPr/>
          <p:nvPr/>
        </p:nvSpPr>
        <p:spPr>
          <a:xfrm>
            <a:off x="15015190" y="-2645766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0"/>
          <p:cNvSpPr/>
          <p:nvPr/>
        </p:nvSpPr>
        <p:spPr>
          <a:xfrm>
            <a:off x="16019490" y="8096822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/>
          <p:nvPr/>
        </p:nvSpPr>
        <p:spPr>
          <a:xfrm rot="2456596">
            <a:off x="-2913167" y="-2644563"/>
            <a:ext cx="4480554" cy="5030787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0"/>
          <p:cNvSpPr/>
          <p:nvPr/>
        </p:nvSpPr>
        <p:spPr>
          <a:xfrm rot="-1940363">
            <a:off x="-2423101" y="8102477"/>
            <a:ext cx="4483244" cy="5033807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9750" y="1145025"/>
            <a:ext cx="1772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Luckiest Guy"/>
              <a:buNone/>
              <a:defRPr i="0" sz="75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9500" y="34228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16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9" Type="http://schemas.openxmlformats.org/officeDocument/2006/relationships/image" Target="../media/image22.jpg"/><Relationship Id="rId5" Type="http://schemas.openxmlformats.org/officeDocument/2006/relationships/image" Target="../media/image16.jpg"/><Relationship Id="rId6" Type="http://schemas.openxmlformats.org/officeDocument/2006/relationships/image" Target="../media/image9.jpg"/><Relationship Id="rId7" Type="http://schemas.openxmlformats.org/officeDocument/2006/relationships/image" Target="../media/image23.jpg"/><Relationship Id="rId8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D925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14777692" y="-1731568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 flipH="1" rot="10800000">
            <a:off x="7388600" y="6100925"/>
            <a:ext cx="5498700" cy="8700"/>
          </a:xfrm>
          <a:prstGeom prst="straightConnector1">
            <a:avLst/>
          </a:prstGeom>
          <a:noFill/>
          <a:ln cap="flat" cmpd="sng" w="133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28913" y="-1283331"/>
            <a:ext cx="4595314" cy="513703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14056941" y="858002"/>
            <a:ext cx="3065557" cy="2589954"/>
          </a:xfrm>
          <a:custGeom>
            <a:rect b="b" l="l" r="r" t="t"/>
            <a:pathLst>
              <a:path extrusionOk="0" h="2589954" w="3065557">
                <a:moveTo>
                  <a:pt x="3051539" y="1234795"/>
                </a:moveTo>
                <a:cubicBezTo>
                  <a:pt x="3050191" y="1105878"/>
                  <a:pt x="3053195" y="976839"/>
                  <a:pt x="3048167" y="848044"/>
                </a:cubicBezTo>
                <a:cubicBezTo>
                  <a:pt x="3045776" y="720782"/>
                  <a:pt x="3046205" y="593458"/>
                  <a:pt x="3045470" y="466195"/>
                </a:cubicBezTo>
                <a:cubicBezTo>
                  <a:pt x="3046696" y="398428"/>
                  <a:pt x="3046144" y="330354"/>
                  <a:pt x="3027566" y="264609"/>
                </a:cubicBezTo>
                <a:cubicBezTo>
                  <a:pt x="2999670" y="132996"/>
                  <a:pt x="2921252" y="99909"/>
                  <a:pt x="2801265" y="72643"/>
                </a:cubicBezTo>
                <a:cubicBezTo>
                  <a:pt x="2685876" y="53036"/>
                  <a:pt x="2568463" y="51749"/>
                  <a:pt x="2451726" y="48624"/>
                </a:cubicBezTo>
                <a:cubicBezTo>
                  <a:pt x="2330267" y="44274"/>
                  <a:pt x="2208685" y="45132"/>
                  <a:pt x="2087165" y="44703"/>
                </a:cubicBezTo>
                <a:cubicBezTo>
                  <a:pt x="1937564" y="38269"/>
                  <a:pt x="1787902" y="38331"/>
                  <a:pt x="1638178" y="38392"/>
                </a:cubicBezTo>
                <a:cubicBezTo>
                  <a:pt x="1604825" y="38453"/>
                  <a:pt x="1571533" y="38453"/>
                  <a:pt x="1538179" y="38392"/>
                </a:cubicBezTo>
                <a:cubicBezTo>
                  <a:pt x="1448480" y="37718"/>
                  <a:pt x="1359148" y="30243"/>
                  <a:pt x="1269449" y="28404"/>
                </a:cubicBezTo>
                <a:cubicBezTo>
                  <a:pt x="1192686" y="25586"/>
                  <a:pt x="1115924" y="25770"/>
                  <a:pt x="1039162" y="26015"/>
                </a:cubicBezTo>
                <a:cubicBezTo>
                  <a:pt x="994527" y="26137"/>
                  <a:pt x="949830" y="26260"/>
                  <a:pt x="905195" y="25831"/>
                </a:cubicBezTo>
                <a:cubicBezTo>
                  <a:pt x="828985" y="24912"/>
                  <a:pt x="753448" y="14741"/>
                  <a:pt x="677605" y="8430"/>
                </a:cubicBezTo>
                <a:cubicBezTo>
                  <a:pt x="577422" y="6101"/>
                  <a:pt x="477054" y="5979"/>
                  <a:pt x="376748" y="3834"/>
                </a:cubicBezTo>
                <a:cubicBezTo>
                  <a:pt x="318441" y="3283"/>
                  <a:pt x="260256" y="-1006"/>
                  <a:pt x="201887" y="219"/>
                </a:cubicBezTo>
                <a:cubicBezTo>
                  <a:pt x="196491" y="403"/>
                  <a:pt x="191035" y="342"/>
                  <a:pt x="185639" y="342"/>
                </a:cubicBezTo>
                <a:cubicBezTo>
                  <a:pt x="178343" y="280"/>
                  <a:pt x="171047" y="219"/>
                  <a:pt x="163751" y="771"/>
                </a:cubicBezTo>
                <a:cubicBezTo>
                  <a:pt x="150569" y="3038"/>
                  <a:pt x="138429" y="10207"/>
                  <a:pt x="128496" y="18846"/>
                </a:cubicBezTo>
                <a:cubicBezTo>
                  <a:pt x="82145" y="43048"/>
                  <a:pt x="51244" y="77729"/>
                  <a:pt x="42844" y="130178"/>
                </a:cubicBezTo>
                <a:cubicBezTo>
                  <a:pt x="30888" y="184404"/>
                  <a:pt x="24328" y="239610"/>
                  <a:pt x="18503" y="294816"/>
                </a:cubicBezTo>
                <a:cubicBezTo>
                  <a:pt x="5995" y="453083"/>
                  <a:pt x="4217" y="612207"/>
                  <a:pt x="2378" y="770902"/>
                </a:cubicBezTo>
                <a:cubicBezTo>
                  <a:pt x="416" y="965748"/>
                  <a:pt x="293" y="1160533"/>
                  <a:pt x="232" y="1355379"/>
                </a:cubicBezTo>
                <a:cubicBezTo>
                  <a:pt x="-1056" y="1481600"/>
                  <a:pt x="2746" y="1608189"/>
                  <a:pt x="18442" y="1733552"/>
                </a:cubicBezTo>
                <a:cubicBezTo>
                  <a:pt x="24450" y="1786491"/>
                  <a:pt x="43089" y="1840349"/>
                  <a:pt x="82267" y="1877971"/>
                </a:cubicBezTo>
                <a:cubicBezTo>
                  <a:pt x="134444" y="1921474"/>
                  <a:pt x="196737" y="1953335"/>
                  <a:pt x="263873" y="1965651"/>
                </a:cubicBezTo>
                <a:cubicBezTo>
                  <a:pt x="384106" y="1997084"/>
                  <a:pt x="508201" y="2006091"/>
                  <a:pt x="631867" y="2012770"/>
                </a:cubicBezTo>
                <a:cubicBezTo>
                  <a:pt x="733951" y="2020919"/>
                  <a:pt x="838059" y="2031519"/>
                  <a:pt x="940756" y="2037033"/>
                </a:cubicBezTo>
                <a:cubicBezTo>
                  <a:pt x="1006176" y="2040649"/>
                  <a:pt x="1071779" y="2036850"/>
                  <a:pt x="1137199" y="2040894"/>
                </a:cubicBezTo>
                <a:cubicBezTo>
                  <a:pt x="1171411" y="2095794"/>
                  <a:pt x="1203171" y="2152287"/>
                  <a:pt x="1239529" y="2205961"/>
                </a:cubicBezTo>
                <a:cubicBezTo>
                  <a:pt x="1282692" y="2279549"/>
                  <a:pt x="1330025" y="2350380"/>
                  <a:pt x="1377603" y="2421150"/>
                </a:cubicBezTo>
                <a:cubicBezTo>
                  <a:pt x="1407523" y="2466185"/>
                  <a:pt x="1433336" y="2513855"/>
                  <a:pt x="1465831" y="2557174"/>
                </a:cubicBezTo>
                <a:cubicBezTo>
                  <a:pt x="1475947" y="2568510"/>
                  <a:pt x="1482140" y="2586891"/>
                  <a:pt x="1498510" y="2589955"/>
                </a:cubicBezTo>
                <a:cubicBezTo>
                  <a:pt x="1498939" y="2589955"/>
                  <a:pt x="1499368" y="2589955"/>
                  <a:pt x="1499798" y="2589955"/>
                </a:cubicBezTo>
                <a:cubicBezTo>
                  <a:pt x="1534316" y="2589955"/>
                  <a:pt x="1563991" y="2531501"/>
                  <a:pt x="1583795" y="2506808"/>
                </a:cubicBezTo>
                <a:cubicBezTo>
                  <a:pt x="1623464" y="2447007"/>
                  <a:pt x="1661722" y="2385979"/>
                  <a:pt x="1693911" y="2321766"/>
                </a:cubicBezTo>
                <a:cubicBezTo>
                  <a:pt x="1723095" y="2257430"/>
                  <a:pt x="1763193" y="2198854"/>
                  <a:pt x="1792500" y="2134579"/>
                </a:cubicBezTo>
                <a:cubicBezTo>
                  <a:pt x="1901819" y="2113685"/>
                  <a:pt x="2014756" y="2116504"/>
                  <a:pt x="2126098" y="2113318"/>
                </a:cubicBezTo>
                <a:cubicBezTo>
                  <a:pt x="2186552" y="2109335"/>
                  <a:pt x="2247189" y="2109519"/>
                  <a:pt x="2307704" y="2111357"/>
                </a:cubicBezTo>
                <a:cubicBezTo>
                  <a:pt x="2384712" y="2112582"/>
                  <a:pt x="2459083" y="2110499"/>
                  <a:pt x="2536336" y="2117423"/>
                </a:cubicBezTo>
                <a:cubicBezTo>
                  <a:pt x="2645655" y="2121589"/>
                  <a:pt x="2756813" y="2137704"/>
                  <a:pt x="2864170" y="2108967"/>
                </a:cubicBezTo>
                <a:cubicBezTo>
                  <a:pt x="2917757" y="2101553"/>
                  <a:pt x="2964170" y="2066567"/>
                  <a:pt x="2989063" y="2019019"/>
                </a:cubicBezTo>
                <a:cubicBezTo>
                  <a:pt x="3037928" y="1944390"/>
                  <a:pt x="3063311" y="1857873"/>
                  <a:pt x="3064783" y="1768967"/>
                </a:cubicBezTo>
                <a:cubicBezTo>
                  <a:pt x="3068768" y="1590787"/>
                  <a:pt x="3056322" y="1412730"/>
                  <a:pt x="3051539" y="12347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14056941" y="858002"/>
            <a:ext cx="3065557" cy="2589954"/>
            <a:chOff x="14056941" y="858002"/>
            <a:chExt cx="3065557" cy="2589954"/>
          </a:xfrm>
        </p:grpSpPr>
        <p:grpSp>
          <p:nvGrpSpPr>
            <p:cNvPr id="66" name="Google Shape;66;p13"/>
            <p:cNvGrpSpPr/>
            <p:nvPr/>
          </p:nvGrpSpPr>
          <p:grpSpPr>
            <a:xfrm>
              <a:off x="14056941" y="858002"/>
              <a:ext cx="3065557" cy="2589954"/>
              <a:chOff x="14056941" y="858002"/>
              <a:chExt cx="3065557" cy="2589954"/>
            </a:xfrm>
          </p:grpSpPr>
          <p:sp>
            <p:nvSpPr>
              <p:cNvPr id="67" name="Google Shape;67;p13"/>
              <p:cNvSpPr/>
              <p:nvPr/>
            </p:nvSpPr>
            <p:spPr>
              <a:xfrm>
                <a:off x="14056941" y="858002"/>
                <a:ext cx="3065557" cy="2589954"/>
              </a:xfrm>
              <a:custGeom>
                <a:rect b="b" l="l" r="r" t="t"/>
                <a:pathLst>
                  <a:path extrusionOk="0" h="2589954" w="3065557">
                    <a:moveTo>
                      <a:pt x="3051539" y="1234795"/>
                    </a:moveTo>
                    <a:cubicBezTo>
                      <a:pt x="3050191" y="1105878"/>
                      <a:pt x="3053195" y="976839"/>
                      <a:pt x="3048167" y="848044"/>
                    </a:cubicBezTo>
                    <a:cubicBezTo>
                      <a:pt x="3045776" y="720782"/>
                      <a:pt x="3046205" y="593458"/>
                      <a:pt x="3045470" y="466195"/>
                    </a:cubicBezTo>
                    <a:cubicBezTo>
                      <a:pt x="3046696" y="398428"/>
                      <a:pt x="3046144" y="330354"/>
                      <a:pt x="3027566" y="264609"/>
                    </a:cubicBezTo>
                    <a:cubicBezTo>
                      <a:pt x="2999670" y="132996"/>
                      <a:pt x="2921252" y="99909"/>
                      <a:pt x="2801265" y="72643"/>
                    </a:cubicBezTo>
                    <a:cubicBezTo>
                      <a:pt x="2685876" y="53036"/>
                      <a:pt x="2568463" y="51749"/>
                      <a:pt x="2451726" y="48624"/>
                    </a:cubicBezTo>
                    <a:cubicBezTo>
                      <a:pt x="2330267" y="44274"/>
                      <a:pt x="2208685" y="45132"/>
                      <a:pt x="2087165" y="44703"/>
                    </a:cubicBezTo>
                    <a:cubicBezTo>
                      <a:pt x="1937564" y="38269"/>
                      <a:pt x="1787902" y="38331"/>
                      <a:pt x="1638178" y="38392"/>
                    </a:cubicBezTo>
                    <a:cubicBezTo>
                      <a:pt x="1604825" y="38453"/>
                      <a:pt x="1571533" y="38453"/>
                      <a:pt x="1538179" y="38392"/>
                    </a:cubicBezTo>
                    <a:cubicBezTo>
                      <a:pt x="1448480" y="37718"/>
                      <a:pt x="1359148" y="30243"/>
                      <a:pt x="1269449" y="28404"/>
                    </a:cubicBezTo>
                    <a:cubicBezTo>
                      <a:pt x="1192686" y="25586"/>
                      <a:pt x="1115924" y="25770"/>
                      <a:pt x="1039162" y="26015"/>
                    </a:cubicBezTo>
                    <a:cubicBezTo>
                      <a:pt x="994527" y="26137"/>
                      <a:pt x="949830" y="26260"/>
                      <a:pt x="905195" y="25831"/>
                    </a:cubicBezTo>
                    <a:cubicBezTo>
                      <a:pt x="828985" y="24912"/>
                      <a:pt x="753448" y="14741"/>
                      <a:pt x="677605" y="8430"/>
                    </a:cubicBezTo>
                    <a:cubicBezTo>
                      <a:pt x="577422" y="6101"/>
                      <a:pt x="477054" y="5979"/>
                      <a:pt x="376748" y="3834"/>
                    </a:cubicBezTo>
                    <a:cubicBezTo>
                      <a:pt x="318441" y="3283"/>
                      <a:pt x="260256" y="-1006"/>
                      <a:pt x="201887" y="219"/>
                    </a:cubicBezTo>
                    <a:cubicBezTo>
                      <a:pt x="196491" y="403"/>
                      <a:pt x="191035" y="342"/>
                      <a:pt x="185639" y="342"/>
                    </a:cubicBezTo>
                    <a:cubicBezTo>
                      <a:pt x="178343" y="280"/>
                      <a:pt x="171047" y="219"/>
                      <a:pt x="163751" y="771"/>
                    </a:cubicBezTo>
                    <a:cubicBezTo>
                      <a:pt x="150569" y="3038"/>
                      <a:pt x="138429" y="10207"/>
                      <a:pt x="128496" y="18846"/>
                    </a:cubicBezTo>
                    <a:cubicBezTo>
                      <a:pt x="82145" y="43048"/>
                      <a:pt x="51244" y="77729"/>
                      <a:pt x="42844" y="130178"/>
                    </a:cubicBezTo>
                    <a:cubicBezTo>
                      <a:pt x="30888" y="184404"/>
                      <a:pt x="24328" y="239610"/>
                      <a:pt x="18503" y="294816"/>
                    </a:cubicBezTo>
                    <a:cubicBezTo>
                      <a:pt x="5995" y="453083"/>
                      <a:pt x="4217" y="612207"/>
                      <a:pt x="2378" y="770902"/>
                    </a:cubicBezTo>
                    <a:cubicBezTo>
                      <a:pt x="416" y="965748"/>
                      <a:pt x="293" y="1160533"/>
                      <a:pt x="232" y="1355379"/>
                    </a:cubicBezTo>
                    <a:cubicBezTo>
                      <a:pt x="-1056" y="1481600"/>
                      <a:pt x="2746" y="1608189"/>
                      <a:pt x="18442" y="1733552"/>
                    </a:cubicBezTo>
                    <a:cubicBezTo>
                      <a:pt x="24450" y="1786491"/>
                      <a:pt x="43089" y="1840349"/>
                      <a:pt x="82267" y="1877971"/>
                    </a:cubicBezTo>
                    <a:cubicBezTo>
                      <a:pt x="134444" y="1921474"/>
                      <a:pt x="196737" y="1953335"/>
                      <a:pt x="263873" y="1965651"/>
                    </a:cubicBezTo>
                    <a:cubicBezTo>
                      <a:pt x="384106" y="1997084"/>
                      <a:pt x="508201" y="2006091"/>
                      <a:pt x="631867" y="2012770"/>
                    </a:cubicBezTo>
                    <a:cubicBezTo>
                      <a:pt x="733951" y="2020919"/>
                      <a:pt x="838059" y="2031519"/>
                      <a:pt x="940756" y="2037033"/>
                    </a:cubicBezTo>
                    <a:cubicBezTo>
                      <a:pt x="1006176" y="2040649"/>
                      <a:pt x="1071779" y="2036850"/>
                      <a:pt x="1137199" y="2040894"/>
                    </a:cubicBezTo>
                    <a:cubicBezTo>
                      <a:pt x="1171411" y="2095794"/>
                      <a:pt x="1203171" y="2152287"/>
                      <a:pt x="1239529" y="2205961"/>
                    </a:cubicBezTo>
                    <a:cubicBezTo>
                      <a:pt x="1282692" y="2279549"/>
                      <a:pt x="1330025" y="2350380"/>
                      <a:pt x="1377603" y="2421150"/>
                    </a:cubicBezTo>
                    <a:cubicBezTo>
                      <a:pt x="1407523" y="2466185"/>
                      <a:pt x="1433336" y="2513855"/>
                      <a:pt x="1465831" y="2557174"/>
                    </a:cubicBezTo>
                    <a:cubicBezTo>
                      <a:pt x="1475947" y="2568510"/>
                      <a:pt x="1482140" y="2586891"/>
                      <a:pt x="1498510" y="2589955"/>
                    </a:cubicBezTo>
                    <a:cubicBezTo>
                      <a:pt x="1498939" y="2589955"/>
                      <a:pt x="1499368" y="2589955"/>
                      <a:pt x="1499798" y="2589955"/>
                    </a:cubicBezTo>
                    <a:cubicBezTo>
                      <a:pt x="1534316" y="2589955"/>
                      <a:pt x="1563991" y="2531501"/>
                      <a:pt x="1583795" y="2506808"/>
                    </a:cubicBezTo>
                    <a:cubicBezTo>
                      <a:pt x="1623464" y="2447007"/>
                      <a:pt x="1661722" y="2385979"/>
                      <a:pt x="1693911" y="2321766"/>
                    </a:cubicBezTo>
                    <a:cubicBezTo>
                      <a:pt x="1723095" y="2257430"/>
                      <a:pt x="1763193" y="2198854"/>
                      <a:pt x="1792500" y="2134579"/>
                    </a:cubicBezTo>
                    <a:cubicBezTo>
                      <a:pt x="1901819" y="2113685"/>
                      <a:pt x="2014756" y="2116504"/>
                      <a:pt x="2126098" y="2113318"/>
                    </a:cubicBezTo>
                    <a:cubicBezTo>
                      <a:pt x="2186552" y="2109335"/>
                      <a:pt x="2247189" y="2109519"/>
                      <a:pt x="2307704" y="2111357"/>
                    </a:cubicBezTo>
                    <a:cubicBezTo>
                      <a:pt x="2384712" y="2112582"/>
                      <a:pt x="2459083" y="2110499"/>
                      <a:pt x="2536336" y="2117423"/>
                    </a:cubicBezTo>
                    <a:cubicBezTo>
                      <a:pt x="2645655" y="2121589"/>
                      <a:pt x="2756813" y="2137704"/>
                      <a:pt x="2864170" y="2108967"/>
                    </a:cubicBezTo>
                    <a:cubicBezTo>
                      <a:pt x="2917757" y="2101553"/>
                      <a:pt x="2964170" y="2066567"/>
                      <a:pt x="2989063" y="2019019"/>
                    </a:cubicBezTo>
                    <a:cubicBezTo>
                      <a:pt x="3037928" y="1944390"/>
                      <a:pt x="3063311" y="1857873"/>
                      <a:pt x="3064783" y="1768967"/>
                    </a:cubicBezTo>
                    <a:cubicBezTo>
                      <a:pt x="3068768" y="1590787"/>
                      <a:pt x="3056322" y="1412730"/>
                      <a:pt x="3051539" y="1234795"/>
                    </a:cubicBezTo>
                    <a:close/>
                    <a:moveTo>
                      <a:pt x="3029590" y="1770438"/>
                    </a:moveTo>
                    <a:cubicBezTo>
                      <a:pt x="3027750" y="1864307"/>
                      <a:pt x="2999302" y="1941633"/>
                      <a:pt x="2947616" y="2019632"/>
                    </a:cubicBezTo>
                    <a:cubicBezTo>
                      <a:pt x="2935047" y="2036789"/>
                      <a:pt x="2918309" y="2051126"/>
                      <a:pt x="2899854" y="2061665"/>
                    </a:cubicBezTo>
                    <a:cubicBezTo>
                      <a:pt x="2880602" y="2070978"/>
                      <a:pt x="2859204" y="2073797"/>
                      <a:pt x="2838542" y="2078515"/>
                    </a:cubicBezTo>
                    <a:cubicBezTo>
                      <a:pt x="2772570" y="2095120"/>
                      <a:pt x="2704208" y="2090402"/>
                      <a:pt x="2636887" y="2088318"/>
                    </a:cubicBezTo>
                    <a:cubicBezTo>
                      <a:pt x="2535110" y="2080353"/>
                      <a:pt x="2432903" y="2075574"/>
                      <a:pt x="2330267" y="2076677"/>
                    </a:cubicBezTo>
                    <a:cubicBezTo>
                      <a:pt x="2263805" y="2074961"/>
                      <a:pt x="2197159" y="2073307"/>
                      <a:pt x="2130819" y="2077964"/>
                    </a:cubicBezTo>
                    <a:cubicBezTo>
                      <a:pt x="2039403" y="2080292"/>
                      <a:pt x="1948417" y="2080108"/>
                      <a:pt x="1857184" y="2089483"/>
                    </a:cubicBezTo>
                    <a:cubicBezTo>
                      <a:pt x="1834683" y="2091443"/>
                      <a:pt x="1812304" y="2094936"/>
                      <a:pt x="1790171" y="2099348"/>
                    </a:cubicBezTo>
                    <a:cubicBezTo>
                      <a:pt x="1781955" y="2100941"/>
                      <a:pt x="1773065" y="2102166"/>
                      <a:pt x="1766872" y="2108416"/>
                    </a:cubicBezTo>
                    <a:cubicBezTo>
                      <a:pt x="1761477" y="2114359"/>
                      <a:pt x="1760312" y="2122509"/>
                      <a:pt x="1756326" y="2129432"/>
                    </a:cubicBezTo>
                    <a:cubicBezTo>
                      <a:pt x="1733212" y="2176796"/>
                      <a:pt x="1705438" y="2222627"/>
                      <a:pt x="1680300" y="2269072"/>
                    </a:cubicBezTo>
                    <a:cubicBezTo>
                      <a:pt x="1659147" y="2314230"/>
                      <a:pt x="1636216" y="2358468"/>
                      <a:pt x="1609546" y="2400807"/>
                    </a:cubicBezTo>
                    <a:cubicBezTo>
                      <a:pt x="1576989" y="2452215"/>
                      <a:pt x="1547130" y="2506686"/>
                      <a:pt x="1505009" y="2551047"/>
                    </a:cubicBezTo>
                    <a:cubicBezTo>
                      <a:pt x="1504886" y="2550924"/>
                      <a:pt x="1504825" y="2550741"/>
                      <a:pt x="1504641" y="2550618"/>
                    </a:cubicBezTo>
                    <a:cubicBezTo>
                      <a:pt x="1501024" y="2545655"/>
                      <a:pt x="1497345" y="2540692"/>
                      <a:pt x="1493666" y="2535729"/>
                    </a:cubicBezTo>
                    <a:cubicBezTo>
                      <a:pt x="1438363" y="2456504"/>
                      <a:pt x="1390663" y="2372009"/>
                      <a:pt x="1334010" y="2293581"/>
                    </a:cubicBezTo>
                    <a:cubicBezTo>
                      <a:pt x="1294525" y="2228203"/>
                      <a:pt x="1253876" y="2162826"/>
                      <a:pt x="1212429" y="2098551"/>
                    </a:cubicBezTo>
                    <a:cubicBezTo>
                      <a:pt x="1195997" y="2071469"/>
                      <a:pt x="1181957" y="2042854"/>
                      <a:pt x="1163195" y="2017304"/>
                    </a:cubicBezTo>
                    <a:cubicBezTo>
                      <a:pt x="1153692" y="2005907"/>
                      <a:pt x="1139468" y="2004866"/>
                      <a:pt x="1125121" y="2004866"/>
                    </a:cubicBezTo>
                    <a:cubicBezTo>
                      <a:pt x="1123465" y="2004866"/>
                      <a:pt x="1121810" y="2004866"/>
                      <a:pt x="1120155" y="2004866"/>
                    </a:cubicBezTo>
                    <a:cubicBezTo>
                      <a:pt x="1114085" y="2004927"/>
                      <a:pt x="1108137" y="2004927"/>
                      <a:pt x="1102558" y="2004314"/>
                    </a:cubicBezTo>
                    <a:cubicBezTo>
                      <a:pt x="1073128" y="2003701"/>
                      <a:pt x="1043760" y="2003946"/>
                      <a:pt x="1014330" y="2003824"/>
                    </a:cubicBezTo>
                    <a:cubicBezTo>
                      <a:pt x="953938" y="2003885"/>
                      <a:pt x="895017" y="1999106"/>
                      <a:pt x="834012" y="1994878"/>
                    </a:cubicBezTo>
                    <a:cubicBezTo>
                      <a:pt x="773129" y="1989915"/>
                      <a:pt x="712369" y="1984339"/>
                      <a:pt x="651487" y="1979192"/>
                    </a:cubicBezTo>
                    <a:cubicBezTo>
                      <a:pt x="550322" y="1971962"/>
                      <a:pt x="448238" y="1968776"/>
                      <a:pt x="348422" y="1948556"/>
                    </a:cubicBezTo>
                    <a:cubicBezTo>
                      <a:pt x="285455" y="1933790"/>
                      <a:pt x="213720" y="1925763"/>
                      <a:pt x="158417" y="1888019"/>
                    </a:cubicBezTo>
                    <a:cubicBezTo>
                      <a:pt x="128067" y="1870863"/>
                      <a:pt x="97473" y="1851440"/>
                      <a:pt x="80980" y="1819578"/>
                    </a:cubicBezTo>
                    <a:cubicBezTo>
                      <a:pt x="45235" y="1755610"/>
                      <a:pt x="49343" y="1678468"/>
                      <a:pt x="41740" y="1607576"/>
                    </a:cubicBezTo>
                    <a:cubicBezTo>
                      <a:pt x="33708" y="1505803"/>
                      <a:pt x="35118" y="1400843"/>
                      <a:pt x="35241" y="1298457"/>
                    </a:cubicBezTo>
                    <a:cubicBezTo>
                      <a:pt x="36161" y="1040072"/>
                      <a:pt x="33954" y="781502"/>
                      <a:pt x="41556" y="523240"/>
                    </a:cubicBezTo>
                    <a:cubicBezTo>
                      <a:pt x="43825" y="408967"/>
                      <a:pt x="47749" y="294694"/>
                      <a:pt x="64916" y="181585"/>
                    </a:cubicBezTo>
                    <a:cubicBezTo>
                      <a:pt x="72519" y="134834"/>
                      <a:pt x="76320" y="80854"/>
                      <a:pt x="118748" y="51627"/>
                    </a:cubicBezTo>
                    <a:cubicBezTo>
                      <a:pt x="128190" y="52362"/>
                      <a:pt x="134566" y="42558"/>
                      <a:pt x="143579" y="40598"/>
                    </a:cubicBezTo>
                    <a:cubicBezTo>
                      <a:pt x="156700" y="34961"/>
                      <a:pt x="169208" y="35328"/>
                      <a:pt x="183616" y="35635"/>
                    </a:cubicBezTo>
                    <a:cubicBezTo>
                      <a:pt x="248361" y="33919"/>
                      <a:pt x="313106" y="38269"/>
                      <a:pt x="377852" y="39127"/>
                    </a:cubicBezTo>
                    <a:cubicBezTo>
                      <a:pt x="477790" y="41455"/>
                      <a:pt x="577790" y="41210"/>
                      <a:pt x="677667" y="43661"/>
                    </a:cubicBezTo>
                    <a:cubicBezTo>
                      <a:pt x="732112" y="47644"/>
                      <a:pt x="786495" y="56038"/>
                      <a:pt x="841124" y="58367"/>
                    </a:cubicBezTo>
                    <a:cubicBezTo>
                      <a:pt x="913350" y="62165"/>
                      <a:pt x="985636" y="61737"/>
                      <a:pt x="1057923" y="61369"/>
                    </a:cubicBezTo>
                    <a:cubicBezTo>
                      <a:pt x="1105317" y="61124"/>
                      <a:pt x="1152772" y="60879"/>
                      <a:pt x="1200167" y="61798"/>
                    </a:cubicBezTo>
                    <a:cubicBezTo>
                      <a:pt x="1321503" y="63268"/>
                      <a:pt x="1442532" y="73440"/>
                      <a:pt x="1563869" y="73807"/>
                    </a:cubicBezTo>
                    <a:cubicBezTo>
                      <a:pt x="1610466" y="74052"/>
                      <a:pt x="1657185" y="73930"/>
                      <a:pt x="1703782" y="73746"/>
                    </a:cubicBezTo>
                    <a:cubicBezTo>
                      <a:pt x="1795137" y="73440"/>
                      <a:pt x="1886491" y="73133"/>
                      <a:pt x="1977785" y="76258"/>
                    </a:cubicBezTo>
                    <a:cubicBezTo>
                      <a:pt x="2097956" y="82569"/>
                      <a:pt x="2218311" y="78586"/>
                      <a:pt x="2338544" y="81528"/>
                    </a:cubicBezTo>
                    <a:cubicBezTo>
                      <a:pt x="2442161" y="82998"/>
                      <a:pt x="2545901" y="84959"/>
                      <a:pt x="2649334" y="90963"/>
                    </a:cubicBezTo>
                    <a:cubicBezTo>
                      <a:pt x="2734373" y="97213"/>
                      <a:pt x="2822601" y="105056"/>
                      <a:pt x="2901387" y="141145"/>
                    </a:cubicBezTo>
                    <a:cubicBezTo>
                      <a:pt x="2955648" y="164429"/>
                      <a:pt x="2982564" y="220125"/>
                      <a:pt x="2993968" y="275148"/>
                    </a:cubicBezTo>
                    <a:cubicBezTo>
                      <a:pt x="3018860" y="364422"/>
                      <a:pt x="3008069" y="458168"/>
                      <a:pt x="3010706" y="549832"/>
                    </a:cubicBezTo>
                    <a:cubicBezTo>
                      <a:pt x="3011503" y="650135"/>
                      <a:pt x="3010828" y="750376"/>
                      <a:pt x="3013097" y="850618"/>
                    </a:cubicBezTo>
                    <a:cubicBezTo>
                      <a:pt x="3018247" y="980025"/>
                      <a:pt x="3014936" y="1109677"/>
                      <a:pt x="3016469" y="1239145"/>
                    </a:cubicBezTo>
                    <a:cubicBezTo>
                      <a:pt x="3021435" y="1416161"/>
                      <a:pt x="3033698" y="1593299"/>
                      <a:pt x="3029590" y="17704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14558438" y="1123255"/>
                <a:ext cx="2034317" cy="1490479"/>
              </a:xfrm>
              <a:custGeom>
                <a:rect b="b" l="l" r="r" t="t"/>
                <a:pathLst>
                  <a:path extrusionOk="0" h="1490479" w="2034317">
                    <a:moveTo>
                      <a:pt x="1843668" y="511041"/>
                    </a:moveTo>
                    <a:cubicBezTo>
                      <a:pt x="1757587" y="507794"/>
                      <a:pt x="1671505" y="504485"/>
                      <a:pt x="1585300" y="503505"/>
                    </a:cubicBezTo>
                    <a:cubicBezTo>
                      <a:pt x="1519022" y="497684"/>
                      <a:pt x="1365313" y="510184"/>
                      <a:pt x="1310255" y="469928"/>
                    </a:cubicBezTo>
                    <a:cubicBezTo>
                      <a:pt x="1336067" y="372505"/>
                      <a:pt x="1394743" y="287275"/>
                      <a:pt x="1427238" y="191874"/>
                    </a:cubicBezTo>
                    <a:cubicBezTo>
                      <a:pt x="1444835" y="141140"/>
                      <a:pt x="1469911" y="-13940"/>
                      <a:pt x="1379109" y="1011"/>
                    </a:cubicBezTo>
                    <a:cubicBezTo>
                      <a:pt x="1361083" y="2052"/>
                      <a:pt x="1342628" y="1562"/>
                      <a:pt x="1324173" y="1072"/>
                    </a:cubicBezTo>
                    <a:cubicBezTo>
                      <a:pt x="1281010" y="-31"/>
                      <a:pt x="1237478" y="-1134"/>
                      <a:pt x="1198239" y="17003"/>
                    </a:cubicBezTo>
                    <a:cubicBezTo>
                      <a:pt x="1187448" y="22762"/>
                      <a:pt x="1179170" y="32627"/>
                      <a:pt x="1176228" y="44575"/>
                    </a:cubicBezTo>
                    <a:cubicBezTo>
                      <a:pt x="1167705" y="66940"/>
                      <a:pt x="1157773" y="88630"/>
                      <a:pt x="1148882" y="110811"/>
                    </a:cubicBezTo>
                    <a:cubicBezTo>
                      <a:pt x="1119943" y="185992"/>
                      <a:pt x="1094192" y="262705"/>
                      <a:pt x="1046246" y="328695"/>
                    </a:cubicBezTo>
                    <a:cubicBezTo>
                      <a:pt x="995357" y="398790"/>
                      <a:pt x="944469" y="472379"/>
                      <a:pt x="874021" y="524276"/>
                    </a:cubicBezTo>
                    <a:cubicBezTo>
                      <a:pt x="837725" y="549214"/>
                      <a:pt x="807743" y="580585"/>
                      <a:pt x="779969" y="614040"/>
                    </a:cubicBezTo>
                    <a:cubicBezTo>
                      <a:pt x="771692" y="620412"/>
                      <a:pt x="763108" y="626233"/>
                      <a:pt x="753850" y="631074"/>
                    </a:cubicBezTo>
                    <a:cubicBezTo>
                      <a:pt x="695420" y="656257"/>
                      <a:pt x="629939" y="663609"/>
                      <a:pt x="566726" y="669063"/>
                    </a:cubicBezTo>
                    <a:cubicBezTo>
                      <a:pt x="540301" y="670472"/>
                      <a:pt x="513814" y="670901"/>
                      <a:pt x="487389" y="670778"/>
                    </a:cubicBezTo>
                    <a:cubicBezTo>
                      <a:pt x="487327" y="670778"/>
                      <a:pt x="487327" y="670778"/>
                      <a:pt x="487266" y="670778"/>
                    </a:cubicBezTo>
                    <a:cubicBezTo>
                      <a:pt x="487450" y="661649"/>
                      <a:pt x="487634" y="652458"/>
                      <a:pt x="487695" y="643328"/>
                    </a:cubicBezTo>
                    <a:cubicBezTo>
                      <a:pt x="487818" y="643206"/>
                      <a:pt x="488002" y="643144"/>
                      <a:pt x="488124" y="642961"/>
                    </a:cubicBezTo>
                    <a:cubicBezTo>
                      <a:pt x="505782" y="624885"/>
                      <a:pt x="479909" y="603134"/>
                      <a:pt x="462006" y="598906"/>
                    </a:cubicBezTo>
                    <a:cubicBezTo>
                      <a:pt x="386837" y="583772"/>
                      <a:pt x="309094" y="596271"/>
                      <a:pt x="233128" y="598232"/>
                    </a:cubicBezTo>
                    <a:cubicBezTo>
                      <a:pt x="185060" y="599886"/>
                      <a:pt x="136317" y="604114"/>
                      <a:pt x="88494" y="609628"/>
                    </a:cubicBezTo>
                    <a:cubicBezTo>
                      <a:pt x="85673" y="609874"/>
                      <a:pt x="83221" y="610731"/>
                      <a:pt x="81014" y="611896"/>
                    </a:cubicBezTo>
                    <a:cubicBezTo>
                      <a:pt x="66851" y="615143"/>
                      <a:pt x="46740" y="633218"/>
                      <a:pt x="40241" y="648353"/>
                    </a:cubicBezTo>
                    <a:cubicBezTo>
                      <a:pt x="6642" y="684932"/>
                      <a:pt x="15717" y="760175"/>
                      <a:pt x="6029" y="806129"/>
                    </a:cubicBezTo>
                    <a:cubicBezTo>
                      <a:pt x="-7030" y="885967"/>
                      <a:pt x="5110" y="961577"/>
                      <a:pt x="5661" y="1042456"/>
                    </a:cubicBezTo>
                    <a:cubicBezTo>
                      <a:pt x="5968" y="1094231"/>
                      <a:pt x="5968" y="1145884"/>
                      <a:pt x="3270" y="1197598"/>
                    </a:cubicBezTo>
                    <a:cubicBezTo>
                      <a:pt x="5294" y="1237363"/>
                      <a:pt x="-5007" y="1281234"/>
                      <a:pt x="15042" y="1317630"/>
                    </a:cubicBezTo>
                    <a:cubicBezTo>
                      <a:pt x="51707" y="1378535"/>
                      <a:pt x="156243" y="1377187"/>
                      <a:pt x="241957" y="1375900"/>
                    </a:cubicBezTo>
                    <a:cubicBezTo>
                      <a:pt x="270774" y="1375410"/>
                      <a:pt x="297506" y="1374981"/>
                      <a:pt x="318781" y="1376942"/>
                    </a:cubicBezTo>
                    <a:cubicBezTo>
                      <a:pt x="326200" y="1377126"/>
                      <a:pt x="333496" y="1377248"/>
                      <a:pt x="340669" y="1377248"/>
                    </a:cubicBezTo>
                    <a:cubicBezTo>
                      <a:pt x="385182" y="1377248"/>
                      <a:pt x="424238" y="1371979"/>
                      <a:pt x="442815" y="1340791"/>
                    </a:cubicBezTo>
                    <a:cubicBezTo>
                      <a:pt x="448701" y="1338034"/>
                      <a:pt x="453361" y="1332703"/>
                      <a:pt x="454587" y="1324554"/>
                    </a:cubicBezTo>
                    <a:cubicBezTo>
                      <a:pt x="455690" y="1310339"/>
                      <a:pt x="456733" y="1296124"/>
                      <a:pt x="457775" y="1281847"/>
                    </a:cubicBezTo>
                    <a:cubicBezTo>
                      <a:pt x="471080" y="1282154"/>
                      <a:pt x="484384" y="1282582"/>
                      <a:pt x="497689" y="1283073"/>
                    </a:cubicBezTo>
                    <a:cubicBezTo>
                      <a:pt x="526015" y="1284176"/>
                      <a:pt x="554280" y="1285340"/>
                      <a:pt x="582606" y="1284359"/>
                    </a:cubicBezTo>
                    <a:cubicBezTo>
                      <a:pt x="586162" y="1284359"/>
                      <a:pt x="589780" y="1284298"/>
                      <a:pt x="593336" y="1284298"/>
                    </a:cubicBezTo>
                    <a:cubicBezTo>
                      <a:pt x="594133" y="1284298"/>
                      <a:pt x="594991" y="1284298"/>
                      <a:pt x="595788" y="1284298"/>
                    </a:cubicBezTo>
                    <a:cubicBezTo>
                      <a:pt x="656487" y="1311074"/>
                      <a:pt x="704494" y="1362298"/>
                      <a:pt x="763905" y="1392995"/>
                    </a:cubicBezTo>
                    <a:cubicBezTo>
                      <a:pt x="871017" y="1456351"/>
                      <a:pt x="995235" y="1477673"/>
                      <a:pt x="1118165" y="1481472"/>
                    </a:cubicBezTo>
                    <a:cubicBezTo>
                      <a:pt x="1124787" y="1481534"/>
                      <a:pt x="1131470" y="1481595"/>
                      <a:pt x="1138092" y="1481595"/>
                    </a:cubicBezTo>
                    <a:cubicBezTo>
                      <a:pt x="1192966" y="1481595"/>
                      <a:pt x="1247840" y="1478899"/>
                      <a:pt x="1302407" y="1473078"/>
                    </a:cubicBezTo>
                    <a:cubicBezTo>
                      <a:pt x="1355319" y="1467502"/>
                      <a:pt x="1407251" y="1459047"/>
                      <a:pt x="1460776" y="1460150"/>
                    </a:cubicBezTo>
                    <a:cubicBezTo>
                      <a:pt x="1494620" y="1472649"/>
                      <a:pt x="1535638" y="1472833"/>
                      <a:pt x="1569420" y="1478592"/>
                    </a:cubicBezTo>
                    <a:cubicBezTo>
                      <a:pt x="1587691" y="1483004"/>
                      <a:pt x="1606024" y="1487171"/>
                      <a:pt x="1624908" y="1488335"/>
                    </a:cubicBezTo>
                    <a:cubicBezTo>
                      <a:pt x="1644405" y="1489438"/>
                      <a:pt x="1665067" y="1490479"/>
                      <a:pt x="1685974" y="1490479"/>
                    </a:cubicBezTo>
                    <a:cubicBezTo>
                      <a:pt x="1754460" y="1490479"/>
                      <a:pt x="1825643" y="1479328"/>
                      <a:pt x="1867580" y="1422038"/>
                    </a:cubicBezTo>
                    <a:cubicBezTo>
                      <a:pt x="1893147" y="1386255"/>
                      <a:pt x="1905409" y="1338095"/>
                      <a:pt x="1894925" y="1295143"/>
                    </a:cubicBezTo>
                    <a:cubicBezTo>
                      <a:pt x="1893086" y="1290487"/>
                      <a:pt x="1889959" y="1287239"/>
                      <a:pt x="1886341" y="1285156"/>
                    </a:cubicBezTo>
                    <a:cubicBezTo>
                      <a:pt x="1905900" y="1271247"/>
                      <a:pt x="1922025" y="1252988"/>
                      <a:pt x="1933061" y="1228969"/>
                    </a:cubicBezTo>
                    <a:cubicBezTo>
                      <a:pt x="1943423" y="1208259"/>
                      <a:pt x="1963227" y="1121069"/>
                      <a:pt x="1944833" y="1090065"/>
                    </a:cubicBezTo>
                    <a:cubicBezTo>
                      <a:pt x="1982417" y="1065740"/>
                      <a:pt x="2002221" y="1020827"/>
                      <a:pt x="2005593" y="976588"/>
                    </a:cubicBezTo>
                    <a:cubicBezTo>
                      <a:pt x="2007064" y="939274"/>
                      <a:pt x="2013196" y="893013"/>
                      <a:pt x="1983827" y="865379"/>
                    </a:cubicBezTo>
                    <a:cubicBezTo>
                      <a:pt x="1993269" y="854350"/>
                      <a:pt x="2001914" y="842647"/>
                      <a:pt x="2009701" y="830638"/>
                    </a:cubicBezTo>
                    <a:cubicBezTo>
                      <a:pt x="2030118" y="792955"/>
                      <a:pt x="2035329" y="748655"/>
                      <a:pt x="2034164" y="706316"/>
                    </a:cubicBezTo>
                    <a:cubicBezTo>
                      <a:pt x="2030179" y="577951"/>
                      <a:pt x="1973711" y="514534"/>
                      <a:pt x="1843668" y="511041"/>
                    </a:cubicBezTo>
                    <a:close/>
                    <a:moveTo>
                      <a:pt x="382852" y="1330252"/>
                    </a:moveTo>
                    <a:cubicBezTo>
                      <a:pt x="356856" y="1333929"/>
                      <a:pt x="330492" y="1333255"/>
                      <a:pt x="304189" y="1332519"/>
                    </a:cubicBezTo>
                    <a:cubicBezTo>
                      <a:pt x="293153" y="1332213"/>
                      <a:pt x="282117" y="1331907"/>
                      <a:pt x="271142" y="1331968"/>
                    </a:cubicBezTo>
                    <a:cubicBezTo>
                      <a:pt x="258757" y="1331784"/>
                      <a:pt x="246249" y="1331845"/>
                      <a:pt x="233864" y="1331907"/>
                    </a:cubicBezTo>
                    <a:cubicBezTo>
                      <a:pt x="198487" y="1332091"/>
                      <a:pt x="163110" y="1332274"/>
                      <a:pt x="128101" y="1327311"/>
                    </a:cubicBezTo>
                    <a:cubicBezTo>
                      <a:pt x="104680" y="1323145"/>
                      <a:pt x="79113" y="1321735"/>
                      <a:pt x="60474" y="1305253"/>
                    </a:cubicBezTo>
                    <a:cubicBezTo>
                      <a:pt x="51829" y="1296859"/>
                      <a:pt x="47599" y="1285033"/>
                      <a:pt x="47170" y="1273146"/>
                    </a:cubicBezTo>
                    <a:cubicBezTo>
                      <a:pt x="46679" y="1247902"/>
                      <a:pt x="47047" y="1222597"/>
                      <a:pt x="47231" y="1197291"/>
                    </a:cubicBezTo>
                    <a:cubicBezTo>
                      <a:pt x="50480" y="1132281"/>
                      <a:pt x="50358" y="1067088"/>
                      <a:pt x="48948" y="1001955"/>
                    </a:cubicBezTo>
                    <a:cubicBezTo>
                      <a:pt x="43246" y="936271"/>
                      <a:pt x="38157" y="874631"/>
                      <a:pt x="45208" y="806987"/>
                    </a:cubicBezTo>
                    <a:cubicBezTo>
                      <a:pt x="51216" y="774022"/>
                      <a:pt x="41038" y="713669"/>
                      <a:pt x="53178" y="674026"/>
                    </a:cubicBezTo>
                    <a:cubicBezTo>
                      <a:pt x="54650" y="673229"/>
                      <a:pt x="55937" y="672065"/>
                      <a:pt x="56673" y="670472"/>
                    </a:cubicBezTo>
                    <a:cubicBezTo>
                      <a:pt x="59248" y="674393"/>
                      <a:pt x="64950" y="675190"/>
                      <a:pt x="68629" y="672371"/>
                    </a:cubicBezTo>
                    <a:cubicBezTo>
                      <a:pt x="76599" y="665938"/>
                      <a:pt x="84508" y="659382"/>
                      <a:pt x="92724" y="653254"/>
                    </a:cubicBezTo>
                    <a:cubicBezTo>
                      <a:pt x="93951" y="653377"/>
                      <a:pt x="95238" y="653438"/>
                      <a:pt x="96526" y="653438"/>
                    </a:cubicBezTo>
                    <a:cubicBezTo>
                      <a:pt x="103331" y="653438"/>
                      <a:pt x="110321" y="652213"/>
                      <a:pt x="117372" y="651049"/>
                    </a:cubicBezTo>
                    <a:cubicBezTo>
                      <a:pt x="125158" y="649701"/>
                      <a:pt x="132822" y="648353"/>
                      <a:pt x="140241" y="648720"/>
                    </a:cubicBezTo>
                    <a:cubicBezTo>
                      <a:pt x="197813" y="642899"/>
                      <a:pt x="255936" y="640755"/>
                      <a:pt x="313876" y="637385"/>
                    </a:cubicBezTo>
                    <a:cubicBezTo>
                      <a:pt x="345820" y="636405"/>
                      <a:pt x="377579" y="631625"/>
                      <a:pt x="409645" y="631748"/>
                    </a:cubicBezTo>
                    <a:cubicBezTo>
                      <a:pt x="414918" y="631993"/>
                      <a:pt x="420436" y="631809"/>
                      <a:pt x="426077" y="631748"/>
                    </a:cubicBezTo>
                    <a:cubicBezTo>
                      <a:pt x="442263" y="631442"/>
                      <a:pt x="458879" y="631258"/>
                      <a:pt x="472674" y="638917"/>
                    </a:cubicBezTo>
                    <a:cubicBezTo>
                      <a:pt x="460963" y="673474"/>
                      <a:pt x="461331" y="712689"/>
                      <a:pt x="456181" y="748533"/>
                    </a:cubicBezTo>
                    <a:cubicBezTo>
                      <a:pt x="440730" y="853983"/>
                      <a:pt x="427303" y="960045"/>
                      <a:pt x="425035" y="1066720"/>
                    </a:cubicBezTo>
                    <a:cubicBezTo>
                      <a:pt x="424912" y="1127931"/>
                      <a:pt x="420865" y="1187855"/>
                      <a:pt x="416451" y="1248392"/>
                    </a:cubicBezTo>
                    <a:cubicBezTo>
                      <a:pt x="412711" y="1254458"/>
                      <a:pt x="412220" y="1262424"/>
                      <a:pt x="414918" y="1269041"/>
                    </a:cubicBezTo>
                    <a:cubicBezTo>
                      <a:pt x="414795" y="1270634"/>
                      <a:pt x="414673" y="1272289"/>
                      <a:pt x="414550" y="1273882"/>
                    </a:cubicBezTo>
                    <a:cubicBezTo>
                      <a:pt x="413140" y="1276210"/>
                      <a:pt x="412159" y="1278845"/>
                      <a:pt x="411853" y="1281663"/>
                    </a:cubicBezTo>
                    <a:cubicBezTo>
                      <a:pt x="409890" y="1301944"/>
                      <a:pt x="409032" y="1329088"/>
                      <a:pt x="382852" y="1330252"/>
                    </a:cubicBezTo>
                    <a:close/>
                    <a:moveTo>
                      <a:pt x="1598237" y="1441278"/>
                    </a:moveTo>
                    <a:cubicBezTo>
                      <a:pt x="1547532" y="1423876"/>
                      <a:pt x="1435577" y="1447221"/>
                      <a:pt x="1431714" y="1371243"/>
                    </a:cubicBezTo>
                    <a:cubicBezTo>
                      <a:pt x="1431591" y="1352862"/>
                      <a:pt x="1431101" y="1329272"/>
                      <a:pt x="1448759" y="1318304"/>
                    </a:cubicBezTo>
                    <a:cubicBezTo>
                      <a:pt x="1449004" y="1318182"/>
                      <a:pt x="1451334" y="1316895"/>
                      <a:pt x="1451886" y="1317937"/>
                    </a:cubicBezTo>
                    <a:cubicBezTo>
                      <a:pt x="1458078" y="1322287"/>
                      <a:pt x="1459979" y="1315302"/>
                      <a:pt x="1457894" y="1310216"/>
                    </a:cubicBezTo>
                    <a:cubicBezTo>
                      <a:pt x="1495478" y="1321245"/>
                      <a:pt x="1534227" y="1326637"/>
                      <a:pt x="1573406" y="1328047"/>
                    </a:cubicBezTo>
                    <a:cubicBezTo>
                      <a:pt x="1592106" y="1327556"/>
                      <a:pt x="1613013" y="1327924"/>
                      <a:pt x="1635024" y="1328291"/>
                    </a:cubicBezTo>
                    <a:cubicBezTo>
                      <a:pt x="1649555" y="1328537"/>
                      <a:pt x="1664638" y="1328782"/>
                      <a:pt x="1679904" y="1328782"/>
                    </a:cubicBezTo>
                    <a:cubicBezTo>
                      <a:pt x="1739990" y="1328782"/>
                      <a:pt x="1803693" y="1325105"/>
                      <a:pt x="1854030" y="1303231"/>
                    </a:cubicBezTo>
                    <a:cubicBezTo>
                      <a:pt x="1854030" y="1303292"/>
                      <a:pt x="1854030" y="1303354"/>
                      <a:pt x="1854030" y="1303415"/>
                    </a:cubicBezTo>
                    <a:cubicBezTo>
                      <a:pt x="1866170" y="1457331"/>
                      <a:pt x="1710499" y="1455493"/>
                      <a:pt x="1598237" y="1441278"/>
                    </a:cubicBezTo>
                    <a:close/>
                    <a:moveTo>
                      <a:pt x="1889407" y="1218308"/>
                    </a:moveTo>
                    <a:cubicBezTo>
                      <a:pt x="1846244" y="1291038"/>
                      <a:pt x="1724969" y="1283134"/>
                      <a:pt x="1650843" y="1284421"/>
                    </a:cubicBezTo>
                    <a:cubicBezTo>
                      <a:pt x="1600812" y="1285585"/>
                      <a:pt x="1551211" y="1285952"/>
                      <a:pt x="1501609" y="1276945"/>
                    </a:cubicBezTo>
                    <a:cubicBezTo>
                      <a:pt x="1468624" y="1266835"/>
                      <a:pt x="1427913" y="1264630"/>
                      <a:pt x="1403204" y="1238405"/>
                    </a:cubicBezTo>
                    <a:cubicBezTo>
                      <a:pt x="1383155" y="1204154"/>
                      <a:pt x="1375675" y="1153788"/>
                      <a:pt x="1403327" y="1121743"/>
                    </a:cubicBezTo>
                    <a:cubicBezTo>
                      <a:pt x="1427545" y="1139205"/>
                      <a:pt x="1458691" y="1149070"/>
                      <a:pt x="1489102" y="1149499"/>
                    </a:cubicBezTo>
                    <a:cubicBezTo>
                      <a:pt x="1508170" y="1150602"/>
                      <a:pt x="1527299" y="1151092"/>
                      <a:pt x="1546428" y="1151092"/>
                    </a:cubicBezTo>
                    <a:cubicBezTo>
                      <a:pt x="1614239" y="1151092"/>
                      <a:pt x="1682234" y="1144903"/>
                      <a:pt x="1749555" y="1137857"/>
                    </a:cubicBezTo>
                    <a:cubicBezTo>
                      <a:pt x="1802222" y="1132894"/>
                      <a:pt x="1856666" y="1127870"/>
                      <a:pt x="1906329" y="1108630"/>
                    </a:cubicBezTo>
                    <a:cubicBezTo>
                      <a:pt x="1906574" y="1114084"/>
                      <a:pt x="1907187" y="1119659"/>
                      <a:pt x="1907433" y="1124561"/>
                    </a:cubicBezTo>
                    <a:cubicBezTo>
                      <a:pt x="1908598" y="1156545"/>
                      <a:pt x="1902834" y="1189203"/>
                      <a:pt x="1889407" y="1218308"/>
                    </a:cubicBezTo>
                    <a:close/>
                    <a:moveTo>
                      <a:pt x="1959241" y="989517"/>
                    </a:moveTo>
                    <a:cubicBezTo>
                      <a:pt x="1941400" y="1093619"/>
                      <a:pt x="1800505" y="1083876"/>
                      <a:pt x="1719512" y="1097295"/>
                    </a:cubicBezTo>
                    <a:cubicBezTo>
                      <a:pt x="1634350" y="1103177"/>
                      <a:pt x="1549739" y="1114696"/>
                      <a:pt x="1464087" y="1102687"/>
                    </a:cubicBezTo>
                    <a:cubicBezTo>
                      <a:pt x="1409826" y="1092761"/>
                      <a:pt x="1386405" y="1050054"/>
                      <a:pt x="1392597" y="997666"/>
                    </a:cubicBezTo>
                    <a:cubicBezTo>
                      <a:pt x="1392781" y="966295"/>
                      <a:pt x="1392352" y="912988"/>
                      <a:pt x="1425276" y="905513"/>
                    </a:cubicBezTo>
                    <a:cubicBezTo>
                      <a:pt x="1442137" y="920157"/>
                      <a:pt x="1464945" y="926958"/>
                      <a:pt x="1494620" y="929470"/>
                    </a:cubicBezTo>
                    <a:cubicBezTo>
                      <a:pt x="1576349" y="942521"/>
                      <a:pt x="1659058" y="940131"/>
                      <a:pt x="1741584" y="941663"/>
                    </a:cubicBezTo>
                    <a:cubicBezTo>
                      <a:pt x="1747041" y="941663"/>
                      <a:pt x="1752498" y="941663"/>
                      <a:pt x="1758016" y="941663"/>
                    </a:cubicBezTo>
                    <a:cubicBezTo>
                      <a:pt x="1810069" y="941663"/>
                      <a:pt x="1863288" y="940315"/>
                      <a:pt x="1912460" y="922362"/>
                    </a:cubicBezTo>
                    <a:cubicBezTo>
                      <a:pt x="1926685" y="915500"/>
                      <a:pt x="1939867" y="906738"/>
                      <a:pt x="1952068" y="896689"/>
                    </a:cubicBezTo>
                    <a:cubicBezTo>
                      <a:pt x="1953049" y="897608"/>
                      <a:pt x="1954091" y="898528"/>
                      <a:pt x="1955256" y="899324"/>
                    </a:cubicBezTo>
                    <a:cubicBezTo>
                      <a:pt x="1969174" y="926161"/>
                      <a:pt x="1962062" y="960413"/>
                      <a:pt x="1959241" y="989517"/>
                    </a:cubicBezTo>
                    <a:close/>
                    <a:moveTo>
                      <a:pt x="1897991" y="880452"/>
                    </a:moveTo>
                    <a:cubicBezTo>
                      <a:pt x="1849064" y="898650"/>
                      <a:pt x="1798175" y="897363"/>
                      <a:pt x="1744772" y="897486"/>
                    </a:cubicBezTo>
                    <a:cubicBezTo>
                      <a:pt x="1649862" y="895341"/>
                      <a:pt x="1552866" y="900488"/>
                      <a:pt x="1460040" y="877450"/>
                    </a:cubicBezTo>
                    <a:cubicBezTo>
                      <a:pt x="1426012" y="849939"/>
                      <a:pt x="1423069" y="758520"/>
                      <a:pt x="1441953" y="721083"/>
                    </a:cubicBezTo>
                    <a:cubicBezTo>
                      <a:pt x="1456361" y="682481"/>
                      <a:pt x="1496214" y="685729"/>
                      <a:pt x="1532695" y="688915"/>
                    </a:cubicBezTo>
                    <a:cubicBezTo>
                      <a:pt x="1542995" y="689834"/>
                      <a:pt x="1553050" y="690753"/>
                      <a:pt x="1562247" y="690753"/>
                    </a:cubicBezTo>
                    <a:cubicBezTo>
                      <a:pt x="1602406" y="692898"/>
                      <a:pt x="1642627" y="693020"/>
                      <a:pt x="1682786" y="692285"/>
                    </a:cubicBezTo>
                    <a:cubicBezTo>
                      <a:pt x="1732387" y="690937"/>
                      <a:pt x="1782357" y="691795"/>
                      <a:pt x="1831713" y="688118"/>
                    </a:cubicBezTo>
                    <a:cubicBezTo>
                      <a:pt x="1850597" y="683707"/>
                      <a:pt x="1852313" y="655276"/>
                      <a:pt x="1834349" y="648475"/>
                    </a:cubicBezTo>
                    <a:cubicBezTo>
                      <a:pt x="1821290" y="644554"/>
                      <a:pt x="1807556" y="645105"/>
                      <a:pt x="1793883" y="645657"/>
                    </a:cubicBezTo>
                    <a:cubicBezTo>
                      <a:pt x="1787323" y="645902"/>
                      <a:pt x="1780824" y="646147"/>
                      <a:pt x="1774386" y="645963"/>
                    </a:cubicBezTo>
                    <a:cubicBezTo>
                      <a:pt x="1724662" y="647985"/>
                      <a:pt x="1674815" y="648659"/>
                      <a:pt x="1625030" y="648475"/>
                    </a:cubicBezTo>
                    <a:cubicBezTo>
                      <a:pt x="1603816" y="649578"/>
                      <a:pt x="1582235" y="647801"/>
                      <a:pt x="1560714" y="646086"/>
                    </a:cubicBezTo>
                    <a:cubicBezTo>
                      <a:pt x="1523314" y="643083"/>
                      <a:pt x="1485914" y="640142"/>
                      <a:pt x="1450291" y="651784"/>
                    </a:cubicBezTo>
                    <a:cubicBezTo>
                      <a:pt x="1378066" y="685851"/>
                      <a:pt x="1379476" y="784316"/>
                      <a:pt x="1395356" y="851409"/>
                    </a:cubicBezTo>
                    <a:cubicBezTo>
                      <a:pt x="1399771" y="868810"/>
                      <a:pt x="1405902" y="882535"/>
                      <a:pt x="1413995" y="893319"/>
                    </a:cubicBezTo>
                    <a:cubicBezTo>
                      <a:pt x="1402223" y="896628"/>
                      <a:pt x="1391310" y="903797"/>
                      <a:pt x="1385669" y="912681"/>
                    </a:cubicBezTo>
                    <a:cubicBezTo>
                      <a:pt x="1365620" y="945707"/>
                      <a:pt x="1366356" y="986637"/>
                      <a:pt x="1360286" y="1023768"/>
                    </a:cubicBezTo>
                    <a:cubicBezTo>
                      <a:pt x="1354706" y="1058142"/>
                      <a:pt x="1366601" y="1086940"/>
                      <a:pt x="1387631" y="1108324"/>
                    </a:cubicBezTo>
                    <a:cubicBezTo>
                      <a:pt x="1383707" y="1111816"/>
                      <a:pt x="1380151" y="1116044"/>
                      <a:pt x="1377024" y="1120946"/>
                    </a:cubicBezTo>
                    <a:cubicBezTo>
                      <a:pt x="1347349" y="1163224"/>
                      <a:pt x="1345019" y="1225844"/>
                      <a:pt x="1375368" y="1268367"/>
                    </a:cubicBezTo>
                    <a:cubicBezTo>
                      <a:pt x="1392107" y="1288893"/>
                      <a:pt x="1418409" y="1297839"/>
                      <a:pt x="1442934" y="1305498"/>
                    </a:cubicBezTo>
                    <a:cubicBezTo>
                      <a:pt x="1442382" y="1305621"/>
                      <a:pt x="1441892" y="1305805"/>
                      <a:pt x="1441401" y="1305927"/>
                    </a:cubicBezTo>
                    <a:cubicBezTo>
                      <a:pt x="1405289" y="1322226"/>
                      <a:pt x="1395356" y="1391157"/>
                      <a:pt x="1412707" y="1423815"/>
                    </a:cubicBezTo>
                    <a:cubicBezTo>
                      <a:pt x="1416754" y="1430065"/>
                      <a:pt x="1421414" y="1435396"/>
                      <a:pt x="1426502" y="1440113"/>
                    </a:cubicBezTo>
                    <a:cubicBezTo>
                      <a:pt x="1379109" y="1437050"/>
                      <a:pt x="1331347" y="1438643"/>
                      <a:pt x="1283707" y="1440236"/>
                    </a:cubicBezTo>
                    <a:cubicBezTo>
                      <a:pt x="1252499" y="1441278"/>
                      <a:pt x="1221353" y="1442319"/>
                      <a:pt x="1190329" y="1442074"/>
                    </a:cubicBezTo>
                    <a:cubicBezTo>
                      <a:pt x="1114180" y="1442565"/>
                      <a:pt x="1037847" y="1436805"/>
                      <a:pt x="963046" y="1422406"/>
                    </a:cubicBezTo>
                    <a:cubicBezTo>
                      <a:pt x="963169" y="1422406"/>
                      <a:pt x="963291" y="1422467"/>
                      <a:pt x="963353" y="1422467"/>
                    </a:cubicBezTo>
                    <a:cubicBezTo>
                      <a:pt x="962924" y="1422406"/>
                      <a:pt x="962494" y="1422283"/>
                      <a:pt x="962065" y="1422222"/>
                    </a:cubicBezTo>
                    <a:cubicBezTo>
                      <a:pt x="961820" y="1422161"/>
                      <a:pt x="961575" y="1422100"/>
                      <a:pt x="961329" y="1422100"/>
                    </a:cubicBezTo>
                    <a:lnTo>
                      <a:pt x="961391" y="1422100"/>
                    </a:lnTo>
                    <a:cubicBezTo>
                      <a:pt x="886529" y="1408313"/>
                      <a:pt x="816388" y="1374307"/>
                      <a:pt x="750294" y="1334725"/>
                    </a:cubicBezTo>
                    <a:cubicBezTo>
                      <a:pt x="707253" y="1301148"/>
                      <a:pt x="663538" y="1266897"/>
                      <a:pt x="613691" y="1243981"/>
                    </a:cubicBezTo>
                    <a:cubicBezTo>
                      <a:pt x="594439" y="1237731"/>
                      <a:pt x="571815" y="1223577"/>
                      <a:pt x="551644" y="1231604"/>
                    </a:cubicBezTo>
                    <a:cubicBezTo>
                      <a:pt x="544654" y="1235464"/>
                      <a:pt x="541343" y="1242327"/>
                      <a:pt x="541159" y="1249312"/>
                    </a:cubicBezTo>
                    <a:cubicBezTo>
                      <a:pt x="514366" y="1245329"/>
                      <a:pt x="487511" y="1242388"/>
                      <a:pt x="460534" y="1240488"/>
                    </a:cubicBezTo>
                    <a:cubicBezTo>
                      <a:pt x="464703" y="1178542"/>
                      <a:pt x="467646" y="1116534"/>
                      <a:pt x="466849" y="1054466"/>
                    </a:cubicBezTo>
                    <a:cubicBezTo>
                      <a:pt x="469363" y="940499"/>
                      <a:pt x="481196" y="827145"/>
                      <a:pt x="485856" y="713301"/>
                    </a:cubicBezTo>
                    <a:cubicBezTo>
                      <a:pt x="486162" y="713301"/>
                      <a:pt x="486469" y="713424"/>
                      <a:pt x="486776" y="713424"/>
                    </a:cubicBezTo>
                    <a:cubicBezTo>
                      <a:pt x="486960" y="713424"/>
                      <a:pt x="487082" y="713424"/>
                      <a:pt x="487266" y="713424"/>
                    </a:cubicBezTo>
                    <a:cubicBezTo>
                      <a:pt x="512097" y="712689"/>
                      <a:pt x="536990" y="711463"/>
                      <a:pt x="561760" y="709257"/>
                    </a:cubicBezTo>
                    <a:cubicBezTo>
                      <a:pt x="620006" y="701231"/>
                      <a:pt x="683464" y="693081"/>
                      <a:pt x="737541" y="667531"/>
                    </a:cubicBezTo>
                    <a:cubicBezTo>
                      <a:pt x="728160" y="679724"/>
                      <a:pt x="718841" y="691856"/>
                      <a:pt x="709276" y="703804"/>
                    </a:cubicBezTo>
                    <a:cubicBezTo>
                      <a:pt x="693397" y="726659"/>
                      <a:pt x="670221" y="751535"/>
                      <a:pt x="673102" y="781191"/>
                    </a:cubicBezTo>
                    <a:cubicBezTo>
                      <a:pt x="674206" y="785541"/>
                      <a:pt x="680276" y="786767"/>
                      <a:pt x="682974" y="783152"/>
                    </a:cubicBezTo>
                    <a:cubicBezTo>
                      <a:pt x="714243" y="736278"/>
                      <a:pt x="755628" y="695900"/>
                      <a:pt x="792722" y="653193"/>
                    </a:cubicBezTo>
                    <a:cubicBezTo>
                      <a:pt x="839687" y="592840"/>
                      <a:pt x="907865" y="556628"/>
                      <a:pt x="962188" y="504301"/>
                    </a:cubicBezTo>
                    <a:cubicBezTo>
                      <a:pt x="1023867" y="433716"/>
                      <a:pt x="1085057" y="360679"/>
                      <a:pt x="1128220" y="276859"/>
                    </a:cubicBezTo>
                    <a:cubicBezTo>
                      <a:pt x="1163045" y="205415"/>
                      <a:pt x="1187264" y="129315"/>
                      <a:pt x="1218594" y="56278"/>
                    </a:cubicBezTo>
                    <a:cubicBezTo>
                      <a:pt x="1256301" y="41144"/>
                      <a:pt x="1297809" y="42553"/>
                      <a:pt x="1338827" y="43901"/>
                    </a:cubicBezTo>
                    <a:cubicBezTo>
                      <a:pt x="1357098" y="44514"/>
                      <a:pt x="1375368" y="45127"/>
                      <a:pt x="1393149" y="44269"/>
                    </a:cubicBezTo>
                    <a:cubicBezTo>
                      <a:pt x="1425399" y="163260"/>
                      <a:pt x="1327729" y="291196"/>
                      <a:pt x="1285608" y="399342"/>
                    </a:cubicBezTo>
                    <a:cubicBezTo>
                      <a:pt x="1270280" y="442784"/>
                      <a:pt x="1257343" y="488493"/>
                      <a:pt x="1255810" y="534692"/>
                    </a:cubicBezTo>
                    <a:cubicBezTo>
                      <a:pt x="1256730" y="594556"/>
                      <a:pt x="1253174" y="653316"/>
                      <a:pt x="1239931" y="712198"/>
                    </a:cubicBezTo>
                    <a:cubicBezTo>
                      <a:pt x="1221966" y="822182"/>
                      <a:pt x="1186528" y="869056"/>
                      <a:pt x="1113935" y="951160"/>
                    </a:cubicBezTo>
                    <a:cubicBezTo>
                      <a:pt x="1102960" y="963415"/>
                      <a:pt x="1086283" y="975363"/>
                      <a:pt x="1072488" y="985105"/>
                    </a:cubicBezTo>
                    <a:cubicBezTo>
                      <a:pt x="1059490" y="991416"/>
                      <a:pt x="1049925" y="1005386"/>
                      <a:pt x="1058080" y="1019479"/>
                    </a:cubicBezTo>
                    <a:cubicBezTo>
                      <a:pt x="1062065" y="1026342"/>
                      <a:pt x="1069790" y="1030386"/>
                      <a:pt x="1077454" y="1030386"/>
                    </a:cubicBezTo>
                    <a:cubicBezTo>
                      <a:pt x="1081194" y="1030386"/>
                      <a:pt x="1084934" y="1029405"/>
                      <a:pt x="1088245" y="1027322"/>
                    </a:cubicBezTo>
                    <a:cubicBezTo>
                      <a:pt x="1115774" y="1010104"/>
                      <a:pt x="1141157" y="989517"/>
                      <a:pt x="1161145" y="963782"/>
                    </a:cubicBezTo>
                    <a:cubicBezTo>
                      <a:pt x="1204308" y="912804"/>
                      <a:pt x="1249127" y="860232"/>
                      <a:pt x="1266111" y="794119"/>
                    </a:cubicBezTo>
                    <a:cubicBezTo>
                      <a:pt x="1279477" y="742161"/>
                      <a:pt x="1290758" y="689405"/>
                      <a:pt x="1296828" y="636037"/>
                    </a:cubicBezTo>
                    <a:cubicBezTo>
                      <a:pt x="1303082" y="590205"/>
                      <a:pt x="1295602" y="543516"/>
                      <a:pt x="1303634" y="497868"/>
                    </a:cubicBezTo>
                    <a:cubicBezTo>
                      <a:pt x="1303818" y="496765"/>
                      <a:pt x="1304124" y="495662"/>
                      <a:pt x="1304369" y="494559"/>
                    </a:cubicBezTo>
                    <a:cubicBezTo>
                      <a:pt x="1347594" y="532425"/>
                      <a:pt x="1450905" y="535795"/>
                      <a:pt x="1495294" y="538675"/>
                    </a:cubicBezTo>
                    <a:cubicBezTo>
                      <a:pt x="1581192" y="545109"/>
                      <a:pt x="1667397" y="545660"/>
                      <a:pt x="1753295" y="550930"/>
                    </a:cubicBezTo>
                    <a:cubicBezTo>
                      <a:pt x="1813626" y="553932"/>
                      <a:pt x="1876164" y="549337"/>
                      <a:pt x="1933552" y="574091"/>
                    </a:cubicBezTo>
                    <a:cubicBezTo>
                      <a:pt x="1956114" y="586284"/>
                      <a:pt x="1968745" y="611650"/>
                      <a:pt x="1978616" y="634383"/>
                    </a:cubicBezTo>
                    <a:cubicBezTo>
                      <a:pt x="2005654" y="731009"/>
                      <a:pt x="1991430" y="827819"/>
                      <a:pt x="1897991" y="8804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" name="Google Shape;69;p13"/>
            <p:cNvSpPr/>
            <p:nvPr/>
          </p:nvSpPr>
          <p:spPr>
            <a:xfrm>
              <a:off x="14092073" y="893363"/>
              <a:ext cx="2995307" cy="2515747"/>
            </a:xfrm>
            <a:custGeom>
              <a:rect b="b" l="l" r="r" t="t"/>
              <a:pathLst>
                <a:path extrusionOk="0" h="2515747" w="2995307">
                  <a:moveTo>
                    <a:pt x="2476066" y="1060592"/>
                  </a:moveTo>
                  <a:cubicBezTo>
                    <a:pt x="2496483" y="1022909"/>
                    <a:pt x="2501694" y="978609"/>
                    <a:pt x="2500529" y="936270"/>
                  </a:cubicBezTo>
                  <a:cubicBezTo>
                    <a:pt x="2496605" y="807843"/>
                    <a:pt x="2440137" y="744488"/>
                    <a:pt x="2310095" y="740934"/>
                  </a:cubicBezTo>
                  <a:cubicBezTo>
                    <a:pt x="2223952" y="737687"/>
                    <a:pt x="2137931" y="734378"/>
                    <a:pt x="2051726" y="733398"/>
                  </a:cubicBezTo>
                  <a:cubicBezTo>
                    <a:pt x="1985448" y="727515"/>
                    <a:pt x="1831678" y="740138"/>
                    <a:pt x="1776620" y="699882"/>
                  </a:cubicBezTo>
                  <a:cubicBezTo>
                    <a:pt x="1802371" y="602459"/>
                    <a:pt x="1861230" y="517229"/>
                    <a:pt x="1893665" y="421828"/>
                  </a:cubicBezTo>
                  <a:cubicBezTo>
                    <a:pt x="1911261" y="371094"/>
                    <a:pt x="1936338" y="216014"/>
                    <a:pt x="1845596" y="230965"/>
                  </a:cubicBezTo>
                  <a:cubicBezTo>
                    <a:pt x="1827570" y="232006"/>
                    <a:pt x="1809115" y="231577"/>
                    <a:pt x="1790599" y="231087"/>
                  </a:cubicBezTo>
                  <a:cubicBezTo>
                    <a:pt x="1747436" y="229984"/>
                    <a:pt x="1703904" y="228881"/>
                    <a:pt x="1664665" y="247018"/>
                  </a:cubicBezTo>
                  <a:cubicBezTo>
                    <a:pt x="1653874" y="252778"/>
                    <a:pt x="1645597" y="262581"/>
                    <a:pt x="1642654" y="274590"/>
                  </a:cubicBezTo>
                  <a:cubicBezTo>
                    <a:pt x="1634193" y="296955"/>
                    <a:pt x="1624199" y="318645"/>
                    <a:pt x="1615309" y="340826"/>
                  </a:cubicBezTo>
                  <a:cubicBezTo>
                    <a:pt x="1586370" y="416007"/>
                    <a:pt x="1560618" y="492720"/>
                    <a:pt x="1512673" y="558710"/>
                  </a:cubicBezTo>
                  <a:cubicBezTo>
                    <a:pt x="1461784" y="628806"/>
                    <a:pt x="1410895" y="702394"/>
                    <a:pt x="1340448" y="754291"/>
                  </a:cubicBezTo>
                  <a:cubicBezTo>
                    <a:pt x="1304090" y="779291"/>
                    <a:pt x="1273986" y="810723"/>
                    <a:pt x="1246150" y="844301"/>
                  </a:cubicBezTo>
                  <a:cubicBezTo>
                    <a:pt x="1237995" y="850550"/>
                    <a:pt x="1229412" y="856249"/>
                    <a:pt x="1220276" y="861028"/>
                  </a:cubicBezTo>
                  <a:cubicBezTo>
                    <a:pt x="1161785" y="886211"/>
                    <a:pt x="1096365" y="893563"/>
                    <a:pt x="1033091" y="899017"/>
                  </a:cubicBezTo>
                  <a:cubicBezTo>
                    <a:pt x="1006666" y="900426"/>
                    <a:pt x="980179" y="900855"/>
                    <a:pt x="953754" y="900732"/>
                  </a:cubicBezTo>
                  <a:cubicBezTo>
                    <a:pt x="953692" y="900732"/>
                    <a:pt x="953692" y="900732"/>
                    <a:pt x="953692" y="900732"/>
                  </a:cubicBezTo>
                  <a:cubicBezTo>
                    <a:pt x="953876" y="891603"/>
                    <a:pt x="954060" y="882473"/>
                    <a:pt x="954122" y="873282"/>
                  </a:cubicBezTo>
                  <a:cubicBezTo>
                    <a:pt x="954244" y="873221"/>
                    <a:pt x="954367" y="873099"/>
                    <a:pt x="954551" y="872915"/>
                  </a:cubicBezTo>
                  <a:cubicBezTo>
                    <a:pt x="972209" y="854778"/>
                    <a:pt x="946335" y="833088"/>
                    <a:pt x="928432" y="828860"/>
                  </a:cubicBezTo>
                  <a:cubicBezTo>
                    <a:pt x="853325" y="813726"/>
                    <a:pt x="775520" y="826225"/>
                    <a:pt x="699555" y="828186"/>
                  </a:cubicBezTo>
                  <a:cubicBezTo>
                    <a:pt x="651486" y="829840"/>
                    <a:pt x="602743" y="834068"/>
                    <a:pt x="554920" y="839583"/>
                  </a:cubicBezTo>
                  <a:cubicBezTo>
                    <a:pt x="552038" y="839828"/>
                    <a:pt x="549402" y="840685"/>
                    <a:pt x="547133" y="841972"/>
                  </a:cubicBezTo>
                  <a:cubicBezTo>
                    <a:pt x="533032" y="845342"/>
                    <a:pt x="513105" y="863295"/>
                    <a:pt x="506606" y="878307"/>
                  </a:cubicBezTo>
                  <a:cubicBezTo>
                    <a:pt x="472946" y="914886"/>
                    <a:pt x="482143" y="990129"/>
                    <a:pt x="472394" y="1036144"/>
                  </a:cubicBezTo>
                  <a:cubicBezTo>
                    <a:pt x="459335" y="1115982"/>
                    <a:pt x="471475" y="1191592"/>
                    <a:pt x="472026" y="1272410"/>
                  </a:cubicBezTo>
                  <a:cubicBezTo>
                    <a:pt x="472272" y="1324185"/>
                    <a:pt x="472272" y="1375838"/>
                    <a:pt x="469574" y="1427552"/>
                  </a:cubicBezTo>
                  <a:cubicBezTo>
                    <a:pt x="471597" y="1467317"/>
                    <a:pt x="461297" y="1511250"/>
                    <a:pt x="481346" y="1547584"/>
                  </a:cubicBezTo>
                  <a:cubicBezTo>
                    <a:pt x="518010" y="1608489"/>
                    <a:pt x="622608" y="1607141"/>
                    <a:pt x="708261" y="1605854"/>
                  </a:cubicBezTo>
                  <a:cubicBezTo>
                    <a:pt x="737078" y="1605364"/>
                    <a:pt x="763810" y="1604935"/>
                    <a:pt x="785085" y="1606896"/>
                  </a:cubicBezTo>
                  <a:cubicBezTo>
                    <a:pt x="792504" y="1607080"/>
                    <a:pt x="799800" y="1607202"/>
                    <a:pt x="806973" y="1607202"/>
                  </a:cubicBezTo>
                  <a:cubicBezTo>
                    <a:pt x="851486" y="1607202"/>
                    <a:pt x="890603" y="1601994"/>
                    <a:pt x="909119" y="1570806"/>
                  </a:cubicBezTo>
                  <a:cubicBezTo>
                    <a:pt x="915005" y="1568110"/>
                    <a:pt x="919664" y="1562718"/>
                    <a:pt x="920952" y="1554569"/>
                  </a:cubicBezTo>
                  <a:cubicBezTo>
                    <a:pt x="922055" y="1540354"/>
                    <a:pt x="923098" y="1526078"/>
                    <a:pt x="924201" y="1511801"/>
                  </a:cubicBezTo>
                  <a:cubicBezTo>
                    <a:pt x="937506" y="1512107"/>
                    <a:pt x="950749" y="1512598"/>
                    <a:pt x="964054" y="1513149"/>
                  </a:cubicBezTo>
                  <a:cubicBezTo>
                    <a:pt x="992380" y="1514252"/>
                    <a:pt x="1020645" y="1515355"/>
                    <a:pt x="1048971" y="1514436"/>
                  </a:cubicBezTo>
                  <a:cubicBezTo>
                    <a:pt x="1052527" y="1514436"/>
                    <a:pt x="1056145" y="1514375"/>
                    <a:pt x="1059701" y="1514375"/>
                  </a:cubicBezTo>
                  <a:cubicBezTo>
                    <a:pt x="1060620" y="1514375"/>
                    <a:pt x="1061479" y="1514313"/>
                    <a:pt x="1062337" y="1514313"/>
                  </a:cubicBezTo>
                  <a:cubicBezTo>
                    <a:pt x="1123036" y="1541089"/>
                    <a:pt x="1170920" y="1592374"/>
                    <a:pt x="1230270" y="1623072"/>
                  </a:cubicBezTo>
                  <a:cubicBezTo>
                    <a:pt x="1337382" y="1686427"/>
                    <a:pt x="1461600" y="1707750"/>
                    <a:pt x="1584591" y="1711549"/>
                  </a:cubicBezTo>
                  <a:cubicBezTo>
                    <a:pt x="1591213" y="1711610"/>
                    <a:pt x="1597896" y="1711671"/>
                    <a:pt x="1604518" y="1711671"/>
                  </a:cubicBezTo>
                  <a:cubicBezTo>
                    <a:pt x="1659392" y="1711671"/>
                    <a:pt x="1714266" y="1708975"/>
                    <a:pt x="1768834" y="1703155"/>
                  </a:cubicBezTo>
                  <a:cubicBezTo>
                    <a:pt x="1821562" y="1697579"/>
                    <a:pt x="1873309" y="1689062"/>
                    <a:pt x="1926650" y="1690042"/>
                  </a:cubicBezTo>
                  <a:cubicBezTo>
                    <a:pt x="1960617" y="1702726"/>
                    <a:pt x="2001941" y="1702848"/>
                    <a:pt x="2035847" y="1708669"/>
                  </a:cubicBezTo>
                  <a:cubicBezTo>
                    <a:pt x="2054118" y="1713081"/>
                    <a:pt x="2072450" y="1717247"/>
                    <a:pt x="2091334" y="1718411"/>
                  </a:cubicBezTo>
                  <a:cubicBezTo>
                    <a:pt x="2110831" y="1719453"/>
                    <a:pt x="2131493" y="1720495"/>
                    <a:pt x="2152401" y="1720495"/>
                  </a:cubicBezTo>
                  <a:cubicBezTo>
                    <a:pt x="2220886" y="1720495"/>
                    <a:pt x="2292069" y="1709404"/>
                    <a:pt x="2334006" y="1652115"/>
                  </a:cubicBezTo>
                  <a:cubicBezTo>
                    <a:pt x="2359573" y="1616332"/>
                    <a:pt x="2371836" y="1568110"/>
                    <a:pt x="2361351" y="1525159"/>
                  </a:cubicBezTo>
                  <a:cubicBezTo>
                    <a:pt x="2359512" y="1520502"/>
                    <a:pt x="2356508" y="1517193"/>
                    <a:pt x="2352829" y="1515171"/>
                  </a:cubicBezTo>
                  <a:cubicBezTo>
                    <a:pt x="2372388" y="1501262"/>
                    <a:pt x="2388451" y="1482942"/>
                    <a:pt x="2399487" y="1459046"/>
                  </a:cubicBezTo>
                  <a:cubicBezTo>
                    <a:pt x="2409788" y="1438336"/>
                    <a:pt x="2429653" y="1351206"/>
                    <a:pt x="2411321" y="1320141"/>
                  </a:cubicBezTo>
                  <a:cubicBezTo>
                    <a:pt x="2448844" y="1295816"/>
                    <a:pt x="2468647" y="1250842"/>
                    <a:pt x="2472019" y="1206665"/>
                  </a:cubicBezTo>
                  <a:cubicBezTo>
                    <a:pt x="2473491" y="1169289"/>
                    <a:pt x="2479622" y="1123090"/>
                    <a:pt x="2450254" y="1095456"/>
                  </a:cubicBezTo>
                  <a:cubicBezTo>
                    <a:pt x="2459634" y="1084304"/>
                    <a:pt x="2468279" y="1072601"/>
                    <a:pt x="2476066" y="1060592"/>
                  </a:cubicBezTo>
                  <a:close/>
                  <a:moveTo>
                    <a:pt x="2981337" y="1203724"/>
                  </a:moveTo>
                  <a:cubicBezTo>
                    <a:pt x="2986365" y="1380801"/>
                    <a:pt x="2998627" y="1557939"/>
                    <a:pt x="2994458" y="1735139"/>
                  </a:cubicBezTo>
                  <a:cubicBezTo>
                    <a:pt x="2992618" y="1829008"/>
                    <a:pt x="2964170" y="1906334"/>
                    <a:pt x="2912484" y="1984333"/>
                  </a:cubicBezTo>
                  <a:cubicBezTo>
                    <a:pt x="2899915" y="2001489"/>
                    <a:pt x="2883177" y="2015827"/>
                    <a:pt x="2864722" y="2026366"/>
                  </a:cubicBezTo>
                  <a:cubicBezTo>
                    <a:pt x="2845470" y="2035680"/>
                    <a:pt x="2824072" y="2038498"/>
                    <a:pt x="2803410" y="2043216"/>
                  </a:cubicBezTo>
                  <a:cubicBezTo>
                    <a:pt x="2737438" y="2059821"/>
                    <a:pt x="2669076" y="2055103"/>
                    <a:pt x="2601755" y="2053019"/>
                  </a:cubicBezTo>
                  <a:cubicBezTo>
                    <a:pt x="2499978" y="2045054"/>
                    <a:pt x="2397771" y="2040275"/>
                    <a:pt x="2295135" y="2041378"/>
                  </a:cubicBezTo>
                  <a:cubicBezTo>
                    <a:pt x="2228673" y="2039662"/>
                    <a:pt x="2162027" y="2038008"/>
                    <a:pt x="2095687" y="2042664"/>
                  </a:cubicBezTo>
                  <a:cubicBezTo>
                    <a:pt x="2004271" y="2044993"/>
                    <a:pt x="1913284" y="2044809"/>
                    <a:pt x="1822052" y="2054184"/>
                  </a:cubicBezTo>
                  <a:cubicBezTo>
                    <a:pt x="1799551" y="2056144"/>
                    <a:pt x="1777172" y="2059637"/>
                    <a:pt x="1755038" y="2064049"/>
                  </a:cubicBezTo>
                  <a:cubicBezTo>
                    <a:pt x="1746823" y="2065642"/>
                    <a:pt x="1737932" y="2066867"/>
                    <a:pt x="1731740" y="2073117"/>
                  </a:cubicBezTo>
                  <a:cubicBezTo>
                    <a:pt x="1726344" y="2079060"/>
                    <a:pt x="1725179" y="2087210"/>
                    <a:pt x="1721194" y="2094133"/>
                  </a:cubicBezTo>
                  <a:cubicBezTo>
                    <a:pt x="1698080" y="2141497"/>
                    <a:pt x="1670305" y="2187329"/>
                    <a:pt x="1645168" y="2233773"/>
                  </a:cubicBezTo>
                  <a:cubicBezTo>
                    <a:pt x="1624015" y="2278931"/>
                    <a:pt x="1601084" y="2323169"/>
                    <a:pt x="1574414" y="2365508"/>
                  </a:cubicBezTo>
                  <a:cubicBezTo>
                    <a:pt x="1541857" y="2416916"/>
                    <a:pt x="1511998" y="2471387"/>
                    <a:pt x="1469877" y="2515748"/>
                  </a:cubicBezTo>
                  <a:cubicBezTo>
                    <a:pt x="1469754" y="2515626"/>
                    <a:pt x="1469693" y="2515442"/>
                    <a:pt x="1469509" y="2515319"/>
                  </a:cubicBezTo>
                  <a:cubicBezTo>
                    <a:pt x="1465892" y="2510356"/>
                    <a:pt x="1462213" y="2505393"/>
                    <a:pt x="1458534" y="2500430"/>
                  </a:cubicBezTo>
                  <a:cubicBezTo>
                    <a:pt x="1403231" y="2421205"/>
                    <a:pt x="1355530" y="2336711"/>
                    <a:pt x="1298878" y="2258282"/>
                  </a:cubicBezTo>
                  <a:cubicBezTo>
                    <a:pt x="1259393" y="2192904"/>
                    <a:pt x="1218744" y="2127527"/>
                    <a:pt x="1177297" y="2063252"/>
                  </a:cubicBezTo>
                  <a:cubicBezTo>
                    <a:pt x="1160865" y="2036170"/>
                    <a:pt x="1146825" y="2007556"/>
                    <a:pt x="1128063" y="1982005"/>
                  </a:cubicBezTo>
                  <a:cubicBezTo>
                    <a:pt x="1118560" y="1970608"/>
                    <a:pt x="1104397" y="1969567"/>
                    <a:pt x="1090050" y="1969567"/>
                  </a:cubicBezTo>
                  <a:cubicBezTo>
                    <a:pt x="1088395" y="1969567"/>
                    <a:pt x="1086739" y="1969628"/>
                    <a:pt x="1085084" y="1969628"/>
                  </a:cubicBezTo>
                  <a:cubicBezTo>
                    <a:pt x="1079014" y="1969689"/>
                    <a:pt x="1073067" y="1969689"/>
                    <a:pt x="1067487" y="1969077"/>
                  </a:cubicBezTo>
                  <a:cubicBezTo>
                    <a:pt x="1038057" y="1968464"/>
                    <a:pt x="1008689" y="1968709"/>
                    <a:pt x="979259" y="1968586"/>
                  </a:cubicBezTo>
                  <a:cubicBezTo>
                    <a:pt x="918867" y="1968648"/>
                    <a:pt x="859947" y="1963868"/>
                    <a:pt x="798941" y="1959641"/>
                  </a:cubicBezTo>
                  <a:cubicBezTo>
                    <a:pt x="738059" y="1954678"/>
                    <a:pt x="677298" y="1949102"/>
                    <a:pt x="616416" y="1943955"/>
                  </a:cubicBezTo>
                  <a:cubicBezTo>
                    <a:pt x="515251" y="1936725"/>
                    <a:pt x="413167" y="1933538"/>
                    <a:pt x="313351" y="1913319"/>
                  </a:cubicBezTo>
                  <a:cubicBezTo>
                    <a:pt x="250384" y="1898552"/>
                    <a:pt x="178649" y="1890525"/>
                    <a:pt x="123346" y="1852782"/>
                  </a:cubicBezTo>
                  <a:cubicBezTo>
                    <a:pt x="92996" y="1835625"/>
                    <a:pt x="62402" y="1816202"/>
                    <a:pt x="45909" y="1784340"/>
                  </a:cubicBezTo>
                  <a:cubicBezTo>
                    <a:pt x="10164" y="1720372"/>
                    <a:pt x="14272" y="1643230"/>
                    <a:pt x="6669" y="1572338"/>
                  </a:cubicBezTo>
                  <a:cubicBezTo>
                    <a:pt x="-1362" y="1470565"/>
                    <a:pt x="48" y="1365605"/>
                    <a:pt x="170" y="1263219"/>
                  </a:cubicBezTo>
                  <a:cubicBezTo>
                    <a:pt x="1090" y="1004834"/>
                    <a:pt x="-1117" y="746265"/>
                    <a:pt x="6485" y="488002"/>
                  </a:cubicBezTo>
                  <a:cubicBezTo>
                    <a:pt x="8754" y="373729"/>
                    <a:pt x="12678" y="259456"/>
                    <a:pt x="29845" y="146348"/>
                  </a:cubicBezTo>
                  <a:cubicBezTo>
                    <a:pt x="37448" y="99597"/>
                    <a:pt x="41249" y="45616"/>
                    <a:pt x="83677" y="16389"/>
                  </a:cubicBezTo>
                  <a:cubicBezTo>
                    <a:pt x="93119" y="17124"/>
                    <a:pt x="99496" y="7321"/>
                    <a:pt x="108508" y="5360"/>
                  </a:cubicBezTo>
                  <a:cubicBezTo>
                    <a:pt x="121629" y="-277"/>
                    <a:pt x="134137" y="90"/>
                    <a:pt x="148545" y="397"/>
                  </a:cubicBezTo>
                  <a:cubicBezTo>
                    <a:pt x="213290" y="-1319"/>
                    <a:pt x="278036" y="3032"/>
                    <a:pt x="342781" y="3889"/>
                  </a:cubicBezTo>
                  <a:cubicBezTo>
                    <a:pt x="442719" y="6218"/>
                    <a:pt x="542719" y="5973"/>
                    <a:pt x="642596" y="8424"/>
                  </a:cubicBezTo>
                  <a:cubicBezTo>
                    <a:pt x="697041" y="12406"/>
                    <a:pt x="751425" y="20801"/>
                    <a:pt x="806053" y="23129"/>
                  </a:cubicBezTo>
                  <a:cubicBezTo>
                    <a:pt x="878279" y="26928"/>
                    <a:pt x="950566" y="26499"/>
                    <a:pt x="1022852" y="26131"/>
                  </a:cubicBezTo>
                  <a:cubicBezTo>
                    <a:pt x="1070246" y="25886"/>
                    <a:pt x="1117702" y="25641"/>
                    <a:pt x="1165096" y="26560"/>
                  </a:cubicBezTo>
                  <a:cubicBezTo>
                    <a:pt x="1286432" y="28031"/>
                    <a:pt x="1407461" y="38202"/>
                    <a:pt x="1528798" y="38569"/>
                  </a:cubicBezTo>
                  <a:cubicBezTo>
                    <a:pt x="1575395" y="38815"/>
                    <a:pt x="1622114" y="38692"/>
                    <a:pt x="1668711" y="38508"/>
                  </a:cubicBezTo>
                  <a:cubicBezTo>
                    <a:pt x="1760066" y="38202"/>
                    <a:pt x="1851421" y="37896"/>
                    <a:pt x="1942714" y="41020"/>
                  </a:cubicBezTo>
                  <a:cubicBezTo>
                    <a:pt x="2062885" y="47331"/>
                    <a:pt x="2183241" y="43349"/>
                    <a:pt x="2303473" y="46290"/>
                  </a:cubicBezTo>
                  <a:cubicBezTo>
                    <a:pt x="2407090" y="47760"/>
                    <a:pt x="2510830" y="49721"/>
                    <a:pt x="2614263" y="55726"/>
                  </a:cubicBezTo>
                  <a:cubicBezTo>
                    <a:pt x="2699302" y="61976"/>
                    <a:pt x="2787530" y="69818"/>
                    <a:pt x="2866316" y="105908"/>
                  </a:cubicBezTo>
                  <a:cubicBezTo>
                    <a:pt x="2920577" y="129191"/>
                    <a:pt x="2947493" y="184888"/>
                    <a:pt x="2958897" y="239910"/>
                  </a:cubicBezTo>
                  <a:cubicBezTo>
                    <a:pt x="2983790" y="329184"/>
                    <a:pt x="2972999" y="422931"/>
                    <a:pt x="2975635" y="514594"/>
                  </a:cubicBezTo>
                  <a:cubicBezTo>
                    <a:pt x="2976432" y="614897"/>
                    <a:pt x="2975758" y="715138"/>
                    <a:pt x="2978026" y="815380"/>
                  </a:cubicBezTo>
                  <a:cubicBezTo>
                    <a:pt x="2983054" y="944542"/>
                    <a:pt x="2979743" y="1074194"/>
                    <a:pt x="2981337" y="1203724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4600223" y="1754853"/>
              <a:ext cx="430888" cy="701503"/>
            </a:xfrm>
            <a:custGeom>
              <a:rect b="b" l="l" r="r" t="t"/>
              <a:pathLst>
                <a:path extrusionOk="0" h="701503" w="430888">
                  <a:moveTo>
                    <a:pt x="430888" y="7196"/>
                  </a:moveTo>
                  <a:cubicBezTo>
                    <a:pt x="419178" y="41754"/>
                    <a:pt x="419607" y="80968"/>
                    <a:pt x="414395" y="116874"/>
                  </a:cubicBezTo>
                  <a:cubicBezTo>
                    <a:pt x="398945" y="222323"/>
                    <a:pt x="385517" y="328386"/>
                    <a:pt x="383249" y="435061"/>
                  </a:cubicBezTo>
                  <a:cubicBezTo>
                    <a:pt x="383126" y="496272"/>
                    <a:pt x="379080" y="556196"/>
                    <a:pt x="374604" y="616733"/>
                  </a:cubicBezTo>
                  <a:cubicBezTo>
                    <a:pt x="370803" y="622799"/>
                    <a:pt x="370251" y="630826"/>
                    <a:pt x="373071" y="637443"/>
                  </a:cubicBezTo>
                  <a:cubicBezTo>
                    <a:pt x="372949" y="639036"/>
                    <a:pt x="372826" y="640629"/>
                    <a:pt x="372703" y="642161"/>
                  </a:cubicBezTo>
                  <a:cubicBezTo>
                    <a:pt x="371232" y="644551"/>
                    <a:pt x="370312" y="647186"/>
                    <a:pt x="369944" y="650004"/>
                  </a:cubicBezTo>
                  <a:cubicBezTo>
                    <a:pt x="367982" y="670408"/>
                    <a:pt x="367124" y="697551"/>
                    <a:pt x="340944" y="698716"/>
                  </a:cubicBezTo>
                  <a:cubicBezTo>
                    <a:pt x="314947" y="702331"/>
                    <a:pt x="288583" y="701657"/>
                    <a:pt x="262342" y="700921"/>
                  </a:cubicBezTo>
                  <a:cubicBezTo>
                    <a:pt x="251306" y="700615"/>
                    <a:pt x="240270" y="700309"/>
                    <a:pt x="229295" y="700370"/>
                  </a:cubicBezTo>
                  <a:cubicBezTo>
                    <a:pt x="216849" y="700186"/>
                    <a:pt x="204402" y="700247"/>
                    <a:pt x="192017" y="700309"/>
                  </a:cubicBezTo>
                  <a:cubicBezTo>
                    <a:pt x="156640" y="700492"/>
                    <a:pt x="121263" y="700737"/>
                    <a:pt x="86254" y="695774"/>
                  </a:cubicBezTo>
                  <a:cubicBezTo>
                    <a:pt x="62833" y="691608"/>
                    <a:pt x="37266" y="690199"/>
                    <a:pt x="18627" y="673716"/>
                  </a:cubicBezTo>
                  <a:cubicBezTo>
                    <a:pt x="9982" y="665322"/>
                    <a:pt x="5752" y="653497"/>
                    <a:pt x="5384" y="641610"/>
                  </a:cubicBezTo>
                  <a:cubicBezTo>
                    <a:pt x="4893" y="616366"/>
                    <a:pt x="5261" y="591060"/>
                    <a:pt x="5445" y="565755"/>
                  </a:cubicBezTo>
                  <a:cubicBezTo>
                    <a:pt x="8756" y="500745"/>
                    <a:pt x="8572" y="435612"/>
                    <a:pt x="7162" y="370418"/>
                  </a:cubicBezTo>
                  <a:cubicBezTo>
                    <a:pt x="1521" y="304796"/>
                    <a:pt x="-3629" y="243095"/>
                    <a:pt x="3422" y="175450"/>
                  </a:cubicBezTo>
                  <a:cubicBezTo>
                    <a:pt x="9492" y="142547"/>
                    <a:pt x="-747" y="82193"/>
                    <a:pt x="11331" y="42550"/>
                  </a:cubicBezTo>
                  <a:cubicBezTo>
                    <a:pt x="12864" y="41815"/>
                    <a:pt x="14090" y="40528"/>
                    <a:pt x="14887" y="38935"/>
                  </a:cubicBezTo>
                  <a:cubicBezTo>
                    <a:pt x="17524" y="42857"/>
                    <a:pt x="23164" y="43653"/>
                    <a:pt x="26843" y="40835"/>
                  </a:cubicBezTo>
                  <a:cubicBezTo>
                    <a:pt x="34814" y="34401"/>
                    <a:pt x="42723" y="27845"/>
                    <a:pt x="50939" y="21718"/>
                  </a:cubicBezTo>
                  <a:cubicBezTo>
                    <a:pt x="52226" y="21840"/>
                    <a:pt x="53452" y="21901"/>
                    <a:pt x="54740" y="21901"/>
                  </a:cubicBezTo>
                  <a:cubicBezTo>
                    <a:pt x="61484" y="21901"/>
                    <a:pt x="68535" y="20676"/>
                    <a:pt x="75586" y="19451"/>
                  </a:cubicBezTo>
                  <a:cubicBezTo>
                    <a:pt x="83373" y="18103"/>
                    <a:pt x="91037" y="16755"/>
                    <a:pt x="98455" y="17122"/>
                  </a:cubicBezTo>
                  <a:cubicBezTo>
                    <a:pt x="156088" y="11301"/>
                    <a:pt x="214212" y="9157"/>
                    <a:pt x="272091" y="5787"/>
                  </a:cubicBezTo>
                  <a:cubicBezTo>
                    <a:pt x="304034" y="4807"/>
                    <a:pt x="335794" y="27"/>
                    <a:pt x="367798" y="150"/>
                  </a:cubicBezTo>
                  <a:cubicBezTo>
                    <a:pt x="373132" y="334"/>
                    <a:pt x="378650" y="211"/>
                    <a:pt x="384230" y="150"/>
                  </a:cubicBezTo>
                  <a:cubicBezTo>
                    <a:pt x="400477" y="-218"/>
                    <a:pt x="417154" y="-524"/>
                    <a:pt x="430888" y="719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5018972" y="1166312"/>
              <a:ext cx="1530273" cy="1399053"/>
            </a:xfrm>
            <a:custGeom>
              <a:rect b="b" l="l" r="r" t="t"/>
              <a:pathLst>
                <a:path extrusionOk="0" h="1399053" w="1530273">
                  <a:moveTo>
                    <a:pt x="1518204" y="591510"/>
                  </a:moveTo>
                  <a:cubicBezTo>
                    <a:pt x="1545059" y="687952"/>
                    <a:pt x="1530835" y="784763"/>
                    <a:pt x="1437395" y="837396"/>
                  </a:cubicBezTo>
                  <a:cubicBezTo>
                    <a:pt x="1388468" y="855655"/>
                    <a:pt x="1337580" y="854307"/>
                    <a:pt x="1284177" y="854490"/>
                  </a:cubicBezTo>
                  <a:cubicBezTo>
                    <a:pt x="1189266" y="852346"/>
                    <a:pt x="1092332" y="857493"/>
                    <a:pt x="999445" y="834454"/>
                  </a:cubicBezTo>
                  <a:cubicBezTo>
                    <a:pt x="965417" y="806882"/>
                    <a:pt x="962535" y="715525"/>
                    <a:pt x="981358" y="678088"/>
                  </a:cubicBezTo>
                  <a:cubicBezTo>
                    <a:pt x="995766" y="639486"/>
                    <a:pt x="1035557" y="642733"/>
                    <a:pt x="1072099" y="645920"/>
                  </a:cubicBezTo>
                  <a:cubicBezTo>
                    <a:pt x="1082400" y="646839"/>
                    <a:pt x="1092393" y="647758"/>
                    <a:pt x="1101590" y="647758"/>
                  </a:cubicBezTo>
                  <a:cubicBezTo>
                    <a:pt x="1141688" y="649902"/>
                    <a:pt x="1181909" y="650086"/>
                    <a:pt x="1222129" y="649289"/>
                  </a:cubicBezTo>
                  <a:cubicBezTo>
                    <a:pt x="1271731" y="647942"/>
                    <a:pt x="1321700" y="648799"/>
                    <a:pt x="1371056" y="645123"/>
                  </a:cubicBezTo>
                  <a:cubicBezTo>
                    <a:pt x="1389940" y="640711"/>
                    <a:pt x="1391657" y="612281"/>
                    <a:pt x="1373692" y="605480"/>
                  </a:cubicBezTo>
                  <a:cubicBezTo>
                    <a:pt x="1360633" y="601558"/>
                    <a:pt x="1346899" y="602110"/>
                    <a:pt x="1333226" y="602661"/>
                  </a:cubicBezTo>
                  <a:cubicBezTo>
                    <a:pt x="1326666" y="602906"/>
                    <a:pt x="1320167" y="603151"/>
                    <a:pt x="1313729" y="602968"/>
                  </a:cubicBezTo>
                  <a:cubicBezTo>
                    <a:pt x="1264005" y="604990"/>
                    <a:pt x="1214159" y="605664"/>
                    <a:pt x="1164374" y="605480"/>
                  </a:cubicBezTo>
                  <a:cubicBezTo>
                    <a:pt x="1143160" y="606521"/>
                    <a:pt x="1121639" y="604806"/>
                    <a:pt x="1100057" y="603090"/>
                  </a:cubicBezTo>
                  <a:cubicBezTo>
                    <a:pt x="1062657" y="600088"/>
                    <a:pt x="1025257" y="597147"/>
                    <a:pt x="989635" y="608788"/>
                  </a:cubicBezTo>
                  <a:cubicBezTo>
                    <a:pt x="917409" y="642856"/>
                    <a:pt x="918881" y="741259"/>
                    <a:pt x="934699" y="808352"/>
                  </a:cubicBezTo>
                  <a:cubicBezTo>
                    <a:pt x="939114" y="825693"/>
                    <a:pt x="945245" y="839418"/>
                    <a:pt x="953338" y="850263"/>
                  </a:cubicBezTo>
                  <a:cubicBezTo>
                    <a:pt x="941566" y="853571"/>
                    <a:pt x="930653" y="860740"/>
                    <a:pt x="925073" y="869625"/>
                  </a:cubicBezTo>
                  <a:cubicBezTo>
                    <a:pt x="905024" y="902651"/>
                    <a:pt x="905760" y="943519"/>
                    <a:pt x="899690" y="980711"/>
                  </a:cubicBezTo>
                  <a:cubicBezTo>
                    <a:pt x="894111" y="1015024"/>
                    <a:pt x="905944" y="1043944"/>
                    <a:pt x="927035" y="1065267"/>
                  </a:cubicBezTo>
                  <a:cubicBezTo>
                    <a:pt x="923111" y="1068760"/>
                    <a:pt x="919555" y="1072988"/>
                    <a:pt x="916490" y="1077889"/>
                  </a:cubicBezTo>
                  <a:cubicBezTo>
                    <a:pt x="886815" y="1120167"/>
                    <a:pt x="884485" y="1182788"/>
                    <a:pt x="914896" y="1225311"/>
                  </a:cubicBezTo>
                  <a:cubicBezTo>
                    <a:pt x="931634" y="1245837"/>
                    <a:pt x="957875" y="1254783"/>
                    <a:pt x="982400" y="1262442"/>
                  </a:cubicBezTo>
                  <a:cubicBezTo>
                    <a:pt x="981909" y="1262564"/>
                    <a:pt x="981358" y="1262687"/>
                    <a:pt x="980867" y="1262870"/>
                  </a:cubicBezTo>
                  <a:cubicBezTo>
                    <a:pt x="944754" y="1279169"/>
                    <a:pt x="934822" y="1348100"/>
                    <a:pt x="952173" y="1380759"/>
                  </a:cubicBezTo>
                  <a:cubicBezTo>
                    <a:pt x="956220" y="1386947"/>
                    <a:pt x="960880" y="1392339"/>
                    <a:pt x="965907" y="1397057"/>
                  </a:cubicBezTo>
                  <a:cubicBezTo>
                    <a:pt x="918513" y="1393993"/>
                    <a:pt x="870751" y="1395586"/>
                    <a:pt x="823112" y="1397179"/>
                  </a:cubicBezTo>
                  <a:cubicBezTo>
                    <a:pt x="791904" y="1398221"/>
                    <a:pt x="760758" y="1399263"/>
                    <a:pt x="729734" y="1399018"/>
                  </a:cubicBezTo>
                  <a:cubicBezTo>
                    <a:pt x="653707" y="1399447"/>
                    <a:pt x="577496" y="1393748"/>
                    <a:pt x="502819" y="1379349"/>
                  </a:cubicBezTo>
                  <a:cubicBezTo>
                    <a:pt x="502389" y="1379288"/>
                    <a:pt x="501960" y="1379165"/>
                    <a:pt x="501531" y="1379104"/>
                  </a:cubicBezTo>
                  <a:cubicBezTo>
                    <a:pt x="501286" y="1379043"/>
                    <a:pt x="501041" y="1378982"/>
                    <a:pt x="500795" y="1378982"/>
                  </a:cubicBezTo>
                  <a:cubicBezTo>
                    <a:pt x="425934" y="1365134"/>
                    <a:pt x="355793" y="1331250"/>
                    <a:pt x="289760" y="1291607"/>
                  </a:cubicBezTo>
                  <a:cubicBezTo>
                    <a:pt x="246780" y="1258030"/>
                    <a:pt x="203004" y="1223779"/>
                    <a:pt x="153157" y="1200863"/>
                  </a:cubicBezTo>
                  <a:cubicBezTo>
                    <a:pt x="133966" y="1194613"/>
                    <a:pt x="111220" y="1180459"/>
                    <a:pt x="91109" y="1188486"/>
                  </a:cubicBezTo>
                  <a:cubicBezTo>
                    <a:pt x="84120" y="1192346"/>
                    <a:pt x="80809" y="1199147"/>
                    <a:pt x="80564" y="1206132"/>
                  </a:cubicBezTo>
                  <a:cubicBezTo>
                    <a:pt x="53770" y="1202150"/>
                    <a:pt x="26977" y="1199270"/>
                    <a:pt x="0" y="1197309"/>
                  </a:cubicBezTo>
                  <a:cubicBezTo>
                    <a:pt x="4169" y="1135363"/>
                    <a:pt x="7051" y="1073355"/>
                    <a:pt x="6254" y="1011286"/>
                  </a:cubicBezTo>
                  <a:cubicBezTo>
                    <a:pt x="8768" y="897320"/>
                    <a:pt x="20662" y="783966"/>
                    <a:pt x="25260" y="670183"/>
                  </a:cubicBezTo>
                  <a:cubicBezTo>
                    <a:pt x="25567" y="670245"/>
                    <a:pt x="25874" y="670245"/>
                    <a:pt x="26180" y="670245"/>
                  </a:cubicBezTo>
                  <a:cubicBezTo>
                    <a:pt x="26364" y="670245"/>
                    <a:pt x="26548" y="670245"/>
                    <a:pt x="26671" y="670245"/>
                  </a:cubicBezTo>
                  <a:cubicBezTo>
                    <a:pt x="51502" y="669509"/>
                    <a:pt x="76395" y="668284"/>
                    <a:pt x="101165" y="666078"/>
                  </a:cubicBezTo>
                  <a:cubicBezTo>
                    <a:pt x="159349" y="658051"/>
                    <a:pt x="222807" y="650025"/>
                    <a:pt x="276884" y="624535"/>
                  </a:cubicBezTo>
                  <a:cubicBezTo>
                    <a:pt x="267565" y="636667"/>
                    <a:pt x="258184" y="648738"/>
                    <a:pt x="248742" y="660625"/>
                  </a:cubicBezTo>
                  <a:cubicBezTo>
                    <a:pt x="232801" y="683479"/>
                    <a:pt x="209687" y="708356"/>
                    <a:pt x="212568" y="738012"/>
                  </a:cubicBezTo>
                  <a:cubicBezTo>
                    <a:pt x="213672" y="742362"/>
                    <a:pt x="219742" y="743588"/>
                    <a:pt x="222439" y="739973"/>
                  </a:cubicBezTo>
                  <a:cubicBezTo>
                    <a:pt x="253770" y="693099"/>
                    <a:pt x="295155" y="652721"/>
                    <a:pt x="332188" y="610075"/>
                  </a:cubicBezTo>
                  <a:cubicBezTo>
                    <a:pt x="379153" y="549722"/>
                    <a:pt x="447331" y="513510"/>
                    <a:pt x="501654" y="461183"/>
                  </a:cubicBezTo>
                  <a:cubicBezTo>
                    <a:pt x="563333" y="390536"/>
                    <a:pt x="624523" y="317561"/>
                    <a:pt x="667686" y="233741"/>
                  </a:cubicBezTo>
                  <a:cubicBezTo>
                    <a:pt x="702511" y="162236"/>
                    <a:pt x="726730" y="86197"/>
                    <a:pt x="758060" y="13160"/>
                  </a:cubicBezTo>
                  <a:cubicBezTo>
                    <a:pt x="795767" y="-1974"/>
                    <a:pt x="837275" y="-565"/>
                    <a:pt x="878292" y="783"/>
                  </a:cubicBezTo>
                  <a:cubicBezTo>
                    <a:pt x="896563" y="1396"/>
                    <a:pt x="914834" y="2009"/>
                    <a:pt x="932615" y="1212"/>
                  </a:cubicBezTo>
                  <a:cubicBezTo>
                    <a:pt x="964865" y="120203"/>
                    <a:pt x="867134" y="248140"/>
                    <a:pt x="825074" y="356285"/>
                  </a:cubicBezTo>
                  <a:cubicBezTo>
                    <a:pt x="809746" y="399727"/>
                    <a:pt x="796809" y="445436"/>
                    <a:pt x="795276" y="491636"/>
                  </a:cubicBezTo>
                  <a:cubicBezTo>
                    <a:pt x="796257" y="551438"/>
                    <a:pt x="792640" y="610259"/>
                    <a:pt x="779396" y="669142"/>
                  </a:cubicBezTo>
                  <a:cubicBezTo>
                    <a:pt x="761432" y="779126"/>
                    <a:pt x="725932" y="825999"/>
                    <a:pt x="653339" y="908104"/>
                  </a:cubicBezTo>
                  <a:cubicBezTo>
                    <a:pt x="642364" y="920358"/>
                    <a:pt x="625687" y="932306"/>
                    <a:pt x="611892" y="942049"/>
                  </a:cubicBezTo>
                  <a:cubicBezTo>
                    <a:pt x="598894" y="948360"/>
                    <a:pt x="589330" y="962330"/>
                    <a:pt x="597484" y="976422"/>
                  </a:cubicBezTo>
                  <a:cubicBezTo>
                    <a:pt x="601469" y="983285"/>
                    <a:pt x="609195" y="987390"/>
                    <a:pt x="616859" y="987390"/>
                  </a:cubicBezTo>
                  <a:cubicBezTo>
                    <a:pt x="620599" y="987390"/>
                    <a:pt x="624339" y="986410"/>
                    <a:pt x="627650" y="984327"/>
                  </a:cubicBezTo>
                  <a:cubicBezTo>
                    <a:pt x="655178" y="967170"/>
                    <a:pt x="680562" y="946522"/>
                    <a:pt x="700549" y="920787"/>
                  </a:cubicBezTo>
                  <a:cubicBezTo>
                    <a:pt x="743713" y="869809"/>
                    <a:pt x="788532" y="817298"/>
                    <a:pt x="805515" y="751124"/>
                  </a:cubicBezTo>
                  <a:cubicBezTo>
                    <a:pt x="818881" y="699165"/>
                    <a:pt x="830163" y="646471"/>
                    <a:pt x="836171" y="593042"/>
                  </a:cubicBezTo>
                  <a:cubicBezTo>
                    <a:pt x="842425" y="547210"/>
                    <a:pt x="834945" y="500520"/>
                    <a:pt x="842977" y="454872"/>
                  </a:cubicBezTo>
                  <a:cubicBezTo>
                    <a:pt x="843161" y="453769"/>
                    <a:pt x="843406" y="452667"/>
                    <a:pt x="843651" y="451564"/>
                  </a:cubicBezTo>
                  <a:cubicBezTo>
                    <a:pt x="886876" y="489491"/>
                    <a:pt x="990187" y="492800"/>
                    <a:pt x="1034638" y="495680"/>
                  </a:cubicBezTo>
                  <a:cubicBezTo>
                    <a:pt x="1120536" y="502113"/>
                    <a:pt x="1206740" y="502665"/>
                    <a:pt x="1292638" y="507934"/>
                  </a:cubicBezTo>
                  <a:cubicBezTo>
                    <a:pt x="1352969" y="510937"/>
                    <a:pt x="1415446" y="506341"/>
                    <a:pt x="1472895" y="531095"/>
                  </a:cubicBezTo>
                  <a:cubicBezTo>
                    <a:pt x="1495764" y="543411"/>
                    <a:pt x="1508333" y="568778"/>
                    <a:pt x="1518204" y="591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5950111" y="2020129"/>
              <a:ext cx="571914" cy="211070"/>
            </a:xfrm>
            <a:custGeom>
              <a:rect b="b" l="l" r="r" t="t"/>
              <a:pathLst>
                <a:path extrusionOk="0" h="211070" w="571914">
                  <a:moveTo>
                    <a:pt x="563644" y="2512"/>
                  </a:moveTo>
                  <a:cubicBezTo>
                    <a:pt x="577501" y="29288"/>
                    <a:pt x="570389" y="63539"/>
                    <a:pt x="567568" y="92644"/>
                  </a:cubicBezTo>
                  <a:cubicBezTo>
                    <a:pt x="549726" y="196745"/>
                    <a:pt x="408832" y="187003"/>
                    <a:pt x="327839" y="200422"/>
                  </a:cubicBezTo>
                  <a:cubicBezTo>
                    <a:pt x="242738" y="206304"/>
                    <a:pt x="158066" y="217823"/>
                    <a:pt x="72414" y="205814"/>
                  </a:cubicBezTo>
                  <a:cubicBezTo>
                    <a:pt x="18214" y="195888"/>
                    <a:pt x="-5268" y="153181"/>
                    <a:pt x="985" y="100793"/>
                  </a:cubicBezTo>
                  <a:cubicBezTo>
                    <a:pt x="1169" y="69422"/>
                    <a:pt x="740" y="16237"/>
                    <a:pt x="33603" y="8639"/>
                  </a:cubicBezTo>
                  <a:cubicBezTo>
                    <a:pt x="50464" y="23345"/>
                    <a:pt x="73333" y="30085"/>
                    <a:pt x="102947" y="32597"/>
                  </a:cubicBezTo>
                  <a:cubicBezTo>
                    <a:pt x="184676" y="45648"/>
                    <a:pt x="267447" y="43258"/>
                    <a:pt x="349911" y="44790"/>
                  </a:cubicBezTo>
                  <a:cubicBezTo>
                    <a:pt x="355368" y="44790"/>
                    <a:pt x="360886" y="44851"/>
                    <a:pt x="366343" y="44851"/>
                  </a:cubicBezTo>
                  <a:cubicBezTo>
                    <a:pt x="418396" y="44851"/>
                    <a:pt x="471554" y="43503"/>
                    <a:pt x="520787" y="25551"/>
                  </a:cubicBezTo>
                  <a:cubicBezTo>
                    <a:pt x="535012" y="18688"/>
                    <a:pt x="548194" y="9987"/>
                    <a:pt x="560333" y="0"/>
                  </a:cubicBezTo>
                  <a:cubicBezTo>
                    <a:pt x="561376" y="797"/>
                    <a:pt x="562479" y="1654"/>
                    <a:pt x="563644" y="25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5943651" y="2232008"/>
              <a:ext cx="522400" cy="176210"/>
            </a:xfrm>
            <a:custGeom>
              <a:rect b="b" l="l" r="r" t="t"/>
              <a:pathLst>
                <a:path extrusionOk="0" h="176210" w="522400">
                  <a:moveTo>
                    <a:pt x="522280" y="15808"/>
                  </a:moveTo>
                  <a:cubicBezTo>
                    <a:pt x="523323" y="47792"/>
                    <a:pt x="517621" y="80389"/>
                    <a:pt x="504132" y="109494"/>
                  </a:cubicBezTo>
                  <a:cubicBezTo>
                    <a:pt x="460969" y="182224"/>
                    <a:pt x="339694" y="174381"/>
                    <a:pt x="265568" y="175606"/>
                  </a:cubicBezTo>
                  <a:cubicBezTo>
                    <a:pt x="215537" y="176771"/>
                    <a:pt x="165936" y="177138"/>
                    <a:pt x="116335" y="168192"/>
                  </a:cubicBezTo>
                  <a:cubicBezTo>
                    <a:pt x="83349" y="158083"/>
                    <a:pt x="42638" y="155877"/>
                    <a:pt x="17990" y="129652"/>
                  </a:cubicBezTo>
                  <a:cubicBezTo>
                    <a:pt x="-2059" y="95340"/>
                    <a:pt x="-9661" y="44974"/>
                    <a:pt x="18052" y="12990"/>
                  </a:cubicBezTo>
                  <a:cubicBezTo>
                    <a:pt x="42270" y="30452"/>
                    <a:pt x="73477" y="40378"/>
                    <a:pt x="103949" y="40807"/>
                  </a:cubicBezTo>
                  <a:cubicBezTo>
                    <a:pt x="123018" y="41910"/>
                    <a:pt x="142147" y="42400"/>
                    <a:pt x="161276" y="42400"/>
                  </a:cubicBezTo>
                  <a:cubicBezTo>
                    <a:pt x="229148" y="42400"/>
                    <a:pt x="297143" y="36212"/>
                    <a:pt x="364402" y="29166"/>
                  </a:cubicBezTo>
                  <a:cubicBezTo>
                    <a:pt x="417069" y="24141"/>
                    <a:pt x="471514" y="19240"/>
                    <a:pt x="521177" y="0"/>
                  </a:cubicBezTo>
                  <a:cubicBezTo>
                    <a:pt x="521422" y="5453"/>
                    <a:pt x="522035" y="10968"/>
                    <a:pt x="522280" y="158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5990122" y="2426425"/>
              <a:ext cx="423063" cy="144195"/>
            </a:xfrm>
            <a:custGeom>
              <a:rect b="b" l="l" r="r" t="t"/>
              <a:pathLst>
                <a:path extrusionOk="0" h="144195" w="423063">
                  <a:moveTo>
                    <a:pt x="422407" y="245"/>
                  </a:moveTo>
                  <a:cubicBezTo>
                    <a:pt x="434424" y="154161"/>
                    <a:pt x="278814" y="152323"/>
                    <a:pt x="166552" y="138047"/>
                  </a:cubicBezTo>
                  <a:cubicBezTo>
                    <a:pt x="115848" y="120645"/>
                    <a:pt x="3892" y="143990"/>
                    <a:pt x="29" y="68012"/>
                  </a:cubicBezTo>
                  <a:cubicBezTo>
                    <a:pt x="-93" y="49631"/>
                    <a:pt x="-584" y="26041"/>
                    <a:pt x="17074" y="15073"/>
                  </a:cubicBezTo>
                  <a:cubicBezTo>
                    <a:pt x="17319" y="14951"/>
                    <a:pt x="19710" y="13603"/>
                    <a:pt x="20262" y="14644"/>
                  </a:cubicBezTo>
                  <a:cubicBezTo>
                    <a:pt x="26455" y="18994"/>
                    <a:pt x="28355" y="12009"/>
                    <a:pt x="26271" y="6985"/>
                  </a:cubicBezTo>
                  <a:cubicBezTo>
                    <a:pt x="63794" y="18075"/>
                    <a:pt x="102604" y="23406"/>
                    <a:pt x="141782" y="24815"/>
                  </a:cubicBezTo>
                  <a:cubicBezTo>
                    <a:pt x="160483" y="24325"/>
                    <a:pt x="181390" y="24693"/>
                    <a:pt x="203401" y="25060"/>
                  </a:cubicBezTo>
                  <a:cubicBezTo>
                    <a:pt x="217932" y="25305"/>
                    <a:pt x="233014" y="25551"/>
                    <a:pt x="248281" y="25551"/>
                  </a:cubicBezTo>
                  <a:cubicBezTo>
                    <a:pt x="308367" y="25551"/>
                    <a:pt x="372070" y="21874"/>
                    <a:pt x="422407" y="0"/>
                  </a:cubicBezTo>
                  <a:cubicBezTo>
                    <a:pt x="422407" y="123"/>
                    <a:pt x="422407" y="184"/>
                    <a:pt x="422407" y="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13"/>
          <p:cNvSpPr/>
          <p:nvPr/>
        </p:nvSpPr>
        <p:spPr>
          <a:xfrm>
            <a:off x="16050579" y="7609124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13"/>
          <p:cNvGrpSpPr/>
          <p:nvPr/>
        </p:nvGrpSpPr>
        <p:grpSpPr>
          <a:xfrm>
            <a:off x="524181" y="2153886"/>
            <a:ext cx="7247289" cy="6358366"/>
            <a:chOff x="-427" y="-1"/>
            <a:chExt cx="9663052" cy="8477822"/>
          </a:xfrm>
        </p:grpSpPr>
        <p:sp>
          <p:nvSpPr>
            <p:cNvPr id="77" name="Google Shape;77;p13"/>
            <p:cNvSpPr/>
            <p:nvPr/>
          </p:nvSpPr>
          <p:spPr>
            <a:xfrm>
              <a:off x="-427" y="-1"/>
              <a:ext cx="9663052" cy="8477822"/>
            </a:xfrm>
            <a:custGeom>
              <a:rect b="b" l="l" r="r" t="t"/>
              <a:pathLst>
                <a:path extrusionOk="0" h="8477822" w="9663052">
                  <a:moveTo>
                    <a:pt x="9581729" y="7636207"/>
                  </a:moveTo>
                  <a:cubicBezTo>
                    <a:pt x="9524332" y="7524095"/>
                    <a:pt x="9465002" y="7412175"/>
                    <a:pt x="9394077" y="7307989"/>
                  </a:cubicBezTo>
                  <a:cubicBezTo>
                    <a:pt x="9392144" y="7296584"/>
                    <a:pt x="9386733" y="7285760"/>
                    <a:pt x="9380936" y="7275321"/>
                  </a:cubicBezTo>
                  <a:cubicBezTo>
                    <a:pt x="9348275" y="7210180"/>
                    <a:pt x="9312715" y="7143493"/>
                    <a:pt x="9278315" y="7076225"/>
                  </a:cubicBezTo>
                  <a:cubicBezTo>
                    <a:pt x="9149800" y="6823586"/>
                    <a:pt x="9026115" y="6570753"/>
                    <a:pt x="8888130" y="6320433"/>
                  </a:cubicBezTo>
                  <a:cubicBezTo>
                    <a:pt x="8774301" y="6105680"/>
                    <a:pt x="8663951" y="5888994"/>
                    <a:pt x="8555921" y="5671148"/>
                  </a:cubicBezTo>
                  <a:cubicBezTo>
                    <a:pt x="8487894" y="5551497"/>
                    <a:pt x="8371360" y="5299438"/>
                    <a:pt x="8248255" y="5204529"/>
                  </a:cubicBezTo>
                  <a:cubicBezTo>
                    <a:pt x="8374646" y="5120251"/>
                    <a:pt x="8358798" y="4933139"/>
                    <a:pt x="8384695" y="4798025"/>
                  </a:cubicBezTo>
                  <a:cubicBezTo>
                    <a:pt x="8403634" y="4573413"/>
                    <a:pt x="8406146" y="4357887"/>
                    <a:pt x="8425665" y="4131149"/>
                  </a:cubicBezTo>
                  <a:cubicBezTo>
                    <a:pt x="8471660" y="3364726"/>
                    <a:pt x="8473786" y="2588445"/>
                    <a:pt x="8463544" y="1820088"/>
                  </a:cubicBezTo>
                  <a:cubicBezTo>
                    <a:pt x="8459292" y="1381304"/>
                    <a:pt x="8463350" y="941939"/>
                    <a:pt x="8437454" y="503734"/>
                  </a:cubicBezTo>
                  <a:cubicBezTo>
                    <a:pt x="8428951" y="309857"/>
                    <a:pt x="8400348" y="58378"/>
                    <a:pt x="8173079" y="35182"/>
                  </a:cubicBezTo>
                  <a:cubicBezTo>
                    <a:pt x="8164962" y="14499"/>
                    <a:pt x="8144476" y="-191"/>
                    <a:pt x="8121672" y="2"/>
                  </a:cubicBezTo>
                  <a:cubicBezTo>
                    <a:pt x="8077223" y="388"/>
                    <a:pt x="8032774" y="775"/>
                    <a:pt x="7988324" y="1162"/>
                  </a:cubicBezTo>
                  <a:cubicBezTo>
                    <a:pt x="7855944" y="1355"/>
                    <a:pt x="7723369" y="2515"/>
                    <a:pt x="7590988" y="3095"/>
                  </a:cubicBezTo>
                  <a:cubicBezTo>
                    <a:pt x="6844242" y="10247"/>
                    <a:pt x="6097690" y="3481"/>
                    <a:pt x="5351331" y="28223"/>
                  </a:cubicBezTo>
                  <a:cubicBezTo>
                    <a:pt x="5155368" y="31123"/>
                    <a:pt x="4959212" y="29383"/>
                    <a:pt x="4763249" y="27837"/>
                  </a:cubicBezTo>
                  <a:cubicBezTo>
                    <a:pt x="4576949" y="26290"/>
                    <a:pt x="4390650" y="24744"/>
                    <a:pt x="4204350" y="27257"/>
                  </a:cubicBezTo>
                  <a:cubicBezTo>
                    <a:pt x="3903062" y="30543"/>
                    <a:pt x="3601967" y="45620"/>
                    <a:pt x="3300679" y="45040"/>
                  </a:cubicBezTo>
                  <a:cubicBezTo>
                    <a:pt x="3145494" y="47940"/>
                    <a:pt x="2991081" y="61664"/>
                    <a:pt x="2836669" y="73841"/>
                  </a:cubicBezTo>
                  <a:cubicBezTo>
                    <a:pt x="2537120" y="80220"/>
                    <a:pt x="2227136" y="102063"/>
                    <a:pt x="1927201" y="130091"/>
                  </a:cubicBezTo>
                  <a:cubicBezTo>
                    <a:pt x="1708434" y="149614"/>
                    <a:pt x="1489280" y="170490"/>
                    <a:pt x="1272252" y="205283"/>
                  </a:cubicBezTo>
                  <a:cubicBezTo>
                    <a:pt x="1190698" y="215722"/>
                    <a:pt x="1113781" y="246649"/>
                    <a:pt x="1045755" y="292267"/>
                  </a:cubicBezTo>
                  <a:cubicBezTo>
                    <a:pt x="1025849" y="305798"/>
                    <a:pt x="1001885" y="321262"/>
                    <a:pt x="995315" y="345811"/>
                  </a:cubicBezTo>
                  <a:cubicBezTo>
                    <a:pt x="994155" y="349676"/>
                    <a:pt x="995121" y="354702"/>
                    <a:pt x="997441" y="358955"/>
                  </a:cubicBezTo>
                  <a:cubicBezTo>
                    <a:pt x="972897" y="374612"/>
                    <a:pt x="950093" y="392975"/>
                    <a:pt x="925935" y="409405"/>
                  </a:cubicBezTo>
                  <a:cubicBezTo>
                    <a:pt x="802831" y="506634"/>
                    <a:pt x="791235" y="681181"/>
                    <a:pt x="807662" y="826347"/>
                  </a:cubicBezTo>
                  <a:cubicBezTo>
                    <a:pt x="832785" y="1197091"/>
                    <a:pt x="835491" y="1569382"/>
                    <a:pt x="875109" y="1939546"/>
                  </a:cubicBezTo>
                  <a:cubicBezTo>
                    <a:pt x="915499" y="2401719"/>
                    <a:pt x="977149" y="2862153"/>
                    <a:pt x="1007297" y="3325293"/>
                  </a:cubicBezTo>
                  <a:cubicBezTo>
                    <a:pt x="1033580" y="3725225"/>
                    <a:pt x="1039957" y="4130376"/>
                    <a:pt x="1096388" y="4528375"/>
                  </a:cubicBezTo>
                  <a:cubicBezTo>
                    <a:pt x="1119966" y="4710654"/>
                    <a:pt x="1120739" y="4899506"/>
                    <a:pt x="1185287" y="5073473"/>
                  </a:cubicBezTo>
                  <a:cubicBezTo>
                    <a:pt x="1202873" y="5120444"/>
                    <a:pt x="1228769" y="5155045"/>
                    <a:pt x="1260463" y="5180946"/>
                  </a:cubicBezTo>
                  <a:cubicBezTo>
                    <a:pt x="1230702" y="5205688"/>
                    <a:pt x="1204999" y="5237776"/>
                    <a:pt x="1185866" y="5274696"/>
                  </a:cubicBezTo>
                  <a:cubicBezTo>
                    <a:pt x="1097354" y="5417929"/>
                    <a:pt x="1039764" y="5576626"/>
                    <a:pt x="963427" y="5726237"/>
                  </a:cubicBezTo>
                  <a:cubicBezTo>
                    <a:pt x="845734" y="5959547"/>
                    <a:pt x="727267" y="6193244"/>
                    <a:pt x="613439" y="6428679"/>
                  </a:cubicBezTo>
                  <a:cubicBezTo>
                    <a:pt x="505794" y="6675713"/>
                    <a:pt x="408200" y="6927193"/>
                    <a:pt x="299396" y="7173840"/>
                  </a:cubicBezTo>
                  <a:cubicBezTo>
                    <a:pt x="221320" y="7358826"/>
                    <a:pt x="150008" y="7546517"/>
                    <a:pt x="77730" y="7733629"/>
                  </a:cubicBezTo>
                  <a:cubicBezTo>
                    <a:pt x="66521" y="7788912"/>
                    <a:pt x="-20252" y="7907596"/>
                    <a:pt x="17627" y="7961139"/>
                  </a:cubicBezTo>
                  <a:cubicBezTo>
                    <a:pt x="6611" y="8046963"/>
                    <a:pt x="6418" y="8134141"/>
                    <a:pt x="620" y="8220351"/>
                  </a:cubicBezTo>
                  <a:cubicBezTo>
                    <a:pt x="-926" y="8281820"/>
                    <a:pt x="-2279" y="8350247"/>
                    <a:pt x="32121" y="8403790"/>
                  </a:cubicBezTo>
                  <a:cubicBezTo>
                    <a:pt x="94930" y="8473764"/>
                    <a:pt x="200255" y="8464679"/>
                    <a:pt x="286448" y="8472604"/>
                  </a:cubicBezTo>
                  <a:cubicBezTo>
                    <a:pt x="372254" y="8477243"/>
                    <a:pt x="458640" y="8477243"/>
                    <a:pt x="544446" y="8477823"/>
                  </a:cubicBezTo>
                  <a:cubicBezTo>
                    <a:pt x="885931" y="8477436"/>
                    <a:pt x="1227030" y="8459653"/>
                    <a:pt x="1566776" y="8424086"/>
                  </a:cubicBezTo>
                  <a:cubicBezTo>
                    <a:pt x="2087411" y="8402823"/>
                    <a:pt x="2609398" y="8358365"/>
                    <a:pt x="3131966" y="8353919"/>
                  </a:cubicBezTo>
                  <a:cubicBezTo>
                    <a:pt x="3474417" y="8340002"/>
                    <a:pt x="3816676" y="8347541"/>
                    <a:pt x="4159127" y="8355079"/>
                  </a:cubicBezTo>
                  <a:cubicBezTo>
                    <a:pt x="4415386" y="8360878"/>
                    <a:pt x="4671452" y="8366484"/>
                    <a:pt x="4927905" y="8363198"/>
                  </a:cubicBezTo>
                  <a:cubicBezTo>
                    <a:pt x="5531253" y="8353533"/>
                    <a:pt x="6134602" y="8351793"/>
                    <a:pt x="6738144" y="8355466"/>
                  </a:cubicBezTo>
                  <a:cubicBezTo>
                    <a:pt x="7372414" y="8355466"/>
                    <a:pt x="8006684" y="8353339"/>
                    <a:pt x="8640954" y="8361071"/>
                  </a:cubicBezTo>
                  <a:cubicBezTo>
                    <a:pt x="8715551" y="8359139"/>
                    <a:pt x="8790341" y="8361845"/>
                    <a:pt x="8865132" y="8364744"/>
                  </a:cubicBezTo>
                  <a:cubicBezTo>
                    <a:pt x="8992875" y="8369383"/>
                    <a:pt x="9120811" y="8374022"/>
                    <a:pt x="9247975" y="8356239"/>
                  </a:cubicBezTo>
                  <a:cubicBezTo>
                    <a:pt x="9308464" y="8341355"/>
                    <a:pt x="9386926" y="8353919"/>
                    <a:pt x="9427510" y="8297863"/>
                  </a:cubicBezTo>
                  <a:cubicBezTo>
                    <a:pt x="9430796" y="8292065"/>
                    <a:pt x="9435047" y="8285106"/>
                    <a:pt x="9439685" y="8276987"/>
                  </a:cubicBezTo>
                  <a:cubicBezTo>
                    <a:pt x="9534381" y="8205854"/>
                    <a:pt x="9630044" y="7939877"/>
                    <a:pt x="9651109" y="7878602"/>
                  </a:cubicBezTo>
                  <a:cubicBezTo>
                    <a:pt x="9691693" y="7785626"/>
                    <a:pt x="9618835" y="7714685"/>
                    <a:pt x="9581729" y="7636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" name="Google Shape;78;p13"/>
            <p:cNvGrpSpPr/>
            <p:nvPr/>
          </p:nvGrpSpPr>
          <p:grpSpPr>
            <a:xfrm>
              <a:off x="-427" y="-1"/>
              <a:ext cx="9663052" cy="8477822"/>
              <a:chOff x="-426" y="-1"/>
              <a:chExt cx="9663052" cy="8477822"/>
            </a:xfrm>
          </p:grpSpPr>
          <p:grpSp>
            <p:nvGrpSpPr>
              <p:cNvPr id="79" name="Google Shape;79;p13"/>
              <p:cNvGrpSpPr/>
              <p:nvPr/>
            </p:nvGrpSpPr>
            <p:grpSpPr>
              <a:xfrm>
                <a:off x="-426" y="-1"/>
                <a:ext cx="9663052" cy="8477822"/>
                <a:chOff x="-426" y="-1"/>
                <a:chExt cx="9663052" cy="8477822"/>
              </a:xfrm>
            </p:grpSpPr>
            <p:sp>
              <p:nvSpPr>
                <p:cNvPr id="80" name="Google Shape;80;p13"/>
                <p:cNvSpPr/>
                <p:nvPr/>
              </p:nvSpPr>
              <p:spPr>
                <a:xfrm>
                  <a:off x="3754054" y="6969695"/>
                  <a:ext cx="2283208" cy="952789"/>
                </a:xfrm>
                <a:custGeom>
                  <a:rect b="b" l="l" r="r" t="t"/>
                  <a:pathLst>
                    <a:path extrusionOk="0" h="952789" w="2283208">
                      <a:moveTo>
                        <a:pt x="2064145" y="84105"/>
                      </a:moveTo>
                      <a:cubicBezTo>
                        <a:pt x="2025687" y="29981"/>
                        <a:pt x="1953408" y="24376"/>
                        <a:pt x="1893306" y="12005"/>
                      </a:cubicBezTo>
                      <a:cubicBezTo>
                        <a:pt x="1704494" y="-8098"/>
                        <a:pt x="1514522" y="2340"/>
                        <a:pt x="1324936" y="5819"/>
                      </a:cubicBezTo>
                      <a:cubicBezTo>
                        <a:pt x="1005096" y="-6551"/>
                        <a:pt x="679651" y="12198"/>
                        <a:pt x="359810" y="35587"/>
                      </a:cubicBezTo>
                      <a:cubicBezTo>
                        <a:pt x="173510" y="55303"/>
                        <a:pt x="131960" y="294605"/>
                        <a:pt x="71277" y="438418"/>
                      </a:cubicBezTo>
                      <a:cubicBezTo>
                        <a:pt x="-4866" y="648919"/>
                        <a:pt x="-93571" y="948337"/>
                        <a:pt x="234773" y="952782"/>
                      </a:cubicBezTo>
                      <a:cubicBezTo>
                        <a:pt x="430542" y="953169"/>
                        <a:pt x="626312" y="937512"/>
                        <a:pt x="822081" y="941571"/>
                      </a:cubicBezTo>
                      <a:cubicBezTo>
                        <a:pt x="1003936" y="933452"/>
                        <a:pt x="1184632" y="922048"/>
                        <a:pt x="1366873" y="933646"/>
                      </a:cubicBezTo>
                      <a:cubicBezTo>
                        <a:pt x="1524764" y="931520"/>
                        <a:pt x="1682462" y="920502"/>
                        <a:pt x="1839967" y="914896"/>
                      </a:cubicBezTo>
                      <a:cubicBezTo>
                        <a:pt x="1943746" y="909097"/>
                        <a:pt x="2050230" y="925721"/>
                        <a:pt x="2152270" y="904651"/>
                      </a:cubicBezTo>
                      <a:cubicBezTo>
                        <a:pt x="2346301" y="819794"/>
                        <a:pt x="2285811" y="556136"/>
                        <a:pt x="2217011" y="402079"/>
                      </a:cubicBezTo>
                      <a:cubicBezTo>
                        <a:pt x="2158068" y="299824"/>
                        <a:pt x="2137969" y="178434"/>
                        <a:pt x="2064145" y="84105"/>
                      </a:cubicBezTo>
                      <a:close/>
                      <a:moveTo>
                        <a:pt x="2094486" y="803170"/>
                      </a:moveTo>
                      <a:cubicBezTo>
                        <a:pt x="1835908" y="797951"/>
                        <a:pt x="1578103" y="822693"/>
                        <a:pt x="1319719" y="822114"/>
                      </a:cubicBezTo>
                      <a:cubicBezTo>
                        <a:pt x="1190043" y="815348"/>
                        <a:pt x="1059981" y="815348"/>
                        <a:pt x="930498" y="827719"/>
                      </a:cubicBezTo>
                      <a:cubicBezTo>
                        <a:pt x="765650" y="836031"/>
                        <a:pt x="600222" y="828492"/>
                        <a:pt x="435181" y="837191"/>
                      </a:cubicBezTo>
                      <a:cubicBezTo>
                        <a:pt x="357684" y="836611"/>
                        <a:pt x="153605" y="873531"/>
                        <a:pt x="114180" y="793505"/>
                      </a:cubicBezTo>
                      <a:cubicBezTo>
                        <a:pt x="85965" y="613739"/>
                        <a:pt x="180467" y="436679"/>
                        <a:pt x="210809" y="260972"/>
                      </a:cubicBezTo>
                      <a:cubicBezTo>
                        <a:pt x="219119" y="258265"/>
                        <a:pt x="226463" y="252853"/>
                        <a:pt x="230521" y="244735"/>
                      </a:cubicBezTo>
                      <a:cubicBezTo>
                        <a:pt x="263761" y="173021"/>
                        <a:pt x="343383" y="142867"/>
                        <a:pt x="418174" y="139774"/>
                      </a:cubicBezTo>
                      <a:cubicBezTo>
                        <a:pt x="559445" y="137455"/>
                        <a:pt x="699943" y="122764"/>
                        <a:pt x="841214" y="118898"/>
                      </a:cubicBezTo>
                      <a:cubicBezTo>
                        <a:pt x="1007222" y="107300"/>
                        <a:pt x="1172263" y="113486"/>
                        <a:pt x="1338271" y="116579"/>
                      </a:cubicBezTo>
                      <a:cubicBezTo>
                        <a:pt x="1524184" y="113872"/>
                        <a:pt x="1707392" y="100535"/>
                        <a:pt x="1892919" y="124311"/>
                      </a:cubicBezTo>
                      <a:cubicBezTo>
                        <a:pt x="1911665" y="128370"/>
                        <a:pt x="1943746" y="133202"/>
                        <a:pt x="1967516" y="143640"/>
                      </a:cubicBezTo>
                      <a:cubicBezTo>
                        <a:pt x="2011193" y="188098"/>
                        <a:pt x="2031678" y="250920"/>
                        <a:pt x="2052357" y="308716"/>
                      </a:cubicBezTo>
                      <a:cubicBezTo>
                        <a:pt x="2086177" y="399759"/>
                        <a:pt x="2139709" y="480171"/>
                        <a:pt x="2160774" y="576819"/>
                      </a:cubicBezTo>
                      <a:cubicBezTo>
                        <a:pt x="2173335" y="649886"/>
                        <a:pt x="2195753" y="789446"/>
                        <a:pt x="2094486" y="8031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81;p13"/>
                <p:cNvSpPr/>
                <p:nvPr/>
              </p:nvSpPr>
              <p:spPr>
                <a:xfrm>
                  <a:off x="-426" y="-1"/>
                  <a:ext cx="9663052" cy="8477822"/>
                </a:xfrm>
                <a:custGeom>
                  <a:rect b="b" l="l" r="r" t="t"/>
                  <a:pathLst>
                    <a:path extrusionOk="0" h="8477822" w="9663052">
                      <a:moveTo>
                        <a:pt x="9581729" y="7636207"/>
                      </a:moveTo>
                      <a:cubicBezTo>
                        <a:pt x="9524332" y="7524095"/>
                        <a:pt x="9465002" y="7412175"/>
                        <a:pt x="9394077" y="7307989"/>
                      </a:cubicBezTo>
                      <a:cubicBezTo>
                        <a:pt x="9392144" y="7296584"/>
                        <a:pt x="9386733" y="7285760"/>
                        <a:pt x="9380936" y="7275321"/>
                      </a:cubicBezTo>
                      <a:cubicBezTo>
                        <a:pt x="9348275" y="7210180"/>
                        <a:pt x="9312715" y="7143493"/>
                        <a:pt x="9278315" y="7076225"/>
                      </a:cubicBezTo>
                      <a:cubicBezTo>
                        <a:pt x="9149800" y="6823586"/>
                        <a:pt x="9026115" y="6570753"/>
                        <a:pt x="8888130" y="6320433"/>
                      </a:cubicBezTo>
                      <a:cubicBezTo>
                        <a:pt x="8774301" y="6105680"/>
                        <a:pt x="8663951" y="5888994"/>
                        <a:pt x="8555921" y="5671148"/>
                      </a:cubicBezTo>
                      <a:cubicBezTo>
                        <a:pt x="8487894" y="5551497"/>
                        <a:pt x="8371360" y="5299438"/>
                        <a:pt x="8248255" y="5204529"/>
                      </a:cubicBezTo>
                      <a:cubicBezTo>
                        <a:pt x="8374646" y="5120251"/>
                        <a:pt x="8358798" y="4933139"/>
                        <a:pt x="8384695" y="4798025"/>
                      </a:cubicBezTo>
                      <a:cubicBezTo>
                        <a:pt x="8403634" y="4573413"/>
                        <a:pt x="8406146" y="4357887"/>
                        <a:pt x="8425665" y="4131149"/>
                      </a:cubicBezTo>
                      <a:cubicBezTo>
                        <a:pt x="8471660" y="3364726"/>
                        <a:pt x="8473786" y="2588445"/>
                        <a:pt x="8463544" y="1820088"/>
                      </a:cubicBezTo>
                      <a:cubicBezTo>
                        <a:pt x="8459292" y="1381304"/>
                        <a:pt x="8463350" y="941939"/>
                        <a:pt x="8437454" y="503734"/>
                      </a:cubicBezTo>
                      <a:cubicBezTo>
                        <a:pt x="8428951" y="309857"/>
                        <a:pt x="8400348" y="58378"/>
                        <a:pt x="8173079" y="35182"/>
                      </a:cubicBezTo>
                      <a:cubicBezTo>
                        <a:pt x="8164962" y="14499"/>
                        <a:pt x="8144476" y="-191"/>
                        <a:pt x="8121672" y="2"/>
                      </a:cubicBezTo>
                      <a:cubicBezTo>
                        <a:pt x="8077223" y="388"/>
                        <a:pt x="8032774" y="775"/>
                        <a:pt x="7988324" y="1162"/>
                      </a:cubicBezTo>
                      <a:cubicBezTo>
                        <a:pt x="7855944" y="1355"/>
                        <a:pt x="7723369" y="2515"/>
                        <a:pt x="7590988" y="3095"/>
                      </a:cubicBezTo>
                      <a:cubicBezTo>
                        <a:pt x="6844242" y="10247"/>
                        <a:pt x="6097690" y="3481"/>
                        <a:pt x="5351331" y="28223"/>
                      </a:cubicBezTo>
                      <a:cubicBezTo>
                        <a:pt x="5155368" y="31123"/>
                        <a:pt x="4959212" y="29383"/>
                        <a:pt x="4763249" y="27837"/>
                      </a:cubicBezTo>
                      <a:cubicBezTo>
                        <a:pt x="4576949" y="26290"/>
                        <a:pt x="4390650" y="24744"/>
                        <a:pt x="4204350" y="27257"/>
                      </a:cubicBezTo>
                      <a:cubicBezTo>
                        <a:pt x="3903062" y="30543"/>
                        <a:pt x="3601967" y="45620"/>
                        <a:pt x="3300679" y="45040"/>
                      </a:cubicBezTo>
                      <a:cubicBezTo>
                        <a:pt x="3145494" y="47940"/>
                        <a:pt x="2991081" y="61664"/>
                        <a:pt x="2836669" y="73841"/>
                      </a:cubicBezTo>
                      <a:cubicBezTo>
                        <a:pt x="2537120" y="80220"/>
                        <a:pt x="2227136" y="102063"/>
                        <a:pt x="1927201" y="130091"/>
                      </a:cubicBezTo>
                      <a:cubicBezTo>
                        <a:pt x="1708434" y="149614"/>
                        <a:pt x="1489280" y="170490"/>
                        <a:pt x="1272252" y="205283"/>
                      </a:cubicBezTo>
                      <a:cubicBezTo>
                        <a:pt x="1190698" y="215722"/>
                        <a:pt x="1113781" y="246649"/>
                        <a:pt x="1045755" y="292267"/>
                      </a:cubicBezTo>
                      <a:cubicBezTo>
                        <a:pt x="1025849" y="305798"/>
                        <a:pt x="1001885" y="321262"/>
                        <a:pt x="995315" y="345811"/>
                      </a:cubicBezTo>
                      <a:cubicBezTo>
                        <a:pt x="994155" y="349676"/>
                        <a:pt x="995121" y="354702"/>
                        <a:pt x="997441" y="358955"/>
                      </a:cubicBezTo>
                      <a:cubicBezTo>
                        <a:pt x="972897" y="374612"/>
                        <a:pt x="950093" y="392975"/>
                        <a:pt x="925935" y="409405"/>
                      </a:cubicBezTo>
                      <a:cubicBezTo>
                        <a:pt x="802831" y="506634"/>
                        <a:pt x="791235" y="681181"/>
                        <a:pt x="807662" y="826347"/>
                      </a:cubicBezTo>
                      <a:cubicBezTo>
                        <a:pt x="832785" y="1197091"/>
                        <a:pt x="835491" y="1569382"/>
                        <a:pt x="875109" y="1939546"/>
                      </a:cubicBezTo>
                      <a:cubicBezTo>
                        <a:pt x="915499" y="2401719"/>
                        <a:pt x="977149" y="2862153"/>
                        <a:pt x="1007297" y="3325293"/>
                      </a:cubicBezTo>
                      <a:cubicBezTo>
                        <a:pt x="1033580" y="3725225"/>
                        <a:pt x="1039957" y="4130376"/>
                        <a:pt x="1096388" y="4528375"/>
                      </a:cubicBezTo>
                      <a:cubicBezTo>
                        <a:pt x="1119966" y="4710654"/>
                        <a:pt x="1120739" y="4899506"/>
                        <a:pt x="1185287" y="5073473"/>
                      </a:cubicBezTo>
                      <a:cubicBezTo>
                        <a:pt x="1202873" y="5120444"/>
                        <a:pt x="1228769" y="5155045"/>
                        <a:pt x="1260463" y="5180946"/>
                      </a:cubicBezTo>
                      <a:cubicBezTo>
                        <a:pt x="1230702" y="5205688"/>
                        <a:pt x="1204999" y="5237776"/>
                        <a:pt x="1185866" y="5274696"/>
                      </a:cubicBezTo>
                      <a:cubicBezTo>
                        <a:pt x="1097354" y="5417929"/>
                        <a:pt x="1039764" y="5576626"/>
                        <a:pt x="963427" y="5726237"/>
                      </a:cubicBezTo>
                      <a:cubicBezTo>
                        <a:pt x="845734" y="5959547"/>
                        <a:pt x="727267" y="6193244"/>
                        <a:pt x="613439" y="6428679"/>
                      </a:cubicBezTo>
                      <a:cubicBezTo>
                        <a:pt x="505794" y="6675713"/>
                        <a:pt x="408200" y="6927193"/>
                        <a:pt x="299396" y="7173840"/>
                      </a:cubicBezTo>
                      <a:cubicBezTo>
                        <a:pt x="221320" y="7358826"/>
                        <a:pt x="150008" y="7546517"/>
                        <a:pt x="77730" y="7733629"/>
                      </a:cubicBezTo>
                      <a:cubicBezTo>
                        <a:pt x="66521" y="7788912"/>
                        <a:pt x="-20252" y="7907596"/>
                        <a:pt x="17627" y="7961139"/>
                      </a:cubicBezTo>
                      <a:cubicBezTo>
                        <a:pt x="6611" y="8046963"/>
                        <a:pt x="6418" y="8134141"/>
                        <a:pt x="620" y="8220351"/>
                      </a:cubicBezTo>
                      <a:cubicBezTo>
                        <a:pt x="-926" y="8281820"/>
                        <a:pt x="-2279" y="8350247"/>
                        <a:pt x="32121" y="8403790"/>
                      </a:cubicBezTo>
                      <a:cubicBezTo>
                        <a:pt x="94930" y="8473764"/>
                        <a:pt x="200255" y="8464679"/>
                        <a:pt x="286448" y="8472604"/>
                      </a:cubicBezTo>
                      <a:cubicBezTo>
                        <a:pt x="372254" y="8477243"/>
                        <a:pt x="458640" y="8477243"/>
                        <a:pt x="544446" y="8477823"/>
                      </a:cubicBezTo>
                      <a:cubicBezTo>
                        <a:pt x="885931" y="8477436"/>
                        <a:pt x="1227030" y="8459653"/>
                        <a:pt x="1566776" y="8424086"/>
                      </a:cubicBezTo>
                      <a:cubicBezTo>
                        <a:pt x="2087411" y="8402823"/>
                        <a:pt x="2609398" y="8358365"/>
                        <a:pt x="3131966" y="8353919"/>
                      </a:cubicBezTo>
                      <a:cubicBezTo>
                        <a:pt x="3474417" y="8340002"/>
                        <a:pt x="3816676" y="8347541"/>
                        <a:pt x="4159127" y="8355079"/>
                      </a:cubicBezTo>
                      <a:cubicBezTo>
                        <a:pt x="4415386" y="8360878"/>
                        <a:pt x="4671452" y="8366484"/>
                        <a:pt x="4927905" y="8363198"/>
                      </a:cubicBezTo>
                      <a:cubicBezTo>
                        <a:pt x="5531253" y="8353533"/>
                        <a:pt x="6134602" y="8351793"/>
                        <a:pt x="6738144" y="8355466"/>
                      </a:cubicBezTo>
                      <a:cubicBezTo>
                        <a:pt x="7372414" y="8355466"/>
                        <a:pt x="8006684" y="8353339"/>
                        <a:pt x="8640954" y="8361071"/>
                      </a:cubicBezTo>
                      <a:cubicBezTo>
                        <a:pt x="8715551" y="8359139"/>
                        <a:pt x="8790341" y="8361845"/>
                        <a:pt x="8865132" y="8364744"/>
                      </a:cubicBezTo>
                      <a:cubicBezTo>
                        <a:pt x="8992875" y="8369383"/>
                        <a:pt x="9120811" y="8374022"/>
                        <a:pt x="9247975" y="8356239"/>
                      </a:cubicBezTo>
                      <a:cubicBezTo>
                        <a:pt x="9308464" y="8341355"/>
                        <a:pt x="9386926" y="8353919"/>
                        <a:pt x="9427510" y="8297863"/>
                      </a:cubicBezTo>
                      <a:cubicBezTo>
                        <a:pt x="9430796" y="8292065"/>
                        <a:pt x="9435047" y="8285106"/>
                        <a:pt x="9439685" y="8276987"/>
                      </a:cubicBezTo>
                      <a:cubicBezTo>
                        <a:pt x="9534381" y="8205854"/>
                        <a:pt x="9630044" y="7939877"/>
                        <a:pt x="9651109" y="7878602"/>
                      </a:cubicBezTo>
                      <a:cubicBezTo>
                        <a:pt x="9691693" y="7785626"/>
                        <a:pt x="9618835" y="7714685"/>
                        <a:pt x="9581729" y="7636207"/>
                      </a:cubicBezTo>
                      <a:close/>
                      <a:moveTo>
                        <a:pt x="4758611" y="338272"/>
                      </a:moveTo>
                      <a:cubicBezTo>
                        <a:pt x="4775425" y="294007"/>
                        <a:pt x="4816395" y="259793"/>
                        <a:pt x="4863550" y="253608"/>
                      </a:cubicBezTo>
                      <a:cubicBezTo>
                        <a:pt x="4869541" y="252835"/>
                        <a:pt x="4875725" y="252448"/>
                        <a:pt x="4881716" y="252448"/>
                      </a:cubicBezTo>
                      <a:cubicBezTo>
                        <a:pt x="4908386" y="252448"/>
                        <a:pt x="4934475" y="260180"/>
                        <a:pt x="4956700" y="276224"/>
                      </a:cubicBezTo>
                      <a:cubicBezTo>
                        <a:pt x="4974673" y="289174"/>
                        <a:pt x="4989940" y="308118"/>
                        <a:pt x="4999410" y="329380"/>
                      </a:cubicBezTo>
                      <a:cubicBezTo>
                        <a:pt x="5010039" y="347744"/>
                        <a:pt x="5016223" y="368813"/>
                        <a:pt x="5016803" y="390269"/>
                      </a:cubicBezTo>
                      <a:cubicBezTo>
                        <a:pt x="5017576" y="427962"/>
                        <a:pt x="5000569" y="470101"/>
                        <a:pt x="4968875" y="492330"/>
                      </a:cubicBezTo>
                      <a:cubicBezTo>
                        <a:pt x="4945298" y="508953"/>
                        <a:pt x="4916502" y="521711"/>
                        <a:pt x="4887127" y="521711"/>
                      </a:cubicBezTo>
                      <a:cubicBezTo>
                        <a:pt x="4881909" y="521711"/>
                        <a:pt x="4876498" y="521324"/>
                        <a:pt x="4871087" y="520358"/>
                      </a:cubicBezTo>
                      <a:cubicBezTo>
                        <a:pt x="4829343" y="513399"/>
                        <a:pt x="4791851" y="493683"/>
                        <a:pt x="4769434" y="456183"/>
                      </a:cubicBezTo>
                      <a:cubicBezTo>
                        <a:pt x="4748562" y="420617"/>
                        <a:pt x="4743924" y="377125"/>
                        <a:pt x="4758611" y="338272"/>
                      </a:cubicBezTo>
                      <a:close/>
                      <a:moveTo>
                        <a:pt x="1110303" y="844517"/>
                      </a:moveTo>
                      <a:cubicBezTo>
                        <a:pt x="1113975" y="842198"/>
                        <a:pt x="1114554" y="836785"/>
                        <a:pt x="1113202" y="832146"/>
                      </a:cubicBezTo>
                      <a:cubicBezTo>
                        <a:pt x="1113781" y="832146"/>
                        <a:pt x="1114361" y="832146"/>
                        <a:pt x="1114748" y="831953"/>
                      </a:cubicBezTo>
                      <a:cubicBezTo>
                        <a:pt x="1379123" y="818036"/>
                        <a:pt x="1643499" y="814750"/>
                        <a:pt x="1908068" y="814750"/>
                      </a:cubicBezTo>
                      <a:cubicBezTo>
                        <a:pt x="2016872" y="814750"/>
                        <a:pt x="2125869" y="815329"/>
                        <a:pt x="2234673" y="815909"/>
                      </a:cubicBezTo>
                      <a:cubicBezTo>
                        <a:pt x="2453053" y="817069"/>
                        <a:pt x="2671434" y="818036"/>
                        <a:pt x="2890008" y="814943"/>
                      </a:cubicBezTo>
                      <a:cubicBezTo>
                        <a:pt x="3194581" y="815716"/>
                        <a:pt x="3498768" y="794647"/>
                        <a:pt x="3803341" y="790974"/>
                      </a:cubicBezTo>
                      <a:cubicBezTo>
                        <a:pt x="4410168" y="790394"/>
                        <a:pt x="5016223" y="759467"/>
                        <a:pt x="5622857" y="749608"/>
                      </a:cubicBezTo>
                      <a:cubicBezTo>
                        <a:pt x="6349311" y="731052"/>
                        <a:pt x="7076924" y="757534"/>
                        <a:pt x="7802604" y="713075"/>
                      </a:cubicBezTo>
                      <a:cubicBezTo>
                        <a:pt x="7892662" y="708823"/>
                        <a:pt x="7982913" y="708823"/>
                        <a:pt x="8072778" y="707856"/>
                      </a:cubicBezTo>
                      <a:cubicBezTo>
                        <a:pt x="8081668" y="707276"/>
                        <a:pt x="8091331" y="707276"/>
                        <a:pt x="8100994" y="707470"/>
                      </a:cubicBezTo>
                      <a:cubicBezTo>
                        <a:pt x="8113749" y="707663"/>
                        <a:pt x="8126696" y="707856"/>
                        <a:pt x="8139065" y="706310"/>
                      </a:cubicBezTo>
                      <a:cubicBezTo>
                        <a:pt x="8133074" y="753474"/>
                        <a:pt x="8131528" y="813783"/>
                        <a:pt x="8131721" y="875445"/>
                      </a:cubicBezTo>
                      <a:cubicBezTo>
                        <a:pt x="8053066" y="874865"/>
                        <a:pt x="7974410" y="877571"/>
                        <a:pt x="7895755" y="877378"/>
                      </a:cubicBezTo>
                      <a:cubicBezTo>
                        <a:pt x="7713126" y="878151"/>
                        <a:pt x="7530499" y="874092"/>
                        <a:pt x="7348064" y="880664"/>
                      </a:cubicBezTo>
                      <a:cubicBezTo>
                        <a:pt x="7053153" y="903473"/>
                        <a:pt x="6758243" y="924929"/>
                        <a:pt x="6462366" y="929375"/>
                      </a:cubicBezTo>
                      <a:cubicBezTo>
                        <a:pt x="6235869" y="937493"/>
                        <a:pt x="6009758" y="926862"/>
                        <a:pt x="5783454" y="922416"/>
                      </a:cubicBezTo>
                      <a:cubicBezTo>
                        <a:pt x="5552512" y="922803"/>
                        <a:pt x="5321569" y="929955"/>
                        <a:pt x="5090820" y="935560"/>
                      </a:cubicBezTo>
                      <a:cubicBezTo>
                        <a:pt x="4618693" y="951991"/>
                        <a:pt x="4146179" y="946192"/>
                        <a:pt x="3674439" y="968614"/>
                      </a:cubicBezTo>
                      <a:cubicBezTo>
                        <a:pt x="3368706" y="979825"/>
                        <a:pt x="3062393" y="971707"/>
                        <a:pt x="2756854" y="986204"/>
                      </a:cubicBezTo>
                      <a:cubicBezTo>
                        <a:pt x="2377297" y="1001475"/>
                        <a:pt x="1996387" y="986397"/>
                        <a:pt x="1617409" y="1013459"/>
                      </a:cubicBezTo>
                      <a:cubicBezTo>
                        <a:pt x="1451208" y="1035688"/>
                        <a:pt x="1285007" y="1032982"/>
                        <a:pt x="1117067" y="1050765"/>
                      </a:cubicBezTo>
                      <a:cubicBezTo>
                        <a:pt x="1109916" y="1015199"/>
                        <a:pt x="1103152" y="979439"/>
                        <a:pt x="1098128" y="943292"/>
                      </a:cubicBezTo>
                      <a:cubicBezTo>
                        <a:pt x="1094649" y="925509"/>
                        <a:pt x="1093489" y="906952"/>
                        <a:pt x="1091364" y="888589"/>
                      </a:cubicBezTo>
                      <a:cubicBezTo>
                        <a:pt x="1109530" y="887043"/>
                        <a:pt x="1106438" y="859015"/>
                        <a:pt x="1110303" y="844517"/>
                      </a:cubicBezTo>
                      <a:close/>
                      <a:moveTo>
                        <a:pt x="1214855" y="1931621"/>
                      </a:moveTo>
                      <a:cubicBezTo>
                        <a:pt x="1192824" y="1707203"/>
                        <a:pt x="1170406" y="1492256"/>
                        <a:pt x="1154172" y="1265519"/>
                      </a:cubicBezTo>
                      <a:cubicBezTo>
                        <a:pt x="1148761" y="1211589"/>
                        <a:pt x="1138712" y="1158432"/>
                        <a:pt x="1127889" y="1105275"/>
                      </a:cubicBezTo>
                      <a:cubicBezTo>
                        <a:pt x="1199394" y="1106048"/>
                        <a:pt x="1270899" y="1109528"/>
                        <a:pt x="1342405" y="1110108"/>
                      </a:cubicBezTo>
                      <a:cubicBezTo>
                        <a:pt x="1798878" y="1085172"/>
                        <a:pt x="2255931" y="1099863"/>
                        <a:pt x="2712984" y="1091744"/>
                      </a:cubicBezTo>
                      <a:cubicBezTo>
                        <a:pt x="3023162" y="1079180"/>
                        <a:pt x="3333726" y="1085945"/>
                        <a:pt x="3643904" y="1077440"/>
                      </a:cubicBezTo>
                      <a:cubicBezTo>
                        <a:pt x="4105982" y="1056564"/>
                        <a:pt x="4568833" y="1061397"/>
                        <a:pt x="5031104" y="1046899"/>
                      </a:cubicBezTo>
                      <a:cubicBezTo>
                        <a:pt x="5264365" y="1041101"/>
                        <a:pt x="5497433" y="1034335"/>
                        <a:pt x="5730695" y="1032595"/>
                      </a:cubicBezTo>
                      <a:cubicBezTo>
                        <a:pt x="5957965" y="1033755"/>
                        <a:pt x="6184849" y="1048446"/>
                        <a:pt x="6412313" y="1041294"/>
                      </a:cubicBezTo>
                      <a:cubicBezTo>
                        <a:pt x="6768292" y="1040907"/>
                        <a:pt x="7122533" y="1000315"/>
                        <a:pt x="7477739" y="988524"/>
                      </a:cubicBezTo>
                      <a:cubicBezTo>
                        <a:pt x="7683751" y="987171"/>
                        <a:pt x="7889956" y="989877"/>
                        <a:pt x="8095969" y="986204"/>
                      </a:cubicBezTo>
                      <a:cubicBezTo>
                        <a:pt x="8106984" y="984658"/>
                        <a:pt x="8119933" y="984851"/>
                        <a:pt x="8133847" y="985818"/>
                      </a:cubicBezTo>
                      <a:cubicBezTo>
                        <a:pt x="8136166" y="1064683"/>
                        <a:pt x="8139259" y="1133883"/>
                        <a:pt x="8137519" y="1166357"/>
                      </a:cubicBezTo>
                      <a:cubicBezTo>
                        <a:pt x="8131721" y="1689999"/>
                        <a:pt x="8138872" y="2213835"/>
                        <a:pt x="8130948" y="2737283"/>
                      </a:cubicBezTo>
                      <a:cubicBezTo>
                        <a:pt x="8112396" y="3240436"/>
                        <a:pt x="8096742" y="3743395"/>
                        <a:pt x="8102153" y="4246935"/>
                      </a:cubicBezTo>
                      <a:cubicBezTo>
                        <a:pt x="8103506" y="4365619"/>
                        <a:pt x="8102733" y="4475412"/>
                        <a:pt x="8091331" y="4595642"/>
                      </a:cubicBezTo>
                      <a:cubicBezTo>
                        <a:pt x="8091137" y="4608787"/>
                        <a:pt x="8088818" y="4624250"/>
                        <a:pt x="8086306" y="4640101"/>
                      </a:cubicBezTo>
                      <a:cubicBezTo>
                        <a:pt x="7906963" y="4635848"/>
                        <a:pt x="7728587" y="4653825"/>
                        <a:pt x="7550017" y="4665423"/>
                      </a:cubicBezTo>
                      <a:cubicBezTo>
                        <a:pt x="7102434" y="4672381"/>
                        <a:pt x="6654850" y="4672381"/>
                        <a:pt x="6207267" y="4672188"/>
                      </a:cubicBezTo>
                      <a:cubicBezTo>
                        <a:pt x="5775144" y="4671995"/>
                        <a:pt x="5343021" y="4671802"/>
                        <a:pt x="4911091" y="4678180"/>
                      </a:cubicBezTo>
                      <a:cubicBezTo>
                        <a:pt x="4353737" y="4689392"/>
                        <a:pt x="3796577" y="4741388"/>
                        <a:pt x="3238257" y="4742548"/>
                      </a:cubicBezTo>
                      <a:cubicBezTo>
                        <a:pt x="3019297" y="4743708"/>
                        <a:pt x="2800530" y="4741969"/>
                        <a:pt x="2581569" y="4740229"/>
                      </a:cubicBezTo>
                      <a:cubicBezTo>
                        <a:pt x="2374784" y="4738489"/>
                        <a:pt x="2168192" y="4736749"/>
                        <a:pt x="1961601" y="4737716"/>
                      </a:cubicBezTo>
                      <a:cubicBezTo>
                        <a:pt x="1900918" y="4735396"/>
                        <a:pt x="1839462" y="4739069"/>
                        <a:pt x="1777813" y="4742742"/>
                      </a:cubicBezTo>
                      <a:cubicBezTo>
                        <a:pt x="1668816" y="4749314"/>
                        <a:pt x="1559626" y="4755886"/>
                        <a:pt x="1454687" y="4728631"/>
                      </a:cubicBezTo>
                      <a:cubicBezTo>
                        <a:pt x="1437680" y="4697123"/>
                        <a:pt x="1441352" y="4648606"/>
                        <a:pt x="1434588" y="4605501"/>
                      </a:cubicBezTo>
                      <a:cubicBezTo>
                        <a:pt x="1438840" y="4576699"/>
                        <a:pt x="1431496" y="4544999"/>
                        <a:pt x="1432076" y="4516391"/>
                      </a:cubicBezTo>
                      <a:cubicBezTo>
                        <a:pt x="1428018" y="4432500"/>
                        <a:pt x="1419514" y="4348609"/>
                        <a:pt x="1413523" y="4264911"/>
                      </a:cubicBezTo>
                      <a:cubicBezTo>
                        <a:pt x="1399609" y="3988689"/>
                        <a:pt x="1370813" y="3713821"/>
                        <a:pt x="1352841" y="3437792"/>
                      </a:cubicBezTo>
                      <a:cubicBezTo>
                        <a:pt x="1319021" y="2935606"/>
                        <a:pt x="1257758" y="2433034"/>
                        <a:pt x="1214855" y="1931621"/>
                      </a:cubicBezTo>
                      <a:close/>
                      <a:moveTo>
                        <a:pt x="6687318" y="5372504"/>
                      </a:moveTo>
                      <a:cubicBezTo>
                        <a:pt x="6543341" y="5377336"/>
                        <a:pt x="6412119" y="5399759"/>
                        <a:pt x="6264857" y="5399372"/>
                      </a:cubicBezTo>
                      <a:cubicBezTo>
                        <a:pt x="6172867" y="5400532"/>
                        <a:pt x="6080683" y="5392413"/>
                        <a:pt x="5988306" y="5384295"/>
                      </a:cubicBezTo>
                      <a:cubicBezTo>
                        <a:pt x="5877957" y="5374630"/>
                        <a:pt x="5767220" y="5364965"/>
                        <a:pt x="5656097" y="5370957"/>
                      </a:cubicBezTo>
                      <a:cubicBezTo>
                        <a:pt x="5065697" y="5375017"/>
                        <a:pt x="4475489" y="5386808"/>
                        <a:pt x="3885089" y="5394347"/>
                      </a:cubicBezTo>
                      <a:cubicBezTo>
                        <a:pt x="3719468" y="5402078"/>
                        <a:pt x="3554039" y="5400339"/>
                        <a:pt x="3388418" y="5401305"/>
                      </a:cubicBezTo>
                      <a:cubicBezTo>
                        <a:pt x="3214100" y="5402852"/>
                        <a:pt x="3038623" y="5426627"/>
                        <a:pt x="2864691" y="5412709"/>
                      </a:cubicBezTo>
                      <a:cubicBezTo>
                        <a:pt x="2869136" y="5376370"/>
                        <a:pt x="2879186" y="5341190"/>
                        <a:pt x="2890588" y="5306396"/>
                      </a:cubicBezTo>
                      <a:cubicBezTo>
                        <a:pt x="3982297" y="5308909"/>
                        <a:pt x="5073813" y="5297891"/>
                        <a:pt x="6165330" y="5290739"/>
                      </a:cubicBezTo>
                      <a:cubicBezTo>
                        <a:pt x="6323994" y="5284940"/>
                        <a:pt x="6482658" y="5276822"/>
                        <a:pt x="6641322" y="5269283"/>
                      </a:cubicBezTo>
                      <a:cubicBezTo>
                        <a:pt x="6649246" y="5303884"/>
                        <a:pt x="6677848" y="5341963"/>
                        <a:pt x="6687318" y="5372504"/>
                      </a:cubicBezTo>
                      <a:close/>
                      <a:moveTo>
                        <a:pt x="9482975" y="8000766"/>
                      </a:moveTo>
                      <a:cubicBezTo>
                        <a:pt x="9472733" y="8023961"/>
                        <a:pt x="9462876" y="8047543"/>
                        <a:pt x="9452247" y="8070353"/>
                      </a:cubicBezTo>
                      <a:cubicBezTo>
                        <a:pt x="9451087" y="8069966"/>
                        <a:pt x="9450121" y="8069773"/>
                        <a:pt x="9448962" y="8069579"/>
                      </a:cubicBezTo>
                      <a:cubicBezTo>
                        <a:pt x="9421713" y="8065907"/>
                        <a:pt x="9396396" y="8083303"/>
                        <a:pt x="9388859" y="8109205"/>
                      </a:cubicBezTo>
                      <a:cubicBezTo>
                        <a:pt x="9379389" y="8142452"/>
                        <a:pt x="9369533" y="8176279"/>
                        <a:pt x="9353686" y="8207207"/>
                      </a:cubicBezTo>
                      <a:cubicBezTo>
                        <a:pt x="9350980" y="8210880"/>
                        <a:pt x="9348855" y="8214939"/>
                        <a:pt x="9347116" y="8218998"/>
                      </a:cubicBezTo>
                      <a:cubicBezTo>
                        <a:pt x="9347116" y="8219191"/>
                        <a:pt x="9347116" y="8219191"/>
                        <a:pt x="9346922" y="8219191"/>
                      </a:cubicBezTo>
                      <a:cubicBezTo>
                        <a:pt x="9344796" y="8223057"/>
                        <a:pt x="9342477" y="8226730"/>
                        <a:pt x="9340158" y="8230209"/>
                      </a:cubicBezTo>
                      <a:cubicBezTo>
                        <a:pt x="9186132" y="8258238"/>
                        <a:pt x="9029594" y="8263650"/>
                        <a:pt x="8873249" y="8253212"/>
                      </a:cubicBezTo>
                      <a:cubicBezTo>
                        <a:pt x="8683084" y="8247026"/>
                        <a:pt x="8492919" y="8251858"/>
                        <a:pt x="8302754" y="8246446"/>
                      </a:cubicBezTo>
                      <a:cubicBezTo>
                        <a:pt x="7934599" y="8243353"/>
                        <a:pt x="7566638" y="8243740"/>
                        <a:pt x="7198482" y="8244320"/>
                      </a:cubicBezTo>
                      <a:cubicBezTo>
                        <a:pt x="6880768" y="8244707"/>
                        <a:pt x="6563053" y="8245093"/>
                        <a:pt x="6245339" y="8243353"/>
                      </a:cubicBezTo>
                      <a:cubicBezTo>
                        <a:pt x="5956805" y="8239294"/>
                        <a:pt x="5668659" y="8243160"/>
                        <a:pt x="5380320" y="8247026"/>
                      </a:cubicBezTo>
                      <a:cubicBezTo>
                        <a:pt x="5138555" y="8250312"/>
                        <a:pt x="4896597" y="8253598"/>
                        <a:pt x="4654832" y="8252052"/>
                      </a:cubicBezTo>
                      <a:cubicBezTo>
                        <a:pt x="4081438" y="8246446"/>
                        <a:pt x="3508044" y="8221704"/>
                        <a:pt x="2934843" y="8248186"/>
                      </a:cubicBezTo>
                      <a:cubicBezTo>
                        <a:pt x="2640126" y="8249539"/>
                        <a:pt x="2345989" y="8271575"/>
                        <a:pt x="2052045" y="8289552"/>
                      </a:cubicBezTo>
                      <a:cubicBezTo>
                        <a:pt x="1839462" y="8305789"/>
                        <a:pt x="1611612" y="8303855"/>
                        <a:pt x="1397290" y="8328211"/>
                      </a:cubicBezTo>
                      <a:cubicBezTo>
                        <a:pt x="1160356" y="8358172"/>
                        <a:pt x="920911" y="8356046"/>
                        <a:pt x="682818" y="8368224"/>
                      </a:cubicBezTo>
                      <a:cubicBezTo>
                        <a:pt x="523574" y="8368996"/>
                        <a:pt x="364137" y="8370930"/>
                        <a:pt x="205086" y="8360298"/>
                      </a:cubicBezTo>
                      <a:cubicBezTo>
                        <a:pt x="174745" y="8356819"/>
                        <a:pt x="145756" y="8355852"/>
                        <a:pt x="117154" y="8342515"/>
                      </a:cubicBezTo>
                      <a:cubicBezTo>
                        <a:pt x="86426" y="8326664"/>
                        <a:pt x="80822" y="8213006"/>
                        <a:pt x="75411" y="8106306"/>
                      </a:cubicBezTo>
                      <a:cubicBezTo>
                        <a:pt x="164309" y="8185944"/>
                        <a:pt x="349836" y="8188071"/>
                        <a:pt x="490914" y="8191163"/>
                      </a:cubicBezTo>
                      <a:cubicBezTo>
                        <a:pt x="679726" y="8194063"/>
                        <a:pt x="868731" y="8194643"/>
                        <a:pt x="1057350" y="8199861"/>
                      </a:cubicBezTo>
                      <a:cubicBezTo>
                        <a:pt x="1251767" y="8202181"/>
                        <a:pt x="1445990" y="8201408"/>
                        <a:pt x="1639441" y="8181305"/>
                      </a:cubicBezTo>
                      <a:cubicBezTo>
                        <a:pt x="1993874" y="8177826"/>
                        <a:pt x="2364155" y="8167001"/>
                        <a:pt x="2722067" y="8156563"/>
                      </a:cubicBezTo>
                      <a:cubicBezTo>
                        <a:pt x="3021616" y="8146318"/>
                        <a:pt x="3320971" y="8144965"/>
                        <a:pt x="3620713" y="8149604"/>
                      </a:cubicBezTo>
                      <a:cubicBezTo>
                        <a:pt x="3901902" y="8140906"/>
                        <a:pt x="4183478" y="8126022"/>
                        <a:pt x="4465247" y="8128148"/>
                      </a:cubicBezTo>
                      <a:cubicBezTo>
                        <a:pt x="4752040" y="8126022"/>
                        <a:pt x="5039221" y="8126215"/>
                        <a:pt x="5326207" y="8126409"/>
                      </a:cubicBezTo>
                      <a:cubicBezTo>
                        <a:pt x="5619765" y="8126602"/>
                        <a:pt x="5913322" y="8126795"/>
                        <a:pt x="6206880" y="8124669"/>
                      </a:cubicBezTo>
                      <a:cubicBezTo>
                        <a:pt x="6523822" y="8135880"/>
                        <a:pt x="6841344" y="8139939"/>
                        <a:pt x="7158479" y="8137427"/>
                      </a:cubicBezTo>
                      <a:cubicBezTo>
                        <a:pt x="7431937" y="8129888"/>
                        <a:pt x="7703463" y="8104952"/>
                        <a:pt x="7976729" y="8090455"/>
                      </a:cubicBezTo>
                      <a:cubicBezTo>
                        <a:pt x="8244004" y="8088909"/>
                        <a:pt x="8511278" y="8089682"/>
                        <a:pt x="8778359" y="8080404"/>
                      </a:cubicBezTo>
                      <a:cubicBezTo>
                        <a:pt x="8895087" y="8075765"/>
                        <a:pt x="9012201" y="8073832"/>
                        <a:pt x="9129121" y="8074218"/>
                      </a:cubicBezTo>
                      <a:cubicBezTo>
                        <a:pt x="9252806" y="8079824"/>
                        <a:pt x="9382095" y="8069193"/>
                        <a:pt x="9485487" y="7995933"/>
                      </a:cubicBezTo>
                      <a:cubicBezTo>
                        <a:pt x="9484521" y="7997479"/>
                        <a:pt x="9483748" y="7999219"/>
                        <a:pt x="9482975" y="8000766"/>
                      </a:cubicBezTo>
                      <a:close/>
                      <a:moveTo>
                        <a:pt x="9513123" y="7778280"/>
                      </a:moveTo>
                      <a:cubicBezTo>
                        <a:pt x="9506166" y="7842262"/>
                        <a:pt x="9442971" y="7895612"/>
                        <a:pt x="9386733" y="7925380"/>
                      </a:cubicBezTo>
                      <a:cubicBezTo>
                        <a:pt x="9297448" y="7969452"/>
                        <a:pt x="9198887" y="7966745"/>
                        <a:pt x="9100519" y="7963652"/>
                      </a:cubicBezTo>
                      <a:cubicBezTo>
                        <a:pt x="9053364" y="7962300"/>
                        <a:pt x="9006210" y="7960946"/>
                        <a:pt x="8960408" y="7964812"/>
                      </a:cubicBezTo>
                      <a:cubicBezTo>
                        <a:pt x="8621435" y="7976217"/>
                        <a:pt x="8282269" y="7977763"/>
                        <a:pt x="7943102" y="7980469"/>
                      </a:cubicBezTo>
                      <a:cubicBezTo>
                        <a:pt x="7601230" y="8001925"/>
                        <a:pt x="7258392" y="8034206"/>
                        <a:pt x="6914201" y="8026861"/>
                      </a:cubicBezTo>
                      <a:cubicBezTo>
                        <a:pt x="6454829" y="8021255"/>
                        <a:pt x="5995457" y="8010817"/>
                        <a:pt x="5535891" y="8016036"/>
                      </a:cubicBezTo>
                      <a:cubicBezTo>
                        <a:pt x="5392301" y="8016423"/>
                        <a:pt x="5248711" y="8016036"/>
                        <a:pt x="5105122" y="8015649"/>
                      </a:cubicBezTo>
                      <a:cubicBezTo>
                        <a:pt x="4667587" y="8014683"/>
                        <a:pt x="4229860" y="8013716"/>
                        <a:pt x="3792712" y="8032466"/>
                      </a:cubicBezTo>
                      <a:cubicBezTo>
                        <a:pt x="3674439" y="8040585"/>
                        <a:pt x="3555972" y="8038845"/>
                        <a:pt x="3437505" y="8037106"/>
                      </a:cubicBezTo>
                      <a:cubicBezTo>
                        <a:pt x="3358077" y="8035946"/>
                        <a:pt x="3278648" y="8034786"/>
                        <a:pt x="3199412" y="8036526"/>
                      </a:cubicBezTo>
                      <a:cubicBezTo>
                        <a:pt x="2804202" y="8037878"/>
                        <a:pt x="2409377" y="8057402"/>
                        <a:pt x="2014360" y="8067066"/>
                      </a:cubicBezTo>
                      <a:cubicBezTo>
                        <a:pt x="1815305" y="8064940"/>
                        <a:pt x="1616443" y="8069966"/>
                        <a:pt x="1418161" y="8089103"/>
                      </a:cubicBezTo>
                      <a:cubicBezTo>
                        <a:pt x="1264329" y="8093355"/>
                        <a:pt x="1110689" y="8091615"/>
                        <a:pt x="957050" y="8089875"/>
                      </a:cubicBezTo>
                      <a:cubicBezTo>
                        <a:pt x="874336" y="8088909"/>
                        <a:pt x="791815" y="8087943"/>
                        <a:pt x="709101" y="8087943"/>
                      </a:cubicBezTo>
                      <a:cubicBezTo>
                        <a:pt x="701177" y="8087943"/>
                        <a:pt x="693254" y="8087943"/>
                        <a:pt x="685524" y="8087943"/>
                      </a:cubicBezTo>
                      <a:cubicBezTo>
                        <a:pt x="549277" y="8089295"/>
                        <a:pt x="413417" y="8087556"/>
                        <a:pt x="277364" y="8079244"/>
                      </a:cubicBezTo>
                      <a:cubicBezTo>
                        <a:pt x="234075" y="8076345"/>
                        <a:pt x="180349" y="8068999"/>
                        <a:pt x="143244" y="8041938"/>
                      </a:cubicBezTo>
                      <a:cubicBezTo>
                        <a:pt x="124305" y="8028600"/>
                        <a:pt x="108071" y="8011397"/>
                        <a:pt x="102467" y="7988394"/>
                      </a:cubicBezTo>
                      <a:cubicBezTo>
                        <a:pt x="101307" y="7979116"/>
                        <a:pt x="100534" y="7970031"/>
                        <a:pt x="100148" y="7960946"/>
                      </a:cubicBezTo>
                      <a:cubicBezTo>
                        <a:pt x="126431" y="7930212"/>
                        <a:pt x="135900" y="7872416"/>
                        <a:pt x="154646" y="7839749"/>
                      </a:cubicBezTo>
                      <a:cubicBezTo>
                        <a:pt x="219001" y="7678346"/>
                        <a:pt x="277944" y="7514816"/>
                        <a:pt x="344038" y="7354186"/>
                      </a:cubicBezTo>
                      <a:cubicBezTo>
                        <a:pt x="445885" y="7103093"/>
                        <a:pt x="558167" y="6856446"/>
                        <a:pt x="655182" y="6603420"/>
                      </a:cubicBezTo>
                      <a:cubicBezTo>
                        <a:pt x="769011" y="6334157"/>
                        <a:pt x="908736" y="6076492"/>
                        <a:pt x="1034353" y="5812448"/>
                      </a:cubicBezTo>
                      <a:cubicBezTo>
                        <a:pt x="1103345" y="5681973"/>
                        <a:pt x="1157071" y="5535260"/>
                        <a:pt x="1222585" y="5400919"/>
                      </a:cubicBezTo>
                      <a:cubicBezTo>
                        <a:pt x="1255632" y="5331718"/>
                        <a:pt x="1288293" y="5267157"/>
                        <a:pt x="1341245" y="5225018"/>
                      </a:cubicBezTo>
                      <a:cubicBezTo>
                        <a:pt x="1456233" y="5267544"/>
                        <a:pt x="1605814" y="5254979"/>
                        <a:pt x="1725054" y="5273149"/>
                      </a:cubicBezTo>
                      <a:cubicBezTo>
                        <a:pt x="2052045" y="5301564"/>
                        <a:pt x="2380195" y="5299244"/>
                        <a:pt x="2708153" y="5306010"/>
                      </a:cubicBezTo>
                      <a:cubicBezTo>
                        <a:pt x="2754148" y="5306203"/>
                        <a:pt x="2800337" y="5306396"/>
                        <a:pt x="2846332" y="5306396"/>
                      </a:cubicBezTo>
                      <a:cubicBezTo>
                        <a:pt x="2831451" y="5344669"/>
                        <a:pt x="2816570" y="5382942"/>
                        <a:pt x="2803815" y="5422761"/>
                      </a:cubicBezTo>
                      <a:cubicBezTo>
                        <a:pt x="2795312" y="5518830"/>
                        <a:pt x="2932524" y="5501626"/>
                        <a:pt x="2996492" y="5507232"/>
                      </a:cubicBezTo>
                      <a:cubicBezTo>
                        <a:pt x="3119791" y="5510518"/>
                        <a:pt x="3243088" y="5504526"/>
                        <a:pt x="3366387" y="5503173"/>
                      </a:cubicBezTo>
                      <a:cubicBezTo>
                        <a:pt x="3536646" y="5505105"/>
                        <a:pt x="3706519" y="5507618"/>
                        <a:pt x="3876586" y="5500853"/>
                      </a:cubicBezTo>
                      <a:cubicBezTo>
                        <a:pt x="4462155" y="5496407"/>
                        <a:pt x="5047917" y="5485583"/>
                        <a:pt x="5633487" y="5481330"/>
                      </a:cubicBezTo>
                      <a:cubicBezTo>
                        <a:pt x="5750213" y="5475145"/>
                        <a:pt x="5866168" y="5484809"/>
                        <a:pt x="5982122" y="5494668"/>
                      </a:cubicBezTo>
                      <a:cubicBezTo>
                        <a:pt x="6079137" y="5502786"/>
                        <a:pt x="6175959" y="5511098"/>
                        <a:pt x="6273554" y="5509938"/>
                      </a:cubicBezTo>
                      <a:cubicBezTo>
                        <a:pt x="6390282" y="5508392"/>
                        <a:pt x="6506816" y="5496987"/>
                        <a:pt x="6622963" y="5485969"/>
                      </a:cubicBezTo>
                      <a:cubicBezTo>
                        <a:pt x="6620837" y="5486163"/>
                        <a:pt x="6618711" y="5486163"/>
                        <a:pt x="6616392" y="5486356"/>
                      </a:cubicBezTo>
                      <a:cubicBezTo>
                        <a:pt x="6663547" y="5481137"/>
                        <a:pt x="6715919" y="5487902"/>
                        <a:pt x="6762688" y="5476884"/>
                      </a:cubicBezTo>
                      <a:cubicBezTo>
                        <a:pt x="6844822" y="5429720"/>
                        <a:pt x="6794575" y="5335584"/>
                        <a:pt x="6758822" y="5263677"/>
                      </a:cubicBezTo>
                      <a:cubicBezTo>
                        <a:pt x="6865887" y="5258845"/>
                        <a:pt x="6972952" y="5254399"/>
                        <a:pt x="7080016" y="5251500"/>
                      </a:cubicBezTo>
                      <a:cubicBezTo>
                        <a:pt x="7199642" y="5248214"/>
                        <a:pt x="7319268" y="5248407"/>
                        <a:pt x="7439088" y="5248407"/>
                      </a:cubicBezTo>
                      <a:cubicBezTo>
                        <a:pt x="7607994" y="5248600"/>
                        <a:pt x="7776708" y="5248794"/>
                        <a:pt x="7945615" y="5239515"/>
                      </a:cubicBezTo>
                      <a:cubicBezTo>
                        <a:pt x="8003012" y="5236809"/>
                        <a:pt x="8060603" y="5235843"/>
                        <a:pt x="8118193" y="5235456"/>
                      </a:cubicBezTo>
                      <a:cubicBezTo>
                        <a:pt x="8128436" y="5235456"/>
                        <a:pt x="8139065" y="5235843"/>
                        <a:pt x="8149501" y="5235069"/>
                      </a:cubicBezTo>
                      <a:cubicBezTo>
                        <a:pt x="8158004" y="5236230"/>
                        <a:pt x="8167087" y="5235843"/>
                        <a:pt x="8176364" y="5234489"/>
                      </a:cubicBezTo>
                      <a:cubicBezTo>
                        <a:pt x="8217914" y="5263291"/>
                        <a:pt x="8239559" y="5318187"/>
                        <a:pt x="8271446" y="5358973"/>
                      </a:cubicBezTo>
                      <a:cubicBezTo>
                        <a:pt x="8410591" y="5580685"/>
                        <a:pt x="8513018" y="5821340"/>
                        <a:pt x="8631484" y="6055230"/>
                      </a:cubicBezTo>
                      <a:cubicBezTo>
                        <a:pt x="8854310" y="6483769"/>
                        <a:pt x="9075009" y="6912309"/>
                        <a:pt x="9292230" y="7343749"/>
                      </a:cubicBezTo>
                      <a:cubicBezTo>
                        <a:pt x="9300347" y="7359986"/>
                        <a:pt x="9315615" y="7368491"/>
                        <a:pt x="9331848" y="7370037"/>
                      </a:cubicBezTo>
                      <a:cubicBezTo>
                        <a:pt x="9381708" y="7471904"/>
                        <a:pt x="9430409" y="7574352"/>
                        <a:pt x="9480463" y="7676413"/>
                      </a:cubicBezTo>
                      <a:cubicBezTo>
                        <a:pt x="9492058" y="7700382"/>
                        <a:pt x="9504040" y="7724350"/>
                        <a:pt x="9516988" y="7747546"/>
                      </a:cubicBezTo>
                      <a:cubicBezTo>
                        <a:pt x="9513510" y="7756245"/>
                        <a:pt x="9511770" y="7766682"/>
                        <a:pt x="9513123" y="77782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13"/>
                <p:cNvSpPr/>
                <p:nvPr/>
              </p:nvSpPr>
              <p:spPr>
                <a:xfrm>
                  <a:off x="918342" y="6700600"/>
                  <a:ext cx="398348" cy="320501"/>
                </a:xfrm>
                <a:custGeom>
                  <a:rect b="b" l="l" r="r" t="t"/>
                  <a:pathLst>
                    <a:path extrusionOk="0" h="320501" w="398348">
                      <a:moveTo>
                        <a:pt x="291060" y="14737"/>
                      </a:moveTo>
                      <a:cubicBezTo>
                        <a:pt x="238301" y="7972"/>
                        <a:pt x="106500" y="-28368"/>
                        <a:pt x="92779" y="46631"/>
                      </a:cubicBezTo>
                      <a:cubicBezTo>
                        <a:pt x="32869" y="122210"/>
                        <a:pt x="-72843" y="265830"/>
                        <a:pt x="75579" y="309515"/>
                      </a:cubicBezTo>
                      <a:cubicBezTo>
                        <a:pt x="138967" y="328072"/>
                        <a:pt x="205641" y="319567"/>
                        <a:pt x="269802" y="309902"/>
                      </a:cubicBezTo>
                      <a:cubicBezTo>
                        <a:pt x="300916" y="303716"/>
                        <a:pt x="316764" y="272596"/>
                        <a:pt x="330678" y="247080"/>
                      </a:cubicBezTo>
                      <a:cubicBezTo>
                        <a:pt x="353676" y="202042"/>
                        <a:pt x="372808" y="155264"/>
                        <a:pt x="392134" y="108486"/>
                      </a:cubicBezTo>
                      <a:cubicBezTo>
                        <a:pt x="399284" y="93409"/>
                        <a:pt x="401410" y="74272"/>
                        <a:pt x="392327" y="59582"/>
                      </a:cubicBezTo>
                      <a:cubicBezTo>
                        <a:pt x="370876" y="26142"/>
                        <a:pt x="326620" y="22662"/>
                        <a:pt x="291060" y="14737"/>
                      </a:cubicBezTo>
                      <a:close/>
                      <a:moveTo>
                        <a:pt x="253375" y="247274"/>
                      </a:moveTo>
                      <a:cubicBezTo>
                        <a:pt x="245838" y="248433"/>
                        <a:pt x="238108" y="249013"/>
                        <a:pt x="230571" y="249787"/>
                      </a:cubicBezTo>
                      <a:cubicBezTo>
                        <a:pt x="221295" y="250753"/>
                        <a:pt x="211825" y="251720"/>
                        <a:pt x="202549" y="252493"/>
                      </a:cubicBezTo>
                      <a:cubicBezTo>
                        <a:pt x="22819" y="262544"/>
                        <a:pt x="29197" y="223305"/>
                        <a:pt x="104181" y="78332"/>
                      </a:cubicBezTo>
                      <a:cubicBezTo>
                        <a:pt x="121381" y="99014"/>
                        <a:pt x="148823" y="90316"/>
                        <a:pt x="171821" y="87804"/>
                      </a:cubicBezTo>
                      <a:cubicBezTo>
                        <a:pt x="216850" y="85097"/>
                        <a:pt x="273087" y="92829"/>
                        <a:pt x="319662" y="99981"/>
                      </a:cubicBezTo>
                      <a:cubicBezTo>
                        <a:pt x="296472" y="148499"/>
                        <a:pt x="280045" y="200303"/>
                        <a:pt x="253375" y="2472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83;p13"/>
                <p:cNvSpPr/>
                <p:nvPr/>
              </p:nvSpPr>
              <p:spPr>
                <a:xfrm>
                  <a:off x="1404994" y="6641660"/>
                  <a:ext cx="547885" cy="376804"/>
                </a:xfrm>
                <a:custGeom>
                  <a:rect b="b" l="l" r="r" t="t"/>
                  <a:pathLst>
                    <a:path extrusionOk="0" h="376804" w="547885">
                      <a:moveTo>
                        <a:pt x="518494" y="35790"/>
                      </a:moveTo>
                      <a:cubicBezTo>
                        <a:pt x="429402" y="-25292"/>
                        <a:pt x="314414" y="7762"/>
                        <a:pt x="215467" y="19553"/>
                      </a:cubicBezTo>
                      <a:cubicBezTo>
                        <a:pt x="171597" y="29605"/>
                        <a:pt x="83665" y="24966"/>
                        <a:pt x="92748" y="90687"/>
                      </a:cubicBezTo>
                      <a:cubicBezTo>
                        <a:pt x="30906" y="111949"/>
                        <a:pt x="15639" y="193327"/>
                        <a:pt x="4430" y="250543"/>
                      </a:cubicBezTo>
                      <a:cubicBezTo>
                        <a:pt x="-25912" y="356277"/>
                        <a:pt x="106856" y="372514"/>
                        <a:pt x="182033" y="374640"/>
                      </a:cubicBezTo>
                      <a:cubicBezTo>
                        <a:pt x="253345" y="378119"/>
                        <a:pt x="325237" y="378893"/>
                        <a:pt x="395582" y="365362"/>
                      </a:cubicBezTo>
                      <a:cubicBezTo>
                        <a:pt x="452400" y="362269"/>
                        <a:pt x="493177" y="322063"/>
                        <a:pt x="512310" y="270646"/>
                      </a:cubicBezTo>
                      <a:cubicBezTo>
                        <a:pt x="532602" y="210338"/>
                        <a:pt x="577630" y="82181"/>
                        <a:pt x="518494" y="35790"/>
                      </a:cubicBezTo>
                      <a:close/>
                      <a:moveTo>
                        <a:pt x="407758" y="270646"/>
                      </a:moveTo>
                      <a:cubicBezTo>
                        <a:pt x="394229" y="272966"/>
                        <a:pt x="380508" y="273932"/>
                        <a:pt x="366980" y="275479"/>
                      </a:cubicBezTo>
                      <a:cubicBezTo>
                        <a:pt x="354612" y="276832"/>
                        <a:pt x="342243" y="278185"/>
                        <a:pt x="329682" y="278958"/>
                      </a:cubicBezTo>
                      <a:cubicBezTo>
                        <a:pt x="246001" y="280118"/>
                        <a:pt x="158263" y="293262"/>
                        <a:pt x="76515" y="272579"/>
                      </a:cubicBezTo>
                      <a:cubicBezTo>
                        <a:pt x="74969" y="218263"/>
                        <a:pt x="91396" y="166266"/>
                        <a:pt x="107243" y="115042"/>
                      </a:cubicBezTo>
                      <a:cubicBezTo>
                        <a:pt x="124829" y="132439"/>
                        <a:pt x="149566" y="124707"/>
                        <a:pt x="170824" y="120068"/>
                      </a:cubicBezTo>
                      <a:cubicBezTo>
                        <a:pt x="266293" y="108470"/>
                        <a:pt x="368526" y="70777"/>
                        <a:pt x="463222" y="99772"/>
                      </a:cubicBezTo>
                      <a:cubicBezTo>
                        <a:pt x="451434" y="157761"/>
                        <a:pt x="441578" y="220969"/>
                        <a:pt x="407758" y="2706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13"/>
                <p:cNvSpPr/>
                <p:nvPr/>
              </p:nvSpPr>
              <p:spPr>
                <a:xfrm>
                  <a:off x="2027103" y="6621049"/>
                  <a:ext cx="535286" cy="383927"/>
                </a:xfrm>
                <a:custGeom>
                  <a:rect b="b" l="l" r="r" t="t"/>
                  <a:pathLst>
                    <a:path extrusionOk="0" h="383927" w="535286">
                      <a:moveTo>
                        <a:pt x="500893" y="33399"/>
                      </a:moveTo>
                      <a:cubicBezTo>
                        <a:pt x="375856" y="-14345"/>
                        <a:pt x="232459" y="-3521"/>
                        <a:pt x="102977" y="20255"/>
                      </a:cubicBezTo>
                      <a:cubicBezTo>
                        <a:pt x="75728" y="26634"/>
                        <a:pt x="59687" y="56595"/>
                        <a:pt x="65292" y="82883"/>
                      </a:cubicBezTo>
                      <a:cubicBezTo>
                        <a:pt x="31472" y="140293"/>
                        <a:pt x="15625" y="208526"/>
                        <a:pt x="1903" y="273474"/>
                      </a:cubicBezTo>
                      <a:cubicBezTo>
                        <a:pt x="-12977" y="341322"/>
                        <a:pt x="62586" y="371089"/>
                        <a:pt x="117471" y="377082"/>
                      </a:cubicBezTo>
                      <a:cubicBezTo>
                        <a:pt x="213133" y="389646"/>
                        <a:pt x="310149" y="381334"/>
                        <a:pt x="406584" y="379981"/>
                      </a:cubicBezTo>
                      <a:cubicBezTo>
                        <a:pt x="475383" y="381527"/>
                        <a:pt x="506498" y="310587"/>
                        <a:pt x="514808" y="252018"/>
                      </a:cubicBezTo>
                      <a:cubicBezTo>
                        <a:pt x="523311" y="206400"/>
                        <a:pt x="529109" y="160202"/>
                        <a:pt x="533747" y="114197"/>
                      </a:cubicBezTo>
                      <a:cubicBezTo>
                        <a:pt x="538965" y="83270"/>
                        <a:pt x="531621" y="47897"/>
                        <a:pt x="500893" y="33399"/>
                      </a:cubicBezTo>
                      <a:close/>
                      <a:moveTo>
                        <a:pt x="401366" y="279080"/>
                      </a:moveTo>
                      <a:cubicBezTo>
                        <a:pt x="338751" y="281979"/>
                        <a:pt x="275942" y="282753"/>
                        <a:pt x="213327" y="288358"/>
                      </a:cubicBezTo>
                      <a:cubicBezTo>
                        <a:pt x="167138" y="289131"/>
                        <a:pt x="118631" y="294350"/>
                        <a:pt x="74182" y="279080"/>
                      </a:cubicBezTo>
                      <a:cubicBezTo>
                        <a:pt x="68577" y="223797"/>
                        <a:pt x="80559" y="168514"/>
                        <a:pt x="85004" y="113424"/>
                      </a:cubicBezTo>
                      <a:cubicBezTo>
                        <a:pt x="117085" y="135847"/>
                        <a:pt x="158635" y="116323"/>
                        <a:pt x="194194" y="114197"/>
                      </a:cubicBezTo>
                      <a:cubicBezTo>
                        <a:pt x="275169" y="102213"/>
                        <a:pt x="358270" y="101053"/>
                        <a:pt x="439244" y="112844"/>
                      </a:cubicBezTo>
                      <a:cubicBezTo>
                        <a:pt x="424557" y="167740"/>
                        <a:pt x="422624" y="226309"/>
                        <a:pt x="401366" y="2790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13"/>
                <p:cNvSpPr/>
                <p:nvPr/>
              </p:nvSpPr>
              <p:spPr>
                <a:xfrm>
                  <a:off x="2718161" y="6597379"/>
                  <a:ext cx="554484" cy="375816"/>
                </a:xfrm>
                <a:custGeom>
                  <a:rect b="b" l="l" r="r" t="t"/>
                  <a:pathLst>
                    <a:path extrusionOk="0" h="375816" w="554484">
                      <a:moveTo>
                        <a:pt x="204273" y="627"/>
                      </a:moveTo>
                      <a:cubicBezTo>
                        <a:pt x="157698" y="3140"/>
                        <a:pt x="67254" y="-16384"/>
                        <a:pt x="72858" y="55910"/>
                      </a:cubicBezTo>
                      <a:cubicBezTo>
                        <a:pt x="45416" y="40253"/>
                        <a:pt x="26670" y="141927"/>
                        <a:pt x="20679" y="161836"/>
                      </a:cubicBezTo>
                      <a:cubicBezTo>
                        <a:pt x="13528" y="201656"/>
                        <a:pt x="2319" y="241282"/>
                        <a:pt x="0" y="281874"/>
                      </a:cubicBezTo>
                      <a:cubicBezTo>
                        <a:pt x="17007" y="384128"/>
                        <a:pt x="156152" y="370598"/>
                        <a:pt x="235001" y="375816"/>
                      </a:cubicBezTo>
                      <a:cubicBezTo>
                        <a:pt x="291432" y="375816"/>
                        <a:pt x="348056" y="374850"/>
                        <a:pt x="404487" y="372917"/>
                      </a:cubicBezTo>
                      <a:cubicBezTo>
                        <a:pt x="457053" y="375043"/>
                        <a:pt x="505754" y="355907"/>
                        <a:pt x="521988" y="301784"/>
                      </a:cubicBezTo>
                      <a:cubicBezTo>
                        <a:pt x="543632" y="243795"/>
                        <a:pt x="549237" y="181360"/>
                        <a:pt x="554069" y="120084"/>
                      </a:cubicBezTo>
                      <a:cubicBezTo>
                        <a:pt x="555614" y="94569"/>
                        <a:pt x="553682" y="65768"/>
                        <a:pt x="533776" y="47018"/>
                      </a:cubicBezTo>
                      <a:cubicBezTo>
                        <a:pt x="442559" y="-17156"/>
                        <a:pt x="310564" y="8165"/>
                        <a:pt x="204273" y="627"/>
                      </a:cubicBezTo>
                      <a:close/>
                      <a:moveTo>
                        <a:pt x="431930" y="277235"/>
                      </a:moveTo>
                      <a:cubicBezTo>
                        <a:pt x="378011" y="281681"/>
                        <a:pt x="323513" y="282454"/>
                        <a:pt x="269401" y="286513"/>
                      </a:cubicBezTo>
                      <a:cubicBezTo>
                        <a:pt x="203886" y="284774"/>
                        <a:pt x="122912" y="307583"/>
                        <a:pt x="65321" y="272016"/>
                      </a:cubicBezTo>
                      <a:cubicBezTo>
                        <a:pt x="58750" y="202429"/>
                        <a:pt x="60876" y="133035"/>
                        <a:pt x="74791" y="64028"/>
                      </a:cubicBezTo>
                      <a:cubicBezTo>
                        <a:pt x="94116" y="112739"/>
                        <a:pt x="157698" y="90897"/>
                        <a:pt x="198475" y="95342"/>
                      </a:cubicBezTo>
                      <a:cubicBezTo>
                        <a:pt x="288726" y="98628"/>
                        <a:pt x="381297" y="85097"/>
                        <a:pt x="470002" y="104427"/>
                      </a:cubicBezTo>
                      <a:cubicBezTo>
                        <a:pt x="459952" y="163576"/>
                        <a:pt x="455894" y="219826"/>
                        <a:pt x="431930" y="2772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13"/>
                <p:cNvSpPr/>
                <p:nvPr/>
              </p:nvSpPr>
              <p:spPr>
                <a:xfrm>
                  <a:off x="3520951" y="6573259"/>
                  <a:ext cx="2421529" cy="359378"/>
                </a:xfrm>
                <a:custGeom>
                  <a:rect b="b" l="l" r="r" t="t"/>
                  <a:pathLst>
                    <a:path extrusionOk="0" h="359378" w="2421529">
                      <a:moveTo>
                        <a:pt x="2330488" y="313532"/>
                      </a:moveTo>
                      <a:cubicBezTo>
                        <a:pt x="2357158" y="309666"/>
                        <a:pt x="2372038" y="290143"/>
                        <a:pt x="2375130" y="268687"/>
                      </a:cubicBezTo>
                      <a:cubicBezTo>
                        <a:pt x="2391557" y="259602"/>
                        <a:pt x="2406245" y="243752"/>
                        <a:pt x="2412429" y="228675"/>
                      </a:cubicBezTo>
                      <a:cubicBezTo>
                        <a:pt x="2423058" y="203932"/>
                        <a:pt x="2421126" y="177064"/>
                        <a:pt x="2421126" y="150583"/>
                      </a:cubicBezTo>
                      <a:cubicBezTo>
                        <a:pt x="2425571" y="59153"/>
                        <a:pt x="2393876" y="5803"/>
                        <a:pt x="2297634" y="7929"/>
                      </a:cubicBezTo>
                      <a:cubicBezTo>
                        <a:pt x="1623747" y="14695"/>
                        <a:pt x="947153" y="-27444"/>
                        <a:pt x="275005" y="33638"/>
                      </a:cubicBezTo>
                      <a:cubicBezTo>
                        <a:pt x="212970" y="43689"/>
                        <a:pt x="90058" y="22813"/>
                        <a:pt x="68220" y="100325"/>
                      </a:cubicBezTo>
                      <a:cubicBezTo>
                        <a:pt x="68607" y="90081"/>
                        <a:pt x="69186" y="80029"/>
                        <a:pt x="69186" y="69978"/>
                      </a:cubicBezTo>
                      <a:cubicBezTo>
                        <a:pt x="71505" y="66305"/>
                        <a:pt x="70346" y="60313"/>
                        <a:pt x="65321" y="59153"/>
                      </a:cubicBezTo>
                      <a:cubicBezTo>
                        <a:pt x="29375" y="41370"/>
                        <a:pt x="9083" y="208958"/>
                        <a:pt x="2319" y="235827"/>
                      </a:cubicBezTo>
                      <a:cubicBezTo>
                        <a:pt x="-16620" y="321264"/>
                        <a:pt x="84647" y="356638"/>
                        <a:pt x="152867" y="359344"/>
                      </a:cubicBezTo>
                      <a:cubicBezTo>
                        <a:pt x="504208" y="360697"/>
                        <a:pt x="855743" y="322424"/>
                        <a:pt x="1207471" y="316818"/>
                      </a:cubicBezTo>
                      <a:cubicBezTo>
                        <a:pt x="1581423" y="305800"/>
                        <a:pt x="1956729" y="311986"/>
                        <a:pt x="2330488" y="313532"/>
                      </a:cubicBezTo>
                      <a:close/>
                      <a:moveTo>
                        <a:pt x="343611" y="254190"/>
                      </a:moveTo>
                      <a:cubicBezTo>
                        <a:pt x="262057" y="255929"/>
                        <a:pt x="155186" y="287437"/>
                        <a:pt x="75564" y="248391"/>
                      </a:cubicBezTo>
                      <a:cubicBezTo>
                        <a:pt x="61263" y="203160"/>
                        <a:pt x="65514" y="153289"/>
                        <a:pt x="67833" y="104964"/>
                      </a:cubicBezTo>
                      <a:cubicBezTo>
                        <a:pt x="70153" y="111343"/>
                        <a:pt x="81168" y="110570"/>
                        <a:pt x="81168" y="102451"/>
                      </a:cubicBezTo>
                      <a:cubicBezTo>
                        <a:pt x="80588" y="98972"/>
                        <a:pt x="82134" y="95879"/>
                        <a:pt x="84260" y="93367"/>
                      </a:cubicBezTo>
                      <a:cubicBezTo>
                        <a:pt x="94116" y="77903"/>
                        <a:pt x="114988" y="78483"/>
                        <a:pt x="131608" y="75777"/>
                      </a:cubicBezTo>
                      <a:cubicBezTo>
                        <a:pt x="212390" y="72104"/>
                        <a:pt x="292978" y="75777"/>
                        <a:pt x="373953" y="73844"/>
                      </a:cubicBezTo>
                      <a:cubicBezTo>
                        <a:pt x="571075" y="78289"/>
                        <a:pt x="768197" y="87954"/>
                        <a:pt x="965126" y="96846"/>
                      </a:cubicBezTo>
                      <a:cubicBezTo>
                        <a:pt x="1288059" y="102259"/>
                        <a:pt x="1610991" y="119655"/>
                        <a:pt x="1933925" y="115403"/>
                      </a:cubicBezTo>
                      <a:cubicBezTo>
                        <a:pt x="2063793" y="120235"/>
                        <a:pt x="2195788" y="95879"/>
                        <a:pt x="2324497" y="109410"/>
                      </a:cubicBezTo>
                      <a:cubicBezTo>
                        <a:pt x="2326043" y="141691"/>
                        <a:pt x="2329908" y="175325"/>
                        <a:pt x="2325270" y="207219"/>
                      </a:cubicBezTo>
                      <a:cubicBezTo>
                        <a:pt x="2287585" y="202193"/>
                        <a:pt x="2248934" y="204126"/>
                        <a:pt x="2211055" y="201420"/>
                      </a:cubicBezTo>
                      <a:cubicBezTo>
                        <a:pt x="1750330" y="199873"/>
                        <a:pt x="1289218" y="193881"/>
                        <a:pt x="829073" y="223456"/>
                      </a:cubicBezTo>
                      <a:cubicBezTo>
                        <a:pt x="668670" y="233894"/>
                        <a:pt x="505174" y="244332"/>
                        <a:pt x="343611" y="2541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87;p13"/>
                <p:cNvSpPr/>
                <p:nvPr/>
              </p:nvSpPr>
              <p:spPr>
                <a:xfrm>
                  <a:off x="6029041" y="6557237"/>
                  <a:ext cx="499452" cy="348315"/>
                </a:xfrm>
                <a:custGeom>
                  <a:rect b="b" l="l" r="r" t="t"/>
                  <a:pathLst>
                    <a:path extrusionOk="0" h="348315" w="499452">
                      <a:moveTo>
                        <a:pt x="441401" y="49274"/>
                      </a:moveTo>
                      <a:cubicBezTo>
                        <a:pt x="391154" y="14673"/>
                        <a:pt x="45417" y="-43896"/>
                        <a:pt x="50248" y="53720"/>
                      </a:cubicBezTo>
                      <a:cubicBezTo>
                        <a:pt x="-965" y="102624"/>
                        <a:pt x="1" y="186128"/>
                        <a:pt x="1" y="252622"/>
                      </a:cubicBezTo>
                      <a:cubicBezTo>
                        <a:pt x="6379" y="341926"/>
                        <a:pt x="119048" y="332841"/>
                        <a:pt x="184562" y="344825"/>
                      </a:cubicBezTo>
                      <a:cubicBezTo>
                        <a:pt x="246211" y="350624"/>
                        <a:pt x="308633" y="348884"/>
                        <a:pt x="370282" y="341926"/>
                      </a:cubicBezTo>
                      <a:cubicBezTo>
                        <a:pt x="429032" y="340379"/>
                        <a:pt x="487976" y="310805"/>
                        <a:pt x="496672" y="247597"/>
                      </a:cubicBezTo>
                      <a:cubicBezTo>
                        <a:pt x="504016" y="180136"/>
                        <a:pt x="500344" y="93732"/>
                        <a:pt x="441401" y="49274"/>
                      </a:cubicBezTo>
                      <a:close/>
                      <a:moveTo>
                        <a:pt x="399657" y="234839"/>
                      </a:moveTo>
                      <a:cubicBezTo>
                        <a:pt x="345738" y="240251"/>
                        <a:pt x="291433" y="242764"/>
                        <a:pt x="237321" y="241991"/>
                      </a:cubicBezTo>
                      <a:cubicBezTo>
                        <a:pt x="181469" y="239865"/>
                        <a:pt x="124652" y="241991"/>
                        <a:pt x="69767" y="230973"/>
                      </a:cubicBezTo>
                      <a:lnTo>
                        <a:pt x="69767" y="230973"/>
                      </a:lnTo>
                      <a:cubicBezTo>
                        <a:pt x="51214" y="187095"/>
                        <a:pt x="49861" y="131811"/>
                        <a:pt x="67835" y="87353"/>
                      </a:cubicBezTo>
                      <a:cubicBezTo>
                        <a:pt x="76338" y="93539"/>
                        <a:pt x="86967" y="96438"/>
                        <a:pt x="97789" y="94892"/>
                      </a:cubicBezTo>
                      <a:cubicBezTo>
                        <a:pt x="160212" y="87933"/>
                        <a:pt x="223020" y="98758"/>
                        <a:pt x="285056" y="104750"/>
                      </a:cubicBezTo>
                      <a:cubicBezTo>
                        <a:pt x="400044" y="114802"/>
                        <a:pt x="416857" y="109389"/>
                        <a:pt x="399657" y="2348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88;p13"/>
                <p:cNvSpPr/>
                <p:nvPr/>
              </p:nvSpPr>
              <p:spPr>
                <a:xfrm>
                  <a:off x="6610176" y="6549681"/>
                  <a:ext cx="483549" cy="373483"/>
                </a:xfrm>
                <a:custGeom>
                  <a:rect b="b" l="l" r="r" t="t"/>
                  <a:pathLst>
                    <a:path extrusionOk="0" h="373483" w="483549">
                      <a:moveTo>
                        <a:pt x="443709" y="37886"/>
                      </a:moveTo>
                      <a:cubicBezTo>
                        <a:pt x="357903" y="-13530"/>
                        <a:pt x="250452" y="3673"/>
                        <a:pt x="154597" y="0"/>
                      </a:cubicBezTo>
                      <a:cubicBezTo>
                        <a:pt x="104156" y="3866"/>
                        <a:pt x="6948" y="-4059"/>
                        <a:pt x="10813" y="69201"/>
                      </a:cubicBezTo>
                      <a:cubicBezTo>
                        <a:pt x="-202" y="170102"/>
                        <a:pt x="-28998" y="319134"/>
                        <a:pt x="96620" y="357020"/>
                      </a:cubicBezTo>
                      <a:cubicBezTo>
                        <a:pt x="173729" y="388141"/>
                        <a:pt x="257216" y="367071"/>
                        <a:pt x="336645" y="358953"/>
                      </a:cubicBezTo>
                      <a:cubicBezTo>
                        <a:pt x="390563" y="350834"/>
                        <a:pt x="464001" y="337497"/>
                        <a:pt x="477336" y="274675"/>
                      </a:cubicBezTo>
                      <a:cubicBezTo>
                        <a:pt x="486033" y="218039"/>
                        <a:pt x="485259" y="158310"/>
                        <a:pt x="477143" y="101481"/>
                      </a:cubicBezTo>
                      <a:cubicBezTo>
                        <a:pt x="473664" y="76932"/>
                        <a:pt x="464194" y="52963"/>
                        <a:pt x="443709" y="37886"/>
                      </a:cubicBezTo>
                      <a:close/>
                      <a:moveTo>
                        <a:pt x="371238" y="238529"/>
                      </a:moveTo>
                      <a:cubicBezTo>
                        <a:pt x="316353" y="255732"/>
                        <a:pt x="257602" y="257279"/>
                        <a:pt x="200978" y="266557"/>
                      </a:cubicBezTo>
                      <a:cubicBezTo>
                        <a:pt x="77874" y="275255"/>
                        <a:pt x="88696" y="212627"/>
                        <a:pt x="73428" y="113272"/>
                      </a:cubicBezTo>
                      <a:cubicBezTo>
                        <a:pt x="172763" y="110373"/>
                        <a:pt x="276348" y="97422"/>
                        <a:pt x="374137" y="118878"/>
                      </a:cubicBezTo>
                      <a:cubicBezTo>
                        <a:pt x="376069" y="158697"/>
                        <a:pt x="373170" y="198709"/>
                        <a:pt x="371238" y="2385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89;p13"/>
                <p:cNvSpPr/>
                <p:nvPr/>
              </p:nvSpPr>
              <p:spPr>
                <a:xfrm>
                  <a:off x="7235731" y="6650196"/>
                  <a:ext cx="494629" cy="213854"/>
                </a:xfrm>
                <a:custGeom>
                  <a:rect b="b" l="l" r="r" t="t"/>
                  <a:pathLst>
                    <a:path extrusionOk="0" h="213854" w="494629">
                      <a:moveTo>
                        <a:pt x="246219" y="0"/>
                      </a:moveTo>
                      <a:cubicBezTo>
                        <a:pt x="199837" y="8118"/>
                        <a:pt x="-37289" y="-5606"/>
                        <a:pt x="5034" y="77899"/>
                      </a:cubicBezTo>
                      <a:cubicBezTo>
                        <a:pt x="7160" y="105347"/>
                        <a:pt x="-2310" y="134341"/>
                        <a:pt x="5034" y="160823"/>
                      </a:cubicBezTo>
                      <a:cubicBezTo>
                        <a:pt x="28031" y="206248"/>
                        <a:pt x="89294" y="205282"/>
                        <a:pt x="133550" y="211660"/>
                      </a:cubicBezTo>
                      <a:cubicBezTo>
                        <a:pt x="189015" y="217266"/>
                        <a:pt x="244479" y="210500"/>
                        <a:pt x="300138" y="209341"/>
                      </a:cubicBezTo>
                      <a:cubicBezTo>
                        <a:pt x="355023" y="206635"/>
                        <a:pt x="415512" y="208374"/>
                        <a:pt x="464213" y="180346"/>
                      </a:cubicBezTo>
                      <a:cubicBezTo>
                        <a:pt x="499965" y="152898"/>
                        <a:pt x="500931" y="99934"/>
                        <a:pt x="483925" y="61662"/>
                      </a:cubicBezTo>
                      <a:cubicBezTo>
                        <a:pt x="449139" y="-10245"/>
                        <a:pt x="315018" y="2319"/>
                        <a:pt x="246219" y="0"/>
                      </a:cubicBezTo>
                      <a:close/>
                      <a:moveTo>
                        <a:pt x="424789" y="121777"/>
                      </a:moveTo>
                      <a:cubicBezTo>
                        <a:pt x="328740" y="133761"/>
                        <a:pt x="230758" y="141107"/>
                        <a:pt x="133743" y="145359"/>
                      </a:cubicBezTo>
                      <a:cubicBezTo>
                        <a:pt x="102822" y="143813"/>
                        <a:pt x="67456" y="149612"/>
                        <a:pt x="39820" y="133761"/>
                      </a:cubicBezTo>
                      <a:cubicBezTo>
                        <a:pt x="29964" y="121004"/>
                        <a:pt x="31123" y="106313"/>
                        <a:pt x="27451" y="90077"/>
                      </a:cubicBezTo>
                      <a:cubicBezTo>
                        <a:pt x="129491" y="63401"/>
                        <a:pt x="237522" y="55283"/>
                        <a:pt x="343427" y="59342"/>
                      </a:cubicBezTo>
                      <a:cubicBezTo>
                        <a:pt x="370097" y="61468"/>
                        <a:pt x="400632" y="66301"/>
                        <a:pt x="426141" y="76546"/>
                      </a:cubicBezTo>
                      <a:cubicBezTo>
                        <a:pt x="432325" y="90463"/>
                        <a:pt x="430586" y="108053"/>
                        <a:pt x="424789" y="1217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90;p13"/>
                <p:cNvSpPr/>
                <p:nvPr/>
              </p:nvSpPr>
              <p:spPr>
                <a:xfrm>
                  <a:off x="7808910" y="6644590"/>
                  <a:ext cx="458122" cy="206206"/>
                </a:xfrm>
                <a:custGeom>
                  <a:rect b="b" l="l" r="r" t="t"/>
                  <a:pathLst>
                    <a:path extrusionOk="0" h="206206" w="458122">
                      <a:moveTo>
                        <a:pt x="294361" y="0"/>
                      </a:moveTo>
                      <a:cubicBezTo>
                        <a:pt x="242568" y="5799"/>
                        <a:pt x="-4608" y="-13531"/>
                        <a:pt x="12786" y="66108"/>
                      </a:cubicBezTo>
                      <a:cubicBezTo>
                        <a:pt x="-31277" y="166236"/>
                        <a:pt x="45639" y="205282"/>
                        <a:pt x="135311" y="205861"/>
                      </a:cubicBezTo>
                      <a:cubicBezTo>
                        <a:pt x="230007" y="207021"/>
                        <a:pt x="329921" y="206828"/>
                        <a:pt x="420751" y="178800"/>
                      </a:cubicBezTo>
                      <a:cubicBezTo>
                        <a:pt x="453412" y="158697"/>
                        <a:pt x="459596" y="114045"/>
                        <a:pt x="457857" y="78672"/>
                      </a:cubicBezTo>
                      <a:cubicBezTo>
                        <a:pt x="446262" y="3866"/>
                        <a:pt x="354271" y="1160"/>
                        <a:pt x="294361" y="0"/>
                      </a:cubicBezTo>
                      <a:close/>
                      <a:moveTo>
                        <a:pt x="375916" y="107473"/>
                      </a:moveTo>
                      <a:cubicBezTo>
                        <a:pt x="320451" y="106313"/>
                        <a:pt x="266146" y="114819"/>
                        <a:pt x="211067" y="119844"/>
                      </a:cubicBezTo>
                      <a:cubicBezTo>
                        <a:pt x="160241" y="121197"/>
                        <a:pt x="106322" y="132022"/>
                        <a:pt x="57041" y="116365"/>
                      </a:cubicBezTo>
                      <a:cubicBezTo>
                        <a:pt x="45446" y="110952"/>
                        <a:pt x="42741" y="96649"/>
                        <a:pt x="40035" y="85244"/>
                      </a:cubicBezTo>
                      <a:cubicBezTo>
                        <a:pt x="103037" y="76159"/>
                        <a:pt x="159661" y="73840"/>
                        <a:pt x="225755" y="71133"/>
                      </a:cubicBezTo>
                      <a:cubicBezTo>
                        <a:pt x="277162" y="71133"/>
                        <a:pt x="334559" y="61082"/>
                        <a:pt x="382873" y="81765"/>
                      </a:cubicBezTo>
                      <a:cubicBezTo>
                        <a:pt x="380941" y="90463"/>
                        <a:pt x="378622" y="98968"/>
                        <a:pt x="375916" y="1074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91;p13"/>
                <p:cNvSpPr/>
                <p:nvPr/>
              </p:nvSpPr>
              <p:spPr>
                <a:xfrm>
                  <a:off x="8361249" y="6600445"/>
                  <a:ext cx="437937" cy="218040"/>
                </a:xfrm>
                <a:custGeom>
                  <a:rect b="b" l="l" r="r" t="t"/>
                  <a:pathLst>
                    <a:path extrusionOk="0" h="218040" w="437937">
                      <a:moveTo>
                        <a:pt x="401609" y="19983"/>
                      </a:moveTo>
                      <a:cubicBezTo>
                        <a:pt x="342279" y="-11331"/>
                        <a:pt x="269035" y="2973"/>
                        <a:pt x="204680" y="5099"/>
                      </a:cubicBezTo>
                      <a:cubicBezTo>
                        <a:pt x="158492" y="8579"/>
                        <a:pt x="112110" y="11864"/>
                        <a:pt x="66115" y="17664"/>
                      </a:cubicBezTo>
                      <a:cubicBezTo>
                        <a:pt x="40025" y="20756"/>
                        <a:pt x="-11575" y="23462"/>
                        <a:pt x="2340" y="62509"/>
                      </a:cubicBezTo>
                      <a:cubicBezTo>
                        <a:pt x="-752" y="123397"/>
                        <a:pt x="9104" y="185639"/>
                        <a:pt x="76164" y="206322"/>
                      </a:cubicBezTo>
                      <a:cubicBezTo>
                        <a:pt x="119840" y="223331"/>
                        <a:pt x="167575" y="217919"/>
                        <a:pt x="213183" y="214054"/>
                      </a:cubicBezTo>
                      <a:cubicBezTo>
                        <a:pt x="281017" y="209028"/>
                        <a:pt x="360252" y="205935"/>
                        <a:pt x="414171" y="159737"/>
                      </a:cubicBezTo>
                      <a:cubicBezTo>
                        <a:pt x="448764" y="120498"/>
                        <a:pt x="446445" y="50911"/>
                        <a:pt x="401609" y="19983"/>
                      </a:cubicBezTo>
                      <a:close/>
                      <a:moveTo>
                        <a:pt x="357160" y="99041"/>
                      </a:moveTo>
                      <a:cubicBezTo>
                        <a:pt x="281403" y="118371"/>
                        <a:pt x="202168" y="114312"/>
                        <a:pt x="125638" y="130163"/>
                      </a:cubicBezTo>
                      <a:cubicBezTo>
                        <a:pt x="85247" y="134415"/>
                        <a:pt x="45436" y="125330"/>
                        <a:pt x="39252" y="78746"/>
                      </a:cubicBezTo>
                      <a:cubicBezTo>
                        <a:pt x="74811" y="79905"/>
                        <a:pt x="409339" y="22882"/>
                        <a:pt x="357160" y="990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92;p13"/>
                <p:cNvSpPr/>
                <p:nvPr/>
              </p:nvSpPr>
              <p:spPr>
                <a:xfrm>
                  <a:off x="7830075" y="6492465"/>
                  <a:ext cx="393925" cy="128591"/>
                </a:xfrm>
                <a:custGeom>
                  <a:rect b="b" l="l" r="r" t="t"/>
                  <a:pathLst>
                    <a:path extrusionOk="0" h="128591" w="393925">
                      <a:moveTo>
                        <a:pt x="67571" y="127576"/>
                      </a:moveTo>
                      <a:cubicBezTo>
                        <a:pt x="131926" y="127576"/>
                        <a:pt x="196087" y="125450"/>
                        <a:pt x="260442" y="127769"/>
                      </a:cubicBezTo>
                      <a:cubicBezTo>
                        <a:pt x="296967" y="124870"/>
                        <a:pt x="339291" y="136661"/>
                        <a:pt x="371565" y="116365"/>
                      </a:cubicBezTo>
                      <a:cubicBezTo>
                        <a:pt x="393210" y="98388"/>
                        <a:pt x="403645" y="60115"/>
                        <a:pt x="382000" y="38272"/>
                      </a:cubicBezTo>
                      <a:cubicBezTo>
                        <a:pt x="295615" y="-14691"/>
                        <a:pt x="182366" y="5219"/>
                        <a:pt x="84964" y="0"/>
                      </a:cubicBezTo>
                      <a:cubicBezTo>
                        <a:pt x="62160" y="773"/>
                        <a:pt x="38969" y="-2127"/>
                        <a:pt x="17131" y="5799"/>
                      </a:cubicBezTo>
                      <a:cubicBezTo>
                        <a:pt x="-2388" y="12951"/>
                        <a:pt x="-4900" y="42719"/>
                        <a:pt x="12686" y="53157"/>
                      </a:cubicBezTo>
                      <a:cubicBezTo>
                        <a:pt x="-19201" y="108439"/>
                        <a:pt x="12686" y="129316"/>
                        <a:pt x="67571" y="127576"/>
                      </a:cubicBezTo>
                      <a:close/>
                      <a:moveTo>
                        <a:pt x="30079" y="82731"/>
                      </a:moveTo>
                      <a:cubicBezTo>
                        <a:pt x="30659" y="74226"/>
                        <a:pt x="32012" y="65914"/>
                        <a:pt x="33751" y="57602"/>
                      </a:cubicBezTo>
                      <a:cubicBezTo>
                        <a:pt x="133858" y="49678"/>
                        <a:pt x="241116" y="48711"/>
                        <a:pt x="338905" y="74999"/>
                      </a:cubicBezTo>
                      <a:cubicBezTo>
                        <a:pt x="239184" y="74999"/>
                        <a:pt x="139656" y="76739"/>
                        <a:pt x="40129" y="85244"/>
                      </a:cubicBezTo>
                      <a:lnTo>
                        <a:pt x="43028" y="85051"/>
                      </a:lnTo>
                      <a:cubicBezTo>
                        <a:pt x="38776" y="85244"/>
                        <a:pt x="34525" y="85437"/>
                        <a:pt x="30079" y="85244"/>
                      </a:cubicBezTo>
                      <a:cubicBezTo>
                        <a:pt x="29886" y="84471"/>
                        <a:pt x="30079" y="83505"/>
                        <a:pt x="30079" y="827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3;p13"/>
                <p:cNvSpPr/>
                <p:nvPr/>
              </p:nvSpPr>
              <p:spPr>
                <a:xfrm>
                  <a:off x="1046878" y="6268132"/>
                  <a:ext cx="905361" cy="328907"/>
                </a:xfrm>
                <a:custGeom>
                  <a:rect b="b" l="l" r="r" t="t"/>
                  <a:pathLst>
                    <a:path extrusionOk="0" h="328907" w="905361">
                      <a:moveTo>
                        <a:pt x="166003" y="328907"/>
                      </a:moveTo>
                      <a:cubicBezTo>
                        <a:pt x="315198" y="324075"/>
                        <a:pt x="464586" y="320402"/>
                        <a:pt x="613974" y="321755"/>
                      </a:cubicBezTo>
                      <a:cubicBezTo>
                        <a:pt x="673497" y="321948"/>
                        <a:pt x="732827" y="322335"/>
                        <a:pt x="792350" y="322528"/>
                      </a:cubicBezTo>
                      <a:cubicBezTo>
                        <a:pt x="809163" y="322335"/>
                        <a:pt x="825010" y="320209"/>
                        <a:pt x="839698" y="311124"/>
                      </a:cubicBezTo>
                      <a:cubicBezTo>
                        <a:pt x="882408" y="280583"/>
                        <a:pt x="891877" y="221627"/>
                        <a:pt x="901927" y="173303"/>
                      </a:cubicBezTo>
                      <a:cubicBezTo>
                        <a:pt x="910430" y="128071"/>
                        <a:pt x="905019" y="75108"/>
                        <a:pt x="864242" y="46693"/>
                      </a:cubicBezTo>
                      <a:cubicBezTo>
                        <a:pt x="706930" y="-32752"/>
                        <a:pt x="518698" y="11706"/>
                        <a:pt x="349791" y="18665"/>
                      </a:cubicBezTo>
                      <a:cubicBezTo>
                        <a:pt x="287755" y="20984"/>
                        <a:pt x="209486" y="25624"/>
                        <a:pt x="144359" y="33935"/>
                      </a:cubicBezTo>
                      <a:cubicBezTo>
                        <a:pt x="113244" y="32582"/>
                        <a:pt x="76525" y="47853"/>
                        <a:pt x="79424" y="84193"/>
                      </a:cubicBezTo>
                      <a:cubicBezTo>
                        <a:pt x="63770" y="86126"/>
                        <a:pt x="61258" y="107775"/>
                        <a:pt x="53141" y="119180"/>
                      </a:cubicBezTo>
                      <a:cubicBezTo>
                        <a:pt x="-38656" y="275557"/>
                        <a:pt x="-17977" y="319435"/>
                        <a:pt x="166003" y="328907"/>
                      </a:cubicBezTo>
                      <a:close/>
                      <a:moveTo>
                        <a:pt x="89860" y="109515"/>
                      </a:moveTo>
                      <a:cubicBezTo>
                        <a:pt x="129671" y="143922"/>
                        <a:pt x="202916" y="117826"/>
                        <a:pt x="252776" y="123046"/>
                      </a:cubicBezTo>
                      <a:cubicBezTo>
                        <a:pt x="437530" y="135416"/>
                        <a:pt x="630400" y="62350"/>
                        <a:pt x="810129" y="121113"/>
                      </a:cubicBezTo>
                      <a:cubicBezTo>
                        <a:pt x="813222" y="155326"/>
                        <a:pt x="797568" y="189347"/>
                        <a:pt x="785972" y="221240"/>
                      </a:cubicBezTo>
                      <a:cubicBezTo>
                        <a:pt x="583632" y="215635"/>
                        <a:pt x="381099" y="217181"/>
                        <a:pt x="179918" y="241150"/>
                      </a:cubicBezTo>
                      <a:cubicBezTo>
                        <a:pt x="140880" y="241730"/>
                        <a:pt x="101262" y="242696"/>
                        <a:pt x="63191" y="232259"/>
                      </a:cubicBezTo>
                      <a:cubicBezTo>
                        <a:pt x="64157" y="189926"/>
                        <a:pt x="82710" y="150687"/>
                        <a:pt x="89860" y="1095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13"/>
                <p:cNvSpPr/>
                <p:nvPr/>
              </p:nvSpPr>
              <p:spPr>
                <a:xfrm>
                  <a:off x="2002793" y="6228449"/>
                  <a:ext cx="438574" cy="340029"/>
                </a:xfrm>
                <a:custGeom>
                  <a:rect b="b" l="l" r="r" t="t"/>
                  <a:pathLst>
                    <a:path extrusionOk="0" h="340029" w="438574">
                      <a:moveTo>
                        <a:pt x="298513" y="338822"/>
                      </a:moveTo>
                      <a:cubicBezTo>
                        <a:pt x="329434" y="339402"/>
                        <a:pt x="360548" y="327804"/>
                        <a:pt x="380647" y="303642"/>
                      </a:cubicBezTo>
                      <a:cubicBezTo>
                        <a:pt x="421811" y="254738"/>
                        <a:pt x="475729" y="64340"/>
                        <a:pt x="402098" y="29546"/>
                      </a:cubicBezTo>
                      <a:cubicBezTo>
                        <a:pt x="338517" y="-1188"/>
                        <a:pt x="263919" y="6737"/>
                        <a:pt x="195120" y="1132"/>
                      </a:cubicBezTo>
                      <a:cubicBezTo>
                        <a:pt x="140621" y="1905"/>
                        <a:pt x="73754" y="-10659"/>
                        <a:pt x="31818" y="32446"/>
                      </a:cubicBezTo>
                      <a:cubicBezTo>
                        <a:pt x="6694" y="61440"/>
                        <a:pt x="-7220" y="120009"/>
                        <a:pt x="28146" y="145911"/>
                      </a:cubicBezTo>
                      <a:cubicBezTo>
                        <a:pt x="-16303" y="259184"/>
                        <a:pt x="-23067" y="328191"/>
                        <a:pt x="120909" y="336889"/>
                      </a:cubicBezTo>
                      <a:cubicBezTo>
                        <a:pt x="180046" y="341721"/>
                        <a:pt x="239183" y="339788"/>
                        <a:pt x="298513" y="338822"/>
                      </a:cubicBezTo>
                      <a:close/>
                      <a:moveTo>
                        <a:pt x="72208" y="177226"/>
                      </a:moveTo>
                      <a:cubicBezTo>
                        <a:pt x="72595" y="167561"/>
                        <a:pt x="73368" y="157509"/>
                        <a:pt x="73368" y="147651"/>
                      </a:cubicBezTo>
                      <a:cubicBezTo>
                        <a:pt x="89215" y="140886"/>
                        <a:pt x="93467" y="123489"/>
                        <a:pt x="101777" y="110152"/>
                      </a:cubicBezTo>
                      <a:cubicBezTo>
                        <a:pt x="184297" y="103772"/>
                        <a:pt x="268944" y="99134"/>
                        <a:pt x="351465" y="107252"/>
                      </a:cubicBezTo>
                      <a:cubicBezTo>
                        <a:pt x="343541" y="154996"/>
                        <a:pt x="339870" y="207960"/>
                        <a:pt x="310494" y="248165"/>
                      </a:cubicBezTo>
                      <a:cubicBezTo>
                        <a:pt x="276288" y="250485"/>
                        <a:pt x="241502" y="247972"/>
                        <a:pt x="207102" y="250099"/>
                      </a:cubicBezTo>
                      <a:cubicBezTo>
                        <a:pt x="161686" y="250292"/>
                        <a:pt x="115498" y="253771"/>
                        <a:pt x="70662" y="244299"/>
                      </a:cubicBezTo>
                      <a:cubicBezTo>
                        <a:pt x="70083" y="222070"/>
                        <a:pt x="71242" y="199648"/>
                        <a:pt x="72208" y="1772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95;p13"/>
                <p:cNvSpPr/>
                <p:nvPr/>
              </p:nvSpPr>
              <p:spPr>
                <a:xfrm>
                  <a:off x="2530091" y="6234015"/>
                  <a:ext cx="504724" cy="346739"/>
                </a:xfrm>
                <a:custGeom>
                  <a:rect b="b" l="l" r="r" t="t"/>
                  <a:pathLst>
                    <a:path extrusionOk="0" h="346739" w="504724">
                      <a:moveTo>
                        <a:pt x="285858" y="7937"/>
                      </a:moveTo>
                      <a:cubicBezTo>
                        <a:pt x="228461" y="7937"/>
                        <a:pt x="80426" y="-27630"/>
                        <a:pt x="68057" y="51816"/>
                      </a:cubicBezTo>
                      <a:cubicBezTo>
                        <a:pt x="9694" y="92021"/>
                        <a:pt x="-4607" y="170887"/>
                        <a:pt x="1190" y="237381"/>
                      </a:cubicBezTo>
                      <a:cubicBezTo>
                        <a:pt x="27280" y="363411"/>
                        <a:pt x="211454" y="334416"/>
                        <a:pt x="308663" y="345047"/>
                      </a:cubicBezTo>
                      <a:cubicBezTo>
                        <a:pt x="409350" y="357805"/>
                        <a:pt x="474670" y="297303"/>
                        <a:pt x="494576" y="201621"/>
                      </a:cubicBezTo>
                      <a:cubicBezTo>
                        <a:pt x="503852" y="161028"/>
                        <a:pt x="513708" y="113671"/>
                        <a:pt x="489938" y="76171"/>
                      </a:cubicBezTo>
                      <a:cubicBezTo>
                        <a:pt x="445102" y="11417"/>
                        <a:pt x="355431" y="17602"/>
                        <a:pt x="285858" y="7937"/>
                      </a:cubicBezTo>
                      <a:close/>
                      <a:moveTo>
                        <a:pt x="238510" y="242020"/>
                      </a:moveTo>
                      <a:cubicBezTo>
                        <a:pt x="184785" y="237381"/>
                        <a:pt x="119270" y="253231"/>
                        <a:pt x="73082" y="221337"/>
                      </a:cubicBezTo>
                      <a:cubicBezTo>
                        <a:pt x="57428" y="179585"/>
                        <a:pt x="61100" y="129908"/>
                        <a:pt x="83904" y="91441"/>
                      </a:cubicBezTo>
                      <a:cubicBezTo>
                        <a:pt x="108448" y="112318"/>
                        <a:pt x="144201" y="100720"/>
                        <a:pt x="173769" y="103813"/>
                      </a:cubicBezTo>
                      <a:cubicBezTo>
                        <a:pt x="251652" y="110191"/>
                        <a:pt x="335332" y="99174"/>
                        <a:pt x="409736" y="125848"/>
                      </a:cubicBezTo>
                      <a:cubicBezTo>
                        <a:pt x="381907" y="259610"/>
                        <a:pt x="362001" y="244726"/>
                        <a:pt x="238510" y="2420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96;p13"/>
                <p:cNvSpPr/>
                <p:nvPr/>
              </p:nvSpPr>
              <p:spPr>
                <a:xfrm>
                  <a:off x="3126900" y="6231744"/>
                  <a:ext cx="489714" cy="335987"/>
                </a:xfrm>
                <a:custGeom>
                  <a:rect b="b" l="l" r="r" t="t"/>
                  <a:pathLst>
                    <a:path extrusionOk="0" h="335987" w="489714">
                      <a:moveTo>
                        <a:pt x="442366" y="256855"/>
                      </a:moveTo>
                      <a:cubicBezTo>
                        <a:pt x="470195" y="201186"/>
                        <a:pt x="489907" y="138171"/>
                        <a:pt x="489714" y="75736"/>
                      </a:cubicBezTo>
                      <a:cubicBezTo>
                        <a:pt x="472514" y="-10861"/>
                        <a:pt x="349795" y="8662"/>
                        <a:pt x="283508" y="1896"/>
                      </a:cubicBezTo>
                      <a:cubicBezTo>
                        <a:pt x="207751" y="7116"/>
                        <a:pt x="110929" y="-20333"/>
                        <a:pt x="51793" y="39203"/>
                      </a:cubicBezTo>
                      <a:cubicBezTo>
                        <a:pt x="35559" y="59306"/>
                        <a:pt x="21645" y="88880"/>
                        <a:pt x="31694" y="114589"/>
                      </a:cubicBezTo>
                      <a:cubicBezTo>
                        <a:pt x="19905" y="149382"/>
                        <a:pt x="6764" y="184562"/>
                        <a:pt x="0" y="220515"/>
                      </a:cubicBezTo>
                      <a:cubicBezTo>
                        <a:pt x="1739" y="316391"/>
                        <a:pt x="152093" y="320644"/>
                        <a:pt x="222825" y="332435"/>
                      </a:cubicBezTo>
                      <a:cubicBezTo>
                        <a:pt x="302447" y="341520"/>
                        <a:pt x="401588" y="338620"/>
                        <a:pt x="442366" y="256855"/>
                      </a:cubicBezTo>
                      <a:close/>
                      <a:moveTo>
                        <a:pt x="299355" y="239652"/>
                      </a:moveTo>
                      <a:cubicBezTo>
                        <a:pt x="219540" y="238879"/>
                        <a:pt x="131995" y="245257"/>
                        <a:pt x="57011" y="217423"/>
                      </a:cubicBezTo>
                      <a:cubicBezTo>
                        <a:pt x="55078" y="189395"/>
                        <a:pt x="58943" y="161366"/>
                        <a:pt x="63002" y="133725"/>
                      </a:cubicBezTo>
                      <a:cubicBezTo>
                        <a:pt x="87739" y="135272"/>
                        <a:pt x="91990" y="104151"/>
                        <a:pt x="113442" y="99125"/>
                      </a:cubicBezTo>
                      <a:cubicBezTo>
                        <a:pt x="207365" y="91393"/>
                        <a:pt x="305733" y="85981"/>
                        <a:pt x="399849" y="99318"/>
                      </a:cubicBezTo>
                      <a:cubicBezTo>
                        <a:pt x="382649" y="154021"/>
                        <a:pt x="375112" y="246031"/>
                        <a:pt x="299355" y="2396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97;p13"/>
                <p:cNvSpPr/>
                <p:nvPr/>
              </p:nvSpPr>
              <p:spPr>
                <a:xfrm>
                  <a:off x="3698016" y="6224803"/>
                  <a:ext cx="578537" cy="324192"/>
                </a:xfrm>
                <a:custGeom>
                  <a:rect b="b" l="l" r="r" t="t"/>
                  <a:pathLst>
                    <a:path extrusionOk="0" h="324192" w="578537">
                      <a:moveTo>
                        <a:pt x="180461" y="323718"/>
                      </a:moveTo>
                      <a:cubicBezTo>
                        <a:pt x="278636" y="321979"/>
                        <a:pt x="375844" y="305742"/>
                        <a:pt x="474212" y="307482"/>
                      </a:cubicBezTo>
                      <a:cubicBezTo>
                        <a:pt x="545910" y="295690"/>
                        <a:pt x="563304" y="208514"/>
                        <a:pt x="573933" y="148205"/>
                      </a:cubicBezTo>
                      <a:cubicBezTo>
                        <a:pt x="588234" y="92148"/>
                        <a:pt x="569488" y="43824"/>
                        <a:pt x="514023" y="22368"/>
                      </a:cubicBezTo>
                      <a:cubicBezTo>
                        <a:pt x="439426" y="-6240"/>
                        <a:pt x="356518" y="3618"/>
                        <a:pt x="278249" y="139"/>
                      </a:cubicBezTo>
                      <a:cubicBezTo>
                        <a:pt x="214668" y="3812"/>
                        <a:pt x="76489" y="-18611"/>
                        <a:pt x="62574" y="66246"/>
                      </a:cubicBezTo>
                      <a:cubicBezTo>
                        <a:pt x="33392" y="86156"/>
                        <a:pt x="21990" y="124816"/>
                        <a:pt x="10588" y="156710"/>
                      </a:cubicBezTo>
                      <a:cubicBezTo>
                        <a:pt x="-36180" y="271915"/>
                        <a:pt x="81320" y="330097"/>
                        <a:pt x="180461" y="323718"/>
                      </a:cubicBezTo>
                      <a:close/>
                      <a:moveTo>
                        <a:pt x="76875" y="104520"/>
                      </a:moveTo>
                      <a:cubicBezTo>
                        <a:pt x="78421" y="104520"/>
                        <a:pt x="79967" y="103940"/>
                        <a:pt x="81127" y="102780"/>
                      </a:cubicBezTo>
                      <a:cubicBezTo>
                        <a:pt x="94075" y="112638"/>
                        <a:pt x="110116" y="112638"/>
                        <a:pt x="125190" y="108772"/>
                      </a:cubicBezTo>
                      <a:cubicBezTo>
                        <a:pt x="177562" y="98914"/>
                        <a:pt x="233220" y="104133"/>
                        <a:pt x="286366" y="104133"/>
                      </a:cubicBezTo>
                      <a:cubicBezTo>
                        <a:pt x="349948" y="107033"/>
                        <a:pt x="416621" y="100073"/>
                        <a:pt x="478270" y="118243"/>
                      </a:cubicBezTo>
                      <a:cubicBezTo>
                        <a:pt x="473246" y="150524"/>
                        <a:pt x="467255" y="183578"/>
                        <a:pt x="453147" y="213152"/>
                      </a:cubicBezTo>
                      <a:cubicBezTo>
                        <a:pt x="363282" y="210833"/>
                        <a:pt x="274771" y="224750"/>
                        <a:pt x="185679" y="234222"/>
                      </a:cubicBezTo>
                      <a:cubicBezTo>
                        <a:pt x="73783" y="243500"/>
                        <a:pt x="43055" y="216825"/>
                        <a:pt x="76875" y="1045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13"/>
                <p:cNvSpPr/>
                <p:nvPr/>
              </p:nvSpPr>
              <p:spPr>
                <a:xfrm>
                  <a:off x="4976990" y="6230779"/>
                  <a:ext cx="512025" cy="301657"/>
                </a:xfrm>
                <a:custGeom>
                  <a:rect b="b" l="l" r="r" t="t"/>
                  <a:pathLst>
                    <a:path extrusionOk="0" h="301657" w="512025">
                      <a:moveTo>
                        <a:pt x="226072" y="300345"/>
                      </a:moveTo>
                      <a:cubicBezTo>
                        <a:pt x="298157" y="298412"/>
                        <a:pt x="381837" y="313489"/>
                        <a:pt x="445998" y="274637"/>
                      </a:cubicBezTo>
                      <a:cubicBezTo>
                        <a:pt x="497405" y="231338"/>
                        <a:pt x="549391" y="94484"/>
                        <a:pt x="474600" y="52732"/>
                      </a:cubicBezTo>
                      <a:cubicBezTo>
                        <a:pt x="369082" y="5954"/>
                        <a:pt x="245398" y="8273"/>
                        <a:pt x="131569" y="348"/>
                      </a:cubicBezTo>
                      <a:cubicBezTo>
                        <a:pt x="75718" y="-3904"/>
                        <a:pt x="-39463" y="30889"/>
                        <a:pt x="21219" y="101636"/>
                      </a:cubicBezTo>
                      <a:cubicBezTo>
                        <a:pt x="-56277" y="271351"/>
                        <a:pt x="93691" y="293386"/>
                        <a:pt x="226072" y="300345"/>
                      </a:cubicBezTo>
                      <a:close/>
                      <a:moveTo>
                        <a:pt x="251968" y="110334"/>
                      </a:moveTo>
                      <a:cubicBezTo>
                        <a:pt x="305887" y="114780"/>
                        <a:pt x="362125" y="113620"/>
                        <a:pt x="414111" y="130630"/>
                      </a:cubicBezTo>
                      <a:cubicBezTo>
                        <a:pt x="408700" y="153246"/>
                        <a:pt x="401549" y="176635"/>
                        <a:pt x="386669" y="194805"/>
                      </a:cubicBezTo>
                      <a:cubicBezTo>
                        <a:pt x="344345" y="202730"/>
                        <a:pt x="300089" y="198477"/>
                        <a:pt x="257186" y="202344"/>
                      </a:cubicBezTo>
                      <a:cubicBezTo>
                        <a:pt x="195731" y="199831"/>
                        <a:pt x="124612" y="213362"/>
                        <a:pt x="69534" y="180888"/>
                      </a:cubicBezTo>
                      <a:cubicBezTo>
                        <a:pt x="55813" y="161558"/>
                        <a:pt x="58324" y="136623"/>
                        <a:pt x="55426" y="113427"/>
                      </a:cubicBezTo>
                      <a:cubicBezTo>
                        <a:pt x="119394" y="98350"/>
                        <a:pt x="186647" y="109174"/>
                        <a:pt x="251968" y="1103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;p13"/>
                <p:cNvSpPr/>
                <p:nvPr/>
              </p:nvSpPr>
              <p:spPr>
                <a:xfrm>
                  <a:off x="5600591" y="6229364"/>
                  <a:ext cx="541244" cy="294029"/>
                </a:xfrm>
                <a:custGeom>
                  <a:rect b="b" l="l" r="r" t="t"/>
                  <a:pathLst>
                    <a:path extrusionOk="0" h="294029" w="541244">
                      <a:moveTo>
                        <a:pt x="184947" y="288229"/>
                      </a:moveTo>
                      <a:cubicBezTo>
                        <a:pt x="259738" y="293642"/>
                        <a:pt x="334915" y="296348"/>
                        <a:pt x="409705" y="291516"/>
                      </a:cubicBezTo>
                      <a:cubicBezTo>
                        <a:pt x="443912" y="290742"/>
                        <a:pt x="481597" y="283204"/>
                        <a:pt x="502276" y="253049"/>
                      </a:cubicBezTo>
                      <a:cubicBezTo>
                        <a:pt x="534549" y="205305"/>
                        <a:pt x="546725" y="141903"/>
                        <a:pt x="538994" y="85074"/>
                      </a:cubicBezTo>
                      <a:cubicBezTo>
                        <a:pt x="529525" y="52407"/>
                        <a:pt x="495898" y="35977"/>
                        <a:pt x="465557" y="27472"/>
                      </a:cubicBezTo>
                      <a:cubicBezTo>
                        <a:pt x="354627" y="4469"/>
                        <a:pt x="239446" y="6789"/>
                        <a:pt x="126777" y="1763"/>
                      </a:cubicBezTo>
                      <a:cubicBezTo>
                        <a:pt x="80009" y="-5775"/>
                        <a:pt x="-2899" y="9495"/>
                        <a:pt x="23577" y="74249"/>
                      </a:cubicBezTo>
                      <a:cubicBezTo>
                        <a:pt x="9663" y="108270"/>
                        <a:pt x="5798" y="145576"/>
                        <a:pt x="0" y="181723"/>
                      </a:cubicBezTo>
                      <a:cubicBezTo>
                        <a:pt x="3672" y="268513"/>
                        <a:pt x="116534" y="283784"/>
                        <a:pt x="184947" y="288229"/>
                      </a:cubicBezTo>
                      <a:close/>
                      <a:moveTo>
                        <a:pt x="452995" y="116968"/>
                      </a:moveTo>
                      <a:cubicBezTo>
                        <a:pt x="448937" y="143644"/>
                        <a:pt x="441786" y="170705"/>
                        <a:pt x="428065" y="194287"/>
                      </a:cubicBezTo>
                      <a:cubicBezTo>
                        <a:pt x="378204" y="198733"/>
                        <a:pt x="327765" y="196027"/>
                        <a:pt x="277711" y="198153"/>
                      </a:cubicBezTo>
                      <a:cubicBezTo>
                        <a:pt x="206785" y="195254"/>
                        <a:pt x="126970" y="214390"/>
                        <a:pt x="61456" y="181723"/>
                      </a:cubicBezTo>
                      <a:cubicBezTo>
                        <a:pt x="48121" y="156788"/>
                        <a:pt x="51214" y="123734"/>
                        <a:pt x="47348" y="95706"/>
                      </a:cubicBezTo>
                      <a:cubicBezTo>
                        <a:pt x="182048" y="104017"/>
                        <a:pt x="319261" y="84688"/>
                        <a:pt x="452995" y="1169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100;p13"/>
                <p:cNvSpPr/>
                <p:nvPr/>
              </p:nvSpPr>
              <p:spPr>
                <a:xfrm>
                  <a:off x="6225738" y="6232817"/>
                  <a:ext cx="430299" cy="274237"/>
                </a:xfrm>
                <a:custGeom>
                  <a:rect b="b" l="l" r="r" t="t"/>
                  <a:pathLst>
                    <a:path extrusionOk="0" h="274237" w="430299">
                      <a:moveTo>
                        <a:pt x="410905" y="46828"/>
                      </a:moveTo>
                      <a:cubicBezTo>
                        <a:pt x="386555" y="23053"/>
                        <a:pt x="350416" y="18413"/>
                        <a:pt x="318335" y="13774"/>
                      </a:cubicBezTo>
                      <a:cubicBezTo>
                        <a:pt x="259005" y="7589"/>
                        <a:pt x="199675" y="-723"/>
                        <a:pt x="139765" y="50"/>
                      </a:cubicBezTo>
                      <a:cubicBezTo>
                        <a:pt x="101307" y="2950"/>
                        <a:pt x="25937" y="-11935"/>
                        <a:pt x="23038" y="43735"/>
                      </a:cubicBezTo>
                      <a:cubicBezTo>
                        <a:pt x="7964" y="53207"/>
                        <a:pt x="12989" y="75629"/>
                        <a:pt x="9317" y="90900"/>
                      </a:cubicBezTo>
                      <a:cubicBezTo>
                        <a:pt x="7191" y="125500"/>
                        <a:pt x="-7110" y="160873"/>
                        <a:pt x="4485" y="195087"/>
                      </a:cubicBezTo>
                      <a:cubicBezTo>
                        <a:pt x="43137" y="283617"/>
                        <a:pt x="233688" y="262548"/>
                        <a:pt x="318722" y="273759"/>
                      </a:cubicBezTo>
                      <a:cubicBezTo>
                        <a:pt x="360272" y="278591"/>
                        <a:pt x="392353" y="246117"/>
                        <a:pt x="405687" y="209584"/>
                      </a:cubicBezTo>
                      <a:cubicBezTo>
                        <a:pt x="421728" y="160100"/>
                        <a:pt x="449170" y="91479"/>
                        <a:pt x="410905" y="46828"/>
                      </a:cubicBezTo>
                      <a:close/>
                      <a:moveTo>
                        <a:pt x="319881" y="186582"/>
                      </a:moveTo>
                      <a:cubicBezTo>
                        <a:pt x="292439" y="185422"/>
                        <a:pt x="264803" y="184069"/>
                        <a:pt x="237360" y="183875"/>
                      </a:cubicBezTo>
                      <a:cubicBezTo>
                        <a:pt x="179576" y="181750"/>
                        <a:pt x="117348" y="188128"/>
                        <a:pt x="62656" y="167252"/>
                      </a:cubicBezTo>
                      <a:cubicBezTo>
                        <a:pt x="47775" y="140577"/>
                        <a:pt x="52606" y="106364"/>
                        <a:pt x="47968" y="76596"/>
                      </a:cubicBezTo>
                      <a:cubicBezTo>
                        <a:pt x="146722" y="82394"/>
                        <a:pt x="247603" y="81622"/>
                        <a:pt x="345198" y="102498"/>
                      </a:cubicBezTo>
                      <a:cubicBezTo>
                        <a:pt x="341333" y="131686"/>
                        <a:pt x="332443" y="160100"/>
                        <a:pt x="319881" y="1865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101;p13"/>
                <p:cNvSpPr/>
                <p:nvPr/>
              </p:nvSpPr>
              <p:spPr>
                <a:xfrm>
                  <a:off x="6713009" y="6226402"/>
                  <a:ext cx="412315" cy="248279"/>
                </a:xfrm>
                <a:custGeom>
                  <a:rect b="b" l="l" r="r" t="t"/>
                  <a:pathLst>
                    <a:path extrusionOk="0" h="248279" w="412315">
                      <a:moveTo>
                        <a:pt x="333146" y="14777"/>
                      </a:moveTo>
                      <a:cubicBezTo>
                        <a:pt x="260481" y="1440"/>
                        <a:pt x="185884" y="-3199"/>
                        <a:pt x="112253" y="2213"/>
                      </a:cubicBezTo>
                      <a:cubicBezTo>
                        <a:pt x="72828" y="8978"/>
                        <a:pt x="-9693" y="2019"/>
                        <a:pt x="937" y="62328"/>
                      </a:cubicBezTo>
                      <a:cubicBezTo>
                        <a:pt x="4995" y="77019"/>
                        <a:pt x="19296" y="89777"/>
                        <a:pt x="35143" y="89969"/>
                      </a:cubicBezTo>
                      <a:cubicBezTo>
                        <a:pt x="-15684" y="211167"/>
                        <a:pt x="119210" y="247700"/>
                        <a:pt x="213326" y="248280"/>
                      </a:cubicBezTo>
                      <a:cubicBezTo>
                        <a:pt x="261834" y="247120"/>
                        <a:pt x="320584" y="251179"/>
                        <a:pt x="359429" y="217933"/>
                      </a:cubicBezTo>
                      <a:cubicBezTo>
                        <a:pt x="394601" y="173860"/>
                        <a:pt x="433059" y="99634"/>
                        <a:pt x="399239" y="46091"/>
                      </a:cubicBezTo>
                      <a:cubicBezTo>
                        <a:pt x="383199" y="26955"/>
                        <a:pt x="356916" y="19610"/>
                        <a:pt x="333146" y="14777"/>
                      </a:cubicBezTo>
                      <a:close/>
                      <a:moveTo>
                        <a:pt x="302031" y="156271"/>
                      </a:moveTo>
                      <a:cubicBezTo>
                        <a:pt x="286184" y="158783"/>
                        <a:pt x="270337" y="160136"/>
                        <a:pt x="254297" y="161490"/>
                      </a:cubicBezTo>
                      <a:cubicBezTo>
                        <a:pt x="198252" y="162263"/>
                        <a:pt x="138922" y="169608"/>
                        <a:pt x="86356" y="143899"/>
                      </a:cubicBezTo>
                      <a:cubicBezTo>
                        <a:pt x="71282" y="130949"/>
                        <a:pt x="77660" y="107753"/>
                        <a:pt x="71669" y="86877"/>
                      </a:cubicBezTo>
                      <a:cubicBezTo>
                        <a:pt x="157282" y="75279"/>
                        <a:pt x="245793" y="76439"/>
                        <a:pt x="330827" y="92289"/>
                      </a:cubicBezTo>
                      <a:cubicBezTo>
                        <a:pt x="322323" y="113745"/>
                        <a:pt x="314786" y="136554"/>
                        <a:pt x="302031" y="1562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102;p13"/>
                <p:cNvSpPr/>
                <p:nvPr/>
              </p:nvSpPr>
              <p:spPr>
                <a:xfrm>
                  <a:off x="7184623" y="6209105"/>
                  <a:ext cx="470709" cy="273032"/>
                </a:xfrm>
                <a:custGeom>
                  <a:rect b="b" l="l" r="r" t="t"/>
                  <a:pathLst>
                    <a:path extrusionOk="0" h="273032" w="470709">
                      <a:moveTo>
                        <a:pt x="398593" y="238515"/>
                      </a:moveTo>
                      <a:cubicBezTo>
                        <a:pt x="451546" y="187291"/>
                        <a:pt x="523630" y="31880"/>
                        <a:pt x="411541" y="8685"/>
                      </a:cubicBezTo>
                      <a:cubicBezTo>
                        <a:pt x="319164" y="-9485"/>
                        <a:pt x="224662" y="6558"/>
                        <a:pt x="131512" y="6172"/>
                      </a:cubicBezTo>
                      <a:cubicBezTo>
                        <a:pt x="80879" y="6752"/>
                        <a:pt x="-33336" y="10811"/>
                        <a:pt x="9373" y="89289"/>
                      </a:cubicBezTo>
                      <a:cubicBezTo>
                        <a:pt x="-23674" y="227884"/>
                        <a:pt x="82231" y="256298"/>
                        <a:pt x="195480" y="269442"/>
                      </a:cubicBezTo>
                      <a:cubicBezTo>
                        <a:pt x="262927" y="275628"/>
                        <a:pt x="340423" y="278334"/>
                        <a:pt x="398593" y="238515"/>
                      </a:cubicBezTo>
                      <a:close/>
                      <a:moveTo>
                        <a:pt x="43000" y="107266"/>
                      </a:moveTo>
                      <a:cubicBezTo>
                        <a:pt x="149291" y="101661"/>
                        <a:pt x="260414" y="87936"/>
                        <a:pt x="369991" y="94315"/>
                      </a:cubicBezTo>
                      <a:cubicBezTo>
                        <a:pt x="347380" y="163709"/>
                        <a:pt x="321291" y="170087"/>
                        <a:pt x="252491" y="174920"/>
                      </a:cubicBezTo>
                      <a:cubicBezTo>
                        <a:pt x="201857" y="177626"/>
                        <a:pt x="151031" y="173954"/>
                        <a:pt x="101170" y="165448"/>
                      </a:cubicBezTo>
                      <a:cubicBezTo>
                        <a:pt x="67930" y="162743"/>
                        <a:pt x="48604" y="139353"/>
                        <a:pt x="43000" y="1072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13"/>
                <p:cNvSpPr/>
                <p:nvPr/>
              </p:nvSpPr>
              <p:spPr>
                <a:xfrm>
                  <a:off x="7774115" y="6154195"/>
                  <a:ext cx="783800" cy="287982"/>
                </a:xfrm>
                <a:custGeom>
                  <a:rect b="b" l="l" r="r" t="t"/>
                  <a:pathLst>
                    <a:path extrusionOk="0" h="287982" w="783800">
                      <a:moveTo>
                        <a:pt x="678372" y="47357"/>
                      </a:moveTo>
                      <a:cubicBezTo>
                        <a:pt x="556041" y="-387"/>
                        <a:pt x="420181" y="1933"/>
                        <a:pt x="290505" y="0"/>
                      </a:cubicBezTo>
                      <a:cubicBezTo>
                        <a:pt x="230209" y="193"/>
                        <a:pt x="169913" y="0"/>
                        <a:pt x="109810" y="3866"/>
                      </a:cubicBezTo>
                      <a:cubicBezTo>
                        <a:pt x="82367" y="4445"/>
                        <a:pt x="44682" y="6379"/>
                        <a:pt x="32120" y="36340"/>
                      </a:cubicBezTo>
                      <a:cubicBezTo>
                        <a:pt x="20139" y="37500"/>
                        <a:pt x="16854" y="53350"/>
                        <a:pt x="14534" y="63015"/>
                      </a:cubicBezTo>
                      <a:cubicBezTo>
                        <a:pt x="7770" y="104767"/>
                        <a:pt x="-12908" y="152898"/>
                        <a:pt x="11829" y="191944"/>
                      </a:cubicBezTo>
                      <a:cubicBezTo>
                        <a:pt x="101307" y="305989"/>
                        <a:pt x="481637" y="259984"/>
                        <a:pt x="629285" y="284920"/>
                      </a:cubicBezTo>
                      <a:cubicBezTo>
                        <a:pt x="812879" y="315461"/>
                        <a:pt x="837423" y="109019"/>
                        <a:pt x="678372" y="47357"/>
                      </a:cubicBezTo>
                      <a:close/>
                      <a:moveTo>
                        <a:pt x="55505" y="151351"/>
                      </a:moveTo>
                      <a:cubicBezTo>
                        <a:pt x="43330" y="135694"/>
                        <a:pt x="45455" y="116945"/>
                        <a:pt x="41783" y="96069"/>
                      </a:cubicBezTo>
                      <a:cubicBezTo>
                        <a:pt x="60143" y="117138"/>
                        <a:pt x="89711" y="111919"/>
                        <a:pt x="114642" y="109406"/>
                      </a:cubicBezTo>
                      <a:cubicBezTo>
                        <a:pt x="169527" y="106313"/>
                        <a:pt x="224605" y="109019"/>
                        <a:pt x="279490" y="109019"/>
                      </a:cubicBezTo>
                      <a:cubicBezTo>
                        <a:pt x="339786" y="110759"/>
                        <a:pt x="706202" y="106120"/>
                        <a:pt x="682431" y="188658"/>
                      </a:cubicBezTo>
                      <a:cubicBezTo>
                        <a:pt x="682238" y="188658"/>
                        <a:pt x="682238" y="188658"/>
                        <a:pt x="682044" y="188851"/>
                      </a:cubicBezTo>
                      <a:cubicBezTo>
                        <a:pt x="681078" y="189045"/>
                        <a:pt x="680305" y="189045"/>
                        <a:pt x="679339" y="189238"/>
                      </a:cubicBezTo>
                      <a:cubicBezTo>
                        <a:pt x="480477" y="164109"/>
                        <a:pt x="282775" y="187691"/>
                        <a:pt x="83527" y="163143"/>
                      </a:cubicBezTo>
                      <a:cubicBezTo>
                        <a:pt x="73671" y="160630"/>
                        <a:pt x="63428" y="157923"/>
                        <a:pt x="55505" y="1513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13"/>
                <p:cNvSpPr/>
                <p:nvPr/>
              </p:nvSpPr>
              <p:spPr>
                <a:xfrm>
                  <a:off x="2651612" y="1325707"/>
                  <a:ext cx="3991392" cy="2903634"/>
                </a:xfrm>
                <a:custGeom>
                  <a:rect b="b" l="l" r="r" t="t"/>
                  <a:pathLst>
                    <a:path extrusionOk="0" h="2903634" w="3991392">
                      <a:moveTo>
                        <a:pt x="34855" y="1318598"/>
                      </a:moveTo>
                      <a:cubicBezTo>
                        <a:pt x="44325" y="1547655"/>
                        <a:pt x="76212" y="1773619"/>
                        <a:pt x="80851" y="2003063"/>
                      </a:cubicBezTo>
                      <a:cubicBezTo>
                        <a:pt x="85682" y="2168719"/>
                        <a:pt x="94185" y="2334374"/>
                        <a:pt x="108487" y="2499450"/>
                      </a:cubicBezTo>
                      <a:cubicBezTo>
                        <a:pt x="118922" y="2618714"/>
                        <a:pt x="127619" y="2758468"/>
                        <a:pt x="226566" y="2840619"/>
                      </a:cubicBezTo>
                      <a:cubicBezTo>
                        <a:pt x="315078" y="2903055"/>
                        <a:pt x="427361" y="2902475"/>
                        <a:pt x="535198" y="2901895"/>
                      </a:cubicBezTo>
                      <a:cubicBezTo>
                        <a:pt x="565926" y="2901701"/>
                        <a:pt x="596461" y="2901508"/>
                        <a:pt x="625836" y="2903055"/>
                      </a:cubicBezTo>
                      <a:cubicBezTo>
                        <a:pt x="708936" y="2902668"/>
                        <a:pt x="791844" y="2902475"/>
                        <a:pt x="874944" y="2903635"/>
                      </a:cubicBezTo>
                      <a:cubicBezTo>
                        <a:pt x="1631353" y="2896289"/>
                        <a:pt x="2387954" y="2886624"/>
                        <a:pt x="3144170" y="2865362"/>
                      </a:cubicBezTo>
                      <a:cubicBezTo>
                        <a:pt x="3303994" y="2862462"/>
                        <a:pt x="3463431" y="2855697"/>
                        <a:pt x="3623254" y="2848738"/>
                      </a:cubicBezTo>
                      <a:cubicBezTo>
                        <a:pt x="3691860" y="2847192"/>
                        <a:pt x="3763172" y="2844872"/>
                        <a:pt x="3825788" y="2813558"/>
                      </a:cubicBezTo>
                      <a:cubicBezTo>
                        <a:pt x="3982905" y="2733340"/>
                        <a:pt x="3990056" y="2536950"/>
                        <a:pt x="3991216" y="2381539"/>
                      </a:cubicBezTo>
                      <a:cubicBezTo>
                        <a:pt x="3991989" y="2221102"/>
                        <a:pt x="3990636" y="2060086"/>
                        <a:pt x="3978847" y="1899842"/>
                      </a:cubicBezTo>
                      <a:cubicBezTo>
                        <a:pt x="3964353" y="1670012"/>
                        <a:pt x="3940196" y="1436702"/>
                        <a:pt x="3909854" y="1207838"/>
                      </a:cubicBezTo>
                      <a:cubicBezTo>
                        <a:pt x="3893621" y="1042376"/>
                        <a:pt x="3884538" y="877493"/>
                        <a:pt x="3862313" y="712611"/>
                      </a:cubicBezTo>
                      <a:cubicBezTo>
                        <a:pt x="3845500" y="604558"/>
                        <a:pt x="3842601" y="495152"/>
                        <a:pt x="3840862" y="385939"/>
                      </a:cubicBezTo>
                      <a:cubicBezTo>
                        <a:pt x="3842601" y="207912"/>
                        <a:pt x="3813613" y="66225"/>
                        <a:pt x="3616490" y="24086"/>
                      </a:cubicBezTo>
                      <a:cubicBezTo>
                        <a:pt x="3504594" y="-4715"/>
                        <a:pt x="3390186" y="-2589"/>
                        <a:pt x="3275971" y="4563"/>
                      </a:cubicBezTo>
                      <a:cubicBezTo>
                        <a:pt x="3154606" y="7849"/>
                        <a:pt x="3033240" y="8623"/>
                        <a:pt x="2911875" y="8429"/>
                      </a:cubicBezTo>
                      <a:cubicBezTo>
                        <a:pt x="2421195" y="-1042"/>
                        <a:pt x="1931288" y="23893"/>
                        <a:pt x="1441574" y="51341"/>
                      </a:cubicBezTo>
                      <a:cubicBezTo>
                        <a:pt x="1275760" y="54047"/>
                        <a:pt x="1110138" y="61779"/>
                        <a:pt x="944324" y="64485"/>
                      </a:cubicBezTo>
                      <a:cubicBezTo>
                        <a:pt x="794163" y="60426"/>
                        <a:pt x="645548" y="69318"/>
                        <a:pt x="496547" y="88454"/>
                      </a:cubicBezTo>
                      <a:cubicBezTo>
                        <a:pt x="456736" y="92900"/>
                        <a:pt x="410934" y="92320"/>
                        <a:pt x="363199" y="91547"/>
                      </a:cubicBezTo>
                      <a:cubicBezTo>
                        <a:pt x="239321" y="89614"/>
                        <a:pt x="103269" y="87681"/>
                        <a:pt x="31763" y="179497"/>
                      </a:cubicBezTo>
                      <a:cubicBezTo>
                        <a:pt x="1229" y="201533"/>
                        <a:pt x="8379" y="248504"/>
                        <a:pt x="3548" y="282331"/>
                      </a:cubicBezTo>
                      <a:cubicBezTo>
                        <a:pt x="-8434" y="460551"/>
                        <a:pt x="13017" y="638578"/>
                        <a:pt x="22294" y="816412"/>
                      </a:cubicBezTo>
                      <a:cubicBezTo>
                        <a:pt x="31377" y="983420"/>
                        <a:pt x="28285" y="1151202"/>
                        <a:pt x="34855" y="1318598"/>
                      </a:cubicBezTo>
                      <a:close/>
                      <a:moveTo>
                        <a:pt x="906252" y="404882"/>
                      </a:moveTo>
                      <a:cubicBezTo>
                        <a:pt x="906638" y="391351"/>
                        <a:pt x="909731" y="377047"/>
                        <a:pt x="914949" y="364483"/>
                      </a:cubicBezTo>
                      <a:cubicBezTo>
                        <a:pt x="926544" y="337034"/>
                        <a:pt x="943937" y="313066"/>
                        <a:pt x="969447" y="297022"/>
                      </a:cubicBezTo>
                      <a:cubicBezTo>
                        <a:pt x="988579" y="284651"/>
                        <a:pt x="1011964" y="278272"/>
                        <a:pt x="1034961" y="278272"/>
                      </a:cubicBezTo>
                      <a:cubicBezTo>
                        <a:pt x="1057959" y="278272"/>
                        <a:pt x="1080956" y="284651"/>
                        <a:pt x="1099702" y="298182"/>
                      </a:cubicBezTo>
                      <a:cubicBezTo>
                        <a:pt x="1130624" y="320411"/>
                        <a:pt x="1153814" y="356364"/>
                        <a:pt x="1154008" y="395410"/>
                      </a:cubicBezTo>
                      <a:cubicBezTo>
                        <a:pt x="1154201" y="408941"/>
                        <a:pt x="1152655" y="422085"/>
                        <a:pt x="1149756" y="434456"/>
                      </a:cubicBezTo>
                      <a:cubicBezTo>
                        <a:pt x="1149369" y="439289"/>
                        <a:pt x="1148403" y="443928"/>
                        <a:pt x="1147244" y="448567"/>
                      </a:cubicBezTo>
                      <a:cubicBezTo>
                        <a:pt x="1142799" y="464804"/>
                        <a:pt x="1137001" y="478915"/>
                        <a:pt x="1127918" y="493219"/>
                      </a:cubicBezTo>
                      <a:cubicBezTo>
                        <a:pt x="1119415" y="506363"/>
                        <a:pt x="1106273" y="517381"/>
                        <a:pt x="1093325" y="525499"/>
                      </a:cubicBezTo>
                      <a:cubicBezTo>
                        <a:pt x="1079217" y="534198"/>
                        <a:pt x="1063563" y="540383"/>
                        <a:pt x="1047136" y="542316"/>
                      </a:cubicBezTo>
                      <a:cubicBezTo>
                        <a:pt x="1037667" y="544636"/>
                        <a:pt x="1027811" y="545795"/>
                        <a:pt x="1018148" y="545795"/>
                      </a:cubicBezTo>
                      <a:cubicBezTo>
                        <a:pt x="992831" y="545795"/>
                        <a:pt x="967708" y="537870"/>
                        <a:pt x="947029" y="520280"/>
                      </a:cubicBezTo>
                      <a:cubicBezTo>
                        <a:pt x="920553" y="497858"/>
                        <a:pt x="907605" y="466157"/>
                        <a:pt x="906832" y="432330"/>
                      </a:cubicBezTo>
                      <a:cubicBezTo>
                        <a:pt x="905865" y="422858"/>
                        <a:pt x="905865" y="413580"/>
                        <a:pt x="906252" y="404882"/>
                      </a:cubicBezTo>
                      <a:close/>
                      <a:moveTo>
                        <a:pt x="668352" y="304754"/>
                      </a:moveTo>
                      <a:cubicBezTo>
                        <a:pt x="669512" y="304561"/>
                        <a:pt x="670672" y="304561"/>
                        <a:pt x="671831" y="304561"/>
                      </a:cubicBezTo>
                      <a:cubicBezTo>
                        <a:pt x="746235" y="304561"/>
                        <a:pt x="814261" y="366609"/>
                        <a:pt x="814261" y="442961"/>
                      </a:cubicBezTo>
                      <a:cubicBezTo>
                        <a:pt x="814261" y="520280"/>
                        <a:pt x="755125" y="586775"/>
                        <a:pt x="676083" y="588901"/>
                      </a:cubicBezTo>
                      <a:cubicBezTo>
                        <a:pt x="674923" y="588901"/>
                        <a:pt x="673764" y="588901"/>
                        <a:pt x="672604" y="588901"/>
                      </a:cubicBezTo>
                      <a:cubicBezTo>
                        <a:pt x="598200" y="588901"/>
                        <a:pt x="530174" y="526852"/>
                        <a:pt x="530174" y="450693"/>
                      </a:cubicBezTo>
                      <a:cubicBezTo>
                        <a:pt x="530174" y="373374"/>
                        <a:pt x="589504" y="307073"/>
                        <a:pt x="668352" y="304754"/>
                      </a:cubicBezTo>
                      <a:close/>
                      <a:moveTo>
                        <a:pt x="204922" y="408748"/>
                      </a:moveTo>
                      <a:cubicBezTo>
                        <a:pt x="205115" y="408361"/>
                        <a:pt x="205115" y="407975"/>
                        <a:pt x="205308" y="407588"/>
                      </a:cubicBezTo>
                      <a:cubicBezTo>
                        <a:pt x="216517" y="375694"/>
                        <a:pt x="245699" y="349212"/>
                        <a:pt x="276040" y="336648"/>
                      </a:cubicBezTo>
                      <a:cubicBezTo>
                        <a:pt x="292081" y="329883"/>
                        <a:pt x="309281" y="326597"/>
                        <a:pt x="326287" y="326597"/>
                      </a:cubicBezTo>
                      <a:cubicBezTo>
                        <a:pt x="348898" y="326597"/>
                        <a:pt x="371509" y="332395"/>
                        <a:pt x="391415" y="343800"/>
                      </a:cubicBezTo>
                      <a:cubicBezTo>
                        <a:pt x="464273" y="385552"/>
                        <a:pt x="479540" y="489546"/>
                        <a:pt x="419824" y="549275"/>
                      </a:cubicBezTo>
                      <a:cubicBezTo>
                        <a:pt x="419630" y="549661"/>
                        <a:pt x="419244" y="549855"/>
                        <a:pt x="419051" y="550048"/>
                      </a:cubicBezTo>
                      <a:cubicBezTo>
                        <a:pt x="393734" y="575370"/>
                        <a:pt x="359527" y="588707"/>
                        <a:pt x="325321" y="588707"/>
                      </a:cubicBezTo>
                      <a:cubicBezTo>
                        <a:pt x="303290" y="588707"/>
                        <a:pt x="281065" y="583102"/>
                        <a:pt x="260966" y="571891"/>
                      </a:cubicBezTo>
                      <a:cubicBezTo>
                        <a:pt x="236036" y="557587"/>
                        <a:pt x="216324" y="535164"/>
                        <a:pt x="205115" y="508489"/>
                      </a:cubicBezTo>
                      <a:cubicBezTo>
                        <a:pt x="191201" y="475629"/>
                        <a:pt x="193326" y="441995"/>
                        <a:pt x="204922" y="408748"/>
                      </a:cubicBezTo>
                      <a:close/>
                      <a:moveTo>
                        <a:pt x="314305" y="714351"/>
                      </a:moveTo>
                      <a:cubicBezTo>
                        <a:pt x="363199" y="713964"/>
                        <a:pt x="412093" y="713771"/>
                        <a:pt x="460987" y="714544"/>
                      </a:cubicBezTo>
                      <a:cubicBezTo>
                        <a:pt x="1234596" y="711644"/>
                        <a:pt x="2007431" y="668153"/>
                        <a:pt x="2781233" y="671825"/>
                      </a:cubicBezTo>
                      <a:cubicBezTo>
                        <a:pt x="3069959" y="673565"/>
                        <a:pt x="3359458" y="681490"/>
                        <a:pt x="3648185" y="666800"/>
                      </a:cubicBezTo>
                      <a:cubicBezTo>
                        <a:pt x="3679878" y="663707"/>
                        <a:pt x="3712153" y="664287"/>
                        <a:pt x="3744040" y="662740"/>
                      </a:cubicBezTo>
                      <a:cubicBezTo>
                        <a:pt x="3746359" y="685356"/>
                        <a:pt x="3749451" y="707778"/>
                        <a:pt x="3753123" y="730201"/>
                      </a:cubicBezTo>
                      <a:cubicBezTo>
                        <a:pt x="3768390" y="854878"/>
                        <a:pt x="3781725" y="978394"/>
                        <a:pt x="3789262" y="1104038"/>
                      </a:cubicBezTo>
                      <a:cubicBezTo>
                        <a:pt x="3811486" y="1334061"/>
                        <a:pt x="3843761" y="1571430"/>
                        <a:pt x="3862507" y="1803000"/>
                      </a:cubicBezTo>
                      <a:cubicBezTo>
                        <a:pt x="3873522" y="1949520"/>
                        <a:pt x="3878547" y="2097392"/>
                        <a:pt x="3881059" y="2244878"/>
                      </a:cubicBezTo>
                      <a:cubicBezTo>
                        <a:pt x="3869657" y="2395263"/>
                        <a:pt x="3926668" y="2682309"/>
                        <a:pt x="3733411" y="2729087"/>
                      </a:cubicBezTo>
                      <a:cubicBezTo>
                        <a:pt x="3390766" y="2759628"/>
                        <a:pt x="3045222" y="2748997"/>
                        <a:pt x="2701611" y="2766393"/>
                      </a:cubicBezTo>
                      <a:cubicBezTo>
                        <a:pt x="2110437" y="2781471"/>
                        <a:pt x="1519264" y="2782437"/>
                        <a:pt x="928090" y="2793262"/>
                      </a:cubicBezTo>
                      <a:cubicBezTo>
                        <a:pt x="873012" y="2792102"/>
                        <a:pt x="822185" y="2791715"/>
                        <a:pt x="775610" y="2791715"/>
                      </a:cubicBezTo>
                      <a:cubicBezTo>
                        <a:pt x="732127" y="2791715"/>
                        <a:pt x="692316" y="2792102"/>
                        <a:pt x="655598" y="2792489"/>
                      </a:cubicBezTo>
                      <a:cubicBezTo>
                        <a:pt x="188495" y="2796741"/>
                        <a:pt x="236036" y="2801187"/>
                        <a:pt x="194099" y="2123100"/>
                      </a:cubicBezTo>
                      <a:cubicBezTo>
                        <a:pt x="190427" y="1801067"/>
                        <a:pt x="140374" y="1484060"/>
                        <a:pt x="133610" y="1162027"/>
                      </a:cubicBezTo>
                      <a:cubicBezTo>
                        <a:pt x="133030" y="1011062"/>
                        <a:pt x="121821" y="861836"/>
                        <a:pt x="108680" y="712611"/>
                      </a:cubicBezTo>
                      <a:cubicBezTo>
                        <a:pt x="176899" y="715317"/>
                        <a:pt x="245699" y="714930"/>
                        <a:pt x="314305" y="7143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13"/>
                <p:cNvSpPr/>
                <p:nvPr/>
              </p:nvSpPr>
              <p:spPr>
                <a:xfrm>
                  <a:off x="1132816" y="5949394"/>
                  <a:ext cx="693345" cy="299308"/>
                </a:xfrm>
                <a:custGeom>
                  <a:rect b="b" l="l" r="r" t="t"/>
                  <a:pathLst>
                    <a:path extrusionOk="0" h="299308" w="693345">
                      <a:moveTo>
                        <a:pt x="207229" y="298550"/>
                      </a:moveTo>
                      <a:cubicBezTo>
                        <a:pt x="285498" y="298163"/>
                        <a:pt x="364733" y="284825"/>
                        <a:pt x="443775" y="290818"/>
                      </a:cubicBezTo>
                      <a:cubicBezTo>
                        <a:pt x="482040" y="295070"/>
                        <a:pt x="532867" y="295650"/>
                        <a:pt x="572678" y="284825"/>
                      </a:cubicBezTo>
                      <a:cubicBezTo>
                        <a:pt x="603019" y="281346"/>
                        <a:pt x="635873" y="276707"/>
                        <a:pt x="654233" y="249066"/>
                      </a:cubicBezTo>
                      <a:cubicBezTo>
                        <a:pt x="701580" y="172133"/>
                        <a:pt x="728443" y="11503"/>
                        <a:pt x="598961" y="7251"/>
                      </a:cubicBezTo>
                      <a:cubicBezTo>
                        <a:pt x="483586" y="-1061"/>
                        <a:pt x="367052" y="-1254"/>
                        <a:pt x="251291" y="1839"/>
                      </a:cubicBezTo>
                      <a:cubicBezTo>
                        <a:pt x="189642" y="10730"/>
                        <a:pt x="21509" y="-21744"/>
                        <a:pt x="53589" y="85923"/>
                      </a:cubicBezTo>
                      <a:cubicBezTo>
                        <a:pt x="-67003" y="264336"/>
                        <a:pt x="29625" y="305702"/>
                        <a:pt x="207229" y="298550"/>
                      </a:cubicBezTo>
                      <a:close/>
                      <a:moveTo>
                        <a:pt x="77360" y="108925"/>
                      </a:moveTo>
                      <a:cubicBezTo>
                        <a:pt x="251291" y="118010"/>
                        <a:pt x="433533" y="93848"/>
                        <a:pt x="608817" y="101387"/>
                      </a:cubicBezTo>
                      <a:lnTo>
                        <a:pt x="608817" y="101387"/>
                      </a:lnTo>
                      <a:cubicBezTo>
                        <a:pt x="604565" y="132314"/>
                        <a:pt x="597995" y="163822"/>
                        <a:pt x="585240" y="192236"/>
                      </a:cubicBezTo>
                      <a:cubicBezTo>
                        <a:pt x="535186" y="200548"/>
                        <a:pt x="492863" y="205574"/>
                        <a:pt x="438171" y="208860"/>
                      </a:cubicBezTo>
                      <a:cubicBezTo>
                        <a:pt x="350239" y="216205"/>
                        <a:pt x="268298" y="237274"/>
                        <a:pt x="178627" y="235148"/>
                      </a:cubicBezTo>
                      <a:cubicBezTo>
                        <a:pt x="54942" y="235535"/>
                        <a:pt x="27886" y="241334"/>
                        <a:pt x="77360" y="1089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13"/>
                <p:cNvSpPr/>
                <p:nvPr/>
              </p:nvSpPr>
              <p:spPr>
                <a:xfrm>
                  <a:off x="1875928" y="5946569"/>
                  <a:ext cx="492596" cy="267391"/>
                </a:xfrm>
                <a:custGeom>
                  <a:rect b="b" l="l" r="r" t="t"/>
                  <a:pathLst>
                    <a:path extrusionOk="0" h="267391" w="492596">
                      <a:moveTo>
                        <a:pt x="161195" y="267354"/>
                      </a:moveTo>
                      <a:cubicBezTo>
                        <a:pt x="242556" y="268321"/>
                        <a:pt x="316960" y="249958"/>
                        <a:pt x="399674" y="250731"/>
                      </a:cubicBezTo>
                      <a:cubicBezTo>
                        <a:pt x="458231" y="244932"/>
                        <a:pt x="481808" y="180564"/>
                        <a:pt x="490312" y="130307"/>
                      </a:cubicBezTo>
                      <a:cubicBezTo>
                        <a:pt x="510024" y="33271"/>
                        <a:pt x="397741" y="9882"/>
                        <a:pt x="324304" y="5437"/>
                      </a:cubicBezTo>
                      <a:cubicBezTo>
                        <a:pt x="247001" y="411"/>
                        <a:pt x="165060" y="-7514"/>
                        <a:pt x="90269" y="16068"/>
                      </a:cubicBezTo>
                      <a:cubicBezTo>
                        <a:pt x="51811" y="-39215"/>
                        <a:pt x="22050" y="68838"/>
                        <a:pt x="9681" y="96093"/>
                      </a:cubicBezTo>
                      <a:cubicBezTo>
                        <a:pt x="-32835" y="192549"/>
                        <a:pt x="73263" y="267934"/>
                        <a:pt x="161195" y="267354"/>
                      </a:cubicBezTo>
                      <a:close/>
                      <a:moveTo>
                        <a:pt x="63213" y="106725"/>
                      </a:moveTo>
                      <a:cubicBezTo>
                        <a:pt x="73649" y="115423"/>
                        <a:pt x="87564" y="120062"/>
                        <a:pt x="101478" y="117743"/>
                      </a:cubicBezTo>
                      <a:cubicBezTo>
                        <a:pt x="201779" y="106725"/>
                        <a:pt x="308263" y="96093"/>
                        <a:pt x="407404" y="118322"/>
                      </a:cubicBezTo>
                      <a:cubicBezTo>
                        <a:pt x="408950" y="140358"/>
                        <a:pt x="405858" y="165873"/>
                        <a:pt x="392910" y="184237"/>
                      </a:cubicBezTo>
                      <a:cubicBezTo>
                        <a:pt x="326623" y="186169"/>
                        <a:pt x="260529" y="189649"/>
                        <a:pt x="194628" y="197574"/>
                      </a:cubicBezTo>
                      <a:cubicBezTo>
                        <a:pt x="157909" y="199314"/>
                        <a:pt x="118678" y="199121"/>
                        <a:pt x="86211" y="180177"/>
                      </a:cubicBezTo>
                      <a:cubicBezTo>
                        <a:pt x="75582" y="173025"/>
                        <a:pt x="63600" y="158722"/>
                        <a:pt x="59541" y="145190"/>
                      </a:cubicBezTo>
                      <a:cubicBezTo>
                        <a:pt x="56256" y="132240"/>
                        <a:pt x="59541" y="120255"/>
                        <a:pt x="63213" y="1067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13"/>
                <p:cNvSpPr/>
                <p:nvPr/>
              </p:nvSpPr>
              <p:spPr>
                <a:xfrm>
                  <a:off x="2447597" y="5930357"/>
                  <a:ext cx="509334" cy="272206"/>
                </a:xfrm>
                <a:custGeom>
                  <a:rect b="b" l="l" r="r" t="t"/>
                  <a:pathLst>
                    <a:path extrusionOk="0" h="272206" w="509334">
                      <a:moveTo>
                        <a:pt x="36917" y="71134"/>
                      </a:moveTo>
                      <a:cubicBezTo>
                        <a:pt x="15852" y="112113"/>
                        <a:pt x="-20481" y="172228"/>
                        <a:pt x="14692" y="214367"/>
                      </a:cubicBezTo>
                      <a:cubicBezTo>
                        <a:pt x="32665" y="232150"/>
                        <a:pt x="58561" y="239689"/>
                        <a:pt x="82718" y="244714"/>
                      </a:cubicBezTo>
                      <a:cubicBezTo>
                        <a:pt x="176448" y="261531"/>
                        <a:pt x="270178" y="264044"/>
                        <a:pt x="365840" y="270810"/>
                      </a:cubicBezTo>
                      <a:cubicBezTo>
                        <a:pt x="438698" y="282794"/>
                        <a:pt x="487399" y="215527"/>
                        <a:pt x="500347" y="151546"/>
                      </a:cubicBezTo>
                      <a:cubicBezTo>
                        <a:pt x="512329" y="108634"/>
                        <a:pt x="520059" y="52384"/>
                        <a:pt x="471165" y="29961"/>
                      </a:cubicBezTo>
                      <a:cubicBezTo>
                        <a:pt x="374150" y="-10631"/>
                        <a:pt x="263607" y="2900"/>
                        <a:pt x="160601" y="0"/>
                      </a:cubicBezTo>
                      <a:cubicBezTo>
                        <a:pt x="114799" y="2127"/>
                        <a:pt x="19910" y="2513"/>
                        <a:pt x="36917" y="71134"/>
                      </a:cubicBezTo>
                      <a:close/>
                      <a:moveTo>
                        <a:pt x="425364" y="104961"/>
                      </a:moveTo>
                      <a:cubicBezTo>
                        <a:pt x="418020" y="133182"/>
                        <a:pt x="413188" y="173388"/>
                        <a:pt x="385553" y="188658"/>
                      </a:cubicBezTo>
                      <a:cubicBezTo>
                        <a:pt x="314241" y="188078"/>
                        <a:pt x="242542" y="184986"/>
                        <a:pt x="171230" y="183246"/>
                      </a:cubicBezTo>
                      <a:cubicBezTo>
                        <a:pt x="131613" y="180540"/>
                        <a:pt x="88130" y="186919"/>
                        <a:pt x="51218" y="170102"/>
                      </a:cubicBezTo>
                      <a:cubicBezTo>
                        <a:pt x="45227" y="145166"/>
                        <a:pt x="53537" y="120231"/>
                        <a:pt x="57982" y="95296"/>
                      </a:cubicBezTo>
                      <a:cubicBezTo>
                        <a:pt x="175289" y="105734"/>
                        <a:pt x="305544" y="82538"/>
                        <a:pt x="425364" y="10496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13"/>
                <p:cNvSpPr/>
                <p:nvPr/>
              </p:nvSpPr>
              <p:spPr>
                <a:xfrm>
                  <a:off x="3038195" y="5948321"/>
                  <a:ext cx="552925" cy="286465"/>
                </a:xfrm>
                <a:custGeom>
                  <a:rect b="b" l="l" r="r" t="t"/>
                  <a:pathLst>
                    <a:path extrusionOk="0" h="286465" w="552925">
                      <a:moveTo>
                        <a:pt x="37492" y="47178"/>
                      </a:moveTo>
                      <a:cubicBezTo>
                        <a:pt x="21838" y="88929"/>
                        <a:pt x="966" y="133001"/>
                        <a:pt x="0" y="178040"/>
                      </a:cubicBezTo>
                      <a:cubicBezTo>
                        <a:pt x="40777" y="312188"/>
                        <a:pt x="293364" y="276234"/>
                        <a:pt x="405260" y="285126"/>
                      </a:cubicBezTo>
                      <a:cubicBezTo>
                        <a:pt x="480051" y="296337"/>
                        <a:pt x="536868" y="235449"/>
                        <a:pt x="547691" y="165668"/>
                      </a:cubicBezTo>
                      <a:cubicBezTo>
                        <a:pt x="557547" y="126429"/>
                        <a:pt x="556194" y="76945"/>
                        <a:pt x="519668" y="51817"/>
                      </a:cubicBezTo>
                      <a:cubicBezTo>
                        <a:pt x="415889" y="-7526"/>
                        <a:pt x="287953" y="-2500"/>
                        <a:pt x="171999" y="3299"/>
                      </a:cubicBezTo>
                      <a:cubicBezTo>
                        <a:pt x="133927" y="10064"/>
                        <a:pt x="82521" y="206"/>
                        <a:pt x="55465" y="33067"/>
                      </a:cubicBezTo>
                      <a:cubicBezTo>
                        <a:pt x="46768" y="29588"/>
                        <a:pt x="40391" y="40219"/>
                        <a:pt x="37492" y="47178"/>
                      </a:cubicBezTo>
                      <a:close/>
                      <a:moveTo>
                        <a:pt x="121365" y="105747"/>
                      </a:moveTo>
                      <a:cubicBezTo>
                        <a:pt x="233261" y="98014"/>
                        <a:pt x="356559" y="82357"/>
                        <a:pt x="464590" y="122950"/>
                      </a:cubicBezTo>
                      <a:cubicBezTo>
                        <a:pt x="460338" y="146532"/>
                        <a:pt x="453381" y="174947"/>
                        <a:pt x="432703" y="189444"/>
                      </a:cubicBezTo>
                      <a:cubicBezTo>
                        <a:pt x="384388" y="189831"/>
                        <a:pt x="335881" y="188864"/>
                        <a:pt x="287566" y="190604"/>
                      </a:cubicBezTo>
                      <a:cubicBezTo>
                        <a:pt x="213356" y="188091"/>
                        <a:pt x="127936" y="206841"/>
                        <a:pt x="61456" y="166828"/>
                      </a:cubicBezTo>
                      <a:cubicBezTo>
                        <a:pt x="46188" y="146339"/>
                        <a:pt x="56238" y="115025"/>
                        <a:pt x="56431" y="89509"/>
                      </a:cubicBezTo>
                      <a:cubicBezTo>
                        <a:pt x="71312" y="110579"/>
                        <a:pt x="98368" y="108259"/>
                        <a:pt x="121365" y="1057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13"/>
                <p:cNvSpPr/>
                <p:nvPr/>
              </p:nvSpPr>
              <p:spPr>
                <a:xfrm>
                  <a:off x="3707606" y="5912947"/>
                  <a:ext cx="539817" cy="280164"/>
                </a:xfrm>
                <a:custGeom>
                  <a:rect b="b" l="l" r="r" t="t"/>
                  <a:pathLst>
                    <a:path extrusionOk="0" h="280164" w="539817">
                      <a:moveTo>
                        <a:pt x="104197" y="248593"/>
                      </a:moveTo>
                      <a:cubicBezTo>
                        <a:pt x="190776" y="260964"/>
                        <a:pt x="277549" y="274108"/>
                        <a:pt x="365094" y="278554"/>
                      </a:cubicBezTo>
                      <a:cubicBezTo>
                        <a:pt x="431768" y="287639"/>
                        <a:pt x="499988" y="258258"/>
                        <a:pt x="521053" y="190990"/>
                      </a:cubicBezTo>
                      <a:cubicBezTo>
                        <a:pt x="534001" y="150591"/>
                        <a:pt x="552747" y="98401"/>
                        <a:pt x="526851" y="59935"/>
                      </a:cubicBezTo>
                      <a:cubicBezTo>
                        <a:pt x="492451" y="-19124"/>
                        <a:pt x="-116116" y="-35360"/>
                        <a:pt x="19744" y="106713"/>
                      </a:cubicBezTo>
                      <a:cubicBezTo>
                        <a:pt x="-21034" y="197756"/>
                        <a:pt x="10081" y="234289"/>
                        <a:pt x="104197" y="248593"/>
                      </a:cubicBezTo>
                      <a:close/>
                      <a:moveTo>
                        <a:pt x="44094" y="111932"/>
                      </a:moveTo>
                      <a:cubicBezTo>
                        <a:pt x="178601" y="86803"/>
                        <a:pt x="321418" y="81391"/>
                        <a:pt x="456312" y="111159"/>
                      </a:cubicBezTo>
                      <a:cubicBezTo>
                        <a:pt x="440271" y="211866"/>
                        <a:pt x="398721" y="191184"/>
                        <a:pt x="316200" y="189444"/>
                      </a:cubicBezTo>
                      <a:cubicBezTo>
                        <a:pt x="242956" y="187511"/>
                        <a:pt x="170678" y="182292"/>
                        <a:pt x="95887" y="182099"/>
                      </a:cubicBezTo>
                      <a:cubicBezTo>
                        <a:pt x="37910" y="179779"/>
                        <a:pt x="43128" y="162189"/>
                        <a:pt x="44094" y="1119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13"/>
                <p:cNvSpPr/>
                <p:nvPr/>
              </p:nvSpPr>
              <p:spPr>
                <a:xfrm>
                  <a:off x="4349882" y="5936827"/>
                  <a:ext cx="561725" cy="573836"/>
                </a:xfrm>
                <a:custGeom>
                  <a:rect b="b" l="l" r="r" t="t"/>
                  <a:pathLst>
                    <a:path extrusionOk="0" h="573836" w="561725">
                      <a:moveTo>
                        <a:pt x="38794" y="4547"/>
                      </a:moveTo>
                      <a:cubicBezTo>
                        <a:pt x="9033" y="11119"/>
                        <a:pt x="-244" y="53259"/>
                        <a:pt x="22754" y="72395"/>
                      </a:cubicBezTo>
                      <a:cubicBezTo>
                        <a:pt x="-67497" y="258540"/>
                        <a:pt x="130978" y="261826"/>
                        <a:pt x="263939" y="270718"/>
                      </a:cubicBezTo>
                      <a:cubicBezTo>
                        <a:pt x="149917" y="265305"/>
                        <a:pt x="4201" y="274777"/>
                        <a:pt x="9805" y="391915"/>
                      </a:cubicBezTo>
                      <a:cubicBezTo>
                        <a:pt x="-42181" y="597003"/>
                        <a:pt x="217171" y="565109"/>
                        <a:pt x="346266" y="573614"/>
                      </a:cubicBezTo>
                      <a:cubicBezTo>
                        <a:pt x="398252" y="571681"/>
                        <a:pt x="460868" y="583473"/>
                        <a:pt x="501838" y="543654"/>
                      </a:cubicBezTo>
                      <a:cubicBezTo>
                        <a:pt x="543968" y="501708"/>
                        <a:pt x="566193" y="438693"/>
                        <a:pt x="560975" y="379544"/>
                      </a:cubicBezTo>
                      <a:cubicBezTo>
                        <a:pt x="542036" y="290048"/>
                        <a:pt x="429173" y="289467"/>
                        <a:pt x="356122" y="277483"/>
                      </a:cubicBezTo>
                      <a:cubicBezTo>
                        <a:pt x="345493" y="276710"/>
                        <a:pt x="333125" y="275743"/>
                        <a:pt x="319597" y="274584"/>
                      </a:cubicBezTo>
                      <a:cubicBezTo>
                        <a:pt x="385497" y="274970"/>
                        <a:pt x="450818" y="251775"/>
                        <a:pt x="480773" y="187214"/>
                      </a:cubicBezTo>
                      <a:cubicBezTo>
                        <a:pt x="496234" y="151260"/>
                        <a:pt x="521551" y="100616"/>
                        <a:pt x="490436" y="66596"/>
                      </a:cubicBezTo>
                      <a:cubicBezTo>
                        <a:pt x="392068" y="-8403"/>
                        <a:pt x="252150" y="7060"/>
                        <a:pt x="134650" y="295"/>
                      </a:cubicBezTo>
                      <a:cubicBezTo>
                        <a:pt x="102762" y="682"/>
                        <a:pt x="70102" y="-2218"/>
                        <a:pt x="38794" y="4547"/>
                      </a:cubicBezTo>
                      <a:close/>
                      <a:moveTo>
                        <a:pt x="477488" y="395974"/>
                      </a:moveTo>
                      <a:cubicBezTo>
                        <a:pt x="475748" y="427675"/>
                        <a:pt x="465119" y="462275"/>
                        <a:pt x="441155" y="484311"/>
                      </a:cubicBezTo>
                      <a:cubicBezTo>
                        <a:pt x="392068" y="491077"/>
                        <a:pt x="341242" y="484505"/>
                        <a:pt x="291574" y="486824"/>
                      </a:cubicBezTo>
                      <a:cubicBezTo>
                        <a:pt x="226833" y="486437"/>
                        <a:pt x="165571" y="491270"/>
                        <a:pt x="100830" y="480252"/>
                      </a:cubicBezTo>
                      <a:cubicBezTo>
                        <a:pt x="65270" y="477932"/>
                        <a:pt x="53095" y="445652"/>
                        <a:pt x="52129" y="414531"/>
                      </a:cubicBezTo>
                      <a:cubicBezTo>
                        <a:pt x="66236" y="411438"/>
                        <a:pt x="76479" y="399067"/>
                        <a:pt x="80538" y="385343"/>
                      </a:cubicBezTo>
                      <a:cubicBezTo>
                        <a:pt x="140834" y="357895"/>
                        <a:pt x="208087" y="373359"/>
                        <a:pt x="271862" y="373745"/>
                      </a:cubicBezTo>
                      <a:cubicBezTo>
                        <a:pt x="339889" y="378384"/>
                        <a:pt x="413906" y="367173"/>
                        <a:pt x="477488" y="395974"/>
                      </a:cubicBezTo>
                      <a:close/>
                      <a:moveTo>
                        <a:pt x="426854" y="114147"/>
                      </a:moveTo>
                      <a:cubicBezTo>
                        <a:pt x="401151" y="201711"/>
                        <a:pt x="335637" y="187793"/>
                        <a:pt x="262006" y="188373"/>
                      </a:cubicBezTo>
                      <a:cubicBezTo>
                        <a:pt x="195719" y="185667"/>
                        <a:pt x="129818" y="191659"/>
                        <a:pt x="65077" y="172716"/>
                      </a:cubicBezTo>
                      <a:cubicBezTo>
                        <a:pt x="33769" y="155899"/>
                        <a:pt x="49810" y="111441"/>
                        <a:pt x="44978" y="82446"/>
                      </a:cubicBezTo>
                      <a:cubicBezTo>
                        <a:pt x="172721" y="86892"/>
                        <a:pt x="302783" y="71235"/>
                        <a:pt x="426854" y="1141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13"/>
                <p:cNvSpPr/>
                <p:nvPr/>
              </p:nvSpPr>
              <p:spPr>
                <a:xfrm>
                  <a:off x="4926510" y="5923232"/>
                  <a:ext cx="521841" cy="276901"/>
                </a:xfrm>
                <a:custGeom>
                  <a:rect b="b" l="l" r="r" t="t"/>
                  <a:pathLst>
                    <a:path extrusionOk="0" h="276901" w="521841">
                      <a:moveTo>
                        <a:pt x="8117" y="172587"/>
                      </a:moveTo>
                      <a:cubicBezTo>
                        <a:pt x="28796" y="250873"/>
                        <a:pt x="132381" y="259571"/>
                        <a:pt x="199828" y="270202"/>
                      </a:cubicBezTo>
                      <a:cubicBezTo>
                        <a:pt x="269401" y="277741"/>
                        <a:pt x="339746" y="278128"/>
                        <a:pt x="409705" y="275228"/>
                      </a:cubicBezTo>
                      <a:cubicBezTo>
                        <a:pt x="433863" y="276001"/>
                        <a:pt x="459179" y="269236"/>
                        <a:pt x="476186" y="251259"/>
                      </a:cubicBezTo>
                      <a:cubicBezTo>
                        <a:pt x="509620" y="219172"/>
                        <a:pt x="520635" y="171427"/>
                        <a:pt x="521795" y="126583"/>
                      </a:cubicBezTo>
                      <a:cubicBezTo>
                        <a:pt x="523920" y="59895"/>
                        <a:pt x="452609" y="27808"/>
                        <a:pt x="397144" y="14084"/>
                      </a:cubicBezTo>
                      <a:cubicBezTo>
                        <a:pt x="298003" y="-7373"/>
                        <a:pt x="195577" y="-607"/>
                        <a:pt x="95663" y="10025"/>
                      </a:cubicBezTo>
                      <a:cubicBezTo>
                        <a:pt x="71892" y="11957"/>
                        <a:pt x="41744" y="8478"/>
                        <a:pt x="20486" y="23169"/>
                      </a:cubicBezTo>
                      <a:cubicBezTo>
                        <a:pt x="-3672" y="36699"/>
                        <a:pt x="-7150" y="72266"/>
                        <a:pt x="13722" y="90629"/>
                      </a:cubicBezTo>
                      <a:cubicBezTo>
                        <a:pt x="11982" y="117884"/>
                        <a:pt x="4832" y="145333"/>
                        <a:pt x="8117" y="172587"/>
                      </a:cubicBezTo>
                      <a:close/>
                      <a:moveTo>
                        <a:pt x="432123" y="125423"/>
                      </a:moveTo>
                      <a:cubicBezTo>
                        <a:pt x="430384" y="145526"/>
                        <a:pt x="425939" y="166402"/>
                        <a:pt x="412411" y="182252"/>
                      </a:cubicBezTo>
                      <a:cubicBezTo>
                        <a:pt x="394825" y="182832"/>
                        <a:pt x="377045" y="183025"/>
                        <a:pt x="359458" y="183992"/>
                      </a:cubicBezTo>
                      <a:cubicBezTo>
                        <a:pt x="338201" y="185152"/>
                        <a:pt x="317135" y="186504"/>
                        <a:pt x="296070" y="187084"/>
                      </a:cubicBezTo>
                      <a:cubicBezTo>
                        <a:pt x="217801" y="187471"/>
                        <a:pt x="132961" y="196363"/>
                        <a:pt x="60490" y="161183"/>
                      </a:cubicBezTo>
                      <a:cubicBezTo>
                        <a:pt x="45995" y="146299"/>
                        <a:pt x="49861" y="122330"/>
                        <a:pt x="46768" y="102614"/>
                      </a:cubicBezTo>
                      <a:cubicBezTo>
                        <a:pt x="172772" y="106866"/>
                        <a:pt x="315783" y="62601"/>
                        <a:pt x="432123" y="12542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13"/>
                <p:cNvSpPr/>
                <p:nvPr/>
              </p:nvSpPr>
              <p:spPr>
                <a:xfrm>
                  <a:off x="5528968" y="5936902"/>
                  <a:ext cx="484222" cy="257513"/>
                </a:xfrm>
                <a:custGeom>
                  <a:rect b="b" l="l" r="r" t="t"/>
                  <a:pathLst>
                    <a:path extrusionOk="0" h="257513" w="484222">
                      <a:moveTo>
                        <a:pt x="10167" y="197963"/>
                      </a:moveTo>
                      <a:cubicBezTo>
                        <a:pt x="39736" y="232564"/>
                        <a:pt x="89596" y="237203"/>
                        <a:pt x="132306" y="241842"/>
                      </a:cubicBezTo>
                      <a:cubicBezTo>
                        <a:pt x="208450" y="247834"/>
                        <a:pt x="284786" y="247641"/>
                        <a:pt x="360929" y="254986"/>
                      </a:cubicBezTo>
                      <a:cubicBezTo>
                        <a:pt x="428376" y="271030"/>
                        <a:pt x="474564" y="207822"/>
                        <a:pt x="480362" y="146933"/>
                      </a:cubicBezTo>
                      <a:cubicBezTo>
                        <a:pt x="488866" y="105374"/>
                        <a:pt x="485774" y="55890"/>
                        <a:pt x="445769" y="31921"/>
                      </a:cubicBezTo>
                      <a:cubicBezTo>
                        <a:pt x="340444" y="-18723"/>
                        <a:pt x="213474" y="4860"/>
                        <a:pt x="100612" y="9692"/>
                      </a:cubicBezTo>
                      <a:cubicBezTo>
                        <a:pt x="67179" y="9885"/>
                        <a:pt x="7269" y="11625"/>
                        <a:pt x="16545" y="59949"/>
                      </a:cubicBezTo>
                      <a:cubicBezTo>
                        <a:pt x="9394" y="90877"/>
                        <a:pt x="7269" y="121804"/>
                        <a:pt x="1471" y="152732"/>
                      </a:cubicBezTo>
                      <a:cubicBezTo>
                        <a:pt x="-1814" y="168582"/>
                        <a:pt x="118" y="185012"/>
                        <a:pt x="10167" y="197963"/>
                      </a:cubicBezTo>
                      <a:close/>
                      <a:moveTo>
                        <a:pt x="392817" y="98802"/>
                      </a:moveTo>
                      <a:cubicBezTo>
                        <a:pt x="387406" y="120065"/>
                        <a:pt x="384893" y="142874"/>
                        <a:pt x="373878" y="162203"/>
                      </a:cubicBezTo>
                      <a:cubicBezTo>
                        <a:pt x="301792" y="159304"/>
                        <a:pt x="229708" y="158337"/>
                        <a:pt x="157816" y="162977"/>
                      </a:cubicBezTo>
                      <a:cubicBezTo>
                        <a:pt x="122450" y="162977"/>
                        <a:pt x="85151" y="166069"/>
                        <a:pt x="51138" y="155245"/>
                      </a:cubicBezTo>
                      <a:cubicBezTo>
                        <a:pt x="50752" y="153698"/>
                        <a:pt x="50365" y="152152"/>
                        <a:pt x="49978" y="150799"/>
                      </a:cubicBezTo>
                      <a:cubicBezTo>
                        <a:pt x="45727" y="129343"/>
                        <a:pt x="43794" y="107500"/>
                        <a:pt x="42055" y="85658"/>
                      </a:cubicBezTo>
                      <a:cubicBezTo>
                        <a:pt x="158976" y="89330"/>
                        <a:pt x="276476" y="73286"/>
                        <a:pt x="392817" y="988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13"/>
                <p:cNvSpPr/>
                <p:nvPr/>
              </p:nvSpPr>
              <p:spPr>
                <a:xfrm>
                  <a:off x="6108234" y="5949846"/>
                  <a:ext cx="479717" cy="270071"/>
                </a:xfrm>
                <a:custGeom>
                  <a:rect b="b" l="l" r="r" t="t"/>
                  <a:pathLst>
                    <a:path extrusionOk="0" h="270071" w="479717">
                      <a:moveTo>
                        <a:pt x="44" y="60536"/>
                      </a:moveTo>
                      <a:cubicBezTo>
                        <a:pt x="1397" y="70587"/>
                        <a:pt x="6808" y="80252"/>
                        <a:pt x="14731" y="87017"/>
                      </a:cubicBezTo>
                      <a:cubicBezTo>
                        <a:pt x="12026" y="121038"/>
                        <a:pt x="-2082" y="157571"/>
                        <a:pt x="7388" y="191205"/>
                      </a:cubicBezTo>
                      <a:cubicBezTo>
                        <a:pt x="60920" y="283214"/>
                        <a:pt x="229826" y="255766"/>
                        <a:pt x="322397" y="268137"/>
                      </a:cubicBezTo>
                      <a:cubicBezTo>
                        <a:pt x="384046" y="275868"/>
                        <a:pt x="462508" y="262532"/>
                        <a:pt x="473524" y="189465"/>
                      </a:cubicBezTo>
                      <a:cubicBezTo>
                        <a:pt x="481447" y="130316"/>
                        <a:pt x="494203" y="39079"/>
                        <a:pt x="420764" y="18397"/>
                      </a:cubicBezTo>
                      <a:cubicBezTo>
                        <a:pt x="327808" y="-8085"/>
                        <a:pt x="228087" y="1000"/>
                        <a:pt x="132425" y="3706"/>
                      </a:cubicBezTo>
                      <a:cubicBezTo>
                        <a:pt x="87976" y="9505"/>
                        <a:pt x="-2275" y="-6152"/>
                        <a:pt x="44" y="60536"/>
                      </a:cubicBezTo>
                      <a:close/>
                      <a:moveTo>
                        <a:pt x="383273" y="101515"/>
                      </a:moveTo>
                      <a:cubicBezTo>
                        <a:pt x="381920" y="123551"/>
                        <a:pt x="379987" y="145780"/>
                        <a:pt x="376508" y="167429"/>
                      </a:cubicBezTo>
                      <a:cubicBezTo>
                        <a:pt x="310801" y="167043"/>
                        <a:pt x="245287" y="168009"/>
                        <a:pt x="179773" y="172455"/>
                      </a:cubicBezTo>
                      <a:cubicBezTo>
                        <a:pt x="140542" y="172261"/>
                        <a:pt x="98412" y="174774"/>
                        <a:pt x="61499" y="159310"/>
                      </a:cubicBezTo>
                      <a:cubicBezTo>
                        <a:pt x="52416" y="139981"/>
                        <a:pt x="53576" y="117559"/>
                        <a:pt x="52223" y="96102"/>
                      </a:cubicBezTo>
                      <a:cubicBezTo>
                        <a:pt x="57828" y="95716"/>
                        <a:pt x="63239" y="95329"/>
                        <a:pt x="68843" y="94943"/>
                      </a:cubicBezTo>
                      <a:cubicBezTo>
                        <a:pt x="66911" y="95136"/>
                        <a:pt x="65171" y="95136"/>
                        <a:pt x="62852" y="95329"/>
                      </a:cubicBezTo>
                      <a:cubicBezTo>
                        <a:pt x="167405" y="89337"/>
                        <a:pt x="277948" y="80059"/>
                        <a:pt x="383273" y="1015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13"/>
                <p:cNvSpPr/>
                <p:nvPr/>
              </p:nvSpPr>
              <p:spPr>
                <a:xfrm>
                  <a:off x="6645642" y="5959120"/>
                  <a:ext cx="494325" cy="258041"/>
                </a:xfrm>
                <a:custGeom>
                  <a:rect b="b" l="l" r="r" t="t"/>
                  <a:pathLst>
                    <a:path extrusionOk="0" h="258041" w="494325">
                      <a:moveTo>
                        <a:pt x="463515" y="31158"/>
                      </a:moveTo>
                      <a:cubicBezTo>
                        <a:pt x="390657" y="-4215"/>
                        <a:pt x="303305" y="10089"/>
                        <a:pt x="224456" y="1004"/>
                      </a:cubicBezTo>
                      <a:cubicBezTo>
                        <a:pt x="175176" y="3710"/>
                        <a:pt x="1051" y="-19485"/>
                        <a:pt x="22695" y="64406"/>
                      </a:cubicBezTo>
                      <a:cubicBezTo>
                        <a:pt x="22695" y="64406"/>
                        <a:pt x="22695" y="64406"/>
                        <a:pt x="22502" y="64406"/>
                      </a:cubicBezTo>
                      <a:cubicBezTo>
                        <a:pt x="10713" y="81222"/>
                        <a:pt x="11487" y="104225"/>
                        <a:pt x="6655" y="123941"/>
                      </a:cubicBezTo>
                      <a:cubicBezTo>
                        <a:pt x="3949" y="140758"/>
                        <a:pt x="-1655" y="157768"/>
                        <a:pt x="471" y="174972"/>
                      </a:cubicBezTo>
                      <a:cubicBezTo>
                        <a:pt x="23275" y="264855"/>
                        <a:pt x="211121" y="251711"/>
                        <a:pt x="285912" y="257896"/>
                      </a:cubicBezTo>
                      <a:cubicBezTo>
                        <a:pt x="353359" y="256349"/>
                        <a:pt x="448441" y="270847"/>
                        <a:pt x="476657" y="191788"/>
                      </a:cubicBezTo>
                      <a:cubicBezTo>
                        <a:pt x="491344" y="144817"/>
                        <a:pt x="513182" y="63052"/>
                        <a:pt x="463515" y="31158"/>
                      </a:cubicBezTo>
                      <a:close/>
                      <a:moveTo>
                        <a:pt x="394329" y="165693"/>
                      </a:moveTo>
                      <a:cubicBezTo>
                        <a:pt x="388532" y="166466"/>
                        <a:pt x="382733" y="167046"/>
                        <a:pt x="376743" y="167433"/>
                      </a:cubicBezTo>
                      <a:cubicBezTo>
                        <a:pt x="334999" y="169753"/>
                        <a:pt x="293255" y="168399"/>
                        <a:pt x="251512" y="169559"/>
                      </a:cubicBezTo>
                      <a:cubicBezTo>
                        <a:pt x="187157" y="169173"/>
                        <a:pt x="119711" y="179610"/>
                        <a:pt x="57482" y="159314"/>
                      </a:cubicBezTo>
                      <a:cubicBezTo>
                        <a:pt x="45500" y="139211"/>
                        <a:pt x="48785" y="109637"/>
                        <a:pt x="42988" y="86248"/>
                      </a:cubicBezTo>
                      <a:cubicBezTo>
                        <a:pt x="72749" y="95140"/>
                        <a:pt x="105023" y="81609"/>
                        <a:pt x="135751" y="81802"/>
                      </a:cubicBezTo>
                      <a:cubicBezTo>
                        <a:pt x="227741" y="80063"/>
                        <a:pt x="322051" y="76970"/>
                        <a:pt x="412882" y="93787"/>
                      </a:cubicBezTo>
                      <a:cubicBezTo>
                        <a:pt x="410176" y="118336"/>
                        <a:pt x="408244" y="144624"/>
                        <a:pt x="394329" y="16569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13"/>
                <p:cNvSpPr/>
                <p:nvPr/>
              </p:nvSpPr>
              <p:spPr>
                <a:xfrm>
                  <a:off x="7218958" y="5932257"/>
                  <a:ext cx="443835" cy="244053"/>
                </a:xfrm>
                <a:custGeom>
                  <a:rect b="b" l="l" r="r" t="t"/>
                  <a:pathLst>
                    <a:path extrusionOk="0" h="244053" w="443835">
                      <a:moveTo>
                        <a:pt x="7699" y="182311"/>
                      </a:moveTo>
                      <a:cubicBezTo>
                        <a:pt x="15429" y="195069"/>
                        <a:pt x="28957" y="205507"/>
                        <a:pt x="43065" y="210533"/>
                      </a:cubicBezTo>
                      <a:cubicBezTo>
                        <a:pt x="126166" y="239334"/>
                        <a:pt x="215837" y="238561"/>
                        <a:pt x="302802" y="242041"/>
                      </a:cubicBezTo>
                      <a:cubicBezTo>
                        <a:pt x="392087" y="257118"/>
                        <a:pt x="444073" y="185211"/>
                        <a:pt x="442528" y="102287"/>
                      </a:cubicBezTo>
                      <a:cubicBezTo>
                        <a:pt x="451417" y="47583"/>
                        <a:pt x="413925" y="14917"/>
                        <a:pt x="362712" y="8731"/>
                      </a:cubicBezTo>
                      <a:cubicBezTo>
                        <a:pt x="279612" y="-2867"/>
                        <a:pt x="194578" y="226"/>
                        <a:pt x="110898" y="806"/>
                      </a:cubicBezTo>
                      <a:cubicBezTo>
                        <a:pt x="69348" y="1386"/>
                        <a:pt x="-22063" y="6218"/>
                        <a:pt x="9245" y="69233"/>
                      </a:cubicBezTo>
                      <a:cubicBezTo>
                        <a:pt x="9632" y="106346"/>
                        <a:pt x="-10661" y="147712"/>
                        <a:pt x="7699" y="182311"/>
                      </a:cubicBezTo>
                      <a:close/>
                      <a:moveTo>
                        <a:pt x="359427" y="92042"/>
                      </a:moveTo>
                      <a:cubicBezTo>
                        <a:pt x="356528" y="112918"/>
                        <a:pt x="354982" y="136500"/>
                        <a:pt x="339908" y="152544"/>
                      </a:cubicBezTo>
                      <a:cubicBezTo>
                        <a:pt x="323095" y="152930"/>
                        <a:pt x="306282" y="152351"/>
                        <a:pt x="289661" y="152351"/>
                      </a:cubicBezTo>
                      <a:cubicBezTo>
                        <a:pt x="270142" y="152351"/>
                        <a:pt x="250623" y="152737"/>
                        <a:pt x="231104" y="153124"/>
                      </a:cubicBezTo>
                      <a:cubicBezTo>
                        <a:pt x="172547" y="152930"/>
                        <a:pt x="111478" y="158343"/>
                        <a:pt x="54467" y="142879"/>
                      </a:cubicBezTo>
                      <a:cubicBezTo>
                        <a:pt x="54081" y="141333"/>
                        <a:pt x="53694" y="139786"/>
                        <a:pt x="53501" y="138433"/>
                      </a:cubicBezTo>
                      <a:cubicBezTo>
                        <a:pt x="50602" y="121037"/>
                        <a:pt x="48669" y="103640"/>
                        <a:pt x="46737" y="86243"/>
                      </a:cubicBezTo>
                      <a:cubicBezTo>
                        <a:pt x="151289" y="82571"/>
                        <a:pt x="254682" y="76578"/>
                        <a:pt x="359427" y="920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13"/>
                <p:cNvSpPr/>
                <p:nvPr/>
              </p:nvSpPr>
              <p:spPr>
                <a:xfrm>
                  <a:off x="7739859" y="5863758"/>
                  <a:ext cx="638826" cy="225725"/>
                </a:xfrm>
                <a:custGeom>
                  <a:rect b="b" l="l" r="r" t="t"/>
                  <a:pathLst>
                    <a:path extrusionOk="0" h="225725" w="638826">
                      <a:moveTo>
                        <a:pt x="534832" y="224909"/>
                      </a:moveTo>
                      <a:cubicBezTo>
                        <a:pt x="633586" y="239020"/>
                        <a:pt x="683446" y="65826"/>
                        <a:pt x="586625" y="31612"/>
                      </a:cubicBezTo>
                      <a:cubicBezTo>
                        <a:pt x="477048" y="492"/>
                        <a:pt x="359741" y="14409"/>
                        <a:pt x="247072" y="2811"/>
                      </a:cubicBezTo>
                      <a:cubicBezTo>
                        <a:pt x="191221" y="-1248"/>
                        <a:pt x="-47839" y="-14585"/>
                        <a:pt x="11105" y="90181"/>
                      </a:cubicBezTo>
                      <a:cubicBezTo>
                        <a:pt x="-20396" y="195915"/>
                        <a:pt x="15743" y="201327"/>
                        <a:pt x="111598" y="212539"/>
                      </a:cubicBezTo>
                      <a:cubicBezTo>
                        <a:pt x="252483" y="221430"/>
                        <a:pt x="393947" y="214278"/>
                        <a:pt x="534832" y="224909"/>
                      </a:cubicBezTo>
                      <a:close/>
                      <a:moveTo>
                        <a:pt x="45118" y="143532"/>
                      </a:moveTo>
                      <a:cubicBezTo>
                        <a:pt x="42992" y="130580"/>
                        <a:pt x="41639" y="117436"/>
                        <a:pt x="39900" y="104292"/>
                      </a:cubicBezTo>
                      <a:cubicBezTo>
                        <a:pt x="39707" y="102746"/>
                        <a:pt x="39514" y="101006"/>
                        <a:pt x="39320" y="99460"/>
                      </a:cubicBezTo>
                      <a:cubicBezTo>
                        <a:pt x="46471" y="98686"/>
                        <a:pt x="53235" y="95787"/>
                        <a:pt x="58453" y="90568"/>
                      </a:cubicBezTo>
                      <a:cubicBezTo>
                        <a:pt x="147158" y="74524"/>
                        <a:pt x="237216" y="89795"/>
                        <a:pt x="326501" y="90761"/>
                      </a:cubicBezTo>
                      <a:cubicBezTo>
                        <a:pt x="401291" y="96753"/>
                        <a:pt x="479754" y="83609"/>
                        <a:pt x="552418" y="105258"/>
                      </a:cubicBezTo>
                      <a:cubicBezTo>
                        <a:pt x="549519" y="116470"/>
                        <a:pt x="547007" y="128261"/>
                        <a:pt x="541403" y="138506"/>
                      </a:cubicBezTo>
                      <a:cubicBezTo>
                        <a:pt x="407089" y="131547"/>
                        <a:pt x="272968" y="136573"/>
                        <a:pt x="138848" y="143532"/>
                      </a:cubicBezTo>
                      <a:cubicBezTo>
                        <a:pt x="107734" y="144111"/>
                        <a:pt x="76233" y="146818"/>
                        <a:pt x="45118" y="1435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17;p13"/>
                <p:cNvSpPr/>
                <p:nvPr/>
              </p:nvSpPr>
              <p:spPr>
                <a:xfrm>
                  <a:off x="1233219" y="5644549"/>
                  <a:ext cx="524646" cy="286396"/>
                </a:xfrm>
                <a:custGeom>
                  <a:rect b="b" l="l" r="r" t="t"/>
                  <a:pathLst>
                    <a:path extrusionOk="0" h="286396" w="524646">
                      <a:moveTo>
                        <a:pt x="85374" y="285228"/>
                      </a:moveTo>
                      <a:cubicBezTo>
                        <a:pt x="148762" y="290254"/>
                        <a:pt x="211764" y="277690"/>
                        <a:pt x="274959" y="273631"/>
                      </a:cubicBezTo>
                      <a:cubicBezTo>
                        <a:pt x="330230" y="267638"/>
                        <a:pt x="387821" y="268218"/>
                        <a:pt x="441353" y="253914"/>
                      </a:cubicBezTo>
                      <a:cubicBezTo>
                        <a:pt x="491214" y="232071"/>
                        <a:pt x="511119" y="174662"/>
                        <a:pt x="522328" y="125178"/>
                      </a:cubicBezTo>
                      <a:cubicBezTo>
                        <a:pt x="542427" y="29303"/>
                        <a:pt x="427245" y="5527"/>
                        <a:pt x="354967" y="4947"/>
                      </a:cubicBezTo>
                      <a:cubicBezTo>
                        <a:pt x="291386" y="5914"/>
                        <a:pt x="46722" y="-29653"/>
                        <a:pt x="66821" y="76854"/>
                      </a:cubicBezTo>
                      <a:cubicBezTo>
                        <a:pt x="9037" y="149147"/>
                        <a:pt x="-57057" y="268991"/>
                        <a:pt x="85374" y="285228"/>
                      </a:cubicBezTo>
                      <a:close/>
                      <a:moveTo>
                        <a:pt x="90012" y="102756"/>
                      </a:moveTo>
                      <a:cubicBezTo>
                        <a:pt x="120933" y="114353"/>
                        <a:pt x="153207" y="92704"/>
                        <a:pt x="185288" y="94058"/>
                      </a:cubicBezTo>
                      <a:cubicBezTo>
                        <a:pt x="267229" y="96570"/>
                        <a:pt x="353615" y="84779"/>
                        <a:pt x="432850" y="107975"/>
                      </a:cubicBezTo>
                      <a:cubicBezTo>
                        <a:pt x="427245" y="129238"/>
                        <a:pt x="420288" y="151273"/>
                        <a:pt x="407533" y="169250"/>
                      </a:cubicBezTo>
                      <a:cubicBezTo>
                        <a:pt x="301242" y="169250"/>
                        <a:pt x="196690" y="186260"/>
                        <a:pt x="92138" y="202304"/>
                      </a:cubicBezTo>
                      <a:cubicBezTo>
                        <a:pt x="83634" y="202497"/>
                        <a:pt x="74938" y="202690"/>
                        <a:pt x="66821" y="200371"/>
                      </a:cubicBezTo>
                      <a:cubicBezTo>
                        <a:pt x="69140" y="166930"/>
                        <a:pt x="79769" y="134650"/>
                        <a:pt x="90012" y="1027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13"/>
                <p:cNvSpPr/>
                <p:nvPr/>
              </p:nvSpPr>
              <p:spPr>
                <a:xfrm>
                  <a:off x="1882312" y="5664825"/>
                  <a:ext cx="365570" cy="240715"/>
                </a:xfrm>
                <a:custGeom>
                  <a:rect b="b" l="l" r="r" t="t"/>
                  <a:pathLst>
                    <a:path extrusionOk="0" h="240715" w="365570">
                      <a:moveTo>
                        <a:pt x="149400" y="240210"/>
                      </a:moveTo>
                      <a:cubicBezTo>
                        <a:pt x="212016" y="237890"/>
                        <a:pt x="290671" y="244462"/>
                        <a:pt x="333574" y="189760"/>
                      </a:cubicBezTo>
                      <a:cubicBezTo>
                        <a:pt x="394064" y="101423"/>
                        <a:pt x="369713" y="7093"/>
                        <a:pt x="252600" y="2648"/>
                      </a:cubicBezTo>
                      <a:cubicBezTo>
                        <a:pt x="206025" y="3614"/>
                        <a:pt x="16826" y="-20354"/>
                        <a:pt x="40597" y="59477"/>
                      </a:cubicBezTo>
                      <a:cubicBezTo>
                        <a:pt x="-45789" y="178162"/>
                        <a:pt x="12767" y="247362"/>
                        <a:pt x="149400" y="240210"/>
                      </a:cubicBezTo>
                      <a:close/>
                      <a:moveTo>
                        <a:pt x="62241" y="82479"/>
                      </a:moveTo>
                      <a:cubicBezTo>
                        <a:pt x="133167" y="93497"/>
                        <a:pt x="209503" y="73588"/>
                        <a:pt x="279656" y="95624"/>
                      </a:cubicBezTo>
                      <a:cubicBezTo>
                        <a:pt x="276177" y="114374"/>
                        <a:pt x="273278" y="139309"/>
                        <a:pt x="252986" y="146848"/>
                      </a:cubicBezTo>
                      <a:cubicBezTo>
                        <a:pt x="205638" y="159798"/>
                        <a:pt x="156164" y="162891"/>
                        <a:pt x="107463" y="166951"/>
                      </a:cubicBezTo>
                      <a:cubicBezTo>
                        <a:pt x="33639" y="174875"/>
                        <a:pt x="46201" y="136216"/>
                        <a:pt x="62241" y="824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13"/>
                <p:cNvSpPr/>
                <p:nvPr/>
              </p:nvSpPr>
              <p:spPr>
                <a:xfrm>
                  <a:off x="2292260" y="5676427"/>
                  <a:ext cx="335846" cy="238858"/>
                </a:xfrm>
                <a:custGeom>
                  <a:rect b="b" l="l" r="r" t="t"/>
                  <a:pathLst>
                    <a:path extrusionOk="0" h="238858" w="335846">
                      <a:moveTo>
                        <a:pt x="202882" y="238080"/>
                      </a:moveTo>
                      <a:cubicBezTo>
                        <a:pt x="271295" y="246198"/>
                        <a:pt x="317677" y="189562"/>
                        <a:pt x="328692" y="127320"/>
                      </a:cubicBezTo>
                      <a:cubicBezTo>
                        <a:pt x="333524" y="94459"/>
                        <a:pt x="347052" y="50388"/>
                        <a:pt x="316324" y="26419"/>
                      </a:cubicBezTo>
                      <a:cubicBezTo>
                        <a:pt x="280185" y="-9341"/>
                        <a:pt x="7113" y="-18813"/>
                        <a:pt x="31077" y="62759"/>
                      </a:cubicBezTo>
                      <a:cubicBezTo>
                        <a:pt x="-61107" y="233054"/>
                        <a:pt x="68375" y="236146"/>
                        <a:pt x="202882" y="238080"/>
                      </a:cubicBezTo>
                      <a:close/>
                      <a:moveTo>
                        <a:pt x="46730" y="84215"/>
                      </a:moveTo>
                      <a:cubicBezTo>
                        <a:pt x="67022" y="97746"/>
                        <a:pt x="92146" y="84022"/>
                        <a:pt x="113984" y="82089"/>
                      </a:cubicBezTo>
                      <a:cubicBezTo>
                        <a:pt x="161912" y="73777"/>
                        <a:pt x="211192" y="73777"/>
                        <a:pt x="259313" y="79962"/>
                      </a:cubicBezTo>
                      <a:cubicBezTo>
                        <a:pt x="250617" y="103158"/>
                        <a:pt x="244239" y="127900"/>
                        <a:pt x="229938" y="148389"/>
                      </a:cubicBezTo>
                      <a:cubicBezTo>
                        <a:pt x="186069" y="155735"/>
                        <a:pt x="135242" y="156508"/>
                        <a:pt x="88667" y="163660"/>
                      </a:cubicBezTo>
                      <a:cubicBezTo>
                        <a:pt x="74173" y="163854"/>
                        <a:pt x="57166" y="166559"/>
                        <a:pt x="44604" y="157474"/>
                      </a:cubicBezTo>
                      <a:lnTo>
                        <a:pt x="44798" y="157474"/>
                      </a:lnTo>
                      <a:cubicBezTo>
                        <a:pt x="35135" y="134859"/>
                        <a:pt x="44798" y="107990"/>
                        <a:pt x="46730" y="842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13"/>
                <p:cNvSpPr/>
                <p:nvPr/>
              </p:nvSpPr>
              <p:spPr>
                <a:xfrm>
                  <a:off x="2668301" y="5632486"/>
                  <a:ext cx="478476" cy="267797"/>
                </a:xfrm>
                <a:custGeom>
                  <a:rect b="b" l="l" r="r" t="t"/>
                  <a:pathLst>
                    <a:path extrusionOk="0" h="267797" w="478476">
                      <a:moveTo>
                        <a:pt x="127356" y="266363"/>
                      </a:moveTo>
                      <a:cubicBezTo>
                        <a:pt x="188426" y="270229"/>
                        <a:pt x="249495" y="265203"/>
                        <a:pt x="310564" y="263851"/>
                      </a:cubicBezTo>
                      <a:cubicBezTo>
                        <a:pt x="340906" y="261917"/>
                        <a:pt x="373180" y="265203"/>
                        <a:pt x="400429" y="248773"/>
                      </a:cubicBezTo>
                      <a:cubicBezTo>
                        <a:pt x="456860" y="210887"/>
                        <a:pt x="519088" y="76738"/>
                        <a:pt x="443525" y="31314"/>
                      </a:cubicBezTo>
                      <a:cubicBezTo>
                        <a:pt x="369701" y="-8892"/>
                        <a:pt x="282155" y="1932"/>
                        <a:pt x="201180" y="0"/>
                      </a:cubicBezTo>
                      <a:cubicBezTo>
                        <a:pt x="155958" y="4252"/>
                        <a:pt x="73631" y="-8312"/>
                        <a:pt x="67060" y="53737"/>
                      </a:cubicBezTo>
                      <a:cubicBezTo>
                        <a:pt x="49474" y="50257"/>
                        <a:pt x="41357" y="74612"/>
                        <a:pt x="33240" y="86597"/>
                      </a:cubicBezTo>
                      <a:cubicBezTo>
                        <a:pt x="21065" y="112692"/>
                        <a:pt x="2319" y="138400"/>
                        <a:pt x="0" y="167395"/>
                      </a:cubicBezTo>
                      <a:cubicBezTo>
                        <a:pt x="3285" y="229444"/>
                        <a:pt x="71312" y="263271"/>
                        <a:pt x="127356" y="266363"/>
                      </a:cubicBezTo>
                      <a:close/>
                      <a:moveTo>
                        <a:pt x="67447" y="69200"/>
                      </a:moveTo>
                      <a:cubicBezTo>
                        <a:pt x="67833" y="69394"/>
                        <a:pt x="68220" y="69394"/>
                        <a:pt x="68799" y="69394"/>
                      </a:cubicBezTo>
                      <a:cubicBezTo>
                        <a:pt x="68799" y="69394"/>
                        <a:pt x="68799" y="69394"/>
                        <a:pt x="68993" y="69394"/>
                      </a:cubicBezTo>
                      <a:cubicBezTo>
                        <a:pt x="82521" y="115011"/>
                        <a:pt x="134700" y="101481"/>
                        <a:pt x="170260" y="98388"/>
                      </a:cubicBezTo>
                      <a:cubicBezTo>
                        <a:pt x="239832" y="98388"/>
                        <a:pt x="311530" y="88336"/>
                        <a:pt x="379943" y="103993"/>
                      </a:cubicBezTo>
                      <a:cubicBezTo>
                        <a:pt x="371633" y="123903"/>
                        <a:pt x="364869" y="145359"/>
                        <a:pt x="351341" y="162370"/>
                      </a:cubicBezTo>
                      <a:cubicBezTo>
                        <a:pt x="281189" y="164303"/>
                        <a:pt x="211617" y="175320"/>
                        <a:pt x="142044" y="182279"/>
                      </a:cubicBezTo>
                      <a:cubicBezTo>
                        <a:pt x="51213" y="188658"/>
                        <a:pt x="32274" y="149612"/>
                        <a:pt x="67447" y="692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13"/>
                <p:cNvSpPr/>
                <p:nvPr/>
              </p:nvSpPr>
              <p:spPr>
                <a:xfrm>
                  <a:off x="3210315" y="5631887"/>
                  <a:ext cx="457321" cy="279576"/>
                </a:xfrm>
                <a:custGeom>
                  <a:rect b="b" l="l" r="r" t="t"/>
                  <a:pathLst>
                    <a:path extrusionOk="0" h="279576" w="457321">
                      <a:moveTo>
                        <a:pt x="458" y="201628"/>
                      </a:moveTo>
                      <a:cubicBezTo>
                        <a:pt x="39497" y="288612"/>
                        <a:pt x="172264" y="268895"/>
                        <a:pt x="251693" y="278174"/>
                      </a:cubicBezTo>
                      <a:cubicBezTo>
                        <a:pt x="305032" y="278947"/>
                        <a:pt x="368420" y="288612"/>
                        <a:pt x="407845" y="243960"/>
                      </a:cubicBezTo>
                      <a:cubicBezTo>
                        <a:pt x="446109" y="200275"/>
                        <a:pt x="461957" y="135327"/>
                        <a:pt x="456159" y="78304"/>
                      </a:cubicBezTo>
                      <a:cubicBezTo>
                        <a:pt x="448429" y="51629"/>
                        <a:pt x="422919" y="34426"/>
                        <a:pt x="397989" y="25148"/>
                      </a:cubicBezTo>
                      <a:cubicBezTo>
                        <a:pt x="319913" y="-2301"/>
                        <a:pt x="235459" y="3691"/>
                        <a:pt x="154098" y="792"/>
                      </a:cubicBezTo>
                      <a:cubicBezTo>
                        <a:pt x="120858" y="212"/>
                        <a:pt x="86458" y="-2107"/>
                        <a:pt x="53797" y="5432"/>
                      </a:cubicBezTo>
                      <a:cubicBezTo>
                        <a:pt x="23843" y="12196"/>
                        <a:pt x="10701" y="52403"/>
                        <a:pt x="29834" y="75985"/>
                      </a:cubicBezTo>
                      <a:cubicBezTo>
                        <a:pt x="20364" y="117157"/>
                        <a:pt x="-3600" y="159296"/>
                        <a:pt x="458" y="201628"/>
                      </a:cubicBezTo>
                      <a:close/>
                      <a:moveTo>
                        <a:pt x="43168" y="87969"/>
                      </a:moveTo>
                      <a:cubicBezTo>
                        <a:pt x="149460" y="106332"/>
                        <a:pt x="266187" y="71732"/>
                        <a:pt x="372092" y="105559"/>
                      </a:cubicBezTo>
                      <a:cubicBezTo>
                        <a:pt x="364362" y="131461"/>
                        <a:pt x="361463" y="162389"/>
                        <a:pt x="340784" y="181525"/>
                      </a:cubicBezTo>
                      <a:cubicBezTo>
                        <a:pt x="301360" y="186164"/>
                        <a:pt x="259230" y="185391"/>
                        <a:pt x="219032" y="188097"/>
                      </a:cubicBezTo>
                      <a:cubicBezTo>
                        <a:pt x="163954" y="186357"/>
                        <a:pt x="101339" y="203561"/>
                        <a:pt x="50512" y="177659"/>
                      </a:cubicBezTo>
                      <a:cubicBezTo>
                        <a:pt x="31573" y="153497"/>
                        <a:pt x="40076" y="116577"/>
                        <a:pt x="43168" y="879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13"/>
                <p:cNvSpPr/>
                <p:nvPr/>
              </p:nvSpPr>
              <p:spPr>
                <a:xfrm>
                  <a:off x="3774891" y="5627356"/>
                  <a:ext cx="487570" cy="268742"/>
                </a:xfrm>
                <a:custGeom>
                  <a:rect b="b" l="l" r="r" t="t"/>
                  <a:pathLst>
                    <a:path extrusionOk="0" h="268742" w="487570">
                      <a:moveTo>
                        <a:pt x="340712" y="267821"/>
                      </a:moveTo>
                      <a:cubicBezTo>
                        <a:pt x="437727" y="280965"/>
                        <a:pt x="518122" y="150490"/>
                        <a:pt x="476186" y="66985"/>
                      </a:cubicBezTo>
                      <a:cubicBezTo>
                        <a:pt x="416856" y="-14393"/>
                        <a:pt x="237320" y="491"/>
                        <a:pt x="144943" y="2038"/>
                      </a:cubicBezTo>
                      <a:cubicBezTo>
                        <a:pt x="112089" y="7063"/>
                        <a:pt x="74211" y="2424"/>
                        <a:pt x="46382" y="22334"/>
                      </a:cubicBezTo>
                      <a:cubicBezTo>
                        <a:pt x="25896" y="36637"/>
                        <a:pt x="23577" y="69112"/>
                        <a:pt x="40584" y="86895"/>
                      </a:cubicBezTo>
                      <a:cubicBezTo>
                        <a:pt x="26863" y="84962"/>
                        <a:pt x="21838" y="106031"/>
                        <a:pt x="16427" y="115889"/>
                      </a:cubicBezTo>
                      <a:cubicBezTo>
                        <a:pt x="9276" y="135606"/>
                        <a:pt x="580" y="152423"/>
                        <a:pt x="0" y="175232"/>
                      </a:cubicBezTo>
                      <a:cubicBezTo>
                        <a:pt x="6571" y="284445"/>
                        <a:pt x="257032" y="249458"/>
                        <a:pt x="340712" y="267821"/>
                      </a:cubicBezTo>
                      <a:close/>
                      <a:moveTo>
                        <a:pt x="43096" y="113956"/>
                      </a:moveTo>
                      <a:cubicBezTo>
                        <a:pt x="44836" y="112797"/>
                        <a:pt x="45995" y="111057"/>
                        <a:pt x="45995" y="108351"/>
                      </a:cubicBezTo>
                      <a:cubicBezTo>
                        <a:pt x="45995" y="102939"/>
                        <a:pt x="47155" y="95786"/>
                        <a:pt x="44642" y="90954"/>
                      </a:cubicBezTo>
                      <a:cubicBezTo>
                        <a:pt x="65707" y="108931"/>
                        <a:pt x="95276" y="99653"/>
                        <a:pt x="120206" y="98106"/>
                      </a:cubicBezTo>
                      <a:cubicBezTo>
                        <a:pt x="209877" y="90954"/>
                        <a:pt x="303414" y="89408"/>
                        <a:pt x="390573" y="114923"/>
                      </a:cubicBezTo>
                      <a:cubicBezTo>
                        <a:pt x="374726" y="199587"/>
                        <a:pt x="321000" y="166920"/>
                        <a:pt x="256839" y="169626"/>
                      </a:cubicBezTo>
                      <a:cubicBezTo>
                        <a:pt x="215868" y="169240"/>
                        <a:pt x="178183" y="175038"/>
                        <a:pt x="136826" y="177551"/>
                      </a:cubicBezTo>
                      <a:lnTo>
                        <a:pt x="142044" y="177165"/>
                      </a:lnTo>
                      <a:cubicBezTo>
                        <a:pt x="86193" y="176005"/>
                        <a:pt x="31501" y="192049"/>
                        <a:pt x="43096" y="1139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13"/>
                <p:cNvSpPr/>
                <p:nvPr/>
              </p:nvSpPr>
              <p:spPr>
                <a:xfrm>
                  <a:off x="4304774" y="5642924"/>
                  <a:ext cx="479923" cy="299098"/>
                </a:xfrm>
                <a:custGeom>
                  <a:rect b="b" l="l" r="r" t="t"/>
                  <a:pathLst>
                    <a:path extrusionOk="0" h="299098" w="479923">
                      <a:moveTo>
                        <a:pt x="325473" y="297098"/>
                      </a:moveTo>
                      <a:cubicBezTo>
                        <a:pt x="390601" y="310435"/>
                        <a:pt x="435630" y="254766"/>
                        <a:pt x="455922" y="199676"/>
                      </a:cubicBezTo>
                      <a:cubicBezTo>
                        <a:pt x="474281" y="155605"/>
                        <a:pt x="499405" y="93749"/>
                        <a:pt x="455536" y="56636"/>
                      </a:cubicBezTo>
                      <a:cubicBezTo>
                        <a:pt x="377653" y="-1160"/>
                        <a:pt x="270589" y="5026"/>
                        <a:pt x="178018" y="0"/>
                      </a:cubicBezTo>
                      <a:cubicBezTo>
                        <a:pt x="131057" y="3673"/>
                        <a:pt x="38873" y="-13338"/>
                        <a:pt x="42545" y="57796"/>
                      </a:cubicBezTo>
                      <a:cubicBezTo>
                        <a:pt x="-105103" y="316235"/>
                        <a:pt x="166423" y="254379"/>
                        <a:pt x="325473" y="297098"/>
                      </a:cubicBezTo>
                      <a:close/>
                      <a:moveTo>
                        <a:pt x="60325" y="89883"/>
                      </a:moveTo>
                      <a:cubicBezTo>
                        <a:pt x="155021" y="121778"/>
                        <a:pt x="266723" y="95489"/>
                        <a:pt x="369536" y="127190"/>
                      </a:cubicBezTo>
                      <a:cubicBezTo>
                        <a:pt x="360260" y="149999"/>
                        <a:pt x="352143" y="173967"/>
                        <a:pt x="338422" y="194650"/>
                      </a:cubicBezTo>
                      <a:cubicBezTo>
                        <a:pt x="249717" y="178607"/>
                        <a:pt x="157726" y="194650"/>
                        <a:pt x="69987" y="174741"/>
                      </a:cubicBezTo>
                      <a:cubicBezTo>
                        <a:pt x="43705" y="163723"/>
                        <a:pt x="55880" y="112693"/>
                        <a:pt x="60325" y="898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13"/>
                <p:cNvSpPr/>
                <p:nvPr/>
              </p:nvSpPr>
              <p:spPr>
                <a:xfrm>
                  <a:off x="4855259" y="5603394"/>
                  <a:ext cx="493801" cy="301787"/>
                </a:xfrm>
                <a:custGeom>
                  <a:rect b="b" l="l" r="r" t="t"/>
                  <a:pathLst>
                    <a:path extrusionOk="0" h="301787" w="493801">
                      <a:moveTo>
                        <a:pt x="26996" y="89207"/>
                      </a:moveTo>
                      <a:cubicBezTo>
                        <a:pt x="10183" y="135598"/>
                        <a:pt x="-22091" y="197840"/>
                        <a:pt x="28735" y="234374"/>
                      </a:cubicBezTo>
                      <a:cubicBezTo>
                        <a:pt x="57144" y="256989"/>
                        <a:pt x="94249" y="267041"/>
                        <a:pt x="129616" y="272260"/>
                      </a:cubicBezTo>
                      <a:cubicBezTo>
                        <a:pt x="200928" y="281731"/>
                        <a:pt x="271466" y="297002"/>
                        <a:pt x="343358" y="300095"/>
                      </a:cubicBezTo>
                      <a:cubicBezTo>
                        <a:pt x="403654" y="310146"/>
                        <a:pt x="457959" y="274579"/>
                        <a:pt x="475546" y="216590"/>
                      </a:cubicBezTo>
                      <a:cubicBezTo>
                        <a:pt x="491973" y="167879"/>
                        <a:pt x="506274" y="107377"/>
                        <a:pt x="476513" y="60986"/>
                      </a:cubicBezTo>
                      <a:cubicBezTo>
                        <a:pt x="449843" y="25612"/>
                        <a:pt x="402495" y="21553"/>
                        <a:pt x="361911" y="14981"/>
                      </a:cubicBezTo>
                      <a:cubicBezTo>
                        <a:pt x="259678" y="-5508"/>
                        <a:pt x="155706" y="-2415"/>
                        <a:pt x="52699" y="8989"/>
                      </a:cubicBezTo>
                      <a:cubicBezTo>
                        <a:pt x="5158" y="10342"/>
                        <a:pt x="-24410" y="67171"/>
                        <a:pt x="26996" y="89207"/>
                      </a:cubicBezTo>
                      <a:close/>
                      <a:moveTo>
                        <a:pt x="51347" y="88627"/>
                      </a:moveTo>
                      <a:cubicBezTo>
                        <a:pt x="167301" y="79929"/>
                        <a:pt x="285381" y="75676"/>
                        <a:pt x="398243" y="108343"/>
                      </a:cubicBezTo>
                      <a:cubicBezTo>
                        <a:pt x="392832" y="139465"/>
                        <a:pt x="385875" y="172132"/>
                        <a:pt x="368675" y="199193"/>
                      </a:cubicBezTo>
                      <a:cubicBezTo>
                        <a:pt x="363843" y="199967"/>
                        <a:pt x="358818" y="200740"/>
                        <a:pt x="353794" y="201126"/>
                      </a:cubicBezTo>
                      <a:cubicBezTo>
                        <a:pt x="275332" y="204219"/>
                        <a:pt x="197449" y="189722"/>
                        <a:pt x="118987" y="191075"/>
                      </a:cubicBezTo>
                      <a:cubicBezTo>
                        <a:pt x="40138" y="188755"/>
                        <a:pt x="42843" y="156088"/>
                        <a:pt x="51347" y="8862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13"/>
                <p:cNvSpPr/>
                <p:nvPr/>
              </p:nvSpPr>
              <p:spPr>
                <a:xfrm>
                  <a:off x="5416525" y="5622088"/>
                  <a:ext cx="450075" cy="290155"/>
                </a:xfrm>
                <a:custGeom>
                  <a:rect b="b" l="l" r="r" t="t"/>
                  <a:pathLst>
                    <a:path extrusionOk="0" h="290155" w="450075">
                      <a:moveTo>
                        <a:pt x="249967" y="284107"/>
                      </a:moveTo>
                      <a:cubicBezTo>
                        <a:pt x="342924" y="302857"/>
                        <a:pt x="437620" y="281401"/>
                        <a:pt x="447283" y="171608"/>
                      </a:cubicBezTo>
                      <a:cubicBezTo>
                        <a:pt x="449795" y="133722"/>
                        <a:pt x="456946" y="88684"/>
                        <a:pt x="430469" y="57176"/>
                      </a:cubicBezTo>
                      <a:cubicBezTo>
                        <a:pt x="350268" y="-5259"/>
                        <a:pt x="237599" y="2280"/>
                        <a:pt x="141163" y="734"/>
                      </a:cubicBezTo>
                      <a:cubicBezTo>
                        <a:pt x="98841" y="-2746"/>
                        <a:pt x="14387" y="4213"/>
                        <a:pt x="27142" y="64522"/>
                      </a:cubicBezTo>
                      <a:cubicBezTo>
                        <a:pt x="-64268" y="283527"/>
                        <a:pt x="91690" y="254919"/>
                        <a:pt x="249967" y="284107"/>
                      </a:cubicBezTo>
                      <a:close/>
                      <a:moveTo>
                        <a:pt x="48980" y="86171"/>
                      </a:moveTo>
                      <a:cubicBezTo>
                        <a:pt x="150246" y="82305"/>
                        <a:pt x="259630" y="70320"/>
                        <a:pt x="357805" y="109753"/>
                      </a:cubicBezTo>
                      <a:cubicBezTo>
                        <a:pt x="350848" y="137588"/>
                        <a:pt x="357612" y="191711"/>
                        <a:pt x="317028" y="188618"/>
                      </a:cubicBezTo>
                      <a:cubicBezTo>
                        <a:pt x="235087" y="184752"/>
                        <a:pt x="152566" y="184173"/>
                        <a:pt x="70818" y="178953"/>
                      </a:cubicBezTo>
                      <a:cubicBezTo>
                        <a:pt x="64440" y="177214"/>
                        <a:pt x="55938" y="175474"/>
                        <a:pt x="53811" y="168322"/>
                      </a:cubicBezTo>
                      <a:cubicBezTo>
                        <a:pt x="47434" y="141647"/>
                        <a:pt x="47434" y="113426"/>
                        <a:pt x="48980" y="861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13"/>
                <p:cNvSpPr/>
                <p:nvPr/>
              </p:nvSpPr>
              <p:spPr>
                <a:xfrm>
                  <a:off x="5893041" y="5610902"/>
                  <a:ext cx="423153" cy="285072"/>
                </a:xfrm>
                <a:custGeom>
                  <a:rect b="b" l="l" r="r" t="t"/>
                  <a:pathLst>
                    <a:path extrusionOk="0" h="285072" w="423153">
                      <a:moveTo>
                        <a:pt x="20047" y="228992"/>
                      </a:moveTo>
                      <a:cubicBezTo>
                        <a:pt x="94258" y="287948"/>
                        <a:pt x="201709" y="277316"/>
                        <a:pt x="291767" y="284082"/>
                      </a:cubicBezTo>
                      <a:cubicBezTo>
                        <a:pt x="339115" y="288721"/>
                        <a:pt x="386270" y="278283"/>
                        <a:pt x="400184" y="226673"/>
                      </a:cubicBezTo>
                      <a:cubicBezTo>
                        <a:pt x="419317" y="170809"/>
                        <a:pt x="444633" y="93298"/>
                        <a:pt x="390714" y="49032"/>
                      </a:cubicBezTo>
                      <a:cubicBezTo>
                        <a:pt x="303942" y="-7797"/>
                        <a:pt x="191466" y="14626"/>
                        <a:pt x="92712" y="2641"/>
                      </a:cubicBezTo>
                      <a:cubicBezTo>
                        <a:pt x="82856" y="2061"/>
                        <a:pt x="76479" y="1481"/>
                        <a:pt x="62757" y="515"/>
                      </a:cubicBezTo>
                      <a:cubicBezTo>
                        <a:pt x="24879" y="-5478"/>
                        <a:pt x="-438" y="42267"/>
                        <a:pt x="25458" y="70489"/>
                      </a:cubicBezTo>
                      <a:cubicBezTo>
                        <a:pt x="10964" y="119973"/>
                        <a:pt x="-20730" y="184534"/>
                        <a:pt x="20047" y="228992"/>
                      </a:cubicBezTo>
                      <a:close/>
                      <a:moveTo>
                        <a:pt x="40339" y="81506"/>
                      </a:moveTo>
                      <a:cubicBezTo>
                        <a:pt x="132909" y="97357"/>
                        <a:pt x="230118" y="81120"/>
                        <a:pt x="322108" y="103542"/>
                      </a:cubicBezTo>
                      <a:cubicBezTo>
                        <a:pt x="358634" y="107795"/>
                        <a:pt x="323654" y="167330"/>
                        <a:pt x="316310" y="188593"/>
                      </a:cubicBezTo>
                      <a:cubicBezTo>
                        <a:pt x="301430" y="188979"/>
                        <a:pt x="286549" y="188979"/>
                        <a:pt x="271475" y="189173"/>
                      </a:cubicBezTo>
                      <a:cubicBezTo>
                        <a:pt x="252729" y="189559"/>
                        <a:pt x="233790" y="190333"/>
                        <a:pt x="215044" y="191492"/>
                      </a:cubicBezTo>
                      <a:cubicBezTo>
                        <a:pt x="166343" y="193425"/>
                        <a:pt x="117256" y="194972"/>
                        <a:pt x="68941" y="189173"/>
                      </a:cubicBezTo>
                      <a:cubicBezTo>
                        <a:pt x="59278" y="186853"/>
                        <a:pt x="51548" y="185114"/>
                        <a:pt x="44978" y="176609"/>
                      </a:cubicBezTo>
                      <a:lnTo>
                        <a:pt x="45557" y="176802"/>
                      </a:lnTo>
                      <a:cubicBezTo>
                        <a:pt x="45364" y="176415"/>
                        <a:pt x="44978" y="175835"/>
                        <a:pt x="44784" y="175449"/>
                      </a:cubicBezTo>
                      <a:cubicBezTo>
                        <a:pt x="32802" y="146261"/>
                        <a:pt x="38407" y="112434"/>
                        <a:pt x="40339" y="8150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13"/>
                <p:cNvSpPr/>
                <p:nvPr/>
              </p:nvSpPr>
              <p:spPr>
                <a:xfrm>
                  <a:off x="6405741" y="5608372"/>
                  <a:ext cx="461807" cy="277691"/>
                </a:xfrm>
                <a:custGeom>
                  <a:rect b="b" l="l" r="r" t="t"/>
                  <a:pathLst>
                    <a:path extrusionOk="0" h="277691" w="461807">
                      <a:moveTo>
                        <a:pt x="253512" y="274820"/>
                      </a:moveTo>
                      <a:cubicBezTo>
                        <a:pt x="384927" y="282938"/>
                        <a:pt x="472859" y="284872"/>
                        <a:pt x="460684" y="122309"/>
                      </a:cubicBezTo>
                      <a:cubicBezTo>
                        <a:pt x="456432" y="20248"/>
                        <a:pt x="359997" y="8843"/>
                        <a:pt x="278056" y="5750"/>
                      </a:cubicBezTo>
                      <a:cubicBezTo>
                        <a:pt x="233027" y="8070"/>
                        <a:pt x="50013" y="-25177"/>
                        <a:pt x="60642" y="46149"/>
                      </a:cubicBezTo>
                      <a:cubicBezTo>
                        <a:pt x="61222" y="48662"/>
                        <a:pt x="61802" y="50982"/>
                        <a:pt x="62768" y="53301"/>
                      </a:cubicBezTo>
                      <a:cubicBezTo>
                        <a:pt x="57164" y="57941"/>
                        <a:pt x="52332" y="63353"/>
                        <a:pt x="47887" y="68765"/>
                      </a:cubicBezTo>
                      <a:cubicBezTo>
                        <a:pt x="29527" y="59101"/>
                        <a:pt x="14260" y="121535"/>
                        <a:pt x="5950" y="137966"/>
                      </a:cubicBezTo>
                      <a:cubicBezTo>
                        <a:pt x="-36760" y="283712"/>
                        <a:pt x="161329" y="269601"/>
                        <a:pt x="253512" y="274820"/>
                      </a:cubicBezTo>
                      <a:close/>
                      <a:moveTo>
                        <a:pt x="161329" y="79397"/>
                      </a:moveTo>
                      <a:cubicBezTo>
                        <a:pt x="229742" y="83456"/>
                        <a:pt x="295449" y="81909"/>
                        <a:pt x="363669" y="101626"/>
                      </a:cubicBezTo>
                      <a:cubicBezTo>
                        <a:pt x="363863" y="124821"/>
                        <a:pt x="363669" y="148404"/>
                        <a:pt x="358258" y="171019"/>
                      </a:cubicBezTo>
                      <a:cubicBezTo>
                        <a:pt x="278056" y="177978"/>
                        <a:pt x="197082" y="177591"/>
                        <a:pt x="116493" y="174885"/>
                      </a:cubicBezTo>
                      <a:cubicBezTo>
                        <a:pt x="61995" y="174692"/>
                        <a:pt x="55424" y="154009"/>
                        <a:pt x="54264" y="111484"/>
                      </a:cubicBezTo>
                      <a:cubicBezTo>
                        <a:pt x="67019" y="102979"/>
                        <a:pt x="77262" y="82876"/>
                        <a:pt x="65473" y="74178"/>
                      </a:cubicBezTo>
                      <a:cubicBezTo>
                        <a:pt x="66826" y="71085"/>
                        <a:pt x="68758" y="68378"/>
                        <a:pt x="70885" y="66059"/>
                      </a:cubicBezTo>
                      <a:cubicBezTo>
                        <a:pt x="90984" y="85969"/>
                        <a:pt x="134080" y="75530"/>
                        <a:pt x="161329" y="7939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13"/>
                <p:cNvSpPr/>
                <p:nvPr/>
              </p:nvSpPr>
              <p:spPr>
                <a:xfrm>
                  <a:off x="6918269" y="5622748"/>
                  <a:ext cx="856576" cy="283655"/>
                </a:xfrm>
                <a:custGeom>
                  <a:rect b="b" l="l" r="r" t="t"/>
                  <a:pathLst>
                    <a:path extrusionOk="0" h="283655" w="856576">
                      <a:moveTo>
                        <a:pt x="425308" y="175780"/>
                      </a:moveTo>
                      <a:cubicBezTo>
                        <a:pt x="428594" y="153744"/>
                        <a:pt x="433619" y="127842"/>
                        <a:pt x="433039" y="103293"/>
                      </a:cubicBezTo>
                      <a:cubicBezTo>
                        <a:pt x="442702" y="114118"/>
                        <a:pt x="458549" y="117017"/>
                        <a:pt x="473043" y="113925"/>
                      </a:cubicBezTo>
                      <a:cubicBezTo>
                        <a:pt x="432652" y="270689"/>
                        <a:pt x="568706" y="273975"/>
                        <a:pt x="683887" y="281900"/>
                      </a:cubicBezTo>
                      <a:cubicBezTo>
                        <a:pt x="746309" y="288665"/>
                        <a:pt x="839845" y="278614"/>
                        <a:pt x="851441" y="202648"/>
                      </a:cubicBezTo>
                      <a:cubicBezTo>
                        <a:pt x="858398" y="148525"/>
                        <a:pt x="868061" y="72172"/>
                        <a:pt x="806605" y="46657"/>
                      </a:cubicBezTo>
                      <a:cubicBezTo>
                        <a:pt x="723891" y="21335"/>
                        <a:pt x="633640" y="34866"/>
                        <a:pt x="548027" y="33319"/>
                      </a:cubicBezTo>
                      <a:cubicBezTo>
                        <a:pt x="513434" y="37765"/>
                        <a:pt x="438837" y="31773"/>
                        <a:pt x="427241" y="69853"/>
                      </a:cubicBezTo>
                      <a:cubicBezTo>
                        <a:pt x="424536" y="62314"/>
                        <a:pt x="421057" y="55356"/>
                        <a:pt x="415839" y="48977"/>
                      </a:cubicBezTo>
                      <a:cubicBezTo>
                        <a:pt x="362307" y="4905"/>
                        <a:pt x="287130" y="3359"/>
                        <a:pt x="221036" y="653"/>
                      </a:cubicBezTo>
                      <a:cubicBezTo>
                        <a:pt x="172142" y="4518"/>
                        <a:pt x="2462" y="-20224"/>
                        <a:pt x="20435" y="61928"/>
                      </a:cubicBezTo>
                      <a:cubicBezTo>
                        <a:pt x="8066" y="105806"/>
                        <a:pt x="-8747" y="156837"/>
                        <a:pt x="5361" y="201875"/>
                      </a:cubicBezTo>
                      <a:cubicBezTo>
                        <a:pt x="46332" y="276488"/>
                        <a:pt x="187602" y="267596"/>
                        <a:pt x="263552" y="281320"/>
                      </a:cubicBezTo>
                      <a:lnTo>
                        <a:pt x="260074" y="280934"/>
                      </a:lnTo>
                      <a:cubicBezTo>
                        <a:pt x="334091" y="294658"/>
                        <a:pt x="409848" y="251939"/>
                        <a:pt x="425308" y="175780"/>
                      </a:cubicBezTo>
                      <a:close/>
                      <a:moveTo>
                        <a:pt x="772785" y="116051"/>
                      </a:moveTo>
                      <a:cubicBezTo>
                        <a:pt x="773945" y="136541"/>
                        <a:pt x="772592" y="157223"/>
                        <a:pt x="772592" y="177712"/>
                      </a:cubicBezTo>
                      <a:cubicBezTo>
                        <a:pt x="724471" y="181965"/>
                        <a:pt x="675963" y="178679"/>
                        <a:pt x="627842" y="177133"/>
                      </a:cubicBezTo>
                      <a:cubicBezTo>
                        <a:pt x="562908" y="176166"/>
                        <a:pt x="537784" y="183318"/>
                        <a:pt x="525029" y="109479"/>
                      </a:cubicBezTo>
                      <a:cubicBezTo>
                        <a:pt x="607164" y="109092"/>
                        <a:pt x="691424" y="100394"/>
                        <a:pt x="772785" y="116051"/>
                      </a:cubicBezTo>
                      <a:close/>
                      <a:moveTo>
                        <a:pt x="208667" y="181385"/>
                      </a:moveTo>
                      <a:cubicBezTo>
                        <a:pt x="160933" y="176553"/>
                        <a:pt x="109334" y="184478"/>
                        <a:pt x="64304" y="166308"/>
                      </a:cubicBezTo>
                      <a:cubicBezTo>
                        <a:pt x="48264" y="142339"/>
                        <a:pt x="49810" y="110252"/>
                        <a:pt x="41886" y="82997"/>
                      </a:cubicBezTo>
                      <a:cubicBezTo>
                        <a:pt x="141414" y="84350"/>
                        <a:pt x="246933" y="69659"/>
                        <a:pt x="344334" y="99427"/>
                      </a:cubicBezTo>
                      <a:cubicBezTo>
                        <a:pt x="332545" y="204001"/>
                        <a:pt x="295247" y="183705"/>
                        <a:pt x="208667" y="18138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13"/>
                <p:cNvSpPr/>
                <p:nvPr/>
              </p:nvSpPr>
              <p:spPr>
                <a:xfrm>
                  <a:off x="7812780" y="5564916"/>
                  <a:ext cx="464697" cy="269480"/>
                </a:xfrm>
                <a:custGeom>
                  <a:rect b="b" l="l" r="r" t="t"/>
                  <a:pathLst>
                    <a:path extrusionOk="0" h="269480" w="464697">
                      <a:moveTo>
                        <a:pt x="229615" y="269372"/>
                      </a:moveTo>
                      <a:cubicBezTo>
                        <a:pt x="279669" y="269565"/>
                        <a:pt x="329916" y="268405"/>
                        <a:pt x="379969" y="265892"/>
                      </a:cubicBezTo>
                      <a:cubicBezTo>
                        <a:pt x="401807" y="266279"/>
                        <a:pt x="423452" y="258161"/>
                        <a:pt x="437174" y="240377"/>
                      </a:cubicBezTo>
                      <a:cubicBezTo>
                        <a:pt x="468868" y="175043"/>
                        <a:pt x="490706" y="39155"/>
                        <a:pt x="400262" y="11127"/>
                      </a:cubicBezTo>
                      <a:cubicBezTo>
                        <a:pt x="283728" y="-15935"/>
                        <a:pt x="163328" y="12866"/>
                        <a:pt x="47180" y="28910"/>
                      </a:cubicBezTo>
                      <a:cubicBezTo>
                        <a:pt x="22637" y="32003"/>
                        <a:pt x="7756" y="60611"/>
                        <a:pt x="19738" y="82454"/>
                      </a:cubicBezTo>
                      <a:cubicBezTo>
                        <a:pt x="-54472" y="258161"/>
                        <a:pt x="94915" y="270918"/>
                        <a:pt x="229615" y="269372"/>
                      </a:cubicBezTo>
                      <a:close/>
                      <a:moveTo>
                        <a:pt x="372819" y="88059"/>
                      </a:moveTo>
                      <a:cubicBezTo>
                        <a:pt x="373592" y="115121"/>
                        <a:pt x="365475" y="141796"/>
                        <a:pt x="360451" y="168278"/>
                      </a:cubicBezTo>
                      <a:cubicBezTo>
                        <a:pt x="287206" y="167891"/>
                        <a:pt x="214348" y="177942"/>
                        <a:pt x="141297" y="181035"/>
                      </a:cubicBezTo>
                      <a:cubicBezTo>
                        <a:pt x="72304" y="185868"/>
                        <a:pt x="35392" y="173690"/>
                        <a:pt x="35778" y="97531"/>
                      </a:cubicBezTo>
                      <a:cubicBezTo>
                        <a:pt x="145935" y="105456"/>
                        <a:pt x="262469" y="56165"/>
                        <a:pt x="372819" y="880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0" name="Google Shape;130;p13"/>
              <p:cNvSpPr/>
              <p:nvPr/>
            </p:nvSpPr>
            <p:spPr>
              <a:xfrm>
                <a:off x="2847002" y="1652110"/>
                <a:ext cx="261090" cy="262304"/>
              </a:xfrm>
              <a:custGeom>
                <a:rect b="b" l="l" r="r" t="t"/>
                <a:pathLst>
                  <a:path extrusionOk="0" h="262304" w="261090">
                    <a:moveTo>
                      <a:pt x="195832" y="17397"/>
                    </a:moveTo>
                    <a:cubicBezTo>
                      <a:pt x="268690" y="59149"/>
                      <a:pt x="283957" y="163143"/>
                      <a:pt x="224240" y="222872"/>
                    </a:cubicBezTo>
                    <a:cubicBezTo>
                      <a:pt x="224047" y="223258"/>
                      <a:pt x="223661" y="223451"/>
                      <a:pt x="223467" y="223645"/>
                    </a:cubicBezTo>
                    <a:cubicBezTo>
                      <a:pt x="198151" y="248967"/>
                      <a:pt x="163944" y="262304"/>
                      <a:pt x="129738" y="262304"/>
                    </a:cubicBezTo>
                    <a:cubicBezTo>
                      <a:pt x="107706" y="262304"/>
                      <a:pt x="85482" y="256699"/>
                      <a:pt x="65383" y="245487"/>
                    </a:cubicBezTo>
                    <a:cubicBezTo>
                      <a:pt x="40453" y="231183"/>
                      <a:pt x="20741" y="208761"/>
                      <a:pt x="9532" y="182086"/>
                    </a:cubicBezTo>
                    <a:cubicBezTo>
                      <a:pt x="-4189" y="148839"/>
                      <a:pt x="-2064" y="115398"/>
                      <a:pt x="9339" y="82151"/>
                    </a:cubicBezTo>
                    <a:cubicBezTo>
                      <a:pt x="9532" y="81765"/>
                      <a:pt x="9532" y="81378"/>
                      <a:pt x="9725" y="80992"/>
                    </a:cubicBezTo>
                    <a:cubicBezTo>
                      <a:pt x="20934" y="49098"/>
                      <a:pt x="50116" y="22616"/>
                      <a:pt x="80457" y="10051"/>
                    </a:cubicBezTo>
                    <a:cubicBezTo>
                      <a:pt x="96497" y="3286"/>
                      <a:pt x="113697" y="0"/>
                      <a:pt x="130704" y="0"/>
                    </a:cubicBezTo>
                    <a:cubicBezTo>
                      <a:pt x="153315" y="193"/>
                      <a:pt x="175926" y="5992"/>
                      <a:pt x="195832" y="17397"/>
                    </a:cubicBezTo>
                    <a:close/>
                  </a:path>
                </a:pathLst>
              </a:custGeom>
              <a:solidFill>
                <a:srgbClr val="E03E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3181978" y="1630268"/>
                <a:ext cx="284088" cy="284340"/>
              </a:xfrm>
              <a:custGeom>
                <a:rect b="b" l="l" r="r" t="t"/>
                <a:pathLst>
                  <a:path extrusionOk="0" h="284340" w="284088">
                    <a:moveTo>
                      <a:pt x="284088" y="138401"/>
                    </a:moveTo>
                    <a:cubicBezTo>
                      <a:pt x="284088" y="215720"/>
                      <a:pt x="224951" y="282214"/>
                      <a:pt x="145909" y="284340"/>
                    </a:cubicBezTo>
                    <a:cubicBezTo>
                      <a:pt x="144750" y="284340"/>
                      <a:pt x="143590" y="284340"/>
                      <a:pt x="142431" y="284340"/>
                    </a:cubicBezTo>
                    <a:cubicBezTo>
                      <a:pt x="68027" y="284340"/>
                      <a:pt x="0" y="222292"/>
                      <a:pt x="0" y="146133"/>
                    </a:cubicBezTo>
                    <a:cubicBezTo>
                      <a:pt x="0" y="68814"/>
                      <a:pt x="59137" y="2320"/>
                      <a:pt x="138179" y="193"/>
                    </a:cubicBezTo>
                    <a:cubicBezTo>
                      <a:pt x="139339" y="0"/>
                      <a:pt x="140498" y="0"/>
                      <a:pt x="141658" y="0"/>
                    </a:cubicBezTo>
                    <a:cubicBezTo>
                      <a:pt x="215868" y="193"/>
                      <a:pt x="284088" y="62242"/>
                      <a:pt x="284088" y="138401"/>
                    </a:cubicBez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1127655" y="984892"/>
                <a:ext cx="7009677" cy="3763447"/>
              </a:xfrm>
              <a:custGeom>
                <a:rect b="b" l="l" r="r" t="t"/>
                <a:pathLst>
                  <a:path extrusionOk="0" h="3763447" w="7009677">
                    <a:moveTo>
                      <a:pt x="5514979" y="2722161"/>
                    </a:moveTo>
                    <a:cubicBezTo>
                      <a:pt x="5515753" y="2561724"/>
                      <a:pt x="5514400" y="2400708"/>
                      <a:pt x="5502611" y="2240465"/>
                    </a:cubicBezTo>
                    <a:cubicBezTo>
                      <a:pt x="5488116" y="2010634"/>
                      <a:pt x="5463959" y="1777324"/>
                      <a:pt x="5433618" y="1548461"/>
                    </a:cubicBezTo>
                    <a:cubicBezTo>
                      <a:pt x="5417385" y="1382998"/>
                      <a:pt x="5408302" y="1218116"/>
                      <a:pt x="5386077" y="1053233"/>
                    </a:cubicBezTo>
                    <a:cubicBezTo>
                      <a:pt x="5369263" y="945180"/>
                      <a:pt x="5366365" y="835774"/>
                      <a:pt x="5364625" y="726561"/>
                    </a:cubicBezTo>
                    <a:cubicBezTo>
                      <a:pt x="5366365" y="548534"/>
                      <a:pt x="5337376" y="406847"/>
                      <a:pt x="5140253" y="364709"/>
                    </a:cubicBezTo>
                    <a:cubicBezTo>
                      <a:pt x="5028358" y="335907"/>
                      <a:pt x="4913949" y="338034"/>
                      <a:pt x="4799734" y="345186"/>
                    </a:cubicBezTo>
                    <a:cubicBezTo>
                      <a:pt x="4678369" y="348472"/>
                      <a:pt x="4557004" y="349245"/>
                      <a:pt x="4435638" y="349052"/>
                    </a:cubicBezTo>
                    <a:cubicBezTo>
                      <a:pt x="3944958" y="339580"/>
                      <a:pt x="3455051" y="364515"/>
                      <a:pt x="2965338" y="391964"/>
                    </a:cubicBezTo>
                    <a:cubicBezTo>
                      <a:pt x="2799523" y="394670"/>
                      <a:pt x="2633902" y="402402"/>
                      <a:pt x="2468087" y="405108"/>
                    </a:cubicBezTo>
                    <a:cubicBezTo>
                      <a:pt x="2317926" y="401049"/>
                      <a:pt x="2169312" y="409940"/>
                      <a:pt x="2020310" y="429077"/>
                    </a:cubicBezTo>
                    <a:cubicBezTo>
                      <a:pt x="1980499" y="433522"/>
                      <a:pt x="1934697" y="432943"/>
                      <a:pt x="1886963" y="432169"/>
                    </a:cubicBezTo>
                    <a:cubicBezTo>
                      <a:pt x="1763085" y="430236"/>
                      <a:pt x="1627032" y="428303"/>
                      <a:pt x="1555527" y="520120"/>
                    </a:cubicBezTo>
                    <a:cubicBezTo>
                      <a:pt x="1524992" y="542156"/>
                      <a:pt x="1532143" y="589127"/>
                      <a:pt x="1527311" y="622954"/>
                    </a:cubicBezTo>
                    <a:cubicBezTo>
                      <a:pt x="1515329" y="801174"/>
                      <a:pt x="1536781" y="979200"/>
                      <a:pt x="1546057" y="1157034"/>
                    </a:cubicBezTo>
                    <a:cubicBezTo>
                      <a:pt x="1555527" y="1324236"/>
                      <a:pt x="1552241" y="1492018"/>
                      <a:pt x="1559006" y="1659413"/>
                    </a:cubicBezTo>
                    <a:cubicBezTo>
                      <a:pt x="1568475" y="1888470"/>
                      <a:pt x="1600363" y="2114435"/>
                      <a:pt x="1605001" y="2343879"/>
                    </a:cubicBezTo>
                    <a:cubicBezTo>
                      <a:pt x="1609832" y="2509534"/>
                      <a:pt x="1618335" y="2675190"/>
                      <a:pt x="1632636" y="2840266"/>
                    </a:cubicBezTo>
                    <a:cubicBezTo>
                      <a:pt x="1643072" y="2959530"/>
                      <a:pt x="1651769" y="3099284"/>
                      <a:pt x="1750717" y="3181435"/>
                    </a:cubicBezTo>
                    <a:cubicBezTo>
                      <a:pt x="1839228" y="3243870"/>
                      <a:pt x="1951511" y="3243290"/>
                      <a:pt x="2059348" y="3242711"/>
                    </a:cubicBezTo>
                    <a:cubicBezTo>
                      <a:pt x="2090076" y="3242517"/>
                      <a:pt x="2120611" y="3242324"/>
                      <a:pt x="2149986" y="3243870"/>
                    </a:cubicBezTo>
                    <a:cubicBezTo>
                      <a:pt x="2233086" y="3243484"/>
                      <a:pt x="2315994" y="3243290"/>
                      <a:pt x="2399094" y="3244450"/>
                    </a:cubicBezTo>
                    <a:cubicBezTo>
                      <a:pt x="3155503" y="3237105"/>
                      <a:pt x="3912104" y="3227440"/>
                      <a:pt x="4668320" y="3206177"/>
                    </a:cubicBezTo>
                    <a:cubicBezTo>
                      <a:pt x="4828143" y="3203278"/>
                      <a:pt x="4987580" y="3196513"/>
                      <a:pt x="5147404" y="3189554"/>
                    </a:cubicBezTo>
                    <a:cubicBezTo>
                      <a:pt x="5216010" y="3188007"/>
                      <a:pt x="5287322" y="3185688"/>
                      <a:pt x="5349938" y="3154374"/>
                    </a:cubicBezTo>
                    <a:cubicBezTo>
                      <a:pt x="5506862" y="3073962"/>
                      <a:pt x="5513820" y="2877572"/>
                      <a:pt x="5514979" y="2722161"/>
                    </a:cubicBezTo>
                    <a:close/>
                    <a:moveTo>
                      <a:pt x="7005572" y="730"/>
                    </a:moveTo>
                    <a:cubicBezTo>
                      <a:pt x="7007891" y="79595"/>
                      <a:pt x="7010789" y="148989"/>
                      <a:pt x="7009244" y="181270"/>
                    </a:cubicBezTo>
                    <a:cubicBezTo>
                      <a:pt x="7003446" y="704912"/>
                      <a:pt x="7010596" y="1228747"/>
                      <a:pt x="7002673" y="1752196"/>
                    </a:cubicBezTo>
                    <a:cubicBezTo>
                      <a:pt x="6984120" y="2255349"/>
                      <a:pt x="6968466" y="2758308"/>
                      <a:pt x="6973877" y="3261847"/>
                    </a:cubicBezTo>
                    <a:cubicBezTo>
                      <a:pt x="6975230" y="3380531"/>
                      <a:pt x="6974457" y="3490324"/>
                      <a:pt x="6963055" y="3610555"/>
                    </a:cubicBezTo>
                    <a:cubicBezTo>
                      <a:pt x="6962862" y="3623699"/>
                      <a:pt x="6960542" y="3639163"/>
                      <a:pt x="6958031" y="3655013"/>
                    </a:cubicBezTo>
                    <a:cubicBezTo>
                      <a:pt x="6778687" y="3650761"/>
                      <a:pt x="6600311" y="3668737"/>
                      <a:pt x="6421742" y="3680335"/>
                    </a:cubicBezTo>
                    <a:cubicBezTo>
                      <a:pt x="5974158" y="3687294"/>
                      <a:pt x="5526575" y="3687294"/>
                      <a:pt x="5078991" y="3687101"/>
                    </a:cubicBezTo>
                    <a:cubicBezTo>
                      <a:pt x="4646868" y="3686907"/>
                      <a:pt x="4214745" y="3686714"/>
                      <a:pt x="3782815" y="3693093"/>
                    </a:cubicBezTo>
                    <a:cubicBezTo>
                      <a:pt x="3225462" y="3704304"/>
                      <a:pt x="2668301" y="3756301"/>
                      <a:pt x="2109982" y="3757461"/>
                    </a:cubicBezTo>
                    <a:cubicBezTo>
                      <a:pt x="1891021" y="3758620"/>
                      <a:pt x="1672254" y="3756881"/>
                      <a:pt x="1453294" y="3755141"/>
                    </a:cubicBezTo>
                    <a:cubicBezTo>
                      <a:pt x="1246509" y="3753402"/>
                      <a:pt x="1039917" y="3751662"/>
                      <a:pt x="833325" y="3752628"/>
                    </a:cubicBezTo>
                    <a:cubicBezTo>
                      <a:pt x="772642" y="3750309"/>
                      <a:pt x="711186" y="3753982"/>
                      <a:pt x="649537" y="3757654"/>
                    </a:cubicBezTo>
                    <a:cubicBezTo>
                      <a:pt x="540540" y="3764226"/>
                      <a:pt x="431350" y="3770798"/>
                      <a:pt x="326411" y="3743543"/>
                    </a:cubicBezTo>
                    <a:cubicBezTo>
                      <a:pt x="309405" y="3712036"/>
                      <a:pt x="313077" y="3663518"/>
                      <a:pt x="306313" y="3620413"/>
                    </a:cubicBezTo>
                    <a:cubicBezTo>
                      <a:pt x="310564" y="3591612"/>
                      <a:pt x="303221" y="3559911"/>
                      <a:pt x="303800" y="3531303"/>
                    </a:cubicBezTo>
                    <a:cubicBezTo>
                      <a:pt x="299742" y="3447412"/>
                      <a:pt x="291239" y="3363521"/>
                      <a:pt x="285248" y="3279824"/>
                    </a:cubicBezTo>
                    <a:cubicBezTo>
                      <a:pt x="271333" y="3003602"/>
                      <a:pt x="242538" y="2728733"/>
                      <a:pt x="224565" y="2452705"/>
                    </a:cubicBezTo>
                    <a:cubicBezTo>
                      <a:pt x="190938" y="1950712"/>
                      <a:pt x="129869" y="1448139"/>
                      <a:pt x="86966" y="946727"/>
                    </a:cubicBezTo>
                    <a:cubicBezTo>
                      <a:pt x="64934" y="722308"/>
                      <a:pt x="42517" y="507362"/>
                      <a:pt x="26283" y="280624"/>
                    </a:cubicBezTo>
                    <a:cubicBezTo>
                      <a:pt x="20872" y="226501"/>
                      <a:pt x="10629" y="173344"/>
                      <a:pt x="0" y="120381"/>
                    </a:cubicBezTo>
                    <a:cubicBezTo>
                      <a:pt x="71505" y="121154"/>
                      <a:pt x="143010" y="124634"/>
                      <a:pt x="214515" y="125213"/>
                    </a:cubicBezTo>
                    <a:cubicBezTo>
                      <a:pt x="670989" y="100278"/>
                      <a:pt x="1128042" y="114969"/>
                      <a:pt x="1585095" y="106850"/>
                    </a:cubicBezTo>
                    <a:cubicBezTo>
                      <a:pt x="1895273" y="94286"/>
                      <a:pt x="2205644" y="101051"/>
                      <a:pt x="2516015" y="92546"/>
                    </a:cubicBezTo>
                    <a:cubicBezTo>
                      <a:pt x="2978286" y="71863"/>
                      <a:pt x="3440943" y="76503"/>
                      <a:pt x="3903215" y="62005"/>
                    </a:cubicBezTo>
                    <a:cubicBezTo>
                      <a:pt x="4136476" y="56206"/>
                      <a:pt x="4369544" y="49441"/>
                      <a:pt x="4602805" y="47701"/>
                    </a:cubicBezTo>
                    <a:cubicBezTo>
                      <a:pt x="4830076" y="48861"/>
                      <a:pt x="5056960" y="63552"/>
                      <a:pt x="5284424" y="56400"/>
                    </a:cubicBezTo>
                    <a:cubicBezTo>
                      <a:pt x="5640403" y="56013"/>
                      <a:pt x="5994644" y="15421"/>
                      <a:pt x="6349850" y="3630"/>
                    </a:cubicBezTo>
                    <a:cubicBezTo>
                      <a:pt x="6556055" y="2276"/>
                      <a:pt x="6762068" y="4983"/>
                      <a:pt x="6968080" y="1310"/>
                    </a:cubicBezTo>
                    <a:cubicBezTo>
                      <a:pt x="6978902" y="-430"/>
                      <a:pt x="6991657" y="-236"/>
                      <a:pt x="7005572" y="730"/>
                    </a:cubicBez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3557996" y="1603980"/>
                <a:ext cx="247832" cy="267329"/>
              </a:xfrm>
              <a:custGeom>
                <a:rect b="b" l="l" r="r" t="t"/>
                <a:pathLst>
                  <a:path extrusionOk="0" h="267329" w="247832">
                    <a:moveTo>
                      <a:pt x="247816" y="116945"/>
                    </a:moveTo>
                    <a:cubicBezTo>
                      <a:pt x="248010" y="130476"/>
                      <a:pt x="246463" y="143620"/>
                      <a:pt x="243565" y="155991"/>
                    </a:cubicBezTo>
                    <a:cubicBezTo>
                      <a:pt x="243178" y="160823"/>
                      <a:pt x="242212" y="165462"/>
                      <a:pt x="241052" y="170101"/>
                    </a:cubicBezTo>
                    <a:cubicBezTo>
                      <a:pt x="236607" y="186338"/>
                      <a:pt x="230810" y="200449"/>
                      <a:pt x="221727" y="214753"/>
                    </a:cubicBezTo>
                    <a:cubicBezTo>
                      <a:pt x="213223" y="227897"/>
                      <a:pt x="200082" y="238915"/>
                      <a:pt x="187133" y="247034"/>
                    </a:cubicBezTo>
                    <a:cubicBezTo>
                      <a:pt x="173026" y="255732"/>
                      <a:pt x="157372" y="261918"/>
                      <a:pt x="140945" y="263851"/>
                    </a:cubicBezTo>
                    <a:cubicBezTo>
                      <a:pt x="131475" y="266170"/>
                      <a:pt x="121619" y="267330"/>
                      <a:pt x="111956" y="267330"/>
                    </a:cubicBezTo>
                    <a:cubicBezTo>
                      <a:pt x="86640" y="267330"/>
                      <a:pt x="61516" y="259405"/>
                      <a:pt x="40838" y="241815"/>
                    </a:cubicBezTo>
                    <a:cubicBezTo>
                      <a:pt x="14362" y="219392"/>
                      <a:pt x="1413" y="187692"/>
                      <a:pt x="640" y="153865"/>
                    </a:cubicBezTo>
                    <a:cubicBezTo>
                      <a:pt x="-133" y="144586"/>
                      <a:pt x="-133" y="135308"/>
                      <a:pt x="254" y="126610"/>
                    </a:cubicBezTo>
                    <a:cubicBezTo>
                      <a:pt x="640" y="113079"/>
                      <a:pt x="3733" y="98775"/>
                      <a:pt x="8951" y="86211"/>
                    </a:cubicBezTo>
                    <a:cubicBezTo>
                      <a:pt x="20546" y="58762"/>
                      <a:pt x="37939" y="34793"/>
                      <a:pt x="63449" y="18750"/>
                    </a:cubicBezTo>
                    <a:cubicBezTo>
                      <a:pt x="82775" y="6379"/>
                      <a:pt x="105965" y="0"/>
                      <a:pt x="128963" y="0"/>
                    </a:cubicBezTo>
                    <a:cubicBezTo>
                      <a:pt x="151961" y="0"/>
                      <a:pt x="174958" y="6572"/>
                      <a:pt x="193704" y="19910"/>
                    </a:cubicBezTo>
                    <a:cubicBezTo>
                      <a:pt x="224239" y="41945"/>
                      <a:pt x="247430" y="77899"/>
                      <a:pt x="247816" y="116945"/>
                    </a:cubicBezTo>
                    <a:close/>
                  </a:path>
                </a:pathLst>
              </a:custGeom>
              <a:solidFill>
                <a:srgbClr val="9BC53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1090936" y="706307"/>
                <a:ext cx="7047508" cy="344262"/>
              </a:xfrm>
              <a:custGeom>
                <a:rect b="b" l="l" r="r" t="t"/>
                <a:pathLst>
                  <a:path extrusionOk="0" h="344262" w="7047508">
                    <a:moveTo>
                      <a:pt x="7047508" y="0"/>
                    </a:moveTo>
                    <a:cubicBezTo>
                      <a:pt x="7041517" y="47164"/>
                      <a:pt x="7039972" y="107280"/>
                      <a:pt x="7040164" y="169135"/>
                    </a:cubicBezTo>
                    <a:cubicBezTo>
                      <a:pt x="6961509" y="168555"/>
                      <a:pt x="6883046" y="171261"/>
                      <a:pt x="6804198" y="171068"/>
                    </a:cubicBezTo>
                    <a:cubicBezTo>
                      <a:pt x="6621763" y="171841"/>
                      <a:pt x="6438942" y="167782"/>
                      <a:pt x="6256507" y="174354"/>
                    </a:cubicBezTo>
                    <a:cubicBezTo>
                      <a:pt x="5961790" y="197356"/>
                      <a:pt x="5666686" y="218812"/>
                      <a:pt x="5370809" y="223065"/>
                    </a:cubicBezTo>
                    <a:cubicBezTo>
                      <a:pt x="5144505" y="231183"/>
                      <a:pt x="4918201" y="220552"/>
                      <a:pt x="4691897" y="216106"/>
                    </a:cubicBezTo>
                    <a:cubicBezTo>
                      <a:pt x="4460955" y="216493"/>
                      <a:pt x="4230012" y="223838"/>
                      <a:pt x="3999264" y="229250"/>
                    </a:cubicBezTo>
                    <a:cubicBezTo>
                      <a:pt x="3527136" y="245874"/>
                      <a:pt x="3054622" y="239882"/>
                      <a:pt x="2582882" y="262304"/>
                    </a:cubicBezTo>
                    <a:cubicBezTo>
                      <a:pt x="2277149" y="273709"/>
                      <a:pt x="1971030" y="265397"/>
                      <a:pt x="1665297" y="279894"/>
                    </a:cubicBezTo>
                    <a:cubicBezTo>
                      <a:pt x="1285740" y="295165"/>
                      <a:pt x="905023" y="280088"/>
                      <a:pt x="525853" y="307149"/>
                    </a:cubicBezTo>
                    <a:cubicBezTo>
                      <a:pt x="359651" y="329378"/>
                      <a:pt x="193450" y="326286"/>
                      <a:pt x="25510" y="344262"/>
                    </a:cubicBezTo>
                    <a:cubicBezTo>
                      <a:pt x="18359" y="308696"/>
                      <a:pt x="11595" y="273129"/>
                      <a:pt x="6764" y="236982"/>
                    </a:cubicBezTo>
                    <a:cubicBezTo>
                      <a:pt x="3285" y="219199"/>
                      <a:pt x="2126" y="200642"/>
                      <a:pt x="0" y="182279"/>
                    </a:cubicBezTo>
                    <a:cubicBezTo>
                      <a:pt x="18166" y="180733"/>
                      <a:pt x="15074" y="152705"/>
                      <a:pt x="18939" y="138014"/>
                    </a:cubicBezTo>
                    <a:cubicBezTo>
                      <a:pt x="22611" y="135695"/>
                      <a:pt x="23191" y="130282"/>
                      <a:pt x="21838" y="125643"/>
                    </a:cubicBezTo>
                    <a:cubicBezTo>
                      <a:pt x="22418" y="125643"/>
                      <a:pt x="22998" y="125643"/>
                      <a:pt x="23384" y="125450"/>
                    </a:cubicBezTo>
                    <a:cubicBezTo>
                      <a:pt x="287760" y="111339"/>
                      <a:pt x="552136" y="108246"/>
                      <a:pt x="816705" y="108246"/>
                    </a:cubicBezTo>
                    <a:cubicBezTo>
                      <a:pt x="925702" y="108246"/>
                      <a:pt x="1034506" y="108826"/>
                      <a:pt x="1143309" y="109406"/>
                    </a:cubicBezTo>
                    <a:cubicBezTo>
                      <a:pt x="1361690" y="110566"/>
                      <a:pt x="1580071" y="111532"/>
                      <a:pt x="1798644" y="108440"/>
                    </a:cubicBezTo>
                    <a:cubicBezTo>
                      <a:pt x="2103218" y="109213"/>
                      <a:pt x="2407404" y="88143"/>
                      <a:pt x="2711978" y="84471"/>
                    </a:cubicBezTo>
                    <a:cubicBezTo>
                      <a:pt x="3318805" y="83891"/>
                      <a:pt x="3924860" y="52963"/>
                      <a:pt x="4531494" y="43105"/>
                    </a:cubicBezTo>
                    <a:cubicBezTo>
                      <a:pt x="5257947" y="24549"/>
                      <a:pt x="5985561" y="51030"/>
                      <a:pt x="6711241" y="6572"/>
                    </a:cubicBezTo>
                    <a:cubicBezTo>
                      <a:pt x="6801299" y="2320"/>
                      <a:pt x="6891550" y="2320"/>
                      <a:pt x="6981415" y="1353"/>
                    </a:cubicBezTo>
                    <a:cubicBezTo>
                      <a:pt x="6990304" y="773"/>
                      <a:pt x="6999967" y="773"/>
                      <a:pt x="7009630" y="966"/>
                    </a:cubicBezTo>
                    <a:cubicBezTo>
                      <a:pt x="7022192" y="1353"/>
                      <a:pt x="7035140" y="1546"/>
                      <a:pt x="7047508" y="0"/>
                    </a:cubicBezTo>
                    <a:close/>
                  </a:path>
                </a:pathLst>
              </a:custGeom>
              <a:solidFill>
                <a:srgbClr val="9BC53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99720" y="5224822"/>
                <a:ext cx="9417033" cy="2866732"/>
              </a:xfrm>
              <a:custGeom>
                <a:rect b="b" l="l" r="r" t="t"/>
                <a:pathLst>
                  <a:path extrusionOk="0" h="2866732" w="9417033">
                    <a:moveTo>
                      <a:pt x="1210949" y="1584071"/>
                    </a:moveTo>
                    <a:cubicBezTo>
                      <a:pt x="1218100" y="1568993"/>
                      <a:pt x="1220226" y="1549857"/>
                      <a:pt x="1211143" y="1535166"/>
                    </a:cubicBezTo>
                    <a:cubicBezTo>
                      <a:pt x="1189498" y="1502113"/>
                      <a:pt x="1145242" y="1498633"/>
                      <a:pt x="1109876" y="1490515"/>
                    </a:cubicBezTo>
                    <a:cubicBezTo>
                      <a:pt x="1057117" y="1483749"/>
                      <a:pt x="925315" y="1447409"/>
                      <a:pt x="911594" y="1522215"/>
                    </a:cubicBezTo>
                    <a:cubicBezTo>
                      <a:pt x="851684" y="1597795"/>
                      <a:pt x="745973" y="1741415"/>
                      <a:pt x="894394" y="1785100"/>
                    </a:cubicBezTo>
                    <a:cubicBezTo>
                      <a:pt x="957782" y="1803656"/>
                      <a:pt x="1024456" y="1795151"/>
                      <a:pt x="1088618" y="1785487"/>
                    </a:cubicBezTo>
                    <a:cubicBezTo>
                      <a:pt x="1119732" y="1779301"/>
                      <a:pt x="1135579" y="1748180"/>
                      <a:pt x="1149494" y="1722665"/>
                    </a:cubicBezTo>
                    <a:cubicBezTo>
                      <a:pt x="1172491" y="1677626"/>
                      <a:pt x="1191624" y="1630849"/>
                      <a:pt x="1210949" y="1584071"/>
                    </a:cubicBezTo>
                    <a:close/>
                    <a:moveTo>
                      <a:pt x="1655827" y="544905"/>
                    </a:moveTo>
                    <a:cubicBezTo>
                      <a:pt x="1675733" y="449030"/>
                      <a:pt x="1560938" y="425254"/>
                      <a:pt x="1488660" y="424674"/>
                    </a:cubicBezTo>
                    <a:cubicBezTo>
                      <a:pt x="1425078" y="425641"/>
                      <a:pt x="1180415" y="390074"/>
                      <a:pt x="1200513" y="496581"/>
                    </a:cubicBezTo>
                    <a:cubicBezTo>
                      <a:pt x="1142536" y="569067"/>
                      <a:pt x="1076442" y="688911"/>
                      <a:pt x="1218873" y="705148"/>
                    </a:cubicBezTo>
                    <a:cubicBezTo>
                      <a:pt x="1282261" y="710174"/>
                      <a:pt x="1345263" y="697610"/>
                      <a:pt x="1408458" y="693550"/>
                    </a:cubicBezTo>
                    <a:cubicBezTo>
                      <a:pt x="1463730" y="687558"/>
                      <a:pt x="1521320" y="688138"/>
                      <a:pt x="1574853" y="673834"/>
                    </a:cubicBezTo>
                    <a:cubicBezTo>
                      <a:pt x="1624713" y="651798"/>
                      <a:pt x="1644618" y="594389"/>
                      <a:pt x="1655827" y="544905"/>
                    </a:cubicBezTo>
                    <a:close/>
                    <a:moveTo>
                      <a:pt x="1687328" y="973638"/>
                    </a:moveTo>
                    <a:cubicBezTo>
                      <a:pt x="1734676" y="896706"/>
                      <a:pt x="1761539" y="736269"/>
                      <a:pt x="1632057" y="731823"/>
                    </a:cubicBezTo>
                    <a:cubicBezTo>
                      <a:pt x="1516682" y="723512"/>
                      <a:pt x="1400148" y="723318"/>
                      <a:pt x="1284387" y="726411"/>
                    </a:cubicBezTo>
                    <a:cubicBezTo>
                      <a:pt x="1222738" y="735303"/>
                      <a:pt x="1054604" y="702829"/>
                      <a:pt x="1086685" y="810688"/>
                    </a:cubicBezTo>
                    <a:cubicBezTo>
                      <a:pt x="966286" y="989102"/>
                      <a:pt x="1062721" y="1030467"/>
                      <a:pt x="1240324" y="1023122"/>
                    </a:cubicBezTo>
                    <a:cubicBezTo>
                      <a:pt x="1318594" y="1022735"/>
                      <a:pt x="1397829" y="1009591"/>
                      <a:pt x="1476871" y="1015390"/>
                    </a:cubicBezTo>
                    <a:cubicBezTo>
                      <a:pt x="1515136" y="1019836"/>
                      <a:pt x="1565963" y="1020416"/>
                      <a:pt x="1605774" y="1009398"/>
                    </a:cubicBezTo>
                    <a:cubicBezTo>
                      <a:pt x="1636115" y="1005919"/>
                      <a:pt x="1668969" y="1001086"/>
                      <a:pt x="1687328" y="973638"/>
                    </a:cubicBezTo>
                    <a:close/>
                    <a:moveTo>
                      <a:pt x="1817390" y="1687485"/>
                    </a:moveTo>
                    <a:cubicBezTo>
                      <a:pt x="1837682" y="1627176"/>
                      <a:pt x="1882711" y="1498827"/>
                      <a:pt x="1823574" y="1452629"/>
                    </a:cubicBezTo>
                    <a:cubicBezTo>
                      <a:pt x="1734483" y="1391547"/>
                      <a:pt x="1619495" y="1424407"/>
                      <a:pt x="1520547" y="1436391"/>
                    </a:cubicBezTo>
                    <a:cubicBezTo>
                      <a:pt x="1476678" y="1446443"/>
                      <a:pt x="1388553" y="1441804"/>
                      <a:pt x="1397636" y="1507525"/>
                    </a:cubicBezTo>
                    <a:cubicBezTo>
                      <a:pt x="1335793" y="1528788"/>
                      <a:pt x="1320526" y="1610166"/>
                      <a:pt x="1309317" y="1667382"/>
                    </a:cubicBezTo>
                    <a:cubicBezTo>
                      <a:pt x="1278976" y="1772922"/>
                      <a:pt x="1411743" y="1789352"/>
                      <a:pt x="1486920" y="1791479"/>
                    </a:cubicBezTo>
                    <a:cubicBezTo>
                      <a:pt x="1558039" y="1794958"/>
                      <a:pt x="1630124" y="1795731"/>
                      <a:pt x="1700470" y="1782394"/>
                    </a:cubicBezTo>
                    <a:cubicBezTo>
                      <a:pt x="1757480" y="1779301"/>
                      <a:pt x="1798451" y="1739288"/>
                      <a:pt x="1817390" y="1687485"/>
                    </a:cubicBezTo>
                    <a:close/>
                    <a:moveTo>
                      <a:pt x="1849084" y="1216420"/>
                    </a:moveTo>
                    <a:cubicBezTo>
                      <a:pt x="1857588" y="1171188"/>
                      <a:pt x="1852176" y="1118224"/>
                      <a:pt x="1811399" y="1089810"/>
                    </a:cubicBezTo>
                    <a:cubicBezTo>
                      <a:pt x="1654088" y="1010171"/>
                      <a:pt x="1465856" y="1054823"/>
                      <a:pt x="1296949" y="1061782"/>
                    </a:cubicBezTo>
                    <a:cubicBezTo>
                      <a:pt x="1234913" y="1064101"/>
                      <a:pt x="1156644" y="1068547"/>
                      <a:pt x="1091516" y="1077052"/>
                    </a:cubicBezTo>
                    <a:cubicBezTo>
                      <a:pt x="1060402" y="1075699"/>
                      <a:pt x="1023683" y="1090969"/>
                      <a:pt x="1026582" y="1127309"/>
                    </a:cubicBezTo>
                    <a:cubicBezTo>
                      <a:pt x="1010928" y="1129436"/>
                      <a:pt x="1008416" y="1150892"/>
                      <a:pt x="1000492" y="1162296"/>
                    </a:cubicBezTo>
                    <a:cubicBezTo>
                      <a:pt x="908695" y="1318673"/>
                      <a:pt x="929567" y="1362552"/>
                      <a:pt x="1113354" y="1372217"/>
                    </a:cubicBezTo>
                    <a:cubicBezTo>
                      <a:pt x="1262549" y="1367385"/>
                      <a:pt x="1411937" y="1363712"/>
                      <a:pt x="1561324" y="1365065"/>
                    </a:cubicBezTo>
                    <a:cubicBezTo>
                      <a:pt x="1620848" y="1365258"/>
                      <a:pt x="1680178" y="1365645"/>
                      <a:pt x="1739701" y="1365838"/>
                    </a:cubicBezTo>
                    <a:cubicBezTo>
                      <a:pt x="1756514" y="1365645"/>
                      <a:pt x="1772361" y="1363519"/>
                      <a:pt x="1787049" y="1354434"/>
                    </a:cubicBezTo>
                    <a:cubicBezTo>
                      <a:pt x="1829565" y="1323893"/>
                      <a:pt x="1839035" y="1264937"/>
                      <a:pt x="1849084" y="1216420"/>
                    </a:cubicBezTo>
                    <a:close/>
                    <a:moveTo>
                      <a:pt x="2116166" y="629763"/>
                    </a:moveTo>
                    <a:cubicBezTo>
                      <a:pt x="2176655" y="541426"/>
                      <a:pt x="2152305" y="447096"/>
                      <a:pt x="2035191" y="442651"/>
                    </a:cubicBezTo>
                    <a:cubicBezTo>
                      <a:pt x="1988809" y="443424"/>
                      <a:pt x="1799224" y="419649"/>
                      <a:pt x="1823381" y="499480"/>
                    </a:cubicBezTo>
                    <a:cubicBezTo>
                      <a:pt x="1736995" y="618165"/>
                      <a:pt x="1795552" y="687365"/>
                      <a:pt x="1932185" y="680213"/>
                    </a:cubicBezTo>
                    <a:cubicBezTo>
                      <a:pt x="1994607" y="677893"/>
                      <a:pt x="2073263" y="684659"/>
                      <a:pt x="2116166" y="629763"/>
                    </a:cubicBezTo>
                    <a:close/>
                    <a:moveTo>
                      <a:pt x="2266520" y="852054"/>
                    </a:moveTo>
                    <a:cubicBezTo>
                      <a:pt x="2286232" y="754826"/>
                      <a:pt x="2173756" y="731630"/>
                      <a:pt x="2100512" y="727185"/>
                    </a:cubicBezTo>
                    <a:cubicBezTo>
                      <a:pt x="2023209" y="722159"/>
                      <a:pt x="1941268" y="714040"/>
                      <a:pt x="1866284" y="737816"/>
                    </a:cubicBezTo>
                    <a:cubicBezTo>
                      <a:pt x="1828019" y="682532"/>
                      <a:pt x="1798064" y="790586"/>
                      <a:pt x="1785696" y="817840"/>
                    </a:cubicBezTo>
                    <a:cubicBezTo>
                      <a:pt x="1742986" y="914296"/>
                      <a:pt x="1849278" y="989875"/>
                      <a:pt x="1937210" y="989102"/>
                    </a:cubicBezTo>
                    <a:cubicBezTo>
                      <a:pt x="2018764" y="990262"/>
                      <a:pt x="2092975" y="971705"/>
                      <a:pt x="2175882" y="972478"/>
                    </a:cubicBezTo>
                    <a:cubicBezTo>
                      <a:pt x="2234632" y="966679"/>
                      <a:pt x="2258017" y="902312"/>
                      <a:pt x="2266520" y="852054"/>
                    </a:cubicBezTo>
                    <a:close/>
                    <a:moveTo>
                      <a:pt x="2283720" y="1307269"/>
                    </a:moveTo>
                    <a:cubicBezTo>
                      <a:pt x="2324884" y="1258365"/>
                      <a:pt x="2378995" y="1067967"/>
                      <a:pt x="2305171" y="1033174"/>
                    </a:cubicBezTo>
                    <a:cubicBezTo>
                      <a:pt x="2241590" y="1002439"/>
                      <a:pt x="2166992" y="1010558"/>
                      <a:pt x="2098193" y="1004759"/>
                    </a:cubicBezTo>
                    <a:cubicBezTo>
                      <a:pt x="2043501" y="1005532"/>
                      <a:pt x="1976827" y="993161"/>
                      <a:pt x="1934891" y="1036073"/>
                    </a:cubicBezTo>
                    <a:cubicBezTo>
                      <a:pt x="1909767" y="1065068"/>
                      <a:pt x="1895853" y="1123637"/>
                      <a:pt x="1931025" y="1149345"/>
                    </a:cubicBezTo>
                    <a:cubicBezTo>
                      <a:pt x="1886576" y="1262811"/>
                      <a:pt x="1879812" y="1331625"/>
                      <a:pt x="2023789" y="1340323"/>
                    </a:cubicBezTo>
                    <a:cubicBezTo>
                      <a:pt x="2082926" y="1345349"/>
                      <a:pt x="2142256" y="1343415"/>
                      <a:pt x="2201586" y="1342256"/>
                    </a:cubicBezTo>
                    <a:cubicBezTo>
                      <a:pt x="2232507" y="1343029"/>
                      <a:pt x="2263621" y="1331431"/>
                      <a:pt x="2283720" y="1307269"/>
                    </a:cubicBezTo>
                    <a:close/>
                    <a:moveTo>
                      <a:pt x="2460937" y="1510231"/>
                    </a:moveTo>
                    <a:cubicBezTo>
                      <a:pt x="2466155" y="1479497"/>
                      <a:pt x="2458811" y="1444124"/>
                      <a:pt x="2428276" y="1429626"/>
                    </a:cubicBezTo>
                    <a:cubicBezTo>
                      <a:pt x="2303239" y="1381882"/>
                      <a:pt x="2160035" y="1392707"/>
                      <a:pt x="2030360" y="1416482"/>
                    </a:cubicBezTo>
                    <a:cubicBezTo>
                      <a:pt x="2003110" y="1422667"/>
                      <a:pt x="1987070" y="1452629"/>
                      <a:pt x="1992674" y="1479110"/>
                    </a:cubicBezTo>
                    <a:cubicBezTo>
                      <a:pt x="1958854" y="1536520"/>
                      <a:pt x="1943007" y="1604754"/>
                      <a:pt x="1929093" y="1669701"/>
                    </a:cubicBezTo>
                    <a:cubicBezTo>
                      <a:pt x="1914212" y="1737549"/>
                      <a:pt x="1989776" y="1767317"/>
                      <a:pt x="2044661" y="1773309"/>
                    </a:cubicBezTo>
                    <a:cubicBezTo>
                      <a:pt x="2140323" y="1785873"/>
                      <a:pt x="2237338" y="1777561"/>
                      <a:pt x="2333773" y="1776208"/>
                    </a:cubicBezTo>
                    <a:cubicBezTo>
                      <a:pt x="2402766" y="1777754"/>
                      <a:pt x="2433687" y="1706814"/>
                      <a:pt x="2441997" y="1648245"/>
                    </a:cubicBezTo>
                    <a:cubicBezTo>
                      <a:pt x="2450501" y="1602434"/>
                      <a:pt x="2456298" y="1556429"/>
                      <a:pt x="2460937" y="1510231"/>
                    </a:cubicBezTo>
                    <a:close/>
                    <a:moveTo>
                      <a:pt x="2521233" y="578925"/>
                    </a:moveTo>
                    <a:cubicBezTo>
                      <a:pt x="2526064" y="546258"/>
                      <a:pt x="2539785" y="501993"/>
                      <a:pt x="2509058" y="478024"/>
                    </a:cubicBezTo>
                    <a:cubicBezTo>
                      <a:pt x="2472918" y="442264"/>
                      <a:pt x="2199846" y="432793"/>
                      <a:pt x="2223617" y="514364"/>
                    </a:cubicBezTo>
                    <a:cubicBezTo>
                      <a:pt x="2131433" y="684659"/>
                      <a:pt x="2260722" y="687558"/>
                      <a:pt x="2395422" y="689491"/>
                    </a:cubicBezTo>
                    <a:cubicBezTo>
                      <a:pt x="2463835" y="697996"/>
                      <a:pt x="2510410" y="641167"/>
                      <a:pt x="2521233" y="578925"/>
                    </a:cubicBezTo>
                    <a:close/>
                    <a:moveTo>
                      <a:pt x="2848224" y="856887"/>
                    </a:moveTo>
                    <a:cubicBezTo>
                      <a:pt x="2860206" y="814168"/>
                      <a:pt x="2867936" y="757725"/>
                      <a:pt x="2819042" y="735496"/>
                    </a:cubicBezTo>
                    <a:cubicBezTo>
                      <a:pt x="2722027" y="694710"/>
                      <a:pt x="2611677" y="708435"/>
                      <a:pt x="2508671" y="705342"/>
                    </a:cubicBezTo>
                    <a:cubicBezTo>
                      <a:pt x="2462869" y="707661"/>
                      <a:pt x="2367787" y="708048"/>
                      <a:pt x="2384987" y="776861"/>
                    </a:cubicBezTo>
                    <a:cubicBezTo>
                      <a:pt x="2363922" y="817840"/>
                      <a:pt x="2327589" y="877956"/>
                      <a:pt x="2362569" y="920095"/>
                    </a:cubicBezTo>
                    <a:cubicBezTo>
                      <a:pt x="2380542" y="937878"/>
                      <a:pt x="2406438" y="945224"/>
                      <a:pt x="2430788" y="950443"/>
                    </a:cubicBezTo>
                    <a:cubicBezTo>
                      <a:pt x="2524518" y="967259"/>
                      <a:pt x="2618055" y="969772"/>
                      <a:pt x="2713910" y="976538"/>
                    </a:cubicBezTo>
                    <a:cubicBezTo>
                      <a:pt x="2786575" y="988136"/>
                      <a:pt x="2835276" y="921062"/>
                      <a:pt x="2848224" y="856887"/>
                    </a:cubicBezTo>
                    <a:close/>
                    <a:moveTo>
                      <a:pt x="2924754" y="1210814"/>
                    </a:moveTo>
                    <a:cubicBezTo>
                      <a:pt x="2934030" y="1170221"/>
                      <a:pt x="2943886" y="1122864"/>
                      <a:pt x="2920115" y="1085364"/>
                    </a:cubicBezTo>
                    <a:cubicBezTo>
                      <a:pt x="2875473" y="1020416"/>
                      <a:pt x="2785802" y="1026795"/>
                      <a:pt x="2716036" y="1017130"/>
                    </a:cubicBezTo>
                    <a:cubicBezTo>
                      <a:pt x="2658639" y="1017130"/>
                      <a:pt x="2510604" y="981757"/>
                      <a:pt x="2498235" y="1061009"/>
                    </a:cubicBezTo>
                    <a:cubicBezTo>
                      <a:pt x="2439872" y="1101214"/>
                      <a:pt x="2425570" y="1180080"/>
                      <a:pt x="2431175" y="1246574"/>
                    </a:cubicBezTo>
                    <a:cubicBezTo>
                      <a:pt x="2457265" y="1372603"/>
                      <a:pt x="2641439" y="1343609"/>
                      <a:pt x="2738647" y="1354240"/>
                    </a:cubicBezTo>
                    <a:cubicBezTo>
                      <a:pt x="2839527" y="1366998"/>
                      <a:pt x="2904848" y="1306689"/>
                      <a:pt x="2924754" y="1210814"/>
                    </a:cubicBezTo>
                    <a:close/>
                    <a:moveTo>
                      <a:pt x="2968816" y="656244"/>
                    </a:moveTo>
                    <a:cubicBezTo>
                      <a:pt x="3025247" y="618358"/>
                      <a:pt x="3087476" y="484210"/>
                      <a:pt x="3011913" y="438785"/>
                    </a:cubicBezTo>
                    <a:cubicBezTo>
                      <a:pt x="2938088" y="398579"/>
                      <a:pt x="2850543" y="409404"/>
                      <a:pt x="2769568" y="407471"/>
                    </a:cubicBezTo>
                    <a:cubicBezTo>
                      <a:pt x="2724346" y="411723"/>
                      <a:pt x="2642018" y="399159"/>
                      <a:pt x="2635448" y="461207"/>
                    </a:cubicBezTo>
                    <a:cubicBezTo>
                      <a:pt x="2617861" y="457728"/>
                      <a:pt x="2609744" y="482083"/>
                      <a:pt x="2601821" y="493875"/>
                    </a:cubicBezTo>
                    <a:cubicBezTo>
                      <a:pt x="2589646" y="520163"/>
                      <a:pt x="2571093" y="545678"/>
                      <a:pt x="2568581" y="574673"/>
                    </a:cubicBezTo>
                    <a:cubicBezTo>
                      <a:pt x="2572059" y="637108"/>
                      <a:pt x="2640279" y="670741"/>
                      <a:pt x="2696130" y="673834"/>
                    </a:cubicBezTo>
                    <a:cubicBezTo>
                      <a:pt x="2757007" y="677700"/>
                      <a:pt x="2818269" y="672675"/>
                      <a:pt x="2879338" y="671321"/>
                    </a:cubicBezTo>
                    <a:cubicBezTo>
                      <a:pt x="2909487" y="669582"/>
                      <a:pt x="2941760" y="672675"/>
                      <a:pt x="2968816" y="656244"/>
                    </a:cubicBezTo>
                    <a:close/>
                    <a:moveTo>
                      <a:pt x="3172316" y="1492641"/>
                    </a:moveTo>
                    <a:cubicBezTo>
                      <a:pt x="3173862" y="1467126"/>
                      <a:pt x="3171929" y="1438324"/>
                      <a:pt x="3152024" y="1419575"/>
                    </a:cubicBezTo>
                    <a:cubicBezTo>
                      <a:pt x="3060807" y="1355400"/>
                      <a:pt x="2928812" y="1380915"/>
                      <a:pt x="2822521" y="1373183"/>
                    </a:cubicBezTo>
                    <a:cubicBezTo>
                      <a:pt x="2775946" y="1375696"/>
                      <a:pt x="2685695" y="1356173"/>
                      <a:pt x="2691106" y="1428467"/>
                    </a:cubicBezTo>
                    <a:cubicBezTo>
                      <a:pt x="2663663" y="1412810"/>
                      <a:pt x="2644917" y="1514484"/>
                      <a:pt x="2639120" y="1534393"/>
                    </a:cubicBezTo>
                    <a:cubicBezTo>
                      <a:pt x="2631969" y="1574212"/>
                      <a:pt x="2620760" y="1613839"/>
                      <a:pt x="2618441" y="1654431"/>
                    </a:cubicBezTo>
                    <a:cubicBezTo>
                      <a:pt x="2635448" y="1756685"/>
                      <a:pt x="2774593" y="1743154"/>
                      <a:pt x="2853442" y="1748373"/>
                    </a:cubicBezTo>
                    <a:cubicBezTo>
                      <a:pt x="2909873" y="1748180"/>
                      <a:pt x="2966497" y="1747407"/>
                      <a:pt x="3022928" y="1745474"/>
                    </a:cubicBezTo>
                    <a:cubicBezTo>
                      <a:pt x="3075494" y="1747600"/>
                      <a:pt x="3124195" y="1728464"/>
                      <a:pt x="3140429" y="1674341"/>
                    </a:cubicBezTo>
                    <a:cubicBezTo>
                      <a:pt x="3162073" y="1616352"/>
                      <a:pt x="3167485" y="1553916"/>
                      <a:pt x="3172316" y="1492641"/>
                    </a:cubicBezTo>
                    <a:close/>
                    <a:moveTo>
                      <a:pt x="3486166" y="889167"/>
                    </a:moveTo>
                    <a:cubicBezTo>
                      <a:pt x="3496022" y="849928"/>
                      <a:pt x="3494669" y="800444"/>
                      <a:pt x="3458144" y="775315"/>
                    </a:cubicBezTo>
                    <a:cubicBezTo>
                      <a:pt x="3354364" y="715779"/>
                      <a:pt x="3226428" y="720999"/>
                      <a:pt x="3110474" y="726798"/>
                    </a:cubicBezTo>
                    <a:cubicBezTo>
                      <a:pt x="3072402" y="733563"/>
                      <a:pt x="3021189" y="723705"/>
                      <a:pt x="2993940" y="756372"/>
                    </a:cubicBezTo>
                    <a:cubicBezTo>
                      <a:pt x="2985243" y="753086"/>
                      <a:pt x="2978866" y="763911"/>
                      <a:pt x="2975967" y="770676"/>
                    </a:cubicBezTo>
                    <a:cubicBezTo>
                      <a:pt x="2960313" y="812428"/>
                      <a:pt x="2939441" y="856307"/>
                      <a:pt x="2938475" y="901538"/>
                    </a:cubicBezTo>
                    <a:cubicBezTo>
                      <a:pt x="2979252" y="1035493"/>
                      <a:pt x="3232032" y="999733"/>
                      <a:pt x="3343735" y="1008625"/>
                    </a:cubicBezTo>
                    <a:cubicBezTo>
                      <a:pt x="3418332" y="1019643"/>
                      <a:pt x="3475343" y="958754"/>
                      <a:pt x="3486166" y="889167"/>
                    </a:cubicBezTo>
                    <a:close/>
                    <a:moveTo>
                      <a:pt x="3469546" y="1263777"/>
                    </a:moveTo>
                    <a:cubicBezTo>
                      <a:pt x="3497375" y="1208107"/>
                      <a:pt x="3516894" y="1145286"/>
                      <a:pt x="3516894" y="1082658"/>
                    </a:cubicBezTo>
                    <a:cubicBezTo>
                      <a:pt x="3499694" y="996060"/>
                      <a:pt x="3377169" y="1015584"/>
                      <a:pt x="3310688" y="1008818"/>
                    </a:cubicBezTo>
                    <a:cubicBezTo>
                      <a:pt x="3234931" y="1014037"/>
                      <a:pt x="3138109" y="986589"/>
                      <a:pt x="3078973" y="1046125"/>
                    </a:cubicBezTo>
                    <a:cubicBezTo>
                      <a:pt x="3062739" y="1066227"/>
                      <a:pt x="3048825" y="1095802"/>
                      <a:pt x="3058681" y="1121511"/>
                    </a:cubicBezTo>
                    <a:cubicBezTo>
                      <a:pt x="3046699" y="1156304"/>
                      <a:pt x="3033751" y="1191484"/>
                      <a:pt x="3026987" y="1227437"/>
                    </a:cubicBezTo>
                    <a:cubicBezTo>
                      <a:pt x="3028919" y="1323119"/>
                      <a:pt x="3179080" y="1327566"/>
                      <a:pt x="3249812" y="1339356"/>
                    </a:cubicBezTo>
                    <a:cubicBezTo>
                      <a:pt x="3329627" y="1348441"/>
                      <a:pt x="3428768" y="1345542"/>
                      <a:pt x="3469546" y="1263777"/>
                    </a:cubicBezTo>
                    <a:close/>
                    <a:moveTo>
                      <a:pt x="3518246" y="651025"/>
                    </a:moveTo>
                    <a:cubicBezTo>
                      <a:pt x="3556511" y="607340"/>
                      <a:pt x="3572552" y="542392"/>
                      <a:pt x="3566561" y="485370"/>
                    </a:cubicBezTo>
                    <a:cubicBezTo>
                      <a:pt x="3558830" y="458694"/>
                      <a:pt x="3533321" y="441491"/>
                      <a:pt x="3508390" y="432213"/>
                    </a:cubicBezTo>
                    <a:cubicBezTo>
                      <a:pt x="3430314" y="404764"/>
                      <a:pt x="3345861" y="410757"/>
                      <a:pt x="3264500" y="407857"/>
                    </a:cubicBezTo>
                    <a:cubicBezTo>
                      <a:pt x="3231260" y="407277"/>
                      <a:pt x="3196860" y="404958"/>
                      <a:pt x="3164199" y="412497"/>
                    </a:cubicBezTo>
                    <a:cubicBezTo>
                      <a:pt x="3134244" y="419262"/>
                      <a:pt x="3121103" y="459468"/>
                      <a:pt x="3140235" y="483050"/>
                    </a:cubicBezTo>
                    <a:cubicBezTo>
                      <a:pt x="3130959" y="524415"/>
                      <a:pt x="3106995" y="566361"/>
                      <a:pt x="3110860" y="608886"/>
                    </a:cubicBezTo>
                    <a:cubicBezTo>
                      <a:pt x="3149898" y="695870"/>
                      <a:pt x="3282666" y="676154"/>
                      <a:pt x="3362095" y="685432"/>
                    </a:cubicBezTo>
                    <a:cubicBezTo>
                      <a:pt x="3415627" y="686012"/>
                      <a:pt x="3479015" y="695677"/>
                      <a:pt x="3518246" y="651025"/>
                    </a:cubicBezTo>
                    <a:close/>
                    <a:moveTo>
                      <a:pt x="4128939" y="879116"/>
                    </a:moveTo>
                    <a:cubicBezTo>
                      <a:pt x="4141887" y="838717"/>
                      <a:pt x="4160633" y="786333"/>
                      <a:pt x="4134737" y="748060"/>
                    </a:cubicBezTo>
                    <a:cubicBezTo>
                      <a:pt x="4100337" y="668808"/>
                      <a:pt x="3491770" y="652765"/>
                      <a:pt x="3627630" y="794839"/>
                    </a:cubicBezTo>
                    <a:cubicBezTo>
                      <a:pt x="3586853" y="886075"/>
                      <a:pt x="3617967" y="922414"/>
                      <a:pt x="3712277" y="936719"/>
                    </a:cubicBezTo>
                    <a:cubicBezTo>
                      <a:pt x="3798856" y="949089"/>
                      <a:pt x="3885628" y="962040"/>
                      <a:pt x="3973174" y="966679"/>
                    </a:cubicBezTo>
                    <a:cubicBezTo>
                      <a:pt x="4039461" y="975958"/>
                      <a:pt x="4107874" y="946576"/>
                      <a:pt x="4128939" y="879116"/>
                    </a:cubicBezTo>
                    <a:close/>
                    <a:moveTo>
                      <a:pt x="4015884" y="670548"/>
                    </a:moveTo>
                    <a:cubicBezTo>
                      <a:pt x="4112898" y="683693"/>
                      <a:pt x="4193100" y="553217"/>
                      <a:pt x="4151357" y="469713"/>
                    </a:cubicBezTo>
                    <a:cubicBezTo>
                      <a:pt x="4092027" y="388141"/>
                      <a:pt x="3912491" y="403218"/>
                      <a:pt x="3820114" y="404764"/>
                    </a:cubicBezTo>
                    <a:cubicBezTo>
                      <a:pt x="3787454" y="409790"/>
                      <a:pt x="3749382" y="404958"/>
                      <a:pt x="3721553" y="425061"/>
                    </a:cubicBezTo>
                    <a:cubicBezTo>
                      <a:pt x="3701068" y="439365"/>
                      <a:pt x="3698749" y="471838"/>
                      <a:pt x="3715755" y="489622"/>
                    </a:cubicBezTo>
                    <a:cubicBezTo>
                      <a:pt x="3701841" y="487689"/>
                      <a:pt x="3697009" y="508758"/>
                      <a:pt x="3691598" y="518617"/>
                    </a:cubicBezTo>
                    <a:cubicBezTo>
                      <a:pt x="3684447" y="538333"/>
                      <a:pt x="3675751" y="555150"/>
                      <a:pt x="3675171" y="577959"/>
                    </a:cubicBezTo>
                    <a:cubicBezTo>
                      <a:pt x="3681742" y="686978"/>
                      <a:pt x="3932203" y="651992"/>
                      <a:pt x="4015884" y="670548"/>
                    </a:cubicBezTo>
                    <a:close/>
                    <a:moveTo>
                      <a:pt x="4172229" y="1148186"/>
                    </a:moveTo>
                    <a:cubicBezTo>
                      <a:pt x="4186529" y="1092129"/>
                      <a:pt x="4167784" y="1043805"/>
                      <a:pt x="4112319" y="1022349"/>
                    </a:cubicBezTo>
                    <a:cubicBezTo>
                      <a:pt x="4037721" y="993741"/>
                      <a:pt x="3954814" y="1003599"/>
                      <a:pt x="3876545" y="1000120"/>
                    </a:cubicBezTo>
                    <a:cubicBezTo>
                      <a:pt x="3812964" y="1003793"/>
                      <a:pt x="3674978" y="981370"/>
                      <a:pt x="3660870" y="1066227"/>
                    </a:cubicBezTo>
                    <a:cubicBezTo>
                      <a:pt x="3631881" y="1086137"/>
                      <a:pt x="3620286" y="1124796"/>
                      <a:pt x="3608884" y="1156691"/>
                    </a:cubicBezTo>
                    <a:cubicBezTo>
                      <a:pt x="3562116" y="1272089"/>
                      <a:pt x="3679809" y="1330078"/>
                      <a:pt x="3778757" y="1323699"/>
                    </a:cubicBezTo>
                    <a:cubicBezTo>
                      <a:pt x="3876932" y="1321766"/>
                      <a:pt x="3974140" y="1305723"/>
                      <a:pt x="4072508" y="1307462"/>
                    </a:cubicBezTo>
                    <a:cubicBezTo>
                      <a:pt x="4144206" y="1295478"/>
                      <a:pt x="4161599" y="1208494"/>
                      <a:pt x="4172229" y="1148186"/>
                    </a:cubicBezTo>
                    <a:close/>
                    <a:moveTo>
                      <a:pt x="4660976" y="617778"/>
                    </a:moveTo>
                    <a:cubicBezTo>
                      <a:pt x="4679335" y="573706"/>
                      <a:pt x="4704459" y="512045"/>
                      <a:pt x="4660590" y="474738"/>
                    </a:cubicBezTo>
                    <a:cubicBezTo>
                      <a:pt x="4582707" y="416942"/>
                      <a:pt x="4475642" y="423128"/>
                      <a:pt x="4383072" y="418102"/>
                    </a:cubicBezTo>
                    <a:cubicBezTo>
                      <a:pt x="4336111" y="421968"/>
                      <a:pt x="4243927" y="404764"/>
                      <a:pt x="4247599" y="476091"/>
                    </a:cubicBezTo>
                    <a:cubicBezTo>
                      <a:pt x="4099950" y="734336"/>
                      <a:pt x="4371477" y="672481"/>
                      <a:pt x="4530527" y="715200"/>
                    </a:cubicBezTo>
                    <a:cubicBezTo>
                      <a:pt x="4595655" y="728537"/>
                      <a:pt x="4640684" y="672867"/>
                      <a:pt x="4660976" y="617778"/>
                    </a:cubicBezTo>
                    <a:close/>
                    <a:moveTo>
                      <a:pt x="4751807" y="1255659"/>
                    </a:moveTo>
                    <a:cubicBezTo>
                      <a:pt x="4793744" y="1213713"/>
                      <a:pt x="4816161" y="1150698"/>
                      <a:pt x="4810944" y="1091549"/>
                    </a:cubicBezTo>
                    <a:cubicBezTo>
                      <a:pt x="4792198" y="1002053"/>
                      <a:pt x="4679142" y="1001473"/>
                      <a:pt x="4606091" y="989488"/>
                    </a:cubicBezTo>
                    <a:cubicBezTo>
                      <a:pt x="4595848" y="988716"/>
                      <a:pt x="4584253" y="987749"/>
                      <a:pt x="4571305" y="986589"/>
                    </a:cubicBezTo>
                    <a:cubicBezTo>
                      <a:pt x="4636626" y="986589"/>
                      <a:pt x="4700980" y="963007"/>
                      <a:pt x="4730935" y="899219"/>
                    </a:cubicBezTo>
                    <a:cubicBezTo>
                      <a:pt x="4746396" y="863265"/>
                      <a:pt x="4771712" y="812622"/>
                      <a:pt x="4740598" y="778601"/>
                    </a:cubicBezTo>
                    <a:cubicBezTo>
                      <a:pt x="4642230" y="703409"/>
                      <a:pt x="4502312" y="719066"/>
                      <a:pt x="4384812" y="712300"/>
                    </a:cubicBezTo>
                    <a:cubicBezTo>
                      <a:pt x="4352924" y="712687"/>
                      <a:pt x="4320264" y="709787"/>
                      <a:pt x="4288956" y="716553"/>
                    </a:cubicBezTo>
                    <a:cubicBezTo>
                      <a:pt x="4259194" y="723125"/>
                      <a:pt x="4249918" y="765264"/>
                      <a:pt x="4272916" y="784400"/>
                    </a:cubicBezTo>
                    <a:cubicBezTo>
                      <a:pt x="4182085" y="972092"/>
                      <a:pt x="4384038" y="974025"/>
                      <a:pt x="4516999" y="982916"/>
                    </a:cubicBezTo>
                    <a:cubicBezTo>
                      <a:pt x="4402591" y="977118"/>
                      <a:pt x="4254363" y="985816"/>
                      <a:pt x="4259774" y="1103921"/>
                    </a:cubicBezTo>
                    <a:cubicBezTo>
                      <a:pt x="4207788" y="1309009"/>
                      <a:pt x="4467139" y="1277115"/>
                      <a:pt x="4596235" y="1285620"/>
                    </a:cubicBezTo>
                    <a:cubicBezTo>
                      <a:pt x="4648221" y="1283494"/>
                      <a:pt x="4710836" y="1295478"/>
                      <a:pt x="4751807" y="1255659"/>
                    </a:cubicBezTo>
                    <a:close/>
                    <a:moveTo>
                      <a:pt x="5231084" y="595162"/>
                    </a:moveTo>
                    <a:cubicBezTo>
                      <a:pt x="5247511" y="546452"/>
                      <a:pt x="5261812" y="485949"/>
                      <a:pt x="5232051" y="439558"/>
                    </a:cubicBezTo>
                    <a:cubicBezTo>
                      <a:pt x="5205382" y="404184"/>
                      <a:pt x="5158227" y="400125"/>
                      <a:pt x="5117449" y="393553"/>
                    </a:cubicBezTo>
                    <a:cubicBezTo>
                      <a:pt x="5015409" y="373064"/>
                      <a:pt x="4911244" y="376157"/>
                      <a:pt x="4808238" y="387561"/>
                    </a:cubicBezTo>
                    <a:cubicBezTo>
                      <a:pt x="4760503" y="388527"/>
                      <a:pt x="4731128" y="445550"/>
                      <a:pt x="4782341" y="467586"/>
                    </a:cubicBezTo>
                    <a:cubicBezTo>
                      <a:pt x="4765528" y="513978"/>
                      <a:pt x="4733254" y="576219"/>
                      <a:pt x="4784081" y="612752"/>
                    </a:cubicBezTo>
                    <a:cubicBezTo>
                      <a:pt x="4812489" y="635368"/>
                      <a:pt x="4849595" y="645420"/>
                      <a:pt x="4884961" y="650638"/>
                    </a:cubicBezTo>
                    <a:cubicBezTo>
                      <a:pt x="4956079" y="660110"/>
                      <a:pt x="5026812" y="675380"/>
                      <a:pt x="5098703" y="678473"/>
                    </a:cubicBezTo>
                    <a:cubicBezTo>
                      <a:pt x="5158999" y="688718"/>
                      <a:pt x="5213498" y="653345"/>
                      <a:pt x="5231084" y="595162"/>
                    </a:cubicBezTo>
                    <a:close/>
                    <a:moveTo>
                      <a:pt x="5348971" y="825186"/>
                    </a:moveTo>
                    <a:cubicBezTo>
                      <a:pt x="5351097" y="758305"/>
                      <a:pt x="5279785" y="726218"/>
                      <a:pt x="5224320" y="712687"/>
                    </a:cubicBezTo>
                    <a:cubicBezTo>
                      <a:pt x="5125179" y="691231"/>
                      <a:pt x="5022753" y="697996"/>
                      <a:pt x="4922840" y="708628"/>
                    </a:cubicBezTo>
                    <a:cubicBezTo>
                      <a:pt x="4899069" y="710561"/>
                      <a:pt x="4868921" y="707081"/>
                      <a:pt x="4847662" y="721772"/>
                    </a:cubicBezTo>
                    <a:cubicBezTo>
                      <a:pt x="4823505" y="735303"/>
                      <a:pt x="4820027" y="770869"/>
                      <a:pt x="4840898" y="789233"/>
                    </a:cubicBezTo>
                    <a:cubicBezTo>
                      <a:pt x="4838966" y="816488"/>
                      <a:pt x="4831622" y="843936"/>
                      <a:pt x="4835101" y="871191"/>
                    </a:cubicBezTo>
                    <a:cubicBezTo>
                      <a:pt x="4855779" y="949476"/>
                      <a:pt x="4959365" y="958174"/>
                      <a:pt x="5026812" y="968806"/>
                    </a:cubicBezTo>
                    <a:cubicBezTo>
                      <a:pt x="5096384" y="976344"/>
                      <a:pt x="5166730" y="976538"/>
                      <a:pt x="5236689" y="973831"/>
                    </a:cubicBezTo>
                    <a:cubicBezTo>
                      <a:pt x="5260846" y="974411"/>
                      <a:pt x="5286163" y="967839"/>
                      <a:pt x="5303170" y="949863"/>
                    </a:cubicBezTo>
                    <a:cubicBezTo>
                      <a:pt x="5336796" y="917582"/>
                      <a:pt x="5347618" y="870031"/>
                      <a:pt x="5348971" y="825186"/>
                    </a:cubicBezTo>
                    <a:close/>
                    <a:moveTo>
                      <a:pt x="5323268" y="1280594"/>
                    </a:moveTo>
                    <a:cubicBezTo>
                      <a:pt x="5374674" y="1237295"/>
                      <a:pt x="5426661" y="1100248"/>
                      <a:pt x="5351870" y="1058496"/>
                    </a:cubicBezTo>
                    <a:cubicBezTo>
                      <a:pt x="5246352" y="1011718"/>
                      <a:pt x="5122667" y="1014037"/>
                      <a:pt x="5008839" y="1006112"/>
                    </a:cubicBezTo>
                    <a:cubicBezTo>
                      <a:pt x="4952988" y="1001860"/>
                      <a:pt x="4837806" y="1036653"/>
                      <a:pt x="4898683" y="1107400"/>
                    </a:cubicBezTo>
                    <a:cubicBezTo>
                      <a:pt x="4820993" y="1277308"/>
                      <a:pt x="4970961" y="1299344"/>
                      <a:pt x="5103342" y="1306303"/>
                    </a:cubicBezTo>
                    <a:cubicBezTo>
                      <a:pt x="5175426" y="1304370"/>
                      <a:pt x="5259300" y="1319640"/>
                      <a:pt x="5323268" y="1280594"/>
                    </a:cubicBezTo>
                    <a:close/>
                    <a:moveTo>
                      <a:pt x="5764088" y="569067"/>
                    </a:moveTo>
                    <a:cubicBezTo>
                      <a:pt x="5766600" y="531181"/>
                      <a:pt x="5773751" y="486143"/>
                      <a:pt x="5747274" y="454635"/>
                    </a:cubicBezTo>
                    <a:cubicBezTo>
                      <a:pt x="5667073" y="392200"/>
                      <a:pt x="5554404" y="399932"/>
                      <a:pt x="5457968" y="398192"/>
                    </a:cubicBezTo>
                    <a:cubicBezTo>
                      <a:pt x="5415645" y="394713"/>
                      <a:pt x="5331192" y="401672"/>
                      <a:pt x="5343947" y="461981"/>
                    </a:cubicBezTo>
                    <a:cubicBezTo>
                      <a:pt x="5252343" y="680793"/>
                      <a:pt x="5408494" y="652185"/>
                      <a:pt x="5566772" y="681373"/>
                    </a:cubicBezTo>
                    <a:cubicBezTo>
                      <a:pt x="5659729" y="700122"/>
                      <a:pt x="5754425" y="678667"/>
                      <a:pt x="5764088" y="569067"/>
                    </a:cubicBezTo>
                    <a:close/>
                    <a:moveTo>
                      <a:pt x="5842550" y="1499213"/>
                    </a:moveTo>
                    <a:cubicBezTo>
                      <a:pt x="5846995" y="1407784"/>
                      <a:pt x="5815301" y="1354434"/>
                      <a:pt x="5719059" y="1356560"/>
                    </a:cubicBezTo>
                    <a:cubicBezTo>
                      <a:pt x="5045171" y="1363325"/>
                      <a:pt x="4368385" y="1321186"/>
                      <a:pt x="3696429" y="1382268"/>
                    </a:cubicBezTo>
                    <a:cubicBezTo>
                      <a:pt x="3634587" y="1392320"/>
                      <a:pt x="3511482" y="1371444"/>
                      <a:pt x="3489644" y="1448569"/>
                    </a:cubicBezTo>
                    <a:cubicBezTo>
                      <a:pt x="3490031" y="1438518"/>
                      <a:pt x="3490417" y="1428660"/>
                      <a:pt x="3490417" y="1418802"/>
                    </a:cubicBezTo>
                    <a:cubicBezTo>
                      <a:pt x="3492736" y="1415129"/>
                      <a:pt x="3491577" y="1409137"/>
                      <a:pt x="3486552" y="1407977"/>
                    </a:cubicBezTo>
                    <a:cubicBezTo>
                      <a:pt x="3450606" y="1390194"/>
                      <a:pt x="3430314" y="1557783"/>
                      <a:pt x="3423550" y="1584651"/>
                    </a:cubicBezTo>
                    <a:cubicBezTo>
                      <a:pt x="3404611" y="1670088"/>
                      <a:pt x="3505878" y="1705461"/>
                      <a:pt x="3574098" y="1708168"/>
                    </a:cubicBezTo>
                    <a:cubicBezTo>
                      <a:pt x="3925439" y="1709520"/>
                      <a:pt x="4276781" y="1671248"/>
                      <a:pt x="4628702" y="1665642"/>
                    </a:cubicBezTo>
                    <a:cubicBezTo>
                      <a:pt x="5002654" y="1654431"/>
                      <a:pt x="5377767" y="1660616"/>
                      <a:pt x="5751719" y="1662356"/>
                    </a:cubicBezTo>
                    <a:cubicBezTo>
                      <a:pt x="5778389" y="1658490"/>
                      <a:pt x="5793463" y="1638967"/>
                      <a:pt x="5796555" y="1617511"/>
                    </a:cubicBezTo>
                    <a:cubicBezTo>
                      <a:pt x="5812982" y="1608619"/>
                      <a:pt x="5827476" y="1592576"/>
                      <a:pt x="5833660" y="1577499"/>
                    </a:cubicBezTo>
                    <a:cubicBezTo>
                      <a:pt x="5844290" y="1552370"/>
                      <a:pt x="5842357" y="1525502"/>
                      <a:pt x="5842550" y="1499213"/>
                    </a:cubicBezTo>
                    <a:close/>
                    <a:moveTo>
                      <a:pt x="5806798" y="2649718"/>
                    </a:moveTo>
                    <a:cubicBezTo>
                      <a:pt x="6000828" y="2564860"/>
                      <a:pt x="5940338" y="2301203"/>
                      <a:pt x="5871539" y="2147145"/>
                    </a:cubicBezTo>
                    <a:cubicBezTo>
                      <a:pt x="5812402" y="2044505"/>
                      <a:pt x="5792303" y="1923307"/>
                      <a:pt x="5718479" y="1828785"/>
                    </a:cubicBezTo>
                    <a:cubicBezTo>
                      <a:pt x="5680021" y="1774661"/>
                      <a:pt x="5607742" y="1769056"/>
                      <a:pt x="5547640" y="1756685"/>
                    </a:cubicBezTo>
                    <a:cubicBezTo>
                      <a:pt x="5358828" y="1736582"/>
                      <a:pt x="5168856" y="1747020"/>
                      <a:pt x="4979270" y="1750499"/>
                    </a:cubicBezTo>
                    <a:cubicBezTo>
                      <a:pt x="4659430" y="1738129"/>
                      <a:pt x="4333985" y="1756878"/>
                      <a:pt x="4014144" y="1780267"/>
                    </a:cubicBezTo>
                    <a:cubicBezTo>
                      <a:pt x="3827844" y="1799984"/>
                      <a:pt x="3786294" y="2039285"/>
                      <a:pt x="3725611" y="2183098"/>
                    </a:cubicBezTo>
                    <a:cubicBezTo>
                      <a:pt x="3649468" y="2393599"/>
                      <a:pt x="3560763" y="2693017"/>
                      <a:pt x="3889107" y="2697463"/>
                    </a:cubicBezTo>
                    <a:cubicBezTo>
                      <a:pt x="4084876" y="2697849"/>
                      <a:pt x="4280646" y="2682192"/>
                      <a:pt x="4476415" y="2686251"/>
                    </a:cubicBezTo>
                    <a:cubicBezTo>
                      <a:pt x="4658270" y="2678133"/>
                      <a:pt x="4838966" y="2666728"/>
                      <a:pt x="5021207" y="2678326"/>
                    </a:cubicBezTo>
                    <a:cubicBezTo>
                      <a:pt x="5179098" y="2676200"/>
                      <a:pt x="5336796" y="2665182"/>
                      <a:pt x="5494301" y="2659576"/>
                    </a:cubicBezTo>
                    <a:cubicBezTo>
                      <a:pt x="5598273" y="2654164"/>
                      <a:pt x="5704758" y="2670787"/>
                      <a:pt x="5806798" y="2649718"/>
                    </a:cubicBezTo>
                    <a:close/>
                    <a:moveTo>
                      <a:pt x="5909417" y="859206"/>
                    </a:moveTo>
                    <a:cubicBezTo>
                      <a:pt x="5917920" y="817647"/>
                      <a:pt x="5914828" y="768163"/>
                      <a:pt x="5874824" y="744194"/>
                    </a:cubicBezTo>
                    <a:cubicBezTo>
                      <a:pt x="5769499" y="693357"/>
                      <a:pt x="5642529" y="717133"/>
                      <a:pt x="5529667" y="721965"/>
                    </a:cubicBezTo>
                    <a:cubicBezTo>
                      <a:pt x="5496233" y="722352"/>
                      <a:pt x="5436323" y="723898"/>
                      <a:pt x="5445600" y="772222"/>
                    </a:cubicBezTo>
                    <a:cubicBezTo>
                      <a:pt x="5438642" y="802957"/>
                      <a:pt x="5436323" y="834078"/>
                      <a:pt x="5430526" y="865005"/>
                    </a:cubicBezTo>
                    <a:cubicBezTo>
                      <a:pt x="5427434" y="880662"/>
                      <a:pt x="5429366" y="897092"/>
                      <a:pt x="5439416" y="910237"/>
                    </a:cubicBezTo>
                    <a:cubicBezTo>
                      <a:pt x="5468984" y="944837"/>
                      <a:pt x="5518845" y="949476"/>
                      <a:pt x="5561554" y="954115"/>
                    </a:cubicBezTo>
                    <a:cubicBezTo>
                      <a:pt x="5637698" y="959914"/>
                      <a:pt x="5714034" y="959914"/>
                      <a:pt x="5790177" y="967259"/>
                    </a:cubicBezTo>
                    <a:cubicBezTo>
                      <a:pt x="5857431" y="983303"/>
                      <a:pt x="5903813" y="920095"/>
                      <a:pt x="5909417" y="859206"/>
                    </a:cubicBezTo>
                    <a:close/>
                    <a:moveTo>
                      <a:pt x="6003147" y="1257591"/>
                    </a:moveTo>
                    <a:cubicBezTo>
                      <a:pt x="6035421" y="1209848"/>
                      <a:pt x="6047596" y="1146446"/>
                      <a:pt x="6039866" y="1089617"/>
                    </a:cubicBezTo>
                    <a:cubicBezTo>
                      <a:pt x="6030396" y="1057142"/>
                      <a:pt x="5996576" y="1040519"/>
                      <a:pt x="5966428" y="1032014"/>
                    </a:cubicBezTo>
                    <a:cubicBezTo>
                      <a:pt x="5855498" y="1009012"/>
                      <a:pt x="5740317" y="1011331"/>
                      <a:pt x="5627648" y="1006305"/>
                    </a:cubicBezTo>
                    <a:cubicBezTo>
                      <a:pt x="5580880" y="998767"/>
                      <a:pt x="5497973" y="1014037"/>
                      <a:pt x="5524256" y="1078792"/>
                    </a:cubicBezTo>
                    <a:cubicBezTo>
                      <a:pt x="5510341" y="1112812"/>
                      <a:pt x="5506669" y="1149925"/>
                      <a:pt x="5500871" y="1186072"/>
                    </a:cubicBezTo>
                    <a:cubicBezTo>
                      <a:pt x="5504543" y="1273056"/>
                      <a:pt x="5617405" y="1288133"/>
                      <a:pt x="5686012" y="1292579"/>
                    </a:cubicBezTo>
                    <a:cubicBezTo>
                      <a:pt x="5760609" y="1298184"/>
                      <a:pt x="5835786" y="1300697"/>
                      <a:pt x="5910770" y="1295864"/>
                    </a:cubicBezTo>
                    <a:cubicBezTo>
                      <a:pt x="5944976" y="1295285"/>
                      <a:pt x="5982468" y="1287746"/>
                      <a:pt x="6003147" y="1257591"/>
                    </a:cubicBezTo>
                    <a:close/>
                    <a:moveTo>
                      <a:pt x="6193505" y="612752"/>
                    </a:moveTo>
                    <a:cubicBezTo>
                      <a:pt x="6212831" y="556889"/>
                      <a:pt x="6237954" y="479377"/>
                      <a:pt x="6184035" y="435112"/>
                    </a:cubicBezTo>
                    <a:cubicBezTo>
                      <a:pt x="6097457" y="378283"/>
                      <a:pt x="5984787" y="400705"/>
                      <a:pt x="5886033" y="388721"/>
                    </a:cubicBezTo>
                    <a:cubicBezTo>
                      <a:pt x="5876177" y="388141"/>
                      <a:pt x="5869800" y="387561"/>
                      <a:pt x="5856078" y="386594"/>
                    </a:cubicBezTo>
                    <a:cubicBezTo>
                      <a:pt x="5818200" y="380602"/>
                      <a:pt x="5792883" y="428347"/>
                      <a:pt x="5818779" y="456375"/>
                    </a:cubicBezTo>
                    <a:cubicBezTo>
                      <a:pt x="5804479" y="506052"/>
                      <a:pt x="5772784" y="570614"/>
                      <a:pt x="5813755" y="615072"/>
                    </a:cubicBezTo>
                    <a:cubicBezTo>
                      <a:pt x="5887965" y="673834"/>
                      <a:pt x="5995417" y="663203"/>
                      <a:pt x="6085474" y="670162"/>
                    </a:cubicBezTo>
                    <a:cubicBezTo>
                      <a:pt x="6132436" y="674801"/>
                      <a:pt x="6179591" y="664363"/>
                      <a:pt x="6193505" y="612752"/>
                    </a:cubicBezTo>
                    <a:close/>
                    <a:moveTo>
                      <a:pt x="6425800" y="1580012"/>
                    </a:moveTo>
                    <a:cubicBezTo>
                      <a:pt x="6433144" y="1512550"/>
                      <a:pt x="6429665" y="1426147"/>
                      <a:pt x="6370722" y="1381688"/>
                    </a:cubicBezTo>
                    <a:cubicBezTo>
                      <a:pt x="6320668" y="1347088"/>
                      <a:pt x="5974738" y="1288519"/>
                      <a:pt x="5979570" y="1386135"/>
                    </a:cubicBezTo>
                    <a:cubicBezTo>
                      <a:pt x="5928549" y="1435039"/>
                      <a:pt x="5929516" y="1518543"/>
                      <a:pt x="5929323" y="1585037"/>
                    </a:cubicBezTo>
                    <a:cubicBezTo>
                      <a:pt x="5935700" y="1674147"/>
                      <a:pt x="6048563" y="1665256"/>
                      <a:pt x="6113883" y="1677240"/>
                    </a:cubicBezTo>
                    <a:cubicBezTo>
                      <a:pt x="6175725" y="1683039"/>
                      <a:pt x="6237954" y="1681299"/>
                      <a:pt x="6299603" y="1674341"/>
                    </a:cubicBezTo>
                    <a:cubicBezTo>
                      <a:pt x="6358354" y="1672987"/>
                      <a:pt x="6417297" y="1643220"/>
                      <a:pt x="6425800" y="1580012"/>
                    </a:cubicBezTo>
                    <a:close/>
                    <a:moveTo>
                      <a:pt x="6482038" y="914489"/>
                    </a:moveTo>
                    <a:cubicBezTo>
                      <a:pt x="6489962" y="855340"/>
                      <a:pt x="6502717" y="764104"/>
                      <a:pt x="6429279" y="743421"/>
                    </a:cubicBezTo>
                    <a:cubicBezTo>
                      <a:pt x="6336322" y="716940"/>
                      <a:pt x="6236601" y="726024"/>
                      <a:pt x="6140939" y="728731"/>
                    </a:cubicBezTo>
                    <a:cubicBezTo>
                      <a:pt x="6096683" y="734529"/>
                      <a:pt x="6006432" y="718872"/>
                      <a:pt x="6008751" y="785560"/>
                    </a:cubicBezTo>
                    <a:cubicBezTo>
                      <a:pt x="6010104" y="795805"/>
                      <a:pt x="6015515" y="805276"/>
                      <a:pt x="6023439" y="812235"/>
                    </a:cubicBezTo>
                    <a:cubicBezTo>
                      <a:pt x="6020540" y="846255"/>
                      <a:pt x="6006625" y="882788"/>
                      <a:pt x="6016095" y="916422"/>
                    </a:cubicBezTo>
                    <a:cubicBezTo>
                      <a:pt x="6069627" y="1008432"/>
                      <a:pt x="6238534" y="980983"/>
                      <a:pt x="6331104" y="993354"/>
                    </a:cubicBezTo>
                    <a:cubicBezTo>
                      <a:pt x="6392560" y="1000893"/>
                      <a:pt x="6471216" y="987556"/>
                      <a:pt x="6482038" y="914489"/>
                    </a:cubicBezTo>
                    <a:close/>
                    <a:moveTo>
                      <a:pt x="6531705" y="1217579"/>
                    </a:moveTo>
                    <a:cubicBezTo>
                      <a:pt x="6547745" y="1168095"/>
                      <a:pt x="6574995" y="1099474"/>
                      <a:pt x="6536923" y="1055016"/>
                    </a:cubicBezTo>
                    <a:cubicBezTo>
                      <a:pt x="6512572" y="1031241"/>
                      <a:pt x="6476434" y="1026795"/>
                      <a:pt x="6444353" y="1021963"/>
                    </a:cubicBezTo>
                    <a:cubicBezTo>
                      <a:pt x="6385023" y="1015777"/>
                      <a:pt x="6325693" y="1007465"/>
                      <a:pt x="6265783" y="1008238"/>
                    </a:cubicBezTo>
                    <a:cubicBezTo>
                      <a:pt x="6227325" y="1011138"/>
                      <a:pt x="6151955" y="996254"/>
                      <a:pt x="6149056" y="1051924"/>
                    </a:cubicBezTo>
                    <a:cubicBezTo>
                      <a:pt x="6133982" y="1061395"/>
                      <a:pt x="6139200" y="1083817"/>
                      <a:pt x="6135335" y="1099088"/>
                    </a:cubicBezTo>
                    <a:cubicBezTo>
                      <a:pt x="6133209" y="1133688"/>
                      <a:pt x="6118714" y="1169062"/>
                      <a:pt x="6130503" y="1203275"/>
                    </a:cubicBezTo>
                    <a:cubicBezTo>
                      <a:pt x="6169155" y="1291805"/>
                      <a:pt x="6359706" y="1270736"/>
                      <a:pt x="6444740" y="1281947"/>
                    </a:cubicBezTo>
                    <a:cubicBezTo>
                      <a:pt x="6486290" y="1286586"/>
                      <a:pt x="6518371" y="1254112"/>
                      <a:pt x="6531705" y="1217579"/>
                    </a:cubicBezTo>
                    <a:close/>
                    <a:moveTo>
                      <a:pt x="6559341" y="658564"/>
                    </a:moveTo>
                    <a:cubicBezTo>
                      <a:pt x="6690756" y="666682"/>
                      <a:pt x="6778688" y="668615"/>
                      <a:pt x="6766513" y="506052"/>
                    </a:cubicBezTo>
                    <a:cubicBezTo>
                      <a:pt x="6762261" y="403992"/>
                      <a:pt x="6665825" y="392394"/>
                      <a:pt x="6583884" y="389494"/>
                    </a:cubicBezTo>
                    <a:cubicBezTo>
                      <a:pt x="6538856" y="391814"/>
                      <a:pt x="6355841" y="358567"/>
                      <a:pt x="6366470" y="429893"/>
                    </a:cubicBezTo>
                    <a:cubicBezTo>
                      <a:pt x="6367050" y="432406"/>
                      <a:pt x="6367630" y="434726"/>
                      <a:pt x="6368403" y="436852"/>
                    </a:cubicBezTo>
                    <a:cubicBezTo>
                      <a:pt x="6362992" y="441298"/>
                      <a:pt x="6358160" y="446710"/>
                      <a:pt x="6353909" y="452316"/>
                    </a:cubicBezTo>
                    <a:cubicBezTo>
                      <a:pt x="6335356" y="442071"/>
                      <a:pt x="6320282" y="505279"/>
                      <a:pt x="6311971" y="521516"/>
                    </a:cubicBezTo>
                    <a:cubicBezTo>
                      <a:pt x="6269455" y="667262"/>
                      <a:pt x="6467157" y="653151"/>
                      <a:pt x="6559341" y="658564"/>
                    </a:cubicBezTo>
                    <a:close/>
                    <a:moveTo>
                      <a:pt x="6987792" y="1599534"/>
                    </a:moveTo>
                    <a:cubicBezTo>
                      <a:pt x="6996489" y="1542705"/>
                      <a:pt x="6995715" y="1483170"/>
                      <a:pt x="6987599" y="1426340"/>
                    </a:cubicBezTo>
                    <a:cubicBezTo>
                      <a:pt x="6984120" y="1401792"/>
                      <a:pt x="6974650" y="1378016"/>
                      <a:pt x="6954165" y="1362745"/>
                    </a:cubicBezTo>
                    <a:cubicBezTo>
                      <a:pt x="6868359" y="1311329"/>
                      <a:pt x="6760908" y="1328532"/>
                      <a:pt x="6665053" y="1324859"/>
                    </a:cubicBezTo>
                    <a:cubicBezTo>
                      <a:pt x="6614419" y="1328725"/>
                      <a:pt x="6517404" y="1320800"/>
                      <a:pt x="6521269" y="1394060"/>
                    </a:cubicBezTo>
                    <a:cubicBezTo>
                      <a:pt x="6510254" y="1494961"/>
                      <a:pt x="6481458" y="1643993"/>
                      <a:pt x="6607076" y="1681879"/>
                    </a:cubicBezTo>
                    <a:cubicBezTo>
                      <a:pt x="6684185" y="1713193"/>
                      <a:pt x="6767479" y="1691930"/>
                      <a:pt x="6847101" y="1683812"/>
                    </a:cubicBezTo>
                    <a:cubicBezTo>
                      <a:pt x="6901019" y="1675500"/>
                      <a:pt x="6974264" y="1662356"/>
                      <a:pt x="6987792" y="1599534"/>
                    </a:cubicBezTo>
                    <a:close/>
                    <a:moveTo>
                      <a:pt x="6972525" y="1219705"/>
                    </a:moveTo>
                    <a:cubicBezTo>
                      <a:pt x="7007697" y="1175634"/>
                      <a:pt x="7046156" y="1101408"/>
                      <a:pt x="7012336" y="1047864"/>
                    </a:cubicBezTo>
                    <a:cubicBezTo>
                      <a:pt x="6996489" y="1028341"/>
                      <a:pt x="6970012" y="1021189"/>
                      <a:pt x="6946435" y="1016357"/>
                    </a:cubicBezTo>
                    <a:cubicBezTo>
                      <a:pt x="6873770" y="1003019"/>
                      <a:pt x="6799173" y="998573"/>
                      <a:pt x="6725542" y="1003793"/>
                    </a:cubicBezTo>
                    <a:cubicBezTo>
                      <a:pt x="6686118" y="1010558"/>
                      <a:pt x="6603596" y="1003599"/>
                      <a:pt x="6614226" y="1063908"/>
                    </a:cubicBezTo>
                    <a:cubicBezTo>
                      <a:pt x="6618284" y="1078792"/>
                      <a:pt x="6632585" y="1091356"/>
                      <a:pt x="6648432" y="1091743"/>
                    </a:cubicBezTo>
                    <a:cubicBezTo>
                      <a:pt x="6597606" y="1212940"/>
                      <a:pt x="6732693" y="1249473"/>
                      <a:pt x="6826615" y="1250053"/>
                    </a:cubicBezTo>
                    <a:cubicBezTo>
                      <a:pt x="6874930" y="1249087"/>
                      <a:pt x="6933680" y="1252952"/>
                      <a:pt x="6972525" y="1219705"/>
                    </a:cubicBezTo>
                    <a:close/>
                    <a:moveTo>
                      <a:pt x="7022578" y="926087"/>
                    </a:moveTo>
                    <a:cubicBezTo>
                      <a:pt x="7037073" y="879116"/>
                      <a:pt x="7058911" y="797544"/>
                      <a:pt x="7009436" y="765457"/>
                    </a:cubicBezTo>
                    <a:cubicBezTo>
                      <a:pt x="6936579" y="730277"/>
                      <a:pt x="6849227" y="744388"/>
                      <a:pt x="6770377" y="735303"/>
                    </a:cubicBezTo>
                    <a:cubicBezTo>
                      <a:pt x="6720904" y="738202"/>
                      <a:pt x="6546779" y="714813"/>
                      <a:pt x="6568617" y="798704"/>
                    </a:cubicBezTo>
                    <a:cubicBezTo>
                      <a:pt x="6568424" y="798704"/>
                      <a:pt x="6568424" y="798704"/>
                      <a:pt x="6568424" y="798704"/>
                    </a:cubicBezTo>
                    <a:cubicBezTo>
                      <a:pt x="6556635" y="815521"/>
                      <a:pt x="6557408" y="838717"/>
                      <a:pt x="6552577" y="858240"/>
                    </a:cubicBezTo>
                    <a:cubicBezTo>
                      <a:pt x="6549678" y="875250"/>
                      <a:pt x="6544267" y="892260"/>
                      <a:pt x="6546392" y="909270"/>
                    </a:cubicBezTo>
                    <a:cubicBezTo>
                      <a:pt x="6569004" y="999153"/>
                      <a:pt x="6757043" y="986203"/>
                      <a:pt x="6831834" y="992195"/>
                    </a:cubicBezTo>
                    <a:cubicBezTo>
                      <a:pt x="6899280" y="990842"/>
                      <a:pt x="6994362" y="1005145"/>
                      <a:pt x="7022578" y="926087"/>
                    </a:cubicBezTo>
                    <a:close/>
                    <a:moveTo>
                      <a:pt x="7483497" y="1222798"/>
                    </a:moveTo>
                    <a:cubicBezTo>
                      <a:pt x="7536642" y="1171768"/>
                      <a:pt x="7608727" y="1016163"/>
                      <a:pt x="7496445" y="992968"/>
                    </a:cubicBezTo>
                    <a:cubicBezTo>
                      <a:pt x="7404261" y="974798"/>
                      <a:pt x="7309758" y="990842"/>
                      <a:pt x="7216415" y="990455"/>
                    </a:cubicBezTo>
                    <a:cubicBezTo>
                      <a:pt x="7165975" y="991035"/>
                      <a:pt x="7051567" y="995094"/>
                      <a:pt x="7094470" y="1073766"/>
                    </a:cubicBezTo>
                    <a:cubicBezTo>
                      <a:pt x="7061423" y="1212360"/>
                      <a:pt x="7167328" y="1240582"/>
                      <a:pt x="7280383" y="1253919"/>
                    </a:cubicBezTo>
                    <a:cubicBezTo>
                      <a:pt x="7347830" y="1259912"/>
                      <a:pt x="7425326" y="1262617"/>
                      <a:pt x="7483497" y="1222798"/>
                    </a:cubicBezTo>
                    <a:close/>
                    <a:moveTo>
                      <a:pt x="7561766" y="809722"/>
                    </a:moveTo>
                    <a:cubicBezTo>
                      <a:pt x="7570655" y="755019"/>
                      <a:pt x="7533163" y="722545"/>
                      <a:pt x="7481950" y="716166"/>
                    </a:cubicBezTo>
                    <a:cubicBezTo>
                      <a:pt x="7398850" y="704568"/>
                      <a:pt x="7314010" y="707661"/>
                      <a:pt x="7230136" y="708241"/>
                    </a:cubicBezTo>
                    <a:cubicBezTo>
                      <a:pt x="7188586" y="708821"/>
                      <a:pt x="7097175" y="713653"/>
                      <a:pt x="7128483" y="776669"/>
                    </a:cubicBezTo>
                    <a:cubicBezTo>
                      <a:pt x="7129063" y="813781"/>
                      <a:pt x="7108577" y="855147"/>
                      <a:pt x="7127131" y="889747"/>
                    </a:cubicBezTo>
                    <a:cubicBezTo>
                      <a:pt x="7134861" y="902505"/>
                      <a:pt x="7148388" y="912943"/>
                      <a:pt x="7162496" y="917969"/>
                    </a:cubicBezTo>
                    <a:cubicBezTo>
                      <a:pt x="7245790" y="946770"/>
                      <a:pt x="7335268" y="945996"/>
                      <a:pt x="7422234" y="949476"/>
                    </a:cubicBezTo>
                    <a:cubicBezTo>
                      <a:pt x="7511132" y="964746"/>
                      <a:pt x="7563311" y="892840"/>
                      <a:pt x="7561766" y="809722"/>
                    </a:cubicBezTo>
                    <a:close/>
                    <a:moveTo>
                      <a:pt x="7600224" y="1605526"/>
                    </a:moveTo>
                    <a:cubicBezTo>
                      <a:pt x="7635976" y="1578078"/>
                      <a:pt x="7636942" y="1525115"/>
                      <a:pt x="7619936" y="1486842"/>
                    </a:cubicBezTo>
                    <a:cubicBezTo>
                      <a:pt x="7584957" y="1415129"/>
                      <a:pt x="7451029" y="1427887"/>
                      <a:pt x="7382037" y="1425374"/>
                    </a:cubicBezTo>
                    <a:cubicBezTo>
                      <a:pt x="7335655" y="1433492"/>
                      <a:pt x="7098528" y="1419768"/>
                      <a:pt x="7140852" y="1503273"/>
                    </a:cubicBezTo>
                    <a:cubicBezTo>
                      <a:pt x="7142977" y="1530914"/>
                      <a:pt x="7133314" y="1559715"/>
                      <a:pt x="7140852" y="1586197"/>
                    </a:cubicBezTo>
                    <a:cubicBezTo>
                      <a:pt x="7163849" y="1631622"/>
                      <a:pt x="7225111" y="1630655"/>
                      <a:pt x="7269368" y="1637034"/>
                    </a:cubicBezTo>
                    <a:cubicBezTo>
                      <a:pt x="7324832" y="1642640"/>
                      <a:pt x="7380297" y="1635874"/>
                      <a:pt x="7435955" y="1634714"/>
                    </a:cubicBezTo>
                    <a:cubicBezTo>
                      <a:pt x="7491033" y="1631815"/>
                      <a:pt x="7551523" y="1633748"/>
                      <a:pt x="7600224" y="1605526"/>
                    </a:cubicBezTo>
                    <a:close/>
                    <a:moveTo>
                      <a:pt x="7669796" y="600574"/>
                    </a:moveTo>
                    <a:cubicBezTo>
                      <a:pt x="7676754" y="546452"/>
                      <a:pt x="7686417" y="470099"/>
                      <a:pt x="7624961" y="444584"/>
                    </a:cubicBezTo>
                    <a:cubicBezTo>
                      <a:pt x="7542247" y="419262"/>
                      <a:pt x="7451996" y="432986"/>
                      <a:pt x="7366382" y="431246"/>
                    </a:cubicBezTo>
                    <a:cubicBezTo>
                      <a:pt x="7331983" y="435692"/>
                      <a:pt x="7257965" y="429700"/>
                      <a:pt x="7245597" y="467006"/>
                    </a:cubicBezTo>
                    <a:cubicBezTo>
                      <a:pt x="7243085" y="459854"/>
                      <a:pt x="7239219" y="453089"/>
                      <a:pt x="7234195" y="446904"/>
                    </a:cubicBezTo>
                    <a:cubicBezTo>
                      <a:pt x="7180663" y="402832"/>
                      <a:pt x="7105485" y="401479"/>
                      <a:pt x="7039392" y="398579"/>
                    </a:cubicBezTo>
                    <a:cubicBezTo>
                      <a:pt x="6990498" y="402445"/>
                      <a:pt x="6820818" y="377703"/>
                      <a:pt x="6838791" y="459854"/>
                    </a:cubicBezTo>
                    <a:cubicBezTo>
                      <a:pt x="6826422" y="503732"/>
                      <a:pt x="6809609" y="554763"/>
                      <a:pt x="6823717" y="599608"/>
                    </a:cubicBezTo>
                    <a:cubicBezTo>
                      <a:pt x="6864687" y="674221"/>
                      <a:pt x="7005958" y="665329"/>
                      <a:pt x="7081908" y="679053"/>
                    </a:cubicBezTo>
                    <a:lnTo>
                      <a:pt x="7078429" y="678667"/>
                    </a:lnTo>
                    <a:cubicBezTo>
                      <a:pt x="7152640" y="692391"/>
                      <a:pt x="7228204" y="649672"/>
                      <a:pt x="7243665" y="573320"/>
                    </a:cubicBezTo>
                    <a:cubicBezTo>
                      <a:pt x="7246950" y="551477"/>
                      <a:pt x="7252168" y="525575"/>
                      <a:pt x="7251395" y="501413"/>
                    </a:cubicBezTo>
                    <a:cubicBezTo>
                      <a:pt x="7261058" y="512045"/>
                      <a:pt x="7276711" y="514750"/>
                      <a:pt x="7291206" y="511658"/>
                    </a:cubicBezTo>
                    <a:cubicBezTo>
                      <a:pt x="7250815" y="668422"/>
                      <a:pt x="7386868" y="671708"/>
                      <a:pt x="7502049" y="679633"/>
                    </a:cubicBezTo>
                    <a:cubicBezTo>
                      <a:pt x="7564664" y="686592"/>
                      <a:pt x="7658201" y="676540"/>
                      <a:pt x="7669796" y="600574"/>
                    </a:cubicBezTo>
                    <a:close/>
                    <a:moveTo>
                      <a:pt x="8101920" y="1384008"/>
                    </a:moveTo>
                    <a:cubicBezTo>
                      <a:pt x="8123564" y="1366031"/>
                      <a:pt x="8134000" y="1327758"/>
                      <a:pt x="8112355" y="1305916"/>
                    </a:cubicBezTo>
                    <a:cubicBezTo>
                      <a:pt x="8025969" y="1252952"/>
                      <a:pt x="7912721" y="1272862"/>
                      <a:pt x="7815319" y="1267643"/>
                    </a:cubicBezTo>
                    <a:cubicBezTo>
                      <a:pt x="7792708" y="1268417"/>
                      <a:pt x="7769324" y="1265517"/>
                      <a:pt x="7747486" y="1273442"/>
                    </a:cubicBezTo>
                    <a:cubicBezTo>
                      <a:pt x="7727967" y="1280594"/>
                      <a:pt x="7725454" y="1310362"/>
                      <a:pt x="7743234" y="1320800"/>
                    </a:cubicBezTo>
                    <a:cubicBezTo>
                      <a:pt x="7711154" y="1376083"/>
                      <a:pt x="7743041" y="1396572"/>
                      <a:pt x="7797926" y="1395026"/>
                    </a:cubicBezTo>
                    <a:cubicBezTo>
                      <a:pt x="7862280" y="1395026"/>
                      <a:pt x="7926442" y="1392899"/>
                      <a:pt x="7990797" y="1395220"/>
                    </a:cubicBezTo>
                    <a:cubicBezTo>
                      <a:pt x="8027322" y="1392513"/>
                      <a:pt x="8069452" y="1404305"/>
                      <a:pt x="8101920" y="1384008"/>
                    </a:cubicBezTo>
                    <a:close/>
                    <a:moveTo>
                      <a:pt x="8150040" y="580279"/>
                    </a:moveTo>
                    <a:cubicBezTo>
                      <a:pt x="8181734" y="514944"/>
                      <a:pt x="8203572" y="379056"/>
                      <a:pt x="8113128" y="351028"/>
                    </a:cubicBezTo>
                    <a:cubicBezTo>
                      <a:pt x="7996594" y="323966"/>
                      <a:pt x="7876195" y="352767"/>
                      <a:pt x="7760048" y="368811"/>
                    </a:cubicBezTo>
                    <a:cubicBezTo>
                      <a:pt x="7735504" y="371904"/>
                      <a:pt x="7720430" y="400512"/>
                      <a:pt x="7732605" y="422354"/>
                    </a:cubicBezTo>
                    <a:cubicBezTo>
                      <a:pt x="7658394" y="598449"/>
                      <a:pt x="7807782" y="611206"/>
                      <a:pt x="7942482" y="609466"/>
                    </a:cubicBezTo>
                    <a:cubicBezTo>
                      <a:pt x="7992536" y="609659"/>
                      <a:pt x="8042782" y="608693"/>
                      <a:pt x="8092837" y="605987"/>
                    </a:cubicBezTo>
                    <a:cubicBezTo>
                      <a:pt x="8114868" y="606180"/>
                      <a:pt x="8136512" y="598062"/>
                      <a:pt x="8150040" y="580279"/>
                    </a:cubicBezTo>
                    <a:close/>
                    <a:moveTo>
                      <a:pt x="8129748" y="1598761"/>
                    </a:moveTo>
                    <a:cubicBezTo>
                      <a:pt x="8162409" y="1578465"/>
                      <a:pt x="8168593" y="1534007"/>
                      <a:pt x="8166854" y="1498633"/>
                    </a:cubicBezTo>
                    <a:cubicBezTo>
                      <a:pt x="8155452" y="1423634"/>
                      <a:pt x="8063461" y="1420928"/>
                      <a:pt x="8003551" y="1419768"/>
                    </a:cubicBezTo>
                    <a:cubicBezTo>
                      <a:pt x="7951758" y="1425567"/>
                      <a:pt x="7704390" y="1406237"/>
                      <a:pt x="7721976" y="1485876"/>
                    </a:cubicBezTo>
                    <a:cubicBezTo>
                      <a:pt x="7677913" y="1586197"/>
                      <a:pt x="7754637" y="1625050"/>
                      <a:pt x="7844308" y="1625629"/>
                    </a:cubicBezTo>
                    <a:cubicBezTo>
                      <a:pt x="7939003" y="1626789"/>
                      <a:pt x="8039111" y="1626789"/>
                      <a:pt x="8129748" y="1598761"/>
                    </a:cubicBezTo>
                    <a:close/>
                    <a:moveTo>
                      <a:pt x="8174971" y="863845"/>
                    </a:moveTo>
                    <a:cubicBezTo>
                      <a:pt x="8273531" y="877956"/>
                      <a:pt x="8323585" y="704762"/>
                      <a:pt x="8226764" y="670548"/>
                    </a:cubicBezTo>
                    <a:cubicBezTo>
                      <a:pt x="8117187" y="639427"/>
                      <a:pt x="7999879" y="653345"/>
                      <a:pt x="7887211" y="641747"/>
                    </a:cubicBezTo>
                    <a:cubicBezTo>
                      <a:pt x="7831360" y="637688"/>
                      <a:pt x="7592300" y="624350"/>
                      <a:pt x="7651244" y="729117"/>
                    </a:cubicBezTo>
                    <a:cubicBezTo>
                      <a:pt x="7619743" y="834851"/>
                      <a:pt x="7656075" y="840263"/>
                      <a:pt x="7751931" y="851474"/>
                    </a:cubicBezTo>
                    <a:cubicBezTo>
                      <a:pt x="7892622" y="860366"/>
                      <a:pt x="8034086" y="853214"/>
                      <a:pt x="8174971" y="863845"/>
                    </a:cubicBezTo>
                    <a:close/>
                    <a:moveTo>
                      <a:pt x="8303873" y="1214680"/>
                    </a:moveTo>
                    <a:cubicBezTo>
                      <a:pt x="8487274" y="1244834"/>
                      <a:pt x="8511818" y="1038586"/>
                      <a:pt x="8352767" y="976924"/>
                    </a:cubicBezTo>
                    <a:cubicBezTo>
                      <a:pt x="8230435" y="929180"/>
                      <a:pt x="8094576" y="931499"/>
                      <a:pt x="7964900" y="929567"/>
                    </a:cubicBezTo>
                    <a:cubicBezTo>
                      <a:pt x="7904604" y="929760"/>
                      <a:pt x="7844308" y="929373"/>
                      <a:pt x="7784205" y="933432"/>
                    </a:cubicBezTo>
                    <a:cubicBezTo>
                      <a:pt x="7756762" y="934012"/>
                      <a:pt x="7719077" y="935945"/>
                      <a:pt x="7706515" y="965906"/>
                    </a:cubicBezTo>
                    <a:cubicBezTo>
                      <a:pt x="7694533" y="967066"/>
                      <a:pt x="7691248" y="982916"/>
                      <a:pt x="7688929" y="992775"/>
                    </a:cubicBezTo>
                    <a:cubicBezTo>
                      <a:pt x="7682165" y="1034527"/>
                      <a:pt x="7661293" y="1082658"/>
                      <a:pt x="7686223" y="1121704"/>
                    </a:cubicBezTo>
                    <a:cubicBezTo>
                      <a:pt x="7775701" y="1235556"/>
                      <a:pt x="8156031" y="1189745"/>
                      <a:pt x="8303873" y="1214680"/>
                    </a:cubicBezTo>
                    <a:close/>
                    <a:moveTo>
                      <a:pt x="8675506" y="1535553"/>
                    </a:moveTo>
                    <a:cubicBezTo>
                      <a:pt x="8710292" y="1496121"/>
                      <a:pt x="8707973" y="1426534"/>
                      <a:pt x="8663138" y="1395799"/>
                    </a:cubicBezTo>
                    <a:cubicBezTo>
                      <a:pt x="8604001" y="1364485"/>
                      <a:pt x="8530756" y="1378789"/>
                      <a:pt x="8466209" y="1380915"/>
                    </a:cubicBezTo>
                    <a:cubicBezTo>
                      <a:pt x="8420020" y="1384395"/>
                      <a:pt x="8373639" y="1387681"/>
                      <a:pt x="8327644" y="1393480"/>
                    </a:cubicBezTo>
                    <a:cubicBezTo>
                      <a:pt x="8301554" y="1396572"/>
                      <a:pt x="8249954" y="1399279"/>
                      <a:pt x="8263869" y="1438324"/>
                    </a:cubicBezTo>
                    <a:cubicBezTo>
                      <a:pt x="8260776" y="1499213"/>
                      <a:pt x="8270633" y="1561455"/>
                      <a:pt x="8337500" y="1582138"/>
                    </a:cubicBezTo>
                    <a:cubicBezTo>
                      <a:pt x="8381176" y="1599148"/>
                      <a:pt x="8429104" y="1593736"/>
                      <a:pt x="8474712" y="1589869"/>
                    </a:cubicBezTo>
                    <a:cubicBezTo>
                      <a:pt x="8542545" y="1584844"/>
                      <a:pt x="8621588" y="1581751"/>
                      <a:pt x="8675506" y="1535553"/>
                    </a:cubicBezTo>
                    <a:close/>
                    <a:moveTo>
                      <a:pt x="9417034" y="2522915"/>
                    </a:moveTo>
                    <a:cubicBezTo>
                      <a:pt x="9413169" y="2531420"/>
                      <a:pt x="9411429" y="2541665"/>
                      <a:pt x="9412976" y="2553456"/>
                    </a:cubicBezTo>
                    <a:cubicBezTo>
                      <a:pt x="9406018" y="2617437"/>
                      <a:pt x="9342823" y="2670787"/>
                      <a:pt x="9286585" y="2700555"/>
                    </a:cubicBezTo>
                    <a:cubicBezTo>
                      <a:pt x="9197301" y="2744627"/>
                      <a:pt x="9098739" y="2741921"/>
                      <a:pt x="9000372" y="2738828"/>
                    </a:cubicBezTo>
                    <a:cubicBezTo>
                      <a:pt x="8953217" y="2737475"/>
                      <a:pt x="8906062" y="2736122"/>
                      <a:pt x="8860260" y="2739988"/>
                    </a:cubicBezTo>
                    <a:cubicBezTo>
                      <a:pt x="8521287" y="2751393"/>
                      <a:pt x="8182121" y="2752939"/>
                      <a:pt x="7842955" y="2755645"/>
                    </a:cubicBezTo>
                    <a:cubicBezTo>
                      <a:pt x="7501083" y="2777101"/>
                      <a:pt x="7158245" y="2809382"/>
                      <a:pt x="6814054" y="2802036"/>
                    </a:cubicBezTo>
                    <a:cubicBezTo>
                      <a:pt x="6354682" y="2796431"/>
                      <a:pt x="5895309" y="2785992"/>
                      <a:pt x="5435744" y="2791212"/>
                    </a:cubicBezTo>
                    <a:cubicBezTo>
                      <a:pt x="5292154" y="2791598"/>
                      <a:pt x="5148564" y="2791212"/>
                      <a:pt x="5004974" y="2790825"/>
                    </a:cubicBezTo>
                    <a:cubicBezTo>
                      <a:pt x="4567439" y="2789859"/>
                      <a:pt x="4129712" y="2788892"/>
                      <a:pt x="3692564" y="2807642"/>
                    </a:cubicBezTo>
                    <a:cubicBezTo>
                      <a:pt x="3574291" y="2815760"/>
                      <a:pt x="3455824" y="2814021"/>
                      <a:pt x="3337358" y="2812281"/>
                    </a:cubicBezTo>
                    <a:cubicBezTo>
                      <a:pt x="3257929" y="2811121"/>
                      <a:pt x="3178500" y="2809962"/>
                      <a:pt x="3099265" y="2811701"/>
                    </a:cubicBezTo>
                    <a:cubicBezTo>
                      <a:pt x="2704054" y="2813054"/>
                      <a:pt x="2309230" y="2832577"/>
                      <a:pt x="1914212" y="2842242"/>
                    </a:cubicBezTo>
                    <a:cubicBezTo>
                      <a:pt x="1715157" y="2840116"/>
                      <a:pt x="1516296" y="2845141"/>
                      <a:pt x="1318014" y="2864085"/>
                    </a:cubicBezTo>
                    <a:cubicBezTo>
                      <a:pt x="1164181" y="2868337"/>
                      <a:pt x="1010542" y="2866598"/>
                      <a:pt x="856902" y="2864858"/>
                    </a:cubicBezTo>
                    <a:cubicBezTo>
                      <a:pt x="774188" y="2863891"/>
                      <a:pt x="691667" y="2862925"/>
                      <a:pt x="608953" y="2862925"/>
                    </a:cubicBezTo>
                    <a:cubicBezTo>
                      <a:pt x="601030" y="2862925"/>
                      <a:pt x="593106" y="2862925"/>
                      <a:pt x="585376" y="2862925"/>
                    </a:cubicBezTo>
                    <a:cubicBezTo>
                      <a:pt x="449130" y="2864278"/>
                      <a:pt x="313270" y="2862539"/>
                      <a:pt x="177217" y="2854226"/>
                    </a:cubicBezTo>
                    <a:cubicBezTo>
                      <a:pt x="133927" y="2851327"/>
                      <a:pt x="80202" y="2843982"/>
                      <a:pt x="43096" y="2816920"/>
                    </a:cubicBezTo>
                    <a:cubicBezTo>
                      <a:pt x="24157" y="2803583"/>
                      <a:pt x="7924" y="2786379"/>
                      <a:pt x="2319" y="2763377"/>
                    </a:cubicBezTo>
                    <a:cubicBezTo>
                      <a:pt x="1160" y="2754098"/>
                      <a:pt x="387" y="2745014"/>
                      <a:pt x="0" y="2735929"/>
                    </a:cubicBezTo>
                    <a:cubicBezTo>
                      <a:pt x="26283" y="2705194"/>
                      <a:pt x="35753" y="2647399"/>
                      <a:pt x="54499" y="2614731"/>
                    </a:cubicBezTo>
                    <a:cubicBezTo>
                      <a:pt x="118853" y="2453328"/>
                      <a:pt x="177797" y="2289799"/>
                      <a:pt x="243891" y="2129169"/>
                    </a:cubicBezTo>
                    <a:cubicBezTo>
                      <a:pt x="345737" y="1878075"/>
                      <a:pt x="458019" y="1631429"/>
                      <a:pt x="555035" y="1378402"/>
                    </a:cubicBezTo>
                    <a:cubicBezTo>
                      <a:pt x="668863" y="1109139"/>
                      <a:pt x="808588" y="851474"/>
                      <a:pt x="934205" y="587430"/>
                    </a:cubicBezTo>
                    <a:cubicBezTo>
                      <a:pt x="1003198" y="456955"/>
                      <a:pt x="1056923" y="310242"/>
                      <a:pt x="1122438" y="175901"/>
                    </a:cubicBezTo>
                    <a:cubicBezTo>
                      <a:pt x="1155484" y="106700"/>
                      <a:pt x="1188145" y="42139"/>
                      <a:pt x="1241097" y="0"/>
                    </a:cubicBezTo>
                    <a:cubicBezTo>
                      <a:pt x="1356085" y="42526"/>
                      <a:pt x="1505666" y="29961"/>
                      <a:pt x="1624906" y="48131"/>
                    </a:cubicBezTo>
                    <a:cubicBezTo>
                      <a:pt x="1951897" y="76546"/>
                      <a:pt x="2280048" y="74227"/>
                      <a:pt x="2608005" y="80992"/>
                    </a:cubicBezTo>
                    <a:cubicBezTo>
                      <a:pt x="2654001" y="81185"/>
                      <a:pt x="2700189" y="81379"/>
                      <a:pt x="2746184" y="81379"/>
                    </a:cubicBezTo>
                    <a:cubicBezTo>
                      <a:pt x="2731303" y="119651"/>
                      <a:pt x="2716423" y="157924"/>
                      <a:pt x="2703667" y="197743"/>
                    </a:cubicBezTo>
                    <a:cubicBezTo>
                      <a:pt x="2695164" y="293812"/>
                      <a:pt x="2832377" y="276608"/>
                      <a:pt x="2896345" y="282214"/>
                    </a:cubicBezTo>
                    <a:cubicBezTo>
                      <a:pt x="3019643" y="285500"/>
                      <a:pt x="3142941" y="279508"/>
                      <a:pt x="3266239" y="278155"/>
                    </a:cubicBezTo>
                    <a:cubicBezTo>
                      <a:pt x="3436499" y="280088"/>
                      <a:pt x="3606372" y="282601"/>
                      <a:pt x="3776438" y="275835"/>
                    </a:cubicBezTo>
                    <a:cubicBezTo>
                      <a:pt x="4362007" y="271389"/>
                      <a:pt x="4947769" y="260565"/>
                      <a:pt x="5533339" y="256312"/>
                    </a:cubicBezTo>
                    <a:cubicBezTo>
                      <a:pt x="5650066" y="250127"/>
                      <a:pt x="5766020" y="259791"/>
                      <a:pt x="5881974" y="269650"/>
                    </a:cubicBezTo>
                    <a:cubicBezTo>
                      <a:pt x="5978990" y="277769"/>
                      <a:pt x="6075811" y="286080"/>
                      <a:pt x="6173406" y="284920"/>
                    </a:cubicBezTo>
                    <a:cubicBezTo>
                      <a:pt x="6290134" y="283374"/>
                      <a:pt x="6406668" y="271969"/>
                      <a:pt x="6522815" y="260951"/>
                    </a:cubicBezTo>
                    <a:cubicBezTo>
                      <a:pt x="6520690" y="261145"/>
                      <a:pt x="6518563" y="261145"/>
                      <a:pt x="6516244" y="261338"/>
                    </a:cubicBezTo>
                    <a:cubicBezTo>
                      <a:pt x="6563399" y="256119"/>
                      <a:pt x="6615772" y="262884"/>
                      <a:pt x="6662540" y="251866"/>
                    </a:cubicBezTo>
                    <a:cubicBezTo>
                      <a:pt x="6744675" y="204702"/>
                      <a:pt x="6694428" y="110566"/>
                      <a:pt x="6658675" y="38659"/>
                    </a:cubicBezTo>
                    <a:cubicBezTo>
                      <a:pt x="6765739" y="33827"/>
                      <a:pt x="6872804" y="29382"/>
                      <a:pt x="6979868" y="26482"/>
                    </a:cubicBezTo>
                    <a:cubicBezTo>
                      <a:pt x="7099494" y="23196"/>
                      <a:pt x="7219121" y="23389"/>
                      <a:pt x="7338940" y="23389"/>
                    </a:cubicBezTo>
                    <a:cubicBezTo>
                      <a:pt x="7507847" y="23582"/>
                      <a:pt x="7676560" y="23776"/>
                      <a:pt x="7845467" y="14497"/>
                    </a:cubicBezTo>
                    <a:cubicBezTo>
                      <a:pt x="7902864" y="11791"/>
                      <a:pt x="7960455" y="10825"/>
                      <a:pt x="8018045" y="10438"/>
                    </a:cubicBezTo>
                    <a:cubicBezTo>
                      <a:pt x="8028288" y="10438"/>
                      <a:pt x="8038918" y="10825"/>
                      <a:pt x="8049354" y="10052"/>
                    </a:cubicBezTo>
                    <a:cubicBezTo>
                      <a:pt x="8057856" y="11212"/>
                      <a:pt x="8066940" y="10825"/>
                      <a:pt x="8076216" y="9472"/>
                    </a:cubicBezTo>
                    <a:cubicBezTo>
                      <a:pt x="8117766" y="38273"/>
                      <a:pt x="8139411" y="93169"/>
                      <a:pt x="8171299" y="133955"/>
                    </a:cubicBezTo>
                    <a:cubicBezTo>
                      <a:pt x="8310444" y="355667"/>
                      <a:pt x="8412870" y="596322"/>
                      <a:pt x="8531336" y="830212"/>
                    </a:cubicBezTo>
                    <a:cubicBezTo>
                      <a:pt x="8754162" y="1258752"/>
                      <a:pt x="8974862" y="1687291"/>
                      <a:pt x="9192082" y="2118731"/>
                    </a:cubicBezTo>
                    <a:cubicBezTo>
                      <a:pt x="9200199" y="2134968"/>
                      <a:pt x="9215467" y="2143473"/>
                      <a:pt x="9231700" y="2145019"/>
                    </a:cubicBezTo>
                    <a:cubicBezTo>
                      <a:pt x="9281561" y="2246887"/>
                      <a:pt x="9330262" y="2349334"/>
                      <a:pt x="9380315" y="2451395"/>
                    </a:cubicBezTo>
                    <a:cubicBezTo>
                      <a:pt x="9392104" y="2475751"/>
                      <a:pt x="9404085" y="2499526"/>
                      <a:pt x="9417034" y="25229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2760291" y="1988254"/>
                <a:ext cx="3772379" cy="2130714"/>
              </a:xfrm>
              <a:custGeom>
                <a:rect b="b" l="l" r="r" t="t"/>
                <a:pathLst>
                  <a:path extrusionOk="0" h="2130714" w="3772379">
                    <a:moveTo>
                      <a:pt x="3772379" y="1582331"/>
                    </a:moveTo>
                    <a:cubicBezTo>
                      <a:pt x="3760977" y="1732716"/>
                      <a:pt x="3817988" y="2019762"/>
                      <a:pt x="3624731" y="2066540"/>
                    </a:cubicBezTo>
                    <a:cubicBezTo>
                      <a:pt x="3282086" y="2097081"/>
                      <a:pt x="2936542" y="2086450"/>
                      <a:pt x="2592931" y="2103847"/>
                    </a:cubicBezTo>
                    <a:cubicBezTo>
                      <a:pt x="2001758" y="2118924"/>
                      <a:pt x="1410584" y="2119890"/>
                      <a:pt x="819410" y="2130715"/>
                    </a:cubicBezTo>
                    <a:cubicBezTo>
                      <a:pt x="764332" y="2129555"/>
                      <a:pt x="713505" y="2129168"/>
                      <a:pt x="666930" y="2129168"/>
                    </a:cubicBezTo>
                    <a:cubicBezTo>
                      <a:pt x="623447" y="2129168"/>
                      <a:pt x="583637" y="2129555"/>
                      <a:pt x="546918" y="2129942"/>
                    </a:cubicBezTo>
                    <a:cubicBezTo>
                      <a:pt x="79815" y="2134194"/>
                      <a:pt x="127356" y="2138640"/>
                      <a:pt x="85420" y="1460553"/>
                    </a:cubicBezTo>
                    <a:cubicBezTo>
                      <a:pt x="81748" y="1138520"/>
                      <a:pt x="31694" y="821513"/>
                      <a:pt x="24930" y="499480"/>
                    </a:cubicBezTo>
                    <a:cubicBezTo>
                      <a:pt x="24350" y="348515"/>
                      <a:pt x="13141" y="199289"/>
                      <a:pt x="0" y="50064"/>
                    </a:cubicBezTo>
                    <a:cubicBezTo>
                      <a:pt x="68220" y="52577"/>
                      <a:pt x="137019" y="52190"/>
                      <a:pt x="205819" y="51610"/>
                    </a:cubicBezTo>
                    <a:cubicBezTo>
                      <a:pt x="254713" y="51224"/>
                      <a:pt x="303607" y="51030"/>
                      <a:pt x="352501" y="51804"/>
                    </a:cubicBezTo>
                    <a:cubicBezTo>
                      <a:pt x="1126109" y="48904"/>
                      <a:pt x="1898945" y="5412"/>
                      <a:pt x="2672746" y="9085"/>
                    </a:cubicBezTo>
                    <a:cubicBezTo>
                      <a:pt x="2961473" y="10825"/>
                      <a:pt x="3250971" y="18750"/>
                      <a:pt x="3539698" y="4059"/>
                    </a:cubicBezTo>
                    <a:cubicBezTo>
                      <a:pt x="3571392" y="967"/>
                      <a:pt x="3603666" y="1546"/>
                      <a:pt x="3635554" y="0"/>
                    </a:cubicBezTo>
                    <a:cubicBezTo>
                      <a:pt x="3637873" y="22616"/>
                      <a:pt x="3640965" y="45038"/>
                      <a:pt x="3644637" y="67461"/>
                    </a:cubicBezTo>
                    <a:cubicBezTo>
                      <a:pt x="3659904" y="192137"/>
                      <a:pt x="3673238" y="315654"/>
                      <a:pt x="3680776" y="441298"/>
                    </a:cubicBezTo>
                    <a:cubicBezTo>
                      <a:pt x="3703000" y="671321"/>
                      <a:pt x="3735274" y="908690"/>
                      <a:pt x="3754020" y="1140260"/>
                    </a:cubicBezTo>
                    <a:cubicBezTo>
                      <a:pt x="3764649" y="1286973"/>
                      <a:pt x="3769674" y="1434845"/>
                      <a:pt x="3772379" y="1582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4749313" y="252446"/>
                <a:ext cx="266894" cy="269262"/>
              </a:xfrm>
              <a:custGeom>
                <a:rect b="b" l="l" r="r" t="t"/>
                <a:pathLst>
                  <a:path extrusionOk="0" h="269262" w="266894">
                    <a:moveTo>
                      <a:pt x="266869" y="137821"/>
                    </a:moveTo>
                    <a:cubicBezTo>
                      <a:pt x="267642" y="175514"/>
                      <a:pt x="250636" y="217653"/>
                      <a:pt x="218941" y="239882"/>
                    </a:cubicBezTo>
                    <a:cubicBezTo>
                      <a:pt x="195364" y="256505"/>
                      <a:pt x="166569" y="269263"/>
                      <a:pt x="137194" y="269263"/>
                    </a:cubicBezTo>
                    <a:cubicBezTo>
                      <a:pt x="131976" y="269263"/>
                      <a:pt x="126565" y="268876"/>
                      <a:pt x="121153" y="267910"/>
                    </a:cubicBezTo>
                    <a:cubicBezTo>
                      <a:pt x="79410" y="260951"/>
                      <a:pt x="41918" y="241235"/>
                      <a:pt x="19500" y="203735"/>
                    </a:cubicBezTo>
                    <a:cubicBezTo>
                      <a:pt x="-1372" y="168169"/>
                      <a:pt x="-6203" y="124677"/>
                      <a:pt x="8484" y="85824"/>
                    </a:cubicBezTo>
                    <a:cubicBezTo>
                      <a:pt x="25298" y="41559"/>
                      <a:pt x="66268" y="7345"/>
                      <a:pt x="113423" y="1160"/>
                    </a:cubicBezTo>
                    <a:cubicBezTo>
                      <a:pt x="119607" y="387"/>
                      <a:pt x="125598" y="0"/>
                      <a:pt x="131589" y="0"/>
                    </a:cubicBezTo>
                    <a:cubicBezTo>
                      <a:pt x="158452" y="0"/>
                      <a:pt x="184542" y="7732"/>
                      <a:pt x="206573" y="23776"/>
                    </a:cubicBezTo>
                    <a:cubicBezTo>
                      <a:pt x="224546" y="36726"/>
                      <a:pt x="239813" y="55670"/>
                      <a:pt x="249283" y="76932"/>
                    </a:cubicBezTo>
                    <a:cubicBezTo>
                      <a:pt x="260105" y="95295"/>
                      <a:pt x="266289" y="116365"/>
                      <a:pt x="266869" y="1378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2864264" y="5269281"/>
                <a:ext cx="3822626" cy="147778"/>
              </a:xfrm>
              <a:custGeom>
                <a:rect b="b" l="l" r="r" t="t"/>
                <a:pathLst>
                  <a:path extrusionOk="0" h="147778" w="3822626">
                    <a:moveTo>
                      <a:pt x="3776825" y="0"/>
                    </a:moveTo>
                    <a:cubicBezTo>
                      <a:pt x="3784555" y="34600"/>
                      <a:pt x="3812964" y="72679"/>
                      <a:pt x="3822626" y="103221"/>
                    </a:cubicBezTo>
                    <a:cubicBezTo>
                      <a:pt x="3678650" y="108053"/>
                      <a:pt x="3547428" y="130476"/>
                      <a:pt x="3400166" y="130089"/>
                    </a:cubicBezTo>
                    <a:cubicBezTo>
                      <a:pt x="3308176" y="131249"/>
                      <a:pt x="3215992" y="123130"/>
                      <a:pt x="3123615" y="115011"/>
                    </a:cubicBezTo>
                    <a:cubicBezTo>
                      <a:pt x="3013265" y="105347"/>
                      <a:pt x="2902529" y="95682"/>
                      <a:pt x="2791406" y="101674"/>
                    </a:cubicBezTo>
                    <a:cubicBezTo>
                      <a:pt x="2201006" y="105734"/>
                      <a:pt x="1610798" y="117524"/>
                      <a:pt x="1020397" y="125063"/>
                    </a:cubicBezTo>
                    <a:cubicBezTo>
                      <a:pt x="854776" y="132795"/>
                      <a:pt x="689348" y="131055"/>
                      <a:pt x="523727" y="132022"/>
                    </a:cubicBezTo>
                    <a:cubicBezTo>
                      <a:pt x="349409" y="133568"/>
                      <a:pt x="173931" y="157344"/>
                      <a:pt x="0" y="143426"/>
                    </a:cubicBezTo>
                    <a:cubicBezTo>
                      <a:pt x="4445" y="107087"/>
                      <a:pt x="14494" y="71907"/>
                      <a:pt x="25896" y="37113"/>
                    </a:cubicBezTo>
                    <a:cubicBezTo>
                      <a:pt x="1117606" y="39626"/>
                      <a:pt x="2209122" y="28608"/>
                      <a:pt x="3300639" y="21456"/>
                    </a:cubicBezTo>
                    <a:cubicBezTo>
                      <a:pt x="3459496" y="15851"/>
                      <a:pt x="3618160" y="7732"/>
                      <a:pt x="37768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1299847" y="5737940"/>
                <a:ext cx="366222" cy="109213"/>
              </a:xfrm>
              <a:custGeom>
                <a:rect b="b" l="l" r="r" t="t"/>
                <a:pathLst>
                  <a:path extrusionOk="0" h="109213" w="366222">
                    <a:moveTo>
                      <a:pt x="366222" y="14777"/>
                    </a:moveTo>
                    <a:cubicBezTo>
                      <a:pt x="360618" y="36040"/>
                      <a:pt x="353660" y="57882"/>
                      <a:pt x="340906" y="76052"/>
                    </a:cubicBezTo>
                    <a:cubicBezTo>
                      <a:pt x="234614" y="76052"/>
                      <a:pt x="130062" y="93063"/>
                      <a:pt x="25317" y="109106"/>
                    </a:cubicBezTo>
                    <a:cubicBezTo>
                      <a:pt x="16813" y="109300"/>
                      <a:pt x="8310" y="109493"/>
                      <a:pt x="0" y="107174"/>
                    </a:cubicBezTo>
                    <a:cubicBezTo>
                      <a:pt x="2512" y="73733"/>
                      <a:pt x="13141" y="41452"/>
                      <a:pt x="23384" y="9558"/>
                    </a:cubicBezTo>
                    <a:cubicBezTo>
                      <a:pt x="54305" y="21156"/>
                      <a:pt x="86579" y="-300"/>
                      <a:pt x="118660" y="1053"/>
                    </a:cubicBezTo>
                    <a:cubicBezTo>
                      <a:pt x="200408" y="3372"/>
                      <a:pt x="286794" y="-8612"/>
                      <a:pt x="366222" y="147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1932087" y="5747111"/>
                <a:ext cx="229880" cy="85502"/>
              </a:xfrm>
              <a:custGeom>
                <a:rect b="b" l="l" r="r" t="t"/>
                <a:pathLst>
                  <a:path extrusionOk="0" h="85502" w="229880">
                    <a:moveTo>
                      <a:pt x="229880" y="13530"/>
                    </a:moveTo>
                    <a:cubicBezTo>
                      <a:pt x="226402" y="32087"/>
                      <a:pt x="223696" y="57022"/>
                      <a:pt x="203211" y="64561"/>
                    </a:cubicBezTo>
                    <a:cubicBezTo>
                      <a:pt x="155863" y="77512"/>
                      <a:pt x="106389" y="80605"/>
                      <a:pt x="57495" y="84471"/>
                    </a:cubicBezTo>
                    <a:cubicBezTo>
                      <a:pt x="-16329" y="92396"/>
                      <a:pt x="-3768" y="53737"/>
                      <a:pt x="12273" y="0"/>
                    </a:cubicBezTo>
                    <a:cubicBezTo>
                      <a:pt x="83391" y="11404"/>
                      <a:pt x="159921" y="-8699"/>
                      <a:pt x="229880" y="135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2332698" y="5751967"/>
                <a:ext cx="219068" cy="88450"/>
              </a:xfrm>
              <a:custGeom>
                <a:rect b="b" l="l" r="r" t="t"/>
                <a:pathLst>
                  <a:path extrusionOk="0" h="88450" w="219068">
                    <a:moveTo>
                      <a:pt x="219069" y="4422"/>
                    </a:moveTo>
                    <a:cubicBezTo>
                      <a:pt x="210372" y="27618"/>
                      <a:pt x="203802" y="52360"/>
                      <a:pt x="189500" y="72656"/>
                    </a:cubicBezTo>
                    <a:cubicBezTo>
                      <a:pt x="145438" y="80194"/>
                      <a:pt x="94805" y="80774"/>
                      <a:pt x="48230" y="87926"/>
                    </a:cubicBezTo>
                    <a:cubicBezTo>
                      <a:pt x="33735" y="88120"/>
                      <a:pt x="16535" y="90826"/>
                      <a:pt x="4167" y="81741"/>
                    </a:cubicBezTo>
                    <a:lnTo>
                      <a:pt x="4360" y="81741"/>
                    </a:lnTo>
                    <a:cubicBezTo>
                      <a:pt x="-5496" y="59125"/>
                      <a:pt x="4167" y="32257"/>
                      <a:pt x="6099" y="8481"/>
                    </a:cubicBezTo>
                    <a:cubicBezTo>
                      <a:pt x="26392" y="22012"/>
                      <a:pt x="51515" y="8288"/>
                      <a:pt x="73546" y="6355"/>
                    </a:cubicBezTo>
                    <a:cubicBezTo>
                      <a:pt x="121474" y="-1763"/>
                      <a:pt x="170755" y="-1763"/>
                      <a:pt x="219069" y="44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2719247" y="5701493"/>
                <a:ext cx="328804" cy="113873"/>
              </a:xfrm>
              <a:custGeom>
                <a:rect b="b" l="l" r="r" t="t"/>
                <a:pathLst>
                  <a:path extrusionOk="0" h="113873" w="328804">
                    <a:moveTo>
                      <a:pt x="328804" y="34987"/>
                    </a:moveTo>
                    <a:cubicBezTo>
                      <a:pt x="320494" y="54896"/>
                      <a:pt x="313730" y="76353"/>
                      <a:pt x="300202" y="93363"/>
                    </a:cubicBezTo>
                    <a:cubicBezTo>
                      <a:pt x="230050" y="95296"/>
                      <a:pt x="160671" y="106313"/>
                      <a:pt x="90905" y="113272"/>
                    </a:cubicBezTo>
                    <a:cubicBezTo>
                      <a:pt x="267" y="119265"/>
                      <a:pt x="-18479" y="80412"/>
                      <a:pt x="16501" y="0"/>
                    </a:cubicBezTo>
                    <a:cubicBezTo>
                      <a:pt x="16887" y="193"/>
                      <a:pt x="17274" y="193"/>
                      <a:pt x="17854" y="193"/>
                    </a:cubicBezTo>
                    <a:cubicBezTo>
                      <a:pt x="17854" y="387"/>
                      <a:pt x="18047" y="387"/>
                      <a:pt x="18047" y="387"/>
                    </a:cubicBezTo>
                    <a:cubicBezTo>
                      <a:pt x="31575" y="45811"/>
                      <a:pt x="83754" y="32474"/>
                      <a:pt x="119314" y="29188"/>
                    </a:cubicBezTo>
                    <a:cubicBezTo>
                      <a:pt x="188500" y="29574"/>
                      <a:pt x="260391" y="19330"/>
                      <a:pt x="328804" y="349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3248888" y="5720050"/>
                <a:ext cx="333519" cy="103936"/>
              </a:xfrm>
              <a:custGeom>
                <a:rect b="b" l="l" r="r" t="t"/>
                <a:pathLst>
                  <a:path extrusionOk="0" h="103936" w="333519">
                    <a:moveTo>
                      <a:pt x="333519" y="17397"/>
                    </a:moveTo>
                    <a:cubicBezTo>
                      <a:pt x="325789" y="43298"/>
                      <a:pt x="322890" y="74226"/>
                      <a:pt x="302211" y="93362"/>
                    </a:cubicBezTo>
                    <a:cubicBezTo>
                      <a:pt x="262787" y="98001"/>
                      <a:pt x="220657" y="97228"/>
                      <a:pt x="180459" y="99934"/>
                    </a:cubicBezTo>
                    <a:cubicBezTo>
                      <a:pt x="125381" y="98195"/>
                      <a:pt x="62766" y="115398"/>
                      <a:pt x="11939" y="89496"/>
                    </a:cubicBezTo>
                    <a:cubicBezTo>
                      <a:pt x="-7000" y="65334"/>
                      <a:pt x="1503" y="28415"/>
                      <a:pt x="4596" y="0"/>
                    </a:cubicBezTo>
                    <a:cubicBezTo>
                      <a:pt x="110887" y="18169"/>
                      <a:pt x="227614" y="-16430"/>
                      <a:pt x="333519" y="17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3816468" y="5718503"/>
                <a:ext cx="348996" cy="86841"/>
              </a:xfrm>
              <a:custGeom>
                <a:rect b="b" l="l" r="r" t="t"/>
                <a:pathLst>
                  <a:path extrusionOk="0" h="86841" w="348996">
                    <a:moveTo>
                      <a:pt x="348996" y="23969"/>
                    </a:moveTo>
                    <a:cubicBezTo>
                      <a:pt x="333149" y="108633"/>
                      <a:pt x="279424" y="75773"/>
                      <a:pt x="215262" y="78672"/>
                    </a:cubicBezTo>
                    <a:cubicBezTo>
                      <a:pt x="174292" y="78286"/>
                      <a:pt x="136607" y="84084"/>
                      <a:pt x="95250" y="86597"/>
                    </a:cubicBezTo>
                    <a:lnTo>
                      <a:pt x="100468" y="86210"/>
                    </a:lnTo>
                    <a:cubicBezTo>
                      <a:pt x="44810" y="85051"/>
                      <a:pt x="-9882" y="101095"/>
                      <a:pt x="1520" y="23002"/>
                    </a:cubicBezTo>
                    <a:cubicBezTo>
                      <a:pt x="3259" y="21843"/>
                      <a:pt x="4419" y="20103"/>
                      <a:pt x="4419" y="17397"/>
                    </a:cubicBezTo>
                    <a:cubicBezTo>
                      <a:pt x="4419" y="11984"/>
                      <a:pt x="5579" y="4832"/>
                      <a:pt x="3066" y="0"/>
                    </a:cubicBezTo>
                    <a:cubicBezTo>
                      <a:pt x="23938" y="17976"/>
                      <a:pt x="53699" y="8699"/>
                      <a:pt x="78630" y="7152"/>
                    </a:cubicBezTo>
                    <a:cubicBezTo>
                      <a:pt x="168494" y="0"/>
                      <a:pt x="262031" y="-1353"/>
                      <a:pt x="348996" y="23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4358388" y="5732807"/>
                <a:ext cx="315921" cy="104573"/>
              </a:xfrm>
              <a:custGeom>
                <a:rect b="b" l="l" r="r" t="t"/>
                <a:pathLst>
                  <a:path extrusionOk="0" h="104573" w="315921">
                    <a:moveTo>
                      <a:pt x="315922" y="37307"/>
                    </a:moveTo>
                    <a:cubicBezTo>
                      <a:pt x="306646" y="60309"/>
                      <a:pt x="298529" y="84084"/>
                      <a:pt x="284807" y="104574"/>
                    </a:cubicBezTo>
                    <a:cubicBezTo>
                      <a:pt x="196102" y="88530"/>
                      <a:pt x="104305" y="104574"/>
                      <a:pt x="16373" y="84664"/>
                    </a:cubicBezTo>
                    <a:cubicBezTo>
                      <a:pt x="-9910" y="73840"/>
                      <a:pt x="2266" y="22810"/>
                      <a:pt x="6710" y="0"/>
                    </a:cubicBezTo>
                    <a:cubicBezTo>
                      <a:pt x="101407" y="31895"/>
                      <a:pt x="213109" y="5606"/>
                      <a:pt x="315922" y="37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4902283" y="5685837"/>
                <a:ext cx="351025" cy="119117"/>
              </a:xfrm>
              <a:custGeom>
                <a:rect b="b" l="l" r="r" t="t"/>
                <a:pathLst>
                  <a:path extrusionOk="0" h="119117" w="351025">
                    <a:moveTo>
                      <a:pt x="351026" y="25900"/>
                    </a:moveTo>
                    <a:cubicBezTo>
                      <a:pt x="345808" y="57214"/>
                      <a:pt x="338657" y="89689"/>
                      <a:pt x="321457" y="116750"/>
                    </a:cubicBezTo>
                    <a:cubicBezTo>
                      <a:pt x="316626" y="117523"/>
                      <a:pt x="311601" y="118296"/>
                      <a:pt x="306577" y="118683"/>
                    </a:cubicBezTo>
                    <a:cubicBezTo>
                      <a:pt x="228114" y="121776"/>
                      <a:pt x="150425" y="107279"/>
                      <a:pt x="71769" y="108825"/>
                    </a:cubicBezTo>
                    <a:cubicBezTo>
                      <a:pt x="-7080" y="106505"/>
                      <a:pt x="-4374" y="73838"/>
                      <a:pt x="4129" y="6378"/>
                    </a:cubicBezTo>
                    <a:cubicBezTo>
                      <a:pt x="120277" y="-2514"/>
                      <a:pt x="238357" y="-6767"/>
                      <a:pt x="351026" y="259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5464524" y="5703500"/>
                <a:ext cx="309806" cy="107332"/>
              </a:xfrm>
              <a:custGeom>
                <a:rect b="b" l="l" r="r" t="t"/>
                <a:pathLst>
                  <a:path extrusionOk="0" h="107332" w="309806">
                    <a:moveTo>
                      <a:pt x="309806" y="28340"/>
                    </a:moveTo>
                    <a:cubicBezTo>
                      <a:pt x="302849" y="56175"/>
                      <a:pt x="309613" y="110298"/>
                      <a:pt x="269029" y="107205"/>
                    </a:cubicBezTo>
                    <a:cubicBezTo>
                      <a:pt x="187088" y="103340"/>
                      <a:pt x="104374" y="102953"/>
                      <a:pt x="22819" y="97541"/>
                    </a:cubicBezTo>
                    <a:cubicBezTo>
                      <a:pt x="16441" y="95608"/>
                      <a:pt x="7939" y="94061"/>
                      <a:pt x="5812" y="86909"/>
                    </a:cubicBezTo>
                    <a:cubicBezTo>
                      <a:pt x="-758" y="60234"/>
                      <a:pt x="-758" y="32013"/>
                      <a:pt x="981" y="4758"/>
                    </a:cubicBezTo>
                    <a:cubicBezTo>
                      <a:pt x="102248" y="892"/>
                      <a:pt x="211825" y="-11092"/>
                      <a:pt x="309806" y="283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5930569" y="5692408"/>
                <a:ext cx="300942" cy="111712"/>
              </a:xfrm>
              <a:custGeom>
                <a:rect b="b" l="l" r="r" t="t"/>
                <a:pathLst>
                  <a:path extrusionOk="0" h="111712" w="300942">
                    <a:moveTo>
                      <a:pt x="284580" y="22036"/>
                    </a:moveTo>
                    <a:cubicBezTo>
                      <a:pt x="321105" y="26289"/>
                      <a:pt x="286126" y="85824"/>
                      <a:pt x="278782" y="107087"/>
                    </a:cubicBezTo>
                    <a:cubicBezTo>
                      <a:pt x="263901" y="107473"/>
                      <a:pt x="249021" y="107473"/>
                      <a:pt x="234140" y="107667"/>
                    </a:cubicBezTo>
                    <a:cubicBezTo>
                      <a:pt x="215394" y="108053"/>
                      <a:pt x="196455" y="108826"/>
                      <a:pt x="177709" y="109986"/>
                    </a:cubicBezTo>
                    <a:cubicBezTo>
                      <a:pt x="129008" y="111919"/>
                      <a:pt x="80114" y="113465"/>
                      <a:pt x="31607" y="107473"/>
                    </a:cubicBezTo>
                    <a:cubicBezTo>
                      <a:pt x="21944" y="105154"/>
                      <a:pt x="14406" y="103414"/>
                      <a:pt x="7642" y="94909"/>
                    </a:cubicBezTo>
                    <a:lnTo>
                      <a:pt x="8222" y="95102"/>
                    </a:lnTo>
                    <a:cubicBezTo>
                      <a:pt x="8029" y="94716"/>
                      <a:pt x="7642" y="94329"/>
                      <a:pt x="7449" y="93749"/>
                    </a:cubicBezTo>
                    <a:cubicBezTo>
                      <a:pt x="-4532" y="64755"/>
                      <a:pt x="1072" y="30734"/>
                      <a:pt x="3004" y="0"/>
                    </a:cubicBezTo>
                    <a:cubicBezTo>
                      <a:pt x="95575" y="15851"/>
                      <a:pt x="192783" y="-386"/>
                      <a:pt x="284580" y="220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6459813" y="5674625"/>
                <a:ext cx="309693" cy="110638"/>
              </a:xfrm>
              <a:custGeom>
                <a:rect b="b" l="l" r="r" t="t"/>
                <a:pathLst>
                  <a:path extrusionOk="0" h="110638" w="309693">
                    <a:moveTo>
                      <a:pt x="309598" y="35373"/>
                    </a:moveTo>
                    <a:cubicBezTo>
                      <a:pt x="309984" y="58569"/>
                      <a:pt x="309404" y="82151"/>
                      <a:pt x="303993" y="104960"/>
                    </a:cubicBezTo>
                    <a:cubicBezTo>
                      <a:pt x="223792" y="111919"/>
                      <a:pt x="142817" y="111532"/>
                      <a:pt x="62229" y="108826"/>
                    </a:cubicBezTo>
                    <a:cubicBezTo>
                      <a:pt x="7730" y="108633"/>
                      <a:pt x="1159" y="88143"/>
                      <a:pt x="0" y="45618"/>
                    </a:cubicBezTo>
                    <a:cubicBezTo>
                      <a:pt x="12562" y="36920"/>
                      <a:pt x="23191" y="16817"/>
                      <a:pt x="11209" y="8118"/>
                    </a:cubicBezTo>
                    <a:cubicBezTo>
                      <a:pt x="12562" y="5025"/>
                      <a:pt x="14301" y="2319"/>
                      <a:pt x="16426" y="0"/>
                    </a:cubicBezTo>
                    <a:cubicBezTo>
                      <a:pt x="36719" y="19910"/>
                      <a:pt x="79815" y="9471"/>
                      <a:pt x="107064" y="13338"/>
                    </a:cubicBezTo>
                    <a:cubicBezTo>
                      <a:pt x="175477" y="17203"/>
                      <a:pt x="241185" y="15464"/>
                      <a:pt x="309598" y="35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6960349" y="5703295"/>
                <a:ext cx="302253" cy="103925"/>
              </a:xfrm>
              <a:custGeom>
                <a:rect b="b" l="l" r="r" t="t"/>
                <a:pathLst>
                  <a:path extrusionOk="0" h="103925" w="302253">
                    <a:moveTo>
                      <a:pt x="302254" y="18881"/>
                    </a:moveTo>
                    <a:cubicBezTo>
                      <a:pt x="290272" y="123455"/>
                      <a:pt x="253167" y="103159"/>
                      <a:pt x="166588" y="100839"/>
                    </a:cubicBezTo>
                    <a:cubicBezTo>
                      <a:pt x="118853" y="96006"/>
                      <a:pt x="67254" y="103932"/>
                      <a:pt x="22418" y="85762"/>
                    </a:cubicBezTo>
                    <a:cubicBezTo>
                      <a:pt x="6377" y="61793"/>
                      <a:pt x="7924" y="29706"/>
                      <a:pt x="0" y="2451"/>
                    </a:cubicBezTo>
                    <a:cubicBezTo>
                      <a:pt x="99527" y="3804"/>
                      <a:pt x="205046" y="-10887"/>
                      <a:pt x="302254" y="188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7443298" y="5729442"/>
                <a:ext cx="248191" cy="72872"/>
              </a:xfrm>
              <a:custGeom>
                <a:rect b="b" l="l" r="r" t="t"/>
                <a:pathLst>
                  <a:path extrusionOk="0" h="72872" w="248191">
                    <a:moveTo>
                      <a:pt x="247756" y="9164"/>
                    </a:moveTo>
                    <a:cubicBezTo>
                      <a:pt x="248915" y="29653"/>
                      <a:pt x="247370" y="50336"/>
                      <a:pt x="247562" y="70826"/>
                    </a:cubicBezTo>
                    <a:cubicBezTo>
                      <a:pt x="199442" y="75078"/>
                      <a:pt x="150934" y="71599"/>
                      <a:pt x="102813" y="70246"/>
                    </a:cubicBezTo>
                    <a:cubicBezTo>
                      <a:pt x="37685" y="69086"/>
                      <a:pt x="12755" y="76431"/>
                      <a:pt x="0" y="2785"/>
                    </a:cubicBezTo>
                    <a:cubicBezTo>
                      <a:pt x="82134" y="2398"/>
                      <a:pt x="166395" y="-6300"/>
                      <a:pt x="247756" y="9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7848555" y="5642196"/>
                <a:ext cx="337096" cy="104742"/>
              </a:xfrm>
              <a:custGeom>
                <a:rect b="b" l="l" r="r" t="t"/>
                <a:pathLst>
                  <a:path extrusionOk="0" h="104742" w="337096">
                    <a:moveTo>
                      <a:pt x="337044" y="10973"/>
                    </a:moveTo>
                    <a:cubicBezTo>
                      <a:pt x="337817" y="38034"/>
                      <a:pt x="329893" y="64709"/>
                      <a:pt x="324675" y="91191"/>
                    </a:cubicBezTo>
                    <a:cubicBezTo>
                      <a:pt x="251431" y="90805"/>
                      <a:pt x="178572" y="100856"/>
                      <a:pt x="105521" y="103756"/>
                    </a:cubicBezTo>
                    <a:cubicBezTo>
                      <a:pt x="36529" y="108781"/>
                      <a:pt x="-383" y="96604"/>
                      <a:pt x="3" y="20251"/>
                    </a:cubicBezTo>
                    <a:cubicBezTo>
                      <a:pt x="110160" y="28176"/>
                      <a:pt x="226887" y="-21115"/>
                      <a:pt x="337044" y="109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7779179" y="5946835"/>
                <a:ext cx="513290" cy="62052"/>
              </a:xfrm>
              <a:custGeom>
                <a:rect b="b" l="l" r="r" t="t"/>
                <a:pathLst>
                  <a:path extrusionOk="0" h="62052" w="513290">
                    <a:moveTo>
                      <a:pt x="513291" y="21988"/>
                    </a:moveTo>
                    <a:cubicBezTo>
                      <a:pt x="510392" y="33393"/>
                      <a:pt x="507880" y="44991"/>
                      <a:pt x="502275" y="55429"/>
                    </a:cubicBezTo>
                    <a:cubicBezTo>
                      <a:pt x="368155" y="48470"/>
                      <a:pt x="233841" y="53303"/>
                      <a:pt x="99721" y="60454"/>
                    </a:cubicBezTo>
                    <a:cubicBezTo>
                      <a:pt x="68413" y="61034"/>
                      <a:pt x="36912" y="63741"/>
                      <a:pt x="5797" y="60454"/>
                    </a:cubicBezTo>
                    <a:cubicBezTo>
                      <a:pt x="3672" y="47310"/>
                      <a:pt x="2319" y="34359"/>
                      <a:pt x="580" y="21022"/>
                    </a:cubicBezTo>
                    <a:cubicBezTo>
                      <a:pt x="386" y="19476"/>
                      <a:pt x="193" y="17736"/>
                      <a:pt x="0" y="16189"/>
                    </a:cubicBezTo>
                    <a:cubicBezTo>
                      <a:pt x="7150" y="15416"/>
                      <a:pt x="14108" y="12517"/>
                      <a:pt x="19132" y="7298"/>
                    </a:cubicBezTo>
                    <a:cubicBezTo>
                      <a:pt x="107644" y="-8746"/>
                      <a:pt x="197895" y="6524"/>
                      <a:pt x="287373" y="7491"/>
                    </a:cubicBezTo>
                    <a:cubicBezTo>
                      <a:pt x="362164" y="13676"/>
                      <a:pt x="440433" y="532"/>
                      <a:pt x="513291" y="219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7265308" y="6014223"/>
                <a:ext cx="313076" cy="71922"/>
              </a:xfrm>
              <a:custGeom>
                <a:rect b="b" l="l" r="r" t="t"/>
                <a:pathLst>
                  <a:path extrusionOk="0" h="71922" w="313076">
                    <a:moveTo>
                      <a:pt x="313077" y="10076"/>
                    </a:moveTo>
                    <a:cubicBezTo>
                      <a:pt x="310177" y="30952"/>
                      <a:pt x="308632" y="54534"/>
                      <a:pt x="293558" y="70771"/>
                    </a:cubicBezTo>
                    <a:cubicBezTo>
                      <a:pt x="276744" y="71158"/>
                      <a:pt x="259931" y="70385"/>
                      <a:pt x="243117" y="70385"/>
                    </a:cubicBezTo>
                    <a:cubicBezTo>
                      <a:pt x="223599" y="70385"/>
                      <a:pt x="204080" y="70771"/>
                      <a:pt x="184560" y="71158"/>
                    </a:cubicBezTo>
                    <a:cubicBezTo>
                      <a:pt x="126003" y="70964"/>
                      <a:pt x="64934" y="76377"/>
                      <a:pt x="7924" y="60913"/>
                    </a:cubicBezTo>
                    <a:cubicBezTo>
                      <a:pt x="7537" y="59366"/>
                      <a:pt x="7150" y="57820"/>
                      <a:pt x="6764" y="56467"/>
                    </a:cubicBezTo>
                    <a:cubicBezTo>
                      <a:pt x="3865" y="39264"/>
                      <a:pt x="1933" y="21674"/>
                      <a:pt x="0" y="4277"/>
                    </a:cubicBezTo>
                    <a:cubicBezTo>
                      <a:pt x="104938" y="605"/>
                      <a:pt x="208331" y="-5388"/>
                      <a:pt x="313077" y="100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6688822" y="6039694"/>
                <a:ext cx="369894" cy="91329"/>
              </a:xfrm>
              <a:custGeom>
                <a:rect b="b" l="l" r="r" t="t"/>
                <a:pathLst>
                  <a:path extrusionOk="0" h="91329" w="369894">
                    <a:moveTo>
                      <a:pt x="369894" y="13213"/>
                    </a:moveTo>
                    <a:cubicBezTo>
                      <a:pt x="366996" y="37762"/>
                      <a:pt x="365063" y="63857"/>
                      <a:pt x="351148" y="85119"/>
                    </a:cubicBezTo>
                    <a:cubicBezTo>
                      <a:pt x="345351" y="85893"/>
                      <a:pt x="339553" y="86473"/>
                      <a:pt x="333562" y="86860"/>
                    </a:cubicBezTo>
                    <a:cubicBezTo>
                      <a:pt x="291818" y="89179"/>
                      <a:pt x="250075" y="88019"/>
                      <a:pt x="208525" y="88986"/>
                    </a:cubicBezTo>
                    <a:cubicBezTo>
                      <a:pt x="144170" y="88599"/>
                      <a:pt x="76530" y="99037"/>
                      <a:pt x="14494" y="78741"/>
                    </a:cubicBezTo>
                    <a:cubicBezTo>
                      <a:pt x="2512" y="58638"/>
                      <a:pt x="5798" y="29063"/>
                      <a:pt x="0" y="5868"/>
                    </a:cubicBezTo>
                    <a:cubicBezTo>
                      <a:pt x="29762" y="14759"/>
                      <a:pt x="62036" y="1228"/>
                      <a:pt x="92764" y="1422"/>
                    </a:cubicBezTo>
                    <a:cubicBezTo>
                      <a:pt x="184754" y="-318"/>
                      <a:pt x="279257" y="-3411"/>
                      <a:pt x="369894" y="132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6160457" y="6037919"/>
                <a:ext cx="331049" cy="84620"/>
              </a:xfrm>
              <a:custGeom>
                <a:rect b="b" l="l" r="r" t="t"/>
                <a:pathLst>
                  <a:path extrusionOk="0" h="84620" w="331049">
                    <a:moveTo>
                      <a:pt x="331050" y="13636"/>
                    </a:moveTo>
                    <a:cubicBezTo>
                      <a:pt x="329697" y="35671"/>
                      <a:pt x="327765" y="57900"/>
                      <a:pt x="324285" y="79550"/>
                    </a:cubicBezTo>
                    <a:cubicBezTo>
                      <a:pt x="258772" y="79163"/>
                      <a:pt x="193064" y="80130"/>
                      <a:pt x="127550" y="84575"/>
                    </a:cubicBezTo>
                    <a:cubicBezTo>
                      <a:pt x="88125" y="84383"/>
                      <a:pt x="46189" y="86895"/>
                      <a:pt x="9277" y="71431"/>
                    </a:cubicBezTo>
                    <a:cubicBezTo>
                      <a:pt x="387" y="52102"/>
                      <a:pt x="1353" y="29679"/>
                      <a:pt x="0" y="8030"/>
                    </a:cubicBezTo>
                    <a:cubicBezTo>
                      <a:pt x="4445" y="7644"/>
                      <a:pt x="9083" y="7450"/>
                      <a:pt x="13528" y="7064"/>
                    </a:cubicBezTo>
                    <a:cubicBezTo>
                      <a:pt x="14108" y="6870"/>
                      <a:pt x="14688" y="6870"/>
                      <a:pt x="15074" y="6870"/>
                    </a:cubicBezTo>
                    <a:cubicBezTo>
                      <a:pt x="15461" y="6870"/>
                      <a:pt x="16041" y="6677"/>
                      <a:pt x="16620" y="6677"/>
                    </a:cubicBezTo>
                    <a:cubicBezTo>
                      <a:pt x="119433" y="878"/>
                      <a:pt x="227657" y="-7627"/>
                      <a:pt x="331050" y="136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5570830" y="6020907"/>
                <a:ext cx="350761" cy="79380"/>
              </a:xfrm>
              <a:custGeom>
                <a:rect b="b" l="l" r="r" t="t"/>
                <a:pathLst>
                  <a:path extrusionOk="0" h="79380" w="350761">
                    <a:moveTo>
                      <a:pt x="350762" y="14797"/>
                    </a:moveTo>
                    <a:cubicBezTo>
                      <a:pt x="345350" y="36060"/>
                      <a:pt x="342838" y="58869"/>
                      <a:pt x="331822" y="78199"/>
                    </a:cubicBezTo>
                    <a:cubicBezTo>
                      <a:pt x="259931" y="75299"/>
                      <a:pt x="187653" y="74332"/>
                      <a:pt x="115761" y="78972"/>
                    </a:cubicBezTo>
                    <a:cubicBezTo>
                      <a:pt x="80395" y="78972"/>
                      <a:pt x="43096" y="82065"/>
                      <a:pt x="9083" y="71240"/>
                    </a:cubicBezTo>
                    <a:cubicBezTo>
                      <a:pt x="8696" y="69693"/>
                      <a:pt x="8310" y="68340"/>
                      <a:pt x="7924" y="66794"/>
                    </a:cubicBezTo>
                    <a:cubicBezTo>
                      <a:pt x="3672" y="45338"/>
                      <a:pt x="1739" y="23496"/>
                      <a:pt x="0" y="1653"/>
                    </a:cubicBezTo>
                    <a:cubicBezTo>
                      <a:pt x="117114" y="5326"/>
                      <a:pt x="234614" y="-10718"/>
                      <a:pt x="350762" y="147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4973472" y="6014640"/>
                <a:ext cx="385354" cy="96954"/>
              </a:xfrm>
              <a:custGeom>
                <a:rect b="b" l="l" r="r" t="t"/>
                <a:pathLst>
                  <a:path extrusionOk="0" h="96954" w="385354">
                    <a:moveTo>
                      <a:pt x="385355" y="34015"/>
                    </a:moveTo>
                    <a:cubicBezTo>
                      <a:pt x="383616" y="54311"/>
                      <a:pt x="379170" y="74994"/>
                      <a:pt x="365642" y="90844"/>
                    </a:cubicBezTo>
                    <a:cubicBezTo>
                      <a:pt x="347863" y="91425"/>
                      <a:pt x="330276" y="91618"/>
                      <a:pt x="312690" y="92584"/>
                    </a:cubicBezTo>
                    <a:cubicBezTo>
                      <a:pt x="291432" y="93744"/>
                      <a:pt x="270367" y="95097"/>
                      <a:pt x="249302" y="95677"/>
                    </a:cubicBezTo>
                    <a:cubicBezTo>
                      <a:pt x="171033" y="96064"/>
                      <a:pt x="86193" y="104955"/>
                      <a:pt x="13721" y="69775"/>
                    </a:cubicBezTo>
                    <a:cubicBezTo>
                      <a:pt x="-773" y="54891"/>
                      <a:pt x="3092" y="30923"/>
                      <a:pt x="0" y="11206"/>
                    </a:cubicBezTo>
                    <a:cubicBezTo>
                      <a:pt x="125810" y="15458"/>
                      <a:pt x="268821" y="-28806"/>
                      <a:pt x="385355" y="340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4394667" y="6019273"/>
                <a:ext cx="382069" cy="106416"/>
              </a:xfrm>
              <a:custGeom>
                <a:rect b="b" l="l" r="r" t="t"/>
                <a:pathLst>
                  <a:path extrusionOk="0" h="106416" w="382069">
                    <a:moveTo>
                      <a:pt x="382069" y="31701"/>
                    </a:moveTo>
                    <a:cubicBezTo>
                      <a:pt x="356366" y="119265"/>
                      <a:pt x="291046" y="105347"/>
                      <a:pt x="217221" y="105927"/>
                    </a:cubicBezTo>
                    <a:cubicBezTo>
                      <a:pt x="150934" y="103414"/>
                      <a:pt x="85033" y="109213"/>
                      <a:pt x="20292" y="90270"/>
                    </a:cubicBezTo>
                    <a:cubicBezTo>
                      <a:pt x="-11016" y="73453"/>
                      <a:pt x="5025" y="29188"/>
                      <a:pt x="0" y="0"/>
                    </a:cubicBezTo>
                    <a:cubicBezTo>
                      <a:pt x="127936" y="4446"/>
                      <a:pt x="257998" y="-11211"/>
                      <a:pt x="382069" y="317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3750975" y="6003967"/>
                <a:ext cx="412749" cy="101516"/>
              </a:xfrm>
              <a:custGeom>
                <a:rect b="b" l="l" r="r" t="t"/>
                <a:pathLst>
                  <a:path extrusionOk="0" h="101516" w="412749">
                    <a:moveTo>
                      <a:pt x="412750" y="20333"/>
                    </a:moveTo>
                    <a:cubicBezTo>
                      <a:pt x="396903" y="121040"/>
                      <a:pt x="355352" y="100358"/>
                      <a:pt x="272638" y="98618"/>
                    </a:cubicBezTo>
                    <a:cubicBezTo>
                      <a:pt x="199394" y="96685"/>
                      <a:pt x="127116" y="91466"/>
                      <a:pt x="52325" y="91273"/>
                    </a:cubicBezTo>
                    <a:cubicBezTo>
                      <a:pt x="-5459" y="88760"/>
                      <a:pt x="-434" y="71170"/>
                      <a:pt x="532" y="21106"/>
                    </a:cubicBezTo>
                    <a:cubicBezTo>
                      <a:pt x="135233" y="-4216"/>
                      <a:pt x="278050" y="-9435"/>
                      <a:pt x="412750" y="203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3091396" y="6037443"/>
                <a:ext cx="411389" cy="103529"/>
              </a:xfrm>
              <a:custGeom>
                <a:rect b="b" l="l" r="r" t="t"/>
                <a:pathLst>
                  <a:path extrusionOk="0" h="103529" w="411389">
                    <a:moveTo>
                      <a:pt x="411389" y="33827"/>
                    </a:moveTo>
                    <a:cubicBezTo>
                      <a:pt x="407138" y="57409"/>
                      <a:pt x="400180" y="85824"/>
                      <a:pt x="379695" y="100128"/>
                    </a:cubicBezTo>
                    <a:cubicBezTo>
                      <a:pt x="331381" y="100708"/>
                      <a:pt x="282873" y="99548"/>
                      <a:pt x="234559" y="101288"/>
                    </a:cubicBezTo>
                    <a:cubicBezTo>
                      <a:pt x="160348" y="98775"/>
                      <a:pt x="74929" y="117525"/>
                      <a:pt x="8448" y="77512"/>
                    </a:cubicBezTo>
                    <a:cubicBezTo>
                      <a:pt x="-6819" y="56829"/>
                      <a:pt x="3230" y="25709"/>
                      <a:pt x="3423" y="0"/>
                    </a:cubicBezTo>
                    <a:cubicBezTo>
                      <a:pt x="18497" y="21456"/>
                      <a:pt x="45360" y="19136"/>
                      <a:pt x="68551" y="16624"/>
                    </a:cubicBezTo>
                    <a:cubicBezTo>
                      <a:pt x="180060" y="8892"/>
                      <a:pt x="303359" y="-6766"/>
                      <a:pt x="411389" y="3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2496719" y="6025139"/>
                <a:ext cx="376241" cy="93876"/>
              </a:xfrm>
              <a:custGeom>
                <a:rect b="b" l="l" r="r" t="t"/>
                <a:pathLst>
                  <a:path extrusionOk="0" h="93876" w="376241">
                    <a:moveTo>
                      <a:pt x="376242" y="10179"/>
                    </a:moveTo>
                    <a:cubicBezTo>
                      <a:pt x="368898" y="38400"/>
                      <a:pt x="364066" y="78605"/>
                      <a:pt x="336431" y="93876"/>
                    </a:cubicBezTo>
                    <a:cubicBezTo>
                      <a:pt x="264925" y="93296"/>
                      <a:pt x="193420" y="90203"/>
                      <a:pt x="122108" y="88464"/>
                    </a:cubicBezTo>
                    <a:cubicBezTo>
                      <a:pt x="82491" y="85564"/>
                      <a:pt x="39008" y="92136"/>
                      <a:pt x="2096" y="75320"/>
                    </a:cubicBezTo>
                    <a:cubicBezTo>
                      <a:pt x="-3895" y="50384"/>
                      <a:pt x="4415" y="25449"/>
                      <a:pt x="8859" y="514"/>
                    </a:cubicBezTo>
                    <a:cubicBezTo>
                      <a:pt x="126167" y="10951"/>
                      <a:pt x="256422" y="-12244"/>
                      <a:pt x="376242" y="101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1933812" y="6051810"/>
                <a:ext cx="349823" cy="92766"/>
              </a:xfrm>
              <a:custGeom>
                <a:rect b="b" l="l" r="r" t="t"/>
                <a:pathLst>
                  <a:path extrusionOk="0" h="92766" w="349823">
                    <a:moveTo>
                      <a:pt x="349521" y="12888"/>
                    </a:moveTo>
                    <a:cubicBezTo>
                      <a:pt x="350874" y="34924"/>
                      <a:pt x="347975" y="60439"/>
                      <a:pt x="335027" y="78802"/>
                    </a:cubicBezTo>
                    <a:cubicBezTo>
                      <a:pt x="269319" y="80735"/>
                      <a:pt x="203612" y="84215"/>
                      <a:pt x="138098" y="91946"/>
                    </a:cubicBezTo>
                    <a:cubicBezTo>
                      <a:pt x="100992" y="93879"/>
                      <a:pt x="61181" y="93879"/>
                      <a:pt x="28327" y="74743"/>
                    </a:cubicBezTo>
                    <a:cubicBezTo>
                      <a:pt x="17892" y="67784"/>
                      <a:pt x="6103" y="53867"/>
                      <a:pt x="1658" y="40529"/>
                    </a:cubicBezTo>
                    <a:cubicBezTo>
                      <a:pt x="1271" y="39756"/>
                      <a:pt x="1078" y="38790"/>
                      <a:pt x="885" y="38016"/>
                    </a:cubicBezTo>
                    <a:cubicBezTo>
                      <a:pt x="-1627" y="25839"/>
                      <a:pt x="1658" y="14434"/>
                      <a:pt x="5137" y="1290"/>
                    </a:cubicBezTo>
                    <a:cubicBezTo>
                      <a:pt x="15573" y="9989"/>
                      <a:pt x="29487" y="14627"/>
                      <a:pt x="43401" y="12308"/>
                    </a:cubicBezTo>
                    <a:cubicBezTo>
                      <a:pt x="143895" y="1483"/>
                      <a:pt x="250187" y="-9148"/>
                      <a:pt x="349521" y="128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1186742" y="6049235"/>
                <a:ext cx="554891" cy="135459"/>
              </a:xfrm>
              <a:custGeom>
                <a:rect b="b" l="l" r="r" t="t"/>
                <a:pathLst>
                  <a:path extrusionOk="0" h="135459" w="554891">
                    <a:moveTo>
                      <a:pt x="554891" y="1546"/>
                    </a:moveTo>
                    <a:cubicBezTo>
                      <a:pt x="550640" y="32474"/>
                      <a:pt x="544069" y="63981"/>
                      <a:pt x="531314" y="92396"/>
                    </a:cubicBezTo>
                    <a:cubicBezTo>
                      <a:pt x="481260" y="100708"/>
                      <a:pt x="438937" y="105734"/>
                      <a:pt x="384245" y="109019"/>
                    </a:cubicBezTo>
                    <a:cubicBezTo>
                      <a:pt x="296120" y="116558"/>
                      <a:pt x="214372" y="137434"/>
                      <a:pt x="124701" y="135308"/>
                    </a:cubicBezTo>
                    <a:cubicBezTo>
                      <a:pt x="1016" y="135501"/>
                      <a:pt x="-26233" y="141300"/>
                      <a:pt x="23434" y="8892"/>
                    </a:cubicBezTo>
                    <a:cubicBezTo>
                      <a:pt x="173595" y="16623"/>
                      <a:pt x="329747" y="0"/>
                      <a:pt x="482227" y="0"/>
                    </a:cubicBezTo>
                    <a:cubicBezTo>
                      <a:pt x="506577" y="193"/>
                      <a:pt x="530927" y="580"/>
                      <a:pt x="554891" y="15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>
                <a:off x="1110262" y="6366074"/>
                <a:ext cx="747141" cy="143531"/>
              </a:xfrm>
              <a:custGeom>
                <a:rect b="b" l="l" r="r" t="t"/>
                <a:pathLst>
                  <a:path extrusionOk="0" h="143531" w="747141">
                    <a:moveTo>
                      <a:pt x="746746" y="23170"/>
                    </a:moveTo>
                    <a:cubicBezTo>
                      <a:pt x="749838" y="57384"/>
                      <a:pt x="734184" y="91404"/>
                      <a:pt x="722588" y="123298"/>
                    </a:cubicBezTo>
                    <a:cubicBezTo>
                      <a:pt x="520248" y="117500"/>
                      <a:pt x="317521" y="119239"/>
                      <a:pt x="116727" y="143208"/>
                    </a:cubicBezTo>
                    <a:cubicBezTo>
                      <a:pt x="77689" y="143788"/>
                      <a:pt x="37878" y="144754"/>
                      <a:pt x="0" y="134316"/>
                    </a:cubicBezTo>
                    <a:cubicBezTo>
                      <a:pt x="773" y="91984"/>
                      <a:pt x="19326" y="52745"/>
                      <a:pt x="26476" y="11379"/>
                    </a:cubicBezTo>
                    <a:cubicBezTo>
                      <a:pt x="66287" y="45786"/>
                      <a:pt x="139532" y="19691"/>
                      <a:pt x="189392" y="24910"/>
                    </a:cubicBezTo>
                    <a:cubicBezTo>
                      <a:pt x="374146" y="37474"/>
                      <a:pt x="567016" y="-35592"/>
                      <a:pt x="746746" y="231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2073226" y="6331754"/>
                <a:ext cx="281031" cy="147960"/>
              </a:xfrm>
              <a:custGeom>
                <a:rect b="b" l="l" r="r" t="t"/>
                <a:pathLst>
                  <a:path extrusionOk="0" h="147960" w="281031">
                    <a:moveTo>
                      <a:pt x="281032" y="4333"/>
                    </a:moveTo>
                    <a:cubicBezTo>
                      <a:pt x="273108" y="52078"/>
                      <a:pt x="269436" y="105041"/>
                      <a:pt x="240061" y="145247"/>
                    </a:cubicBezTo>
                    <a:cubicBezTo>
                      <a:pt x="205661" y="147567"/>
                      <a:pt x="170875" y="145054"/>
                      <a:pt x="136669" y="147180"/>
                    </a:cubicBezTo>
                    <a:cubicBezTo>
                      <a:pt x="91253" y="147373"/>
                      <a:pt x="45065" y="150852"/>
                      <a:pt x="229" y="141381"/>
                    </a:cubicBezTo>
                    <a:cubicBezTo>
                      <a:pt x="-544" y="118958"/>
                      <a:pt x="809" y="96536"/>
                      <a:pt x="1775" y="74113"/>
                    </a:cubicBezTo>
                    <a:cubicBezTo>
                      <a:pt x="2162" y="64448"/>
                      <a:pt x="2935" y="54397"/>
                      <a:pt x="2935" y="44539"/>
                    </a:cubicBezTo>
                    <a:cubicBezTo>
                      <a:pt x="18782" y="37773"/>
                      <a:pt x="22840" y="20377"/>
                      <a:pt x="31150" y="7233"/>
                    </a:cubicBezTo>
                    <a:cubicBezTo>
                      <a:pt x="114058" y="854"/>
                      <a:pt x="198511" y="-3785"/>
                      <a:pt x="281032" y="43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>
                <a:off x="2593444" y="6325456"/>
                <a:ext cx="346189" cy="152423"/>
              </a:xfrm>
              <a:custGeom>
                <a:rect b="b" l="l" r="r" t="t"/>
                <a:pathLst>
                  <a:path extrusionOk="0" h="152423" w="346189">
                    <a:moveTo>
                      <a:pt x="346189" y="34407"/>
                    </a:moveTo>
                    <a:cubicBezTo>
                      <a:pt x="318360" y="168169"/>
                      <a:pt x="298455" y="153285"/>
                      <a:pt x="174964" y="150579"/>
                    </a:cubicBezTo>
                    <a:cubicBezTo>
                      <a:pt x="121431" y="145940"/>
                      <a:pt x="55724" y="161790"/>
                      <a:pt x="9535" y="129896"/>
                    </a:cubicBezTo>
                    <a:cubicBezTo>
                      <a:pt x="-6118" y="88143"/>
                      <a:pt x="-2446" y="38467"/>
                      <a:pt x="20165" y="0"/>
                    </a:cubicBezTo>
                    <a:cubicBezTo>
                      <a:pt x="44708" y="20876"/>
                      <a:pt x="80461" y="9472"/>
                      <a:pt x="110029" y="12371"/>
                    </a:cubicBezTo>
                    <a:cubicBezTo>
                      <a:pt x="188105" y="18750"/>
                      <a:pt x="271785" y="7925"/>
                      <a:pt x="346189" y="344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3183220" y="6322947"/>
                <a:ext cx="343335" cy="148764"/>
              </a:xfrm>
              <a:custGeom>
                <a:rect b="b" l="l" r="r" t="t"/>
                <a:pathLst>
                  <a:path extrusionOk="0" h="148764" w="343335">
                    <a:moveTo>
                      <a:pt x="343335" y="8115"/>
                    </a:moveTo>
                    <a:cubicBezTo>
                      <a:pt x="326329" y="62818"/>
                      <a:pt x="318792" y="154828"/>
                      <a:pt x="243035" y="148449"/>
                    </a:cubicBezTo>
                    <a:cubicBezTo>
                      <a:pt x="163220" y="147676"/>
                      <a:pt x="75674" y="154054"/>
                      <a:pt x="497" y="126220"/>
                    </a:cubicBezTo>
                    <a:cubicBezTo>
                      <a:pt x="-1435" y="98385"/>
                      <a:pt x="2623" y="70164"/>
                      <a:pt x="6488" y="42522"/>
                    </a:cubicBezTo>
                    <a:cubicBezTo>
                      <a:pt x="31225" y="44069"/>
                      <a:pt x="35477" y="12948"/>
                      <a:pt x="56929" y="7922"/>
                    </a:cubicBezTo>
                    <a:cubicBezTo>
                      <a:pt x="151045" y="190"/>
                      <a:pt x="249219" y="-5222"/>
                      <a:pt x="343335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3761807" y="6327776"/>
                <a:ext cx="414672" cy="132950"/>
              </a:xfrm>
              <a:custGeom>
                <a:rect b="b" l="l" r="r" t="t"/>
                <a:pathLst>
                  <a:path extrusionOk="0" h="132950" w="414672">
                    <a:moveTo>
                      <a:pt x="414672" y="15464"/>
                    </a:moveTo>
                    <a:cubicBezTo>
                      <a:pt x="409648" y="47744"/>
                      <a:pt x="403657" y="80799"/>
                      <a:pt x="389549" y="110373"/>
                    </a:cubicBezTo>
                    <a:cubicBezTo>
                      <a:pt x="299685" y="108054"/>
                      <a:pt x="211173" y="121971"/>
                      <a:pt x="122081" y="131249"/>
                    </a:cubicBezTo>
                    <a:cubicBezTo>
                      <a:pt x="9992" y="140527"/>
                      <a:pt x="-20929" y="113852"/>
                      <a:pt x="13084" y="1547"/>
                    </a:cubicBezTo>
                    <a:cubicBezTo>
                      <a:pt x="14630" y="1547"/>
                      <a:pt x="16176" y="967"/>
                      <a:pt x="17336" y="0"/>
                    </a:cubicBezTo>
                    <a:cubicBezTo>
                      <a:pt x="30284" y="9858"/>
                      <a:pt x="46324" y="9858"/>
                      <a:pt x="61398" y="5993"/>
                    </a:cubicBezTo>
                    <a:cubicBezTo>
                      <a:pt x="113771" y="-3672"/>
                      <a:pt x="169429" y="1353"/>
                      <a:pt x="222575" y="1353"/>
                    </a:cubicBezTo>
                    <a:cubicBezTo>
                      <a:pt x="286350" y="4060"/>
                      <a:pt x="353023" y="-2706"/>
                      <a:pt x="414672" y="154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4402204" y="6305692"/>
                <a:ext cx="425165" cy="118495"/>
              </a:xfrm>
              <a:custGeom>
                <a:rect b="b" l="l" r="r" t="t"/>
                <a:pathLst>
                  <a:path extrusionOk="0" h="118495" w="425165">
                    <a:moveTo>
                      <a:pt x="425166" y="27110"/>
                    </a:moveTo>
                    <a:cubicBezTo>
                      <a:pt x="423426" y="58811"/>
                      <a:pt x="412991" y="93410"/>
                      <a:pt x="389027" y="115253"/>
                    </a:cubicBezTo>
                    <a:cubicBezTo>
                      <a:pt x="339940" y="122019"/>
                      <a:pt x="289113" y="115447"/>
                      <a:pt x="239446" y="117766"/>
                    </a:cubicBezTo>
                    <a:cubicBezTo>
                      <a:pt x="174705" y="117380"/>
                      <a:pt x="113635" y="122212"/>
                      <a:pt x="48701" y="111194"/>
                    </a:cubicBezTo>
                    <a:cubicBezTo>
                      <a:pt x="13335" y="108874"/>
                      <a:pt x="966" y="76787"/>
                      <a:pt x="0" y="45666"/>
                    </a:cubicBezTo>
                    <a:cubicBezTo>
                      <a:pt x="14108" y="42574"/>
                      <a:pt x="24351" y="30202"/>
                      <a:pt x="28216" y="16285"/>
                    </a:cubicBezTo>
                    <a:cubicBezTo>
                      <a:pt x="88512" y="-11163"/>
                      <a:pt x="155766" y="4301"/>
                      <a:pt x="219540" y="4687"/>
                    </a:cubicBezTo>
                    <a:cubicBezTo>
                      <a:pt x="287567" y="9519"/>
                      <a:pt x="361777" y="-1692"/>
                      <a:pt x="425166" y="27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5032222" y="6336187"/>
                <a:ext cx="358878" cy="97648"/>
              </a:xfrm>
              <a:custGeom>
                <a:rect b="b" l="l" r="r" t="t"/>
                <a:pathLst>
                  <a:path extrusionOk="0" h="97648" w="358878">
                    <a:moveTo>
                      <a:pt x="358878" y="25223"/>
                    </a:moveTo>
                    <a:cubicBezTo>
                      <a:pt x="353467" y="47839"/>
                      <a:pt x="346316" y="71228"/>
                      <a:pt x="331242" y="89398"/>
                    </a:cubicBezTo>
                    <a:cubicBezTo>
                      <a:pt x="288919" y="97323"/>
                      <a:pt x="244663" y="93070"/>
                      <a:pt x="201760" y="96936"/>
                    </a:cubicBezTo>
                    <a:cubicBezTo>
                      <a:pt x="140304" y="94423"/>
                      <a:pt x="69186" y="107954"/>
                      <a:pt x="14107" y="75287"/>
                    </a:cubicBezTo>
                    <a:cubicBezTo>
                      <a:pt x="193" y="55957"/>
                      <a:pt x="2899" y="31022"/>
                      <a:pt x="0" y="8019"/>
                    </a:cubicBezTo>
                    <a:cubicBezTo>
                      <a:pt x="64161" y="-7251"/>
                      <a:pt x="131415" y="3767"/>
                      <a:pt x="196736" y="4927"/>
                    </a:cubicBezTo>
                    <a:cubicBezTo>
                      <a:pt x="250654" y="9373"/>
                      <a:pt x="306892" y="8213"/>
                      <a:pt x="358878" y="252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5648133" y="6325263"/>
                <a:ext cx="405646" cy="105251"/>
              </a:xfrm>
              <a:custGeom>
                <a:rect b="b" l="l" r="r" t="t"/>
                <a:pathLst>
                  <a:path extrusionOk="0" h="105251" w="405646">
                    <a:moveTo>
                      <a:pt x="405647" y="21069"/>
                    </a:moveTo>
                    <a:cubicBezTo>
                      <a:pt x="401588" y="47937"/>
                      <a:pt x="394244" y="74806"/>
                      <a:pt x="380716" y="98388"/>
                    </a:cubicBezTo>
                    <a:cubicBezTo>
                      <a:pt x="330856" y="102834"/>
                      <a:pt x="280416" y="100321"/>
                      <a:pt x="230362" y="102254"/>
                    </a:cubicBezTo>
                    <a:cubicBezTo>
                      <a:pt x="159437" y="99354"/>
                      <a:pt x="79622" y="118491"/>
                      <a:pt x="14107" y="86017"/>
                    </a:cubicBezTo>
                    <a:cubicBezTo>
                      <a:pt x="773" y="61082"/>
                      <a:pt x="3865" y="28028"/>
                      <a:pt x="0" y="0"/>
                    </a:cubicBezTo>
                    <a:cubicBezTo>
                      <a:pt x="134507" y="8118"/>
                      <a:pt x="271720" y="-11212"/>
                      <a:pt x="405647" y="210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6273513" y="6309413"/>
                <a:ext cx="297229" cy="109986"/>
              </a:xfrm>
              <a:custGeom>
                <a:rect b="b" l="l" r="r" t="t"/>
                <a:pathLst>
                  <a:path extrusionOk="0" h="109986" w="297229">
                    <a:moveTo>
                      <a:pt x="297230" y="25902"/>
                    </a:moveTo>
                    <a:cubicBezTo>
                      <a:pt x="293558" y="55090"/>
                      <a:pt x="284668" y="83311"/>
                      <a:pt x="272106" y="109986"/>
                    </a:cubicBezTo>
                    <a:cubicBezTo>
                      <a:pt x="244470" y="108826"/>
                      <a:pt x="217028" y="107473"/>
                      <a:pt x="189585" y="107280"/>
                    </a:cubicBezTo>
                    <a:cubicBezTo>
                      <a:pt x="131802" y="105154"/>
                      <a:pt x="69573" y="111532"/>
                      <a:pt x="14881" y="90656"/>
                    </a:cubicBezTo>
                    <a:cubicBezTo>
                      <a:pt x="0" y="63981"/>
                      <a:pt x="5025" y="29574"/>
                      <a:pt x="0" y="0"/>
                    </a:cubicBezTo>
                    <a:cubicBezTo>
                      <a:pt x="98755" y="5799"/>
                      <a:pt x="199828" y="5026"/>
                      <a:pt x="297230" y="259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6784485" y="6305350"/>
                <a:ext cx="259157" cy="83901"/>
              </a:xfrm>
              <a:custGeom>
                <a:rect b="b" l="l" r="r" t="t"/>
                <a:pathLst>
                  <a:path extrusionOk="0" h="83901" w="259157">
                    <a:moveTo>
                      <a:pt x="259158" y="13147"/>
                    </a:moveTo>
                    <a:cubicBezTo>
                      <a:pt x="250655" y="34796"/>
                      <a:pt x="243311" y="57605"/>
                      <a:pt x="230363" y="77322"/>
                    </a:cubicBezTo>
                    <a:cubicBezTo>
                      <a:pt x="214709" y="79834"/>
                      <a:pt x="198668" y="81381"/>
                      <a:pt x="183015" y="82347"/>
                    </a:cubicBezTo>
                    <a:cubicBezTo>
                      <a:pt x="126970" y="83121"/>
                      <a:pt x="67447" y="90466"/>
                      <a:pt x="14881" y="64757"/>
                    </a:cubicBezTo>
                    <a:cubicBezTo>
                      <a:pt x="-193" y="51613"/>
                      <a:pt x="5991" y="28611"/>
                      <a:pt x="0" y="7735"/>
                    </a:cubicBezTo>
                    <a:cubicBezTo>
                      <a:pt x="85806" y="-3863"/>
                      <a:pt x="174125" y="-2703"/>
                      <a:pt x="259158" y="13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7227623" y="6301765"/>
                <a:ext cx="326991" cy="83236"/>
              </a:xfrm>
              <a:custGeom>
                <a:rect b="b" l="l" r="r" t="t"/>
                <a:pathLst>
                  <a:path extrusionOk="0" h="83236" w="326991">
                    <a:moveTo>
                      <a:pt x="0" y="14606"/>
                    </a:moveTo>
                    <a:cubicBezTo>
                      <a:pt x="106291" y="9001"/>
                      <a:pt x="217414" y="-4724"/>
                      <a:pt x="326991" y="1655"/>
                    </a:cubicBezTo>
                    <a:cubicBezTo>
                      <a:pt x="304380" y="70856"/>
                      <a:pt x="278097" y="77235"/>
                      <a:pt x="209491" y="82260"/>
                    </a:cubicBezTo>
                    <a:cubicBezTo>
                      <a:pt x="158857" y="85160"/>
                      <a:pt x="108031" y="81487"/>
                      <a:pt x="58171" y="72789"/>
                    </a:cubicBezTo>
                    <a:cubicBezTo>
                      <a:pt x="24930" y="70083"/>
                      <a:pt x="5605" y="46693"/>
                      <a:pt x="0" y="146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7816091" y="6250264"/>
                <a:ext cx="641736" cy="93169"/>
              </a:xfrm>
              <a:custGeom>
                <a:rect b="b" l="l" r="r" t="t"/>
                <a:pathLst>
                  <a:path extrusionOk="0" h="93169" w="641736">
                    <a:moveTo>
                      <a:pt x="237706" y="13144"/>
                    </a:moveTo>
                    <a:cubicBezTo>
                      <a:pt x="297809" y="14690"/>
                      <a:pt x="664225" y="10245"/>
                      <a:pt x="640647" y="92590"/>
                    </a:cubicBezTo>
                    <a:cubicBezTo>
                      <a:pt x="640454" y="92590"/>
                      <a:pt x="640261" y="92782"/>
                      <a:pt x="640261" y="92782"/>
                    </a:cubicBezTo>
                    <a:cubicBezTo>
                      <a:pt x="639488" y="92976"/>
                      <a:pt x="638328" y="93169"/>
                      <a:pt x="637555" y="93169"/>
                    </a:cubicBezTo>
                    <a:cubicBezTo>
                      <a:pt x="438694" y="67847"/>
                      <a:pt x="240992" y="91623"/>
                      <a:pt x="41744" y="66881"/>
                    </a:cubicBezTo>
                    <a:cubicBezTo>
                      <a:pt x="32081" y="64561"/>
                      <a:pt x="21645" y="61662"/>
                      <a:pt x="13721" y="55283"/>
                    </a:cubicBezTo>
                    <a:cubicBezTo>
                      <a:pt x="1546" y="39626"/>
                      <a:pt x="3672" y="20876"/>
                      <a:pt x="0" y="0"/>
                    </a:cubicBezTo>
                    <a:cubicBezTo>
                      <a:pt x="18553" y="21069"/>
                      <a:pt x="47928" y="15851"/>
                      <a:pt x="72858" y="13338"/>
                    </a:cubicBezTo>
                    <a:cubicBezTo>
                      <a:pt x="127743" y="10245"/>
                      <a:pt x="182628" y="12951"/>
                      <a:pt x="237706" y="13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8400501" y="6659635"/>
                <a:ext cx="323420" cy="71907"/>
              </a:xfrm>
              <a:custGeom>
                <a:rect b="b" l="l" r="r" t="t"/>
                <a:pathLst>
                  <a:path extrusionOk="0" h="71907" w="323420">
                    <a:moveTo>
                      <a:pt x="0" y="19555"/>
                    </a:moveTo>
                    <a:cubicBezTo>
                      <a:pt x="35559" y="20521"/>
                      <a:pt x="370087" y="-36501"/>
                      <a:pt x="317908" y="39851"/>
                    </a:cubicBezTo>
                    <a:cubicBezTo>
                      <a:pt x="242151" y="59181"/>
                      <a:pt x="162916" y="55122"/>
                      <a:pt x="86386" y="70972"/>
                    </a:cubicBezTo>
                    <a:cubicBezTo>
                      <a:pt x="45995" y="75225"/>
                      <a:pt x="6184" y="66140"/>
                      <a:pt x="0" y="195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7848945" y="6713233"/>
                <a:ext cx="342837" cy="56102"/>
              </a:xfrm>
              <a:custGeom>
                <a:rect b="b" l="l" r="r" t="t"/>
                <a:pathLst>
                  <a:path extrusionOk="0" h="56102" w="342837">
                    <a:moveTo>
                      <a:pt x="342838" y="13122"/>
                    </a:moveTo>
                    <a:cubicBezTo>
                      <a:pt x="340905" y="21820"/>
                      <a:pt x="338586" y="30325"/>
                      <a:pt x="335880" y="38830"/>
                    </a:cubicBezTo>
                    <a:cubicBezTo>
                      <a:pt x="280609" y="37670"/>
                      <a:pt x="226304" y="46175"/>
                      <a:pt x="171226" y="51201"/>
                    </a:cubicBezTo>
                    <a:cubicBezTo>
                      <a:pt x="120399" y="52554"/>
                      <a:pt x="66287" y="63378"/>
                      <a:pt x="17006" y="47721"/>
                    </a:cubicBezTo>
                    <a:cubicBezTo>
                      <a:pt x="5411" y="42309"/>
                      <a:pt x="2705" y="28005"/>
                      <a:pt x="0" y="16794"/>
                    </a:cubicBezTo>
                    <a:cubicBezTo>
                      <a:pt x="63001" y="7516"/>
                      <a:pt x="119626" y="5389"/>
                      <a:pt x="185720" y="2683"/>
                    </a:cubicBezTo>
                    <a:cubicBezTo>
                      <a:pt x="237126" y="2297"/>
                      <a:pt x="294330" y="-7561"/>
                      <a:pt x="342838" y="13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7859960" y="6545157"/>
                <a:ext cx="309018" cy="32632"/>
              </a:xfrm>
              <a:custGeom>
                <a:rect b="b" l="l" r="r" t="t"/>
                <a:pathLst>
                  <a:path extrusionOk="0" h="32632" w="309018">
                    <a:moveTo>
                      <a:pt x="309019" y="22308"/>
                    </a:moveTo>
                    <a:cubicBezTo>
                      <a:pt x="210264" y="22114"/>
                      <a:pt x="111703" y="23854"/>
                      <a:pt x="12948" y="32359"/>
                    </a:cubicBezTo>
                    <a:cubicBezTo>
                      <a:pt x="8697" y="32553"/>
                      <a:pt x="4445" y="32745"/>
                      <a:pt x="0" y="32553"/>
                    </a:cubicBezTo>
                    <a:cubicBezTo>
                      <a:pt x="0" y="31779"/>
                      <a:pt x="193" y="31006"/>
                      <a:pt x="193" y="30040"/>
                    </a:cubicBezTo>
                    <a:cubicBezTo>
                      <a:pt x="773" y="21535"/>
                      <a:pt x="2126" y="13223"/>
                      <a:pt x="3672" y="4911"/>
                    </a:cubicBezTo>
                    <a:cubicBezTo>
                      <a:pt x="103972" y="-3014"/>
                      <a:pt x="211231" y="-3981"/>
                      <a:pt x="309019" y="223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7262989" y="6708616"/>
                <a:ext cx="402695" cy="86939"/>
              </a:xfrm>
              <a:custGeom>
                <a:rect b="b" l="l" r="r" t="t"/>
                <a:pathLst>
                  <a:path extrusionOk="0" h="86939" w="402695">
                    <a:moveTo>
                      <a:pt x="398882" y="18126"/>
                    </a:moveTo>
                    <a:cubicBezTo>
                      <a:pt x="405067" y="32043"/>
                      <a:pt x="403134" y="49633"/>
                      <a:pt x="397337" y="63357"/>
                    </a:cubicBezTo>
                    <a:cubicBezTo>
                      <a:pt x="301481" y="75341"/>
                      <a:pt x="203306" y="82687"/>
                      <a:pt x="106291" y="86939"/>
                    </a:cubicBezTo>
                    <a:cubicBezTo>
                      <a:pt x="75370" y="85393"/>
                      <a:pt x="40004" y="91385"/>
                      <a:pt x="12368" y="75341"/>
                    </a:cubicBezTo>
                    <a:cubicBezTo>
                      <a:pt x="2512" y="62584"/>
                      <a:pt x="3672" y="48086"/>
                      <a:pt x="0" y="31657"/>
                    </a:cubicBezTo>
                    <a:cubicBezTo>
                      <a:pt x="102040" y="4982"/>
                      <a:pt x="210070" y="-2944"/>
                      <a:pt x="316168" y="922"/>
                    </a:cubicBezTo>
                    <a:cubicBezTo>
                      <a:pt x="342838" y="3242"/>
                      <a:pt x="373180" y="8074"/>
                      <a:pt x="398882" y="18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6683604" y="6656380"/>
                <a:ext cx="301345" cy="160468"/>
              </a:xfrm>
              <a:custGeom>
                <a:rect b="b" l="l" r="r" t="t"/>
                <a:pathLst>
                  <a:path extrusionOk="0" h="160468" w="301345">
                    <a:moveTo>
                      <a:pt x="300708" y="11986"/>
                    </a:moveTo>
                    <a:cubicBezTo>
                      <a:pt x="302641" y="51805"/>
                      <a:pt x="299742" y="92010"/>
                      <a:pt x="297809" y="131637"/>
                    </a:cubicBezTo>
                    <a:cubicBezTo>
                      <a:pt x="242924" y="148840"/>
                      <a:pt x="184174" y="150387"/>
                      <a:pt x="127550" y="159664"/>
                    </a:cubicBezTo>
                    <a:cubicBezTo>
                      <a:pt x="4445" y="168363"/>
                      <a:pt x="15267" y="105734"/>
                      <a:pt x="0" y="6380"/>
                    </a:cubicBezTo>
                    <a:cubicBezTo>
                      <a:pt x="99334" y="3673"/>
                      <a:pt x="202920" y="-9277"/>
                      <a:pt x="300708" y="119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6084310" y="6644783"/>
                <a:ext cx="350226" cy="154574"/>
              </a:xfrm>
              <a:custGeom>
                <a:rect b="b" l="l" r="r" t="t"/>
                <a:pathLst>
                  <a:path extrusionOk="0" h="154574" w="350226">
                    <a:moveTo>
                      <a:pt x="229980" y="17397"/>
                    </a:moveTo>
                    <a:cubicBezTo>
                      <a:pt x="344775" y="27061"/>
                      <a:pt x="361588" y="21843"/>
                      <a:pt x="344581" y="147292"/>
                    </a:cubicBezTo>
                    <a:cubicBezTo>
                      <a:pt x="290662" y="152511"/>
                      <a:pt x="236357" y="155218"/>
                      <a:pt x="182245" y="154444"/>
                    </a:cubicBezTo>
                    <a:cubicBezTo>
                      <a:pt x="126394" y="152318"/>
                      <a:pt x="69576" y="154638"/>
                      <a:pt x="14691" y="143620"/>
                    </a:cubicBezTo>
                    <a:cubicBezTo>
                      <a:pt x="-3862" y="99548"/>
                      <a:pt x="-5214" y="44265"/>
                      <a:pt x="12758" y="0"/>
                    </a:cubicBezTo>
                    <a:cubicBezTo>
                      <a:pt x="21262" y="6185"/>
                      <a:pt x="32084" y="9085"/>
                      <a:pt x="42714" y="7538"/>
                    </a:cubicBezTo>
                    <a:cubicBezTo>
                      <a:pt x="104942" y="386"/>
                      <a:pt x="167751" y="11404"/>
                      <a:pt x="229980" y="17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3586379" y="6647103"/>
                <a:ext cx="2262384" cy="193892"/>
              </a:xfrm>
              <a:custGeom>
                <a:rect b="b" l="l" r="r" t="t"/>
                <a:pathLst>
                  <a:path extrusionOk="0" h="193892" w="2262384">
                    <a:moveTo>
                      <a:pt x="2259263" y="35760"/>
                    </a:moveTo>
                    <a:cubicBezTo>
                      <a:pt x="2260809" y="68040"/>
                      <a:pt x="2264867" y="101288"/>
                      <a:pt x="2260229" y="133181"/>
                    </a:cubicBezTo>
                    <a:cubicBezTo>
                      <a:pt x="2222544" y="128156"/>
                      <a:pt x="2183700" y="130282"/>
                      <a:pt x="2145821" y="127576"/>
                    </a:cubicBezTo>
                    <a:cubicBezTo>
                      <a:pt x="1685096" y="126030"/>
                      <a:pt x="1223984" y="120037"/>
                      <a:pt x="763839" y="149418"/>
                    </a:cubicBezTo>
                    <a:cubicBezTo>
                      <a:pt x="603242" y="159857"/>
                      <a:pt x="439747" y="170295"/>
                      <a:pt x="278184" y="180153"/>
                    </a:cubicBezTo>
                    <a:cubicBezTo>
                      <a:pt x="196629" y="181893"/>
                      <a:pt x="89758" y="213593"/>
                      <a:pt x="10136" y="174354"/>
                    </a:cubicBezTo>
                    <a:cubicBezTo>
                      <a:pt x="-4165" y="129122"/>
                      <a:pt x="87" y="79638"/>
                      <a:pt x="2599" y="31508"/>
                    </a:cubicBezTo>
                    <a:cubicBezTo>
                      <a:pt x="5305" y="37500"/>
                      <a:pt x="15934" y="36533"/>
                      <a:pt x="15934" y="28608"/>
                    </a:cubicBezTo>
                    <a:cubicBezTo>
                      <a:pt x="15354" y="25128"/>
                      <a:pt x="16900" y="22036"/>
                      <a:pt x="19026" y="19523"/>
                    </a:cubicBezTo>
                    <a:cubicBezTo>
                      <a:pt x="28689" y="4059"/>
                      <a:pt x="49754" y="4445"/>
                      <a:pt x="66374" y="1933"/>
                    </a:cubicBezTo>
                    <a:cubicBezTo>
                      <a:pt x="147156" y="-1933"/>
                      <a:pt x="227744" y="1740"/>
                      <a:pt x="308719" y="0"/>
                    </a:cubicBezTo>
                    <a:cubicBezTo>
                      <a:pt x="505841" y="4445"/>
                      <a:pt x="702963" y="14110"/>
                      <a:pt x="899892" y="23002"/>
                    </a:cubicBezTo>
                    <a:cubicBezTo>
                      <a:pt x="1222825" y="28415"/>
                      <a:pt x="1545758" y="45618"/>
                      <a:pt x="1868690" y="41559"/>
                    </a:cubicBezTo>
                    <a:cubicBezTo>
                      <a:pt x="1998559" y="46585"/>
                      <a:pt x="2130554" y="22229"/>
                      <a:pt x="2259263" y="357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2780104" y="6661600"/>
                <a:ext cx="408251" cy="227953"/>
              </a:xfrm>
              <a:custGeom>
                <a:rect b="b" l="l" r="r" t="t"/>
                <a:pathLst>
                  <a:path extrusionOk="0" h="227953" w="408251">
                    <a:moveTo>
                      <a:pt x="408252" y="40399"/>
                    </a:moveTo>
                    <a:cubicBezTo>
                      <a:pt x="398009" y="99354"/>
                      <a:pt x="394144" y="155797"/>
                      <a:pt x="370180" y="213013"/>
                    </a:cubicBezTo>
                    <a:cubicBezTo>
                      <a:pt x="316069" y="217459"/>
                      <a:pt x="261763" y="218233"/>
                      <a:pt x="207651" y="222485"/>
                    </a:cubicBezTo>
                    <a:cubicBezTo>
                      <a:pt x="142137" y="220552"/>
                      <a:pt x="61162" y="243361"/>
                      <a:pt x="3571" y="207988"/>
                    </a:cubicBezTo>
                    <a:cubicBezTo>
                      <a:pt x="-2999" y="138401"/>
                      <a:pt x="-873" y="69007"/>
                      <a:pt x="13041" y="0"/>
                    </a:cubicBezTo>
                    <a:cubicBezTo>
                      <a:pt x="32367" y="48711"/>
                      <a:pt x="95949" y="26868"/>
                      <a:pt x="136726" y="31314"/>
                    </a:cubicBezTo>
                    <a:cubicBezTo>
                      <a:pt x="226784" y="34600"/>
                      <a:pt x="319547" y="21069"/>
                      <a:pt x="408252" y="403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2099820" y="6725802"/>
                <a:ext cx="366526" cy="185005"/>
              </a:xfrm>
              <a:custGeom>
                <a:rect b="b" l="l" r="r" t="t"/>
                <a:pathLst>
                  <a:path extrusionOk="0" h="185005" w="366526">
                    <a:moveTo>
                      <a:pt x="366527" y="8285"/>
                    </a:moveTo>
                    <a:cubicBezTo>
                      <a:pt x="352032" y="62988"/>
                      <a:pt x="349907" y="121557"/>
                      <a:pt x="328648" y="174134"/>
                    </a:cubicBezTo>
                    <a:cubicBezTo>
                      <a:pt x="266033" y="177033"/>
                      <a:pt x="203031" y="177806"/>
                      <a:pt x="140609" y="183606"/>
                    </a:cubicBezTo>
                    <a:cubicBezTo>
                      <a:pt x="94421" y="184186"/>
                      <a:pt x="45913" y="189598"/>
                      <a:pt x="1464" y="174327"/>
                    </a:cubicBezTo>
                    <a:cubicBezTo>
                      <a:pt x="-4140" y="119044"/>
                      <a:pt x="7841" y="63761"/>
                      <a:pt x="12286" y="8671"/>
                    </a:cubicBezTo>
                    <a:cubicBezTo>
                      <a:pt x="44367" y="31094"/>
                      <a:pt x="85917" y="11571"/>
                      <a:pt x="121477" y="9445"/>
                    </a:cubicBezTo>
                    <a:cubicBezTo>
                      <a:pt x="202451" y="-2347"/>
                      <a:pt x="285552" y="-3506"/>
                      <a:pt x="366527" y="82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1481408" y="6730510"/>
                <a:ext cx="386808" cy="195288"/>
              </a:xfrm>
              <a:custGeom>
                <a:rect b="b" l="l" r="r" t="t"/>
                <a:pathLst>
                  <a:path extrusionOk="0" h="195288" w="386808">
                    <a:moveTo>
                      <a:pt x="386809" y="10728"/>
                    </a:moveTo>
                    <a:cubicBezTo>
                      <a:pt x="375213" y="68911"/>
                      <a:pt x="365357" y="132119"/>
                      <a:pt x="331344" y="181797"/>
                    </a:cubicBezTo>
                    <a:cubicBezTo>
                      <a:pt x="317816" y="184116"/>
                      <a:pt x="304095" y="185082"/>
                      <a:pt x="290567" y="186629"/>
                    </a:cubicBezTo>
                    <a:cubicBezTo>
                      <a:pt x="278198" y="187982"/>
                      <a:pt x="265637" y="189142"/>
                      <a:pt x="253268" y="190108"/>
                    </a:cubicBezTo>
                    <a:cubicBezTo>
                      <a:pt x="169588" y="191268"/>
                      <a:pt x="81849" y="204412"/>
                      <a:pt x="101" y="183730"/>
                    </a:cubicBezTo>
                    <a:cubicBezTo>
                      <a:pt x="-1445" y="129413"/>
                      <a:pt x="14982" y="77416"/>
                      <a:pt x="30829" y="25999"/>
                    </a:cubicBezTo>
                    <a:cubicBezTo>
                      <a:pt x="48609" y="43589"/>
                      <a:pt x="73152" y="35664"/>
                      <a:pt x="94411" y="31024"/>
                    </a:cubicBezTo>
                    <a:cubicBezTo>
                      <a:pt x="189880" y="19427"/>
                      <a:pt x="291920" y="-18266"/>
                      <a:pt x="386809" y="107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972983" y="6778932"/>
                <a:ext cx="265022" cy="175688"/>
              </a:xfrm>
              <a:custGeom>
                <a:rect b="b" l="l" r="r" t="t"/>
                <a:pathLst>
                  <a:path extrusionOk="0" h="175688" w="265022">
                    <a:moveTo>
                      <a:pt x="265022" y="21649"/>
                    </a:moveTo>
                    <a:cubicBezTo>
                      <a:pt x="241831" y="70360"/>
                      <a:pt x="225404" y="121970"/>
                      <a:pt x="198735" y="168942"/>
                    </a:cubicBezTo>
                    <a:cubicBezTo>
                      <a:pt x="191198" y="170101"/>
                      <a:pt x="183468" y="170681"/>
                      <a:pt x="175931" y="171455"/>
                    </a:cubicBezTo>
                    <a:cubicBezTo>
                      <a:pt x="166461" y="172614"/>
                      <a:pt x="157185" y="173580"/>
                      <a:pt x="147908" y="174160"/>
                    </a:cubicBezTo>
                    <a:cubicBezTo>
                      <a:pt x="-31821" y="184405"/>
                      <a:pt x="-25443" y="144973"/>
                      <a:pt x="49540" y="0"/>
                    </a:cubicBezTo>
                    <a:cubicBezTo>
                      <a:pt x="66740" y="20682"/>
                      <a:pt x="94183" y="11984"/>
                      <a:pt x="117180" y="9471"/>
                    </a:cubicBezTo>
                    <a:cubicBezTo>
                      <a:pt x="162016" y="6765"/>
                      <a:pt x="218254" y="14497"/>
                      <a:pt x="265022" y="216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3863039" y="7080104"/>
                <a:ext cx="2063021" cy="734786"/>
              </a:xfrm>
              <a:custGeom>
                <a:rect b="b" l="l" r="r" t="t"/>
                <a:pathLst>
                  <a:path extrusionOk="0" h="734786" w="2063021">
                    <a:moveTo>
                      <a:pt x="2051982" y="466024"/>
                    </a:moveTo>
                    <a:cubicBezTo>
                      <a:pt x="2064157" y="539477"/>
                      <a:pt x="2086768" y="679231"/>
                      <a:pt x="1985501" y="692761"/>
                    </a:cubicBezTo>
                    <a:cubicBezTo>
                      <a:pt x="1726923" y="687543"/>
                      <a:pt x="1469118" y="712285"/>
                      <a:pt x="1210733" y="711705"/>
                    </a:cubicBezTo>
                    <a:cubicBezTo>
                      <a:pt x="1081058" y="704939"/>
                      <a:pt x="950996" y="704939"/>
                      <a:pt x="821513" y="717310"/>
                    </a:cubicBezTo>
                    <a:cubicBezTo>
                      <a:pt x="656665" y="725622"/>
                      <a:pt x="491237" y="718083"/>
                      <a:pt x="326195" y="726782"/>
                    </a:cubicBezTo>
                    <a:cubicBezTo>
                      <a:pt x="248699" y="726202"/>
                      <a:pt x="44619" y="763122"/>
                      <a:pt x="5195" y="683096"/>
                    </a:cubicBezTo>
                    <a:cubicBezTo>
                      <a:pt x="-23021" y="503330"/>
                      <a:pt x="71482" y="326270"/>
                      <a:pt x="101824" y="150563"/>
                    </a:cubicBezTo>
                    <a:cubicBezTo>
                      <a:pt x="110134" y="147857"/>
                      <a:pt x="117477" y="142444"/>
                      <a:pt x="121536" y="134326"/>
                    </a:cubicBezTo>
                    <a:cubicBezTo>
                      <a:pt x="154776" y="62612"/>
                      <a:pt x="234398" y="32458"/>
                      <a:pt x="309188" y="29365"/>
                    </a:cubicBezTo>
                    <a:cubicBezTo>
                      <a:pt x="450459" y="27046"/>
                      <a:pt x="590957" y="12356"/>
                      <a:pt x="732228" y="8489"/>
                    </a:cubicBezTo>
                    <a:cubicBezTo>
                      <a:pt x="898236" y="-3109"/>
                      <a:pt x="1063278" y="3077"/>
                      <a:pt x="1229286" y="6170"/>
                    </a:cubicBezTo>
                    <a:cubicBezTo>
                      <a:pt x="1415199" y="3464"/>
                      <a:pt x="1598407" y="-9874"/>
                      <a:pt x="1783934" y="13902"/>
                    </a:cubicBezTo>
                    <a:cubicBezTo>
                      <a:pt x="1802680" y="17961"/>
                      <a:pt x="1834760" y="22793"/>
                      <a:pt x="1858531" y="33231"/>
                    </a:cubicBezTo>
                    <a:cubicBezTo>
                      <a:pt x="1902207" y="77690"/>
                      <a:pt x="1922692" y="140511"/>
                      <a:pt x="1943371" y="198307"/>
                    </a:cubicBezTo>
                    <a:cubicBezTo>
                      <a:pt x="1977384" y="288964"/>
                      <a:pt x="2030917" y="369376"/>
                      <a:pt x="2051982" y="4660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89" name="Google Shape;189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96171">
              <a:off x="3272562" y="2127260"/>
              <a:ext cx="2788365" cy="18589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13"/>
          <p:cNvSpPr/>
          <p:nvPr/>
        </p:nvSpPr>
        <p:spPr>
          <a:xfrm rot="10610126">
            <a:off x="7990087" y="8318468"/>
            <a:ext cx="1587299" cy="824673"/>
          </a:xfrm>
          <a:custGeom>
            <a:rect b="b" l="l" r="r" t="t"/>
            <a:pathLst>
              <a:path extrusionOk="0" h="824673" w="1587299">
                <a:moveTo>
                  <a:pt x="1561935" y="454269"/>
                </a:moveTo>
                <a:cubicBezTo>
                  <a:pt x="1552221" y="455538"/>
                  <a:pt x="1542158" y="456015"/>
                  <a:pt x="1532221" y="455380"/>
                </a:cubicBezTo>
                <a:cubicBezTo>
                  <a:pt x="1411716" y="445697"/>
                  <a:pt x="1290861" y="437888"/>
                  <a:pt x="1170102" y="428142"/>
                </a:cubicBezTo>
                <a:cubicBezTo>
                  <a:pt x="1038676" y="416682"/>
                  <a:pt x="907345" y="404682"/>
                  <a:pt x="775983" y="392937"/>
                </a:cubicBezTo>
                <a:cubicBezTo>
                  <a:pt x="648589" y="383000"/>
                  <a:pt x="520528" y="382778"/>
                  <a:pt x="392784" y="381889"/>
                </a:cubicBezTo>
                <a:cubicBezTo>
                  <a:pt x="365706" y="380715"/>
                  <a:pt x="338627" y="378429"/>
                  <a:pt x="311548" y="380429"/>
                </a:cubicBezTo>
                <a:cubicBezTo>
                  <a:pt x="283580" y="383572"/>
                  <a:pt x="255581" y="386143"/>
                  <a:pt x="227391" y="385476"/>
                </a:cubicBezTo>
                <a:cubicBezTo>
                  <a:pt x="238248" y="375381"/>
                  <a:pt x="250978" y="367699"/>
                  <a:pt x="262946" y="359032"/>
                </a:cubicBezTo>
                <a:cubicBezTo>
                  <a:pt x="283422" y="343128"/>
                  <a:pt x="304723" y="328430"/>
                  <a:pt x="327421" y="315795"/>
                </a:cubicBezTo>
                <a:cubicBezTo>
                  <a:pt x="375420" y="284145"/>
                  <a:pt x="421038" y="249193"/>
                  <a:pt x="469069" y="217512"/>
                </a:cubicBezTo>
                <a:cubicBezTo>
                  <a:pt x="505544" y="187893"/>
                  <a:pt x="547638" y="166084"/>
                  <a:pt x="586717" y="139862"/>
                </a:cubicBezTo>
                <a:cubicBezTo>
                  <a:pt x="610082" y="120752"/>
                  <a:pt x="579384" y="79229"/>
                  <a:pt x="568590" y="59610"/>
                </a:cubicBezTo>
                <a:cubicBezTo>
                  <a:pt x="560083" y="44848"/>
                  <a:pt x="552813" y="29420"/>
                  <a:pt x="543638" y="15071"/>
                </a:cubicBezTo>
                <a:cubicBezTo>
                  <a:pt x="540623" y="10532"/>
                  <a:pt x="537575" y="5357"/>
                  <a:pt x="532940" y="2437"/>
                </a:cubicBezTo>
                <a:cubicBezTo>
                  <a:pt x="533956" y="-230"/>
                  <a:pt x="530051" y="-421"/>
                  <a:pt x="528432" y="500"/>
                </a:cubicBezTo>
                <a:cubicBezTo>
                  <a:pt x="524432" y="-706"/>
                  <a:pt x="519861" y="1389"/>
                  <a:pt x="518464" y="5357"/>
                </a:cubicBezTo>
                <a:cubicBezTo>
                  <a:pt x="474434" y="31039"/>
                  <a:pt x="435831" y="64911"/>
                  <a:pt x="394594" y="94720"/>
                </a:cubicBezTo>
                <a:cubicBezTo>
                  <a:pt x="340881" y="136402"/>
                  <a:pt x="286628" y="177322"/>
                  <a:pt x="231994" y="217829"/>
                </a:cubicBezTo>
                <a:cubicBezTo>
                  <a:pt x="178725" y="259479"/>
                  <a:pt x="122028" y="296748"/>
                  <a:pt x="70410" y="340493"/>
                </a:cubicBezTo>
                <a:cubicBezTo>
                  <a:pt x="55807" y="355096"/>
                  <a:pt x="-3779" y="392746"/>
                  <a:pt x="189" y="411952"/>
                </a:cubicBezTo>
                <a:cubicBezTo>
                  <a:pt x="3046" y="424491"/>
                  <a:pt x="14379" y="432904"/>
                  <a:pt x="23776" y="440777"/>
                </a:cubicBezTo>
                <a:cubicBezTo>
                  <a:pt x="37331" y="451126"/>
                  <a:pt x="51585" y="460554"/>
                  <a:pt x="64759" y="471411"/>
                </a:cubicBezTo>
                <a:cubicBezTo>
                  <a:pt x="116314" y="512553"/>
                  <a:pt x="170218" y="550648"/>
                  <a:pt x="222820" y="590425"/>
                </a:cubicBezTo>
                <a:cubicBezTo>
                  <a:pt x="276025" y="628487"/>
                  <a:pt x="328659" y="667312"/>
                  <a:pt x="382594" y="704327"/>
                </a:cubicBezTo>
                <a:cubicBezTo>
                  <a:pt x="428625" y="738168"/>
                  <a:pt x="475767" y="770230"/>
                  <a:pt x="525480" y="798420"/>
                </a:cubicBezTo>
                <a:cubicBezTo>
                  <a:pt x="541480" y="808357"/>
                  <a:pt x="557924" y="818388"/>
                  <a:pt x="575733" y="824674"/>
                </a:cubicBezTo>
                <a:cubicBezTo>
                  <a:pt x="598304" y="824356"/>
                  <a:pt x="603891" y="788516"/>
                  <a:pt x="609224" y="771342"/>
                </a:cubicBezTo>
                <a:cubicBezTo>
                  <a:pt x="611605" y="761088"/>
                  <a:pt x="615446" y="751088"/>
                  <a:pt x="617161" y="740739"/>
                </a:cubicBezTo>
                <a:cubicBezTo>
                  <a:pt x="617954" y="723914"/>
                  <a:pt x="590272" y="717819"/>
                  <a:pt x="579035" y="708390"/>
                </a:cubicBezTo>
                <a:cubicBezTo>
                  <a:pt x="561670" y="696391"/>
                  <a:pt x="545353" y="679978"/>
                  <a:pt x="526750" y="669217"/>
                </a:cubicBezTo>
                <a:cubicBezTo>
                  <a:pt x="512877" y="660518"/>
                  <a:pt x="499735" y="651122"/>
                  <a:pt x="485925" y="642201"/>
                </a:cubicBezTo>
                <a:cubicBezTo>
                  <a:pt x="460307" y="626106"/>
                  <a:pt x="434307" y="612392"/>
                  <a:pt x="409546" y="594710"/>
                </a:cubicBezTo>
                <a:cubicBezTo>
                  <a:pt x="356150" y="560679"/>
                  <a:pt x="305167" y="522362"/>
                  <a:pt x="249137" y="492617"/>
                </a:cubicBezTo>
                <a:cubicBezTo>
                  <a:pt x="333452" y="500014"/>
                  <a:pt x="417990" y="504172"/>
                  <a:pt x="502623" y="509283"/>
                </a:cubicBezTo>
                <a:cubicBezTo>
                  <a:pt x="579225" y="515918"/>
                  <a:pt x="655922" y="522077"/>
                  <a:pt x="732460" y="529505"/>
                </a:cubicBezTo>
                <a:cubicBezTo>
                  <a:pt x="779888" y="531759"/>
                  <a:pt x="826871" y="538330"/>
                  <a:pt x="874044" y="543473"/>
                </a:cubicBezTo>
                <a:cubicBezTo>
                  <a:pt x="940964" y="550235"/>
                  <a:pt x="1008232" y="549854"/>
                  <a:pt x="1075342" y="553282"/>
                </a:cubicBezTo>
                <a:cubicBezTo>
                  <a:pt x="1217561" y="564965"/>
                  <a:pt x="1360447" y="562584"/>
                  <a:pt x="1503016" y="562806"/>
                </a:cubicBezTo>
                <a:cubicBezTo>
                  <a:pt x="1518190" y="562901"/>
                  <a:pt x="1533301" y="564235"/>
                  <a:pt x="1548412" y="565536"/>
                </a:cubicBezTo>
                <a:cubicBezTo>
                  <a:pt x="1555618" y="566552"/>
                  <a:pt x="1563681" y="566996"/>
                  <a:pt x="1568602" y="560616"/>
                </a:cubicBezTo>
                <a:cubicBezTo>
                  <a:pt x="1578792" y="547410"/>
                  <a:pt x="1577332" y="529410"/>
                  <a:pt x="1579871" y="513728"/>
                </a:cubicBezTo>
                <a:cubicBezTo>
                  <a:pt x="1581585" y="497284"/>
                  <a:pt x="1585046" y="481093"/>
                  <a:pt x="1587300" y="464745"/>
                </a:cubicBezTo>
                <a:cubicBezTo>
                  <a:pt x="1586601" y="451221"/>
                  <a:pt x="1571744" y="452173"/>
                  <a:pt x="1561935" y="4542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3"/>
          <p:cNvSpPr/>
          <p:nvPr/>
        </p:nvSpPr>
        <p:spPr>
          <a:xfrm rot="10610126">
            <a:off x="7990087" y="8318468"/>
            <a:ext cx="1587299" cy="824673"/>
          </a:xfrm>
          <a:custGeom>
            <a:rect b="b" l="l" r="r" t="t"/>
            <a:pathLst>
              <a:path extrusionOk="0" h="824673" w="1587299">
                <a:moveTo>
                  <a:pt x="575733" y="824674"/>
                </a:moveTo>
                <a:cubicBezTo>
                  <a:pt x="557924" y="818388"/>
                  <a:pt x="541480" y="808357"/>
                  <a:pt x="525480" y="798420"/>
                </a:cubicBezTo>
                <a:cubicBezTo>
                  <a:pt x="475767" y="770230"/>
                  <a:pt x="428625" y="738168"/>
                  <a:pt x="382594" y="704327"/>
                </a:cubicBezTo>
                <a:cubicBezTo>
                  <a:pt x="328659" y="667312"/>
                  <a:pt x="276025" y="628487"/>
                  <a:pt x="222820" y="590425"/>
                </a:cubicBezTo>
                <a:cubicBezTo>
                  <a:pt x="170218" y="550648"/>
                  <a:pt x="116314" y="512553"/>
                  <a:pt x="64759" y="471411"/>
                </a:cubicBezTo>
                <a:cubicBezTo>
                  <a:pt x="51585" y="460554"/>
                  <a:pt x="37331" y="451126"/>
                  <a:pt x="23776" y="440777"/>
                </a:cubicBezTo>
                <a:cubicBezTo>
                  <a:pt x="14379" y="432904"/>
                  <a:pt x="3046" y="424491"/>
                  <a:pt x="189" y="411952"/>
                </a:cubicBezTo>
                <a:cubicBezTo>
                  <a:pt x="-3779" y="392746"/>
                  <a:pt x="55807" y="355096"/>
                  <a:pt x="70410" y="340493"/>
                </a:cubicBezTo>
                <a:cubicBezTo>
                  <a:pt x="122028" y="296748"/>
                  <a:pt x="178725" y="259479"/>
                  <a:pt x="231994" y="217829"/>
                </a:cubicBezTo>
                <a:cubicBezTo>
                  <a:pt x="286628" y="177322"/>
                  <a:pt x="340881" y="136402"/>
                  <a:pt x="394594" y="94720"/>
                </a:cubicBezTo>
                <a:cubicBezTo>
                  <a:pt x="435831" y="64911"/>
                  <a:pt x="474434" y="31039"/>
                  <a:pt x="518464" y="5357"/>
                </a:cubicBezTo>
                <a:cubicBezTo>
                  <a:pt x="519861" y="1389"/>
                  <a:pt x="524432" y="-706"/>
                  <a:pt x="528432" y="500"/>
                </a:cubicBezTo>
                <a:cubicBezTo>
                  <a:pt x="530051" y="-421"/>
                  <a:pt x="533956" y="-230"/>
                  <a:pt x="532940" y="2437"/>
                </a:cubicBezTo>
                <a:cubicBezTo>
                  <a:pt x="537575" y="5357"/>
                  <a:pt x="540623" y="10532"/>
                  <a:pt x="543638" y="15071"/>
                </a:cubicBezTo>
                <a:cubicBezTo>
                  <a:pt x="552813" y="29420"/>
                  <a:pt x="560083" y="44848"/>
                  <a:pt x="568590" y="59610"/>
                </a:cubicBezTo>
                <a:cubicBezTo>
                  <a:pt x="579384" y="79229"/>
                  <a:pt x="610082" y="120752"/>
                  <a:pt x="586717" y="139862"/>
                </a:cubicBezTo>
                <a:cubicBezTo>
                  <a:pt x="547638" y="166084"/>
                  <a:pt x="505544" y="187893"/>
                  <a:pt x="469069" y="217512"/>
                </a:cubicBezTo>
                <a:cubicBezTo>
                  <a:pt x="421038" y="249193"/>
                  <a:pt x="375420" y="284145"/>
                  <a:pt x="327421" y="315795"/>
                </a:cubicBezTo>
                <a:cubicBezTo>
                  <a:pt x="304723" y="328430"/>
                  <a:pt x="283422" y="343128"/>
                  <a:pt x="262946" y="359032"/>
                </a:cubicBezTo>
                <a:cubicBezTo>
                  <a:pt x="250978" y="367699"/>
                  <a:pt x="238248" y="375381"/>
                  <a:pt x="227391" y="385476"/>
                </a:cubicBezTo>
                <a:cubicBezTo>
                  <a:pt x="255581" y="386143"/>
                  <a:pt x="283580" y="383572"/>
                  <a:pt x="311548" y="380429"/>
                </a:cubicBezTo>
                <a:cubicBezTo>
                  <a:pt x="338627" y="378429"/>
                  <a:pt x="365706" y="380715"/>
                  <a:pt x="392784" y="381889"/>
                </a:cubicBezTo>
                <a:cubicBezTo>
                  <a:pt x="520528" y="382778"/>
                  <a:pt x="648589" y="383000"/>
                  <a:pt x="775983" y="392937"/>
                </a:cubicBezTo>
                <a:cubicBezTo>
                  <a:pt x="907345" y="404682"/>
                  <a:pt x="1038676" y="416682"/>
                  <a:pt x="1170102" y="428142"/>
                </a:cubicBezTo>
                <a:cubicBezTo>
                  <a:pt x="1290861" y="437888"/>
                  <a:pt x="1411716" y="445697"/>
                  <a:pt x="1532221" y="455380"/>
                </a:cubicBezTo>
                <a:cubicBezTo>
                  <a:pt x="1542158" y="456015"/>
                  <a:pt x="1552221" y="455538"/>
                  <a:pt x="1561935" y="454269"/>
                </a:cubicBezTo>
                <a:cubicBezTo>
                  <a:pt x="1571744" y="452173"/>
                  <a:pt x="1586601" y="451221"/>
                  <a:pt x="1587300" y="464745"/>
                </a:cubicBezTo>
                <a:cubicBezTo>
                  <a:pt x="1585046" y="481093"/>
                  <a:pt x="1581585" y="497284"/>
                  <a:pt x="1579871" y="513728"/>
                </a:cubicBezTo>
                <a:cubicBezTo>
                  <a:pt x="1577332" y="529410"/>
                  <a:pt x="1578792" y="547410"/>
                  <a:pt x="1568602" y="560616"/>
                </a:cubicBezTo>
                <a:cubicBezTo>
                  <a:pt x="1563681" y="566996"/>
                  <a:pt x="1555618" y="566552"/>
                  <a:pt x="1548412" y="565536"/>
                </a:cubicBezTo>
                <a:cubicBezTo>
                  <a:pt x="1533301" y="564235"/>
                  <a:pt x="1518190" y="562901"/>
                  <a:pt x="1503016" y="562806"/>
                </a:cubicBezTo>
                <a:cubicBezTo>
                  <a:pt x="1360447" y="562584"/>
                  <a:pt x="1217561" y="564965"/>
                  <a:pt x="1075342" y="553282"/>
                </a:cubicBezTo>
                <a:cubicBezTo>
                  <a:pt x="1008232" y="549854"/>
                  <a:pt x="940964" y="550235"/>
                  <a:pt x="874044" y="543473"/>
                </a:cubicBezTo>
                <a:cubicBezTo>
                  <a:pt x="826871" y="538330"/>
                  <a:pt x="779888" y="531759"/>
                  <a:pt x="732460" y="529505"/>
                </a:cubicBezTo>
                <a:cubicBezTo>
                  <a:pt x="655922" y="522077"/>
                  <a:pt x="579225" y="515918"/>
                  <a:pt x="502623" y="509283"/>
                </a:cubicBezTo>
                <a:cubicBezTo>
                  <a:pt x="417990" y="504172"/>
                  <a:pt x="333452" y="500014"/>
                  <a:pt x="249137" y="492617"/>
                </a:cubicBezTo>
                <a:cubicBezTo>
                  <a:pt x="305167" y="522362"/>
                  <a:pt x="356150" y="560679"/>
                  <a:pt x="409546" y="594710"/>
                </a:cubicBezTo>
                <a:cubicBezTo>
                  <a:pt x="434307" y="612392"/>
                  <a:pt x="460307" y="626106"/>
                  <a:pt x="485925" y="642201"/>
                </a:cubicBezTo>
                <a:cubicBezTo>
                  <a:pt x="499735" y="651122"/>
                  <a:pt x="512877" y="660518"/>
                  <a:pt x="526750" y="669217"/>
                </a:cubicBezTo>
                <a:cubicBezTo>
                  <a:pt x="545353" y="679978"/>
                  <a:pt x="561670" y="696391"/>
                  <a:pt x="579035" y="708390"/>
                </a:cubicBezTo>
                <a:cubicBezTo>
                  <a:pt x="590272" y="717819"/>
                  <a:pt x="617954" y="723914"/>
                  <a:pt x="617161" y="740739"/>
                </a:cubicBezTo>
                <a:cubicBezTo>
                  <a:pt x="615446" y="751088"/>
                  <a:pt x="611605" y="761088"/>
                  <a:pt x="609224" y="771342"/>
                </a:cubicBezTo>
                <a:cubicBezTo>
                  <a:pt x="603891" y="788516"/>
                  <a:pt x="598304" y="824356"/>
                  <a:pt x="575733" y="824674"/>
                </a:cubicBezTo>
                <a:close/>
                <a:moveTo>
                  <a:pt x="577193" y="808103"/>
                </a:moveTo>
                <a:cubicBezTo>
                  <a:pt x="581701" y="803563"/>
                  <a:pt x="584273" y="797531"/>
                  <a:pt x="586526" y="791627"/>
                </a:cubicBezTo>
                <a:cubicBezTo>
                  <a:pt x="591955" y="774738"/>
                  <a:pt x="595923" y="757374"/>
                  <a:pt x="600844" y="740326"/>
                </a:cubicBezTo>
                <a:cubicBezTo>
                  <a:pt x="588876" y="732199"/>
                  <a:pt x="575289" y="726549"/>
                  <a:pt x="563860" y="717501"/>
                </a:cubicBezTo>
                <a:cubicBezTo>
                  <a:pt x="554368" y="710486"/>
                  <a:pt x="545448" y="702645"/>
                  <a:pt x="536242" y="695280"/>
                </a:cubicBezTo>
                <a:cubicBezTo>
                  <a:pt x="520306" y="683566"/>
                  <a:pt x="503798" y="674169"/>
                  <a:pt x="487735" y="662772"/>
                </a:cubicBezTo>
                <a:cubicBezTo>
                  <a:pt x="461100" y="644614"/>
                  <a:pt x="431165" y="629884"/>
                  <a:pt x="405070" y="611186"/>
                </a:cubicBezTo>
                <a:cubicBezTo>
                  <a:pt x="369547" y="588710"/>
                  <a:pt x="335706" y="563758"/>
                  <a:pt x="299770" y="541918"/>
                </a:cubicBezTo>
                <a:cubicBezTo>
                  <a:pt x="287485" y="534204"/>
                  <a:pt x="275676" y="525696"/>
                  <a:pt x="263009" y="518553"/>
                </a:cubicBezTo>
                <a:cubicBezTo>
                  <a:pt x="249422" y="510902"/>
                  <a:pt x="235391" y="504014"/>
                  <a:pt x="222185" y="495665"/>
                </a:cubicBezTo>
                <a:cubicBezTo>
                  <a:pt x="217074" y="492776"/>
                  <a:pt x="211264" y="487982"/>
                  <a:pt x="213391" y="481474"/>
                </a:cubicBezTo>
                <a:cubicBezTo>
                  <a:pt x="217899" y="469792"/>
                  <a:pt x="235550" y="476078"/>
                  <a:pt x="245105" y="475951"/>
                </a:cubicBezTo>
                <a:cubicBezTo>
                  <a:pt x="265930" y="477951"/>
                  <a:pt x="286787" y="479760"/>
                  <a:pt x="306564" y="481316"/>
                </a:cubicBezTo>
                <a:cubicBezTo>
                  <a:pt x="380689" y="485538"/>
                  <a:pt x="454720" y="490077"/>
                  <a:pt x="528750" y="495157"/>
                </a:cubicBezTo>
                <a:cubicBezTo>
                  <a:pt x="562527" y="498490"/>
                  <a:pt x="596399" y="501379"/>
                  <a:pt x="630272" y="503791"/>
                </a:cubicBezTo>
                <a:cubicBezTo>
                  <a:pt x="682271" y="508172"/>
                  <a:pt x="734111" y="514013"/>
                  <a:pt x="786237" y="517220"/>
                </a:cubicBezTo>
                <a:cubicBezTo>
                  <a:pt x="825982" y="520934"/>
                  <a:pt x="867124" y="527537"/>
                  <a:pt x="906679" y="529981"/>
                </a:cubicBezTo>
                <a:cubicBezTo>
                  <a:pt x="956551" y="533854"/>
                  <a:pt x="1006550" y="534204"/>
                  <a:pt x="1056485" y="536108"/>
                </a:cubicBezTo>
                <a:cubicBezTo>
                  <a:pt x="1095056" y="538045"/>
                  <a:pt x="1133468" y="541759"/>
                  <a:pt x="1171911" y="543060"/>
                </a:cubicBezTo>
                <a:cubicBezTo>
                  <a:pt x="1255116" y="546902"/>
                  <a:pt x="1338448" y="546648"/>
                  <a:pt x="1421747" y="546648"/>
                </a:cubicBezTo>
                <a:cubicBezTo>
                  <a:pt x="1466667" y="546806"/>
                  <a:pt x="1511682" y="545156"/>
                  <a:pt x="1556411" y="549981"/>
                </a:cubicBezTo>
                <a:cubicBezTo>
                  <a:pt x="1561427" y="542076"/>
                  <a:pt x="1561173" y="532108"/>
                  <a:pt x="1562538" y="523124"/>
                </a:cubicBezTo>
                <a:cubicBezTo>
                  <a:pt x="1564570" y="505125"/>
                  <a:pt x="1566792" y="487125"/>
                  <a:pt x="1570379" y="469348"/>
                </a:cubicBezTo>
                <a:cubicBezTo>
                  <a:pt x="1537142" y="474998"/>
                  <a:pt x="1503619" y="468364"/>
                  <a:pt x="1470318" y="466554"/>
                </a:cubicBezTo>
                <a:cubicBezTo>
                  <a:pt x="1400415" y="461665"/>
                  <a:pt x="1331654" y="456554"/>
                  <a:pt x="1261973" y="451253"/>
                </a:cubicBezTo>
                <a:cubicBezTo>
                  <a:pt x="1138293" y="442523"/>
                  <a:pt x="1014867" y="430396"/>
                  <a:pt x="891409" y="419317"/>
                </a:cubicBezTo>
                <a:cubicBezTo>
                  <a:pt x="842077" y="415476"/>
                  <a:pt x="792840" y="410396"/>
                  <a:pt x="743539" y="406206"/>
                </a:cubicBezTo>
                <a:cubicBezTo>
                  <a:pt x="696112" y="403793"/>
                  <a:pt x="648620" y="402270"/>
                  <a:pt x="601161" y="400714"/>
                </a:cubicBezTo>
                <a:cubicBezTo>
                  <a:pt x="529258" y="398651"/>
                  <a:pt x="457291" y="398460"/>
                  <a:pt x="385388" y="397730"/>
                </a:cubicBezTo>
                <a:cubicBezTo>
                  <a:pt x="362341" y="396302"/>
                  <a:pt x="339166" y="395095"/>
                  <a:pt x="316088" y="396238"/>
                </a:cubicBezTo>
                <a:cubicBezTo>
                  <a:pt x="288469" y="398936"/>
                  <a:pt x="260914" y="402397"/>
                  <a:pt x="233105" y="401571"/>
                </a:cubicBezTo>
                <a:cubicBezTo>
                  <a:pt x="227359" y="401603"/>
                  <a:pt x="221613" y="401635"/>
                  <a:pt x="215867" y="401698"/>
                </a:cubicBezTo>
                <a:cubicBezTo>
                  <a:pt x="212248" y="401857"/>
                  <a:pt x="208153" y="400682"/>
                  <a:pt x="206280" y="397349"/>
                </a:cubicBezTo>
                <a:cubicBezTo>
                  <a:pt x="195995" y="379254"/>
                  <a:pt x="244406" y="353985"/>
                  <a:pt x="256184" y="343922"/>
                </a:cubicBezTo>
                <a:cubicBezTo>
                  <a:pt x="268723" y="334716"/>
                  <a:pt x="280787" y="324779"/>
                  <a:pt x="294120" y="316716"/>
                </a:cubicBezTo>
                <a:cubicBezTo>
                  <a:pt x="347928" y="286050"/>
                  <a:pt x="396626" y="245543"/>
                  <a:pt x="448402" y="212083"/>
                </a:cubicBezTo>
                <a:cubicBezTo>
                  <a:pt x="464561" y="201544"/>
                  <a:pt x="479291" y="189036"/>
                  <a:pt x="495068" y="177957"/>
                </a:cubicBezTo>
                <a:cubicBezTo>
                  <a:pt x="511099" y="167322"/>
                  <a:pt x="528115" y="158116"/>
                  <a:pt x="544337" y="147767"/>
                </a:cubicBezTo>
                <a:cubicBezTo>
                  <a:pt x="554813" y="141196"/>
                  <a:pt x="565384" y="134720"/>
                  <a:pt x="575511" y="127894"/>
                </a:cubicBezTo>
                <a:cubicBezTo>
                  <a:pt x="576939" y="126910"/>
                  <a:pt x="578558" y="126117"/>
                  <a:pt x="578908" y="124275"/>
                </a:cubicBezTo>
                <a:cubicBezTo>
                  <a:pt x="578717" y="100657"/>
                  <a:pt x="561257" y="81514"/>
                  <a:pt x="551162" y="61261"/>
                </a:cubicBezTo>
                <a:cubicBezTo>
                  <a:pt x="545861" y="51801"/>
                  <a:pt x="540718" y="42245"/>
                  <a:pt x="535512" y="32722"/>
                </a:cubicBezTo>
                <a:cubicBezTo>
                  <a:pt x="531194" y="26055"/>
                  <a:pt x="528147" y="17547"/>
                  <a:pt x="520687" y="14087"/>
                </a:cubicBezTo>
                <a:cubicBezTo>
                  <a:pt x="518877" y="15865"/>
                  <a:pt x="517068" y="17674"/>
                  <a:pt x="515258" y="19484"/>
                </a:cubicBezTo>
                <a:cubicBezTo>
                  <a:pt x="514337" y="20404"/>
                  <a:pt x="512909" y="19008"/>
                  <a:pt x="513830" y="18055"/>
                </a:cubicBezTo>
                <a:cubicBezTo>
                  <a:pt x="515671" y="16214"/>
                  <a:pt x="517512" y="14373"/>
                  <a:pt x="519385" y="12532"/>
                </a:cubicBezTo>
                <a:cubicBezTo>
                  <a:pt x="519385" y="12500"/>
                  <a:pt x="519353" y="12500"/>
                  <a:pt x="519353" y="12468"/>
                </a:cubicBezTo>
                <a:cubicBezTo>
                  <a:pt x="471037" y="48690"/>
                  <a:pt x="424911" y="87959"/>
                  <a:pt x="376785" y="124466"/>
                </a:cubicBezTo>
                <a:cubicBezTo>
                  <a:pt x="337103" y="157957"/>
                  <a:pt x="294691" y="188052"/>
                  <a:pt x="253517" y="219702"/>
                </a:cubicBezTo>
                <a:cubicBezTo>
                  <a:pt x="193296" y="267034"/>
                  <a:pt x="129583" y="309764"/>
                  <a:pt x="71553" y="359667"/>
                </a:cubicBezTo>
                <a:cubicBezTo>
                  <a:pt x="53141" y="376270"/>
                  <a:pt x="30443" y="389191"/>
                  <a:pt x="16284" y="409857"/>
                </a:cubicBezTo>
                <a:cubicBezTo>
                  <a:pt x="23109" y="421984"/>
                  <a:pt x="35966" y="429539"/>
                  <a:pt x="46823" y="437729"/>
                </a:cubicBezTo>
                <a:cubicBezTo>
                  <a:pt x="67236" y="451697"/>
                  <a:pt x="85680" y="468205"/>
                  <a:pt x="105457" y="482966"/>
                </a:cubicBezTo>
                <a:cubicBezTo>
                  <a:pt x="171265" y="531886"/>
                  <a:pt x="237137" y="580710"/>
                  <a:pt x="303389" y="628964"/>
                </a:cubicBezTo>
                <a:cubicBezTo>
                  <a:pt x="393388" y="690423"/>
                  <a:pt x="479195" y="759627"/>
                  <a:pt x="577193" y="808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/>
          <p:nvPr/>
        </p:nvSpPr>
        <p:spPr>
          <a:xfrm rot="10610126">
            <a:off x="8007116" y="8334987"/>
            <a:ext cx="1554095" cy="795539"/>
          </a:xfrm>
          <a:custGeom>
            <a:rect b="b" l="l" r="r" t="t"/>
            <a:pathLst>
              <a:path extrusionOk="0" h="795539" w="1554095">
                <a:moveTo>
                  <a:pt x="1554095" y="456816"/>
                </a:moveTo>
                <a:cubicBezTo>
                  <a:pt x="1550476" y="474594"/>
                  <a:pt x="1548254" y="492593"/>
                  <a:pt x="1546254" y="510593"/>
                </a:cubicBezTo>
                <a:cubicBezTo>
                  <a:pt x="1544921" y="519608"/>
                  <a:pt x="1545143" y="529545"/>
                  <a:pt x="1540159" y="537449"/>
                </a:cubicBezTo>
                <a:cubicBezTo>
                  <a:pt x="1495398" y="532624"/>
                  <a:pt x="1450415" y="534275"/>
                  <a:pt x="1405495" y="534116"/>
                </a:cubicBezTo>
                <a:cubicBezTo>
                  <a:pt x="1322195" y="534116"/>
                  <a:pt x="1238895" y="534370"/>
                  <a:pt x="1155659" y="530529"/>
                </a:cubicBezTo>
                <a:cubicBezTo>
                  <a:pt x="1117183" y="529227"/>
                  <a:pt x="1078803" y="525513"/>
                  <a:pt x="1040233" y="523577"/>
                </a:cubicBezTo>
                <a:cubicBezTo>
                  <a:pt x="990297" y="521672"/>
                  <a:pt x="940298" y="521291"/>
                  <a:pt x="890426" y="517450"/>
                </a:cubicBezTo>
                <a:cubicBezTo>
                  <a:pt x="850871" y="515005"/>
                  <a:pt x="809729" y="508402"/>
                  <a:pt x="769984" y="504688"/>
                </a:cubicBezTo>
                <a:cubicBezTo>
                  <a:pt x="717858" y="501482"/>
                  <a:pt x="666018" y="495641"/>
                  <a:pt x="614019" y="491260"/>
                </a:cubicBezTo>
                <a:cubicBezTo>
                  <a:pt x="580147" y="488879"/>
                  <a:pt x="546275" y="485958"/>
                  <a:pt x="512497" y="482625"/>
                </a:cubicBezTo>
                <a:cubicBezTo>
                  <a:pt x="438467" y="477546"/>
                  <a:pt x="364437" y="473006"/>
                  <a:pt x="290312" y="468784"/>
                </a:cubicBezTo>
                <a:cubicBezTo>
                  <a:pt x="270534" y="467229"/>
                  <a:pt x="249677" y="465419"/>
                  <a:pt x="228852" y="463419"/>
                </a:cubicBezTo>
                <a:cubicBezTo>
                  <a:pt x="219297" y="463546"/>
                  <a:pt x="201678" y="457261"/>
                  <a:pt x="197139" y="468943"/>
                </a:cubicBezTo>
                <a:cubicBezTo>
                  <a:pt x="195012" y="475419"/>
                  <a:pt x="200821" y="480244"/>
                  <a:pt x="205932" y="483133"/>
                </a:cubicBezTo>
                <a:cubicBezTo>
                  <a:pt x="219138" y="491482"/>
                  <a:pt x="233170" y="498339"/>
                  <a:pt x="246757" y="506021"/>
                </a:cubicBezTo>
                <a:cubicBezTo>
                  <a:pt x="259423" y="513132"/>
                  <a:pt x="271233" y="521640"/>
                  <a:pt x="283518" y="529386"/>
                </a:cubicBezTo>
                <a:cubicBezTo>
                  <a:pt x="319454" y="551227"/>
                  <a:pt x="353294" y="576179"/>
                  <a:pt x="388817" y="598655"/>
                </a:cubicBezTo>
                <a:cubicBezTo>
                  <a:pt x="414944" y="617353"/>
                  <a:pt x="444848" y="632082"/>
                  <a:pt x="471482" y="650241"/>
                </a:cubicBezTo>
                <a:cubicBezTo>
                  <a:pt x="487514" y="661637"/>
                  <a:pt x="504021" y="671034"/>
                  <a:pt x="519958" y="682748"/>
                </a:cubicBezTo>
                <a:cubicBezTo>
                  <a:pt x="529196" y="690113"/>
                  <a:pt x="538084" y="697954"/>
                  <a:pt x="547576" y="704970"/>
                </a:cubicBezTo>
                <a:cubicBezTo>
                  <a:pt x="559004" y="713985"/>
                  <a:pt x="572623" y="719636"/>
                  <a:pt x="584559" y="727795"/>
                </a:cubicBezTo>
                <a:cubicBezTo>
                  <a:pt x="579607" y="744842"/>
                  <a:pt x="575639" y="762175"/>
                  <a:pt x="570242" y="779064"/>
                </a:cubicBezTo>
                <a:cubicBezTo>
                  <a:pt x="567957" y="784968"/>
                  <a:pt x="565385" y="791000"/>
                  <a:pt x="560909" y="795539"/>
                </a:cubicBezTo>
                <a:cubicBezTo>
                  <a:pt x="462911" y="747064"/>
                  <a:pt x="377103" y="677828"/>
                  <a:pt x="287105" y="616432"/>
                </a:cubicBezTo>
                <a:cubicBezTo>
                  <a:pt x="220853" y="568179"/>
                  <a:pt x="154949" y="519355"/>
                  <a:pt x="89173" y="470435"/>
                </a:cubicBezTo>
                <a:cubicBezTo>
                  <a:pt x="69395" y="455642"/>
                  <a:pt x="50951" y="439134"/>
                  <a:pt x="30539" y="425198"/>
                </a:cubicBezTo>
                <a:cubicBezTo>
                  <a:pt x="19650" y="416976"/>
                  <a:pt x="6825" y="409452"/>
                  <a:pt x="0" y="397325"/>
                </a:cubicBezTo>
                <a:cubicBezTo>
                  <a:pt x="14158" y="376659"/>
                  <a:pt x="36856" y="363770"/>
                  <a:pt x="55269" y="347136"/>
                </a:cubicBezTo>
                <a:cubicBezTo>
                  <a:pt x="113299" y="297232"/>
                  <a:pt x="177012" y="254471"/>
                  <a:pt x="237201" y="207234"/>
                </a:cubicBezTo>
                <a:cubicBezTo>
                  <a:pt x="278375" y="175584"/>
                  <a:pt x="320755" y="145489"/>
                  <a:pt x="360469" y="111998"/>
                </a:cubicBezTo>
                <a:cubicBezTo>
                  <a:pt x="408595" y="75491"/>
                  <a:pt x="454689" y="36221"/>
                  <a:pt x="503037" y="0"/>
                </a:cubicBezTo>
                <a:cubicBezTo>
                  <a:pt x="503037" y="32"/>
                  <a:pt x="503069" y="32"/>
                  <a:pt x="503069" y="63"/>
                </a:cubicBezTo>
                <a:cubicBezTo>
                  <a:pt x="501196" y="1905"/>
                  <a:pt x="499355" y="3746"/>
                  <a:pt x="497514" y="5587"/>
                </a:cubicBezTo>
                <a:cubicBezTo>
                  <a:pt x="496593" y="6508"/>
                  <a:pt x="498022" y="7936"/>
                  <a:pt x="498942" y="7016"/>
                </a:cubicBezTo>
                <a:cubicBezTo>
                  <a:pt x="500752" y="5206"/>
                  <a:pt x="502561" y="3429"/>
                  <a:pt x="504371" y="1619"/>
                </a:cubicBezTo>
                <a:cubicBezTo>
                  <a:pt x="511831" y="5079"/>
                  <a:pt x="514878" y="13587"/>
                  <a:pt x="519196" y="20254"/>
                </a:cubicBezTo>
                <a:cubicBezTo>
                  <a:pt x="524402" y="29777"/>
                  <a:pt x="529545" y="39333"/>
                  <a:pt x="534846" y="48793"/>
                </a:cubicBezTo>
                <a:cubicBezTo>
                  <a:pt x="544941" y="69046"/>
                  <a:pt x="562401" y="88157"/>
                  <a:pt x="562592" y="111807"/>
                </a:cubicBezTo>
                <a:cubicBezTo>
                  <a:pt x="562242" y="113648"/>
                  <a:pt x="560592" y="114442"/>
                  <a:pt x="559195" y="115426"/>
                </a:cubicBezTo>
                <a:cubicBezTo>
                  <a:pt x="549068" y="122251"/>
                  <a:pt x="538497" y="128728"/>
                  <a:pt x="528021" y="135299"/>
                </a:cubicBezTo>
                <a:cubicBezTo>
                  <a:pt x="511799" y="145648"/>
                  <a:pt x="494815" y="154854"/>
                  <a:pt x="478752" y="165489"/>
                </a:cubicBezTo>
                <a:cubicBezTo>
                  <a:pt x="462975" y="176600"/>
                  <a:pt x="448277" y="189076"/>
                  <a:pt x="432086" y="199615"/>
                </a:cubicBezTo>
                <a:cubicBezTo>
                  <a:pt x="380278" y="233075"/>
                  <a:pt x="331581" y="273582"/>
                  <a:pt x="277804" y="304248"/>
                </a:cubicBezTo>
                <a:cubicBezTo>
                  <a:pt x="264439" y="312311"/>
                  <a:pt x="252408" y="322247"/>
                  <a:pt x="239868" y="331454"/>
                </a:cubicBezTo>
                <a:cubicBezTo>
                  <a:pt x="228059" y="341485"/>
                  <a:pt x="179647" y="366754"/>
                  <a:pt x="189964" y="384881"/>
                </a:cubicBezTo>
                <a:cubicBezTo>
                  <a:pt x="191837" y="388214"/>
                  <a:pt x="195964" y="389357"/>
                  <a:pt x="199551" y="389230"/>
                </a:cubicBezTo>
                <a:cubicBezTo>
                  <a:pt x="205297" y="389167"/>
                  <a:pt x="211043" y="389135"/>
                  <a:pt x="216789" y="389103"/>
                </a:cubicBezTo>
                <a:cubicBezTo>
                  <a:pt x="244598" y="389897"/>
                  <a:pt x="272153" y="386468"/>
                  <a:pt x="299772" y="383770"/>
                </a:cubicBezTo>
                <a:cubicBezTo>
                  <a:pt x="322851" y="382627"/>
                  <a:pt x="346025" y="383833"/>
                  <a:pt x="369072" y="385262"/>
                </a:cubicBezTo>
                <a:cubicBezTo>
                  <a:pt x="440975" y="385992"/>
                  <a:pt x="512942" y="386151"/>
                  <a:pt x="584845" y="388246"/>
                </a:cubicBezTo>
                <a:cubicBezTo>
                  <a:pt x="632305" y="389802"/>
                  <a:pt x="679796" y="391325"/>
                  <a:pt x="727223" y="393738"/>
                </a:cubicBezTo>
                <a:cubicBezTo>
                  <a:pt x="776556" y="397928"/>
                  <a:pt x="825761" y="403008"/>
                  <a:pt x="875093" y="406849"/>
                </a:cubicBezTo>
                <a:cubicBezTo>
                  <a:pt x="998583" y="417928"/>
                  <a:pt x="1122009" y="430086"/>
                  <a:pt x="1245657" y="438785"/>
                </a:cubicBezTo>
                <a:cubicBezTo>
                  <a:pt x="1315370" y="444086"/>
                  <a:pt x="1384130" y="449197"/>
                  <a:pt x="1454002" y="454086"/>
                </a:cubicBezTo>
                <a:cubicBezTo>
                  <a:pt x="1487303" y="455832"/>
                  <a:pt x="1520858" y="462467"/>
                  <a:pt x="1554095" y="456816"/>
                </a:cubicBezTo>
                <a:close/>
              </a:path>
            </a:pathLst>
          </a:custGeom>
          <a:solidFill>
            <a:srgbClr val="2843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7968527" y="6617236"/>
            <a:ext cx="5096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Here is the start 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 the presentation</a:t>
            </a:r>
            <a:endParaRPr sz="4000"/>
          </a:p>
        </p:txBody>
      </p:sp>
      <p:sp>
        <p:nvSpPr>
          <p:cNvPr id="194" name="Google Shape;194;p13"/>
          <p:cNvSpPr txBox="1"/>
          <p:nvPr/>
        </p:nvSpPr>
        <p:spPr>
          <a:xfrm>
            <a:off x="7296844" y="1883196"/>
            <a:ext cx="99378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COLLEGE</a:t>
            </a:r>
            <a:endParaRPr sz="13000">
              <a:solidFill>
                <a:srgbClr val="883DF8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NEWSLETTER</a:t>
            </a:r>
            <a:endParaRPr sz="13000">
              <a:solidFill>
                <a:srgbClr val="883DF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83DF8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2"/>
          <p:cNvSpPr txBox="1"/>
          <p:nvPr/>
        </p:nvSpPr>
        <p:spPr>
          <a:xfrm>
            <a:off x="2607719" y="2776220"/>
            <a:ext cx="12804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2D925"/>
                </a:solidFill>
                <a:latin typeface="Luckiest Guy"/>
                <a:ea typeface="Luckiest Guy"/>
                <a:cs typeface="Luckiest Guy"/>
                <a:sym typeface="Luckiest Guy"/>
              </a:rPr>
              <a:t>Write an original statement or inspiring quote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79" name="Google Shape;579;p22"/>
          <p:cNvSpPr/>
          <p:nvPr/>
        </p:nvSpPr>
        <p:spPr>
          <a:xfrm>
            <a:off x="13523726" y="839374"/>
            <a:ext cx="2413877" cy="2218187"/>
          </a:xfrm>
          <a:custGeom>
            <a:rect b="b" l="l" r="r" t="t"/>
            <a:pathLst>
              <a:path extrusionOk="0" h="2594371" w="2823248">
                <a:moveTo>
                  <a:pt x="2822940" y="1168673"/>
                </a:moveTo>
                <a:cubicBezTo>
                  <a:pt x="2822037" y="1140548"/>
                  <a:pt x="2815148" y="1113214"/>
                  <a:pt x="2808485" y="1086048"/>
                </a:cubicBezTo>
                <a:cubicBezTo>
                  <a:pt x="2806057" y="1067806"/>
                  <a:pt x="2803742" y="1049564"/>
                  <a:pt x="2799112" y="1031718"/>
                </a:cubicBezTo>
                <a:cubicBezTo>
                  <a:pt x="2796119" y="1018220"/>
                  <a:pt x="2796401" y="1004157"/>
                  <a:pt x="2792844" y="990829"/>
                </a:cubicBezTo>
                <a:cubicBezTo>
                  <a:pt x="2791658" y="986932"/>
                  <a:pt x="2789061" y="983769"/>
                  <a:pt x="2785673" y="981905"/>
                </a:cubicBezTo>
                <a:cubicBezTo>
                  <a:pt x="2764385" y="879739"/>
                  <a:pt x="2717519" y="785875"/>
                  <a:pt x="2666926" y="695400"/>
                </a:cubicBezTo>
                <a:cubicBezTo>
                  <a:pt x="2638694" y="644289"/>
                  <a:pt x="2613397" y="590975"/>
                  <a:pt x="2575452" y="546132"/>
                </a:cubicBezTo>
                <a:cubicBezTo>
                  <a:pt x="2499281" y="454979"/>
                  <a:pt x="2415768" y="368344"/>
                  <a:pt x="2321866" y="295320"/>
                </a:cubicBezTo>
                <a:cubicBezTo>
                  <a:pt x="2242815" y="238504"/>
                  <a:pt x="2154955" y="192702"/>
                  <a:pt x="2067546" y="150119"/>
                </a:cubicBezTo>
                <a:cubicBezTo>
                  <a:pt x="1992391" y="115386"/>
                  <a:pt x="1912662" y="91835"/>
                  <a:pt x="1832368" y="72181"/>
                </a:cubicBezTo>
                <a:cubicBezTo>
                  <a:pt x="1717856" y="42813"/>
                  <a:pt x="1601820" y="18189"/>
                  <a:pt x="1483694" y="9831"/>
                </a:cubicBezTo>
                <a:cubicBezTo>
                  <a:pt x="1392898" y="3110"/>
                  <a:pt x="1301820" y="-1295"/>
                  <a:pt x="1210797" y="343"/>
                </a:cubicBezTo>
                <a:cubicBezTo>
                  <a:pt x="1119380" y="4127"/>
                  <a:pt x="1028753" y="18359"/>
                  <a:pt x="939199" y="36601"/>
                </a:cubicBezTo>
                <a:cubicBezTo>
                  <a:pt x="629769" y="95449"/>
                  <a:pt x="342021" y="277134"/>
                  <a:pt x="173133" y="545342"/>
                </a:cubicBezTo>
                <a:cubicBezTo>
                  <a:pt x="77763" y="697546"/>
                  <a:pt x="14409" y="830548"/>
                  <a:pt x="2947" y="1012855"/>
                </a:cubicBezTo>
                <a:cubicBezTo>
                  <a:pt x="-5297" y="1106210"/>
                  <a:pt x="4076" y="1200809"/>
                  <a:pt x="27058" y="1291510"/>
                </a:cubicBezTo>
                <a:cubicBezTo>
                  <a:pt x="38181" y="1330874"/>
                  <a:pt x="56928" y="1367245"/>
                  <a:pt x="73416" y="1404463"/>
                </a:cubicBezTo>
                <a:cubicBezTo>
                  <a:pt x="90694" y="1444900"/>
                  <a:pt x="103907" y="1487145"/>
                  <a:pt x="124912" y="1525944"/>
                </a:cubicBezTo>
                <a:cubicBezTo>
                  <a:pt x="160203" y="1590666"/>
                  <a:pt x="202608" y="1651435"/>
                  <a:pt x="248063" y="1709437"/>
                </a:cubicBezTo>
                <a:cubicBezTo>
                  <a:pt x="354444" y="1831087"/>
                  <a:pt x="490582" y="1923765"/>
                  <a:pt x="631802" y="2000573"/>
                </a:cubicBezTo>
                <a:cubicBezTo>
                  <a:pt x="766302" y="2074614"/>
                  <a:pt x="910684" y="2130808"/>
                  <a:pt x="1061559" y="2159668"/>
                </a:cubicBezTo>
                <a:cubicBezTo>
                  <a:pt x="1055348" y="2204510"/>
                  <a:pt x="1029431" y="2244270"/>
                  <a:pt x="1005772" y="2282052"/>
                </a:cubicBezTo>
                <a:cubicBezTo>
                  <a:pt x="967658" y="2349768"/>
                  <a:pt x="917516" y="2409463"/>
                  <a:pt x="867319" y="2468482"/>
                </a:cubicBezTo>
                <a:cubicBezTo>
                  <a:pt x="834851" y="2498075"/>
                  <a:pt x="802101" y="2527669"/>
                  <a:pt x="766020" y="2552914"/>
                </a:cubicBezTo>
                <a:cubicBezTo>
                  <a:pt x="755856" y="2558787"/>
                  <a:pt x="753371" y="2573359"/>
                  <a:pt x="761898" y="2581717"/>
                </a:cubicBezTo>
                <a:cubicBezTo>
                  <a:pt x="778160" y="2595384"/>
                  <a:pt x="801706" y="2593521"/>
                  <a:pt x="821695" y="2594142"/>
                </a:cubicBezTo>
                <a:cubicBezTo>
                  <a:pt x="858849" y="2595893"/>
                  <a:pt x="895212" y="2587308"/>
                  <a:pt x="931237" y="2578950"/>
                </a:cubicBezTo>
                <a:cubicBezTo>
                  <a:pt x="985783" y="2566525"/>
                  <a:pt x="1039877" y="2550147"/>
                  <a:pt x="1090470" y="2526144"/>
                </a:cubicBezTo>
                <a:cubicBezTo>
                  <a:pt x="1155631" y="2497115"/>
                  <a:pt x="1211757" y="2452725"/>
                  <a:pt x="1268844" y="2410593"/>
                </a:cubicBezTo>
                <a:cubicBezTo>
                  <a:pt x="1335191" y="2363887"/>
                  <a:pt x="1401933" y="2315317"/>
                  <a:pt x="1446992" y="2246359"/>
                </a:cubicBezTo>
                <a:cubicBezTo>
                  <a:pt x="1506958" y="2239977"/>
                  <a:pt x="1572910" y="2246642"/>
                  <a:pt x="1634796" y="2236476"/>
                </a:cubicBezTo>
                <a:cubicBezTo>
                  <a:pt x="1775508" y="2215128"/>
                  <a:pt x="1912605" y="2174013"/>
                  <a:pt x="2042419" y="2115785"/>
                </a:cubicBezTo>
                <a:cubicBezTo>
                  <a:pt x="2148235" y="2071112"/>
                  <a:pt x="2249421" y="2015765"/>
                  <a:pt x="2339653" y="1944323"/>
                </a:cubicBezTo>
                <a:cubicBezTo>
                  <a:pt x="2444057" y="1861528"/>
                  <a:pt x="2533216" y="1761113"/>
                  <a:pt x="2610066" y="1652565"/>
                </a:cubicBezTo>
                <a:cubicBezTo>
                  <a:pt x="2633781" y="1616645"/>
                  <a:pt x="2658682" y="1581461"/>
                  <a:pt x="2683019" y="1545937"/>
                </a:cubicBezTo>
                <a:cubicBezTo>
                  <a:pt x="2708993" y="1500925"/>
                  <a:pt x="2735193" y="1455744"/>
                  <a:pt x="2756424" y="1408247"/>
                </a:cubicBezTo>
                <a:cubicBezTo>
                  <a:pt x="2780591" y="1358887"/>
                  <a:pt x="2798829" y="1306815"/>
                  <a:pt x="2810461" y="1252993"/>
                </a:cubicBezTo>
                <a:cubicBezTo>
                  <a:pt x="2817463" y="1225432"/>
                  <a:pt x="2824860" y="1197420"/>
                  <a:pt x="2822940" y="1168673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2"/>
          <p:cNvSpPr/>
          <p:nvPr/>
        </p:nvSpPr>
        <p:spPr>
          <a:xfrm>
            <a:off x="13523726" y="839374"/>
            <a:ext cx="2413877" cy="2218187"/>
          </a:xfrm>
          <a:custGeom>
            <a:rect b="b" l="l" r="r" t="t"/>
            <a:pathLst>
              <a:path extrusionOk="0" h="2594371" w="2823248">
                <a:moveTo>
                  <a:pt x="821695" y="2594142"/>
                </a:moveTo>
                <a:cubicBezTo>
                  <a:pt x="801706" y="2593521"/>
                  <a:pt x="778160" y="2595384"/>
                  <a:pt x="761898" y="2581717"/>
                </a:cubicBezTo>
                <a:cubicBezTo>
                  <a:pt x="753371" y="2573359"/>
                  <a:pt x="755856" y="2558787"/>
                  <a:pt x="766020" y="2552914"/>
                </a:cubicBezTo>
                <a:cubicBezTo>
                  <a:pt x="802101" y="2527669"/>
                  <a:pt x="834851" y="2498075"/>
                  <a:pt x="867319" y="2468482"/>
                </a:cubicBezTo>
                <a:cubicBezTo>
                  <a:pt x="917516" y="2409463"/>
                  <a:pt x="967658" y="2349768"/>
                  <a:pt x="1005772" y="2282052"/>
                </a:cubicBezTo>
                <a:cubicBezTo>
                  <a:pt x="1029431" y="2244270"/>
                  <a:pt x="1055348" y="2204510"/>
                  <a:pt x="1061559" y="2159668"/>
                </a:cubicBezTo>
                <a:cubicBezTo>
                  <a:pt x="910684" y="2130808"/>
                  <a:pt x="766302" y="2074614"/>
                  <a:pt x="631802" y="2000573"/>
                </a:cubicBezTo>
                <a:cubicBezTo>
                  <a:pt x="490582" y="1923765"/>
                  <a:pt x="354444" y="1831087"/>
                  <a:pt x="248063" y="1709437"/>
                </a:cubicBezTo>
                <a:cubicBezTo>
                  <a:pt x="202608" y="1651435"/>
                  <a:pt x="160203" y="1590666"/>
                  <a:pt x="124912" y="1525944"/>
                </a:cubicBezTo>
                <a:cubicBezTo>
                  <a:pt x="103907" y="1487145"/>
                  <a:pt x="90694" y="1444900"/>
                  <a:pt x="73416" y="1404463"/>
                </a:cubicBezTo>
                <a:cubicBezTo>
                  <a:pt x="56928" y="1367245"/>
                  <a:pt x="38181" y="1330874"/>
                  <a:pt x="27058" y="1291510"/>
                </a:cubicBezTo>
                <a:cubicBezTo>
                  <a:pt x="4076" y="1200809"/>
                  <a:pt x="-5297" y="1106210"/>
                  <a:pt x="2947" y="1012855"/>
                </a:cubicBezTo>
                <a:cubicBezTo>
                  <a:pt x="14409" y="830548"/>
                  <a:pt x="77763" y="697546"/>
                  <a:pt x="173133" y="545342"/>
                </a:cubicBezTo>
                <a:cubicBezTo>
                  <a:pt x="342021" y="277134"/>
                  <a:pt x="629769" y="95449"/>
                  <a:pt x="939199" y="36601"/>
                </a:cubicBezTo>
                <a:cubicBezTo>
                  <a:pt x="1028753" y="18359"/>
                  <a:pt x="1119380" y="4127"/>
                  <a:pt x="1210797" y="343"/>
                </a:cubicBezTo>
                <a:cubicBezTo>
                  <a:pt x="1301820" y="-1295"/>
                  <a:pt x="1392898" y="3110"/>
                  <a:pt x="1483694" y="9831"/>
                </a:cubicBezTo>
                <a:cubicBezTo>
                  <a:pt x="1601820" y="18189"/>
                  <a:pt x="1717856" y="42813"/>
                  <a:pt x="1832368" y="72181"/>
                </a:cubicBezTo>
                <a:cubicBezTo>
                  <a:pt x="1912662" y="91835"/>
                  <a:pt x="1992391" y="115386"/>
                  <a:pt x="2067546" y="150119"/>
                </a:cubicBezTo>
                <a:cubicBezTo>
                  <a:pt x="2154955" y="192702"/>
                  <a:pt x="2242815" y="238504"/>
                  <a:pt x="2321866" y="295320"/>
                </a:cubicBezTo>
                <a:cubicBezTo>
                  <a:pt x="2415768" y="368344"/>
                  <a:pt x="2499281" y="454979"/>
                  <a:pt x="2575452" y="546132"/>
                </a:cubicBezTo>
                <a:cubicBezTo>
                  <a:pt x="2613397" y="590975"/>
                  <a:pt x="2638694" y="644289"/>
                  <a:pt x="2666926" y="695400"/>
                </a:cubicBezTo>
                <a:cubicBezTo>
                  <a:pt x="2717519" y="785875"/>
                  <a:pt x="2764385" y="879739"/>
                  <a:pt x="2785673" y="981905"/>
                </a:cubicBezTo>
                <a:cubicBezTo>
                  <a:pt x="2789061" y="983769"/>
                  <a:pt x="2791658" y="986932"/>
                  <a:pt x="2792844" y="990829"/>
                </a:cubicBezTo>
                <a:cubicBezTo>
                  <a:pt x="2796401" y="1004157"/>
                  <a:pt x="2796119" y="1018220"/>
                  <a:pt x="2799112" y="1031718"/>
                </a:cubicBezTo>
                <a:cubicBezTo>
                  <a:pt x="2803742" y="1049564"/>
                  <a:pt x="2806057" y="1067806"/>
                  <a:pt x="2808485" y="1086048"/>
                </a:cubicBezTo>
                <a:cubicBezTo>
                  <a:pt x="2815148" y="1113214"/>
                  <a:pt x="2822037" y="1140548"/>
                  <a:pt x="2822940" y="1168673"/>
                </a:cubicBezTo>
                <a:cubicBezTo>
                  <a:pt x="2824860" y="1197420"/>
                  <a:pt x="2817463" y="1225432"/>
                  <a:pt x="2810461" y="1252993"/>
                </a:cubicBezTo>
                <a:cubicBezTo>
                  <a:pt x="2798829" y="1306815"/>
                  <a:pt x="2780591" y="1358887"/>
                  <a:pt x="2756424" y="1408247"/>
                </a:cubicBezTo>
                <a:cubicBezTo>
                  <a:pt x="2735193" y="1455744"/>
                  <a:pt x="2708993" y="1500925"/>
                  <a:pt x="2683019" y="1545937"/>
                </a:cubicBezTo>
                <a:cubicBezTo>
                  <a:pt x="2658682" y="1581461"/>
                  <a:pt x="2633781" y="1616645"/>
                  <a:pt x="2610066" y="1652565"/>
                </a:cubicBezTo>
                <a:cubicBezTo>
                  <a:pt x="2533216" y="1761113"/>
                  <a:pt x="2444057" y="1861528"/>
                  <a:pt x="2339653" y="1944323"/>
                </a:cubicBezTo>
                <a:cubicBezTo>
                  <a:pt x="2249421" y="2015765"/>
                  <a:pt x="2148235" y="2071112"/>
                  <a:pt x="2042419" y="2115785"/>
                </a:cubicBezTo>
                <a:cubicBezTo>
                  <a:pt x="1912605" y="2174013"/>
                  <a:pt x="1775508" y="2215128"/>
                  <a:pt x="1634796" y="2236476"/>
                </a:cubicBezTo>
                <a:cubicBezTo>
                  <a:pt x="1572910" y="2246642"/>
                  <a:pt x="1506958" y="2239977"/>
                  <a:pt x="1446992" y="2246359"/>
                </a:cubicBezTo>
                <a:cubicBezTo>
                  <a:pt x="1401933" y="2315317"/>
                  <a:pt x="1335191" y="2363887"/>
                  <a:pt x="1268844" y="2410593"/>
                </a:cubicBezTo>
                <a:cubicBezTo>
                  <a:pt x="1211757" y="2452725"/>
                  <a:pt x="1155631" y="2497115"/>
                  <a:pt x="1090470" y="2526144"/>
                </a:cubicBezTo>
                <a:cubicBezTo>
                  <a:pt x="1039877" y="2550147"/>
                  <a:pt x="985783" y="2566525"/>
                  <a:pt x="931237" y="2578950"/>
                </a:cubicBezTo>
                <a:cubicBezTo>
                  <a:pt x="895212" y="2587308"/>
                  <a:pt x="858849" y="2595893"/>
                  <a:pt x="821695" y="2594142"/>
                </a:cubicBezTo>
                <a:close/>
                <a:moveTo>
                  <a:pt x="825083" y="2563193"/>
                </a:moveTo>
                <a:cubicBezTo>
                  <a:pt x="871441" y="2564209"/>
                  <a:pt x="916443" y="2550485"/>
                  <a:pt x="961108" y="2539981"/>
                </a:cubicBezTo>
                <a:cubicBezTo>
                  <a:pt x="1011644" y="2526088"/>
                  <a:pt x="1060769" y="2508071"/>
                  <a:pt x="1107071" y="2483504"/>
                </a:cubicBezTo>
                <a:cubicBezTo>
                  <a:pt x="1148403" y="2461930"/>
                  <a:pt x="1185557" y="2433127"/>
                  <a:pt x="1223050" y="2406188"/>
                </a:cubicBezTo>
                <a:cubicBezTo>
                  <a:pt x="1266980" y="2373093"/>
                  <a:pt x="1312491" y="2341918"/>
                  <a:pt x="1354671" y="2306563"/>
                </a:cubicBezTo>
                <a:cubicBezTo>
                  <a:pt x="1380532" y="2283069"/>
                  <a:pt x="1402441" y="2255621"/>
                  <a:pt x="1422655" y="2227214"/>
                </a:cubicBezTo>
                <a:cubicBezTo>
                  <a:pt x="1440555" y="2206430"/>
                  <a:pt x="1481605" y="2214676"/>
                  <a:pt x="1506902" y="2212699"/>
                </a:cubicBezTo>
                <a:cubicBezTo>
                  <a:pt x="1535247" y="2213095"/>
                  <a:pt x="1565908" y="2211683"/>
                  <a:pt x="1592503" y="2209819"/>
                </a:cubicBezTo>
                <a:cubicBezTo>
                  <a:pt x="1750098" y="2193554"/>
                  <a:pt x="1903176" y="2144927"/>
                  <a:pt x="2047106" y="2079697"/>
                </a:cubicBezTo>
                <a:cubicBezTo>
                  <a:pt x="2154277" y="2034177"/>
                  <a:pt x="2255576" y="1974820"/>
                  <a:pt x="2345130" y="1900101"/>
                </a:cubicBezTo>
                <a:cubicBezTo>
                  <a:pt x="2452358" y="1809513"/>
                  <a:pt x="2543211" y="1699948"/>
                  <a:pt x="2619721" y="1583042"/>
                </a:cubicBezTo>
                <a:cubicBezTo>
                  <a:pt x="2649648" y="1543226"/>
                  <a:pt x="2674097" y="1500247"/>
                  <a:pt x="2697813" y="1456535"/>
                </a:cubicBezTo>
                <a:cubicBezTo>
                  <a:pt x="2731410" y="1394410"/>
                  <a:pt x="2760715" y="1329293"/>
                  <a:pt x="2776864" y="1260843"/>
                </a:cubicBezTo>
                <a:cubicBezTo>
                  <a:pt x="2789512" y="1213516"/>
                  <a:pt x="2781890" y="1163591"/>
                  <a:pt x="2780591" y="1115247"/>
                </a:cubicBezTo>
                <a:cubicBezTo>
                  <a:pt x="2778445" y="1086669"/>
                  <a:pt x="2773420" y="1058488"/>
                  <a:pt x="2767491" y="1030475"/>
                </a:cubicBezTo>
                <a:cubicBezTo>
                  <a:pt x="2748010" y="910350"/>
                  <a:pt x="2692674" y="800164"/>
                  <a:pt x="2633103" y="695739"/>
                </a:cubicBezTo>
                <a:cubicBezTo>
                  <a:pt x="2615599" y="664451"/>
                  <a:pt x="2599450" y="632429"/>
                  <a:pt x="2579970" y="602270"/>
                </a:cubicBezTo>
                <a:cubicBezTo>
                  <a:pt x="2550212" y="560308"/>
                  <a:pt x="2516559" y="521226"/>
                  <a:pt x="2480421" y="484686"/>
                </a:cubicBezTo>
                <a:cubicBezTo>
                  <a:pt x="2418027" y="418778"/>
                  <a:pt x="2353656" y="353773"/>
                  <a:pt x="2278727" y="301984"/>
                </a:cubicBezTo>
                <a:cubicBezTo>
                  <a:pt x="2186745" y="244491"/>
                  <a:pt x="2091431" y="190161"/>
                  <a:pt x="1989907" y="151305"/>
                </a:cubicBezTo>
                <a:cubicBezTo>
                  <a:pt x="1894706" y="115724"/>
                  <a:pt x="1791431" y="93755"/>
                  <a:pt x="1693407" y="71108"/>
                </a:cubicBezTo>
                <a:cubicBezTo>
                  <a:pt x="1535304" y="37674"/>
                  <a:pt x="1372853" y="30388"/>
                  <a:pt x="1211814" y="31236"/>
                </a:cubicBezTo>
                <a:cubicBezTo>
                  <a:pt x="999052" y="44056"/>
                  <a:pt x="784258" y="89858"/>
                  <a:pt x="595551" y="191798"/>
                </a:cubicBezTo>
                <a:cubicBezTo>
                  <a:pt x="419435" y="291197"/>
                  <a:pt x="266922" y="435551"/>
                  <a:pt x="168616" y="613001"/>
                </a:cubicBezTo>
                <a:cubicBezTo>
                  <a:pt x="124856" y="686025"/>
                  <a:pt x="86741" y="763341"/>
                  <a:pt x="62010" y="844950"/>
                </a:cubicBezTo>
                <a:cubicBezTo>
                  <a:pt x="48740" y="892955"/>
                  <a:pt x="41795" y="942202"/>
                  <a:pt x="36036" y="991563"/>
                </a:cubicBezTo>
                <a:cubicBezTo>
                  <a:pt x="24855" y="1090002"/>
                  <a:pt x="32535" y="1190699"/>
                  <a:pt x="57831" y="1286427"/>
                </a:cubicBezTo>
                <a:cubicBezTo>
                  <a:pt x="70197" y="1328897"/>
                  <a:pt x="92049" y="1367640"/>
                  <a:pt x="108594" y="1408473"/>
                </a:cubicBezTo>
                <a:cubicBezTo>
                  <a:pt x="131857" y="1473421"/>
                  <a:pt x="161558" y="1535150"/>
                  <a:pt x="200801" y="1591739"/>
                </a:cubicBezTo>
                <a:cubicBezTo>
                  <a:pt x="232309" y="1636808"/>
                  <a:pt x="262857" y="1683231"/>
                  <a:pt x="301366" y="1722765"/>
                </a:cubicBezTo>
                <a:cubicBezTo>
                  <a:pt x="403399" y="1824649"/>
                  <a:pt x="522767" y="1907556"/>
                  <a:pt x="649588" y="1974989"/>
                </a:cubicBezTo>
                <a:cubicBezTo>
                  <a:pt x="779346" y="2045811"/>
                  <a:pt x="918476" y="2101214"/>
                  <a:pt x="1064044" y="2128097"/>
                </a:cubicBezTo>
                <a:cubicBezTo>
                  <a:pt x="1131633" y="2138545"/>
                  <a:pt x="1058567" y="2255847"/>
                  <a:pt x="1038917" y="2287418"/>
                </a:cubicBezTo>
                <a:cubicBezTo>
                  <a:pt x="1014354" y="2328420"/>
                  <a:pt x="989848" y="2369534"/>
                  <a:pt x="958397" y="2405793"/>
                </a:cubicBezTo>
                <a:cubicBezTo>
                  <a:pt x="935303" y="2434483"/>
                  <a:pt x="913620" y="2464415"/>
                  <a:pt x="888324" y="2491298"/>
                </a:cubicBezTo>
                <a:cubicBezTo>
                  <a:pt x="861277" y="2515922"/>
                  <a:pt x="834004" y="2540545"/>
                  <a:pt x="804868" y="2562797"/>
                </a:cubicBezTo>
                <a:cubicBezTo>
                  <a:pt x="811644" y="2563080"/>
                  <a:pt x="818363" y="2563136"/>
                  <a:pt x="825083" y="2563193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2"/>
          <p:cNvSpPr/>
          <p:nvPr/>
        </p:nvSpPr>
        <p:spPr>
          <a:xfrm>
            <a:off x="13550271" y="866057"/>
            <a:ext cx="2353785" cy="2164925"/>
          </a:xfrm>
          <a:custGeom>
            <a:rect b="b" l="l" r="r" t="t"/>
            <a:pathLst>
              <a:path extrusionOk="0" h="2532076" w="2752965">
                <a:moveTo>
                  <a:pt x="2749476" y="1084082"/>
                </a:moveTo>
                <a:cubicBezTo>
                  <a:pt x="2750831" y="1132426"/>
                  <a:pt x="2758398" y="1182408"/>
                  <a:pt x="2745806" y="1229679"/>
                </a:cubicBezTo>
                <a:cubicBezTo>
                  <a:pt x="2729657" y="1298128"/>
                  <a:pt x="2700351" y="1363246"/>
                  <a:pt x="2666754" y="1425370"/>
                </a:cubicBezTo>
                <a:cubicBezTo>
                  <a:pt x="2643039" y="1469083"/>
                  <a:pt x="2618533" y="1512005"/>
                  <a:pt x="2588663" y="1551878"/>
                </a:cubicBezTo>
                <a:cubicBezTo>
                  <a:pt x="2512152" y="1668784"/>
                  <a:pt x="2421300" y="1778349"/>
                  <a:pt x="2314072" y="1868937"/>
                </a:cubicBezTo>
                <a:cubicBezTo>
                  <a:pt x="2224574" y="1943656"/>
                  <a:pt x="2123275" y="2003012"/>
                  <a:pt x="2016047" y="2048532"/>
                </a:cubicBezTo>
                <a:cubicBezTo>
                  <a:pt x="1872174" y="2113706"/>
                  <a:pt x="1719040" y="2162389"/>
                  <a:pt x="1561445" y="2178654"/>
                </a:cubicBezTo>
                <a:cubicBezTo>
                  <a:pt x="1534850" y="2180518"/>
                  <a:pt x="1504133" y="2181930"/>
                  <a:pt x="1475843" y="2181535"/>
                </a:cubicBezTo>
                <a:cubicBezTo>
                  <a:pt x="1450547" y="2183512"/>
                  <a:pt x="1409497" y="2175322"/>
                  <a:pt x="1391597" y="2196049"/>
                </a:cubicBezTo>
                <a:cubicBezTo>
                  <a:pt x="1371439" y="2224513"/>
                  <a:pt x="1349474" y="2251961"/>
                  <a:pt x="1323613" y="2275455"/>
                </a:cubicBezTo>
                <a:cubicBezTo>
                  <a:pt x="1281433" y="2310810"/>
                  <a:pt x="1235922" y="2341985"/>
                  <a:pt x="1191992" y="2375023"/>
                </a:cubicBezTo>
                <a:cubicBezTo>
                  <a:pt x="1154499" y="2401963"/>
                  <a:pt x="1117345" y="2430709"/>
                  <a:pt x="1076012" y="2452340"/>
                </a:cubicBezTo>
                <a:cubicBezTo>
                  <a:pt x="1029711" y="2476907"/>
                  <a:pt x="980586" y="2494923"/>
                  <a:pt x="930049" y="2508816"/>
                </a:cubicBezTo>
                <a:cubicBezTo>
                  <a:pt x="885385" y="2519321"/>
                  <a:pt x="840382" y="2532988"/>
                  <a:pt x="794024" y="2532028"/>
                </a:cubicBezTo>
                <a:cubicBezTo>
                  <a:pt x="787305" y="2531972"/>
                  <a:pt x="780585" y="2531915"/>
                  <a:pt x="773923" y="2531633"/>
                </a:cubicBezTo>
                <a:cubicBezTo>
                  <a:pt x="803002" y="2509381"/>
                  <a:pt x="830275" y="2484757"/>
                  <a:pt x="857378" y="2460134"/>
                </a:cubicBezTo>
                <a:cubicBezTo>
                  <a:pt x="882675" y="2433307"/>
                  <a:pt x="904358" y="2403375"/>
                  <a:pt x="927452" y="2374628"/>
                </a:cubicBezTo>
                <a:cubicBezTo>
                  <a:pt x="958903" y="2338370"/>
                  <a:pt x="983409" y="2297312"/>
                  <a:pt x="1007971" y="2256253"/>
                </a:cubicBezTo>
                <a:cubicBezTo>
                  <a:pt x="1027621" y="2224683"/>
                  <a:pt x="1100688" y="2107381"/>
                  <a:pt x="1033099" y="2096933"/>
                </a:cubicBezTo>
                <a:cubicBezTo>
                  <a:pt x="887531" y="2070050"/>
                  <a:pt x="748344" y="2014590"/>
                  <a:pt x="618643" y="1943825"/>
                </a:cubicBezTo>
                <a:cubicBezTo>
                  <a:pt x="491822" y="1876448"/>
                  <a:pt x="372397" y="1793484"/>
                  <a:pt x="270421" y="1691601"/>
                </a:cubicBezTo>
                <a:cubicBezTo>
                  <a:pt x="231912" y="1652123"/>
                  <a:pt x="201307" y="1605643"/>
                  <a:pt x="169800" y="1560575"/>
                </a:cubicBezTo>
                <a:cubicBezTo>
                  <a:pt x="130556" y="1503985"/>
                  <a:pt x="100855" y="1442257"/>
                  <a:pt x="77592" y="1377309"/>
                </a:cubicBezTo>
                <a:cubicBezTo>
                  <a:pt x="61047" y="1336419"/>
                  <a:pt x="39195" y="1297733"/>
                  <a:pt x="26829" y="1255263"/>
                </a:cubicBezTo>
                <a:cubicBezTo>
                  <a:pt x="1476" y="1159535"/>
                  <a:pt x="-6146" y="1058837"/>
                  <a:pt x="4977" y="960399"/>
                </a:cubicBezTo>
                <a:cubicBezTo>
                  <a:pt x="10737" y="911095"/>
                  <a:pt x="17682" y="861790"/>
                  <a:pt x="30951" y="813785"/>
                </a:cubicBezTo>
                <a:cubicBezTo>
                  <a:pt x="55683" y="732233"/>
                  <a:pt x="93797" y="654860"/>
                  <a:pt x="137558" y="581836"/>
                </a:cubicBezTo>
                <a:cubicBezTo>
                  <a:pt x="235921" y="404387"/>
                  <a:pt x="388434" y="260033"/>
                  <a:pt x="564493" y="160634"/>
                </a:cubicBezTo>
                <a:cubicBezTo>
                  <a:pt x="753200" y="58694"/>
                  <a:pt x="967994" y="12948"/>
                  <a:pt x="1180755" y="71"/>
                </a:cubicBezTo>
                <a:cubicBezTo>
                  <a:pt x="1341795" y="-832"/>
                  <a:pt x="1504246" y="6566"/>
                  <a:pt x="1662349" y="39944"/>
                </a:cubicBezTo>
                <a:cubicBezTo>
                  <a:pt x="1760372" y="62591"/>
                  <a:pt x="1863648" y="84560"/>
                  <a:pt x="1958848" y="120140"/>
                </a:cubicBezTo>
                <a:cubicBezTo>
                  <a:pt x="2060373" y="159053"/>
                  <a:pt x="2155630" y="213327"/>
                  <a:pt x="2247669" y="270876"/>
                </a:cubicBezTo>
                <a:cubicBezTo>
                  <a:pt x="2322598" y="322665"/>
                  <a:pt x="2386969" y="387670"/>
                  <a:pt x="2449363" y="453578"/>
                </a:cubicBezTo>
                <a:cubicBezTo>
                  <a:pt x="2485501" y="490118"/>
                  <a:pt x="2519154" y="529200"/>
                  <a:pt x="2548911" y="571162"/>
                </a:cubicBezTo>
                <a:cubicBezTo>
                  <a:pt x="2568392" y="601321"/>
                  <a:pt x="2584541" y="633286"/>
                  <a:pt x="2602045" y="664574"/>
                </a:cubicBezTo>
                <a:cubicBezTo>
                  <a:pt x="2661616" y="768999"/>
                  <a:pt x="2716952" y="879185"/>
                  <a:pt x="2736433" y="999311"/>
                </a:cubicBezTo>
                <a:cubicBezTo>
                  <a:pt x="2742362" y="1027323"/>
                  <a:pt x="2747330" y="1055505"/>
                  <a:pt x="2749476" y="1084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2"/>
          <p:cNvSpPr txBox="1"/>
          <p:nvPr/>
        </p:nvSpPr>
        <p:spPr>
          <a:xfrm>
            <a:off x="2741618" y="7478068"/>
            <a:ext cx="12804764" cy="6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— Include a credit, citation, or supporting message</a:t>
            </a:r>
            <a:endParaRPr/>
          </a:p>
        </p:txBody>
      </p:sp>
      <p:sp>
        <p:nvSpPr>
          <p:cNvPr id="583" name="Google Shape;583;p22"/>
          <p:cNvSpPr/>
          <p:nvPr/>
        </p:nvSpPr>
        <p:spPr>
          <a:xfrm>
            <a:off x="2908420" y="2412980"/>
            <a:ext cx="1027002" cy="931188"/>
          </a:xfrm>
          <a:custGeom>
            <a:rect b="b" l="l" r="r" t="t"/>
            <a:pathLst>
              <a:path extrusionOk="0" h="931188" w="1027002">
                <a:moveTo>
                  <a:pt x="993916" y="441112"/>
                </a:moveTo>
                <a:cubicBezTo>
                  <a:pt x="958754" y="433232"/>
                  <a:pt x="922565" y="431734"/>
                  <a:pt x="886848" y="427855"/>
                </a:cubicBezTo>
                <a:cubicBezTo>
                  <a:pt x="819420" y="420652"/>
                  <a:pt x="751561" y="416814"/>
                  <a:pt x="683763" y="419790"/>
                </a:cubicBezTo>
                <a:cubicBezTo>
                  <a:pt x="708635" y="395492"/>
                  <a:pt x="734514" y="372179"/>
                  <a:pt x="760331" y="348845"/>
                </a:cubicBezTo>
                <a:cubicBezTo>
                  <a:pt x="773352" y="336101"/>
                  <a:pt x="787236" y="324280"/>
                  <a:pt x="800812" y="312110"/>
                </a:cubicBezTo>
                <a:cubicBezTo>
                  <a:pt x="813690" y="300023"/>
                  <a:pt x="826424" y="287792"/>
                  <a:pt x="839836" y="276279"/>
                </a:cubicBezTo>
                <a:cubicBezTo>
                  <a:pt x="851953" y="265135"/>
                  <a:pt x="863825" y="253725"/>
                  <a:pt x="876949" y="243751"/>
                </a:cubicBezTo>
                <a:cubicBezTo>
                  <a:pt x="894489" y="229386"/>
                  <a:pt x="909954" y="212065"/>
                  <a:pt x="922031" y="192877"/>
                </a:cubicBezTo>
                <a:cubicBezTo>
                  <a:pt x="930082" y="178696"/>
                  <a:pt x="939756" y="161930"/>
                  <a:pt x="934067" y="145245"/>
                </a:cubicBezTo>
                <a:cubicBezTo>
                  <a:pt x="929733" y="133589"/>
                  <a:pt x="918889" y="123861"/>
                  <a:pt x="906360" y="122178"/>
                </a:cubicBezTo>
                <a:cubicBezTo>
                  <a:pt x="884096" y="119654"/>
                  <a:pt x="863003" y="130100"/>
                  <a:pt x="844375" y="141161"/>
                </a:cubicBezTo>
                <a:cubicBezTo>
                  <a:pt x="817510" y="158256"/>
                  <a:pt x="793603" y="179353"/>
                  <a:pt x="769080" y="199526"/>
                </a:cubicBezTo>
                <a:cubicBezTo>
                  <a:pt x="739094" y="224953"/>
                  <a:pt x="710463" y="251960"/>
                  <a:pt x="681771" y="278844"/>
                </a:cubicBezTo>
                <a:cubicBezTo>
                  <a:pt x="666470" y="293907"/>
                  <a:pt x="653037" y="310756"/>
                  <a:pt x="637284" y="325409"/>
                </a:cubicBezTo>
                <a:cubicBezTo>
                  <a:pt x="629623" y="332940"/>
                  <a:pt x="622517" y="341026"/>
                  <a:pt x="615185" y="348866"/>
                </a:cubicBezTo>
                <a:cubicBezTo>
                  <a:pt x="606415" y="358388"/>
                  <a:pt x="596166" y="366227"/>
                  <a:pt x="586493" y="374744"/>
                </a:cubicBezTo>
                <a:cubicBezTo>
                  <a:pt x="592202" y="290952"/>
                  <a:pt x="612084" y="208617"/>
                  <a:pt x="620381" y="125113"/>
                </a:cubicBezTo>
                <a:cubicBezTo>
                  <a:pt x="624160" y="93119"/>
                  <a:pt x="627631" y="60920"/>
                  <a:pt x="624879" y="28700"/>
                </a:cubicBezTo>
                <a:cubicBezTo>
                  <a:pt x="624633" y="5407"/>
                  <a:pt x="599596" y="-4854"/>
                  <a:pt x="579715" y="2185"/>
                </a:cubicBezTo>
                <a:cubicBezTo>
                  <a:pt x="560470" y="8096"/>
                  <a:pt x="545025" y="23221"/>
                  <a:pt x="535865" y="40829"/>
                </a:cubicBezTo>
                <a:cubicBezTo>
                  <a:pt x="510315" y="92072"/>
                  <a:pt x="502120" y="149719"/>
                  <a:pt x="490372" y="205211"/>
                </a:cubicBezTo>
                <a:cubicBezTo>
                  <a:pt x="485730" y="226164"/>
                  <a:pt x="483184" y="247466"/>
                  <a:pt x="479938" y="268665"/>
                </a:cubicBezTo>
                <a:cubicBezTo>
                  <a:pt x="473489" y="307472"/>
                  <a:pt x="466753" y="346464"/>
                  <a:pt x="464411" y="385785"/>
                </a:cubicBezTo>
                <a:cubicBezTo>
                  <a:pt x="452971" y="367787"/>
                  <a:pt x="442250" y="349235"/>
                  <a:pt x="431303" y="330868"/>
                </a:cubicBezTo>
                <a:cubicBezTo>
                  <a:pt x="419678" y="310140"/>
                  <a:pt x="409964" y="288346"/>
                  <a:pt x="397558" y="268049"/>
                </a:cubicBezTo>
                <a:cubicBezTo>
                  <a:pt x="378293" y="237205"/>
                  <a:pt x="360034" y="205724"/>
                  <a:pt x="337955" y="176767"/>
                </a:cubicBezTo>
                <a:cubicBezTo>
                  <a:pt x="330890" y="166055"/>
                  <a:pt x="325016" y="154603"/>
                  <a:pt x="317211" y="144383"/>
                </a:cubicBezTo>
                <a:cubicBezTo>
                  <a:pt x="309366" y="133978"/>
                  <a:pt x="300924" y="124025"/>
                  <a:pt x="292586" y="114031"/>
                </a:cubicBezTo>
                <a:cubicBezTo>
                  <a:pt x="272068" y="90164"/>
                  <a:pt x="248777" y="66686"/>
                  <a:pt x="218750" y="55338"/>
                </a:cubicBezTo>
                <a:cubicBezTo>
                  <a:pt x="207268" y="50679"/>
                  <a:pt x="194494" y="48175"/>
                  <a:pt x="182253" y="51090"/>
                </a:cubicBezTo>
                <a:cubicBezTo>
                  <a:pt x="163973" y="55830"/>
                  <a:pt x="167876" y="79985"/>
                  <a:pt x="170484" y="94268"/>
                </a:cubicBezTo>
                <a:cubicBezTo>
                  <a:pt x="178597" y="137057"/>
                  <a:pt x="196835" y="177095"/>
                  <a:pt x="220803" y="213255"/>
                </a:cubicBezTo>
                <a:cubicBezTo>
                  <a:pt x="230436" y="229016"/>
                  <a:pt x="238631" y="245639"/>
                  <a:pt x="248510" y="261277"/>
                </a:cubicBezTo>
                <a:cubicBezTo>
                  <a:pt x="261860" y="281861"/>
                  <a:pt x="276833" y="301418"/>
                  <a:pt x="291703" y="320935"/>
                </a:cubicBezTo>
                <a:cubicBezTo>
                  <a:pt x="312816" y="346731"/>
                  <a:pt x="332102" y="373944"/>
                  <a:pt x="355290" y="397995"/>
                </a:cubicBezTo>
                <a:cubicBezTo>
                  <a:pt x="365949" y="410370"/>
                  <a:pt x="375828" y="423361"/>
                  <a:pt x="386611" y="435612"/>
                </a:cubicBezTo>
                <a:cubicBezTo>
                  <a:pt x="392752" y="442857"/>
                  <a:pt x="399242" y="450224"/>
                  <a:pt x="402323" y="459357"/>
                </a:cubicBezTo>
                <a:cubicBezTo>
                  <a:pt x="368763" y="453816"/>
                  <a:pt x="334854" y="456545"/>
                  <a:pt x="301027" y="457038"/>
                </a:cubicBezTo>
                <a:cubicBezTo>
                  <a:pt x="257691" y="458577"/>
                  <a:pt x="214293" y="458372"/>
                  <a:pt x="171018" y="461286"/>
                </a:cubicBezTo>
                <a:cubicBezTo>
                  <a:pt x="149596" y="462435"/>
                  <a:pt x="128113" y="462599"/>
                  <a:pt x="106650" y="463338"/>
                </a:cubicBezTo>
                <a:cubicBezTo>
                  <a:pt x="73850" y="464220"/>
                  <a:pt x="38811" y="464590"/>
                  <a:pt x="9564" y="481274"/>
                </a:cubicBezTo>
                <a:cubicBezTo>
                  <a:pt x="-18943" y="503028"/>
                  <a:pt x="23305" y="532867"/>
                  <a:pt x="44808" y="538736"/>
                </a:cubicBezTo>
                <a:cubicBezTo>
                  <a:pt x="65429" y="545016"/>
                  <a:pt x="87180" y="546247"/>
                  <a:pt x="108560" y="547725"/>
                </a:cubicBezTo>
                <a:cubicBezTo>
                  <a:pt x="141299" y="549141"/>
                  <a:pt x="174140" y="548464"/>
                  <a:pt x="206858" y="547109"/>
                </a:cubicBezTo>
                <a:cubicBezTo>
                  <a:pt x="239884" y="545529"/>
                  <a:pt x="272930" y="544277"/>
                  <a:pt x="305895" y="541814"/>
                </a:cubicBezTo>
                <a:cubicBezTo>
                  <a:pt x="334464" y="539393"/>
                  <a:pt x="363095" y="536787"/>
                  <a:pt x="391787" y="538161"/>
                </a:cubicBezTo>
                <a:cubicBezTo>
                  <a:pt x="379731" y="546227"/>
                  <a:pt x="369256" y="556221"/>
                  <a:pt x="358720" y="566072"/>
                </a:cubicBezTo>
                <a:cubicBezTo>
                  <a:pt x="311687" y="601288"/>
                  <a:pt x="264633" y="636668"/>
                  <a:pt x="221358" y="676542"/>
                </a:cubicBezTo>
                <a:cubicBezTo>
                  <a:pt x="186792" y="705191"/>
                  <a:pt x="154115" y="737144"/>
                  <a:pt x="131091" y="776033"/>
                </a:cubicBezTo>
                <a:cubicBezTo>
                  <a:pt x="119117" y="795180"/>
                  <a:pt x="107266" y="817016"/>
                  <a:pt x="112237" y="840329"/>
                </a:cubicBezTo>
                <a:cubicBezTo>
                  <a:pt x="115112" y="858655"/>
                  <a:pt x="132631" y="854284"/>
                  <a:pt x="145632" y="850570"/>
                </a:cubicBezTo>
                <a:cubicBezTo>
                  <a:pt x="165678" y="843838"/>
                  <a:pt x="185066" y="834809"/>
                  <a:pt x="203099" y="823747"/>
                </a:cubicBezTo>
                <a:cubicBezTo>
                  <a:pt x="253953" y="791569"/>
                  <a:pt x="301540" y="754198"/>
                  <a:pt x="343727" y="711266"/>
                </a:cubicBezTo>
                <a:cubicBezTo>
                  <a:pt x="368229" y="689533"/>
                  <a:pt x="389548" y="664598"/>
                  <a:pt x="413640" y="642434"/>
                </a:cubicBezTo>
                <a:cubicBezTo>
                  <a:pt x="440484" y="615632"/>
                  <a:pt x="470491" y="591745"/>
                  <a:pt x="498937" y="566523"/>
                </a:cubicBezTo>
                <a:cubicBezTo>
                  <a:pt x="498834" y="623451"/>
                  <a:pt x="498896" y="680400"/>
                  <a:pt x="500785" y="737308"/>
                </a:cubicBezTo>
                <a:cubicBezTo>
                  <a:pt x="501032" y="781164"/>
                  <a:pt x="508590" y="824527"/>
                  <a:pt x="519372" y="866926"/>
                </a:cubicBezTo>
                <a:cubicBezTo>
                  <a:pt x="524856" y="884000"/>
                  <a:pt x="534263" y="925024"/>
                  <a:pt x="552131" y="930893"/>
                </a:cubicBezTo>
                <a:cubicBezTo>
                  <a:pt x="576860" y="937973"/>
                  <a:pt x="597871" y="815682"/>
                  <a:pt x="603108" y="795139"/>
                </a:cubicBezTo>
                <a:cubicBezTo>
                  <a:pt x="611591" y="753644"/>
                  <a:pt x="618574" y="711840"/>
                  <a:pt x="621613" y="669565"/>
                </a:cubicBezTo>
                <a:cubicBezTo>
                  <a:pt x="624407" y="632933"/>
                  <a:pt x="626111" y="596424"/>
                  <a:pt x="629829" y="559792"/>
                </a:cubicBezTo>
                <a:cubicBezTo>
                  <a:pt x="642234" y="572495"/>
                  <a:pt x="655933" y="583803"/>
                  <a:pt x="668626" y="596198"/>
                </a:cubicBezTo>
                <a:cubicBezTo>
                  <a:pt x="679861" y="607567"/>
                  <a:pt x="690869" y="619162"/>
                  <a:pt x="702474" y="630183"/>
                </a:cubicBezTo>
                <a:cubicBezTo>
                  <a:pt x="716461" y="644425"/>
                  <a:pt x="728948" y="660063"/>
                  <a:pt x="743654" y="673628"/>
                </a:cubicBezTo>
                <a:cubicBezTo>
                  <a:pt x="753204" y="683068"/>
                  <a:pt x="760659" y="693186"/>
                  <a:pt x="769984" y="703385"/>
                </a:cubicBezTo>
                <a:cubicBezTo>
                  <a:pt x="781095" y="715144"/>
                  <a:pt x="792967" y="726144"/>
                  <a:pt x="804920" y="737021"/>
                </a:cubicBezTo>
                <a:cubicBezTo>
                  <a:pt x="826198" y="753849"/>
                  <a:pt x="860271" y="782005"/>
                  <a:pt x="888820" y="771354"/>
                </a:cubicBezTo>
                <a:cubicBezTo>
                  <a:pt x="910817" y="760888"/>
                  <a:pt x="902601" y="739053"/>
                  <a:pt x="893831" y="722163"/>
                </a:cubicBezTo>
                <a:cubicBezTo>
                  <a:pt x="885554" y="705930"/>
                  <a:pt x="877503" y="689184"/>
                  <a:pt x="867439" y="673731"/>
                </a:cubicBezTo>
                <a:cubicBezTo>
                  <a:pt x="859306" y="661787"/>
                  <a:pt x="850228" y="650520"/>
                  <a:pt x="841890" y="638699"/>
                </a:cubicBezTo>
                <a:cubicBezTo>
                  <a:pt x="822501" y="612636"/>
                  <a:pt x="798348" y="590575"/>
                  <a:pt x="773640" y="569663"/>
                </a:cubicBezTo>
                <a:cubicBezTo>
                  <a:pt x="765507" y="562296"/>
                  <a:pt x="758031" y="554271"/>
                  <a:pt x="749815" y="547007"/>
                </a:cubicBezTo>
                <a:cubicBezTo>
                  <a:pt x="741292" y="539229"/>
                  <a:pt x="731043" y="533626"/>
                  <a:pt x="722540" y="525848"/>
                </a:cubicBezTo>
                <a:cubicBezTo>
                  <a:pt x="756285" y="525623"/>
                  <a:pt x="789865" y="530466"/>
                  <a:pt x="823610" y="528701"/>
                </a:cubicBezTo>
                <a:cubicBezTo>
                  <a:pt x="849920" y="527654"/>
                  <a:pt x="876312" y="528803"/>
                  <a:pt x="902437" y="524986"/>
                </a:cubicBezTo>
                <a:cubicBezTo>
                  <a:pt x="918601" y="523427"/>
                  <a:pt x="934970" y="523324"/>
                  <a:pt x="950888" y="519712"/>
                </a:cubicBezTo>
                <a:cubicBezTo>
                  <a:pt x="966148" y="516408"/>
                  <a:pt x="980710" y="510580"/>
                  <a:pt x="995580" y="505880"/>
                </a:cubicBezTo>
                <a:cubicBezTo>
                  <a:pt x="1003507" y="503253"/>
                  <a:pt x="1011784" y="500483"/>
                  <a:pt x="1017741" y="494347"/>
                </a:cubicBezTo>
                <a:cubicBezTo>
                  <a:pt x="1040066" y="474009"/>
                  <a:pt x="1018028" y="445648"/>
                  <a:pt x="993916" y="441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2"/>
          <p:cNvSpPr/>
          <p:nvPr/>
        </p:nvSpPr>
        <p:spPr>
          <a:xfrm>
            <a:off x="2908420" y="2412980"/>
            <a:ext cx="1027002" cy="931188"/>
          </a:xfrm>
          <a:custGeom>
            <a:rect b="b" l="l" r="r" t="t"/>
            <a:pathLst>
              <a:path extrusionOk="0" h="931188" w="1027002">
                <a:moveTo>
                  <a:pt x="552131" y="930893"/>
                </a:moveTo>
                <a:cubicBezTo>
                  <a:pt x="534263" y="925024"/>
                  <a:pt x="524856" y="884000"/>
                  <a:pt x="519372" y="866926"/>
                </a:cubicBezTo>
                <a:cubicBezTo>
                  <a:pt x="508590" y="824527"/>
                  <a:pt x="501032" y="781164"/>
                  <a:pt x="500785" y="737308"/>
                </a:cubicBezTo>
                <a:cubicBezTo>
                  <a:pt x="498896" y="680400"/>
                  <a:pt x="498834" y="623451"/>
                  <a:pt x="498937" y="566523"/>
                </a:cubicBezTo>
                <a:cubicBezTo>
                  <a:pt x="470491" y="591745"/>
                  <a:pt x="440484" y="615632"/>
                  <a:pt x="413640" y="642434"/>
                </a:cubicBezTo>
                <a:cubicBezTo>
                  <a:pt x="389548" y="664598"/>
                  <a:pt x="368229" y="689533"/>
                  <a:pt x="343727" y="711266"/>
                </a:cubicBezTo>
                <a:cubicBezTo>
                  <a:pt x="301540" y="754198"/>
                  <a:pt x="253953" y="791569"/>
                  <a:pt x="203099" y="823747"/>
                </a:cubicBezTo>
                <a:cubicBezTo>
                  <a:pt x="185066" y="834809"/>
                  <a:pt x="165678" y="843838"/>
                  <a:pt x="145632" y="850570"/>
                </a:cubicBezTo>
                <a:cubicBezTo>
                  <a:pt x="132631" y="854284"/>
                  <a:pt x="115112" y="858655"/>
                  <a:pt x="112237" y="840329"/>
                </a:cubicBezTo>
                <a:cubicBezTo>
                  <a:pt x="107266" y="817016"/>
                  <a:pt x="119117" y="795180"/>
                  <a:pt x="131091" y="776033"/>
                </a:cubicBezTo>
                <a:cubicBezTo>
                  <a:pt x="154115" y="737144"/>
                  <a:pt x="186792" y="705191"/>
                  <a:pt x="221358" y="676542"/>
                </a:cubicBezTo>
                <a:cubicBezTo>
                  <a:pt x="264633" y="636668"/>
                  <a:pt x="311687" y="601288"/>
                  <a:pt x="358720" y="566072"/>
                </a:cubicBezTo>
                <a:cubicBezTo>
                  <a:pt x="369256" y="556221"/>
                  <a:pt x="379731" y="546227"/>
                  <a:pt x="391787" y="538161"/>
                </a:cubicBezTo>
                <a:cubicBezTo>
                  <a:pt x="363095" y="536787"/>
                  <a:pt x="334464" y="539393"/>
                  <a:pt x="305895" y="541814"/>
                </a:cubicBezTo>
                <a:cubicBezTo>
                  <a:pt x="272930" y="544277"/>
                  <a:pt x="239884" y="545529"/>
                  <a:pt x="206858" y="547109"/>
                </a:cubicBezTo>
                <a:cubicBezTo>
                  <a:pt x="174140" y="548464"/>
                  <a:pt x="141299" y="549141"/>
                  <a:pt x="108560" y="547725"/>
                </a:cubicBezTo>
                <a:cubicBezTo>
                  <a:pt x="87180" y="546247"/>
                  <a:pt x="65429" y="545016"/>
                  <a:pt x="44808" y="538736"/>
                </a:cubicBezTo>
                <a:cubicBezTo>
                  <a:pt x="23305" y="532867"/>
                  <a:pt x="-18943" y="503028"/>
                  <a:pt x="9564" y="481274"/>
                </a:cubicBezTo>
                <a:cubicBezTo>
                  <a:pt x="38811" y="464590"/>
                  <a:pt x="73850" y="464220"/>
                  <a:pt x="106650" y="463338"/>
                </a:cubicBezTo>
                <a:cubicBezTo>
                  <a:pt x="128113" y="462599"/>
                  <a:pt x="149596" y="462435"/>
                  <a:pt x="171018" y="461286"/>
                </a:cubicBezTo>
                <a:cubicBezTo>
                  <a:pt x="214293" y="458372"/>
                  <a:pt x="257691" y="458577"/>
                  <a:pt x="301027" y="457038"/>
                </a:cubicBezTo>
                <a:cubicBezTo>
                  <a:pt x="334854" y="456545"/>
                  <a:pt x="368763" y="453816"/>
                  <a:pt x="402323" y="459357"/>
                </a:cubicBezTo>
                <a:cubicBezTo>
                  <a:pt x="399242" y="450224"/>
                  <a:pt x="392752" y="442857"/>
                  <a:pt x="386611" y="435612"/>
                </a:cubicBezTo>
                <a:cubicBezTo>
                  <a:pt x="375828" y="423361"/>
                  <a:pt x="365949" y="410370"/>
                  <a:pt x="355290" y="397995"/>
                </a:cubicBezTo>
                <a:cubicBezTo>
                  <a:pt x="332102" y="373944"/>
                  <a:pt x="312816" y="346731"/>
                  <a:pt x="291703" y="320935"/>
                </a:cubicBezTo>
                <a:cubicBezTo>
                  <a:pt x="276833" y="301418"/>
                  <a:pt x="261860" y="281861"/>
                  <a:pt x="248510" y="261277"/>
                </a:cubicBezTo>
                <a:cubicBezTo>
                  <a:pt x="238631" y="245639"/>
                  <a:pt x="230436" y="229016"/>
                  <a:pt x="220803" y="213255"/>
                </a:cubicBezTo>
                <a:cubicBezTo>
                  <a:pt x="196835" y="177095"/>
                  <a:pt x="178597" y="137057"/>
                  <a:pt x="170484" y="94268"/>
                </a:cubicBezTo>
                <a:cubicBezTo>
                  <a:pt x="167876" y="79985"/>
                  <a:pt x="163973" y="55830"/>
                  <a:pt x="182253" y="51090"/>
                </a:cubicBezTo>
                <a:cubicBezTo>
                  <a:pt x="194494" y="48175"/>
                  <a:pt x="207268" y="50679"/>
                  <a:pt x="218750" y="55338"/>
                </a:cubicBezTo>
                <a:cubicBezTo>
                  <a:pt x="248777" y="66686"/>
                  <a:pt x="272068" y="90164"/>
                  <a:pt x="292586" y="114031"/>
                </a:cubicBezTo>
                <a:cubicBezTo>
                  <a:pt x="300924" y="124025"/>
                  <a:pt x="309366" y="133978"/>
                  <a:pt x="317211" y="144383"/>
                </a:cubicBezTo>
                <a:cubicBezTo>
                  <a:pt x="325016" y="154603"/>
                  <a:pt x="330890" y="166055"/>
                  <a:pt x="337955" y="176767"/>
                </a:cubicBezTo>
                <a:cubicBezTo>
                  <a:pt x="360034" y="205724"/>
                  <a:pt x="378293" y="237205"/>
                  <a:pt x="397558" y="268049"/>
                </a:cubicBezTo>
                <a:cubicBezTo>
                  <a:pt x="409964" y="288346"/>
                  <a:pt x="419678" y="310140"/>
                  <a:pt x="431303" y="330868"/>
                </a:cubicBezTo>
                <a:cubicBezTo>
                  <a:pt x="442250" y="349235"/>
                  <a:pt x="452971" y="367787"/>
                  <a:pt x="464411" y="385785"/>
                </a:cubicBezTo>
                <a:cubicBezTo>
                  <a:pt x="466753" y="346464"/>
                  <a:pt x="473489" y="307472"/>
                  <a:pt x="479938" y="268665"/>
                </a:cubicBezTo>
                <a:cubicBezTo>
                  <a:pt x="483184" y="247466"/>
                  <a:pt x="485730" y="226164"/>
                  <a:pt x="490372" y="205211"/>
                </a:cubicBezTo>
                <a:cubicBezTo>
                  <a:pt x="502120" y="149719"/>
                  <a:pt x="510315" y="92072"/>
                  <a:pt x="535865" y="40829"/>
                </a:cubicBezTo>
                <a:cubicBezTo>
                  <a:pt x="545025" y="23221"/>
                  <a:pt x="560470" y="8096"/>
                  <a:pt x="579715" y="2185"/>
                </a:cubicBezTo>
                <a:cubicBezTo>
                  <a:pt x="599596" y="-4854"/>
                  <a:pt x="624633" y="5407"/>
                  <a:pt x="624879" y="28700"/>
                </a:cubicBezTo>
                <a:cubicBezTo>
                  <a:pt x="627631" y="60920"/>
                  <a:pt x="624160" y="93119"/>
                  <a:pt x="620381" y="125113"/>
                </a:cubicBezTo>
                <a:cubicBezTo>
                  <a:pt x="612084" y="208617"/>
                  <a:pt x="592202" y="290952"/>
                  <a:pt x="586493" y="374744"/>
                </a:cubicBezTo>
                <a:cubicBezTo>
                  <a:pt x="596166" y="366227"/>
                  <a:pt x="606415" y="358388"/>
                  <a:pt x="615185" y="348866"/>
                </a:cubicBezTo>
                <a:cubicBezTo>
                  <a:pt x="622517" y="341026"/>
                  <a:pt x="629623" y="332940"/>
                  <a:pt x="637284" y="325409"/>
                </a:cubicBezTo>
                <a:cubicBezTo>
                  <a:pt x="653037" y="310756"/>
                  <a:pt x="666470" y="293907"/>
                  <a:pt x="681771" y="278844"/>
                </a:cubicBezTo>
                <a:cubicBezTo>
                  <a:pt x="710463" y="251960"/>
                  <a:pt x="739094" y="224953"/>
                  <a:pt x="769080" y="199526"/>
                </a:cubicBezTo>
                <a:cubicBezTo>
                  <a:pt x="793603" y="179353"/>
                  <a:pt x="817510" y="158256"/>
                  <a:pt x="844375" y="141161"/>
                </a:cubicBezTo>
                <a:cubicBezTo>
                  <a:pt x="863003" y="130100"/>
                  <a:pt x="884096" y="119654"/>
                  <a:pt x="906360" y="122178"/>
                </a:cubicBezTo>
                <a:cubicBezTo>
                  <a:pt x="918889" y="123861"/>
                  <a:pt x="929733" y="133589"/>
                  <a:pt x="934067" y="145245"/>
                </a:cubicBezTo>
                <a:cubicBezTo>
                  <a:pt x="939756" y="161930"/>
                  <a:pt x="930082" y="178696"/>
                  <a:pt x="922031" y="192877"/>
                </a:cubicBezTo>
                <a:cubicBezTo>
                  <a:pt x="909954" y="212065"/>
                  <a:pt x="894489" y="229386"/>
                  <a:pt x="876949" y="243751"/>
                </a:cubicBezTo>
                <a:cubicBezTo>
                  <a:pt x="863825" y="253725"/>
                  <a:pt x="851953" y="265135"/>
                  <a:pt x="839836" y="276279"/>
                </a:cubicBezTo>
                <a:cubicBezTo>
                  <a:pt x="826424" y="287792"/>
                  <a:pt x="813690" y="300023"/>
                  <a:pt x="800812" y="312110"/>
                </a:cubicBezTo>
                <a:cubicBezTo>
                  <a:pt x="787236" y="324280"/>
                  <a:pt x="773352" y="336101"/>
                  <a:pt x="760331" y="348845"/>
                </a:cubicBezTo>
                <a:cubicBezTo>
                  <a:pt x="734514" y="372179"/>
                  <a:pt x="708635" y="395492"/>
                  <a:pt x="683763" y="419790"/>
                </a:cubicBezTo>
                <a:cubicBezTo>
                  <a:pt x="751561" y="416814"/>
                  <a:pt x="819420" y="420652"/>
                  <a:pt x="886848" y="427855"/>
                </a:cubicBezTo>
                <a:cubicBezTo>
                  <a:pt x="922565" y="431734"/>
                  <a:pt x="958754" y="433232"/>
                  <a:pt x="993916" y="441112"/>
                </a:cubicBezTo>
                <a:cubicBezTo>
                  <a:pt x="1018028" y="445648"/>
                  <a:pt x="1040066" y="474009"/>
                  <a:pt x="1017741" y="494347"/>
                </a:cubicBezTo>
                <a:cubicBezTo>
                  <a:pt x="1011784" y="500483"/>
                  <a:pt x="1003507" y="503253"/>
                  <a:pt x="995580" y="505880"/>
                </a:cubicBezTo>
                <a:cubicBezTo>
                  <a:pt x="980710" y="510580"/>
                  <a:pt x="966148" y="516408"/>
                  <a:pt x="950888" y="519712"/>
                </a:cubicBezTo>
                <a:cubicBezTo>
                  <a:pt x="934970" y="523324"/>
                  <a:pt x="918601" y="523427"/>
                  <a:pt x="902437" y="524986"/>
                </a:cubicBezTo>
                <a:cubicBezTo>
                  <a:pt x="876312" y="528803"/>
                  <a:pt x="849920" y="527654"/>
                  <a:pt x="823610" y="528701"/>
                </a:cubicBezTo>
                <a:cubicBezTo>
                  <a:pt x="789865" y="530466"/>
                  <a:pt x="756285" y="525623"/>
                  <a:pt x="722540" y="525848"/>
                </a:cubicBezTo>
                <a:cubicBezTo>
                  <a:pt x="731043" y="533626"/>
                  <a:pt x="741292" y="539229"/>
                  <a:pt x="749815" y="547007"/>
                </a:cubicBezTo>
                <a:cubicBezTo>
                  <a:pt x="758031" y="554271"/>
                  <a:pt x="765507" y="562296"/>
                  <a:pt x="773640" y="569663"/>
                </a:cubicBezTo>
                <a:cubicBezTo>
                  <a:pt x="798348" y="590575"/>
                  <a:pt x="822501" y="612636"/>
                  <a:pt x="841890" y="638699"/>
                </a:cubicBezTo>
                <a:cubicBezTo>
                  <a:pt x="850228" y="650520"/>
                  <a:pt x="859306" y="661787"/>
                  <a:pt x="867439" y="673731"/>
                </a:cubicBezTo>
                <a:cubicBezTo>
                  <a:pt x="877503" y="689184"/>
                  <a:pt x="885554" y="705930"/>
                  <a:pt x="893831" y="722163"/>
                </a:cubicBezTo>
                <a:cubicBezTo>
                  <a:pt x="902601" y="739053"/>
                  <a:pt x="910817" y="760888"/>
                  <a:pt x="888820" y="771354"/>
                </a:cubicBezTo>
                <a:cubicBezTo>
                  <a:pt x="860271" y="782005"/>
                  <a:pt x="826198" y="753849"/>
                  <a:pt x="804920" y="737021"/>
                </a:cubicBezTo>
                <a:cubicBezTo>
                  <a:pt x="792967" y="726144"/>
                  <a:pt x="781095" y="715144"/>
                  <a:pt x="769984" y="703385"/>
                </a:cubicBezTo>
                <a:cubicBezTo>
                  <a:pt x="760659" y="693186"/>
                  <a:pt x="753204" y="683068"/>
                  <a:pt x="743654" y="673628"/>
                </a:cubicBezTo>
                <a:cubicBezTo>
                  <a:pt x="728948" y="660063"/>
                  <a:pt x="716461" y="644425"/>
                  <a:pt x="702474" y="630183"/>
                </a:cubicBezTo>
                <a:cubicBezTo>
                  <a:pt x="690869" y="619162"/>
                  <a:pt x="679861" y="607567"/>
                  <a:pt x="668626" y="596198"/>
                </a:cubicBezTo>
                <a:cubicBezTo>
                  <a:pt x="655933" y="583803"/>
                  <a:pt x="642234" y="572495"/>
                  <a:pt x="629829" y="559792"/>
                </a:cubicBezTo>
                <a:cubicBezTo>
                  <a:pt x="626111" y="596424"/>
                  <a:pt x="624407" y="632933"/>
                  <a:pt x="621613" y="669565"/>
                </a:cubicBezTo>
                <a:cubicBezTo>
                  <a:pt x="618574" y="711840"/>
                  <a:pt x="611591" y="753644"/>
                  <a:pt x="603108" y="795139"/>
                </a:cubicBezTo>
                <a:cubicBezTo>
                  <a:pt x="597871" y="815682"/>
                  <a:pt x="576860" y="937973"/>
                  <a:pt x="552131" y="930893"/>
                </a:cubicBezTo>
                <a:close/>
                <a:moveTo>
                  <a:pt x="554062" y="920263"/>
                </a:moveTo>
                <a:cubicBezTo>
                  <a:pt x="559258" y="913737"/>
                  <a:pt x="563120" y="906349"/>
                  <a:pt x="565810" y="898468"/>
                </a:cubicBezTo>
                <a:cubicBezTo>
                  <a:pt x="571520" y="882071"/>
                  <a:pt x="576326" y="865387"/>
                  <a:pt x="580228" y="848476"/>
                </a:cubicBezTo>
                <a:cubicBezTo>
                  <a:pt x="594030" y="790891"/>
                  <a:pt x="605922" y="732568"/>
                  <a:pt x="610625" y="673464"/>
                </a:cubicBezTo>
                <a:cubicBezTo>
                  <a:pt x="614117" y="632625"/>
                  <a:pt x="615226" y="591601"/>
                  <a:pt x="620299" y="550926"/>
                </a:cubicBezTo>
                <a:cubicBezTo>
                  <a:pt x="621079" y="545919"/>
                  <a:pt x="626481" y="542163"/>
                  <a:pt x="630917" y="545796"/>
                </a:cubicBezTo>
                <a:cubicBezTo>
                  <a:pt x="636237" y="551070"/>
                  <a:pt x="641372" y="556549"/>
                  <a:pt x="646876" y="561639"/>
                </a:cubicBezTo>
                <a:cubicBezTo>
                  <a:pt x="661499" y="575183"/>
                  <a:pt x="676492" y="588318"/>
                  <a:pt x="690027" y="602970"/>
                </a:cubicBezTo>
                <a:cubicBezTo>
                  <a:pt x="700214" y="613539"/>
                  <a:pt x="711223" y="623267"/>
                  <a:pt x="720958" y="634267"/>
                </a:cubicBezTo>
                <a:cubicBezTo>
                  <a:pt x="731248" y="646600"/>
                  <a:pt x="742688" y="657805"/>
                  <a:pt x="754067" y="669134"/>
                </a:cubicBezTo>
                <a:cubicBezTo>
                  <a:pt x="761789" y="677055"/>
                  <a:pt x="768608" y="685839"/>
                  <a:pt x="775879" y="694171"/>
                </a:cubicBezTo>
                <a:cubicBezTo>
                  <a:pt x="790256" y="709152"/>
                  <a:pt x="805105" y="723866"/>
                  <a:pt x="821392" y="736795"/>
                </a:cubicBezTo>
                <a:cubicBezTo>
                  <a:pt x="838213" y="748205"/>
                  <a:pt x="866063" y="771046"/>
                  <a:pt x="886869" y="760293"/>
                </a:cubicBezTo>
                <a:cubicBezTo>
                  <a:pt x="891038" y="757297"/>
                  <a:pt x="893708" y="752577"/>
                  <a:pt x="892024" y="747446"/>
                </a:cubicBezTo>
                <a:cubicBezTo>
                  <a:pt x="890710" y="740366"/>
                  <a:pt x="887773" y="733778"/>
                  <a:pt x="884589" y="727355"/>
                </a:cubicBezTo>
                <a:cubicBezTo>
                  <a:pt x="876168" y="710794"/>
                  <a:pt x="868076" y="693986"/>
                  <a:pt x="857848" y="678430"/>
                </a:cubicBezTo>
                <a:cubicBezTo>
                  <a:pt x="845381" y="661664"/>
                  <a:pt x="833654" y="644281"/>
                  <a:pt x="820016" y="628459"/>
                </a:cubicBezTo>
                <a:cubicBezTo>
                  <a:pt x="805208" y="612226"/>
                  <a:pt x="789331" y="596547"/>
                  <a:pt x="772449" y="582674"/>
                </a:cubicBezTo>
                <a:cubicBezTo>
                  <a:pt x="761994" y="573932"/>
                  <a:pt x="752752" y="563876"/>
                  <a:pt x="742627" y="554764"/>
                </a:cubicBezTo>
                <a:cubicBezTo>
                  <a:pt x="734719" y="547868"/>
                  <a:pt x="725764" y="542369"/>
                  <a:pt x="717672" y="535719"/>
                </a:cubicBezTo>
                <a:cubicBezTo>
                  <a:pt x="712024" y="531205"/>
                  <a:pt x="700892" y="520143"/>
                  <a:pt x="712332" y="515649"/>
                </a:cubicBezTo>
                <a:cubicBezTo>
                  <a:pt x="724820" y="514520"/>
                  <a:pt x="737492" y="515731"/>
                  <a:pt x="750041" y="515916"/>
                </a:cubicBezTo>
                <a:cubicBezTo>
                  <a:pt x="776515" y="517249"/>
                  <a:pt x="802928" y="519609"/>
                  <a:pt x="829443" y="517845"/>
                </a:cubicBezTo>
                <a:cubicBezTo>
                  <a:pt x="850906" y="517106"/>
                  <a:pt x="872471" y="518132"/>
                  <a:pt x="893811" y="515259"/>
                </a:cubicBezTo>
                <a:cubicBezTo>
                  <a:pt x="910920" y="513083"/>
                  <a:pt x="928254" y="513268"/>
                  <a:pt x="945239" y="510067"/>
                </a:cubicBezTo>
                <a:cubicBezTo>
                  <a:pt x="962595" y="506537"/>
                  <a:pt x="979067" y="499888"/>
                  <a:pt x="995908" y="494593"/>
                </a:cubicBezTo>
                <a:cubicBezTo>
                  <a:pt x="1018398" y="487739"/>
                  <a:pt x="1024272" y="469412"/>
                  <a:pt x="1002789" y="455663"/>
                </a:cubicBezTo>
                <a:cubicBezTo>
                  <a:pt x="988145" y="448665"/>
                  <a:pt x="971426" y="447844"/>
                  <a:pt x="955570" y="445443"/>
                </a:cubicBezTo>
                <a:cubicBezTo>
                  <a:pt x="945239" y="444211"/>
                  <a:pt x="934888" y="442959"/>
                  <a:pt x="924516" y="441954"/>
                </a:cubicBezTo>
                <a:cubicBezTo>
                  <a:pt x="887670" y="438711"/>
                  <a:pt x="850721" y="434894"/>
                  <a:pt x="813875" y="431919"/>
                </a:cubicBezTo>
                <a:cubicBezTo>
                  <a:pt x="777090" y="430072"/>
                  <a:pt x="740244" y="428573"/>
                  <a:pt x="703419" y="429723"/>
                </a:cubicBezTo>
                <a:cubicBezTo>
                  <a:pt x="695039" y="429312"/>
                  <a:pt x="673946" y="433765"/>
                  <a:pt x="669612" y="425495"/>
                </a:cubicBezTo>
                <a:cubicBezTo>
                  <a:pt x="667455" y="420611"/>
                  <a:pt x="672241" y="416896"/>
                  <a:pt x="675096" y="413551"/>
                </a:cubicBezTo>
                <a:cubicBezTo>
                  <a:pt x="681709" y="406471"/>
                  <a:pt x="688877" y="399966"/>
                  <a:pt x="696066" y="393501"/>
                </a:cubicBezTo>
                <a:cubicBezTo>
                  <a:pt x="703994" y="386441"/>
                  <a:pt x="711675" y="379095"/>
                  <a:pt x="719233" y="371645"/>
                </a:cubicBezTo>
                <a:cubicBezTo>
                  <a:pt x="734124" y="357608"/>
                  <a:pt x="749774" y="344864"/>
                  <a:pt x="764274" y="330478"/>
                </a:cubicBezTo>
                <a:cubicBezTo>
                  <a:pt x="778877" y="316995"/>
                  <a:pt x="794281" y="304435"/>
                  <a:pt x="808350" y="290377"/>
                </a:cubicBezTo>
                <a:cubicBezTo>
                  <a:pt x="822850" y="277038"/>
                  <a:pt x="837638" y="264048"/>
                  <a:pt x="852035" y="250606"/>
                </a:cubicBezTo>
                <a:cubicBezTo>
                  <a:pt x="869945" y="235809"/>
                  <a:pt x="888142" y="221341"/>
                  <a:pt x="902252" y="202645"/>
                </a:cubicBezTo>
                <a:cubicBezTo>
                  <a:pt x="913014" y="188075"/>
                  <a:pt x="924454" y="172498"/>
                  <a:pt x="925214" y="153988"/>
                </a:cubicBezTo>
                <a:cubicBezTo>
                  <a:pt x="920182" y="125359"/>
                  <a:pt x="889313" y="130367"/>
                  <a:pt x="869370" y="139868"/>
                </a:cubicBezTo>
                <a:cubicBezTo>
                  <a:pt x="845710" y="150499"/>
                  <a:pt x="825479" y="166957"/>
                  <a:pt x="805454" y="183088"/>
                </a:cubicBezTo>
                <a:cubicBezTo>
                  <a:pt x="783170" y="201332"/>
                  <a:pt x="760721" y="220561"/>
                  <a:pt x="739299" y="239647"/>
                </a:cubicBezTo>
                <a:cubicBezTo>
                  <a:pt x="730837" y="247035"/>
                  <a:pt x="722643" y="254772"/>
                  <a:pt x="714653" y="262673"/>
                </a:cubicBezTo>
                <a:cubicBezTo>
                  <a:pt x="699188" y="277428"/>
                  <a:pt x="682818" y="291239"/>
                  <a:pt x="669140" y="307760"/>
                </a:cubicBezTo>
                <a:cubicBezTo>
                  <a:pt x="658357" y="320217"/>
                  <a:pt x="645972" y="331114"/>
                  <a:pt x="634779" y="343181"/>
                </a:cubicBezTo>
                <a:cubicBezTo>
                  <a:pt x="623195" y="356459"/>
                  <a:pt x="610646" y="368772"/>
                  <a:pt x="596803" y="379690"/>
                </a:cubicBezTo>
                <a:cubicBezTo>
                  <a:pt x="592141" y="383425"/>
                  <a:pt x="588362" y="388309"/>
                  <a:pt x="583350" y="391510"/>
                </a:cubicBezTo>
                <a:cubicBezTo>
                  <a:pt x="580310" y="393255"/>
                  <a:pt x="576203" y="391490"/>
                  <a:pt x="575258" y="388145"/>
                </a:cubicBezTo>
                <a:cubicBezTo>
                  <a:pt x="574744" y="385354"/>
                  <a:pt x="575545" y="382234"/>
                  <a:pt x="575587" y="379485"/>
                </a:cubicBezTo>
                <a:cubicBezTo>
                  <a:pt x="576388" y="364914"/>
                  <a:pt x="577681" y="350405"/>
                  <a:pt x="579489" y="335937"/>
                </a:cubicBezTo>
                <a:cubicBezTo>
                  <a:pt x="584993" y="288982"/>
                  <a:pt x="592942" y="242315"/>
                  <a:pt x="600233" y="195606"/>
                </a:cubicBezTo>
                <a:cubicBezTo>
                  <a:pt x="604135" y="174653"/>
                  <a:pt x="606846" y="153557"/>
                  <a:pt x="608982" y="132357"/>
                </a:cubicBezTo>
                <a:cubicBezTo>
                  <a:pt x="611447" y="106910"/>
                  <a:pt x="615472" y="81524"/>
                  <a:pt x="615164" y="55871"/>
                </a:cubicBezTo>
                <a:cubicBezTo>
                  <a:pt x="614774" y="44338"/>
                  <a:pt x="615945" y="31942"/>
                  <a:pt x="612494" y="20861"/>
                </a:cubicBezTo>
                <a:cubicBezTo>
                  <a:pt x="601075" y="2165"/>
                  <a:pt x="574498" y="12488"/>
                  <a:pt x="561702" y="24534"/>
                </a:cubicBezTo>
                <a:cubicBezTo>
                  <a:pt x="536543" y="46759"/>
                  <a:pt x="525616" y="96792"/>
                  <a:pt x="516990" y="128868"/>
                </a:cubicBezTo>
                <a:cubicBezTo>
                  <a:pt x="508590" y="167737"/>
                  <a:pt x="499655" y="206565"/>
                  <a:pt x="493473" y="245844"/>
                </a:cubicBezTo>
                <a:cubicBezTo>
                  <a:pt x="490947" y="266818"/>
                  <a:pt x="486121" y="287402"/>
                  <a:pt x="483225" y="308314"/>
                </a:cubicBezTo>
                <a:cubicBezTo>
                  <a:pt x="480164" y="328179"/>
                  <a:pt x="476570" y="347983"/>
                  <a:pt x="474188" y="367972"/>
                </a:cubicBezTo>
                <a:cubicBezTo>
                  <a:pt x="473387" y="374292"/>
                  <a:pt x="472586" y="380613"/>
                  <a:pt x="472093" y="386955"/>
                </a:cubicBezTo>
                <a:cubicBezTo>
                  <a:pt x="471661" y="389581"/>
                  <a:pt x="472729" y="393152"/>
                  <a:pt x="469751" y="394507"/>
                </a:cubicBezTo>
                <a:cubicBezTo>
                  <a:pt x="469546" y="398673"/>
                  <a:pt x="464514" y="400869"/>
                  <a:pt x="461269" y="398344"/>
                </a:cubicBezTo>
                <a:cubicBezTo>
                  <a:pt x="452150" y="389520"/>
                  <a:pt x="447426" y="377145"/>
                  <a:pt x="440381" y="366699"/>
                </a:cubicBezTo>
                <a:cubicBezTo>
                  <a:pt x="428921" y="347963"/>
                  <a:pt x="417522" y="329164"/>
                  <a:pt x="408074" y="309299"/>
                </a:cubicBezTo>
                <a:cubicBezTo>
                  <a:pt x="390329" y="274452"/>
                  <a:pt x="368866" y="241555"/>
                  <a:pt x="347875" y="208638"/>
                </a:cubicBezTo>
                <a:cubicBezTo>
                  <a:pt x="335552" y="192056"/>
                  <a:pt x="323886" y="175105"/>
                  <a:pt x="313432" y="157271"/>
                </a:cubicBezTo>
                <a:cubicBezTo>
                  <a:pt x="293551" y="130531"/>
                  <a:pt x="272417" y="104057"/>
                  <a:pt x="246271" y="83145"/>
                </a:cubicBezTo>
                <a:cubicBezTo>
                  <a:pt x="229861" y="70770"/>
                  <a:pt x="202237" y="54537"/>
                  <a:pt x="181780" y="62705"/>
                </a:cubicBezTo>
                <a:cubicBezTo>
                  <a:pt x="176296" y="72617"/>
                  <a:pt x="179726" y="84397"/>
                  <a:pt x="181410" y="94904"/>
                </a:cubicBezTo>
                <a:cubicBezTo>
                  <a:pt x="186792" y="120413"/>
                  <a:pt x="195356" y="145163"/>
                  <a:pt x="206878" y="168538"/>
                </a:cubicBezTo>
                <a:cubicBezTo>
                  <a:pt x="215094" y="185079"/>
                  <a:pt x="225774" y="200203"/>
                  <a:pt x="234913" y="216231"/>
                </a:cubicBezTo>
                <a:cubicBezTo>
                  <a:pt x="248736" y="241514"/>
                  <a:pt x="263257" y="266367"/>
                  <a:pt x="281146" y="289044"/>
                </a:cubicBezTo>
                <a:cubicBezTo>
                  <a:pt x="294064" y="307431"/>
                  <a:pt x="308565" y="324567"/>
                  <a:pt x="322387" y="342257"/>
                </a:cubicBezTo>
                <a:cubicBezTo>
                  <a:pt x="330007" y="352272"/>
                  <a:pt x="337442" y="362492"/>
                  <a:pt x="345945" y="371830"/>
                </a:cubicBezTo>
                <a:cubicBezTo>
                  <a:pt x="360794" y="387529"/>
                  <a:pt x="374493" y="404214"/>
                  <a:pt x="388111" y="420980"/>
                </a:cubicBezTo>
                <a:cubicBezTo>
                  <a:pt x="396244" y="431180"/>
                  <a:pt x="418754" y="452954"/>
                  <a:pt x="412182" y="466642"/>
                </a:cubicBezTo>
                <a:cubicBezTo>
                  <a:pt x="406000" y="474215"/>
                  <a:pt x="381374" y="466006"/>
                  <a:pt x="371372" y="466519"/>
                </a:cubicBezTo>
                <a:cubicBezTo>
                  <a:pt x="317417" y="466314"/>
                  <a:pt x="263483" y="469310"/>
                  <a:pt x="209528" y="469823"/>
                </a:cubicBezTo>
                <a:cubicBezTo>
                  <a:pt x="176954" y="471465"/>
                  <a:pt x="144400" y="473230"/>
                  <a:pt x="111764" y="473763"/>
                </a:cubicBezTo>
                <a:cubicBezTo>
                  <a:pt x="82805" y="474563"/>
                  <a:pt x="54790" y="474543"/>
                  <a:pt x="27536" y="484414"/>
                </a:cubicBezTo>
                <a:cubicBezTo>
                  <a:pt x="21271" y="487082"/>
                  <a:pt x="12563" y="489257"/>
                  <a:pt x="10714" y="496645"/>
                </a:cubicBezTo>
                <a:cubicBezTo>
                  <a:pt x="11392" y="510416"/>
                  <a:pt x="32424" y="522708"/>
                  <a:pt x="44049" y="527305"/>
                </a:cubicBezTo>
                <a:cubicBezTo>
                  <a:pt x="82682" y="539249"/>
                  <a:pt x="123800" y="537607"/>
                  <a:pt x="163788" y="537751"/>
                </a:cubicBezTo>
                <a:cubicBezTo>
                  <a:pt x="207392" y="537094"/>
                  <a:pt x="250954" y="534468"/>
                  <a:pt x="294496" y="532046"/>
                </a:cubicBezTo>
                <a:cubicBezTo>
                  <a:pt x="326064" y="529665"/>
                  <a:pt x="357631" y="526094"/>
                  <a:pt x="389343" y="527449"/>
                </a:cubicBezTo>
                <a:cubicBezTo>
                  <a:pt x="396121" y="528331"/>
                  <a:pt x="409840" y="526094"/>
                  <a:pt x="409861" y="535904"/>
                </a:cubicBezTo>
                <a:cubicBezTo>
                  <a:pt x="409676" y="537197"/>
                  <a:pt x="408978" y="538572"/>
                  <a:pt x="408053" y="539495"/>
                </a:cubicBezTo>
                <a:cubicBezTo>
                  <a:pt x="403186" y="543436"/>
                  <a:pt x="397764" y="546719"/>
                  <a:pt x="392793" y="550536"/>
                </a:cubicBezTo>
                <a:cubicBezTo>
                  <a:pt x="380450" y="559135"/>
                  <a:pt x="370653" y="570689"/>
                  <a:pt x="358658" y="579719"/>
                </a:cubicBezTo>
                <a:cubicBezTo>
                  <a:pt x="332513" y="598230"/>
                  <a:pt x="307579" y="618382"/>
                  <a:pt x="282275" y="638022"/>
                </a:cubicBezTo>
                <a:cubicBezTo>
                  <a:pt x="264160" y="652901"/>
                  <a:pt x="246394" y="668169"/>
                  <a:pt x="229060" y="683910"/>
                </a:cubicBezTo>
                <a:cubicBezTo>
                  <a:pt x="203818" y="704924"/>
                  <a:pt x="179685" y="727458"/>
                  <a:pt x="159331" y="753295"/>
                </a:cubicBezTo>
                <a:cubicBezTo>
                  <a:pt x="152081" y="762838"/>
                  <a:pt x="145550" y="772914"/>
                  <a:pt x="139265" y="783093"/>
                </a:cubicBezTo>
                <a:cubicBezTo>
                  <a:pt x="128770" y="800475"/>
                  <a:pt x="116796" y="820997"/>
                  <a:pt x="123841" y="841807"/>
                </a:cubicBezTo>
                <a:cubicBezTo>
                  <a:pt x="126326" y="845152"/>
                  <a:pt x="131995" y="842361"/>
                  <a:pt x="135527" y="842279"/>
                </a:cubicBezTo>
                <a:cubicBezTo>
                  <a:pt x="144975" y="840247"/>
                  <a:pt x="153868" y="836430"/>
                  <a:pt x="162720" y="832674"/>
                </a:cubicBezTo>
                <a:cubicBezTo>
                  <a:pt x="183855" y="824014"/>
                  <a:pt x="203038" y="811701"/>
                  <a:pt x="221851" y="798915"/>
                </a:cubicBezTo>
                <a:cubicBezTo>
                  <a:pt x="248551" y="780117"/>
                  <a:pt x="274820" y="760703"/>
                  <a:pt x="299281" y="739053"/>
                </a:cubicBezTo>
                <a:cubicBezTo>
                  <a:pt x="311728" y="728484"/>
                  <a:pt x="322901" y="716581"/>
                  <a:pt x="334690" y="705294"/>
                </a:cubicBezTo>
                <a:cubicBezTo>
                  <a:pt x="342618" y="697988"/>
                  <a:pt x="350730" y="690867"/>
                  <a:pt x="358268" y="683150"/>
                </a:cubicBezTo>
                <a:cubicBezTo>
                  <a:pt x="390164" y="648940"/>
                  <a:pt x="424464" y="617131"/>
                  <a:pt x="459605" y="586306"/>
                </a:cubicBezTo>
                <a:cubicBezTo>
                  <a:pt x="469875" y="577256"/>
                  <a:pt x="480863" y="569047"/>
                  <a:pt x="490844" y="559669"/>
                </a:cubicBezTo>
                <a:cubicBezTo>
                  <a:pt x="495507" y="555338"/>
                  <a:pt x="504482" y="545016"/>
                  <a:pt x="509144" y="554702"/>
                </a:cubicBezTo>
                <a:cubicBezTo>
                  <a:pt x="510212" y="559566"/>
                  <a:pt x="509329" y="564717"/>
                  <a:pt x="509596" y="569683"/>
                </a:cubicBezTo>
                <a:cubicBezTo>
                  <a:pt x="509576" y="621030"/>
                  <a:pt x="509473" y="672397"/>
                  <a:pt x="511075" y="723722"/>
                </a:cubicBezTo>
                <a:cubicBezTo>
                  <a:pt x="511301" y="760765"/>
                  <a:pt x="514546" y="797664"/>
                  <a:pt x="522618" y="833865"/>
                </a:cubicBezTo>
                <a:cubicBezTo>
                  <a:pt x="526294" y="851083"/>
                  <a:pt x="530135" y="868342"/>
                  <a:pt x="536050" y="884965"/>
                </a:cubicBezTo>
                <a:cubicBezTo>
                  <a:pt x="540815" y="897134"/>
                  <a:pt x="543629" y="911500"/>
                  <a:pt x="554062" y="9202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2"/>
          <p:cNvSpPr/>
          <p:nvPr/>
        </p:nvSpPr>
        <p:spPr>
          <a:xfrm>
            <a:off x="2919073" y="2423581"/>
            <a:ext cx="1005521" cy="909620"/>
          </a:xfrm>
          <a:custGeom>
            <a:rect b="b" l="l" r="r" t="t"/>
            <a:pathLst>
              <a:path extrusionOk="0" h="909620" w="1005521">
                <a:moveTo>
                  <a:pt x="992136" y="445041"/>
                </a:moveTo>
                <a:cubicBezTo>
                  <a:pt x="1013619" y="458791"/>
                  <a:pt x="1007724" y="477117"/>
                  <a:pt x="985255" y="483972"/>
                </a:cubicBezTo>
                <a:cubicBezTo>
                  <a:pt x="968414" y="489266"/>
                  <a:pt x="951942" y="495916"/>
                  <a:pt x="934587" y="499445"/>
                </a:cubicBezTo>
                <a:cubicBezTo>
                  <a:pt x="917622" y="502647"/>
                  <a:pt x="900267" y="502462"/>
                  <a:pt x="883158" y="504637"/>
                </a:cubicBezTo>
                <a:cubicBezTo>
                  <a:pt x="861798" y="507531"/>
                  <a:pt x="840253" y="506484"/>
                  <a:pt x="818790" y="507223"/>
                </a:cubicBezTo>
                <a:cubicBezTo>
                  <a:pt x="792275" y="508988"/>
                  <a:pt x="765842" y="506628"/>
                  <a:pt x="739388" y="505294"/>
                </a:cubicBezTo>
                <a:cubicBezTo>
                  <a:pt x="726839" y="505109"/>
                  <a:pt x="714167" y="503878"/>
                  <a:pt x="701679" y="505027"/>
                </a:cubicBezTo>
                <a:cubicBezTo>
                  <a:pt x="690239" y="509522"/>
                  <a:pt x="701351" y="520583"/>
                  <a:pt x="707019" y="525098"/>
                </a:cubicBezTo>
                <a:cubicBezTo>
                  <a:pt x="715112" y="531747"/>
                  <a:pt x="724066" y="537247"/>
                  <a:pt x="731953" y="544142"/>
                </a:cubicBezTo>
                <a:cubicBezTo>
                  <a:pt x="742079" y="553254"/>
                  <a:pt x="751321" y="563310"/>
                  <a:pt x="761775" y="572053"/>
                </a:cubicBezTo>
                <a:cubicBezTo>
                  <a:pt x="778658" y="585905"/>
                  <a:pt x="794555" y="601604"/>
                  <a:pt x="809363" y="617817"/>
                </a:cubicBezTo>
                <a:cubicBezTo>
                  <a:pt x="823001" y="633660"/>
                  <a:pt x="834749" y="651022"/>
                  <a:pt x="847195" y="667788"/>
                </a:cubicBezTo>
                <a:cubicBezTo>
                  <a:pt x="857423" y="683344"/>
                  <a:pt x="865495" y="700152"/>
                  <a:pt x="873936" y="716713"/>
                </a:cubicBezTo>
                <a:cubicBezTo>
                  <a:pt x="877120" y="723136"/>
                  <a:pt x="880057" y="729703"/>
                  <a:pt x="881371" y="736804"/>
                </a:cubicBezTo>
                <a:cubicBezTo>
                  <a:pt x="883055" y="741935"/>
                  <a:pt x="880385" y="746655"/>
                  <a:pt x="876216" y="749651"/>
                </a:cubicBezTo>
                <a:cubicBezTo>
                  <a:pt x="855390" y="760405"/>
                  <a:pt x="827540" y="737563"/>
                  <a:pt x="810739" y="726153"/>
                </a:cubicBezTo>
                <a:cubicBezTo>
                  <a:pt x="794473" y="713224"/>
                  <a:pt x="779623" y="698489"/>
                  <a:pt x="765226" y="683529"/>
                </a:cubicBezTo>
                <a:cubicBezTo>
                  <a:pt x="757955" y="675197"/>
                  <a:pt x="751157" y="666413"/>
                  <a:pt x="743414" y="658492"/>
                </a:cubicBezTo>
                <a:cubicBezTo>
                  <a:pt x="732035" y="647163"/>
                  <a:pt x="720595" y="635958"/>
                  <a:pt x="710306" y="623625"/>
                </a:cubicBezTo>
                <a:cubicBezTo>
                  <a:pt x="700570" y="612625"/>
                  <a:pt x="689562" y="602897"/>
                  <a:pt x="679375" y="592328"/>
                </a:cubicBezTo>
                <a:cubicBezTo>
                  <a:pt x="665840" y="577655"/>
                  <a:pt x="650846" y="564541"/>
                  <a:pt x="636223" y="550997"/>
                </a:cubicBezTo>
                <a:cubicBezTo>
                  <a:pt x="630719" y="545907"/>
                  <a:pt x="625584" y="540428"/>
                  <a:pt x="620265" y="535154"/>
                </a:cubicBezTo>
                <a:cubicBezTo>
                  <a:pt x="615828" y="531542"/>
                  <a:pt x="610427" y="535277"/>
                  <a:pt x="609646" y="540284"/>
                </a:cubicBezTo>
                <a:cubicBezTo>
                  <a:pt x="604573" y="580939"/>
                  <a:pt x="603464" y="621983"/>
                  <a:pt x="599972" y="662822"/>
                </a:cubicBezTo>
                <a:cubicBezTo>
                  <a:pt x="595269" y="721926"/>
                  <a:pt x="583377" y="780249"/>
                  <a:pt x="569575" y="837834"/>
                </a:cubicBezTo>
                <a:cubicBezTo>
                  <a:pt x="565694" y="854745"/>
                  <a:pt x="560867" y="871429"/>
                  <a:pt x="555157" y="887826"/>
                </a:cubicBezTo>
                <a:cubicBezTo>
                  <a:pt x="552467" y="895707"/>
                  <a:pt x="548606" y="903095"/>
                  <a:pt x="543409" y="909621"/>
                </a:cubicBezTo>
                <a:cubicBezTo>
                  <a:pt x="532976" y="900837"/>
                  <a:pt x="530162" y="886472"/>
                  <a:pt x="525356" y="874282"/>
                </a:cubicBezTo>
                <a:cubicBezTo>
                  <a:pt x="519441" y="857679"/>
                  <a:pt x="515621" y="840400"/>
                  <a:pt x="511924" y="823182"/>
                </a:cubicBezTo>
                <a:cubicBezTo>
                  <a:pt x="503831" y="786981"/>
                  <a:pt x="500586" y="750082"/>
                  <a:pt x="500381" y="713039"/>
                </a:cubicBezTo>
                <a:cubicBezTo>
                  <a:pt x="498779" y="661714"/>
                  <a:pt x="498861" y="610347"/>
                  <a:pt x="498902" y="559000"/>
                </a:cubicBezTo>
                <a:cubicBezTo>
                  <a:pt x="498635" y="554034"/>
                  <a:pt x="499518" y="548883"/>
                  <a:pt x="498450" y="544019"/>
                </a:cubicBezTo>
                <a:cubicBezTo>
                  <a:pt x="493809" y="534333"/>
                  <a:pt x="484813" y="544676"/>
                  <a:pt x="480150" y="548986"/>
                </a:cubicBezTo>
                <a:cubicBezTo>
                  <a:pt x="470169" y="558364"/>
                  <a:pt x="459181" y="566573"/>
                  <a:pt x="448911" y="575623"/>
                </a:cubicBezTo>
                <a:cubicBezTo>
                  <a:pt x="413749" y="606448"/>
                  <a:pt x="379470" y="638257"/>
                  <a:pt x="347574" y="672467"/>
                </a:cubicBezTo>
                <a:cubicBezTo>
                  <a:pt x="340036" y="680184"/>
                  <a:pt x="331944" y="687305"/>
                  <a:pt x="323996" y="694611"/>
                </a:cubicBezTo>
                <a:cubicBezTo>
                  <a:pt x="312227" y="705877"/>
                  <a:pt x="301054" y="717801"/>
                  <a:pt x="288608" y="728369"/>
                </a:cubicBezTo>
                <a:cubicBezTo>
                  <a:pt x="264146" y="750020"/>
                  <a:pt x="237878" y="769455"/>
                  <a:pt x="211177" y="788233"/>
                </a:cubicBezTo>
                <a:cubicBezTo>
                  <a:pt x="192364" y="801018"/>
                  <a:pt x="173181" y="813352"/>
                  <a:pt x="152047" y="822012"/>
                </a:cubicBezTo>
                <a:cubicBezTo>
                  <a:pt x="143195" y="825767"/>
                  <a:pt x="134302" y="829564"/>
                  <a:pt x="124854" y="831616"/>
                </a:cubicBezTo>
                <a:cubicBezTo>
                  <a:pt x="121301" y="831698"/>
                  <a:pt x="115653" y="834510"/>
                  <a:pt x="113167" y="831144"/>
                </a:cubicBezTo>
                <a:cubicBezTo>
                  <a:pt x="106102" y="810335"/>
                  <a:pt x="118097" y="789813"/>
                  <a:pt x="128592" y="772430"/>
                </a:cubicBezTo>
                <a:cubicBezTo>
                  <a:pt x="134877" y="762252"/>
                  <a:pt x="141408" y="752175"/>
                  <a:pt x="148658" y="742632"/>
                </a:cubicBezTo>
                <a:cubicBezTo>
                  <a:pt x="169032" y="716795"/>
                  <a:pt x="193165" y="694262"/>
                  <a:pt x="218387" y="673247"/>
                </a:cubicBezTo>
                <a:cubicBezTo>
                  <a:pt x="235742" y="657507"/>
                  <a:pt x="253487" y="642238"/>
                  <a:pt x="271602" y="627360"/>
                </a:cubicBezTo>
                <a:cubicBezTo>
                  <a:pt x="296926" y="607720"/>
                  <a:pt x="321860" y="587567"/>
                  <a:pt x="347985" y="569056"/>
                </a:cubicBezTo>
                <a:cubicBezTo>
                  <a:pt x="359979" y="560027"/>
                  <a:pt x="369776" y="548473"/>
                  <a:pt x="382120" y="539874"/>
                </a:cubicBezTo>
                <a:cubicBezTo>
                  <a:pt x="387111" y="536057"/>
                  <a:pt x="392512" y="532773"/>
                  <a:pt x="397380" y="528833"/>
                </a:cubicBezTo>
                <a:cubicBezTo>
                  <a:pt x="398304" y="527909"/>
                  <a:pt x="399003" y="526534"/>
                  <a:pt x="399187" y="525242"/>
                </a:cubicBezTo>
                <a:cubicBezTo>
                  <a:pt x="399146" y="515432"/>
                  <a:pt x="385447" y="517669"/>
                  <a:pt x="378669" y="516786"/>
                </a:cubicBezTo>
                <a:cubicBezTo>
                  <a:pt x="346958" y="515432"/>
                  <a:pt x="315390" y="519003"/>
                  <a:pt x="283822" y="521383"/>
                </a:cubicBezTo>
                <a:cubicBezTo>
                  <a:pt x="240281" y="523805"/>
                  <a:pt x="196718" y="526432"/>
                  <a:pt x="153115" y="527089"/>
                </a:cubicBezTo>
                <a:cubicBezTo>
                  <a:pt x="113126" y="526945"/>
                  <a:pt x="71988" y="528587"/>
                  <a:pt x="33375" y="516643"/>
                </a:cubicBezTo>
                <a:cubicBezTo>
                  <a:pt x="21689" y="512087"/>
                  <a:pt x="657" y="499794"/>
                  <a:pt x="0" y="486024"/>
                </a:cubicBezTo>
                <a:cubicBezTo>
                  <a:pt x="1869" y="478636"/>
                  <a:pt x="10577" y="476461"/>
                  <a:pt x="16821" y="473793"/>
                </a:cubicBezTo>
                <a:cubicBezTo>
                  <a:pt x="44076" y="463922"/>
                  <a:pt x="72090" y="463942"/>
                  <a:pt x="101050" y="463142"/>
                </a:cubicBezTo>
                <a:cubicBezTo>
                  <a:pt x="133665" y="462608"/>
                  <a:pt x="166239" y="460843"/>
                  <a:pt x="198813" y="459201"/>
                </a:cubicBezTo>
                <a:cubicBezTo>
                  <a:pt x="252768" y="458709"/>
                  <a:pt x="306682" y="455692"/>
                  <a:pt x="360637" y="455897"/>
                </a:cubicBezTo>
                <a:cubicBezTo>
                  <a:pt x="370639" y="455384"/>
                  <a:pt x="395265" y="463593"/>
                  <a:pt x="401447" y="456041"/>
                </a:cubicBezTo>
                <a:cubicBezTo>
                  <a:pt x="408019" y="442332"/>
                  <a:pt x="385509" y="420579"/>
                  <a:pt x="377376" y="410379"/>
                </a:cubicBezTo>
                <a:cubicBezTo>
                  <a:pt x="363758" y="393633"/>
                  <a:pt x="350059" y="376949"/>
                  <a:pt x="335230" y="361229"/>
                </a:cubicBezTo>
                <a:cubicBezTo>
                  <a:pt x="326727" y="351891"/>
                  <a:pt x="319292" y="341671"/>
                  <a:pt x="311673" y="331656"/>
                </a:cubicBezTo>
                <a:cubicBezTo>
                  <a:pt x="297850" y="313966"/>
                  <a:pt x="283350" y="296830"/>
                  <a:pt x="270431" y="278443"/>
                </a:cubicBezTo>
                <a:cubicBezTo>
                  <a:pt x="252542" y="255766"/>
                  <a:pt x="238021" y="230913"/>
                  <a:pt x="224199" y="205630"/>
                </a:cubicBezTo>
                <a:cubicBezTo>
                  <a:pt x="215080" y="189602"/>
                  <a:pt x="204379" y="174478"/>
                  <a:pt x="196164" y="157937"/>
                </a:cubicBezTo>
                <a:cubicBezTo>
                  <a:pt x="184642" y="134562"/>
                  <a:pt x="176077" y="109812"/>
                  <a:pt x="170696" y="84303"/>
                </a:cubicBezTo>
                <a:cubicBezTo>
                  <a:pt x="169012" y="73796"/>
                  <a:pt x="165582" y="62016"/>
                  <a:pt x="171066" y="52104"/>
                </a:cubicBezTo>
                <a:cubicBezTo>
                  <a:pt x="191502" y="43936"/>
                  <a:pt x="219126" y="60169"/>
                  <a:pt x="235536" y="72544"/>
                </a:cubicBezTo>
                <a:cubicBezTo>
                  <a:pt x="261682" y="93456"/>
                  <a:pt x="282816" y="119930"/>
                  <a:pt x="302697" y="146670"/>
                </a:cubicBezTo>
                <a:cubicBezTo>
                  <a:pt x="313151" y="164483"/>
                  <a:pt x="324817" y="181455"/>
                  <a:pt x="337140" y="198037"/>
                </a:cubicBezTo>
                <a:cubicBezTo>
                  <a:pt x="358131" y="230934"/>
                  <a:pt x="379614" y="263831"/>
                  <a:pt x="397339" y="298677"/>
                </a:cubicBezTo>
                <a:cubicBezTo>
                  <a:pt x="406787" y="318543"/>
                  <a:pt x="418186" y="337341"/>
                  <a:pt x="429646" y="356078"/>
                </a:cubicBezTo>
                <a:cubicBezTo>
                  <a:pt x="436691" y="366503"/>
                  <a:pt x="441415" y="378878"/>
                  <a:pt x="450534" y="387723"/>
                </a:cubicBezTo>
                <a:cubicBezTo>
                  <a:pt x="453779" y="390227"/>
                  <a:pt x="458811" y="388051"/>
                  <a:pt x="459016" y="383885"/>
                </a:cubicBezTo>
                <a:cubicBezTo>
                  <a:pt x="461994" y="382531"/>
                  <a:pt x="460926" y="378980"/>
                  <a:pt x="461358" y="376354"/>
                </a:cubicBezTo>
                <a:cubicBezTo>
                  <a:pt x="461851" y="370012"/>
                  <a:pt x="462652" y="363692"/>
                  <a:pt x="463453" y="357371"/>
                </a:cubicBezTo>
                <a:cubicBezTo>
                  <a:pt x="465835" y="337382"/>
                  <a:pt x="469450" y="317578"/>
                  <a:pt x="472490" y="297713"/>
                </a:cubicBezTo>
                <a:cubicBezTo>
                  <a:pt x="475386" y="276801"/>
                  <a:pt x="480212" y="256197"/>
                  <a:pt x="482738" y="235244"/>
                </a:cubicBezTo>
                <a:cubicBezTo>
                  <a:pt x="488920" y="195964"/>
                  <a:pt x="497834" y="157116"/>
                  <a:pt x="506255" y="118268"/>
                </a:cubicBezTo>
                <a:cubicBezTo>
                  <a:pt x="514881" y="86212"/>
                  <a:pt x="525808" y="36159"/>
                  <a:pt x="550926" y="13933"/>
                </a:cubicBezTo>
                <a:cubicBezTo>
                  <a:pt x="563722" y="1866"/>
                  <a:pt x="590319" y="-8436"/>
                  <a:pt x="601718" y="10260"/>
                </a:cubicBezTo>
                <a:cubicBezTo>
                  <a:pt x="605189" y="21321"/>
                  <a:pt x="603998" y="33737"/>
                  <a:pt x="604409" y="45270"/>
                </a:cubicBezTo>
                <a:cubicBezTo>
                  <a:pt x="604717" y="70902"/>
                  <a:pt x="600691" y="96288"/>
                  <a:pt x="598227" y="121756"/>
                </a:cubicBezTo>
                <a:cubicBezTo>
                  <a:pt x="596091" y="142956"/>
                  <a:pt x="593380" y="164073"/>
                  <a:pt x="589477" y="185005"/>
                </a:cubicBezTo>
                <a:cubicBezTo>
                  <a:pt x="582186" y="231714"/>
                  <a:pt x="574238" y="278381"/>
                  <a:pt x="568733" y="325336"/>
                </a:cubicBezTo>
                <a:cubicBezTo>
                  <a:pt x="566926" y="339804"/>
                  <a:pt x="565632" y="354313"/>
                  <a:pt x="564831" y="368884"/>
                </a:cubicBezTo>
                <a:cubicBezTo>
                  <a:pt x="564790" y="371634"/>
                  <a:pt x="563989" y="374753"/>
                  <a:pt x="564502" y="377544"/>
                </a:cubicBezTo>
                <a:cubicBezTo>
                  <a:pt x="565427" y="380889"/>
                  <a:pt x="569534" y="382654"/>
                  <a:pt x="572595" y="380910"/>
                </a:cubicBezTo>
                <a:cubicBezTo>
                  <a:pt x="577606" y="377708"/>
                  <a:pt x="581406" y="372824"/>
                  <a:pt x="586047" y="369089"/>
                </a:cubicBezTo>
                <a:cubicBezTo>
                  <a:pt x="599890" y="358171"/>
                  <a:pt x="612460" y="345858"/>
                  <a:pt x="624023" y="332580"/>
                </a:cubicBezTo>
                <a:cubicBezTo>
                  <a:pt x="635217" y="320492"/>
                  <a:pt x="647581" y="309595"/>
                  <a:pt x="658384" y="297159"/>
                </a:cubicBezTo>
                <a:cubicBezTo>
                  <a:pt x="672083" y="280639"/>
                  <a:pt x="688432" y="266827"/>
                  <a:pt x="703898" y="252072"/>
                </a:cubicBezTo>
                <a:cubicBezTo>
                  <a:pt x="711887" y="244171"/>
                  <a:pt x="720082" y="236434"/>
                  <a:pt x="728544" y="229046"/>
                </a:cubicBezTo>
                <a:cubicBezTo>
                  <a:pt x="749945" y="209960"/>
                  <a:pt x="772414" y="190731"/>
                  <a:pt x="794699" y="172487"/>
                </a:cubicBezTo>
                <a:cubicBezTo>
                  <a:pt x="814724" y="156357"/>
                  <a:pt x="834954" y="139877"/>
                  <a:pt x="858615" y="129267"/>
                </a:cubicBezTo>
                <a:cubicBezTo>
                  <a:pt x="878557" y="119766"/>
                  <a:pt x="909427" y="114758"/>
                  <a:pt x="914459" y="143387"/>
                </a:cubicBezTo>
                <a:cubicBezTo>
                  <a:pt x="913699" y="161898"/>
                  <a:pt x="902259" y="177474"/>
                  <a:pt x="891497" y="192024"/>
                </a:cubicBezTo>
                <a:cubicBezTo>
                  <a:pt x="877407" y="210720"/>
                  <a:pt x="859190" y="225188"/>
                  <a:pt x="841280" y="239984"/>
                </a:cubicBezTo>
                <a:cubicBezTo>
                  <a:pt x="826882" y="253426"/>
                  <a:pt x="812095" y="266437"/>
                  <a:pt x="797594" y="279756"/>
                </a:cubicBezTo>
                <a:cubicBezTo>
                  <a:pt x="783526" y="293793"/>
                  <a:pt x="768101" y="306373"/>
                  <a:pt x="753519" y="319856"/>
                </a:cubicBezTo>
                <a:cubicBezTo>
                  <a:pt x="739039" y="334242"/>
                  <a:pt x="723389" y="346987"/>
                  <a:pt x="708478" y="361024"/>
                </a:cubicBezTo>
                <a:cubicBezTo>
                  <a:pt x="700919" y="368453"/>
                  <a:pt x="693238" y="375820"/>
                  <a:pt x="685310" y="382880"/>
                </a:cubicBezTo>
                <a:cubicBezTo>
                  <a:pt x="678122" y="389344"/>
                  <a:pt x="670954" y="395850"/>
                  <a:pt x="664340" y="402930"/>
                </a:cubicBezTo>
                <a:cubicBezTo>
                  <a:pt x="661485" y="406254"/>
                  <a:pt x="656721" y="409969"/>
                  <a:pt x="658856" y="414874"/>
                </a:cubicBezTo>
                <a:cubicBezTo>
                  <a:pt x="663190" y="423165"/>
                  <a:pt x="684283" y="418691"/>
                  <a:pt x="692663" y="419101"/>
                </a:cubicBezTo>
                <a:cubicBezTo>
                  <a:pt x="729489" y="417952"/>
                  <a:pt x="766335" y="419450"/>
                  <a:pt x="803119" y="421297"/>
                </a:cubicBezTo>
                <a:cubicBezTo>
                  <a:pt x="839966" y="424273"/>
                  <a:pt x="876914" y="428090"/>
                  <a:pt x="913761" y="431332"/>
                </a:cubicBezTo>
                <a:cubicBezTo>
                  <a:pt x="924133" y="432338"/>
                  <a:pt x="934484" y="433590"/>
                  <a:pt x="944815" y="434821"/>
                </a:cubicBezTo>
                <a:cubicBezTo>
                  <a:pt x="960753" y="437202"/>
                  <a:pt x="977492" y="438043"/>
                  <a:pt x="992136" y="4450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 txBox="1"/>
          <p:nvPr/>
        </p:nvSpPr>
        <p:spPr>
          <a:xfrm>
            <a:off x="1028700" y="1019175"/>
            <a:ext cx="5521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Awesome launch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91" name="Google Shape;591;p23"/>
          <p:cNvSpPr/>
          <p:nvPr/>
        </p:nvSpPr>
        <p:spPr>
          <a:xfrm>
            <a:off x="7298447" y="1407000"/>
            <a:ext cx="7633452" cy="7464978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3223" r="-2322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3"/>
          <p:cNvSpPr/>
          <p:nvPr/>
        </p:nvSpPr>
        <p:spPr>
          <a:xfrm>
            <a:off x="5107621" y="6120410"/>
            <a:ext cx="3625025" cy="354501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3223" r="-2322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3"/>
          <p:cNvSpPr/>
          <p:nvPr/>
        </p:nvSpPr>
        <p:spPr>
          <a:xfrm>
            <a:off x="15622505" y="-256861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3"/>
          <p:cNvSpPr/>
          <p:nvPr/>
        </p:nvSpPr>
        <p:spPr>
          <a:xfrm>
            <a:off x="15622505" y="-256861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3"/>
          <p:cNvSpPr/>
          <p:nvPr/>
        </p:nvSpPr>
        <p:spPr>
          <a:xfrm>
            <a:off x="15680357" y="-2522860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3"/>
          <p:cNvSpPr/>
          <p:nvPr/>
        </p:nvSpPr>
        <p:spPr>
          <a:xfrm>
            <a:off x="13638085" y="3157252"/>
            <a:ext cx="3625025" cy="354501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1191" r="-3525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3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23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3"/>
          <p:cNvSpPr/>
          <p:nvPr/>
        </p:nvSpPr>
        <p:spPr>
          <a:xfrm>
            <a:off x="16324490" y="7866222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3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3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3"/>
          <p:cNvSpPr/>
          <p:nvPr/>
        </p:nvSpPr>
        <p:spPr>
          <a:xfrm rot="2457769">
            <a:off x="-2956311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3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3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3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3"/>
          <p:cNvSpPr/>
          <p:nvPr/>
        </p:nvSpPr>
        <p:spPr>
          <a:xfrm>
            <a:off x="13174807" y="5697172"/>
            <a:ext cx="1279597" cy="1160216"/>
          </a:xfrm>
          <a:custGeom>
            <a:rect b="b" l="l" r="r" t="t"/>
            <a:pathLst>
              <a:path extrusionOk="0" h="1160216" w="1279597">
                <a:moveTo>
                  <a:pt x="1238373" y="549605"/>
                </a:moveTo>
                <a:cubicBezTo>
                  <a:pt x="1194562" y="539786"/>
                  <a:pt x="1149473" y="537920"/>
                  <a:pt x="1104971" y="533087"/>
                </a:cubicBezTo>
                <a:cubicBezTo>
                  <a:pt x="1020959" y="524112"/>
                  <a:pt x="936410" y="519331"/>
                  <a:pt x="851937" y="523038"/>
                </a:cubicBezTo>
                <a:cubicBezTo>
                  <a:pt x="882926" y="492764"/>
                  <a:pt x="915170" y="463717"/>
                  <a:pt x="947336" y="434644"/>
                </a:cubicBezTo>
                <a:cubicBezTo>
                  <a:pt x="963561" y="418766"/>
                  <a:pt x="980859" y="404038"/>
                  <a:pt x="997775" y="388875"/>
                </a:cubicBezTo>
                <a:cubicBezTo>
                  <a:pt x="1013820" y="373814"/>
                  <a:pt x="1029685" y="358575"/>
                  <a:pt x="1046396" y="344230"/>
                </a:cubicBezTo>
                <a:cubicBezTo>
                  <a:pt x="1061494" y="330346"/>
                  <a:pt x="1076285" y="316129"/>
                  <a:pt x="1092637" y="303702"/>
                </a:cubicBezTo>
                <a:cubicBezTo>
                  <a:pt x="1114491" y="285804"/>
                  <a:pt x="1133760" y="264223"/>
                  <a:pt x="1148807" y="240315"/>
                </a:cubicBezTo>
                <a:cubicBezTo>
                  <a:pt x="1158838" y="222647"/>
                  <a:pt x="1170891" y="201757"/>
                  <a:pt x="1163803" y="180968"/>
                </a:cubicBezTo>
                <a:cubicBezTo>
                  <a:pt x="1158404" y="166445"/>
                  <a:pt x="1144892" y="154325"/>
                  <a:pt x="1129282" y="152228"/>
                </a:cubicBezTo>
                <a:cubicBezTo>
                  <a:pt x="1101542" y="149083"/>
                  <a:pt x="1075261" y="162098"/>
                  <a:pt x="1052051" y="175880"/>
                </a:cubicBezTo>
                <a:cubicBezTo>
                  <a:pt x="1018579" y="197180"/>
                  <a:pt x="988792" y="223465"/>
                  <a:pt x="958238" y="248600"/>
                </a:cubicBezTo>
                <a:cubicBezTo>
                  <a:pt x="920876" y="280281"/>
                  <a:pt x="885204" y="313930"/>
                  <a:pt x="849454" y="347426"/>
                </a:cubicBezTo>
                <a:cubicBezTo>
                  <a:pt x="830390" y="366195"/>
                  <a:pt x="813654" y="387187"/>
                  <a:pt x="794026" y="405444"/>
                </a:cubicBezTo>
                <a:cubicBezTo>
                  <a:pt x="784481" y="414828"/>
                  <a:pt x="775627" y="424902"/>
                  <a:pt x="766491" y="434670"/>
                </a:cubicBezTo>
                <a:cubicBezTo>
                  <a:pt x="755564" y="446534"/>
                  <a:pt x="742795" y="456302"/>
                  <a:pt x="730742" y="466913"/>
                </a:cubicBezTo>
                <a:cubicBezTo>
                  <a:pt x="737856" y="362513"/>
                  <a:pt x="762627" y="259927"/>
                  <a:pt x="772966" y="155885"/>
                </a:cubicBezTo>
                <a:cubicBezTo>
                  <a:pt x="777674" y="116022"/>
                  <a:pt x="781999" y="75903"/>
                  <a:pt x="778570" y="35759"/>
                </a:cubicBezTo>
                <a:cubicBezTo>
                  <a:pt x="778263" y="6737"/>
                  <a:pt x="747069" y="-6047"/>
                  <a:pt x="722297" y="2723"/>
                </a:cubicBezTo>
                <a:cubicBezTo>
                  <a:pt x="698319" y="10087"/>
                  <a:pt x="679076" y="28932"/>
                  <a:pt x="667663" y="50870"/>
                </a:cubicBezTo>
                <a:cubicBezTo>
                  <a:pt x="635828" y="114718"/>
                  <a:pt x="625618" y="186543"/>
                  <a:pt x="610980" y="255683"/>
                </a:cubicBezTo>
                <a:cubicBezTo>
                  <a:pt x="605197" y="281789"/>
                  <a:pt x="602024" y="308331"/>
                  <a:pt x="597981" y="334744"/>
                </a:cubicBezTo>
                <a:cubicBezTo>
                  <a:pt x="589945" y="383096"/>
                  <a:pt x="581552" y="431678"/>
                  <a:pt x="578635" y="480670"/>
                </a:cubicBezTo>
                <a:cubicBezTo>
                  <a:pt x="564381" y="458245"/>
                  <a:pt x="551023" y="435130"/>
                  <a:pt x="537383" y="412245"/>
                </a:cubicBezTo>
                <a:cubicBezTo>
                  <a:pt x="522899" y="386420"/>
                  <a:pt x="510795" y="359265"/>
                  <a:pt x="495339" y="333977"/>
                </a:cubicBezTo>
                <a:cubicBezTo>
                  <a:pt x="471335" y="295546"/>
                  <a:pt x="448586" y="256322"/>
                  <a:pt x="421076" y="220243"/>
                </a:cubicBezTo>
                <a:cubicBezTo>
                  <a:pt x="412273" y="206896"/>
                  <a:pt x="404955" y="192628"/>
                  <a:pt x="395230" y="179895"/>
                </a:cubicBezTo>
                <a:cubicBezTo>
                  <a:pt x="385455" y="166931"/>
                  <a:pt x="374938" y="154530"/>
                  <a:pt x="364548" y="142077"/>
                </a:cubicBezTo>
                <a:cubicBezTo>
                  <a:pt x="338983" y="112340"/>
                  <a:pt x="309964" y="83088"/>
                  <a:pt x="272552" y="68948"/>
                </a:cubicBezTo>
                <a:cubicBezTo>
                  <a:pt x="258247" y="63144"/>
                  <a:pt x="242330" y="60024"/>
                  <a:pt x="227078" y="63655"/>
                </a:cubicBezTo>
                <a:cubicBezTo>
                  <a:pt x="204303" y="69562"/>
                  <a:pt x="209165" y="99657"/>
                  <a:pt x="212415" y="117454"/>
                </a:cubicBezTo>
                <a:cubicBezTo>
                  <a:pt x="222523" y="170766"/>
                  <a:pt x="245247" y="220652"/>
                  <a:pt x="275111" y="265706"/>
                </a:cubicBezTo>
                <a:cubicBezTo>
                  <a:pt x="287112" y="285344"/>
                  <a:pt x="297323" y="306055"/>
                  <a:pt x="309632" y="325539"/>
                </a:cubicBezTo>
                <a:cubicBezTo>
                  <a:pt x="326265" y="351185"/>
                  <a:pt x="344920" y="375553"/>
                  <a:pt x="363448" y="399870"/>
                </a:cubicBezTo>
                <a:cubicBezTo>
                  <a:pt x="389754" y="432011"/>
                  <a:pt x="413783" y="465916"/>
                  <a:pt x="442675" y="495883"/>
                </a:cubicBezTo>
                <a:cubicBezTo>
                  <a:pt x="455956" y="511302"/>
                  <a:pt x="468265" y="527487"/>
                  <a:pt x="481699" y="542753"/>
                </a:cubicBezTo>
                <a:cubicBezTo>
                  <a:pt x="489351" y="551779"/>
                  <a:pt x="497437" y="560958"/>
                  <a:pt x="501276" y="572337"/>
                </a:cubicBezTo>
                <a:cubicBezTo>
                  <a:pt x="459462" y="565433"/>
                  <a:pt x="417212" y="568833"/>
                  <a:pt x="375066" y="569447"/>
                </a:cubicBezTo>
                <a:cubicBezTo>
                  <a:pt x="321070" y="571365"/>
                  <a:pt x="266999" y="571109"/>
                  <a:pt x="213080" y="574740"/>
                </a:cubicBezTo>
                <a:cubicBezTo>
                  <a:pt x="186390" y="576172"/>
                  <a:pt x="159623" y="576377"/>
                  <a:pt x="132881" y="577297"/>
                </a:cubicBezTo>
                <a:cubicBezTo>
                  <a:pt x="92014" y="578397"/>
                  <a:pt x="48357" y="578857"/>
                  <a:pt x="11917" y="599645"/>
                </a:cubicBezTo>
                <a:cubicBezTo>
                  <a:pt x="-23602" y="626749"/>
                  <a:pt x="29036" y="663927"/>
                  <a:pt x="55829" y="671240"/>
                </a:cubicBezTo>
                <a:cubicBezTo>
                  <a:pt x="81522" y="679064"/>
                  <a:pt x="108622" y="680598"/>
                  <a:pt x="135261" y="682439"/>
                </a:cubicBezTo>
                <a:cubicBezTo>
                  <a:pt x="176051" y="684203"/>
                  <a:pt x="216970" y="683360"/>
                  <a:pt x="257735" y="681672"/>
                </a:cubicBezTo>
                <a:cubicBezTo>
                  <a:pt x="298884" y="679703"/>
                  <a:pt x="340058" y="678143"/>
                  <a:pt x="381130" y="675075"/>
                </a:cubicBezTo>
                <a:cubicBezTo>
                  <a:pt x="416726" y="672058"/>
                  <a:pt x="452399" y="668811"/>
                  <a:pt x="488148" y="670524"/>
                </a:cubicBezTo>
                <a:cubicBezTo>
                  <a:pt x="473127" y="680573"/>
                  <a:pt x="460076" y="693025"/>
                  <a:pt x="446948" y="705298"/>
                </a:cubicBezTo>
                <a:cubicBezTo>
                  <a:pt x="388347" y="749176"/>
                  <a:pt x="329720" y="793258"/>
                  <a:pt x="275802" y="842939"/>
                </a:cubicBezTo>
                <a:cubicBezTo>
                  <a:pt x="232733" y="878635"/>
                  <a:pt x="192020" y="918446"/>
                  <a:pt x="163333" y="966901"/>
                </a:cubicBezTo>
                <a:cubicBezTo>
                  <a:pt x="148414" y="990757"/>
                  <a:pt x="133649" y="1017963"/>
                  <a:pt x="139841" y="1047010"/>
                </a:cubicBezTo>
                <a:cubicBezTo>
                  <a:pt x="143424" y="1069844"/>
                  <a:pt x="165252" y="1064398"/>
                  <a:pt x="181451" y="1059769"/>
                </a:cubicBezTo>
                <a:cubicBezTo>
                  <a:pt x="206427" y="1051383"/>
                  <a:pt x="230584" y="1040132"/>
                  <a:pt x="253052" y="1026350"/>
                </a:cubicBezTo>
                <a:cubicBezTo>
                  <a:pt x="316413" y="986257"/>
                  <a:pt x="375705" y="939695"/>
                  <a:pt x="428267" y="886203"/>
                </a:cubicBezTo>
                <a:cubicBezTo>
                  <a:pt x="458796" y="859125"/>
                  <a:pt x="485359" y="828058"/>
                  <a:pt x="515376" y="800443"/>
                </a:cubicBezTo>
                <a:cubicBezTo>
                  <a:pt x="548822" y="767049"/>
                  <a:pt x="586209" y="737286"/>
                  <a:pt x="621652" y="705861"/>
                </a:cubicBezTo>
                <a:cubicBezTo>
                  <a:pt x="621524" y="776791"/>
                  <a:pt x="621600" y="847746"/>
                  <a:pt x="623955" y="918651"/>
                </a:cubicBezTo>
                <a:cubicBezTo>
                  <a:pt x="624262" y="973293"/>
                  <a:pt x="633679" y="1027322"/>
                  <a:pt x="647114" y="1080148"/>
                </a:cubicBezTo>
                <a:cubicBezTo>
                  <a:pt x="653946" y="1101422"/>
                  <a:pt x="665666" y="1152536"/>
                  <a:pt x="687930" y="1159849"/>
                </a:cubicBezTo>
                <a:cubicBezTo>
                  <a:pt x="718740" y="1168670"/>
                  <a:pt x="744919" y="1016301"/>
                  <a:pt x="751444" y="990706"/>
                </a:cubicBezTo>
                <a:cubicBezTo>
                  <a:pt x="762013" y="939004"/>
                  <a:pt x="770714" y="886919"/>
                  <a:pt x="774501" y="834246"/>
                </a:cubicBezTo>
                <a:cubicBezTo>
                  <a:pt x="777981" y="788604"/>
                  <a:pt x="780105" y="743116"/>
                  <a:pt x="784737" y="697474"/>
                </a:cubicBezTo>
                <a:cubicBezTo>
                  <a:pt x="800194" y="713302"/>
                  <a:pt x="817262" y="727390"/>
                  <a:pt x="833077" y="742834"/>
                </a:cubicBezTo>
                <a:cubicBezTo>
                  <a:pt x="847075" y="757000"/>
                  <a:pt x="860791" y="771447"/>
                  <a:pt x="875249" y="785178"/>
                </a:cubicBezTo>
                <a:cubicBezTo>
                  <a:pt x="892676" y="802923"/>
                  <a:pt x="908235" y="822407"/>
                  <a:pt x="926557" y="839309"/>
                </a:cubicBezTo>
                <a:cubicBezTo>
                  <a:pt x="938457" y="851071"/>
                  <a:pt x="947746" y="863676"/>
                  <a:pt x="959364" y="876384"/>
                </a:cubicBezTo>
                <a:cubicBezTo>
                  <a:pt x="973208" y="891036"/>
                  <a:pt x="987999" y="904741"/>
                  <a:pt x="1002893" y="918293"/>
                </a:cubicBezTo>
                <a:cubicBezTo>
                  <a:pt x="1029404" y="939260"/>
                  <a:pt x="1071858" y="974341"/>
                  <a:pt x="1107428" y="961071"/>
                </a:cubicBezTo>
                <a:cubicBezTo>
                  <a:pt x="1134835" y="948030"/>
                  <a:pt x="1124599" y="920824"/>
                  <a:pt x="1113672" y="899781"/>
                </a:cubicBezTo>
                <a:cubicBezTo>
                  <a:pt x="1103359" y="879555"/>
                  <a:pt x="1093328" y="858690"/>
                  <a:pt x="1080789" y="839436"/>
                </a:cubicBezTo>
                <a:cubicBezTo>
                  <a:pt x="1070655" y="824555"/>
                  <a:pt x="1059344" y="810517"/>
                  <a:pt x="1048955" y="795789"/>
                </a:cubicBezTo>
                <a:cubicBezTo>
                  <a:pt x="1024798" y="763316"/>
                  <a:pt x="994704" y="735828"/>
                  <a:pt x="963919" y="709773"/>
                </a:cubicBezTo>
                <a:cubicBezTo>
                  <a:pt x="953785" y="700594"/>
                  <a:pt x="944470" y="690596"/>
                  <a:pt x="934234" y="681544"/>
                </a:cubicBezTo>
                <a:cubicBezTo>
                  <a:pt x="923614" y="671853"/>
                  <a:pt x="910845" y="664873"/>
                  <a:pt x="900251" y="655182"/>
                </a:cubicBezTo>
                <a:cubicBezTo>
                  <a:pt x="942295" y="654901"/>
                  <a:pt x="984135" y="660935"/>
                  <a:pt x="1026179" y="658736"/>
                </a:cubicBezTo>
                <a:cubicBezTo>
                  <a:pt x="1058960" y="657432"/>
                  <a:pt x="1091844" y="658864"/>
                  <a:pt x="1124394" y="654108"/>
                </a:cubicBezTo>
                <a:cubicBezTo>
                  <a:pt x="1144534" y="652165"/>
                  <a:pt x="1164929" y="652037"/>
                  <a:pt x="1184761" y="647537"/>
                </a:cubicBezTo>
                <a:cubicBezTo>
                  <a:pt x="1203775" y="643420"/>
                  <a:pt x="1221918" y="636158"/>
                  <a:pt x="1240445" y="630303"/>
                </a:cubicBezTo>
                <a:cubicBezTo>
                  <a:pt x="1250323" y="627030"/>
                  <a:pt x="1260636" y="623578"/>
                  <a:pt x="1268057" y="615933"/>
                </a:cubicBezTo>
                <a:cubicBezTo>
                  <a:pt x="1295873" y="590593"/>
                  <a:pt x="1268415" y="555256"/>
                  <a:pt x="1238373" y="54960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3"/>
          <p:cNvSpPr/>
          <p:nvPr/>
        </p:nvSpPr>
        <p:spPr>
          <a:xfrm>
            <a:off x="13174807" y="5697172"/>
            <a:ext cx="1279597" cy="1160216"/>
          </a:xfrm>
          <a:custGeom>
            <a:rect b="b" l="l" r="r" t="t"/>
            <a:pathLst>
              <a:path extrusionOk="0" h="1160216" w="1279597">
                <a:moveTo>
                  <a:pt x="687930" y="1159849"/>
                </a:moveTo>
                <a:cubicBezTo>
                  <a:pt x="665666" y="1152536"/>
                  <a:pt x="653946" y="1101422"/>
                  <a:pt x="647114" y="1080148"/>
                </a:cubicBezTo>
                <a:cubicBezTo>
                  <a:pt x="633679" y="1027322"/>
                  <a:pt x="624262" y="973293"/>
                  <a:pt x="623955" y="918651"/>
                </a:cubicBezTo>
                <a:cubicBezTo>
                  <a:pt x="621600" y="847746"/>
                  <a:pt x="621524" y="776791"/>
                  <a:pt x="621652" y="705861"/>
                </a:cubicBezTo>
                <a:cubicBezTo>
                  <a:pt x="586209" y="737286"/>
                  <a:pt x="548822" y="767049"/>
                  <a:pt x="515376" y="800443"/>
                </a:cubicBezTo>
                <a:cubicBezTo>
                  <a:pt x="485359" y="828058"/>
                  <a:pt x="458796" y="859125"/>
                  <a:pt x="428267" y="886203"/>
                </a:cubicBezTo>
                <a:cubicBezTo>
                  <a:pt x="375705" y="939695"/>
                  <a:pt x="316413" y="986257"/>
                  <a:pt x="253052" y="1026350"/>
                </a:cubicBezTo>
                <a:cubicBezTo>
                  <a:pt x="230584" y="1040132"/>
                  <a:pt x="206427" y="1051383"/>
                  <a:pt x="181451" y="1059769"/>
                </a:cubicBezTo>
                <a:cubicBezTo>
                  <a:pt x="165252" y="1064398"/>
                  <a:pt x="143424" y="1069844"/>
                  <a:pt x="139841" y="1047010"/>
                </a:cubicBezTo>
                <a:cubicBezTo>
                  <a:pt x="133649" y="1017963"/>
                  <a:pt x="148414" y="990757"/>
                  <a:pt x="163333" y="966901"/>
                </a:cubicBezTo>
                <a:cubicBezTo>
                  <a:pt x="192020" y="918446"/>
                  <a:pt x="232733" y="878635"/>
                  <a:pt x="275802" y="842939"/>
                </a:cubicBezTo>
                <a:cubicBezTo>
                  <a:pt x="329720" y="793258"/>
                  <a:pt x="388347" y="749176"/>
                  <a:pt x="446948" y="705298"/>
                </a:cubicBezTo>
                <a:cubicBezTo>
                  <a:pt x="460076" y="693025"/>
                  <a:pt x="473127" y="680573"/>
                  <a:pt x="488148" y="670524"/>
                </a:cubicBezTo>
                <a:cubicBezTo>
                  <a:pt x="452399" y="668811"/>
                  <a:pt x="416726" y="672058"/>
                  <a:pt x="381130" y="675075"/>
                </a:cubicBezTo>
                <a:cubicBezTo>
                  <a:pt x="340058" y="678143"/>
                  <a:pt x="298884" y="679703"/>
                  <a:pt x="257735" y="681672"/>
                </a:cubicBezTo>
                <a:cubicBezTo>
                  <a:pt x="216970" y="683360"/>
                  <a:pt x="176051" y="684203"/>
                  <a:pt x="135261" y="682439"/>
                </a:cubicBezTo>
                <a:cubicBezTo>
                  <a:pt x="108622" y="680598"/>
                  <a:pt x="81522" y="679064"/>
                  <a:pt x="55829" y="671240"/>
                </a:cubicBezTo>
                <a:cubicBezTo>
                  <a:pt x="29036" y="663927"/>
                  <a:pt x="-23602" y="626749"/>
                  <a:pt x="11917" y="599645"/>
                </a:cubicBezTo>
                <a:cubicBezTo>
                  <a:pt x="48357" y="578857"/>
                  <a:pt x="92014" y="578397"/>
                  <a:pt x="132881" y="577297"/>
                </a:cubicBezTo>
                <a:cubicBezTo>
                  <a:pt x="159623" y="576377"/>
                  <a:pt x="186390" y="576172"/>
                  <a:pt x="213080" y="574740"/>
                </a:cubicBezTo>
                <a:cubicBezTo>
                  <a:pt x="266999" y="571109"/>
                  <a:pt x="321070" y="571365"/>
                  <a:pt x="375066" y="569447"/>
                </a:cubicBezTo>
                <a:cubicBezTo>
                  <a:pt x="417212" y="568833"/>
                  <a:pt x="459462" y="565433"/>
                  <a:pt x="501276" y="572337"/>
                </a:cubicBezTo>
                <a:cubicBezTo>
                  <a:pt x="497437" y="560958"/>
                  <a:pt x="489351" y="551779"/>
                  <a:pt x="481699" y="542753"/>
                </a:cubicBezTo>
                <a:cubicBezTo>
                  <a:pt x="468265" y="527487"/>
                  <a:pt x="455956" y="511302"/>
                  <a:pt x="442675" y="495883"/>
                </a:cubicBezTo>
                <a:cubicBezTo>
                  <a:pt x="413783" y="465916"/>
                  <a:pt x="389754" y="432011"/>
                  <a:pt x="363448" y="399870"/>
                </a:cubicBezTo>
                <a:cubicBezTo>
                  <a:pt x="344920" y="375553"/>
                  <a:pt x="326265" y="351185"/>
                  <a:pt x="309632" y="325539"/>
                </a:cubicBezTo>
                <a:cubicBezTo>
                  <a:pt x="297323" y="306055"/>
                  <a:pt x="287112" y="285344"/>
                  <a:pt x="275111" y="265706"/>
                </a:cubicBezTo>
                <a:cubicBezTo>
                  <a:pt x="245247" y="220652"/>
                  <a:pt x="222523" y="170766"/>
                  <a:pt x="212415" y="117454"/>
                </a:cubicBezTo>
                <a:cubicBezTo>
                  <a:pt x="209165" y="99657"/>
                  <a:pt x="204303" y="69562"/>
                  <a:pt x="227078" y="63655"/>
                </a:cubicBezTo>
                <a:cubicBezTo>
                  <a:pt x="242330" y="60024"/>
                  <a:pt x="258247" y="63144"/>
                  <a:pt x="272552" y="68948"/>
                </a:cubicBezTo>
                <a:cubicBezTo>
                  <a:pt x="309964" y="83088"/>
                  <a:pt x="338983" y="112340"/>
                  <a:pt x="364548" y="142077"/>
                </a:cubicBezTo>
                <a:cubicBezTo>
                  <a:pt x="374938" y="154530"/>
                  <a:pt x="385455" y="166931"/>
                  <a:pt x="395230" y="179895"/>
                </a:cubicBezTo>
                <a:cubicBezTo>
                  <a:pt x="404955" y="192628"/>
                  <a:pt x="412273" y="206896"/>
                  <a:pt x="421076" y="220243"/>
                </a:cubicBezTo>
                <a:cubicBezTo>
                  <a:pt x="448586" y="256322"/>
                  <a:pt x="471335" y="295546"/>
                  <a:pt x="495339" y="333977"/>
                </a:cubicBezTo>
                <a:cubicBezTo>
                  <a:pt x="510795" y="359265"/>
                  <a:pt x="522899" y="386420"/>
                  <a:pt x="537383" y="412245"/>
                </a:cubicBezTo>
                <a:cubicBezTo>
                  <a:pt x="551023" y="435130"/>
                  <a:pt x="564381" y="458245"/>
                  <a:pt x="578635" y="480670"/>
                </a:cubicBezTo>
                <a:cubicBezTo>
                  <a:pt x="581552" y="431678"/>
                  <a:pt x="589945" y="383096"/>
                  <a:pt x="597981" y="334744"/>
                </a:cubicBezTo>
                <a:cubicBezTo>
                  <a:pt x="602024" y="308331"/>
                  <a:pt x="605197" y="281789"/>
                  <a:pt x="610980" y="255683"/>
                </a:cubicBezTo>
                <a:cubicBezTo>
                  <a:pt x="625618" y="186543"/>
                  <a:pt x="635828" y="114718"/>
                  <a:pt x="667663" y="50870"/>
                </a:cubicBezTo>
                <a:cubicBezTo>
                  <a:pt x="679076" y="28932"/>
                  <a:pt x="698319" y="10087"/>
                  <a:pt x="722297" y="2723"/>
                </a:cubicBezTo>
                <a:cubicBezTo>
                  <a:pt x="747069" y="-6047"/>
                  <a:pt x="778263" y="6737"/>
                  <a:pt x="778570" y="35759"/>
                </a:cubicBezTo>
                <a:cubicBezTo>
                  <a:pt x="781999" y="75903"/>
                  <a:pt x="777674" y="116022"/>
                  <a:pt x="772966" y="155885"/>
                </a:cubicBezTo>
                <a:cubicBezTo>
                  <a:pt x="762627" y="259927"/>
                  <a:pt x="737856" y="362513"/>
                  <a:pt x="730742" y="466913"/>
                </a:cubicBezTo>
                <a:cubicBezTo>
                  <a:pt x="742795" y="456302"/>
                  <a:pt x="755564" y="446534"/>
                  <a:pt x="766491" y="434670"/>
                </a:cubicBezTo>
                <a:cubicBezTo>
                  <a:pt x="775627" y="424902"/>
                  <a:pt x="784481" y="414828"/>
                  <a:pt x="794026" y="405444"/>
                </a:cubicBezTo>
                <a:cubicBezTo>
                  <a:pt x="813654" y="387187"/>
                  <a:pt x="830390" y="366195"/>
                  <a:pt x="849454" y="347426"/>
                </a:cubicBezTo>
                <a:cubicBezTo>
                  <a:pt x="885204" y="313930"/>
                  <a:pt x="920876" y="280281"/>
                  <a:pt x="958238" y="248600"/>
                </a:cubicBezTo>
                <a:cubicBezTo>
                  <a:pt x="988792" y="223465"/>
                  <a:pt x="1018579" y="197180"/>
                  <a:pt x="1052051" y="175880"/>
                </a:cubicBezTo>
                <a:cubicBezTo>
                  <a:pt x="1075261" y="162098"/>
                  <a:pt x="1101542" y="149083"/>
                  <a:pt x="1129282" y="152228"/>
                </a:cubicBezTo>
                <a:cubicBezTo>
                  <a:pt x="1144892" y="154325"/>
                  <a:pt x="1158404" y="166445"/>
                  <a:pt x="1163803" y="180968"/>
                </a:cubicBezTo>
                <a:cubicBezTo>
                  <a:pt x="1170891" y="201757"/>
                  <a:pt x="1158838" y="222647"/>
                  <a:pt x="1148807" y="240315"/>
                </a:cubicBezTo>
                <a:cubicBezTo>
                  <a:pt x="1133760" y="264223"/>
                  <a:pt x="1114491" y="285804"/>
                  <a:pt x="1092637" y="303702"/>
                </a:cubicBezTo>
                <a:cubicBezTo>
                  <a:pt x="1076285" y="316129"/>
                  <a:pt x="1061494" y="330346"/>
                  <a:pt x="1046396" y="344230"/>
                </a:cubicBezTo>
                <a:cubicBezTo>
                  <a:pt x="1029685" y="358575"/>
                  <a:pt x="1013820" y="373814"/>
                  <a:pt x="997775" y="388875"/>
                </a:cubicBezTo>
                <a:cubicBezTo>
                  <a:pt x="980859" y="404038"/>
                  <a:pt x="963561" y="418766"/>
                  <a:pt x="947336" y="434644"/>
                </a:cubicBezTo>
                <a:cubicBezTo>
                  <a:pt x="915170" y="463717"/>
                  <a:pt x="882926" y="492764"/>
                  <a:pt x="851937" y="523038"/>
                </a:cubicBezTo>
                <a:cubicBezTo>
                  <a:pt x="936410" y="519331"/>
                  <a:pt x="1020959" y="524112"/>
                  <a:pt x="1104971" y="533087"/>
                </a:cubicBezTo>
                <a:cubicBezTo>
                  <a:pt x="1149473" y="537920"/>
                  <a:pt x="1194562" y="539786"/>
                  <a:pt x="1238373" y="549605"/>
                </a:cubicBezTo>
                <a:cubicBezTo>
                  <a:pt x="1268415" y="555256"/>
                  <a:pt x="1295873" y="590593"/>
                  <a:pt x="1268057" y="615933"/>
                </a:cubicBezTo>
                <a:cubicBezTo>
                  <a:pt x="1260636" y="623578"/>
                  <a:pt x="1250323" y="627030"/>
                  <a:pt x="1240445" y="630303"/>
                </a:cubicBezTo>
                <a:cubicBezTo>
                  <a:pt x="1221918" y="636158"/>
                  <a:pt x="1203775" y="643420"/>
                  <a:pt x="1184761" y="647537"/>
                </a:cubicBezTo>
                <a:cubicBezTo>
                  <a:pt x="1164929" y="652037"/>
                  <a:pt x="1144534" y="652165"/>
                  <a:pt x="1124394" y="654108"/>
                </a:cubicBezTo>
                <a:cubicBezTo>
                  <a:pt x="1091844" y="658864"/>
                  <a:pt x="1058960" y="657432"/>
                  <a:pt x="1026179" y="658736"/>
                </a:cubicBezTo>
                <a:cubicBezTo>
                  <a:pt x="984135" y="660935"/>
                  <a:pt x="942295" y="654901"/>
                  <a:pt x="900251" y="655182"/>
                </a:cubicBezTo>
                <a:cubicBezTo>
                  <a:pt x="910845" y="664873"/>
                  <a:pt x="923614" y="671853"/>
                  <a:pt x="934234" y="681544"/>
                </a:cubicBezTo>
                <a:cubicBezTo>
                  <a:pt x="944470" y="690596"/>
                  <a:pt x="953785" y="700594"/>
                  <a:pt x="963919" y="709773"/>
                </a:cubicBezTo>
                <a:cubicBezTo>
                  <a:pt x="994704" y="735828"/>
                  <a:pt x="1024798" y="763316"/>
                  <a:pt x="1048955" y="795789"/>
                </a:cubicBezTo>
                <a:cubicBezTo>
                  <a:pt x="1059344" y="810517"/>
                  <a:pt x="1070655" y="824555"/>
                  <a:pt x="1080789" y="839436"/>
                </a:cubicBezTo>
                <a:cubicBezTo>
                  <a:pt x="1093328" y="858690"/>
                  <a:pt x="1103359" y="879555"/>
                  <a:pt x="1113672" y="899781"/>
                </a:cubicBezTo>
                <a:cubicBezTo>
                  <a:pt x="1124599" y="920824"/>
                  <a:pt x="1134835" y="948030"/>
                  <a:pt x="1107428" y="961071"/>
                </a:cubicBezTo>
                <a:cubicBezTo>
                  <a:pt x="1071858" y="974341"/>
                  <a:pt x="1029404" y="939260"/>
                  <a:pt x="1002893" y="918293"/>
                </a:cubicBezTo>
                <a:cubicBezTo>
                  <a:pt x="987999" y="904741"/>
                  <a:pt x="973208" y="891036"/>
                  <a:pt x="959364" y="876384"/>
                </a:cubicBezTo>
                <a:cubicBezTo>
                  <a:pt x="947746" y="863676"/>
                  <a:pt x="938457" y="851071"/>
                  <a:pt x="926557" y="839309"/>
                </a:cubicBezTo>
                <a:cubicBezTo>
                  <a:pt x="908235" y="822407"/>
                  <a:pt x="892676" y="802923"/>
                  <a:pt x="875249" y="785178"/>
                </a:cubicBezTo>
                <a:cubicBezTo>
                  <a:pt x="860791" y="771447"/>
                  <a:pt x="847075" y="757000"/>
                  <a:pt x="833077" y="742834"/>
                </a:cubicBezTo>
                <a:cubicBezTo>
                  <a:pt x="817262" y="727390"/>
                  <a:pt x="800194" y="713302"/>
                  <a:pt x="784737" y="697474"/>
                </a:cubicBezTo>
                <a:cubicBezTo>
                  <a:pt x="780105" y="743116"/>
                  <a:pt x="777981" y="788604"/>
                  <a:pt x="774501" y="834246"/>
                </a:cubicBezTo>
                <a:cubicBezTo>
                  <a:pt x="770714" y="886919"/>
                  <a:pt x="762013" y="939004"/>
                  <a:pt x="751444" y="990706"/>
                </a:cubicBezTo>
                <a:cubicBezTo>
                  <a:pt x="744919" y="1016301"/>
                  <a:pt x="718740" y="1168670"/>
                  <a:pt x="687930" y="1159849"/>
                </a:cubicBezTo>
                <a:close/>
                <a:moveTo>
                  <a:pt x="690335" y="1146604"/>
                </a:moveTo>
                <a:cubicBezTo>
                  <a:pt x="696810" y="1138473"/>
                  <a:pt x="701621" y="1129268"/>
                  <a:pt x="704973" y="1119449"/>
                </a:cubicBezTo>
                <a:cubicBezTo>
                  <a:pt x="712087" y="1099019"/>
                  <a:pt x="718075" y="1078231"/>
                  <a:pt x="722937" y="1057161"/>
                </a:cubicBezTo>
                <a:cubicBezTo>
                  <a:pt x="740134" y="985413"/>
                  <a:pt x="754950" y="912744"/>
                  <a:pt x="760810" y="839104"/>
                </a:cubicBezTo>
                <a:cubicBezTo>
                  <a:pt x="765161" y="788220"/>
                  <a:pt x="766543" y="737107"/>
                  <a:pt x="772863" y="686428"/>
                </a:cubicBezTo>
                <a:cubicBezTo>
                  <a:pt x="773836" y="680189"/>
                  <a:pt x="780566" y="675510"/>
                  <a:pt x="786093" y="680036"/>
                </a:cubicBezTo>
                <a:cubicBezTo>
                  <a:pt x="792721" y="686607"/>
                  <a:pt x="799119" y="693434"/>
                  <a:pt x="805977" y="699775"/>
                </a:cubicBezTo>
                <a:cubicBezTo>
                  <a:pt x="824197" y="716651"/>
                  <a:pt x="842878" y="733016"/>
                  <a:pt x="859742" y="751272"/>
                </a:cubicBezTo>
                <a:cubicBezTo>
                  <a:pt x="872434" y="764441"/>
                  <a:pt x="886151" y="776561"/>
                  <a:pt x="898280" y="790266"/>
                </a:cubicBezTo>
                <a:cubicBezTo>
                  <a:pt x="911101" y="805633"/>
                  <a:pt x="925355" y="819594"/>
                  <a:pt x="939532" y="833709"/>
                </a:cubicBezTo>
                <a:cubicBezTo>
                  <a:pt x="949153" y="843579"/>
                  <a:pt x="957649" y="854522"/>
                  <a:pt x="966708" y="864904"/>
                </a:cubicBezTo>
                <a:cubicBezTo>
                  <a:pt x="984621" y="883569"/>
                  <a:pt x="1003123" y="901903"/>
                  <a:pt x="1023416" y="918012"/>
                </a:cubicBezTo>
                <a:cubicBezTo>
                  <a:pt x="1044374" y="932228"/>
                  <a:pt x="1079074" y="960687"/>
                  <a:pt x="1104997" y="947289"/>
                </a:cubicBezTo>
                <a:cubicBezTo>
                  <a:pt x="1110192" y="943556"/>
                  <a:pt x="1113518" y="937675"/>
                  <a:pt x="1111420" y="931282"/>
                </a:cubicBezTo>
                <a:cubicBezTo>
                  <a:pt x="1109782" y="922461"/>
                  <a:pt x="1106123" y="914253"/>
                  <a:pt x="1102156" y="906250"/>
                </a:cubicBezTo>
                <a:cubicBezTo>
                  <a:pt x="1091665" y="885615"/>
                  <a:pt x="1081582" y="864674"/>
                  <a:pt x="1068838" y="845292"/>
                </a:cubicBezTo>
                <a:cubicBezTo>
                  <a:pt x="1053305" y="824401"/>
                  <a:pt x="1038693" y="802744"/>
                  <a:pt x="1021701" y="783030"/>
                </a:cubicBezTo>
                <a:cubicBezTo>
                  <a:pt x="1003251" y="762804"/>
                  <a:pt x="983470" y="743269"/>
                  <a:pt x="962435" y="725984"/>
                </a:cubicBezTo>
                <a:cubicBezTo>
                  <a:pt x="949409" y="715092"/>
                  <a:pt x="937894" y="702562"/>
                  <a:pt x="925278" y="691209"/>
                </a:cubicBezTo>
                <a:cubicBezTo>
                  <a:pt x="915426" y="682618"/>
                  <a:pt x="904268" y="675766"/>
                  <a:pt x="894186" y="667481"/>
                </a:cubicBezTo>
                <a:cubicBezTo>
                  <a:pt x="887149" y="661856"/>
                  <a:pt x="873279" y="648074"/>
                  <a:pt x="887532" y="642474"/>
                </a:cubicBezTo>
                <a:cubicBezTo>
                  <a:pt x="903091" y="641068"/>
                  <a:pt x="918880" y="642576"/>
                  <a:pt x="934516" y="642806"/>
                </a:cubicBezTo>
                <a:cubicBezTo>
                  <a:pt x="967501" y="644468"/>
                  <a:pt x="1000410" y="647409"/>
                  <a:pt x="1033447" y="645210"/>
                </a:cubicBezTo>
                <a:cubicBezTo>
                  <a:pt x="1060189" y="644289"/>
                  <a:pt x="1087058" y="645568"/>
                  <a:pt x="1113646" y="641988"/>
                </a:cubicBezTo>
                <a:cubicBezTo>
                  <a:pt x="1134963" y="639278"/>
                  <a:pt x="1156561" y="639508"/>
                  <a:pt x="1177724" y="635519"/>
                </a:cubicBezTo>
                <a:cubicBezTo>
                  <a:pt x="1199348" y="631121"/>
                  <a:pt x="1219871" y="622836"/>
                  <a:pt x="1240855" y="616239"/>
                </a:cubicBezTo>
                <a:cubicBezTo>
                  <a:pt x="1268876" y="607699"/>
                  <a:pt x="1276195" y="584866"/>
                  <a:pt x="1249427" y="567734"/>
                </a:cubicBezTo>
                <a:cubicBezTo>
                  <a:pt x="1231182" y="559015"/>
                  <a:pt x="1210351" y="557992"/>
                  <a:pt x="1190596" y="555000"/>
                </a:cubicBezTo>
                <a:cubicBezTo>
                  <a:pt x="1177724" y="553466"/>
                  <a:pt x="1164827" y="551906"/>
                  <a:pt x="1151904" y="550654"/>
                </a:cubicBezTo>
                <a:cubicBezTo>
                  <a:pt x="1105995" y="546614"/>
                  <a:pt x="1059958" y="541858"/>
                  <a:pt x="1014050" y="538150"/>
                </a:cubicBezTo>
                <a:cubicBezTo>
                  <a:pt x="968218" y="535849"/>
                  <a:pt x="922309" y="533982"/>
                  <a:pt x="876426" y="535414"/>
                </a:cubicBezTo>
                <a:cubicBezTo>
                  <a:pt x="865986" y="534903"/>
                  <a:pt x="839705" y="540451"/>
                  <a:pt x="834305" y="530147"/>
                </a:cubicBezTo>
                <a:cubicBezTo>
                  <a:pt x="831618" y="524061"/>
                  <a:pt x="837581" y="519433"/>
                  <a:pt x="841138" y="515265"/>
                </a:cubicBezTo>
                <a:cubicBezTo>
                  <a:pt x="849378" y="506444"/>
                  <a:pt x="858309" y="498338"/>
                  <a:pt x="867265" y="490284"/>
                </a:cubicBezTo>
                <a:cubicBezTo>
                  <a:pt x="877143" y="481488"/>
                  <a:pt x="886714" y="472334"/>
                  <a:pt x="896131" y="463052"/>
                </a:cubicBezTo>
                <a:cubicBezTo>
                  <a:pt x="914684" y="445563"/>
                  <a:pt x="934183" y="429684"/>
                  <a:pt x="952250" y="411760"/>
                </a:cubicBezTo>
                <a:cubicBezTo>
                  <a:pt x="970444" y="394960"/>
                  <a:pt x="989637" y="379312"/>
                  <a:pt x="1007166" y="361797"/>
                </a:cubicBezTo>
                <a:cubicBezTo>
                  <a:pt x="1025233" y="345176"/>
                  <a:pt x="1043658" y="328991"/>
                  <a:pt x="1061596" y="312243"/>
                </a:cubicBezTo>
                <a:cubicBezTo>
                  <a:pt x="1083911" y="293807"/>
                  <a:pt x="1106584" y="275781"/>
                  <a:pt x="1124164" y="252487"/>
                </a:cubicBezTo>
                <a:cubicBezTo>
                  <a:pt x="1137573" y="234332"/>
                  <a:pt x="1151827" y="214925"/>
                  <a:pt x="1152774" y="191861"/>
                </a:cubicBezTo>
                <a:cubicBezTo>
                  <a:pt x="1146504" y="156192"/>
                  <a:pt x="1108042" y="162431"/>
                  <a:pt x="1083194" y="174269"/>
                </a:cubicBezTo>
                <a:cubicBezTo>
                  <a:pt x="1053714" y="187514"/>
                  <a:pt x="1028508" y="208021"/>
                  <a:pt x="1003558" y="228119"/>
                </a:cubicBezTo>
                <a:cubicBezTo>
                  <a:pt x="975793" y="250850"/>
                  <a:pt x="947823" y="274809"/>
                  <a:pt x="921132" y="298589"/>
                </a:cubicBezTo>
                <a:cubicBezTo>
                  <a:pt x="910589" y="307794"/>
                  <a:pt x="900379" y="317433"/>
                  <a:pt x="890424" y="327278"/>
                </a:cubicBezTo>
                <a:cubicBezTo>
                  <a:pt x="871155" y="345662"/>
                  <a:pt x="850760" y="362870"/>
                  <a:pt x="833717" y="383454"/>
                </a:cubicBezTo>
                <a:cubicBezTo>
                  <a:pt x="820282" y="398975"/>
                  <a:pt x="804851" y="412552"/>
                  <a:pt x="790904" y="427587"/>
                </a:cubicBezTo>
                <a:cubicBezTo>
                  <a:pt x="776472" y="444131"/>
                  <a:pt x="760836" y="459472"/>
                  <a:pt x="743588" y="473075"/>
                </a:cubicBezTo>
                <a:cubicBezTo>
                  <a:pt x="737779" y="477729"/>
                  <a:pt x="733071" y="483815"/>
                  <a:pt x="726827" y="487803"/>
                </a:cubicBezTo>
                <a:cubicBezTo>
                  <a:pt x="723039" y="489977"/>
                  <a:pt x="717921" y="487778"/>
                  <a:pt x="716744" y="483610"/>
                </a:cubicBezTo>
                <a:cubicBezTo>
                  <a:pt x="716105" y="480133"/>
                  <a:pt x="717103" y="476246"/>
                  <a:pt x="717154" y="472820"/>
                </a:cubicBezTo>
                <a:cubicBezTo>
                  <a:pt x="718152" y="454665"/>
                  <a:pt x="719764" y="436588"/>
                  <a:pt x="722016" y="418561"/>
                </a:cubicBezTo>
                <a:cubicBezTo>
                  <a:pt x="728874" y="360058"/>
                  <a:pt x="738777" y="301913"/>
                  <a:pt x="747862" y="243716"/>
                </a:cubicBezTo>
                <a:cubicBezTo>
                  <a:pt x="752724" y="217610"/>
                  <a:pt x="756102" y="191324"/>
                  <a:pt x="758763" y="164911"/>
                </a:cubicBezTo>
                <a:cubicBezTo>
                  <a:pt x="761834" y="133205"/>
                  <a:pt x="766850" y="101575"/>
                  <a:pt x="766466" y="69613"/>
                </a:cubicBezTo>
                <a:cubicBezTo>
                  <a:pt x="765980" y="55243"/>
                  <a:pt x="767438" y="39799"/>
                  <a:pt x="763139" y="25991"/>
                </a:cubicBezTo>
                <a:cubicBezTo>
                  <a:pt x="748911" y="2697"/>
                  <a:pt x="715797" y="15559"/>
                  <a:pt x="699855" y="30568"/>
                </a:cubicBezTo>
                <a:cubicBezTo>
                  <a:pt x="668507" y="58260"/>
                  <a:pt x="654893" y="120599"/>
                  <a:pt x="644145" y="160564"/>
                </a:cubicBezTo>
                <a:cubicBezTo>
                  <a:pt x="633679" y="208993"/>
                  <a:pt x="622547" y="257370"/>
                  <a:pt x="614845" y="306311"/>
                </a:cubicBezTo>
                <a:cubicBezTo>
                  <a:pt x="611697" y="332443"/>
                  <a:pt x="605683" y="358089"/>
                  <a:pt x="602075" y="384144"/>
                </a:cubicBezTo>
                <a:cubicBezTo>
                  <a:pt x="598262" y="408896"/>
                  <a:pt x="593784" y="433570"/>
                  <a:pt x="590815" y="458475"/>
                </a:cubicBezTo>
                <a:cubicBezTo>
                  <a:pt x="589817" y="466351"/>
                  <a:pt x="588819" y="474226"/>
                  <a:pt x="588205" y="482127"/>
                </a:cubicBezTo>
                <a:cubicBezTo>
                  <a:pt x="587668" y="485400"/>
                  <a:pt x="588999" y="489849"/>
                  <a:pt x="585288" y="491537"/>
                </a:cubicBezTo>
                <a:cubicBezTo>
                  <a:pt x="585032" y="496727"/>
                  <a:pt x="578763" y="499463"/>
                  <a:pt x="574719" y="496318"/>
                </a:cubicBezTo>
                <a:cubicBezTo>
                  <a:pt x="563357" y="485323"/>
                  <a:pt x="557472" y="469905"/>
                  <a:pt x="548694" y="456890"/>
                </a:cubicBezTo>
                <a:cubicBezTo>
                  <a:pt x="534415" y="433545"/>
                  <a:pt x="520212" y="410123"/>
                  <a:pt x="508441" y="385372"/>
                </a:cubicBezTo>
                <a:cubicBezTo>
                  <a:pt x="486331" y="341955"/>
                  <a:pt x="459590" y="300967"/>
                  <a:pt x="433436" y="259953"/>
                </a:cubicBezTo>
                <a:cubicBezTo>
                  <a:pt x="418082" y="239293"/>
                  <a:pt x="403547" y="218172"/>
                  <a:pt x="390522" y="195952"/>
                </a:cubicBezTo>
                <a:cubicBezTo>
                  <a:pt x="365751" y="162635"/>
                  <a:pt x="339419" y="129650"/>
                  <a:pt x="306842" y="103595"/>
                </a:cubicBezTo>
                <a:cubicBezTo>
                  <a:pt x="286396" y="88176"/>
                  <a:pt x="251977" y="67951"/>
                  <a:pt x="226489" y="78128"/>
                </a:cubicBezTo>
                <a:cubicBezTo>
                  <a:pt x="219657" y="90478"/>
                  <a:pt x="223930" y="105155"/>
                  <a:pt x="226029" y="118246"/>
                </a:cubicBezTo>
                <a:cubicBezTo>
                  <a:pt x="232733" y="150029"/>
                  <a:pt x="243405" y="180866"/>
                  <a:pt x="257761" y="209990"/>
                </a:cubicBezTo>
                <a:cubicBezTo>
                  <a:pt x="267997" y="230599"/>
                  <a:pt x="281303" y="249444"/>
                  <a:pt x="292691" y="269414"/>
                </a:cubicBezTo>
                <a:cubicBezTo>
                  <a:pt x="309913" y="300915"/>
                  <a:pt x="328005" y="331880"/>
                  <a:pt x="350294" y="360135"/>
                </a:cubicBezTo>
                <a:cubicBezTo>
                  <a:pt x="366390" y="383045"/>
                  <a:pt x="384457" y="404396"/>
                  <a:pt x="401679" y="426436"/>
                </a:cubicBezTo>
                <a:cubicBezTo>
                  <a:pt x="411173" y="438914"/>
                  <a:pt x="420437" y="451648"/>
                  <a:pt x="431031" y="463282"/>
                </a:cubicBezTo>
                <a:cubicBezTo>
                  <a:pt x="449533" y="482843"/>
                  <a:pt x="466601" y="503631"/>
                  <a:pt x="483567" y="524521"/>
                </a:cubicBezTo>
                <a:cubicBezTo>
                  <a:pt x="493701" y="537229"/>
                  <a:pt x="521748" y="564359"/>
                  <a:pt x="513559" y="581414"/>
                </a:cubicBezTo>
                <a:cubicBezTo>
                  <a:pt x="505856" y="590849"/>
                  <a:pt x="475174" y="580621"/>
                  <a:pt x="462712" y="581260"/>
                </a:cubicBezTo>
                <a:cubicBezTo>
                  <a:pt x="395486" y="581005"/>
                  <a:pt x="328287" y="584738"/>
                  <a:pt x="261062" y="585377"/>
                </a:cubicBezTo>
                <a:cubicBezTo>
                  <a:pt x="220476" y="587423"/>
                  <a:pt x="179916" y="589622"/>
                  <a:pt x="139253" y="590286"/>
                </a:cubicBezTo>
                <a:cubicBezTo>
                  <a:pt x="103171" y="591284"/>
                  <a:pt x="68266" y="591258"/>
                  <a:pt x="34308" y="603557"/>
                </a:cubicBezTo>
                <a:cubicBezTo>
                  <a:pt x="26503" y="606881"/>
                  <a:pt x="15653" y="609591"/>
                  <a:pt x="13350" y="618796"/>
                </a:cubicBezTo>
                <a:cubicBezTo>
                  <a:pt x="14194" y="635954"/>
                  <a:pt x="40398" y="651270"/>
                  <a:pt x="54882" y="656997"/>
                </a:cubicBezTo>
                <a:cubicBezTo>
                  <a:pt x="103017" y="671879"/>
                  <a:pt x="154249" y="669833"/>
                  <a:pt x="204073" y="670012"/>
                </a:cubicBezTo>
                <a:cubicBezTo>
                  <a:pt x="258400" y="669194"/>
                  <a:pt x="312677" y="665921"/>
                  <a:pt x="366928" y="662904"/>
                </a:cubicBezTo>
                <a:cubicBezTo>
                  <a:pt x="406260" y="659938"/>
                  <a:pt x="445592" y="655489"/>
                  <a:pt x="485103" y="657176"/>
                </a:cubicBezTo>
                <a:cubicBezTo>
                  <a:pt x="493548" y="658276"/>
                  <a:pt x="510642" y="655489"/>
                  <a:pt x="510667" y="667711"/>
                </a:cubicBezTo>
                <a:cubicBezTo>
                  <a:pt x="510437" y="669322"/>
                  <a:pt x="509567" y="671035"/>
                  <a:pt x="508415" y="672186"/>
                </a:cubicBezTo>
                <a:cubicBezTo>
                  <a:pt x="502351" y="677095"/>
                  <a:pt x="495595" y="681186"/>
                  <a:pt x="489402" y="685942"/>
                </a:cubicBezTo>
                <a:cubicBezTo>
                  <a:pt x="474022" y="696656"/>
                  <a:pt x="461816" y="711051"/>
                  <a:pt x="446871" y="722302"/>
                </a:cubicBezTo>
                <a:cubicBezTo>
                  <a:pt x="414295" y="745366"/>
                  <a:pt x="383229" y="770475"/>
                  <a:pt x="351702" y="794945"/>
                </a:cubicBezTo>
                <a:cubicBezTo>
                  <a:pt x="329131" y="813483"/>
                  <a:pt x="306996" y="832507"/>
                  <a:pt x="285398" y="852119"/>
                </a:cubicBezTo>
                <a:cubicBezTo>
                  <a:pt x="253948" y="878302"/>
                  <a:pt x="223879" y="906378"/>
                  <a:pt x="198520" y="938570"/>
                </a:cubicBezTo>
                <a:cubicBezTo>
                  <a:pt x="189486" y="950459"/>
                  <a:pt x="181349" y="963014"/>
                  <a:pt x="173518" y="975697"/>
                </a:cubicBezTo>
                <a:cubicBezTo>
                  <a:pt x="160442" y="997354"/>
                  <a:pt x="145522" y="1022924"/>
                  <a:pt x="154300" y="1048851"/>
                </a:cubicBezTo>
                <a:cubicBezTo>
                  <a:pt x="157396" y="1053019"/>
                  <a:pt x="164459" y="1049542"/>
                  <a:pt x="168861" y="1049439"/>
                </a:cubicBezTo>
                <a:cubicBezTo>
                  <a:pt x="180632" y="1046908"/>
                  <a:pt x="191713" y="1042152"/>
                  <a:pt x="202742" y="1037473"/>
                </a:cubicBezTo>
                <a:cubicBezTo>
                  <a:pt x="229074" y="1026682"/>
                  <a:pt x="252975" y="1011341"/>
                  <a:pt x="276416" y="995411"/>
                </a:cubicBezTo>
                <a:cubicBezTo>
                  <a:pt x="309683" y="971989"/>
                  <a:pt x="342413" y="947800"/>
                  <a:pt x="372890" y="920824"/>
                </a:cubicBezTo>
                <a:cubicBezTo>
                  <a:pt x="388398" y="907656"/>
                  <a:pt x="402319" y="892826"/>
                  <a:pt x="417008" y="878762"/>
                </a:cubicBezTo>
                <a:cubicBezTo>
                  <a:pt x="426885" y="869660"/>
                  <a:pt x="436994" y="860787"/>
                  <a:pt x="446385" y="851173"/>
                </a:cubicBezTo>
                <a:cubicBezTo>
                  <a:pt x="486126" y="808548"/>
                  <a:pt x="528862" y="768915"/>
                  <a:pt x="572647" y="730510"/>
                </a:cubicBezTo>
                <a:cubicBezTo>
                  <a:pt x="585442" y="719234"/>
                  <a:pt x="599132" y="709006"/>
                  <a:pt x="611569" y="697321"/>
                </a:cubicBezTo>
                <a:cubicBezTo>
                  <a:pt x="617378" y="691925"/>
                  <a:pt x="628561" y="679064"/>
                  <a:pt x="634370" y="691133"/>
                </a:cubicBezTo>
                <a:cubicBezTo>
                  <a:pt x="635700" y="697193"/>
                  <a:pt x="634600" y="703611"/>
                  <a:pt x="634933" y="709799"/>
                </a:cubicBezTo>
                <a:cubicBezTo>
                  <a:pt x="634907" y="773774"/>
                  <a:pt x="634779" y="837774"/>
                  <a:pt x="636775" y="901724"/>
                </a:cubicBezTo>
                <a:cubicBezTo>
                  <a:pt x="637057" y="947877"/>
                  <a:pt x="641100" y="993851"/>
                  <a:pt x="651157" y="1038956"/>
                </a:cubicBezTo>
                <a:cubicBezTo>
                  <a:pt x="655738" y="1060409"/>
                  <a:pt x="660523" y="1081913"/>
                  <a:pt x="667893" y="1102624"/>
                </a:cubicBezTo>
                <a:cubicBezTo>
                  <a:pt x="673830" y="1117787"/>
                  <a:pt x="677336" y="1135686"/>
                  <a:pt x="690335" y="114660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3"/>
          <p:cNvSpPr/>
          <p:nvPr/>
        </p:nvSpPr>
        <p:spPr>
          <a:xfrm>
            <a:off x="13188080" y="5710380"/>
            <a:ext cx="1252832" cy="1133344"/>
          </a:xfrm>
          <a:custGeom>
            <a:rect b="b" l="l" r="r" t="t"/>
            <a:pathLst>
              <a:path extrusionOk="0" h="1133344" w="1252832">
                <a:moveTo>
                  <a:pt x="1236154" y="554500"/>
                </a:moveTo>
                <a:cubicBezTo>
                  <a:pt x="1262922" y="571632"/>
                  <a:pt x="1255577" y="594465"/>
                  <a:pt x="1227582" y="603006"/>
                </a:cubicBezTo>
                <a:cubicBezTo>
                  <a:pt x="1206598" y="609603"/>
                  <a:pt x="1186075" y="617887"/>
                  <a:pt x="1164451" y="622285"/>
                </a:cubicBezTo>
                <a:cubicBezTo>
                  <a:pt x="1143314" y="626274"/>
                  <a:pt x="1121690" y="626044"/>
                  <a:pt x="1100374" y="628754"/>
                </a:cubicBezTo>
                <a:cubicBezTo>
                  <a:pt x="1073760" y="632360"/>
                  <a:pt x="1046916" y="631056"/>
                  <a:pt x="1020174" y="631976"/>
                </a:cubicBezTo>
                <a:cubicBezTo>
                  <a:pt x="987137" y="634175"/>
                  <a:pt x="954203" y="631234"/>
                  <a:pt x="921243" y="629572"/>
                </a:cubicBezTo>
                <a:cubicBezTo>
                  <a:pt x="905607" y="629342"/>
                  <a:pt x="889818" y="627808"/>
                  <a:pt x="874260" y="629240"/>
                </a:cubicBezTo>
                <a:cubicBezTo>
                  <a:pt x="860006" y="634840"/>
                  <a:pt x="873850" y="648622"/>
                  <a:pt x="880913" y="654247"/>
                </a:cubicBezTo>
                <a:cubicBezTo>
                  <a:pt x="890995" y="662532"/>
                  <a:pt x="902153" y="669384"/>
                  <a:pt x="911979" y="677976"/>
                </a:cubicBezTo>
                <a:cubicBezTo>
                  <a:pt x="924595" y="689329"/>
                  <a:pt x="936111" y="701858"/>
                  <a:pt x="949136" y="712750"/>
                </a:cubicBezTo>
                <a:cubicBezTo>
                  <a:pt x="970171" y="730010"/>
                  <a:pt x="989978" y="749571"/>
                  <a:pt x="1008428" y="769771"/>
                </a:cubicBezTo>
                <a:cubicBezTo>
                  <a:pt x="1025420" y="789510"/>
                  <a:pt x="1040058" y="811142"/>
                  <a:pt x="1055565" y="832032"/>
                </a:cubicBezTo>
                <a:cubicBezTo>
                  <a:pt x="1068309" y="851414"/>
                  <a:pt x="1078366" y="872356"/>
                  <a:pt x="1088884" y="892990"/>
                </a:cubicBezTo>
                <a:cubicBezTo>
                  <a:pt x="1092850" y="900994"/>
                  <a:pt x="1096509" y="909176"/>
                  <a:pt x="1098147" y="918023"/>
                </a:cubicBezTo>
                <a:cubicBezTo>
                  <a:pt x="1100246" y="924415"/>
                  <a:pt x="1096919" y="930296"/>
                  <a:pt x="1091724" y="934029"/>
                </a:cubicBezTo>
                <a:cubicBezTo>
                  <a:pt x="1065776" y="947428"/>
                  <a:pt x="1031076" y="918969"/>
                  <a:pt x="1010143" y="904752"/>
                </a:cubicBezTo>
                <a:cubicBezTo>
                  <a:pt x="989875" y="888643"/>
                  <a:pt x="971374" y="870285"/>
                  <a:pt x="953435" y="851644"/>
                </a:cubicBezTo>
                <a:cubicBezTo>
                  <a:pt x="944376" y="841263"/>
                  <a:pt x="935906" y="830319"/>
                  <a:pt x="926259" y="820449"/>
                </a:cubicBezTo>
                <a:cubicBezTo>
                  <a:pt x="912082" y="806335"/>
                  <a:pt x="897828" y="792374"/>
                  <a:pt x="885007" y="777007"/>
                </a:cubicBezTo>
                <a:cubicBezTo>
                  <a:pt x="872878" y="763301"/>
                  <a:pt x="859161" y="751181"/>
                  <a:pt x="846469" y="738013"/>
                </a:cubicBezTo>
                <a:cubicBezTo>
                  <a:pt x="829605" y="719731"/>
                  <a:pt x="810924" y="703392"/>
                  <a:pt x="792704" y="686516"/>
                </a:cubicBezTo>
                <a:cubicBezTo>
                  <a:pt x="785846" y="680175"/>
                  <a:pt x="779448" y="673348"/>
                  <a:pt x="772820" y="666776"/>
                </a:cubicBezTo>
                <a:cubicBezTo>
                  <a:pt x="767293" y="662276"/>
                  <a:pt x="760563" y="666930"/>
                  <a:pt x="759590" y="673169"/>
                </a:cubicBezTo>
                <a:cubicBezTo>
                  <a:pt x="753270" y="723822"/>
                  <a:pt x="751888" y="774961"/>
                  <a:pt x="747537" y="825845"/>
                </a:cubicBezTo>
                <a:cubicBezTo>
                  <a:pt x="741677" y="899485"/>
                  <a:pt x="726861" y="972154"/>
                  <a:pt x="709664" y="1043902"/>
                </a:cubicBezTo>
                <a:cubicBezTo>
                  <a:pt x="704828" y="1064971"/>
                  <a:pt x="698814" y="1085759"/>
                  <a:pt x="691700" y="1106190"/>
                </a:cubicBezTo>
                <a:cubicBezTo>
                  <a:pt x="688348" y="1116008"/>
                  <a:pt x="683537" y="1125213"/>
                  <a:pt x="677062" y="1133344"/>
                </a:cubicBezTo>
                <a:cubicBezTo>
                  <a:pt x="664063" y="1122401"/>
                  <a:pt x="660557" y="1104502"/>
                  <a:pt x="654569" y="1089314"/>
                </a:cubicBezTo>
                <a:cubicBezTo>
                  <a:pt x="647199" y="1068628"/>
                  <a:pt x="642439" y="1047098"/>
                  <a:pt x="637833" y="1025645"/>
                </a:cubicBezTo>
                <a:cubicBezTo>
                  <a:pt x="627750" y="980541"/>
                  <a:pt x="623707" y="934566"/>
                  <a:pt x="623451" y="888413"/>
                </a:cubicBezTo>
                <a:cubicBezTo>
                  <a:pt x="621455" y="824464"/>
                  <a:pt x="621557" y="760463"/>
                  <a:pt x="621609" y="696488"/>
                </a:cubicBezTo>
                <a:cubicBezTo>
                  <a:pt x="621276" y="690300"/>
                  <a:pt x="622376" y="683882"/>
                  <a:pt x="621046" y="677822"/>
                </a:cubicBezTo>
                <a:cubicBezTo>
                  <a:pt x="615262" y="665753"/>
                  <a:pt x="604054" y="678640"/>
                  <a:pt x="598245" y="684010"/>
                </a:cubicBezTo>
                <a:cubicBezTo>
                  <a:pt x="585808" y="695695"/>
                  <a:pt x="572117" y="705923"/>
                  <a:pt x="559322" y="717199"/>
                </a:cubicBezTo>
                <a:cubicBezTo>
                  <a:pt x="515512" y="755605"/>
                  <a:pt x="472802" y="795238"/>
                  <a:pt x="433061" y="837862"/>
                </a:cubicBezTo>
                <a:cubicBezTo>
                  <a:pt x="423669" y="847476"/>
                  <a:pt x="413587" y="856349"/>
                  <a:pt x="403684" y="865452"/>
                </a:cubicBezTo>
                <a:cubicBezTo>
                  <a:pt x="389020" y="879490"/>
                  <a:pt x="375099" y="894346"/>
                  <a:pt x="359592" y="907514"/>
                </a:cubicBezTo>
                <a:cubicBezTo>
                  <a:pt x="329114" y="934490"/>
                  <a:pt x="296384" y="958704"/>
                  <a:pt x="263117" y="982100"/>
                </a:cubicBezTo>
                <a:cubicBezTo>
                  <a:pt x="239677" y="998030"/>
                  <a:pt x="215776" y="1013397"/>
                  <a:pt x="189443" y="1024188"/>
                </a:cubicBezTo>
                <a:cubicBezTo>
                  <a:pt x="178414" y="1028867"/>
                  <a:pt x="167334" y="1033597"/>
                  <a:pt x="155562" y="1036154"/>
                </a:cubicBezTo>
                <a:cubicBezTo>
                  <a:pt x="151135" y="1036257"/>
                  <a:pt x="144098" y="1039760"/>
                  <a:pt x="141001" y="1035566"/>
                </a:cubicBezTo>
                <a:cubicBezTo>
                  <a:pt x="132198" y="1009639"/>
                  <a:pt x="147143" y="984069"/>
                  <a:pt x="160219" y="962412"/>
                </a:cubicBezTo>
                <a:cubicBezTo>
                  <a:pt x="168050" y="949729"/>
                  <a:pt x="176188" y="937175"/>
                  <a:pt x="185221" y="925285"/>
                </a:cubicBezTo>
                <a:cubicBezTo>
                  <a:pt x="210606" y="893093"/>
                  <a:pt x="240675" y="865017"/>
                  <a:pt x="272099" y="838834"/>
                </a:cubicBezTo>
                <a:cubicBezTo>
                  <a:pt x="293723" y="819222"/>
                  <a:pt x="315833" y="800198"/>
                  <a:pt x="338403" y="781660"/>
                </a:cubicBezTo>
                <a:cubicBezTo>
                  <a:pt x="369956" y="757190"/>
                  <a:pt x="401022" y="732081"/>
                  <a:pt x="433573" y="709017"/>
                </a:cubicBezTo>
                <a:cubicBezTo>
                  <a:pt x="448517" y="697767"/>
                  <a:pt x="460724" y="683371"/>
                  <a:pt x="476103" y="672657"/>
                </a:cubicBezTo>
                <a:cubicBezTo>
                  <a:pt x="482322" y="667901"/>
                  <a:pt x="489052" y="663810"/>
                  <a:pt x="495117" y="658901"/>
                </a:cubicBezTo>
                <a:cubicBezTo>
                  <a:pt x="496268" y="657750"/>
                  <a:pt x="497139" y="656037"/>
                  <a:pt x="497369" y="654426"/>
                </a:cubicBezTo>
                <a:cubicBezTo>
                  <a:pt x="497318" y="642204"/>
                  <a:pt x="480249" y="644991"/>
                  <a:pt x="471804" y="643891"/>
                </a:cubicBezTo>
                <a:cubicBezTo>
                  <a:pt x="432293" y="642204"/>
                  <a:pt x="392961" y="646653"/>
                  <a:pt x="353629" y="649619"/>
                </a:cubicBezTo>
                <a:cubicBezTo>
                  <a:pt x="299378" y="652636"/>
                  <a:pt x="245102" y="655909"/>
                  <a:pt x="190774" y="656727"/>
                </a:cubicBezTo>
                <a:cubicBezTo>
                  <a:pt x="140950" y="656548"/>
                  <a:pt x="89693" y="658594"/>
                  <a:pt x="41584" y="643713"/>
                </a:cubicBezTo>
                <a:cubicBezTo>
                  <a:pt x="27023" y="638036"/>
                  <a:pt x="819" y="622720"/>
                  <a:pt x="0" y="605563"/>
                </a:cubicBezTo>
                <a:cubicBezTo>
                  <a:pt x="2329" y="596358"/>
                  <a:pt x="13179" y="593647"/>
                  <a:pt x="20958" y="590323"/>
                </a:cubicBezTo>
                <a:cubicBezTo>
                  <a:pt x="54916" y="578024"/>
                  <a:pt x="89821" y="578050"/>
                  <a:pt x="125903" y="577053"/>
                </a:cubicBezTo>
                <a:cubicBezTo>
                  <a:pt x="166540" y="576388"/>
                  <a:pt x="207126" y="574189"/>
                  <a:pt x="247712" y="572143"/>
                </a:cubicBezTo>
                <a:cubicBezTo>
                  <a:pt x="314937" y="571530"/>
                  <a:pt x="382111" y="567771"/>
                  <a:pt x="449336" y="568027"/>
                </a:cubicBezTo>
                <a:cubicBezTo>
                  <a:pt x="461799" y="567387"/>
                  <a:pt x="492481" y="577615"/>
                  <a:pt x="500184" y="568205"/>
                </a:cubicBezTo>
                <a:cubicBezTo>
                  <a:pt x="508373" y="551125"/>
                  <a:pt x="480326" y="524021"/>
                  <a:pt x="470192" y="511313"/>
                </a:cubicBezTo>
                <a:cubicBezTo>
                  <a:pt x="453226" y="490448"/>
                  <a:pt x="436157" y="469660"/>
                  <a:pt x="417681" y="450074"/>
                </a:cubicBezTo>
                <a:cubicBezTo>
                  <a:pt x="407087" y="438440"/>
                  <a:pt x="397823" y="425706"/>
                  <a:pt x="388329" y="413228"/>
                </a:cubicBezTo>
                <a:cubicBezTo>
                  <a:pt x="371107" y="391187"/>
                  <a:pt x="353041" y="369837"/>
                  <a:pt x="336945" y="346926"/>
                </a:cubicBezTo>
                <a:cubicBezTo>
                  <a:pt x="314656" y="318672"/>
                  <a:pt x="296563" y="287707"/>
                  <a:pt x="279341" y="256205"/>
                </a:cubicBezTo>
                <a:cubicBezTo>
                  <a:pt x="267979" y="236236"/>
                  <a:pt x="254647" y="217391"/>
                  <a:pt x="244411" y="196782"/>
                </a:cubicBezTo>
                <a:cubicBezTo>
                  <a:pt x="230055" y="167658"/>
                  <a:pt x="219384" y="136821"/>
                  <a:pt x="212679" y="105038"/>
                </a:cubicBezTo>
                <a:cubicBezTo>
                  <a:pt x="210581" y="91946"/>
                  <a:pt x="206307" y="77270"/>
                  <a:pt x="213140" y="64919"/>
                </a:cubicBezTo>
                <a:cubicBezTo>
                  <a:pt x="238602" y="54743"/>
                  <a:pt x="273021" y="74968"/>
                  <a:pt x="293467" y="90387"/>
                </a:cubicBezTo>
                <a:cubicBezTo>
                  <a:pt x="326043" y="116442"/>
                  <a:pt x="352375" y="149427"/>
                  <a:pt x="377147" y="182744"/>
                </a:cubicBezTo>
                <a:cubicBezTo>
                  <a:pt x="390172" y="204938"/>
                  <a:pt x="404707" y="226084"/>
                  <a:pt x="420061" y="246745"/>
                </a:cubicBezTo>
                <a:cubicBezTo>
                  <a:pt x="446214" y="287733"/>
                  <a:pt x="472981" y="328721"/>
                  <a:pt x="495066" y="372138"/>
                </a:cubicBezTo>
                <a:cubicBezTo>
                  <a:pt x="506837" y="396889"/>
                  <a:pt x="521040" y="420311"/>
                  <a:pt x="535319" y="443656"/>
                </a:cubicBezTo>
                <a:cubicBezTo>
                  <a:pt x="544096" y="456645"/>
                  <a:pt x="549982" y="472064"/>
                  <a:pt x="561344" y="483084"/>
                </a:cubicBezTo>
                <a:cubicBezTo>
                  <a:pt x="565387" y="486204"/>
                  <a:pt x="571657" y="483493"/>
                  <a:pt x="571913" y="478303"/>
                </a:cubicBezTo>
                <a:cubicBezTo>
                  <a:pt x="575623" y="476615"/>
                  <a:pt x="574293" y="472192"/>
                  <a:pt x="574830" y="468919"/>
                </a:cubicBezTo>
                <a:cubicBezTo>
                  <a:pt x="575444" y="461018"/>
                  <a:pt x="576442" y="453142"/>
                  <a:pt x="577440" y="445267"/>
                </a:cubicBezTo>
                <a:cubicBezTo>
                  <a:pt x="580409" y="420362"/>
                  <a:pt x="584913" y="395688"/>
                  <a:pt x="588700" y="370936"/>
                </a:cubicBezTo>
                <a:cubicBezTo>
                  <a:pt x="592308" y="344881"/>
                  <a:pt x="598322" y="319209"/>
                  <a:pt x="601469" y="293102"/>
                </a:cubicBezTo>
                <a:cubicBezTo>
                  <a:pt x="609172" y="244162"/>
                  <a:pt x="620278" y="195759"/>
                  <a:pt x="630770" y="147356"/>
                </a:cubicBezTo>
                <a:cubicBezTo>
                  <a:pt x="641518" y="107416"/>
                  <a:pt x="655132" y="45052"/>
                  <a:pt x="686428" y="17360"/>
                </a:cubicBezTo>
                <a:cubicBezTo>
                  <a:pt x="702371" y="2325"/>
                  <a:pt x="735510" y="-10511"/>
                  <a:pt x="749713" y="12783"/>
                </a:cubicBezTo>
                <a:cubicBezTo>
                  <a:pt x="754037" y="26565"/>
                  <a:pt x="752553" y="42035"/>
                  <a:pt x="753065" y="56405"/>
                </a:cubicBezTo>
                <a:cubicBezTo>
                  <a:pt x="753449" y="88341"/>
                  <a:pt x="748433" y="119971"/>
                  <a:pt x="745362" y="151703"/>
                </a:cubicBezTo>
                <a:cubicBezTo>
                  <a:pt x="742701" y="178116"/>
                  <a:pt x="739323" y="204427"/>
                  <a:pt x="734461" y="230508"/>
                </a:cubicBezTo>
                <a:cubicBezTo>
                  <a:pt x="725376" y="288704"/>
                  <a:pt x="715473" y="346850"/>
                  <a:pt x="708615" y="405353"/>
                </a:cubicBezTo>
                <a:cubicBezTo>
                  <a:pt x="706363" y="423379"/>
                  <a:pt x="704751" y="441457"/>
                  <a:pt x="703753" y="459611"/>
                </a:cubicBezTo>
                <a:cubicBezTo>
                  <a:pt x="703702" y="463038"/>
                  <a:pt x="702704" y="466924"/>
                  <a:pt x="703343" y="470402"/>
                </a:cubicBezTo>
                <a:cubicBezTo>
                  <a:pt x="704495" y="474570"/>
                  <a:pt x="709613" y="476769"/>
                  <a:pt x="713426" y="474595"/>
                </a:cubicBezTo>
                <a:cubicBezTo>
                  <a:pt x="719670" y="470606"/>
                  <a:pt x="724404" y="464521"/>
                  <a:pt x="730187" y="459867"/>
                </a:cubicBezTo>
                <a:cubicBezTo>
                  <a:pt x="747435" y="446264"/>
                  <a:pt x="763096" y="430922"/>
                  <a:pt x="777503" y="414379"/>
                </a:cubicBezTo>
                <a:cubicBezTo>
                  <a:pt x="791450" y="399318"/>
                  <a:pt x="806855" y="385741"/>
                  <a:pt x="820316" y="370246"/>
                </a:cubicBezTo>
                <a:cubicBezTo>
                  <a:pt x="837384" y="349662"/>
                  <a:pt x="857754" y="332454"/>
                  <a:pt x="877023" y="314069"/>
                </a:cubicBezTo>
                <a:cubicBezTo>
                  <a:pt x="886978" y="304225"/>
                  <a:pt x="897188" y="294585"/>
                  <a:pt x="907731" y="285380"/>
                </a:cubicBezTo>
                <a:cubicBezTo>
                  <a:pt x="934396" y="261601"/>
                  <a:pt x="962392" y="237642"/>
                  <a:pt x="990157" y="214911"/>
                </a:cubicBezTo>
                <a:cubicBezTo>
                  <a:pt x="1015107" y="194813"/>
                  <a:pt x="1040314" y="174281"/>
                  <a:pt x="1069793" y="161061"/>
                </a:cubicBezTo>
                <a:cubicBezTo>
                  <a:pt x="1094641" y="149222"/>
                  <a:pt x="1133103" y="142983"/>
                  <a:pt x="1139373" y="178653"/>
                </a:cubicBezTo>
                <a:cubicBezTo>
                  <a:pt x="1138426" y="201717"/>
                  <a:pt x="1124172" y="221124"/>
                  <a:pt x="1110763" y="239253"/>
                </a:cubicBezTo>
                <a:cubicBezTo>
                  <a:pt x="1093208" y="262547"/>
                  <a:pt x="1070510" y="280573"/>
                  <a:pt x="1048195" y="299009"/>
                </a:cubicBezTo>
                <a:cubicBezTo>
                  <a:pt x="1030257" y="315757"/>
                  <a:pt x="1011832" y="331968"/>
                  <a:pt x="993765" y="348563"/>
                </a:cubicBezTo>
                <a:cubicBezTo>
                  <a:pt x="976236" y="366052"/>
                  <a:pt x="957018" y="381727"/>
                  <a:pt x="938849" y="398526"/>
                </a:cubicBezTo>
                <a:cubicBezTo>
                  <a:pt x="920808" y="416450"/>
                  <a:pt x="901308" y="432329"/>
                  <a:pt x="882730" y="449818"/>
                </a:cubicBezTo>
                <a:cubicBezTo>
                  <a:pt x="873313" y="459075"/>
                  <a:pt x="863742" y="468254"/>
                  <a:pt x="853864" y="477050"/>
                </a:cubicBezTo>
                <a:cubicBezTo>
                  <a:pt x="844908" y="485104"/>
                  <a:pt x="835977" y="493210"/>
                  <a:pt x="827737" y="502031"/>
                </a:cubicBezTo>
                <a:cubicBezTo>
                  <a:pt x="824180" y="506174"/>
                  <a:pt x="818243" y="510802"/>
                  <a:pt x="820904" y="516913"/>
                </a:cubicBezTo>
                <a:cubicBezTo>
                  <a:pt x="826304" y="527243"/>
                  <a:pt x="852585" y="521669"/>
                  <a:pt x="863026" y="522180"/>
                </a:cubicBezTo>
                <a:cubicBezTo>
                  <a:pt x="908909" y="520748"/>
                  <a:pt x="954817" y="522615"/>
                  <a:pt x="1000649" y="524916"/>
                </a:cubicBezTo>
                <a:cubicBezTo>
                  <a:pt x="1046558" y="528624"/>
                  <a:pt x="1092594" y="533380"/>
                  <a:pt x="1138503" y="537420"/>
                </a:cubicBezTo>
                <a:cubicBezTo>
                  <a:pt x="1151426" y="538673"/>
                  <a:pt x="1164323" y="540232"/>
                  <a:pt x="1177195" y="541767"/>
                </a:cubicBezTo>
                <a:cubicBezTo>
                  <a:pt x="1197053" y="544733"/>
                  <a:pt x="1217909" y="545781"/>
                  <a:pt x="1236154" y="554500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3"/>
          <p:cNvSpPr txBox="1"/>
          <p:nvPr/>
        </p:nvSpPr>
        <p:spPr>
          <a:xfrm>
            <a:off x="1028700" y="4109024"/>
            <a:ext cx="523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can you say about these new changes? Share it here!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4"/>
          <p:cNvSpPr/>
          <p:nvPr/>
        </p:nvSpPr>
        <p:spPr>
          <a:xfrm>
            <a:off x="2534464" y="3625003"/>
            <a:ext cx="2563317" cy="2870546"/>
          </a:xfrm>
          <a:custGeom>
            <a:rect b="b" l="l" r="r" t="t"/>
            <a:pathLst>
              <a:path extrusionOk="0" h="2870546" w="2563317">
                <a:moveTo>
                  <a:pt x="2560306" y="2085219"/>
                </a:moveTo>
                <a:cubicBezTo>
                  <a:pt x="2560133" y="2083726"/>
                  <a:pt x="2559789" y="2082348"/>
                  <a:pt x="2559272" y="2081028"/>
                </a:cubicBezTo>
                <a:cubicBezTo>
                  <a:pt x="2559386" y="2075000"/>
                  <a:pt x="2558410" y="2068856"/>
                  <a:pt x="2556973" y="2063000"/>
                </a:cubicBezTo>
                <a:cubicBezTo>
                  <a:pt x="2549159" y="2032399"/>
                  <a:pt x="2534219" y="2004324"/>
                  <a:pt x="2519739" y="1976478"/>
                </a:cubicBezTo>
                <a:cubicBezTo>
                  <a:pt x="2502558" y="1942662"/>
                  <a:pt x="2487217" y="1907927"/>
                  <a:pt x="2470840" y="1873708"/>
                </a:cubicBezTo>
                <a:cubicBezTo>
                  <a:pt x="2418035" y="1762040"/>
                  <a:pt x="2361551" y="1652495"/>
                  <a:pt x="2300988" y="1544787"/>
                </a:cubicBezTo>
                <a:cubicBezTo>
                  <a:pt x="2247321" y="1441845"/>
                  <a:pt x="2195836" y="1336894"/>
                  <a:pt x="2143145" y="1233320"/>
                </a:cubicBezTo>
                <a:cubicBezTo>
                  <a:pt x="2031386" y="1023302"/>
                  <a:pt x="1929968" y="806797"/>
                  <a:pt x="1812118" y="599822"/>
                </a:cubicBezTo>
                <a:cubicBezTo>
                  <a:pt x="1743740" y="467139"/>
                  <a:pt x="1679557" y="332390"/>
                  <a:pt x="1605491" y="202694"/>
                </a:cubicBezTo>
                <a:cubicBezTo>
                  <a:pt x="1571992" y="142008"/>
                  <a:pt x="1540159" y="80576"/>
                  <a:pt x="1512176" y="17076"/>
                </a:cubicBezTo>
                <a:cubicBezTo>
                  <a:pt x="1491145" y="-22826"/>
                  <a:pt x="1446097" y="17765"/>
                  <a:pt x="1420297" y="32348"/>
                </a:cubicBezTo>
                <a:cubicBezTo>
                  <a:pt x="1330947" y="85743"/>
                  <a:pt x="1235218" y="127482"/>
                  <a:pt x="1141328" y="172150"/>
                </a:cubicBezTo>
                <a:cubicBezTo>
                  <a:pt x="942057" y="279053"/>
                  <a:pt x="731868" y="363910"/>
                  <a:pt x="524839" y="454623"/>
                </a:cubicBezTo>
                <a:cubicBezTo>
                  <a:pt x="441004" y="487004"/>
                  <a:pt x="361365" y="527940"/>
                  <a:pt x="281093" y="567957"/>
                </a:cubicBezTo>
                <a:cubicBezTo>
                  <a:pt x="208578" y="594942"/>
                  <a:pt x="149567" y="645121"/>
                  <a:pt x="86533" y="688468"/>
                </a:cubicBezTo>
                <a:cubicBezTo>
                  <a:pt x="77397" y="695530"/>
                  <a:pt x="61940" y="705175"/>
                  <a:pt x="51367" y="711663"/>
                </a:cubicBezTo>
                <a:cubicBezTo>
                  <a:pt x="42633" y="716486"/>
                  <a:pt x="40450" y="727452"/>
                  <a:pt x="43898" y="736006"/>
                </a:cubicBezTo>
                <a:cubicBezTo>
                  <a:pt x="42231" y="761325"/>
                  <a:pt x="38956" y="785726"/>
                  <a:pt x="31831" y="810758"/>
                </a:cubicBezTo>
                <a:cubicBezTo>
                  <a:pt x="28326" y="822585"/>
                  <a:pt x="17294" y="842450"/>
                  <a:pt x="22407" y="854794"/>
                </a:cubicBezTo>
                <a:cubicBezTo>
                  <a:pt x="10341" y="872994"/>
                  <a:pt x="2354" y="893663"/>
                  <a:pt x="170" y="914619"/>
                </a:cubicBezTo>
                <a:cubicBezTo>
                  <a:pt x="-2645" y="971516"/>
                  <a:pt x="29475" y="1025369"/>
                  <a:pt x="92854" y="1013887"/>
                </a:cubicBezTo>
                <a:cubicBezTo>
                  <a:pt x="95324" y="1013657"/>
                  <a:pt x="97565" y="1012853"/>
                  <a:pt x="99519" y="1011762"/>
                </a:cubicBezTo>
                <a:cubicBezTo>
                  <a:pt x="103311" y="1019341"/>
                  <a:pt x="107104" y="1026862"/>
                  <a:pt x="110781" y="1034498"/>
                </a:cubicBezTo>
                <a:cubicBezTo>
                  <a:pt x="103311" y="1042478"/>
                  <a:pt x="96646" y="1051320"/>
                  <a:pt x="91130" y="1060966"/>
                </a:cubicBezTo>
                <a:cubicBezTo>
                  <a:pt x="68720" y="1097997"/>
                  <a:pt x="66882" y="1154434"/>
                  <a:pt x="103254" y="1183371"/>
                </a:cubicBezTo>
                <a:cubicBezTo>
                  <a:pt x="128134" y="1203867"/>
                  <a:pt x="163415" y="1216039"/>
                  <a:pt x="195362" y="1208116"/>
                </a:cubicBezTo>
                <a:cubicBezTo>
                  <a:pt x="196224" y="1209781"/>
                  <a:pt x="197086" y="1211503"/>
                  <a:pt x="198006" y="1213226"/>
                </a:cubicBezTo>
                <a:cubicBezTo>
                  <a:pt x="209210" y="1234354"/>
                  <a:pt x="220185" y="1255654"/>
                  <a:pt x="230988" y="1276954"/>
                </a:cubicBezTo>
                <a:cubicBezTo>
                  <a:pt x="196397" y="1340339"/>
                  <a:pt x="213347" y="1430248"/>
                  <a:pt x="310915" y="1439319"/>
                </a:cubicBezTo>
                <a:cubicBezTo>
                  <a:pt x="326371" y="1471299"/>
                  <a:pt x="341771" y="1503335"/>
                  <a:pt x="357342" y="1535257"/>
                </a:cubicBezTo>
                <a:cubicBezTo>
                  <a:pt x="302755" y="1613109"/>
                  <a:pt x="332635" y="1735859"/>
                  <a:pt x="452899" y="1737696"/>
                </a:cubicBezTo>
                <a:cubicBezTo>
                  <a:pt x="454910" y="1737754"/>
                  <a:pt x="456863" y="1737294"/>
                  <a:pt x="458702" y="1736663"/>
                </a:cubicBezTo>
                <a:cubicBezTo>
                  <a:pt x="475768" y="1769905"/>
                  <a:pt x="492661" y="1803262"/>
                  <a:pt x="508692" y="1836964"/>
                </a:cubicBezTo>
                <a:cubicBezTo>
                  <a:pt x="507888" y="1837710"/>
                  <a:pt x="507026" y="1838457"/>
                  <a:pt x="506222" y="1839260"/>
                </a:cubicBezTo>
                <a:cubicBezTo>
                  <a:pt x="466517" y="1883928"/>
                  <a:pt x="455772" y="1967981"/>
                  <a:pt x="510531" y="2005357"/>
                </a:cubicBezTo>
                <a:cubicBezTo>
                  <a:pt x="536331" y="2022524"/>
                  <a:pt x="568566" y="2031940"/>
                  <a:pt x="599135" y="2024304"/>
                </a:cubicBezTo>
                <a:cubicBezTo>
                  <a:pt x="607064" y="2040552"/>
                  <a:pt x="614994" y="2056800"/>
                  <a:pt x="622923" y="2073047"/>
                </a:cubicBezTo>
                <a:cubicBezTo>
                  <a:pt x="604823" y="2090846"/>
                  <a:pt x="591378" y="2113007"/>
                  <a:pt x="585976" y="2137752"/>
                </a:cubicBezTo>
                <a:cubicBezTo>
                  <a:pt x="570807" y="2210036"/>
                  <a:pt x="625394" y="2281917"/>
                  <a:pt x="701988" y="2272272"/>
                </a:cubicBezTo>
                <a:cubicBezTo>
                  <a:pt x="708539" y="2271296"/>
                  <a:pt x="712963" y="2267851"/>
                  <a:pt x="715549" y="2263373"/>
                </a:cubicBezTo>
                <a:cubicBezTo>
                  <a:pt x="726754" y="2286568"/>
                  <a:pt x="737901" y="2309763"/>
                  <a:pt x="748991" y="2333015"/>
                </a:cubicBezTo>
                <a:cubicBezTo>
                  <a:pt x="740946" y="2344039"/>
                  <a:pt x="735200" y="2356842"/>
                  <a:pt x="732040" y="2370334"/>
                </a:cubicBezTo>
                <a:cubicBezTo>
                  <a:pt x="717617" y="2429355"/>
                  <a:pt x="756173" y="2515302"/>
                  <a:pt x="823631" y="2515877"/>
                </a:cubicBezTo>
                <a:cubicBezTo>
                  <a:pt x="826734" y="2515532"/>
                  <a:pt x="829377" y="2514384"/>
                  <a:pt x="831618" y="2512776"/>
                </a:cubicBezTo>
                <a:cubicBezTo>
                  <a:pt x="840812" y="2532928"/>
                  <a:pt x="850006" y="2553023"/>
                  <a:pt x="859199" y="2573175"/>
                </a:cubicBezTo>
                <a:cubicBezTo>
                  <a:pt x="855579" y="2579835"/>
                  <a:pt x="852649" y="2586897"/>
                  <a:pt x="850523" y="2594418"/>
                </a:cubicBezTo>
                <a:cubicBezTo>
                  <a:pt x="824953" y="2654530"/>
                  <a:pt x="863336" y="2746850"/>
                  <a:pt x="936426" y="2738468"/>
                </a:cubicBezTo>
                <a:cubicBezTo>
                  <a:pt x="956479" y="2780380"/>
                  <a:pt x="976935" y="2822062"/>
                  <a:pt x="997965" y="2863514"/>
                </a:cubicBezTo>
                <a:cubicBezTo>
                  <a:pt x="1005550" y="2873849"/>
                  <a:pt x="1021352" y="2872069"/>
                  <a:pt x="1028534" y="2862883"/>
                </a:cubicBezTo>
                <a:cubicBezTo>
                  <a:pt x="1083006" y="2843305"/>
                  <a:pt x="1133916" y="2814828"/>
                  <a:pt x="1186090" y="2790083"/>
                </a:cubicBezTo>
                <a:cubicBezTo>
                  <a:pt x="1286300" y="2744496"/>
                  <a:pt x="1385074" y="2695178"/>
                  <a:pt x="1489019" y="2658606"/>
                </a:cubicBezTo>
                <a:cubicBezTo>
                  <a:pt x="1556593" y="2635124"/>
                  <a:pt x="1624798" y="2603087"/>
                  <a:pt x="1691164" y="2575184"/>
                </a:cubicBezTo>
                <a:cubicBezTo>
                  <a:pt x="1759484" y="2547684"/>
                  <a:pt x="1827632" y="2519838"/>
                  <a:pt x="1894918" y="2489983"/>
                </a:cubicBezTo>
                <a:cubicBezTo>
                  <a:pt x="2109072" y="2403117"/>
                  <a:pt x="2320467" y="2309476"/>
                  <a:pt x="2533932" y="2221002"/>
                </a:cubicBezTo>
                <a:cubicBezTo>
                  <a:pt x="2554215" y="2215318"/>
                  <a:pt x="2562374" y="2200792"/>
                  <a:pt x="2563006" y="2180525"/>
                </a:cubicBezTo>
                <a:cubicBezTo>
                  <a:pt x="2564328" y="2148718"/>
                  <a:pt x="2561053" y="2116969"/>
                  <a:pt x="2560306" y="2085219"/>
                </a:cubicBezTo>
                <a:close/>
                <a:moveTo>
                  <a:pt x="63377" y="974329"/>
                </a:moveTo>
                <a:cubicBezTo>
                  <a:pt x="49069" y="969276"/>
                  <a:pt x="44127" y="952971"/>
                  <a:pt x="40852" y="939594"/>
                </a:cubicBezTo>
                <a:cubicBezTo>
                  <a:pt x="37864" y="927996"/>
                  <a:pt x="38037" y="916514"/>
                  <a:pt x="40565" y="905433"/>
                </a:cubicBezTo>
                <a:cubicBezTo>
                  <a:pt x="40852" y="906007"/>
                  <a:pt x="41197" y="906581"/>
                  <a:pt x="41542" y="907155"/>
                </a:cubicBezTo>
                <a:cubicBezTo>
                  <a:pt x="55562" y="929489"/>
                  <a:pt x="68490" y="952282"/>
                  <a:pt x="80844" y="975477"/>
                </a:cubicBezTo>
                <a:cubicBezTo>
                  <a:pt x="74926" y="975936"/>
                  <a:pt x="68950" y="976396"/>
                  <a:pt x="63377" y="974329"/>
                </a:cubicBezTo>
                <a:close/>
                <a:moveTo>
                  <a:pt x="147613" y="1165228"/>
                </a:moveTo>
                <a:cubicBezTo>
                  <a:pt x="104633" y="1149152"/>
                  <a:pt x="108310" y="1105289"/>
                  <a:pt x="129226" y="1072448"/>
                </a:cubicBezTo>
                <a:cubicBezTo>
                  <a:pt x="144912" y="1105346"/>
                  <a:pt x="160369" y="1138359"/>
                  <a:pt x="176573" y="1171027"/>
                </a:cubicBezTo>
                <a:cubicBezTo>
                  <a:pt x="166632" y="1170855"/>
                  <a:pt x="156749" y="1169936"/>
                  <a:pt x="147613" y="1165228"/>
                </a:cubicBezTo>
                <a:close/>
                <a:moveTo>
                  <a:pt x="274313" y="1387820"/>
                </a:moveTo>
                <a:cubicBezTo>
                  <a:pt x="255983" y="1371973"/>
                  <a:pt x="251271" y="1347630"/>
                  <a:pt x="254834" y="1324206"/>
                </a:cubicBezTo>
                <a:cubicBezTo>
                  <a:pt x="266556" y="1347802"/>
                  <a:pt x="278162" y="1371457"/>
                  <a:pt x="289654" y="1395168"/>
                </a:cubicBezTo>
                <a:cubicBezTo>
                  <a:pt x="284253" y="1393331"/>
                  <a:pt x="279024" y="1391035"/>
                  <a:pt x="274313" y="1387820"/>
                </a:cubicBezTo>
                <a:close/>
                <a:moveTo>
                  <a:pt x="421353" y="1693373"/>
                </a:moveTo>
                <a:cubicBezTo>
                  <a:pt x="370214" y="1676207"/>
                  <a:pt x="359526" y="1621032"/>
                  <a:pt x="377798" y="1576595"/>
                </a:cubicBezTo>
                <a:cubicBezTo>
                  <a:pt x="380154" y="1581302"/>
                  <a:pt x="382453" y="1586010"/>
                  <a:pt x="384751" y="1590718"/>
                </a:cubicBezTo>
                <a:cubicBezTo>
                  <a:pt x="402104" y="1626429"/>
                  <a:pt x="420204" y="1661739"/>
                  <a:pt x="438419" y="1696990"/>
                </a:cubicBezTo>
                <a:cubicBezTo>
                  <a:pt x="432213" y="1696301"/>
                  <a:pt x="426180" y="1695497"/>
                  <a:pt x="421353" y="1693373"/>
                </a:cubicBezTo>
                <a:close/>
                <a:moveTo>
                  <a:pt x="521793" y="1962757"/>
                </a:moveTo>
                <a:cubicBezTo>
                  <a:pt x="503693" y="1936232"/>
                  <a:pt x="511968" y="1901037"/>
                  <a:pt x="526907" y="1874685"/>
                </a:cubicBezTo>
                <a:cubicBezTo>
                  <a:pt x="544950" y="1912348"/>
                  <a:pt x="563107" y="1949953"/>
                  <a:pt x="581322" y="1987502"/>
                </a:cubicBezTo>
                <a:cubicBezTo>
                  <a:pt x="559372" y="1988765"/>
                  <a:pt x="535756" y="1979464"/>
                  <a:pt x="521793" y="1962757"/>
                </a:cubicBezTo>
                <a:close/>
                <a:moveTo>
                  <a:pt x="699058" y="2233633"/>
                </a:moveTo>
                <a:cubicBezTo>
                  <a:pt x="678430" y="2234666"/>
                  <a:pt x="656365" y="2230016"/>
                  <a:pt x="641713" y="2214399"/>
                </a:cubicBezTo>
                <a:cubicBezTo>
                  <a:pt x="613040" y="2178171"/>
                  <a:pt x="618671" y="2139590"/>
                  <a:pt x="641138" y="2110022"/>
                </a:cubicBezTo>
                <a:cubicBezTo>
                  <a:pt x="661307" y="2151302"/>
                  <a:pt x="681475" y="2192582"/>
                  <a:pt x="701529" y="2233920"/>
                </a:cubicBezTo>
                <a:cubicBezTo>
                  <a:pt x="700724" y="2233805"/>
                  <a:pt x="699920" y="2233633"/>
                  <a:pt x="699058" y="2233633"/>
                </a:cubicBezTo>
                <a:close/>
                <a:moveTo>
                  <a:pt x="786110" y="2453066"/>
                </a:moveTo>
                <a:cubicBezTo>
                  <a:pt x="768412" y="2423728"/>
                  <a:pt x="764275" y="2397777"/>
                  <a:pt x="769964" y="2377108"/>
                </a:cubicBezTo>
                <a:cubicBezTo>
                  <a:pt x="784961" y="2409949"/>
                  <a:pt x="799958" y="2442789"/>
                  <a:pt x="814897" y="2475687"/>
                </a:cubicBezTo>
                <a:cubicBezTo>
                  <a:pt x="803578" y="2470577"/>
                  <a:pt x="793005" y="2464434"/>
                  <a:pt x="786110" y="2453066"/>
                </a:cubicBezTo>
                <a:close/>
                <a:moveTo>
                  <a:pt x="900053" y="2687657"/>
                </a:moveTo>
                <a:cubicBezTo>
                  <a:pt x="884309" y="2666988"/>
                  <a:pt x="879253" y="2644195"/>
                  <a:pt x="882298" y="2622895"/>
                </a:cubicBezTo>
                <a:cubicBezTo>
                  <a:pt x="893905" y="2647927"/>
                  <a:pt x="905569" y="2672902"/>
                  <a:pt x="917349" y="2697877"/>
                </a:cubicBezTo>
                <a:cubicBezTo>
                  <a:pt x="910856" y="2696327"/>
                  <a:pt x="904822" y="2693513"/>
                  <a:pt x="900053" y="26876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5" name="Google Shape;615;p24"/>
          <p:cNvGrpSpPr/>
          <p:nvPr/>
        </p:nvGrpSpPr>
        <p:grpSpPr>
          <a:xfrm>
            <a:off x="2534464" y="3625003"/>
            <a:ext cx="2563317" cy="2870546"/>
            <a:chOff x="2534464" y="3625003"/>
            <a:chExt cx="2563317" cy="2870546"/>
          </a:xfrm>
        </p:grpSpPr>
        <p:sp>
          <p:nvSpPr>
            <p:cNvPr id="616" name="Google Shape;616;p24"/>
            <p:cNvSpPr/>
            <p:nvPr/>
          </p:nvSpPr>
          <p:spPr>
            <a:xfrm>
              <a:off x="2598185" y="3666824"/>
              <a:ext cx="2456304" cy="2674025"/>
            </a:xfrm>
            <a:custGeom>
              <a:rect b="b" l="l" r="r" t="t"/>
              <a:pathLst>
                <a:path extrusionOk="0" h="2674025" w="2456304">
                  <a:moveTo>
                    <a:pt x="2235199" y="2028470"/>
                  </a:moveTo>
                  <a:cubicBezTo>
                    <a:pt x="2251575" y="2007916"/>
                    <a:pt x="2233762" y="1982138"/>
                    <a:pt x="2223936" y="1962617"/>
                  </a:cubicBezTo>
                  <a:cubicBezTo>
                    <a:pt x="2211582" y="1942752"/>
                    <a:pt x="2198999" y="1921968"/>
                    <a:pt x="2183427" y="1904170"/>
                  </a:cubicBezTo>
                  <a:cubicBezTo>
                    <a:pt x="2172624" y="1881148"/>
                    <a:pt x="2160500" y="1858814"/>
                    <a:pt x="2149755" y="1835734"/>
                  </a:cubicBezTo>
                  <a:cubicBezTo>
                    <a:pt x="2103557" y="1734744"/>
                    <a:pt x="2056727" y="1634041"/>
                    <a:pt x="2011851" y="1532419"/>
                  </a:cubicBezTo>
                  <a:cubicBezTo>
                    <a:pt x="1913192" y="1307703"/>
                    <a:pt x="1816372" y="1082299"/>
                    <a:pt x="1708232" y="861889"/>
                  </a:cubicBezTo>
                  <a:cubicBezTo>
                    <a:pt x="1623593" y="675640"/>
                    <a:pt x="1531542" y="492951"/>
                    <a:pt x="1440123" y="309975"/>
                  </a:cubicBezTo>
                  <a:cubicBezTo>
                    <a:pt x="1422540" y="276043"/>
                    <a:pt x="1409497" y="238610"/>
                    <a:pt x="1386627" y="207951"/>
                  </a:cubicBezTo>
                  <a:cubicBezTo>
                    <a:pt x="1386053" y="197502"/>
                    <a:pt x="1376687" y="187627"/>
                    <a:pt x="1364965" y="189636"/>
                  </a:cubicBezTo>
                  <a:cubicBezTo>
                    <a:pt x="1326237" y="202899"/>
                    <a:pt x="1288313" y="219836"/>
                    <a:pt x="1250504" y="235797"/>
                  </a:cubicBezTo>
                  <a:cubicBezTo>
                    <a:pt x="1155983" y="276101"/>
                    <a:pt x="1062955" y="319792"/>
                    <a:pt x="967111" y="356881"/>
                  </a:cubicBezTo>
                  <a:cubicBezTo>
                    <a:pt x="894711" y="386047"/>
                    <a:pt x="820933" y="411654"/>
                    <a:pt x="749969" y="444322"/>
                  </a:cubicBezTo>
                  <a:cubicBezTo>
                    <a:pt x="634590" y="491401"/>
                    <a:pt x="533575" y="565579"/>
                    <a:pt x="420493" y="617308"/>
                  </a:cubicBezTo>
                  <a:cubicBezTo>
                    <a:pt x="385902" y="633613"/>
                    <a:pt x="352001" y="651641"/>
                    <a:pt x="317525" y="668234"/>
                  </a:cubicBezTo>
                  <a:cubicBezTo>
                    <a:pt x="306837" y="674262"/>
                    <a:pt x="293104" y="676960"/>
                    <a:pt x="284830" y="686376"/>
                  </a:cubicBezTo>
                  <a:cubicBezTo>
                    <a:pt x="284715" y="686950"/>
                    <a:pt x="284657" y="687525"/>
                    <a:pt x="284657" y="688099"/>
                  </a:cubicBezTo>
                  <a:cubicBezTo>
                    <a:pt x="284600" y="688041"/>
                    <a:pt x="284600" y="688041"/>
                    <a:pt x="284542" y="688041"/>
                  </a:cubicBezTo>
                  <a:cubicBezTo>
                    <a:pt x="281037" y="686663"/>
                    <a:pt x="276670" y="688328"/>
                    <a:pt x="275234" y="692118"/>
                  </a:cubicBezTo>
                  <a:cubicBezTo>
                    <a:pt x="272821" y="705437"/>
                    <a:pt x="281382" y="718298"/>
                    <a:pt x="285289" y="730929"/>
                  </a:cubicBezTo>
                  <a:cubicBezTo>
                    <a:pt x="342405" y="874175"/>
                    <a:pt x="427388" y="1003987"/>
                    <a:pt x="498064" y="1140630"/>
                  </a:cubicBezTo>
                  <a:cubicBezTo>
                    <a:pt x="608158" y="1340773"/>
                    <a:pt x="717447" y="1541375"/>
                    <a:pt x="825012" y="1742896"/>
                  </a:cubicBezTo>
                  <a:cubicBezTo>
                    <a:pt x="911088" y="1906524"/>
                    <a:pt x="989751" y="2075664"/>
                    <a:pt x="1066804" y="2243827"/>
                  </a:cubicBezTo>
                  <a:cubicBezTo>
                    <a:pt x="1091857" y="2294696"/>
                    <a:pt x="1116508" y="2345794"/>
                    <a:pt x="1143571" y="2395686"/>
                  </a:cubicBezTo>
                  <a:cubicBezTo>
                    <a:pt x="1149260" y="2406766"/>
                    <a:pt x="1156155" y="2419627"/>
                    <a:pt x="1162303" y="2431225"/>
                  </a:cubicBezTo>
                  <a:cubicBezTo>
                    <a:pt x="1166440" y="2439435"/>
                    <a:pt x="1170520" y="2449023"/>
                    <a:pt x="1180461" y="2451319"/>
                  </a:cubicBezTo>
                  <a:cubicBezTo>
                    <a:pt x="1189769" y="2453960"/>
                    <a:pt x="1198503" y="2448621"/>
                    <a:pt x="1202468" y="2440813"/>
                  </a:cubicBezTo>
                  <a:cubicBezTo>
                    <a:pt x="1205858" y="2441157"/>
                    <a:pt x="1209363" y="2440813"/>
                    <a:pt x="1212466" y="2440238"/>
                  </a:cubicBezTo>
                  <a:cubicBezTo>
                    <a:pt x="1266421" y="2427952"/>
                    <a:pt x="1317446" y="2405389"/>
                    <a:pt x="1368585" y="2384662"/>
                  </a:cubicBezTo>
                  <a:cubicBezTo>
                    <a:pt x="1440870" y="2358999"/>
                    <a:pt x="1512408" y="2330751"/>
                    <a:pt x="1583428" y="2301700"/>
                  </a:cubicBezTo>
                  <a:cubicBezTo>
                    <a:pt x="1766324" y="2242048"/>
                    <a:pt x="1939911" y="2154779"/>
                    <a:pt x="2118382" y="2083300"/>
                  </a:cubicBezTo>
                  <a:cubicBezTo>
                    <a:pt x="2158374" y="2067970"/>
                    <a:pt x="2200837" y="2054191"/>
                    <a:pt x="2235199" y="2028470"/>
                  </a:cubicBezTo>
                  <a:close/>
                  <a:moveTo>
                    <a:pt x="2389824" y="1886946"/>
                  </a:moveTo>
                  <a:cubicBezTo>
                    <a:pt x="2410394" y="1937240"/>
                    <a:pt x="2443606" y="1982999"/>
                    <a:pt x="2456305" y="2036221"/>
                  </a:cubicBezTo>
                  <a:cubicBezTo>
                    <a:pt x="2228131" y="2145708"/>
                    <a:pt x="1992659" y="2239120"/>
                    <a:pt x="1755521" y="2327192"/>
                  </a:cubicBezTo>
                  <a:cubicBezTo>
                    <a:pt x="1595380" y="2396777"/>
                    <a:pt x="1435813" y="2468084"/>
                    <a:pt x="1276362" y="2539391"/>
                  </a:cubicBezTo>
                  <a:cubicBezTo>
                    <a:pt x="1231198" y="2560519"/>
                    <a:pt x="1185575" y="2580557"/>
                    <a:pt x="1141158" y="2603235"/>
                  </a:cubicBezTo>
                  <a:cubicBezTo>
                    <a:pt x="1088065" y="2628497"/>
                    <a:pt x="1036121" y="2661509"/>
                    <a:pt x="978258" y="2674025"/>
                  </a:cubicBezTo>
                  <a:cubicBezTo>
                    <a:pt x="951942" y="2616727"/>
                    <a:pt x="925338" y="2559601"/>
                    <a:pt x="898446" y="2502532"/>
                  </a:cubicBezTo>
                  <a:cubicBezTo>
                    <a:pt x="906261" y="2501384"/>
                    <a:pt x="914478" y="2501097"/>
                    <a:pt x="922924" y="2501958"/>
                  </a:cubicBezTo>
                  <a:cubicBezTo>
                    <a:pt x="930854" y="2501326"/>
                    <a:pt x="939243" y="2504312"/>
                    <a:pt x="947345" y="2505804"/>
                  </a:cubicBezTo>
                  <a:cubicBezTo>
                    <a:pt x="949356" y="2510914"/>
                    <a:pt x="952919" y="2515794"/>
                    <a:pt x="958435" y="2519928"/>
                  </a:cubicBezTo>
                  <a:cubicBezTo>
                    <a:pt x="992394" y="2542377"/>
                    <a:pt x="1022445" y="2492886"/>
                    <a:pt x="989865" y="2470323"/>
                  </a:cubicBezTo>
                  <a:cubicBezTo>
                    <a:pt x="972800" y="2459644"/>
                    <a:pt x="956768" y="2466993"/>
                    <a:pt x="949413" y="2479739"/>
                  </a:cubicBezTo>
                  <a:cubicBezTo>
                    <a:pt x="928843" y="2470955"/>
                    <a:pt x="905974" y="2468716"/>
                    <a:pt x="883966" y="2472045"/>
                  </a:cubicBezTo>
                  <a:cubicBezTo>
                    <a:pt x="854202" y="2409178"/>
                    <a:pt x="824093" y="2346425"/>
                    <a:pt x="793811" y="2283787"/>
                  </a:cubicBezTo>
                  <a:cubicBezTo>
                    <a:pt x="804039" y="2284074"/>
                    <a:pt x="814727" y="2285567"/>
                    <a:pt x="825817" y="2288151"/>
                  </a:cubicBezTo>
                  <a:cubicBezTo>
                    <a:pt x="830758" y="2289356"/>
                    <a:pt x="836504" y="2292686"/>
                    <a:pt x="842193" y="2294581"/>
                  </a:cubicBezTo>
                  <a:cubicBezTo>
                    <a:pt x="845985" y="2302848"/>
                    <a:pt x="854317" y="2308762"/>
                    <a:pt x="867131" y="2306982"/>
                  </a:cubicBezTo>
                  <a:cubicBezTo>
                    <a:pt x="897757" y="2306293"/>
                    <a:pt x="896033" y="2255540"/>
                    <a:pt x="864947" y="2257951"/>
                  </a:cubicBezTo>
                  <a:cubicBezTo>
                    <a:pt x="855811" y="2257951"/>
                    <a:pt x="849203" y="2261798"/>
                    <a:pt x="845066" y="2267252"/>
                  </a:cubicBezTo>
                  <a:cubicBezTo>
                    <a:pt x="825127" y="2254679"/>
                    <a:pt x="801511" y="2250315"/>
                    <a:pt x="777953" y="2251062"/>
                  </a:cubicBezTo>
                  <a:cubicBezTo>
                    <a:pt x="740431" y="2173611"/>
                    <a:pt x="702565" y="2096333"/>
                    <a:pt x="664699" y="2019054"/>
                  </a:cubicBezTo>
                  <a:cubicBezTo>
                    <a:pt x="675788" y="2017734"/>
                    <a:pt x="687051" y="2018078"/>
                    <a:pt x="697968" y="2020260"/>
                  </a:cubicBezTo>
                  <a:cubicBezTo>
                    <a:pt x="700669" y="2020604"/>
                    <a:pt x="703427" y="2021408"/>
                    <a:pt x="706242" y="2022097"/>
                  </a:cubicBezTo>
                  <a:cubicBezTo>
                    <a:pt x="707162" y="2023647"/>
                    <a:pt x="708196" y="2025083"/>
                    <a:pt x="709345" y="2026461"/>
                  </a:cubicBezTo>
                  <a:cubicBezTo>
                    <a:pt x="711758" y="2035876"/>
                    <a:pt x="718654" y="2044776"/>
                    <a:pt x="727905" y="2048450"/>
                  </a:cubicBezTo>
                  <a:cubicBezTo>
                    <a:pt x="753819" y="2059760"/>
                    <a:pt x="777263" y="2028585"/>
                    <a:pt x="766863" y="2004931"/>
                  </a:cubicBezTo>
                  <a:cubicBezTo>
                    <a:pt x="764449" y="1998730"/>
                    <a:pt x="760082" y="1992874"/>
                    <a:pt x="753934" y="1989946"/>
                  </a:cubicBezTo>
                  <a:cubicBezTo>
                    <a:pt x="748763" y="1983343"/>
                    <a:pt x="741695" y="1978463"/>
                    <a:pt x="733248" y="1977430"/>
                  </a:cubicBezTo>
                  <a:cubicBezTo>
                    <a:pt x="720435" y="1975707"/>
                    <a:pt x="710552" y="1983171"/>
                    <a:pt x="705783" y="1993333"/>
                  </a:cubicBezTo>
                  <a:cubicBezTo>
                    <a:pt x="687683" y="1986903"/>
                    <a:pt x="668376" y="1985238"/>
                    <a:pt x="649357" y="1987534"/>
                  </a:cubicBezTo>
                  <a:cubicBezTo>
                    <a:pt x="616202" y="1920016"/>
                    <a:pt x="582990" y="1852498"/>
                    <a:pt x="549893" y="1784923"/>
                  </a:cubicBezTo>
                  <a:cubicBezTo>
                    <a:pt x="557306" y="1784004"/>
                    <a:pt x="564718" y="1783717"/>
                    <a:pt x="572073" y="1783947"/>
                  </a:cubicBezTo>
                  <a:cubicBezTo>
                    <a:pt x="577647" y="1784176"/>
                    <a:pt x="583163" y="1785038"/>
                    <a:pt x="588564" y="1786358"/>
                  </a:cubicBezTo>
                  <a:cubicBezTo>
                    <a:pt x="590805" y="1801400"/>
                    <a:pt x="601665" y="1814605"/>
                    <a:pt x="620627" y="1812022"/>
                  </a:cubicBezTo>
                  <a:cubicBezTo>
                    <a:pt x="657918" y="1803927"/>
                    <a:pt x="655677" y="1754838"/>
                    <a:pt x="617351" y="1748810"/>
                  </a:cubicBezTo>
                  <a:cubicBezTo>
                    <a:pt x="607641" y="1748523"/>
                    <a:pt x="600458" y="1752255"/>
                    <a:pt x="595632" y="1758111"/>
                  </a:cubicBezTo>
                  <a:cubicBezTo>
                    <a:pt x="576268" y="1750877"/>
                    <a:pt x="554892" y="1749843"/>
                    <a:pt x="534149" y="1752771"/>
                  </a:cubicBezTo>
                  <a:cubicBezTo>
                    <a:pt x="514383" y="1712352"/>
                    <a:pt x="494674" y="1671933"/>
                    <a:pt x="474965" y="1631457"/>
                  </a:cubicBezTo>
                  <a:cubicBezTo>
                    <a:pt x="447787" y="1576570"/>
                    <a:pt x="420665" y="1521625"/>
                    <a:pt x="393602" y="1466681"/>
                  </a:cubicBezTo>
                  <a:cubicBezTo>
                    <a:pt x="409920" y="1463064"/>
                    <a:pt x="426986" y="1463638"/>
                    <a:pt x="442845" y="1469724"/>
                  </a:cubicBezTo>
                  <a:cubicBezTo>
                    <a:pt x="443879" y="1470240"/>
                    <a:pt x="444914" y="1470700"/>
                    <a:pt x="445948" y="1471274"/>
                  </a:cubicBezTo>
                  <a:cubicBezTo>
                    <a:pt x="438995" y="1487924"/>
                    <a:pt x="444856" y="1510544"/>
                    <a:pt x="468530" y="1514219"/>
                  </a:cubicBezTo>
                  <a:cubicBezTo>
                    <a:pt x="502259" y="1518640"/>
                    <a:pt x="515072" y="1462719"/>
                    <a:pt x="480884" y="1454279"/>
                  </a:cubicBezTo>
                  <a:cubicBezTo>
                    <a:pt x="474218" y="1452500"/>
                    <a:pt x="468300" y="1452787"/>
                    <a:pt x="463186" y="1454509"/>
                  </a:cubicBezTo>
                  <a:cubicBezTo>
                    <a:pt x="441294" y="1435333"/>
                    <a:pt x="408771" y="1431314"/>
                    <a:pt x="379007" y="1437055"/>
                  </a:cubicBezTo>
                  <a:cubicBezTo>
                    <a:pt x="340911" y="1359949"/>
                    <a:pt x="302815" y="1282901"/>
                    <a:pt x="264374" y="1205967"/>
                  </a:cubicBezTo>
                  <a:cubicBezTo>
                    <a:pt x="273740" y="1204072"/>
                    <a:pt x="283451" y="1203268"/>
                    <a:pt x="292989" y="1203383"/>
                  </a:cubicBezTo>
                  <a:cubicBezTo>
                    <a:pt x="298505" y="1215670"/>
                    <a:pt x="310170" y="1224856"/>
                    <a:pt x="324879" y="1223019"/>
                  </a:cubicBezTo>
                  <a:cubicBezTo>
                    <a:pt x="345967" y="1220320"/>
                    <a:pt x="355621" y="1197470"/>
                    <a:pt x="353035" y="1178351"/>
                  </a:cubicBezTo>
                  <a:cubicBezTo>
                    <a:pt x="351656" y="1166409"/>
                    <a:pt x="341198" y="1159060"/>
                    <a:pt x="331832" y="1153089"/>
                  </a:cubicBezTo>
                  <a:cubicBezTo>
                    <a:pt x="316835" y="1145166"/>
                    <a:pt x="301608" y="1157051"/>
                    <a:pt x="294541" y="1170026"/>
                  </a:cubicBezTo>
                  <a:cubicBezTo>
                    <a:pt x="293621" y="1171519"/>
                    <a:pt x="292759" y="1173069"/>
                    <a:pt x="292127" y="1174677"/>
                  </a:cubicBezTo>
                  <a:cubicBezTo>
                    <a:pt x="276556" y="1171806"/>
                    <a:pt x="261961" y="1171863"/>
                    <a:pt x="248572" y="1174332"/>
                  </a:cubicBezTo>
                  <a:cubicBezTo>
                    <a:pt x="233518" y="1144248"/>
                    <a:pt x="218406" y="1114220"/>
                    <a:pt x="203236" y="1084251"/>
                  </a:cubicBezTo>
                  <a:cubicBezTo>
                    <a:pt x="184964" y="1048827"/>
                    <a:pt x="167037" y="1013288"/>
                    <a:pt x="148937" y="977691"/>
                  </a:cubicBezTo>
                  <a:cubicBezTo>
                    <a:pt x="164049" y="974993"/>
                    <a:pt x="179505" y="975280"/>
                    <a:pt x="194330" y="979873"/>
                  </a:cubicBezTo>
                  <a:cubicBezTo>
                    <a:pt x="198869" y="992332"/>
                    <a:pt x="209442" y="1002437"/>
                    <a:pt x="223692" y="1001288"/>
                  </a:cubicBezTo>
                  <a:cubicBezTo>
                    <a:pt x="234667" y="1001231"/>
                    <a:pt x="242884" y="993480"/>
                    <a:pt x="248170" y="984581"/>
                  </a:cubicBezTo>
                  <a:cubicBezTo>
                    <a:pt x="267190" y="956506"/>
                    <a:pt x="240471" y="931876"/>
                    <a:pt x="210994" y="939167"/>
                  </a:cubicBezTo>
                  <a:cubicBezTo>
                    <a:pt x="204098" y="941062"/>
                    <a:pt x="199157" y="944966"/>
                    <a:pt x="196054" y="949961"/>
                  </a:cubicBezTo>
                  <a:cubicBezTo>
                    <a:pt x="179735" y="943932"/>
                    <a:pt x="160658" y="941062"/>
                    <a:pt x="152786" y="942784"/>
                  </a:cubicBezTo>
                  <a:cubicBezTo>
                    <a:pt x="146006" y="943358"/>
                    <a:pt x="139283" y="944334"/>
                    <a:pt x="132675" y="945712"/>
                  </a:cubicBezTo>
                  <a:cubicBezTo>
                    <a:pt x="105152" y="891801"/>
                    <a:pt x="77169" y="838177"/>
                    <a:pt x="47347" y="785587"/>
                  </a:cubicBezTo>
                  <a:cubicBezTo>
                    <a:pt x="54013" y="783405"/>
                    <a:pt x="60965" y="782257"/>
                    <a:pt x="68148" y="782716"/>
                  </a:cubicBezTo>
                  <a:cubicBezTo>
                    <a:pt x="69699" y="782773"/>
                    <a:pt x="71423" y="783003"/>
                    <a:pt x="73262" y="783405"/>
                  </a:cubicBezTo>
                  <a:cubicBezTo>
                    <a:pt x="75445" y="790409"/>
                    <a:pt x="80674" y="796667"/>
                    <a:pt x="89810" y="800055"/>
                  </a:cubicBezTo>
                  <a:cubicBezTo>
                    <a:pt x="119230" y="811710"/>
                    <a:pt x="141812" y="764229"/>
                    <a:pt x="108427" y="754641"/>
                  </a:cubicBezTo>
                  <a:cubicBezTo>
                    <a:pt x="95671" y="746660"/>
                    <a:pt x="84869" y="749818"/>
                    <a:pt x="78433" y="757454"/>
                  </a:cubicBezTo>
                  <a:cubicBezTo>
                    <a:pt x="70733" y="753952"/>
                    <a:pt x="61425" y="752574"/>
                    <a:pt x="54357" y="752918"/>
                  </a:cubicBezTo>
                  <a:cubicBezTo>
                    <a:pt x="46370" y="753492"/>
                    <a:pt x="38556" y="754985"/>
                    <a:pt x="30971" y="757282"/>
                  </a:cubicBezTo>
                  <a:cubicBezTo>
                    <a:pt x="20915" y="740058"/>
                    <a:pt x="10630" y="722949"/>
                    <a:pt x="0" y="706012"/>
                  </a:cubicBezTo>
                  <a:cubicBezTo>
                    <a:pt x="23042" y="698892"/>
                    <a:pt x="40682" y="680578"/>
                    <a:pt x="61080" y="667602"/>
                  </a:cubicBezTo>
                  <a:cubicBezTo>
                    <a:pt x="99061" y="642857"/>
                    <a:pt x="137674" y="610304"/>
                    <a:pt x="177839" y="587453"/>
                  </a:cubicBezTo>
                  <a:cubicBezTo>
                    <a:pt x="246619" y="558230"/>
                    <a:pt x="308274" y="522806"/>
                    <a:pt x="376708" y="491343"/>
                  </a:cubicBezTo>
                  <a:cubicBezTo>
                    <a:pt x="477494" y="448743"/>
                    <a:pt x="577647" y="404707"/>
                    <a:pt x="678432" y="362048"/>
                  </a:cubicBezTo>
                  <a:cubicBezTo>
                    <a:pt x="827426" y="297688"/>
                    <a:pt x="973432" y="230227"/>
                    <a:pt x="1117254" y="154672"/>
                  </a:cubicBezTo>
                  <a:cubicBezTo>
                    <a:pt x="1219936" y="108626"/>
                    <a:pt x="1321410" y="59308"/>
                    <a:pt x="1417139" y="0"/>
                  </a:cubicBezTo>
                  <a:cubicBezTo>
                    <a:pt x="1467991" y="114654"/>
                    <a:pt x="1532231" y="222764"/>
                    <a:pt x="1591875" y="332882"/>
                  </a:cubicBezTo>
                  <a:cubicBezTo>
                    <a:pt x="1627156" y="404132"/>
                    <a:pt x="1661689" y="475842"/>
                    <a:pt x="1698578" y="546288"/>
                  </a:cubicBezTo>
                  <a:cubicBezTo>
                    <a:pt x="1771495" y="683104"/>
                    <a:pt x="1846308" y="814408"/>
                    <a:pt x="1913709" y="955128"/>
                  </a:cubicBezTo>
                  <a:cubicBezTo>
                    <a:pt x="1974502" y="1075926"/>
                    <a:pt x="2037593" y="1193221"/>
                    <a:pt x="2097811" y="1314708"/>
                  </a:cubicBezTo>
                  <a:cubicBezTo>
                    <a:pt x="2191701" y="1507157"/>
                    <a:pt x="2300875" y="1691798"/>
                    <a:pt x="2389824" y="188694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989833" y="4020892"/>
              <a:ext cx="1658356" cy="1950445"/>
            </a:xfrm>
            <a:custGeom>
              <a:rect b="b" l="l" r="r" t="t"/>
              <a:pathLst>
                <a:path extrusionOk="0" h="1950445" w="1658356">
                  <a:moveTo>
                    <a:pt x="1352726" y="1241850"/>
                  </a:moveTo>
                  <a:cubicBezTo>
                    <a:pt x="1362437" y="1237487"/>
                    <a:pt x="1367034" y="1225947"/>
                    <a:pt x="1362724" y="1216129"/>
                  </a:cubicBezTo>
                  <a:cubicBezTo>
                    <a:pt x="1358185" y="1205680"/>
                    <a:pt x="1345084" y="1201489"/>
                    <a:pt x="1335143" y="1206943"/>
                  </a:cubicBezTo>
                  <a:cubicBezTo>
                    <a:pt x="1314630" y="1216186"/>
                    <a:pt x="1294634" y="1226521"/>
                    <a:pt x="1273948" y="1235420"/>
                  </a:cubicBezTo>
                  <a:cubicBezTo>
                    <a:pt x="1128976" y="1295761"/>
                    <a:pt x="976650" y="1342611"/>
                    <a:pt x="840412" y="1422702"/>
                  </a:cubicBezTo>
                  <a:cubicBezTo>
                    <a:pt x="829149" y="1428271"/>
                    <a:pt x="819496" y="1444978"/>
                    <a:pt x="838286" y="1446586"/>
                  </a:cubicBezTo>
                  <a:cubicBezTo>
                    <a:pt x="867016" y="1443141"/>
                    <a:pt x="892643" y="1426549"/>
                    <a:pt x="919189" y="1415813"/>
                  </a:cubicBezTo>
                  <a:cubicBezTo>
                    <a:pt x="1039913" y="1359433"/>
                    <a:pt x="1167532" y="1322286"/>
                    <a:pt x="1290267" y="1270557"/>
                  </a:cubicBezTo>
                  <a:cubicBezTo>
                    <a:pt x="1311297" y="1261543"/>
                    <a:pt x="1331753" y="1251094"/>
                    <a:pt x="1352726" y="1241850"/>
                  </a:cubicBezTo>
                  <a:close/>
                  <a:moveTo>
                    <a:pt x="1415013" y="1401459"/>
                  </a:moveTo>
                  <a:cubicBezTo>
                    <a:pt x="1424781" y="1397268"/>
                    <a:pt x="1429205" y="1385441"/>
                    <a:pt x="1424953" y="1375795"/>
                  </a:cubicBezTo>
                  <a:cubicBezTo>
                    <a:pt x="1410531" y="1349615"/>
                    <a:pt x="1381111" y="1376886"/>
                    <a:pt x="1361000" y="1381422"/>
                  </a:cubicBezTo>
                  <a:cubicBezTo>
                    <a:pt x="1318422" y="1398991"/>
                    <a:pt x="1275500" y="1415813"/>
                    <a:pt x="1232692" y="1432922"/>
                  </a:cubicBezTo>
                  <a:cubicBezTo>
                    <a:pt x="1126448" y="1481436"/>
                    <a:pt x="1024916" y="1539940"/>
                    <a:pt x="920339" y="1591842"/>
                  </a:cubicBezTo>
                  <a:cubicBezTo>
                    <a:pt x="914190" y="1594942"/>
                    <a:pt x="907582" y="1598100"/>
                    <a:pt x="902871" y="1603267"/>
                  </a:cubicBezTo>
                  <a:cubicBezTo>
                    <a:pt x="896493" y="1612798"/>
                    <a:pt x="908215" y="1616415"/>
                    <a:pt x="915627" y="1613946"/>
                  </a:cubicBezTo>
                  <a:cubicBezTo>
                    <a:pt x="956136" y="1604243"/>
                    <a:pt x="993715" y="1585067"/>
                    <a:pt x="1031352" y="1567728"/>
                  </a:cubicBezTo>
                  <a:cubicBezTo>
                    <a:pt x="1095477" y="1537299"/>
                    <a:pt x="1160005" y="1507559"/>
                    <a:pt x="1223785" y="1476441"/>
                  </a:cubicBezTo>
                  <a:cubicBezTo>
                    <a:pt x="1287107" y="1450433"/>
                    <a:pt x="1351807" y="1427927"/>
                    <a:pt x="1415013" y="1401459"/>
                  </a:cubicBezTo>
                  <a:close/>
                  <a:moveTo>
                    <a:pt x="1646290" y="1543672"/>
                  </a:moveTo>
                  <a:cubicBezTo>
                    <a:pt x="1649450" y="1551365"/>
                    <a:pt x="1651978" y="1563881"/>
                    <a:pt x="1658356" y="1571919"/>
                  </a:cubicBezTo>
                  <a:cubicBezTo>
                    <a:pt x="1571649" y="1608032"/>
                    <a:pt x="1486781" y="1648911"/>
                    <a:pt x="1400590" y="1686287"/>
                  </a:cubicBezTo>
                  <a:cubicBezTo>
                    <a:pt x="1268892" y="1744504"/>
                    <a:pt x="1135412" y="1799219"/>
                    <a:pt x="1007218" y="1864842"/>
                  </a:cubicBezTo>
                  <a:cubicBezTo>
                    <a:pt x="955562" y="1893549"/>
                    <a:pt x="901664" y="1919098"/>
                    <a:pt x="851559" y="1950445"/>
                  </a:cubicBezTo>
                  <a:cubicBezTo>
                    <a:pt x="849835" y="1945049"/>
                    <a:pt x="846790" y="1939881"/>
                    <a:pt x="844549" y="1934657"/>
                  </a:cubicBezTo>
                  <a:cubicBezTo>
                    <a:pt x="834321" y="1913356"/>
                    <a:pt x="823691" y="1892343"/>
                    <a:pt x="813923" y="1870813"/>
                  </a:cubicBezTo>
                  <a:cubicBezTo>
                    <a:pt x="776803" y="1787966"/>
                    <a:pt x="741006" y="1704429"/>
                    <a:pt x="702335" y="1622271"/>
                  </a:cubicBezTo>
                  <a:cubicBezTo>
                    <a:pt x="656827" y="1516860"/>
                    <a:pt x="600573" y="1416788"/>
                    <a:pt x="546790" y="1315454"/>
                  </a:cubicBezTo>
                  <a:cubicBezTo>
                    <a:pt x="476114" y="1173069"/>
                    <a:pt x="396532" y="1035736"/>
                    <a:pt x="312008" y="901159"/>
                  </a:cubicBezTo>
                  <a:cubicBezTo>
                    <a:pt x="210994" y="745110"/>
                    <a:pt x="124344" y="580506"/>
                    <a:pt x="19422" y="426983"/>
                  </a:cubicBezTo>
                  <a:cubicBezTo>
                    <a:pt x="11779" y="414926"/>
                    <a:pt x="5286" y="405740"/>
                    <a:pt x="0" y="399080"/>
                  </a:cubicBezTo>
                  <a:cubicBezTo>
                    <a:pt x="17410" y="395176"/>
                    <a:pt x="34591" y="388746"/>
                    <a:pt x="51829" y="384325"/>
                  </a:cubicBezTo>
                  <a:cubicBezTo>
                    <a:pt x="119689" y="362680"/>
                    <a:pt x="184332" y="332423"/>
                    <a:pt x="248458" y="301822"/>
                  </a:cubicBezTo>
                  <a:cubicBezTo>
                    <a:pt x="313158" y="270933"/>
                    <a:pt x="379122" y="242858"/>
                    <a:pt x="444167" y="212659"/>
                  </a:cubicBezTo>
                  <a:cubicBezTo>
                    <a:pt x="497490" y="187512"/>
                    <a:pt x="549089" y="158576"/>
                    <a:pt x="603446" y="135725"/>
                  </a:cubicBezTo>
                  <a:cubicBezTo>
                    <a:pt x="719171" y="92148"/>
                    <a:pt x="835585" y="49031"/>
                    <a:pt x="949931" y="1435"/>
                  </a:cubicBezTo>
                  <a:cubicBezTo>
                    <a:pt x="950907" y="976"/>
                    <a:pt x="951769" y="517"/>
                    <a:pt x="952574" y="0"/>
                  </a:cubicBezTo>
                  <a:cubicBezTo>
                    <a:pt x="976420" y="95421"/>
                    <a:pt x="1017791" y="186364"/>
                    <a:pt x="1061403" y="274263"/>
                  </a:cubicBezTo>
                  <a:cubicBezTo>
                    <a:pt x="1107199" y="376861"/>
                    <a:pt x="1160120" y="476243"/>
                    <a:pt x="1204881" y="579358"/>
                  </a:cubicBezTo>
                  <a:cubicBezTo>
                    <a:pt x="1291876" y="781338"/>
                    <a:pt x="1390075" y="978208"/>
                    <a:pt x="1479196" y="1179212"/>
                  </a:cubicBezTo>
                  <a:cubicBezTo>
                    <a:pt x="1516315" y="1262002"/>
                    <a:pt x="1553089" y="1344965"/>
                    <a:pt x="1591473" y="1427123"/>
                  </a:cubicBezTo>
                  <a:cubicBezTo>
                    <a:pt x="1612331" y="1464614"/>
                    <a:pt x="1632614" y="1502220"/>
                    <a:pt x="1646290" y="154367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891921" y="3893205"/>
              <a:ext cx="1907445" cy="2191523"/>
            </a:xfrm>
            <a:custGeom>
              <a:rect b="b" l="l" r="r" t="t"/>
              <a:pathLst>
                <a:path extrusionOk="0" h="2191523" w="1907445">
                  <a:moveTo>
                    <a:pt x="1795054" y="1725672"/>
                  </a:moveTo>
                  <a:cubicBezTo>
                    <a:pt x="1817808" y="1718438"/>
                    <a:pt x="1810224" y="1687550"/>
                    <a:pt x="1790112" y="1687378"/>
                  </a:cubicBezTo>
                  <a:cubicBezTo>
                    <a:pt x="1790170" y="1685368"/>
                    <a:pt x="1789883" y="1683416"/>
                    <a:pt x="1789308" y="1681464"/>
                  </a:cubicBezTo>
                  <a:cubicBezTo>
                    <a:pt x="1773564" y="1633065"/>
                    <a:pt x="1752763" y="1585756"/>
                    <a:pt x="1726619" y="1541720"/>
                  </a:cubicBezTo>
                  <a:cubicBezTo>
                    <a:pt x="1695246" y="1476039"/>
                    <a:pt x="1666688" y="1409038"/>
                    <a:pt x="1635947" y="1343070"/>
                  </a:cubicBezTo>
                  <a:cubicBezTo>
                    <a:pt x="1563202" y="1175997"/>
                    <a:pt x="1483505" y="1012082"/>
                    <a:pt x="1406911" y="846846"/>
                  </a:cubicBezTo>
                  <a:cubicBezTo>
                    <a:pt x="1360885" y="745225"/>
                    <a:pt x="1318020" y="641996"/>
                    <a:pt x="1266593" y="542958"/>
                  </a:cubicBezTo>
                  <a:cubicBezTo>
                    <a:pt x="1212868" y="431920"/>
                    <a:pt x="1154431" y="323180"/>
                    <a:pt x="1104613" y="210305"/>
                  </a:cubicBezTo>
                  <a:cubicBezTo>
                    <a:pt x="1101338" y="205425"/>
                    <a:pt x="1074274" y="134692"/>
                    <a:pt x="1058990" y="116032"/>
                  </a:cubicBezTo>
                  <a:cubicBezTo>
                    <a:pt x="1061978" y="102483"/>
                    <a:pt x="1048934" y="86464"/>
                    <a:pt x="1032041" y="93411"/>
                  </a:cubicBezTo>
                  <a:cubicBezTo>
                    <a:pt x="962687" y="122864"/>
                    <a:pt x="892068" y="149275"/>
                    <a:pt x="822197" y="177350"/>
                  </a:cubicBezTo>
                  <a:cubicBezTo>
                    <a:pt x="779217" y="194631"/>
                    <a:pt x="735317" y="209042"/>
                    <a:pt x="692279" y="226323"/>
                  </a:cubicBezTo>
                  <a:cubicBezTo>
                    <a:pt x="637175" y="249174"/>
                    <a:pt x="585174" y="278742"/>
                    <a:pt x="531506" y="304635"/>
                  </a:cubicBezTo>
                  <a:cubicBezTo>
                    <a:pt x="444741" y="345456"/>
                    <a:pt x="356942" y="384153"/>
                    <a:pt x="272074" y="428935"/>
                  </a:cubicBezTo>
                  <a:cubicBezTo>
                    <a:pt x="214211" y="460340"/>
                    <a:pt x="150086" y="479172"/>
                    <a:pt x="92166" y="509658"/>
                  </a:cubicBezTo>
                  <a:cubicBezTo>
                    <a:pt x="90615" y="510691"/>
                    <a:pt x="88489" y="512414"/>
                    <a:pt x="86535" y="514423"/>
                  </a:cubicBezTo>
                  <a:cubicBezTo>
                    <a:pt x="71653" y="502539"/>
                    <a:pt x="78376" y="533083"/>
                    <a:pt x="100096" y="571205"/>
                  </a:cubicBezTo>
                  <a:cubicBezTo>
                    <a:pt x="167898" y="693151"/>
                    <a:pt x="235989" y="814925"/>
                    <a:pt x="306607" y="935263"/>
                  </a:cubicBezTo>
                  <a:cubicBezTo>
                    <a:pt x="383719" y="1063122"/>
                    <a:pt x="465714" y="1188169"/>
                    <a:pt x="536792" y="1319530"/>
                  </a:cubicBezTo>
                  <a:cubicBezTo>
                    <a:pt x="601090" y="1448423"/>
                    <a:pt x="672398" y="1570943"/>
                    <a:pt x="734972" y="1701157"/>
                  </a:cubicBezTo>
                  <a:cubicBezTo>
                    <a:pt x="766288" y="1770110"/>
                    <a:pt x="798696" y="1838604"/>
                    <a:pt x="828977" y="1908017"/>
                  </a:cubicBezTo>
                  <a:cubicBezTo>
                    <a:pt x="853283" y="1963363"/>
                    <a:pt x="877186" y="2018939"/>
                    <a:pt x="904307" y="2072965"/>
                  </a:cubicBezTo>
                  <a:cubicBezTo>
                    <a:pt x="909766" y="2082726"/>
                    <a:pt x="911949" y="2095184"/>
                    <a:pt x="921545" y="2101902"/>
                  </a:cubicBezTo>
                  <a:cubicBezTo>
                    <a:pt x="927291" y="2106265"/>
                    <a:pt x="934704" y="2106208"/>
                    <a:pt x="940565" y="2103222"/>
                  </a:cubicBezTo>
                  <a:cubicBezTo>
                    <a:pt x="945219" y="2104830"/>
                    <a:pt x="951712" y="2104313"/>
                    <a:pt x="957860" y="2100983"/>
                  </a:cubicBezTo>
                  <a:lnTo>
                    <a:pt x="956251" y="2101557"/>
                  </a:lnTo>
                  <a:cubicBezTo>
                    <a:pt x="1026295" y="2073310"/>
                    <a:pt x="1091283" y="2034097"/>
                    <a:pt x="1159775" y="2002462"/>
                  </a:cubicBezTo>
                  <a:cubicBezTo>
                    <a:pt x="1370366" y="1907787"/>
                    <a:pt x="1583601" y="1818797"/>
                    <a:pt x="1795054" y="1725672"/>
                  </a:cubicBezTo>
                  <a:close/>
                  <a:moveTo>
                    <a:pt x="1875613" y="1712926"/>
                  </a:moveTo>
                  <a:cubicBezTo>
                    <a:pt x="1885554" y="1735031"/>
                    <a:pt x="1896299" y="1756733"/>
                    <a:pt x="1907446" y="1778205"/>
                  </a:cubicBezTo>
                  <a:cubicBezTo>
                    <a:pt x="1862684" y="1804328"/>
                    <a:pt x="1816314" y="1816730"/>
                    <a:pt x="1767933" y="1837284"/>
                  </a:cubicBezTo>
                  <a:cubicBezTo>
                    <a:pt x="1650427" y="1889071"/>
                    <a:pt x="1532634" y="1939996"/>
                    <a:pt x="1414151" y="1989429"/>
                  </a:cubicBezTo>
                  <a:cubicBezTo>
                    <a:pt x="1364391" y="2011935"/>
                    <a:pt x="1311987" y="2027322"/>
                    <a:pt x="1261020" y="2046785"/>
                  </a:cubicBezTo>
                  <a:cubicBezTo>
                    <a:pt x="1201606" y="2071587"/>
                    <a:pt x="1142594" y="2097136"/>
                    <a:pt x="1081859" y="2118724"/>
                  </a:cubicBezTo>
                  <a:cubicBezTo>
                    <a:pt x="1023307" y="2143584"/>
                    <a:pt x="965215" y="2169133"/>
                    <a:pt x="905629" y="2191524"/>
                  </a:cubicBezTo>
                  <a:cubicBezTo>
                    <a:pt x="892758" y="2166492"/>
                    <a:pt x="879312" y="2141689"/>
                    <a:pt x="866154" y="2116829"/>
                  </a:cubicBezTo>
                  <a:cubicBezTo>
                    <a:pt x="823231" y="2032719"/>
                    <a:pt x="781285" y="1945106"/>
                    <a:pt x="742787" y="1858527"/>
                  </a:cubicBezTo>
                  <a:cubicBezTo>
                    <a:pt x="586955" y="1518353"/>
                    <a:pt x="400612" y="1193164"/>
                    <a:pt x="220245" y="865621"/>
                  </a:cubicBezTo>
                  <a:cubicBezTo>
                    <a:pt x="155257" y="741838"/>
                    <a:pt x="75790" y="626207"/>
                    <a:pt x="14997" y="500185"/>
                  </a:cubicBezTo>
                  <a:cubicBezTo>
                    <a:pt x="9653" y="491286"/>
                    <a:pt x="6091" y="479975"/>
                    <a:pt x="0" y="471134"/>
                  </a:cubicBezTo>
                  <a:cubicBezTo>
                    <a:pt x="28041" y="474119"/>
                    <a:pt x="111358" y="430887"/>
                    <a:pt x="126642" y="425548"/>
                  </a:cubicBezTo>
                  <a:cubicBezTo>
                    <a:pt x="238804" y="380708"/>
                    <a:pt x="336831" y="308310"/>
                    <a:pt x="448131" y="261747"/>
                  </a:cubicBezTo>
                  <a:cubicBezTo>
                    <a:pt x="566442" y="207836"/>
                    <a:pt x="690613" y="168451"/>
                    <a:pt x="809556" y="115860"/>
                  </a:cubicBezTo>
                  <a:cubicBezTo>
                    <a:pt x="880117" y="85431"/>
                    <a:pt x="950275" y="53854"/>
                    <a:pt x="1021239" y="24458"/>
                  </a:cubicBezTo>
                  <a:cubicBezTo>
                    <a:pt x="1040258" y="15157"/>
                    <a:pt x="1062380" y="10909"/>
                    <a:pt x="1080480" y="0"/>
                  </a:cubicBezTo>
                  <a:cubicBezTo>
                    <a:pt x="1083238" y="10220"/>
                    <a:pt x="1088065" y="21817"/>
                    <a:pt x="1090765" y="29051"/>
                  </a:cubicBezTo>
                  <a:cubicBezTo>
                    <a:pt x="1107314" y="71537"/>
                    <a:pt x="1125414" y="113334"/>
                    <a:pt x="1144950" y="154557"/>
                  </a:cubicBezTo>
                  <a:cubicBezTo>
                    <a:pt x="1235450" y="338394"/>
                    <a:pt x="1322272" y="524011"/>
                    <a:pt x="1407658" y="710260"/>
                  </a:cubicBezTo>
                  <a:cubicBezTo>
                    <a:pt x="1533898" y="966553"/>
                    <a:pt x="1638648" y="1232549"/>
                    <a:pt x="1759027" y="1491541"/>
                  </a:cubicBezTo>
                  <a:cubicBezTo>
                    <a:pt x="1784424" y="1545682"/>
                    <a:pt x="1807982" y="1600856"/>
                    <a:pt x="1834529" y="1654480"/>
                  </a:cubicBezTo>
                  <a:cubicBezTo>
                    <a:pt x="1842229" y="1670096"/>
                    <a:pt x="1849813" y="1685655"/>
                    <a:pt x="1857456" y="1701271"/>
                  </a:cubicBezTo>
                  <a:cubicBezTo>
                    <a:pt x="1859811" y="1705979"/>
                    <a:pt x="1863374" y="1709654"/>
                    <a:pt x="1868316" y="1711606"/>
                  </a:cubicBezTo>
                  <a:cubicBezTo>
                    <a:pt x="1870729" y="1712525"/>
                    <a:pt x="1873200" y="1712984"/>
                    <a:pt x="1875613" y="17129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2807972" y="4883183"/>
              <a:ext cx="136697" cy="247393"/>
            </a:xfrm>
            <a:custGeom>
              <a:rect b="b" l="l" r="r" t="t"/>
              <a:pathLst>
                <a:path extrusionOk="0" h="247393" w="136697">
                  <a:moveTo>
                    <a:pt x="136698" y="231548"/>
                  </a:moveTo>
                  <a:cubicBezTo>
                    <a:pt x="127619" y="236084"/>
                    <a:pt x="119287" y="241480"/>
                    <a:pt x="111760" y="247394"/>
                  </a:cubicBezTo>
                  <a:cubicBezTo>
                    <a:pt x="105554" y="234648"/>
                    <a:pt x="99349" y="221902"/>
                    <a:pt x="93258" y="209099"/>
                  </a:cubicBezTo>
                  <a:cubicBezTo>
                    <a:pt x="86248" y="194057"/>
                    <a:pt x="79123" y="179130"/>
                    <a:pt x="71998" y="164260"/>
                  </a:cubicBezTo>
                  <a:cubicBezTo>
                    <a:pt x="72687" y="157025"/>
                    <a:pt x="69757" y="149447"/>
                    <a:pt x="62976" y="145600"/>
                  </a:cubicBezTo>
                  <a:cubicBezTo>
                    <a:pt x="42463" y="103516"/>
                    <a:pt x="21433" y="61949"/>
                    <a:pt x="0" y="20497"/>
                  </a:cubicBezTo>
                  <a:cubicBezTo>
                    <a:pt x="7010" y="11885"/>
                    <a:pt x="15457" y="5110"/>
                    <a:pt x="24938" y="0"/>
                  </a:cubicBezTo>
                  <a:cubicBezTo>
                    <a:pt x="62229" y="77164"/>
                    <a:pt x="99463" y="154327"/>
                    <a:pt x="136698" y="231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2687133" y="4652209"/>
              <a:ext cx="130089" cy="217539"/>
            </a:xfrm>
            <a:custGeom>
              <a:rect b="b" l="l" r="r" t="t"/>
              <a:pathLst>
                <a:path extrusionOk="0" h="217539" w="130089">
                  <a:moveTo>
                    <a:pt x="130090" y="198650"/>
                  </a:moveTo>
                  <a:cubicBezTo>
                    <a:pt x="120149" y="203645"/>
                    <a:pt x="111070" y="210075"/>
                    <a:pt x="103141" y="217539"/>
                  </a:cubicBezTo>
                  <a:cubicBezTo>
                    <a:pt x="83777" y="180507"/>
                    <a:pt x="64125" y="143419"/>
                    <a:pt x="44244" y="106042"/>
                  </a:cubicBezTo>
                  <a:cubicBezTo>
                    <a:pt x="29362" y="77565"/>
                    <a:pt x="14940" y="48227"/>
                    <a:pt x="0" y="19119"/>
                  </a:cubicBezTo>
                  <a:cubicBezTo>
                    <a:pt x="2241" y="17396"/>
                    <a:pt x="4539" y="15789"/>
                    <a:pt x="6838" y="14353"/>
                  </a:cubicBezTo>
                  <a:cubicBezTo>
                    <a:pt x="15284" y="8784"/>
                    <a:pt x="24363" y="3904"/>
                    <a:pt x="33844" y="0"/>
                  </a:cubicBezTo>
                  <a:cubicBezTo>
                    <a:pt x="65907" y="66198"/>
                    <a:pt x="98027" y="132395"/>
                    <a:pt x="130090" y="1986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2583245" y="4460678"/>
              <a:ext cx="121930" cy="177694"/>
            </a:xfrm>
            <a:custGeom>
              <a:rect b="b" l="l" r="r" t="t"/>
              <a:pathLst>
                <a:path extrusionOk="0" h="177694" w="121930">
                  <a:moveTo>
                    <a:pt x="121930" y="159150"/>
                  </a:moveTo>
                  <a:cubicBezTo>
                    <a:pt x="109404" y="163858"/>
                    <a:pt x="97452" y="170116"/>
                    <a:pt x="86535" y="177694"/>
                  </a:cubicBezTo>
                  <a:cubicBezTo>
                    <a:pt x="68205" y="143935"/>
                    <a:pt x="48381" y="111037"/>
                    <a:pt x="25110" y="80780"/>
                  </a:cubicBezTo>
                  <a:cubicBezTo>
                    <a:pt x="16549" y="70274"/>
                    <a:pt x="9079" y="58102"/>
                    <a:pt x="0" y="47710"/>
                  </a:cubicBezTo>
                  <a:cubicBezTo>
                    <a:pt x="8791" y="30831"/>
                    <a:pt x="22352" y="15903"/>
                    <a:pt x="37119" y="4765"/>
                  </a:cubicBezTo>
                  <a:cubicBezTo>
                    <a:pt x="39475" y="3100"/>
                    <a:pt x="41888" y="1493"/>
                    <a:pt x="44417" y="0"/>
                  </a:cubicBezTo>
                  <a:cubicBezTo>
                    <a:pt x="70274" y="52992"/>
                    <a:pt x="96131" y="106042"/>
                    <a:pt x="121930" y="159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2587497" y="4385007"/>
              <a:ext cx="25110" cy="61145"/>
            </a:xfrm>
            <a:custGeom>
              <a:rect b="b" l="l" r="r" t="t"/>
              <a:pathLst>
                <a:path extrusionOk="0" h="61145" w="25110">
                  <a:moveTo>
                    <a:pt x="4367" y="0"/>
                  </a:moveTo>
                  <a:cubicBezTo>
                    <a:pt x="10745" y="15329"/>
                    <a:pt x="17755" y="30601"/>
                    <a:pt x="25110" y="45299"/>
                  </a:cubicBezTo>
                  <a:cubicBezTo>
                    <a:pt x="16204" y="49548"/>
                    <a:pt x="7815" y="54887"/>
                    <a:pt x="0" y="61145"/>
                  </a:cubicBezTo>
                  <a:cubicBezTo>
                    <a:pt x="345" y="57011"/>
                    <a:pt x="460" y="53280"/>
                    <a:pt x="460" y="50409"/>
                  </a:cubicBezTo>
                  <a:cubicBezTo>
                    <a:pt x="804" y="34104"/>
                    <a:pt x="3677" y="16880"/>
                    <a:pt x="4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3438194" y="5744555"/>
              <a:ext cx="1620637" cy="715312"/>
            </a:xfrm>
            <a:custGeom>
              <a:rect b="b" l="l" r="r" t="t"/>
              <a:pathLst>
                <a:path extrusionOk="0" h="715312" w="1620637">
                  <a:moveTo>
                    <a:pt x="1618766" y="0"/>
                  </a:moveTo>
                  <a:cubicBezTo>
                    <a:pt x="1619973" y="21128"/>
                    <a:pt x="1621639" y="42314"/>
                    <a:pt x="1619858" y="63384"/>
                  </a:cubicBezTo>
                  <a:cubicBezTo>
                    <a:pt x="1483965" y="117525"/>
                    <a:pt x="1351519" y="179819"/>
                    <a:pt x="1215971" y="234820"/>
                  </a:cubicBezTo>
                  <a:cubicBezTo>
                    <a:pt x="1010206" y="320366"/>
                    <a:pt x="805361" y="408037"/>
                    <a:pt x="599769" y="494099"/>
                  </a:cubicBezTo>
                  <a:cubicBezTo>
                    <a:pt x="443879" y="549675"/>
                    <a:pt x="296437" y="625748"/>
                    <a:pt x="149856" y="701935"/>
                  </a:cubicBezTo>
                  <a:cubicBezTo>
                    <a:pt x="140950" y="706471"/>
                    <a:pt x="131928" y="710777"/>
                    <a:pt x="123022" y="715313"/>
                  </a:cubicBezTo>
                  <a:cubicBezTo>
                    <a:pt x="114863" y="699122"/>
                    <a:pt x="107393" y="682587"/>
                    <a:pt x="99521" y="666224"/>
                  </a:cubicBezTo>
                  <a:cubicBezTo>
                    <a:pt x="68665" y="603701"/>
                    <a:pt x="39935" y="540144"/>
                    <a:pt x="9538" y="477449"/>
                  </a:cubicBezTo>
                  <a:cubicBezTo>
                    <a:pt x="6321" y="470617"/>
                    <a:pt x="3160" y="463785"/>
                    <a:pt x="0" y="456953"/>
                  </a:cubicBezTo>
                  <a:cubicBezTo>
                    <a:pt x="6436" y="449431"/>
                    <a:pt x="14193" y="442829"/>
                    <a:pt x="22984" y="437547"/>
                  </a:cubicBezTo>
                  <a:cubicBezTo>
                    <a:pt x="50795" y="499381"/>
                    <a:pt x="76594" y="562249"/>
                    <a:pt x="108427" y="621901"/>
                  </a:cubicBezTo>
                  <a:cubicBezTo>
                    <a:pt x="140030" y="655603"/>
                    <a:pt x="196858" y="616275"/>
                    <a:pt x="231564" y="603471"/>
                  </a:cubicBezTo>
                  <a:cubicBezTo>
                    <a:pt x="388086" y="524528"/>
                    <a:pt x="548284" y="453450"/>
                    <a:pt x="708943" y="383349"/>
                  </a:cubicBezTo>
                  <a:cubicBezTo>
                    <a:pt x="846732" y="319907"/>
                    <a:pt x="986360" y="261058"/>
                    <a:pt x="1129551" y="210707"/>
                  </a:cubicBezTo>
                  <a:cubicBezTo>
                    <a:pt x="1263778" y="159150"/>
                    <a:pt x="1395246" y="100703"/>
                    <a:pt x="1527232" y="43749"/>
                  </a:cubicBezTo>
                  <a:cubicBezTo>
                    <a:pt x="1557801" y="31003"/>
                    <a:pt x="1587163" y="15674"/>
                    <a:pt x="1616813" y="976"/>
                  </a:cubicBezTo>
                  <a:cubicBezTo>
                    <a:pt x="1617445" y="631"/>
                    <a:pt x="1618134" y="344"/>
                    <a:pt x="1618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3330629" y="5955836"/>
              <a:ext cx="115782" cy="209443"/>
            </a:xfrm>
            <a:custGeom>
              <a:rect b="b" l="l" r="r" t="t"/>
              <a:pathLst>
                <a:path extrusionOk="0" h="209443" w="115782">
                  <a:moveTo>
                    <a:pt x="101877" y="164949"/>
                  </a:moveTo>
                  <a:cubicBezTo>
                    <a:pt x="106589" y="174537"/>
                    <a:pt x="111243" y="184182"/>
                    <a:pt x="115782" y="193885"/>
                  </a:cubicBezTo>
                  <a:cubicBezTo>
                    <a:pt x="106876" y="198076"/>
                    <a:pt x="98487" y="203301"/>
                    <a:pt x="90902" y="209444"/>
                  </a:cubicBezTo>
                  <a:cubicBezTo>
                    <a:pt x="60506" y="143132"/>
                    <a:pt x="30741" y="76532"/>
                    <a:pt x="0" y="10335"/>
                  </a:cubicBezTo>
                  <a:cubicBezTo>
                    <a:pt x="6263" y="6029"/>
                    <a:pt x="13388" y="2584"/>
                    <a:pt x="21260" y="0"/>
                  </a:cubicBezTo>
                  <a:cubicBezTo>
                    <a:pt x="47979" y="55059"/>
                    <a:pt x="74871" y="110061"/>
                    <a:pt x="101877" y="1649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3205883" y="5696213"/>
              <a:ext cx="130204" cy="235165"/>
            </a:xfrm>
            <a:custGeom>
              <a:rect b="b" l="l" r="r" t="t"/>
              <a:pathLst>
                <a:path extrusionOk="0" h="235165" w="130204">
                  <a:moveTo>
                    <a:pt x="130205" y="227357"/>
                  </a:moveTo>
                  <a:cubicBezTo>
                    <a:pt x="127964" y="227873"/>
                    <a:pt x="125780" y="228505"/>
                    <a:pt x="123597" y="229137"/>
                  </a:cubicBezTo>
                  <a:cubicBezTo>
                    <a:pt x="118253" y="230687"/>
                    <a:pt x="113196" y="232696"/>
                    <a:pt x="108427" y="235165"/>
                  </a:cubicBezTo>
                  <a:cubicBezTo>
                    <a:pt x="92741" y="201923"/>
                    <a:pt x="76767" y="168910"/>
                    <a:pt x="60161" y="136127"/>
                  </a:cubicBezTo>
                  <a:cubicBezTo>
                    <a:pt x="40682" y="94043"/>
                    <a:pt x="20456" y="52361"/>
                    <a:pt x="0" y="10794"/>
                  </a:cubicBezTo>
                  <a:cubicBezTo>
                    <a:pt x="6206" y="6660"/>
                    <a:pt x="12756" y="3043"/>
                    <a:pt x="19651" y="0"/>
                  </a:cubicBezTo>
                  <a:cubicBezTo>
                    <a:pt x="56426" y="75786"/>
                    <a:pt x="93258" y="151629"/>
                    <a:pt x="130205" y="227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3090790" y="5460876"/>
              <a:ext cx="119172" cy="212888"/>
            </a:xfrm>
            <a:custGeom>
              <a:rect b="b" l="l" r="r" t="t"/>
              <a:pathLst>
                <a:path extrusionOk="0" h="212888" w="119172">
                  <a:moveTo>
                    <a:pt x="119172" y="203071"/>
                  </a:moveTo>
                  <a:cubicBezTo>
                    <a:pt x="112162" y="205827"/>
                    <a:pt x="105324" y="209157"/>
                    <a:pt x="98716" y="212889"/>
                  </a:cubicBezTo>
                  <a:cubicBezTo>
                    <a:pt x="65447" y="145715"/>
                    <a:pt x="31890" y="78599"/>
                    <a:pt x="0" y="10736"/>
                  </a:cubicBezTo>
                  <a:cubicBezTo>
                    <a:pt x="6608" y="6488"/>
                    <a:pt x="13618" y="2928"/>
                    <a:pt x="20915" y="0"/>
                  </a:cubicBezTo>
                  <a:cubicBezTo>
                    <a:pt x="53610" y="67690"/>
                    <a:pt x="86363" y="135381"/>
                    <a:pt x="119172" y="203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2936567" y="5146136"/>
              <a:ext cx="159509" cy="292291"/>
            </a:xfrm>
            <a:custGeom>
              <a:rect b="b" l="l" r="r" t="t"/>
              <a:pathLst>
                <a:path extrusionOk="0" h="292291" w="159509">
                  <a:moveTo>
                    <a:pt x="23271" y="0"/>
                  </a:moveTo>
                  <a:cubicBezTo>
                    <a:pt x="68665" y="94158"/>
                    <a:pt x="114058" y="188258"/>
                    <a:pt x="159509" y="282359"/>
                  </a:cubicBezTo>
                  <a:cubicBezTo>
                    <a:pt x="152212" y="285057"/>
                    <a:pt x="145202" y="288387"/>
                    <a:pt x="138421" y="292291"/>
                  </a:cubicBezTo>
                  <a:cubicBezTo>
                    <a:pt x="93603" y="200660"/>
                    <a:pt x="45681" y="110406"/>
                    <a:pt x="0" y="18659"/>
                  </a:cubicBezTo>
                  <a:cubicBezTo>
                    <a:pt x="6780" y="11483"/>
                    <a:pt x="14652" y="5167"/>
                    <a:pt x="23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8" name="Google Shape;628;p24"/>
            <p:cNvGrpSpPr/>
            <p:nvPr/>
          </p:nvGrpSpPr>
          <p:grpSpPr>
            <a:xfrm>
              <a:off x="2534464" y="3625003"/>
              <a:ext cx="2563317" cy="2870546"/>
              <a:chOff x="2534464" y="3625003"/>
              <a:chExt cx="2563317" cy="2870546"/>
            </a:xfrm>
          </p:grpSpPr>
          <p:sp>
            <p:nvSpPr>
              <p:cNvPr id="629" name="Google Shape;629;p24"/>
              <p:cNvSpPr/>
              <p:nvPr/>
            </p:nvSpPr>
            <p:spPr>
              <a:xfrm>
                <a:off x="2534464" y="3625003"/>
                <a:ext cx="2563317" cy="2870546"/>
              </a:xfrm>
              <a:custGeom>
                <a:rect b="b" l="l" r="r" t="t"/>
                <a:pathLst>
                  <a:path extrusionOk="0" h="2870546" w="2563317">
                    <a:moveTo>
                      <a:pt x="2560306" y="2085219"/>
                    </a:moveTo>
                    <a:cubicBezTo>
                      <a:pt x="2560133" y="2083726"/>
                      <a:pt x="2559789" y="2082348"/>
                      <a:pt x="2559272" y="2081028"/>
                    </a:cubicBezTo>
                    <a:cubicBezTo>
                      <a:pt x="2559386" y="2075000"/>
                      <a:pt x="2558410" y="2068856"/>
                      <a:pt x="2556973" y="2063000"/>
                    </a:cubicBezTo>
                    <a:cubicBezTo>
                      <a:pt x="2549159" y="2032399"/>
                      <a:pt x="2534219" y="2004324"/>
                      <a:pt x="2519739" y="1976478"/>
                    </a:cubicBezTo>
                    <a:cubicBezTo>
                      <a:pt x="2502558" y="1942662"/>
                      <a:pt x="2487217" y="1907927"/>
                      <a:pt x="2470840" y="1873708"/>
                    </a:cubicBezTo>
                    <a:cubicBezTo>
                      <a:pt x="2418035" y="1762040"/>
                      <a:pt x="2361551" y="1652495"/>
                      <a:pt x="2300988" y="1544787"/>
                    </a:cubicBezTo>
                    <a:cubicBezTo>
                      <a:pt x="2247321" y="1441845"/>
                      <a:pt x="2195836" y="1336894"/>
                      <a:pt x="2143145" y="1233320"/>
                    </a:cubicBezTo>
                    <a:cubicBezTo>
                      <a:pt x="2031386" y="1023302"/>
                      <a:pt x="1929968" y="806797"/>
                      <a:pt x="1812118" y="599822"/>
                    </a:cubicBezTo>
                    <a:cubicBezTo>
                      <a:pt x="1743740" y="467139"/>
                      <a:pt x="1679557" y="332390"/>
                      <a:pt x="1605491" y="202694"/>
                    </a:cubicBezTo>
                    <a:cubicBezTo>
                      <a:pt x="1571992" y="142008"/>
                      <a:pt x="1540159" y="80576"/>
                      <a:pt x="1512176" y="17076"/>
                    </a:cubicBezTo>
                    <a:cubicBezTo>
                      <a:pt x="1491145" y="-22826"/>
                      <a:pt x="1446097" y="17765"/>
                      <a:pt x="1420297" y="32348"/>
                    </a:cubicBezTo>
                    <a:cubicBezTo>
                      <a:pt x="1330947" y="85743"/>
                      <a:pt x="1235218" y="127482"/>
                      <a:pt x="1141328" y="172150"/>
                    </a:cubicBezTo>
                    <a:cubicBezTo>
                      <a:pt x="942057" y="279053"/>
                      <a:pt x="731868" y="363910"/>
                      <a:pt x="524839" y="454623"/>
                    </a:cubicBezTo>
                    <a:cubicBezTo>
                      <a:pt x="441004" y="487004"/>
                      <a:pt x="361365" y="527940"/>
                      <a:pt x="281093" y="567957"/>
                    </a:cubicBezTo>
                    <a:cubicBezTo>
                      <a:pt x="208578" y="594942"/>
                      <a:pt x="149567" y="645121"/>
                      <a:pt x="86533" y="688468"/>
                    </a:cubicBezTo>
                    <a:cubicBezTo>
                      <a:pt x="77397" y="695530"/>
                      <a:pt x="61940" y="705175"/>
                      <a:pt x="51367" y="711663"/>
                    </a:cubicBezTo>
                    <a:cubicBezTo>
                      <a:pt x="42633" y="716486"/>
                      <a:pt x="40450" y="727452"/>
                      <a:pt x="43898" y="736006"/>
                    </a:cubicBezTo>
                    <a:cubicBezTo>
                      <a:pt x="42231" y="761325"/>
                      <a:pt x="38956" y="785726"/>
                      <a:pt x="31831" y="810758"/>
                    </a:cubicBezTo>
                    <a:cubicBezTo>
                      <a:pt x="28326" y="822585"/>
                      <a:pt x="17294" y="842450"/>
                      <a:pt x="22407" y="854794"/>
                    </a:cubicBezTo>
                    <a:cubicBezTo>
                      <a:pt x="10341" y="872994"/>
                      <a:pt x="2354" y="893663"/>
                      <a:pt x="170" y="914619"/>
                    </a:cubicBezTo>
                    <a:cubicBezTo>
                      <a:pt x="-2645" y="971516"/>
                      <a:pt x="29475" y="1025369"/>
                      <a:pt x="92854" y="1013887"/>
                    </a:cubicBezTo>
                    <a:cubicBezTo>
                      <a:pt x="95324" y="1013657"/>
                      <a:pt x="97565" y="1012853"/>
                      <a:pt x="99519" y="1011762"/>
                    </a:cubicBezTo>
                    <a:cubicBezTo>
                      <a:pt x="103311" y="1019341"/>
                      <a:pt x="107104" y="1026862"/>
                      <a:pt x="110781" y="1034498"/>
                    </a:cubicBezTo>
                    <a:cubicBezTo>
                      <a:pt x="103311" y="1042478"/>
                      <a:pt x="96646" y="1051320"/>
                      <a:pt x="91130" y="1060966"/>
                    </a:cubicBezTo>
                    <a:cubicBezTo>
                      <a:pt x="68720" y="1097997"/>
                      <a:pt x="66882" y="1154434"/>
                      <a:pt x="103254" y="1183371"/>
                    </a:cubicBezTo>
                    <a:cubicBezTo>
                      <a:pt x="128134" y="1203867"/>
                      <a:pt x="163415" y="1216039"/>
                      <a:pt x="195362" y="1208116"/>
                    </a:cubicBezTo>
                    <a:cubicBezTo>
                      <a:pt x="196224" y="1209781"/>
                      <a:pt x="197086" y="1211503"/>
                      <a:pt x="198006" y="1213226"/>
                    </a:cubicBezTo>
                    <a:cubicBezTo>
                      <a:pt x="209210" y="1234354"/>
                      <a:pt x="220185" y="1255654"/>
                      <a:pt x="230988" y="1276954"/>
                    </a:cubicBezTo>
                    <a:cubicBezTo>
                      <a:pt x="196397" y="1340339"/>
                      <a:pt x="213347" y="1430248"/>
                      <a:pt x="310915" y="1439319"/>
                    </a:cubicBezTo>
                    <a:cubicBezTo>
                      <a:pt x="326371" y="1471299"/>
                      <a:pt x="341771" y="1503335"/>
                      <a:pt x="357342" y="1535257"/>
                    </a:cubicBezTo>
                    <a:cubicBezTo>
                      <a:pt x="302755" y="1613109"/>
                      <a:pt x="332635" y="1735859"/>
                      <a:pt x="452899" y="1737696"/>
                    </a:cubicBezTo>
                    <a:cubicBezTo>
                      <a:pt x="454910" y="1737754"/>
                      <a:pt x="456863" y="1737294"/>
                      <a:pt x="458702" y="1736663"/>
                    </a:cubicBezTo>
                    <a:cubicBezTo>
                      <a:pt x="475768" y="1769905"/>
                      <a:pt x="492661" y="1803262"/>
                      <a:pt x="508692" y="1836964"/>
                    </a:cubicBezTo>
                    <a:cubicBezTo>
                      <a:pt x="507888" y="1837710"/>
                      <a:pt x="507026" y="1838457"/>
                      <a:pt x="506222" y="1839260"/>
                    </a:cubicBezTo>
                    <a:cubicBezTo>
                      <a:pt x="466517" y="1883928"/>
                      <a:pt x="455772" y="1967981"/>
                      <a:pt x="510531" y="2005357"/>
                    </a:cubicBezTo>
                    <a:cubicBezTo>
                      <a:pt x="536331" y="2022524"/>
                      <a:pt x="568566" y="2031940"/>
                      <a:pt x="599135" y="2024304"/>
                    </a:cubicBezTo>
                    <a:cubicBezTo>
                      <a:pt x="607064" y="2040552"/>
                      <a:pt x="614994" y="2056800"/>
                      <a:pt x="622923" y="2073047"/>
                    </a:cubicBezTo>
                    <a:cubicBezTo>
                      <a:pt x="604823" y="2090846"/>
                      <a:pt x="591378" y="2113007"/>
                      <a:pt x="585976" y="2137752"/>
                    </a:cubicBezTo>
                    <a:cubicBezTo>
                      <a:pt x="570807" y="2210036"/>
                      <a:pt x="625394" y="2281917"/>
                      <a:pt x="701988" y="2272272"/>
                    </a:cubicBezTo>
                    <a:cubicBezTo>
                      <a:pt x="708539" y="2271296"/>
                      <a:pt x="712963" y="2267851"/>
                      <a:pt x="715549" y="2263373"/>
                    </a:cubicBezTo>
                    <a:cubicBezTo>
                      <a:pt x="726754" y="2286568"/>
                      <a:pt x="737901" y="2309763"/>
                      <a:pt x="748991" y="2333015"/>
                    </a:cubicBezTo>
                    <a:cubicBezTo>
                      <a:pt x="740946" y="2344039"/>
                      <a:pt x="735200" y="2356842"/>
                      <a:pt x="732040" y="2370334"/>
                    </a:cubicBezTo>
                    <a:cubicBezTo>
                      <a:pt x="717617" y="2429355"/>
                      <a:pt x="756173" y="2515302"/>
                      <a:pt x="823631" y="2515877"/>
                    </a:cubicBezTo>
                    <a:cubicBezTo>
                      <a:pt x="826734" y="2515532"/>
                      <a:pt x="829377" y="2514384"/>
                      <a:pt x="831618" y="2512776"/>
                    </a:cubicBezTo>
                    <a:cubicBezTo>
                      <a:pt x="840812" y="2532928"/>
                      <a:pt x="850006" y="2553023"/>
                      <a:pt x="859199" y="2573175"/>
                    </a:cubicBezTo>
                    <a:cubicBezTo>
                      <a:pt x="855579" y="2579835"/>
                      <a:pt x="852649" y="2586897"/>
                      <a:pt x="850523" y="2594418"/>
                    </a:cubicBezTo>
                    <a:cubicBezTo>
                      <a:pt x="824953" y="2654530"/>
                      <a:pt x="863336" y="2746850"/>
                      <a:pt x="936426" y="2738468"/>
                    </a:cubicBezTo>
                    <a:cubicBezTo>
                      <a:pt x="956479" y="2780380"/>
                      <a:pt x="976935" y="2822062"/>
                      <a:pt x="997965" y="2863514"/>
                    </a:cubicBezTo>
                    <a:cubicBezTo>
                      <a:pt x="1005550" y="2873849"/>
                      <a:pt x="1021352" y="2872069"/>
                      <a:pt x="1028534" y="2862883"/>
                    </a:cubicBezTo>
                    <a:cubicBezTo>
                      <a:pt x="1083006" y="2843305"/>
                      <a:pt x="1133916" y="2814828"/>
                      <a:pt x="1186090" y="2790083"/>
                    </a:cubicBezTo>
                    <a:cubicBezTo>
                      <a:pt x="1286300" y="2744496"/>
                      <a:pt x="1385074" y="2695178"/>
                      <a:pt x="1489019" y="2658606"/>
                    </a:cubicBezTo>
                    <a:cubicBezTo>
                      <a:pt x="1556593" y="2635124"/>
                      <a:pt x="1624798" y="2603087"/>
                      <a:pt x="1691164" y="2575184"/>
                    </a:cubicBezTo>
                    <a:cubicBezTo>
                      <a:pt x="1759484" y="2547684"/>
                      <a:pt x="1827632" y="2519838"/>
                      <a:pt x="1894918" y="2489983"/>
                    </a:cubicBezTo>
                    <a:cubicBezTo>
                      <a:pt x="2109072" y="2403117"/>
                      <a:pt x="2320467" y="2309476"/>
                      <a:pt x="2533932" y="2221002"/>
                    </a:cubicBezTo>
                    <a:cubicBezTo>
                      <a:pt x="2554215" y="2215318"/>
                      <a:pt x="2562374" y="2200792"/>
                      <a:pt x="2563006" y="2180525"/>
                    </a:cubicBezTo>
                    <a:cubicBezTo>
                      <a:pt x="2564328" y="2148718"/>
                      <a:pt x="2561053" y="2116969"/>
                      <a:pt x="2560306" y="2085219"/>
                    </a:cubicBezTo>
                    <a:close/>
                    <a:moveTo>
                      <a:pt x="124514" y="709309"/>
                    </a:moveTo>
                    <a:cubicBezTo>
                      <a:pt x="162495" y="684564"/>
                      <a:pt x="201108" y="652010"/>
                      <a:pt x="241273" y="629160"/>
                    </a:cubicBezTo>
                    <a:cubicBezTo>
                      <a:pt x="310053" y="599937"/>
                      <a:pt x="371708" y="564512"/>
                      <a:pt x="440143" y="533050"/>
                    </a:cubicBezTo>
                    <a:cubicBezTo>
                      <a:pt x="540928" y="490449"/>
                      <a:pt x="641138" y="446413"/>
                      <a:pt x="741866" y="403755"/>
                    </a:cubicBezTo>
                    <a:cubicBezTo>
                      <a:pt x="890860" y="339395"/>
                      <a:pt x="1036866" y="271934"/>
                      <a:pt x="1180689" y="196378"/>
                    </a:cubicBezTo>
                    <a:cubicBezTo>
                      <a:pt x="1283427" y="150333"/>
                      <a:pt x="1384844" y="101015"/>
                      <a:pt x="1480630" y="41764"/>
                    </a:cubicBezTo>
                    <a:cubicBezTo>
                      <a:pt x="1531483" y="156419"/>
                      <a:pt x="1595723" y="264470"/>
                      <a:pt x="1655367" y="374647"/>
                    </a:cubicBezTo>
                    <a:cubicBezTo>
                      <a:pt x="1690647" y="445897"/>
                      <a:pt x="1725181" y="517606"/>
                      <a:pt x="1762070" y="588052"/>
                    </a:cubicBezTo>
                    <a:cubicBezTo>
                      <a:pt x="1834987" y="724868"/>
                      <a:pt x="1909800" y="856172"/>
                      <a:pt x="1977143" y="996835"/>
                    </a:cubicBezTo>
                    <a:cubicBezTo>
                      <a:pt x="2037936" y="1117632"/>
                      <a:pt x="2101027" y="1234985"/>
                      <a:pt x="2161303" y="1356472"/>
                    </a:cubicBezTo>
                    <a:cubicBezTo>
                      <a:pt x="2255422" y="1548979"/>
                      <a:pt x="2364654" y="1733677"/>
                      <a:pt x="2453545" y="1928825"/>
                    </a:cubicBezTo>
                    <a:cubicBezTo>
                      <a:pt x="2474058" y="1979177"/>
                      <a:pt x="2507328" y="2024878"/>
                      <a:pt x="2520026" y="2078100"/>
                    </a:cubicBezTo>
                    <a:cubicBezTo>
                      <a:pt x="2291852" y="2187587"/>
                      <a:pt x="2056381" y="2280999"/>
                      <a:pt x="1819243" y="2369013"/>
                    </a:cubicBezTo>
                    <a:cubicBezTo>
                      <a:pt x="1659044" y="2438598"/>
                      <a:pt x="1499535" y="2509963"/>
                      <a:pt x="1340083" y="2581213"/>
                    </a:cubicBezTo>
                    <a:cubicBezTo>
                      <a:pt x="1294919" y="2602341"/>
                      <a:pt x="1249296" y="2622378"/>
                      <a:pt x="1204879" y="2645056"/>
                    </a:cubicBezTo>
                    <a:cubicBezTo>
                      <a:pt x="1151786" y="2670318"/>
                      <a:pt x="1099842" y="2703331"/>
                      <a:pt x="1041980" y="2715847"/>
                    </a:cubicBezTo>
                    <a:cubicBezTo>
                      <a:pt x="1015720" y="2658549"/>
                      <a:pt x="989002" y="2601422"/>
                      <a:pt x="962053" y="2544411"/>
                    </a:cubicBezTo>
                    <a:cubicBezTo>
                      <a:pt x="969925" y="2543205"/>
                      <a:pt x="978142" y="2542918"/>
                      <a:pt x="986588" y="2543722"/>
                    </a:cubicBezTo>
                    <a:cubicBezTo>
                      <a:pt x="994518" y="2543090"/>
                      <a:pt x="1002907" y="2546076"/>
                      <a:pt x="1011009" y="2547569"/>
                    </a:cubicBezTo>
                    <a:cubicBezTo>
                      <a:pt x="1013020" y="2552678"/>
                      <a:pt x="1016640" y="2557559"/>
                      <a:pt x="1022156" y="2561635"/>
                    </a:cubicBezTo>
                    <a:cubicBezTo>
                      <a:pt x="1056115" y="2584084"/>
                      <a:pt x="1086167" y="2534593"/>
                      <a:pt x="1053587" y="2512030"/>
                    </a:cubicBezTo>
                    <a:cubicBezTo>
                      <a:pt x="1036521" y="2501351"/>
                      <a:pt x="1020490" y="2508700"/>
                      <a:pt x="1013192" y="2521446"/>
                    </a:cubicBezTo>
                    <a:cubicBezTo>
                      <a:pt x="992564" y="2512661"/>
                      <a:pt x="969695" y="2510365"/>
                      <a:pt x="947630" y="2513810"/>
                    </a:cubicBezTo>
                    <a:cubicBezTo>
                      <a:pt x="917866" y="2450942"/>
                      <a:pt x="887872" y="2388132"/>
                      <a:pt x="857533" y="2325494"/>
                    </a:cubicBezTo>
                    <a:cubicBezTo>
                      <a:pt x="867761" y="2325781"/>
                      <a:pt x="878448" y="2327216"/>
                      <a:pt x="889538" y="2329857"/>
                    </a:cubicBezTo>
                    <a:cubicBezTo>
                      <a:pt x="894480" y="2331063"/>
                      <a:pt x="900283" y="2334450"/>
                      <a:pt x="905972" y="2336288"/>
                    </a:cubicBezTo>
                    <a:cubicBezTo>
                      <a:pt x="909764" y="2344555"/>
                      <a:pt x="918038" y="2350469"/>
                      <a:pt x="930852" y="2348689"/>
                    </a:cubicBezTo>
                    <a:cubicBezTo>
                      <a:pt x="961478" y="2348000"/>
                      <a:pt x="959754" y="2297247"/>
                      <a:pt x="928668" y="2299658"/>
                    </a:cubicBezTo>
                    <a:cubicBezTo>
                      <a:pt x="919532" y="2299658"/>
                      <a:pt x="912924" y="2303505"/>
                      <a:pt x="908787" y="2309016"/>
                    </a:cubicBezTo>
                    <a:cubicBezTo>
                      <a:pt x="888849" y="2296443"/>
                      <a:pt x="865232" y="2292022"/>
                      <a:pt x="841616" y="2292768"/>
                    </a:cubicBezTo>
                    <a:cubicBezTo>
                      <a:pt x="804037" y="2215375"/>
                      <a:pt x="766286" y="2138039"/>
                      <a:pt x="728362" y="2060761"/>
                    </a:cubicBezTo>
                    <a:cubicBezTo>
                      <a:pt x="739452" y="2059498"/>
                      <a:pt x="750714" y="2059785"/>
                      <a:pt x="761632" y="2061967"/>
                    </a:cubicBezTo>
                    <a:cubicBezTo>
                      <a:pt x="764332" y="2062369"/>
                      <a:pt x="767148" y="2063115"/>
                      <a:pt x="769964" y="2063861"/>
                    </a:cubicBezTo>
                    <a:cubicBezTo>
                      <a:pt x="770826" y="2065412"/>
                      <a:pt x="771802" y="2066847"/>
                      <a:pt x="773009" y="2068282"/>
                    </a:cubicBezTo>
                    <a:cubicBezTo>
                      <a:pt x="775422" y="2077698"/>
                      <a:pt x="782318" y="2086597"/>
                      <a:pt x="791511" y="2090271"/>
                    </a:cubicBezTo>
                    <a:cubicBezTo>
                      <a:pt x="817426" y="2101582"/>
                      <a:pt x="840869" y="2070407"/>
                      <a:pt x="830469" y="2046752"/>
                    </a:cubicBezTo>
                    <a:cubicBezTo>
                      <a:pt x="827998" y="2040552"/>
                      <a:pt x="823689" y="2034695"/>
                      <a:pt x="817483" y="2031825"/>
                    </a:cubicBezTo>
                    <a:cubicBezTo>
                      <a:pt x="812312" y="2025222"/>
                      <a:pt x="805244" y="2020285"/>
                      <a:pt x="796797" y="2019309"/>
                    </a:cubicBezTo>
                    <a:cubicBezTo>
                      <a:pt x="783984" y="2017586"/>
                      <a:pt x="774101" y="2025050"/>
                      <a:pt x="769274" y="2035270"/>
                    </a:cubicBezTo>
                    <a:cubicBezTo>
                      <a:pt x="751174" y="2028839"/>
                      <a:pt x="731925" y="2027174"/>
                      <a:pt x="712848" y="2029413"/>
                    </a:cubicBezTo>
                    <a:cubicBezTo>
                      <a:pt x="679694" y="1961838"/>
                      <a:pt x="646482" y="1894320"/>
                      <a:pt x="613385" y="1826744"/>
                    </a:cubicBezTo>
                    <a:cubicBezTo>
                      <a:pt x="620797" y="1825883"/>
                      <a:pt x="628209" y="1825539"/>
                      <a:pt x="635564" y="1825768"/>
                    </a:cubicBezTo>
                    <a:cubicBezTo>
                      <a:pt x="641195" y="1825998"/>
                      <a:pt x="646712" y="1826917"/>
                      <a:pt x="652113" y="1828237"/>
                    </a:cubicBezTo>
                    <a:cubicBezTo>
                      <a:pt x="654411" y="1843222"/>
                      <a:pt x="665156" y="1856427"/>
                      <a:pt x="684118" y="1853786"/>
                    </a:cubicBezTo>
                    <a:cubicBezTo>
                      <a:pt x="721410" y="1845691"/>
                      <a:pt x="719169" y="1796602"/>
                      <a:pt x="680843" y="1790574"/>
                    </a:cubicBezTo>
                    <a:cubicBezTo>
                      <a:pt x="671132" y="1790287"/>
                      <a:pt x="663950" y="1794076"/>
                      <a:pt x="659066" y="1799875"/>
                    </a:cubicBezTo>
                    <a:cubicBezTo>
                      <a:pt x="639701" y="1792641"/>
                      <a:pt x="618384" y="1791607"/>
                      <a:pt x="597641" y="1794478"/>
                    </a:cubicBezTo>
                    <a:cubicBezTo>
                      <a:pt x="577874" y="1754059"/>
                      <a:pt x="558108" y="1713640"/>
                      <a:pt x="538457" y="1673164"/>
                    </a:cubicBezTo>
                    <a:cubicBezTo>
                      <a:pt x="511278" y="1618334"/>
                      <a:pt x="484214" y="1563390"/>
                      <a:pt x="457093" y="1508502"/>
                    </a:cubicBezTo>
                    <a:cubicBezTo>
                      <a:pt x="473412" y="1504885"/>
                      <a:pt x="490478" y="1505402"/>
                      <a:pt x="506279" y="1511430"/>
                    </a:cubicBezTo>
                    <a:cubicBezTo>
                      <a:pt x="507371" y="1511947"/>
                      <a:pt x="508348" y="1512521"/>
                      <a:pt x="509382" y="1513095"/>
                    </a:cubicBezTo>
                    <a:cubicBezTo>
                      <a:pt x="502487" y="1529745"/>
                      <a:pt x="508405" y="1552251"/>
                      <a:pt x="532021" y="1555926"/>
                    </a:cubicBezTo>
                    <a:cubicBezTo>
                      <a:pt x="565808" y="1560347"/>
                      <a:pt x="578564" y="1504426"/>
                      <a:pt x="544375" y="1495986"/>
                    </a:cubicBezTo>
                    <a:cubicBezTo>
                      <a:pt x="537652" y="1494206"/>
                      <a:pt x="531677" y="1494551"/>
                      <a:pt x="526563" y="1496273"/>
                    </a:cubicBezTo>
                    <a:cubicBezTo>
                      <a:pt x="504670" y="1477155"/>
                      <a:pt x="472205" y="1473078"/>
                      <a:pt x="442498" y="1478820"/>
                    </a:cubicBezTo>
                    <a:cubicBezTo>
                      <a:pt x="404402" y="1401714"/>
                      <a:pt x="366306" y="1324665"/>
                      <a:pt x="327865" y="1247731"/>
                    </a:cubicBezTo>
                    <a:cubicBezTo>
                      <a:pt x="337289" y="1245836"/>
                      <a:pt x="346942" y="1244975"/>
                      <a:pt x="356538" y="1245147"/>
                    </a:cubicBezTo>
                    <a:cubicBezTo>
                      <a:pt x="362054" y="1257434"/>
                      <a:pt x="373661" y="1266620"/>
                      <a:pt x="388313" y="1264725"/>
                    </a:cubicBezTo>
                    <a:cubicBezTo>
                      <a:pt x="409401" y="1262027"/>
                      <a:pt x="419055" y="1239176"/>
                      <a:pt x="416469" y="1220115"/>
                    </a:cubicBezTo>
                    <a:cubicBezTo>
                      <a:pt x="415090" y="1208116"/>
                      <a:pt x="404632" y="1200767"/>
                      <a:pt x="395209" y="1194853"/>
                    </a:cubicBezTo>
                    <a:cubicBezTo>
                      <a:pt x="380212" y="1186930"/>
                      <a:pt x="364927" y="1198815"/>
                      <a:pt x="357917" y="1211790"/>
                    </a:cubicBezTo>
                    <a:cubicBezTo>
                      <a:pt x="356940" y="1213283"/>
                      <a:pt x="356193" y="1214833"/>
                      <a:pt x="355504" y="1216441"/>
                    </a:cubicBezTo>
                    <a:cubicBezTo>
                      <a:pt x="339932" y="1213570"/>
                      <a:pt x="325280" y="1213627"/>
                      <a:pt x="311834" y="1216096"/>
                    </a:cubicBezTo>
                    <a:cubicBezTo>
                      <a:pt x="296780" y="1186012"/>
                      <a:pt x="281725" y="1155985"/>
                      <a:pt x="266556" y="1125957"/>
                    </a:cubicBezTo>
                    <a:cubicBezTo>
                      <a:pt x="248283" y="1090533"/>
                      <a:pt x="230356" y="1054995"/>
                      <a:pt x="212313" y="1019456"/>
                    </a:cubicBezTo>
                    <a:cubicBezTo>
                      <a:pt x="227425" y="1016757"/>
                      <a:pt x="242824" y="1017159"/>
                      <a:pt x="257649" y="1021695"/>
                    </a:cubicBezTo>
                    <a:cubicBezTo>
                      <a:pt x="262246" y="1034096"/>
                      <a:pt x="272819" y="1044201"/>
                      <a:pt x="287011" y="1043053"/>
                    </a:cubicBezTo>
                    <a:cubicBezTo>
                      <a:pt x="297986" y="1042995"/>
                      <a:pt x="306203" y="1035302"/>
                      <a:pt x="311489" y="1026345"/>
                    </a:cubicBezTo>
                    <a:cubicBezTo>
                      <a:pt x="330509" y="998270"/>
                      <a:pt x="303790" y="973640"/>
                      <a:pt x="274313" y="980931"/>
                    </a:cubicBezTo>
                    <a:cubicBezTo>
                      <a:pt x="267360" y="982826"/>
                      <a:pt x="262533" y="986730"/>
                      <a:pt x="259373" y="991725"/>
                    </a:cubicBezTo>
                    <a:cubicBezTo>
                      <a:pt x="242997" y="985697"/>
                      <a:pt x="223920" y="982826"/>
                      <a:pt x="216048" y="984491"/>
                    </a:cubicBezTo>
                    <a:cubicBezTo>
                      <a:pt x="209268" y="985065"/>
                      <a:pt x="202545" y="986041"/>
                      <a:pt x="195937" y="987419"/>
                    </a:cubicBezTo>
                    <a:cubicBezTo>
                      <a:pt x="168414" y="933565"/>
                      <a:pt x="140431" y="879941"/>
                      <a:pt x="110609" y="827351"/>
                    </a:cubicBezTo>
                    <a:cubicBezTo>
                      <a:pt x="117274" y="825169"/>
                      <a:pt x="124227" y="823906"/>
                      <a:pt x="131409" y="824365"/>
                    </a:cubicBezTo>
                    <a:cubicBezTo>
                      <a:pt x="132961" y="824423"/>
                      <a:pt x="134742" y="824652"/>
                      <a:pt x="136523" y="824997"/>
                    </a:cubicBezTo>
                    <a:cubicBezTo>
                      <a:pt x="138707" y="832001"/>
                      <a:pt x="143936" y="838259"/>
                      <a:pt x="153014" y="841647"/>
                    </a:cubicBezTo>
                    <a:cubicBezTo>
                      <a:pt x="182434" y="853302"/>
                      <a:pt x="205016" y="805821"/>
                      <a:pt x="171689" y="796290"/>
                    </a:cubicBezTo>
                    <a:cubicBezTo>
                      <a:pt x="158875" y="788310"/>
                      <a:pt x="148130" y="791525"/>
                      <a:pt x="141695" y="799103"/>
                    </a:cubicBezTo>
                    <a:cubicBezTo>
                      <a:pt x="133995" y="795601"/>
                      <a:pt x="124686" y="794223"/>
                      <a:pt x="117619" y="794510"/>
                    </a:cubicBezTo>
                    <a:cubicBezTo>
                      <a:pt x="109632" y="795084"/>
                      <a:pt x="101875" y="796635"/>
                      <a:pt x="94290" y="798931"/>
                    </a:cubicBezTo>
                    <a:cubicBezTo>
                      <a:pt x="84177" y="781707"/>
                      <a:pt x="73892" y="764540"/>
                      <a:pt x="63319" y="747604"/>
                    </a:cubicBezTo>
                    <a:cubicBezTo>
                      <a:pt x="86533" y="740599"/>
                      <a:pt x="104116" y="722227"/>
                      <a:pt x="124514" y="709309"/>
                    </a:cubicBezTo>
                    <a:close/>
                    <a:moveTo>
                      <a:pt x="796108" y="2341225"/>
                    </a:moveTo>
                    <a:cubicBezTo>
                      <a:pt x="802371" y="2336919"/>
                      <a:pt x="809554" y="2333474"/>
                      <a:pt x="817426" y="2330891"/>
                    </a:cubicBezTo>
                    <a:cubicBezTo>
                      <a:pt x="844260" y="2385893"/>
                      <a:pt x="871093" y="2440837"/>
                      <a:pt x="898042" y="2495782"/>
                    </a:cubicBezTo>
                    <a:cubicBezTo>
                      <a:pt x="902754" y="2505370"/>
                      <a:pt x="907408" y="2515073"/>
                      <a:pt x="911890" y="2524776"/>
                    </a:cubicBezTo>
                    <a:cubicBezTo>
                      <a:pt x="902984" y="2528967"/>
                      <a:pt x="894595" y="2534134"/>
                      <a:pt x="887010" y="2540277"/>
                    </a:cubicBezTo>
                    <a:cubicBezTo>
                      <a:pt x="856613" y="2473965"/>
                      <a:pt x="826849" y="2407365"/>
                      <a:pt x="796108" y="2341225"/>
                    </a:cubicBezTo>
                    <a:close/>
                    <a:moveTo>
                      <a:pt x="336370" y="1403723"/>
                    </a:moveTo>
                    <a:cubicBezTo>
                      <a:pt x="315914" y="1361696"/>
                      <a:pt x="294883" y="1320187"/>
                      <a:pt x="273451" y="1278792"/>
                    </a:cubicBezTo>
                    <a:cubicBezTo>
                      <a:pt x="280461" y="1270180"/>
                      <a:pt x="288965" y="1263405"/>
                      <a:pt x="298388" y="1258295"/>
                    </a:cubicBezTo>
                    <a:cubicBezTo>
                      <a:pt x="335680" y="1335459"/>
                      <a:pt x="372972" y="1412622"/>
                      <a:pt x="410206" y="1489786"/>
                    </a:cubicBezTo>
                    <a:cubicBezTo>
                      <a:pt x="401127" y="1494321"/>
                      <a:pt x="392853" y="1499718"/>
                      <a:pt x="385326" y="1505689"/>
                    </a:cubicBezTo>
                    <a:cubicBezTo>
                      <a:pt x="379062" y="1492943"/>
                      <a:pt x="372857" y="1480140"/>
                      <a:pt x="366766" y="1467280"/>
                    </a:cubicBezTo>
                    <a:cubicBezTo>
                      <a:pt x="359756" y="1452237"/>
                      <a:pt x="352631" y="1437252"/>
                      <a:pt x="345448" y="1422382"/>
                    </a:cubicBezTo>
                    <a:cubicBezTo>
                      <a:pt x="346138" y="1415091"/>
                      <a:pt x="343207" y="1407570"/>
                      <a:pt x="336370" y="1403723"/>
                    </a:cubicBezTo>
                    <a:close/>
                    <a:moveTo>
                      <a:pt x="196914" y="1133249"/>
                    </a:moveTo>
                    <a:cubicBezTo>
                      <a:pt x="181974" y="1104772"/>
                      <a:pt x="167609" y="1075434"/>
                      <a:pt x="152670" y="1046325"/>
                    </a:cubicBezTo>
                    <a:cubicBezTo>
                      <a:pt x="154911" y="1044603"/>
                      <a:pt x="157151" y="1042995"/>
                      <a:pt x="159507" y="1041502"/>
                    </a:cubicBezTo>
                    <a:cubicBezTo>
                      <a:pt x="167897" y="1035933"/>
                      <a:pt x="177033" y="1031053"/>
                      <a:pt x="186514" y="1027149"/>
                    </a:cubicBezTo>
                    <a:cubicBezTo>
                      <a:pt x="218691" y="1093347"/>
                      <a:pt x="250754" y="1159602"/>
                      <a:pt x="282817" y="1225857"/>
                    </a:cubicBezTo>
                    <a:cubicBezTo>
                      <a:pt x="272876" y="1230851"/>
                      <a:pt x="263797" y="1237224"/>
                      <a:pt x="255810" y="1244688"/>
                    </a:cubicBezTo>
                    <a:cubicBezTo>
                      <a:pt x="236389" y="1207714"/>
                      <a:pt x="216738" y="1170625"/>
                      <a:pt x="196914" y="1133249"/>
                    </a:cubicBezTo>
                    <a:close/>
                    <a:moveTo>
                      <a:pt x="73834" y="916456"/>
                    </a:moveTo>
                    <a:cubicBezTo>
                      <a:pt x="65273" y="905950"/>
                      <a:pt x="57803" y="893778"/>
                      <a:pt x="48724" y="883386"/>
                    </a:cubicBezTo>
                    <a:cubicBezTo>
                      <a:pt x="57516" y="866507"/>
                      <a:pt x="71076" y="851579"/>
                      <a:pt x="85786" y="840441"/>
                    </a:cubicBezTo>
                    <a:cubicBezTo>
                      <a:pt x="88142" y="838776"/>
                      <a:pt x="90613" y="837226"/>
                      <a:pt x="93083" y="835733"/>
                    </a:cubicBezTo>
                    <a:cubicBezTo>
                      <a:pt x="118998" y="888783"/>
                      <a:pt x="144798" y="941833"/>
                      <a:pt x="170597" y="994883"/>
                    </a:cubicBezTo>
                    <a:cubicBezTo>
                      <a:pt x="158071" y="999591"/>
                      <a:pt x="146119" y="1005849"/>
                      <a:pt x="135202" y="1013485"/>
                    </a:cubicBezTo>
                    <a:cubicBezTo>
                      <a:pt x="116929" y="979611"/>
                      <a:pt x="97106" y="946713"/>
                      <a:pt x="73834" y="916456"/>
                    </a:cubicBezTo>
                    <a:close/>
                    <a:moveTo>
                      <a:pt x="53493" y="810414"/>
                    </a:moveTo>
                    <a:cubicBezTo>
                      <a:pt x="53838" y="794051"/>
                      <a:pt x="56711" y="776827"/>
                      <a:pt x="57401" y="759890"/>
                    </a:cubicBezTo>
                    <a:cubicBezTo>
                      <a:pt x="63779" y="775277"/>
                      <a:pt x="70846" y="790549"/>
                      <a:pt x="78259" y="805361"/>
                    </a:cubicBezTo>
                    <a:cubicBezTo>
                      <a:pt x="69352" y="809610"/>
                      <a:pt x="60848" y="814949"/>
                      <a:pt x="53034" y="821265"/>
                    </a:cubicBezTo>
                    <a:cubicBezTo>
                      <a:pt x="53321" y="817131"/>
                      <a:pt x="53436" y="813342"/>
                      <a:pt x="53493" y="810414"/>
                    </a:cubicBezTo>
                    <a:close/>
                    <a:moveTo>
                      <a:pt x="63377" y="974329"/>
                    </a:moveTo>
                    <a:cubicBezTo>
                      <a:pt x="49069" y="969276"/>
                      <a:pt x="44127" y="952971"/>
                      <a:pt x="40852" y="939594"/>
                    </a:cubicBezTo>
                    <a:cubicBezTo>
                      <a:pt x="37864" y="927996"/>
                      <a:pt x="38037" y="916514"/>
                      <a:pt x="40565" y="905433"/>
                    </a:cubicBezTo>
                    <a:cubicBezTo>
                      <a:pt x="40852" y="906007"/>
                      <a:pt x="41197" y="906581"/>
                      <a:pt x="41542" y="907155"/>
                    </a:cubicBezTo>
                    <a:cubicBezTo>
                      <a:pt x="55562" y="929489"/>
                      <a:pt x="68490" y="952282"/>
                      <a:pt x="80844" y="975477"/>
                    </a:cubicBezTo>
                    <a:cubicBezTo>
                      <a:pt x="74926" y="975936"/>
                      <a:pt x="68950" y="976396"/>
                      <a:pt x="63377" y="974329"/>
                    </a:cubicBezTo>
                    <a:close/>
                    <a:moveTo>
                      <a:pt x="147613" y="1165228"/>
                    </a:moveTo>
                    <a:cubicBezTo>
                      <a:pt x="104633" y="1149152"/>
                      <a:pt x="108310" y="1105289"/>
                      <a:pt x="129226" y="1072448"/>
                    </a:cubicBezTo>
                    <a:cubicBezTo>
                      <a:pt x="144912" y="1105346"/>
                      <a:pt x="160369" y="1138359"/>
                      <a:pt x="176573" y="1171027"/>
                    </a:cubicBezTo>
                    <a:cubicBezTo>
                      <a:pt x="166632" y="1170855"/>
                      <a:pt x="156749" y="1169936"/>
                      <a:pt x="147613" y="1165228"/>
                    </a:cubicBezTo>
                    <a:close/>
                    <a:moveTo>
                      <a:pt x="274313" y="1387820"/>
                    </a:moveTo>
                    <a:cubicBezTo>
                      <a:pt x="255983" y="1371973"/>
                      <a:pt x="251271" y="1347630"/>
                      <a:pt x="254834" y="1324206"/>
                    </a:cubicBezTo>
                    <a:cubicBezTo>
                      <a:pt x="266556" y="1347802"/>
                      <a:pt x="278162" y="1371457"/>
                      <a:pt x="289654" y="1395168"/>
                    </a:cubicBezTo>
                    <a:cubicBezTo>
                      <a:pt x="284253" y="1393331"/>
                      <a:pt x="279024" y="1391035"/>
                      <a:pt x="274313" y="1387820"/>
                    </a:cubicBezTo>
                    <a:close/>
                    <a:moveTo>
                      <a:pt x="421353" y="1693373"/>
                    </a:moveTo>
                    <a:cubicBezTo>
                      <a:pt x="370214" y="1676207"/>
                      <a:pt x="359526" y="1621032"/>
                      <a:pt x="377798" y="1576595"/>
                    </a:cubicBezTo>
                    <a:cubicBezTo>
                      <a:pt x="380154" y="1581302"/>
                      <a:pt x="382453" y="1586010"/>
                      <a:pt x="384751" y="1590718"/>
                    </a:cubicBezTo>
                    <a:cubicBezTo>
                      <a:pt x="402104" y="1626429"/>
                      <a:pt x="420204" y="1661739"/>
                      <a:pt x="438419" y="1696990"/>
                    </a:cubicBezTo>
                    <a:cubicBezTo>
                      <a:pt x="432213" y="1696301"/>
                      <a:pt x="426180" y="1695497"/>
                      <a:pt x="421353" y="1693373"/>
                    </a:cubicBezTo>
                    <a:close/>
                    <a:moveTo>
                      <a:pt x="402219" y="1539735"/>
                    </a:moveTo>
                    <a:cubicBezTo>
                      <a:pt x="408942" y="1532559"/>
                      <a:pt x="416814" y="1526300"/>
                      <a:pt x="425433" y="1521133"/>
                    </a:cubicBezTo>
                    <a:cubicBezTo>
                      <a:pt x="470826" y="1615234"/>
                      <a:pt x="516277" y="1709392"/>
                      <a:pt x="561728" y="1803492"/>
                    </a:cubicBezTo>
                    <a:cubicBezTo>
                      <a:pt x="554431" y="1806248"/>
                      <a:pt x="547421" y="1809578"/>
                      <a:pt x="540640" y="1813424"/>
                    </a:cubicBezTo>
                    <a:cubicBezTo>
                      <a:pt x="495706" y="1721850"/>
                      <a:pt x="447900" y="1631539"/>
                      <a:pt x="402219" y="1539735"/>
                    </a:cubicBezTo>
                    <a:close/>
                    <a:moveTo>
                      <a:pt x="521793" y="1962757"/>
                    </a:moveTo>
                    <a:cubicBezTo>
                      <a:pt x="503693" y="1936232"/>
                      <a:pt x="511968" y="1901037"/>
                      <a:pt x="526907" y="1874685"/>
                    </a:cubicBezTo>
                    <a:cubicBezTo>
                      <a:pt x="544950" y="1912348"/>
                      <a:pt x="563107" y="1949953"/>
                      <a:pt x="581322" y="1987502"/>
                    </a:cubicBezTo>
                    <a:cubicBezTo>
                      <a:pt x="559372" y="1988765"/>
                      <a:pt x="535756" y="1979464"/>
                      <a:pt x="521793" y="1962757"/>
                    </a:cubicBezTo>
                    <a:close/>
                    <a:moveTo>
                      <a:pt x="556384" y="1846552"/>
                    </a:moveTo>
                    <a:cubicBezTo>
                      <a:pt x="562992" y="1842361"/>
                      <a:pt x="570002" y="1838801"/>
                      <a:pt x="577300" y="1835873"/>
                    </a:cubicBezTo>
                    <a:cubicBezTo>
                      <a:pt x="609995" y="1903563"/>
                      <a:pt x="642747" y="1971254"/>
                      <a:pt x="675499" y="2038944"/>
                    </a:cubicBezTo>
                    <a:cubicBezTo>
                      <a:pt x="668489" y="2041757"/>
                      <a:pt x="661651" y="2045030"/>
                      <a:pt x="655043" y="2048819"/>
                    </a:cubicBezTo>
                    <a:cubicBezTo>
                      <a:pt x="621774" y="1981588"/>
                      <a:pt x="588275" y="1914472"/>
                      <a:pt x="556384" y="1846552"/>
                    </a:cubicBezTo>
                    <a:close/>
                    <a:moveTo>
                      <a:pt x="699058" y="2233633"/>
                    </a:moveTo>
                    <a:cubicBezTo>
                      <a:pt x="678430" y="2234666"/>
                      <a:pt x="656365" y="2230016"/>
                      <a:pt x="641713" y="2214399"/>
                    </a:cubicBezTo>
                    <a:cubicBezTo>
                      <a:pt x="613040" y="2178171"/>
                      <a:pt x="618671" y="2139590"/>
                      <a:pt x="641138" y="2110022"/>
                    </a:cubicBezTo>
                    <a:cubicBezTo>
                      <a:pt x="661307" y="2151302"/>
                      <a:pt x="681475" y="2192582"/>
                      <a:pt x="701529" y="2233920"/>
                    </a:cubicBezTo>
                    <a:cubicBezTo>
                      <a:pt x="700724" y="2233805"/>
                      <a:pt x="699920" y="2233633"/>
                      <a:pt x="699058" y="2233633"/>
                    </a:cubicBezTo>
                    <a:close/>
                    <a:moveTo>
                      <a:pt x="671362" y="2081947"/>
                    </a:moveTo>
                    <a:cubicBezTo>
                      <a:pt x="677568" y="2077813"/>
                      <a:pt x="684176" y="2074196"/>
                      <a:pt x="691071" y="2071153"/>
                    </a:cubicBezTo>
                    <a:cubicBezTo>
                      <a:pt x="727845" y="2146996"/>
                      <a:pt x="764677" y="2222782"/>
                      <a:pt x="801567" y="2298567"/>
                    </a:cubicBezTo>
                    <a:cubicBezTo>
                      <a:pt x="799326" y="2299141"/>
                      <a:pt x="797142" y="2299715"/>
                      <a:pt x="794959" y="2300347"/>
                    </a:cubicBezTo>
                    <a:cubicBezTo>
                      <a:pt x="789615" y="2301840"/>
                      <a:pt x="784558" y="2303964"/>
                      <a:pt x="779789" y="2306433"/>
                    </a:cubicBezTo>
                    <a:cubicBezTo>
                      <a:pt x="764103" y="2273248"/>
                      <a:pt x="748071" y="2240178"/>
                      <a:pt x="731523" y="2207337"/>
                    </a:cubicBezTo>
                    <a:cubicBezTo>
                      <a:pt x="712101" y="2165253"/>
                      <a:pt x="691818" y="2123514"/>
                      <a:pt x="671362" y="2081947"/>
                    </a:cubicBezTo>
                    <a:close/>
                    <a:moveTo>
                      <a:pt x="786110" y="2453066"/>
                    </a:moveTo>
                    <a:cubicBezTo>
                      <a:pt x="768412" y="2423728"/>
                      <a:pt x="764275" y="2397777"/>
                      <a:pt x="769964" y="2377108"/>
                    </a:cubicBezTo>
                    <a:cubicBezTo>
                      <a:pt x="784961" y="2409949"/>
                      <a:pt x="799958" y="2442789"/>
                      <a:pt x="814897" y="2475687"/>
                    </a:cubicBezTo>
                    <a:cubicBezTo>
                      <a:pt x="803578" y="2470577"/>
                      <a:pt x="793005" y="2464434"/>
                      <a:pt x="786110" y="2453066"/>
                    </a:cubicBezTo>
                    <a:close/>
                    <a:moveTo>
                      <a:pt x="900053" y="2687657"/>
                    </a:moveTo>
                    <a:cubicBezTo>
                      <a:pt x="884309" y="2666988"/>
                      <a:pt x="879253" y="2644195"/>
                      <a:pt x="882298" y="2622895"/>
                    </a:cubicBezTo>
                    <a:cubicBezTo>
                      <a:pt x="893905" y="2647927"/>
                      <a:pt x="905569" y="2672902"/>
                      <a:pt x="917349" y="2697877"/>
                    </a:cubicBezTo>
                    <a:cubicBezTo>
                      <a:pt x="910856" y="2696327"/>
                      <a:pt x="904822" y="2693513"/>
                      <a:pt x="900053" y="2687657"/>
                    </a:cubicBezTo>
                    <a:close/>
                    <a:moveTo>
                      <a:pt x="2523589" y="2182994"/>
                    </a:moveTo>
                    <a:cubicBezTo>
                      <a:pt x="2387696" y="2237135"/>
                      <a:pt x="2255308" y="2299428"/>
                      <a:pt x="2119702" y="2354430"/>
                    </a:cubicBezTo>
                    <a:cubicBezTo>
                      <a:pt x="1913937" y="2439976"/>
                      <a:pt x="1709092" y="2527646"/>
                      <a:pt x="1503557" y="2613709"/>
                    </a:cubicBezTo>
                    <a:cubicBezTo>
                      <a:pt x="1347668" y="2669285"/>
                      <a:pt x="1200225" y="2745415"/>
                      <a:pt x="1053644" y="2821545"/>
                    </a:cubicBezTo>
                    <a:cubicBezTo>
                      <a:pt x="1044795" y="2826138"/>
                      <a:pt x="1035717" y="2830444"/>
                      <a:pt x="1026810" y="2834922"/>
                    </a:cubicBezTo>
                    <a:cubicBezTo>
                      <a:pt x="1018593" y="2818732"/>
                      <a:pt x="1011181" y="2802197"/>
                      <a:pt x="1003309" y="2785834"/>
                    </a:cubicBezTo>
                    <a:cubicBezTo>
                      <a:pt x="972453" y="2723311"/>
                      <a:pt x="943723" y="2659812"/>
                      <a:pt x="913327" y="2597059"/>
                    </a:cubicBezTo>
                    <a:cubicBezTo>
                      <a:pt x="910109" y="2590227"/>
                      <a:pt x="906949" y="2583337"/>
                      <a:pt x="903788" y="2576505"/>
                    </a:cubicBezTo>
                    <a:cubicBezTo>
                      <a:pt x="910281" y="2568984"/>
                      <a:pt x="917981" y="2562381"/>
                      <a:pt x="926715" y="2557099"/>
                    </a:cubicBezTo>
                    <a:cubicBezTo>
                      <a:pt x="954468" y="2618934"/>
                      <a:pt x="980325" y="2681801"/>
                      <a:pt x="1012100" y="2741454"/>
                    </a:cubicBezTo>
                    <a:cubicBezTo>
                      <a:pt x="1043704" y="2775155"/>
                      <a:pt x="1100532" y="2735827"/>
                      <a:pt x="1135238" y="2723024"/>
                    </a:cubicBezTo>
                    <a:cubicBezTo>
                      <a:pt x="1291759" y="2644080"/>
                      <a:pt x="1451958" y="2573003"/>
                      <a:pt x="1612674" y="2502901"/>
                    </a:cubicBezTo>
                    <a:cubicBezTo>
                      <a:pt x="1750463" y="2439459"/>
                      <a:pt x="1890091" y="2380611"/>
                      <a:pt x="2033282" y="2330259"/>
                    </a:cubicBezTo>
                    <a:cubicBezTo>
                      <a:pt x="2167566" y="2278702"/>
                      <a:pt x="2298977" y="2220255"/>
                      <a:pt x="2431021" y="2163301"/>
                    </a:cubicBezTo>
                    <a:cubicBezTo>
                      <a:pt x="2461589" y="2150498"/>
                      <a:pt x="2490951" y="2135226"/>
                      <a:pt x="2520601" y="2120528"/>
                    </a:cubicBezTo>
                    <a:cubicBezTo>
                      <a:pt x="2521233" y="2120184"/>
                      <a:pt x="2521923" y="2119897"/>
                      <a:pt x="2522554" y="2119610"/>
                    </a:cubicBezTo>
                    <a:cubicBezTo>
                      <a:pt x="2523761" y="2140795"/>
                      <a:pt x="2525370" y="2161923"/>
                      <a:pt x="2523589" y="21829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24"/>
              <p:cNvSpPr/>
              <p:nvPr/>
            </p:nvSpPr>
            <p:spPr>
              <a:xfrm>
                <a:off x="2872997" y="3856142"/>
                <a:ext cx="1967036" cy="2262527"/>
              </a:xfrm>
              <a:custGeom>
                <a:rect b="b" l="l" r="r" t="t"/>
                <a:pathLst>
                  <a:path extrusionOk="0" h="2262527" w="1967036">
                    <a:moveTo>
                      <a:pt x="223195" y="951198"/>
                    </a:moveTo>
                    <a:cubicBezTo>
                      <a:pt x="333288" y="1151341"/>
                      <a:pt x="442520" y="1351943"/>
                      <a:pt x="550143" y="1553406"/>
                    </a:cubicBezTo>
                    <a:cubicBezTo>
                      <a:pt x="636218" y="1717034"/>
                      <a:pt x="714823" y="1886174"/>
                      <a:pt x="791935" y="2054337"/>
                    </a:cubicBezTo>
                    <a:cubicBezTo>
                      <a:pt x="816930" y="2105206"/>
                      <a:pt x="841638" y="2156303"/>
                      <a:pt x="868701" y="2206196"/>
                    </a:cubicBezTo>
                    <a:cubicBezTo>
                      <a:pt x="874390" y="2217276"/>
                      <a:pt x="881343" y="2230137"/>
                      <a:pt x="887433" y="2241734"/>
                    </a:cubicBezTo>
                    <a:cubicBezTo>
                      <a:pt x="891571" y="2249945"/>
                      <a:pt x="895650" y="2259532"/>
                      <a:pt x="905533" y="2261829"/>
                    </a:cubicBezTo>
                    <a:cubicBezTo>
                      <a:pt x="914842" y="2264528"/>
                      <a:pt x="923633" y="2259073"/>
                      <a:pt x="927541" y="2251265"/>
                    </a:cubicBezTo>
                    <a:cubicBezTo>
                      <a:pt x="930931" y="2251610"/>
                      <a:pt x="934493" y="2251322"/>
                      <a:pt x="937596" y="2250691"/>
                    </a:cubicBezTo>
                    <a:cubicBezTo>
                      <a:pt x="991551" y="2238404"/>
                      <a:pt x="1042576" y="2215841"/>
                      <a:pt x="1093715" y="2195115"/>
                    </a:cubicBezTo>
                    <a:cubicBezTo>
                      <a:pt x="1166000" y="2169451"/>
                      <a:pt x="1237538" y="2141204"/>
                      <a:pt x="1308559" y="2112153"/>
                    </a:cubicBezTo>
                    <a:cubicBezTo>
                      <a:pt x="1491569" y="2052443"/>
                      <a:pt x="1665271" y="1965117"/>
                      <a:pt x="1843914" y="1893637"/>
                    </a:cubicBezTo>
                    <a:cubicBezTo>
                      <a:pt x="1843914" y="1893637"/>
                      <a:pt x="1842765" y="1894097"/>
                      <a:pt x="1842018" y="1894326"/>
                    </a:cubicBezTo>
                    <a:cubicBezTo>
                      <a:pt x="1882470" y="1878997"/>
                      <a:pt x="1925623" y="1865160"/>
                      <a:pt x="1960386" y="1839152"/>
                    </a:cubicBezTo>
                    <a:cubicBezTo>
                      <a:pt x="1976762" y="1818541"/>
                      <a:pt x="1958950" y="1792820"/>
                      <a:pt x="1949124" y="1773299"/>
                    </a:cubicBezTo>
                    <a:cubicBezTo>
                      <a:pt x="1936828" y="1753491"/>
                      <a:pt x="1924186" y="1732823"/>
                      <a:pt x="1908615" y="1715024"/>
                    </a:cubicBezTo>
                    <a:cubicBezTo>
                      <a:pt x="1897755" y="1691944"/>
                      <a:pt x="1885688" y="1669496"/>
                      <a:pt x="1874886" y="1646358"/>
                    </a:cubicBezTo>
                    <a:cubicBezTo>
                      <a:pt x="1828688" y="1545368"/>
                      <a:pt x="1781858" y="1444665"/>
                      <a:pt x="1736981" y="1343044"/>
                    </a:cubicBezTo>
                    <a:cubicBezTo>
                      <a:pt x="1638380" y="1118328"/>
                      <a:pt x="1541445" y="892923"/>
                      <a:pt x="1433362" y="672513"/>
                    </a:cubicBezTo>
                    <a:cubicBezTo>
                      <a:pt x="1348723" y="486265"/>
                      <a:pt x="1256672" y="303575"/>
                      <a:pt x="1165253" y="120599"/>
                    </a:cubicBezTo>
                    <a:cubicBezTo>
                      <a:pt x="1147728" y="86668"/>
                      <a:pt x="1134627" y="49292"/>
                      <a:pt x="1111758" y="18633"/>
                    </a:cubicBezTo>
                    <a:cubicBezTo>
                      <a:pt x="1111183" y="8184"/>
                      <a:pt x="1101817" y="-1749"/>
                      <a:pt x="1090095" y="261"/>
                    </a:cubicBezTo>
                    <a:cubicBezTo>
                      <a:pt x="1051425" y="13523"/>
                      <a:pt x="1013444" y="30518"/>
                      <a:pt x="975635" y="46421"/>
                    </a:cubicBezTo>
                    <a:cubicBezTo>
                      <a:pt x="881113" y="86725"/>
                      <a:pt x="788085" y="130417"/>
                      <a:pt x="692241" y="167506"/>
                    </a:cubicBezTo>
                    <a:cubicBezTo>
                      <a:pt x="619899" y="196672"/>
                      <a:pt x="546063" y="222278"/>
                      <a:pt x="475157" y="254946"/>
                    </a:cubicBezTo>
                    <a:cubicBezTo>
                      <a:pt x="359777" y="302025"/>
                      <a:pt x="258762" y="376203"/>
                      <a:pt x="145681" y="427933"/>
                    </a:cubicBezTo>
                    <a:cubicBezTo>
                      <a:pt x="111032" y="444238"/>
                      <a:pt x="77188" y="462208"/>
                      <a:pt x="42655" y="478858"/>
                    </a:cubicBezTo>
                    <a:cubicBezTo>
                      <a:pt x="31967" y="484887"/>
                      <a:pt x="18234" y="487585"/>
                      <a:pt x="9960" y="497001"/>
                    </a:cubicBezTo>
                    <a:cubicBezTo>
                      <a:pt x="9845" y="497632"/>
                      <a:pt x="9845" y="498149"/>
                      <a:pt x="9845" y="498781"/>
                    </a:cubicBezTo>
                    <a:cubicBezTo>
                      <a:pt x="9788" y="498723"/>
                      <a:pt x="9730" y="498723"/>
                      <a:pt x="9673" y="498666"/>
                    </a:cubicBezTo>
                    <a:cubicBezTo>
                      <a:pt x="6168" y="497345"/>
                      <a:pt x="1801" y="498953"/>
                      <a:pt x="422" y="502742"/>
                    </a:cubicBezTo>
                    <a:cubicBezTo>
                      <a:pt x="-1992" y="516062"/>
                      <a:pt x="6570" y="528923"/>
                      <a:pt x="10477" y="541554"/>
                    </a:cubicBezTo>
                    <a:cubicBezTo>
                      <a:pt x="67593" y="684742"/>
                      <a:pt x="152519" y="814554"/>
                      <a:pt x="223195" y="951198"/>
                    </a:cubicBezTo>
                    <a:close/>
                    <a:moveTo>
                      <a:pt x="145566" y="462553"/>
                    </a:moveTo>
                    <a:cubicBezTo>
                      <a:pt x="257671" y="417713"/>
                      <a:pt x="355755" y="345258"/>
                      <a:pt x="467055" y="298695"/>
                    </a:cubicBezTo>
                    <a:cubicBezTo>
                      <a:pt x="585366" y="244784"/>
                      <a:pt x="709537" y="205399"/>
                      <a:pt x="828422" y="152808"/>
                    </a:cubicBezTo>
                    <a:cubicBezTo>
                      <a:pt x="898925" y="122379"/>
                      <a:pt x="969142" y="90802"/>
                      <a:pt x="1040105" y="61406"/>
                    </a:cubicBezTo>
                    <a:cubicBezTo>
                      <a:pt x="1059182" y="52162"/>
                      <a:pt x="1081304" y="47856"/>
                      <a:pt x="1099404" y="36948"/>
                    </a:cubicBezTo>
                    <a:cubicBezTo>
                      <a:pt x="1102162" y="47168"/>
                      <a:pt x="1106989" y="58765"/>
                      <a:pt x="1109689" y="65999"/>
                    </a:cubicBezTo>
                    <a:cubicBezTo>
                      <a:pt x="1126238" y="108485"/>
                      <a:pt x="1144338" y="150282"/>
                      <a:pt x="1163874" y="191505"/>
                    </a:cubicBezTo>
                    <a:cubicBezTo>
                      <a:pt x="1254374" y="375342"/>
                      <a:pt x="1341138" y="560959"/>
                      <a:pt x="1426582" y="747208"/>
                    </a:cubicBezTo>
                    <a:cubicBezTo>
                      <a:pt x="1552764" y="1003501"/>
                      <a:pt x="1657571" y="1269497"/>
                      <a:pt x="1777950" y="1528489"/>
                    </a:cubicBezTo>
                    <a:cubicBezTo>
                      <a:pt x="1803348" y="1582629"/>
                      <a:pt x="1826849" y="1637804"/>
                      <a:pt x="1853396" y="1691428"/>
                    </a:cubicBezTo>
                    <a:cubicBezTo>
                      <a:pt x="1861095" y="1706987"/>
                      <a:pt x="1868737" y="1722603"/>
                      <a:pt x="1876322" y="1738220"/>
                    </a:cubicBezTo>
                    <a:cubicBezTo>
                      <a:pt x="1878218" y="1742066"/>
                      <a:pt x="1880976" y="1745166"/>
                      <a:pt x="1884596" y="1747233"/>
                    </a:cubicBezTo>
                    <a:cubicBezTo>
                      <a:pt x="1892238" y="1772782"/>
                      <a:pt x="1902581" y="1798044"/>
                      <a:pt x="1913096" y="1822502"/>
                    </a:cubicBezTo>
                    <a:cubicBezTo>
                      <a:pt x="1872472" y="1843803"/>
                      <a:pt x="1830469" y="1855802"/>
                      <a:pt x="1786914" y="1874289"/>
                    </a:cubicBezTo>
                    <a:cubicBezTo>
                      <a:pt x="1669408" y="1926076"/>
                      <a:pt x="1551615" y="1977001"/>
                      <a:pt x="1433132" y="2026434"/>
                    </a:cubicBezTo>
                    <a:cubicBezTo>
                      <a:pt x="1383372" y="2048940"/>
                      <a:pt x="1330968" y="2064327"/>
                      <a:pt x="1280001" y="2083790"/>
                    </a:cubicBezTo>
                    <a:cubicBezTo>
                      <a:pt x="1220587" y="2108593"/>
                      <a:pt x="1161576" y="2134199"/>
                      <a:pt x="1100840" y="2155729"/>
                    </a:cubicBezTo>
                    <a:cubicBezTo>
                      <a:pt x="1042288" y="2180532"/>
                      <a:pt x="984139" y="2206138"/>
                      <a:pt x="924610" y="2228587"/>
                    </a:cubicBezTo>
                    <a:cubicBezTo>
                      <a:pt x="911739" y="2203554"/>
                      <a:pt x="898351" y="2178752"/>
                      <a:pt x="885135" y="2153892"/>
                    </a:cubicBezTo>
                    <a:cubicBezTo>
                      <a:pt x="842212" y="2069781"/>
                      <a:pt x="800266" y="1982169"/>
                      <a:pt x="761768" y="1895589"/>
                    </a:cubicBezTo>
                    <a:cubicBezTo>
                      <a:pt x="605936" y="1555416"/>
                      <a:pt x="419593" y="1230226"/>
                      <a:pt x="239226" y="902683"/>
                    </a:cubicBezTo>
                    <a:cubicBezTo>
                      <a:pt x="174239" y="778900"/>
                      <a:pt x="94771" y="663212"/>
                      <a:pt x="33921" y="537248"/>
                    </a:cubicBezTo>
                    <a:cubicBezTo>
                      <a:pt x="28577" y="528349"/>
                      <a:pt x="24900" y="517038"/>
                      <a:pt x="18866" y="508196"/>
                    </a:cubicBezTo>
                    <a:cubicBezTo>
                      <a:pt x="46849" y="511182"/>
                      <a:pt x="130339" y="467950"/>
                      <a:pt x="145566" y="4625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24"/>
              <p:cNvSpPr/>
              <p:nvPr/>
            </p:nvSpPr>
            <p:spPr>
              <a:xfrm>
                <a:off x="2970344" y="3984877"/>
                <a:ext cx="1730451" cy="2013723"/>
              </a:xfrm>
              <a:custGeom>
                <a:rect b="b" l="l" r="r" t="t"/>
                <a:pathLst>
                  <a:path extrusionOk="0" h="2013723" w="1730451">
                    <a:moveTo>
                      <a:pt x="228127" y="843648"/>
                    </a:moveTo>
                    <a:cubicBezTo>
                      <a:pt x="305238" y="971508"/>
                      <a:pt x="387234" y="1096554"/>
                      <a:pt x="458312" y="1227916"/>
                    </a:cubicBezTo>
                    <a:cubicBezTo>
                      <a:pt x="522610" y="1356808"/>
                      <a:pt x="593918" y="1479328"/>
                      <a:pt x="656492" y="1609542"/>
                    </a:cubicBezTo>
                    <a:cubicBezTo>
                      <a:pt x="687808" y="1678438"/>
                      <a:pt x="720215" y="1746989"/>
                      <a:pt x="750497" y="1816402"/>
                    </a:cubicBezTo>
                    <a:cubicBezTo>
                      <a:pt x="774802" y="1871748"/>
                      <a:pt x="798648" y="1927325"/>
                      <a:pt x="825769" y="1981350"/>
                    </a:cubicBezTo>
                    <a:cubicBezTo>
                      <a:pt x="831228" y="1991111"/>
                      <a:pt x="833412" y="2003627"/>
                      <a:pt x="843007" y="2010287"/>
                    </a:cubicBezTo>
                    <a:cubicBezTo>
                      <a:pt x="848753" y="2014650"/>
                      <a:pt x="856166" y="2014593"/>
                      <a:pt x="862027" y="2011607"/>
                    </a:cubicBezTo>
                    <a:cubicBezTo>
                      <a:pt x="866681" y="2013215"/>
                      <a:pt x="873174" y="2012698"/>
                      <a:pt x="879265" y="2009368"/>
                    </a:cubicBezTo>
                    <a:lnTo>
                      <a:pt x="877656" y="2009942"/>
                    </a:lnTo>
                    <a:cubicBezTo>
                      <a:pt x="947700" y="1981695"/>
                      <a:pt x="1012687" y="1942482"/>
                      <a:pt x="1081180" y="1910847"/>
                    </a:cubicBezTo>
                    <a:cubicBezTo>
                      <a:pt x="1291828" y="1816115"/>
                      <a:pt x="1505120" y="1727124"/>
                      <a:pt x="1716516" y="1634000"/>
                    </a:cubicBezTo>
                    <a:cubicBezTo>
                      <a:pt x="1735535" y="1627972"/>
                      <a:pt x="1733352" y="1605465"/>
                      <a:pt x="1720366" y="1598117"/>
                    </a:cubicBezTo>
                    <a:cubicBezTo>
                      <a:pt x="1719102" y="1595992"/>
                      <a:pt x="1718010" y="1594155"/>
                      <a:pt x="1717493" y="1593007"/>
                    </a:cubicBezTo>
                    <a:cubicBezTo>
                      <a:pt x="1711632" y="1584567"/>
                      <a:pt x="1707954" y="1574405"/>
                      <a:pt x="1702438" y="1565965"/>
                    </a:cubicBezTo>
                    <a:cubicBezTo>
                      <a:pt x="1687901" y="1525891"/>
                      <a:pt x="1669801" y="1486850"/>
                      <a:pt x="1648024" y="1450105"/>
                    </a:cubicBezTo>
                    <a:cubicBezTo>
                      <a:pt x="1616650" y="1384424"/>
                      <a:pt x="1588093" y="1317423"/>
                      <a:pt x="1557352" y="1251398"/>
                    </a:cubicBezTo>
                    <a:cubicBezTo>
                      <a:pt x="1484607" y="1084382"/>
                      <a:pt x="1404910" y="920410"/>
                      <a:pt x="1328316" y="755174"/>
                    </a:cubicBezTo>
                    <a:cubicBezTo>
                      <a:pt x="1282290" y="653553"/>
                      <a:pt x="1239367" y="550381"/>
                      <a:pt x="1187998" y="451285"/>
                    </a:cubicBezTo>
                    <a:cubicBezTo>
                      <a:pt x="1134273" y="340306"/>
                      <a:pt x="1075836" y="231507"/>
                      <a:pt x="1026018" y="118633"/>
                    </a:cubicBezTo>
                    <a:cubicBezTo>
                      <a:pt x="1022743" y="113753"/>
                      <a:pt x="995564" y="42732"/>
                      <a:pt x="980337" y="24245"/>
                    </a:cubicBezTo>
                    <a:cubicBezTo>
                      <a:pt x="983210" y="10696"/>
                      <a:pt x="970282" y="-5265"/>
                      <a:pt x="953446" y="1682"/>
                    </a:cubicBezTo>
                    <a:cubicBezTo>
                      <a:pt x="884091" y="31135"/>
                      <a:pt x="813473" y="57545"/>
                      <a:pt x="743601" y="85620"/>
                    </a:cubicBezTo>
                    <a:cubicBezTo>
                      <a:pt x="700621" y="102844"/>
                      <a:pt x="656722" y="117312"/>
                      <a:pt x="613684" y="134594"/>
                    </a:cubicBezTo>
                    <a:cubicBezTo>
                      <a:pt x="558580" y="157444"/>
                      <a:pt x="506578" y="186955"/>
                      <a:pt x="452968" y="212905"/>
                    </a:cubicBezTo>
                    <a:cubicBezTo>
                      <a:pt x="366203" y="253726"/>
                      <a:pt x="278404" y="292480"/>
                      <a:pt x="193536" y="337263"/>
                    </a:cubicBezTo>
                    <a:cubicBezTo>
                      <a:pt x="135673" y="368668"/>
                      <a:pt x="71548" y="387499"/>
                      <a:pt x="13628" y="417986"/>
                    </a:cubicBezTo>
                    <a:cubicBezTo>
                      <a:pt x="12077" y="419019"/>
                      <a:pt x="9951" y="420799"/>
                      <a:pt x="7940" y="422808"/>
                    </a:cubicBezTo>
                    <a:cubicBezTo>
                      <a:pt x="-6885" y="410981"/>
                      <a:pt x="-162" y="441468"/>
                      <a:pt x="21558" y="479533"/>
                    </a:cubicBezTo>
                    <a:cubicBezTo>
                      <a:pt x="89418" y="601479"/>
                      <a:pt x="157508" y="723252"/>
                      <a:pt x="228127" y="843648"/>
                    </a:cubicBezTo>
                    <a:close/>
                    <a:moveTo>
                      <a:pt x="267889" y="337779"/>
                    </a:moveTo>
                    <a:cubicBezTo>
                      <a:pt x="332589" y="306891"/>
                      <a:pt x="398611" y="278816"/>
                      <a:pt x="463598" y="248616"/>
                    </a:cubicBezTo>
                    <a:cubicBezTo>
                      <a:pt x="516921" y="223469"/>
                      <a:pt x="568520" y="194533"/>
                      <a:pt x="622878" y="171683"/>
                    </a:cubicBezTo>
                    <a:cubicBezTo>
                      <a:pt x="738602" y="128106"/>
                      <a:pt x="855017" y="84988"/>
                      <a:pt x="969362" y="37393"/>
                    </a:cubicBezTo>
                    <a:cubicBezTo>
                      <a:pt x="970339" y="36934"/>
                      <a:pt x="971144" y="36359"/>
                      <a:pt x="972005" y="35843"/>
                    </a:cubicBezTo>
                    <a:cubicBezTo>
                      <a:pt x="995909" y="131321"/>
                      <a:pt x="1037165" y="222206"/>
                      <a:pt x="1080777" y="310164"/>
                    </a:cubicBezTo>
                    <a:cubicBezTo>
                      <a:pt x="1126573" y="412761"/>
                      <a:pt x="1179551" y="512144"/>
                      <a:pt x="1224313" y="615258"/>
                    </a:cubicBezTo>
                    <a:cubicBezTo>
                      <a:pt x="1311365" y="817238"/>
                      <a:pt x="1409507" y="1014108"/>
                      <a:pt x="1498627" y="1215112"/>
                    </a:cubicBezTo>
                    <a:cubicBezTo>
                      <a:pt x="1535747" y="1297845"/>
                      <a:pt x="1572521" y="1380865"/>
                      <a:pt x="1610904" y="1463023"/>
                    </a:cubicBezTo>
                    <a:cubicBezTo>
                      <a:pt x="1631820" y="1500571"/>
                      <a:pt x="1652103" y="1538177"/>
                      <a:pt x="1665779" y="1579629"/>
                    </a:cubicBezTo>
                    <a:cubicBezTo>
                      <a:pt x="1668939" y="1587323"/>
                      <a:pt x="1671467" y="1599839"/>
                      <a:pt x="1677845" y="1607877"/>
                    </a:cubicBezTo>
                    <a:cubicBezTo>
                      <a:pt x="1591138" y="1643990"/>
                      <a:pt x="1506270" y="1684811"/>
                      <a:pt x="1420079" y="1722187"/>
                    </a:cubicBezTo>
                    <a:cubicBezTo>
                      <a:pt x="1288381" y="1780404"/>
                      <a:pt x="1154901" y="1835119"/>
                      <a:pt x="1026707" y="1900742"/>
                    </a:cubicBezTo>
                    <a:cubicBezTo>
                      <a:pt x="975051" y="1929449"/>
                      <a:pt x="921153" y="1955055"/>
                      <a:pt x="871048" y="1986460"/>
                    </a:cubicBezTo>
                    <a:cubicBezTo>
                      <a:pt x="869324" y="1981006"/>
                      <a:pt x="866279" y="1975839"/>
                      <a:pt x="864038" y="1970557"/>
                    </a:cubicBezTo>
                    <a:cubicBezTo>
                      <a:pt x="853810" y="1949256"/>
                      <a:pt x="843180" y="1928186"/>
                      <a:pt x="833354" y="1906713"/>
                    </a:cubicBezTo>
                    <a:cubicBezTo>
                      <a:pt x="796235" y="1823866"/>
                      <a:pt x="760437" y="1740329"/>
                      <a:pt x="721767" y="1658228"/>
                    </a:cubicBezTo>
                    <a:cubicBezTo>
                      <a:pt x="676258" y="1552817"/>
                      <a:pt x="620005" y="1452746"/>
                      <a:pt x="566222" y="1351469"/>
                    </a:cubicBezTo>
                    <a:cubicBezTo>
                      <a:pt x="495546" y="1209026"/>
                      <a:pt x="415906" y="1071751"/>
                      <a:pt x="331383" y="937117"/>
                    </a:cubicBezTo>
                    <a:cubicBezTo>
                      <a:pt x="230425" y="781068"/>
                      <a:pt x="143718" y="616464"/>
                      <a:pt x="38796" y="462940"/>
                    </a:cubicBezTo>
                    <a:cubicBezTo>
                      <a:pt x="31096" y="450884"/>
                      <a:pt x="24660" y="441697"/>
                      <a:pt x="19374" y="434980"/>
                    </a:cubicBezTo>
                    <a:cubicBezTo>
                      <a:pt x="36785" y="431076"/>
                      <a:pt x="54023" y="424703"/>
                      <a:pt x="71261" y="420225"/>
                    </a:cubicBezTo>
                    <a:cubicBezTo>
                      <a:pt x="139064" y="398637"/>
                      <a:pt x="203706" y="368381"/>
                      <a:pt x="267889" y="3377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>
                <a:off x="3817469" y="5225439"/>
                <a:ext cx="536629" cy="242096"/>
              </a:xfrm>
              <a:custGeom>
                <a:rect b="b" l="l" r="r" t="t"/>
                <a:pathLst>
                  <a:path extrusionOk="0" h="242096" w="536629">
                    <a:moveTo>
                      <a:pt x="10592" y="242097"/>
                    </a:moveTo>
                    <a:cubicBezTo>
                      <a:pt x="39322" y="238594"/>
                      <a:pt x="64949" y="222060"/>
                      <a:pt x="91496" y="211266"/>
                    </a:cubicBezTo>
                    <a:cubicBezTo>
                      <a:pt x="212220" y="154886"/>
                      <a:pt x="339896" y="117739"/>
                      <a:pt x="462573" y="66010"/>
                    </a:cubicBezTo>
                    <a:cubicBezTo>
                      <a:pt x="483661" y="56996"/>
                      <a:pt x="504117" y="46604"/>
                      <a:pt x="525033" y="37303"/>
                    </a:cubicBezTo>
                    <a:cubicBezTo>
                      <a:pt x="534743" y="32940"/>
                      <a:pt x="539340" y="21342"/>
                      <a:pt x="534973" y="11582"/>
                    </a:cubicBezTo>
                    <a:cubicBezTo>
                      <a:pt x="530434" y="1133"/>
                      <a:pt x="517333" y="-3058"/>
                      <a:pt x="507450" y="2396"/>
                    </a:cubicBezTo>
                    <a:cubicBezTo>
                      <a:pt x="486937" y="11640"/>
                      <a:pt x="466883" y="21917"/>
                      <a:pt x="446255" y="30816"/>
                    </a:cubicBezTo>
                    <a:cubicBezTo>
                      <a:pt x="301283" y="91157"/>
                      <a:pt x="149014" y="138006"/>
                      <a:pt x="12718" y="218098"/>
                    </a:cubicBezTo>
                    <a:cubicBezTo>
                      <a:pt x="1456" y="223724"/>
                      <a:pt x="-8140" y="240432"/>
                      <a:pt x="10592" y="2420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4"/>
              <p:cNvSpPr/>
              <p:nvPr/>
            </p:nvSpPr>
            <p:spPr>
              <a:xfrm>
                <a:off x="3890870" y="5385536"/>
                <a:ext cx="525499" cy="250141"/>
              </a:xfrm>
              <a:custGeom>
                <a:rect b="b" l="l" r="r" t="t"/>
                <a:pathLst>
                  <a:path extrusionOk="0" h="250141" w="525499">
                    <a:moveTo>
                      <a:pt x="331655" y="68335"/>
                    </a:moveTo>
                    <a:cubicBezTo>
                      <a:pt x="225411" y="116850"/>
                      <a:pt x="123880" y="175354"/>
                      <a:pt x="19302" y="227255"/>
                    </a:cubicBezTo>
                    <a:cubicBezTo>
                      <a:pt x="13154" y="230413"/>
                      <a:pt x="6546" y="233513"/>
                      <a:pt x="1834" y="238738"/>
                    </a:cubicBezTo>
                    <a:cubicBezTo>
                      <a:pt x="-4544" y="248211"/>
                      <a:pt x="7178" y="251828"/>
                      <a:pt x="14590" y="249417"/>
                    </a:cubicBezTo>
                    <a:cubicBezTo>
                      <a:pt x="55100" y="239714"/>
                      <a:pt x="92679" y="220538"/>
                      <a:pt x="130315" y="203199"/>
                    </a:cubicBezTo>
                    <a:cubicBezTo>
                      <a:pt x="194441" y="172713"/>
                      <a:pt x="258968" y="143030"/>
                      <a:pt x="322749" y="111912"/>
                    </a:cubicBezTo>
                    <a:cubicBezTo>
                      <a:pt x="386070" y="85846"/>
                      <a:pt x="450770" y="63340"/>
                      <a:pt x="513919" y="36873"/>
                    </a:cubicBezTo>
                    <a:cubicBezTo>
                      <a:pt x="523687" y="32682"/>
                      <a:pt x="528169" y="20854"/>
                      <a:pt x="523859" y="11209"/>
                    </a:cubicBezTo>
                    <a:cubicBezTo>
                      <a:pt x="509437" y="-14972"/>
                      <a:pt x="480017" y="12300"/>
                      <a:pt x="459906" y="16893"/>
                    </a:cubicBezTo>
                    <a:cubicBezTo>
                      <a:pt x="417386" y="34404"/>
                      <a:pt x="374463" y="51283"/>
                      <a:pt x="331655" y="68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4" name="Google Shape;634;p24"/>
          <p:cNvSpPr/>
          <p:nvPr/>
        </p:nvSpPr>
        <p:spPr>
          <a:xfrm>
            <a:off x="12740817" y="3411405"/>
            <a:ext cx="2009466" cy="2870762"/>
          </a:xfrm>
          <a:custGeom>
            <a:rect b="b" l="l" r="r" t="t"/>
            <a:pathLst>
              <a:path extrusionOk="0" h="2870762" w="2009466">
                <a:moveTo>
                  <a:pt x="1967554" y="2008712"/>
                </a:moveTo>
                <a:cubicBezTo>
                  <a:pt x="1937125" y="1878155"/>
                  <a:pt x="1911978" y="1746161"/>
                  <a:pt x="1871100" y="1618302"/>
                </a:cubicBezTo>
                <a:cubicBezTo>
                  <a:pt x="1827983" y="1489122"/>
                  <a:pt x="1799448" y="1355866"/>
                  <a:pt x="1760637" y="1225423"/>
                </a:cubicBezTo>
                <a:cubicBezTo>
                  <a:pt x="1734686" y="1135628"/>
                  <a:pt x="1705290" y="1046867"/>
                  <a:pt x="1681119" y="956613"/>
                </a:cubicBezTo>
                <a:cubicBezTo>
                  <a:pt x="1657810" y="865671"/>
                  <a:pt x="1637887" y="773809"/>
                  <a:pt x="1613831" y="683039"/>
                </a:cubicBezTo>
                <a:cubicBezTo>
                  <a:pt x="1602119" y="637855"/>
                  <a:pt x="1588569" y="593187"/>
                  <a:pt x="1574790" y="548634"/>
                </a:cubicBezTo>
                <a:cubicBezTo>
                  <a:pt x="1547863" y="461079"/>
                  <a:pt x="1529720" y="370940"/>
                  <a:pt x="1500497" y="284074"/>
                </a:cubicBezTo>
                <a:cubicBezTo>
                  <a:pt x="1472250" y="208059"/>
                  <a:pt x="1450547" y="126761"/>
                  <a:pt x="1425458" y="48449"/>
                </a:cubicBezTo>
                <a:cubicBezTo>
                  <a:pt x="1432233" y="41732"/>
                  <a:pt x="1434070" y="30594"/>
                  <a:pt x="1425917" y="22269"/>
                </a:cubicBezTo>
                <a:cubicBezTo>
                  <a:pt x="1418224" y="15437"/>
                  <a:pt x="1406798" y="14461"/>
                  <a:pt x="1397153" y="11705"/>
                </a:cubicBezTo>
                <a:cubicBezTo>
                  <a:pt x="1388426" y="10786"/>
                  <a:pt x="1379010" y="9236"/>
                  <a:pt x="1369882" y="9351"/>
                </a:cubicBezTo>
                <a:cubicBezTo>
                  <a:pt x="1367643" y="5389"/>
                  <a:pt x="1364370" y="3954"/>
                  <a:pt x="1359375" y="8203"/>
                </a:cubicBezTo>
                <a:cubicBezTo>
                  <a:pt x="1354323" y="1428"/>
                  <a:pt x="1344964" y="-2189"/>
                  <a:pt x="1336410" y="1428"/>
                </a:cubicBezTo>
                <a:cubicBezTo>
                  <a:pt x="1226521" y="48507"/>
                  <a:pt x="1120823" y="102705"/>
                  <a:pt x="1011106" y="151793"/>
                </a:cubicBezTo>
                <a:cubicBezTo>
                  <a:pt x="857870" y="224479"/>
                  <a:pt x="706643" y="297508"/>
                  <a:pt x="553694" y="372031"/>
                </a:cubicBezTo>
                <a:cubicBezTo>
                  <a:pt x="407864" y="442018"/>
                  <a:pt x="269383" y="525497"/>
                  <a:pt x="132797" y="611732"/>
                </a:cubicBezTo>
                <a:cubicBezTo>
                  <a:pt x="95134" y="632515"/>
                  <a:pt x="62695" y="660820"/>
                  <a:pt x="27616" y="685335"/>
                </a:cubicBezTo>
                <a:cubicBezTo>
                  <a:pt x="23884" y="688838"/>
                  <a:pt x="16363" y="691766"/>
                  <a:pt x="10564" y="695383"/>
                </a:cubicBezTo>
                <a:cubicBezTo>
                  <a:pt x="6488" y="693086"/>
                  <a:pt x="746" y="693144"/>
                  <a:pt x="0" y="698368"/>
                </a:cubicBezTo>
                <a:cubicBezTo>
                  <a:pt x="1091" y="709449"/>
                  <a:pt x="6201" y="719956"/>
                  <a:pt x="8784" y="730922"/>
                </a:cubicBezTo>
                <a:cubicBezTo>
                  <a:pt x="45242" y="858207"/>
                  <a:pt x="66140" y="988994"/>
                  <a:pt x="93584" y="1118289"/>
                </a:cubicBezTo>
                <a:cubicBezTo>
                  <a:pt x="124989" y="1235872"/>
                  <a:pt x="160642" y="1352306"/>
                  <a:pt x="189579" y="1470578"/>
                </a:cubicBezTo>
                <a:cubicBezTo>
                  <a:pt x="211109" y="1554114"/>
                  <a:pt x="226668" y="1639143"/>
                  <a:pt x="250781" y="1721990"/>
                </a:cubicBezTo>
                <a:cubicBezTo>
                  <a:pt x="276273" y="1807823"/>
                  <a:pt x="306989" y="1892106"/>
                  <a:pt x="327715" y="1979374"/>
                </a:cubicBezTo>
                <a:cubicBezTo>
                  <a:pt x="349992" y="2063025"/>
                  <a:pt x="367732" y="2147825"/>
                  <a:pt x="391674" y="2231017"/>
                </a:cubicBezTo>
                <a:cubicBezTo>
                  <a:pt x="431117" y="2355604"/>
                  <a:pt x="462235" y="2482545"/>
                  <a:pt x="491860" y="2609830"/>
                </a:cubicBezTo>
                <a:cubicBezTo>
                  <a:pt x="498577" y="2644910"/>
                  <a:pt x="506213" y="2685042"/>
                  <a:pt x="516835" y="2721154"/>
                </a:cubicBezTo>
                <a:cubicBezTo>
                  <a:pt x="516777" y="2721327"/>
                  <a:pt x="516662" y="2721442"/>
                  <a:pt x="516605" y="2721614"/>
                </a:cubicBezTo>
                <a:cubicBezTo>
                  <a:pt x="502596" y="2749919"/>
                  <a:pt x="610246" y="2825474"/>
                  <a:pt x="644063" y="2854468"/>
                </a:cubicBezTo>
                <a:cubicBezTo>
                  <a:pt x="644292" y="2856880"/>
                  <a:pt x="645039" y="2859291"/>
                  <a:pt x="646474" y="2861300"/>
                </a:cubicBezTo>
                <a:cubicBezTo>
                  <a:pt x="650034" y="2866353"/>
                  <a:pt x="656866" y="2866812"/>
                  <a:pt x="662377" y="2867616"/>
                </a:cubicBezTo>
                <a:cubicBezTo>
                  <a:pt x="680233" y="2869970"/>
                  <a:pt x="698261" y="2870142"/>
                  <a:pt x="716231" y="2870716"/>
                </a:cubicBezTo>
                <a:cubicBezTo>
                  <a:pt x="811422" y="2871463"/>
                  <a:pt x="906327" y="2863023"/>
                  <a:pt x="1001518" y="2862047"/>
                </a:cubicBezTo>
                <a:cubicBezTo>
                  <a:pt x="1105838" y="2862162"/>
                  <a:pt x="1210043" y="2860554"/>
                  <a:pt x="1314306" y="2857511"/>
                </a:cubicBezTo>
                <a:cubicBezTo>
                  <a:pt x="1464327" y="2847808"/>
                  <a:pt x="1615898" y="2839024"/>
                  <a:pt x="1766952" y="2832421"/>
                </a:cubicBezTo>
                <a:cubicBezTo>
                  <a:pt x="1789401" y="2829436"/>
                  <a:pt x="1809668" y="2825015"/>
                  <a:pt x="1832920" y="2825876"/>
                </a:cubicBezTo>
                <a:cubicBezTo>
                  <a:pt x="1841245" y="2825934"/>
                  <a:pt x="1849627" y="2825934"/>
                  <a:pt x="1857952" y="2825245"/>
                </a:cubicBezTo>
                <a:cubicBezTo>
                  <a:pt x="1873913" y="2823867"/>
                  <a:pt x="1879827" y="2802050"/>
                  <a:pt x="1868287" y="2792060"/>
                </a:cubicBezTo>
                <a:cubicBezTo>
                  <a:pt x="1872248" y="2780577"/>
                  <a:pt x="1874602" y="2767315"/>
                  <a:pt x="1878047" y="2759851"/>
                </a:cubicBezTo>
                <a:cubicBezTo>
                  <a:pt x="1879712" y="2754626"/>
                  <a:pt x="1881607" y="2749459"/>
                  <a:pt x="1883559" y="2744349"/>
                </a:cubicBezTo>
                <a:cubicBezTo>
                  <a:pt x="1885568" y="2743890"/>
                  <a:pt x="1887578" y="2743488"/>
                  <a:pt x="1889530" y="2742914"/>
                </a:cubicBezTo>
                <a:cubicBezTo>
                  <a:pt x="1898486" y="2737977"/>
                  <a:pt x="1899577" y="2726264"/>
                  <a:pt x="1894123" y="2718858"/>
                </a:cubicBezTo>
                <a:cubicBezTo>
                  <a:pt x="1899405" y="2706686"/>
                  <a:pt x="1904687" y="2694515"/>
                  <a:pt x="1908993" y="2682056"/>
                </a:cubicBezTo>
                <a:lnTo>
                  <a:pt x="1908935" y="2682056"/>
                </a:lnTo>
                <a:cubicBezTo>
                  <a:pt x="1907902" y="2679587"/>
                  <a:pt x="1906581" y="2678152"/>
                  <a:pt x="1905089" y="2677520"/>
                </a:cubicBezTo>
                <a:cubicBezTo>
                  <a:pt x="1931499" y="2649388"/>
                  <a:pt x="1884362" y="2561488"/>
                  <a:pt x="1874373" y="2533011"/>
                </a:cubicBezTo>
                <a:cubicBezTo>
                  <a:pt x="1857091" y="2491042"/>
                  <a:pt x="1842910" y="2448039"/>
                  <a:pt x="1829935" y="2404577"/>
                </a:cubicBezTo>
                <a:cubicBezTo>
                  <a:pt x="1828327" y="2399812"/>
                  <a:pt x="1826949" y="2394875"/>
                  <a:pt x="1824538" y="2390396"/>
                </a:cubicBezTo>
                <a:cubicBezTo>
                  <a:pt x="1823217" y="2387928"/>
                  <a:pt x="1821495" y="2386033"/>
                  <a:pt x="1819543" y="2384540"/>
                </a:cubicBezTo>
                <a:cubicBezTo>
                  <a:pt x="1879597" y="2337346"/>
                  <a:pt x="1932303" y="2280679"/>
                  <a:pt x="1979841" y="2220625"/>
                </a:cubicBezTo>
                <a:cubicBezTo>
                  <a:pt x="1981448" y="2218731"/>
                  <a:pt x="1986443" y="2212415"/>
                  <a:pt x="1990692" y="2205698"/>
                </a:cubicBezTo>
                <a:cubicBezTo>
                  <a:pt x="2000854" y="2200645"/>
                  <a:pt x="2008203" y="2192263"/>
                  <a:pt x="2009466" y="2178139"/>
                </a:cubicBezTo>
                <a:cubicBezTo>
                  <a:pt x="1998041" y="2121243"/>
                  <a:pt x="1979783" y="2065609"/>
                  <a:pt x="1967554" y="20087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5" name="Google Shape;635;p24"/>
          <p:cNvGrpSpPr/>
          <p:nvPr/>
        </p:nvGrpSpPr>
        <p:grpSpPr>
          <a:xfrm>
            <a:off x="12740817" y="3411405"/>
            <a:ext cx="2009466" cy="2870762"/>
            <a:chOff x="12740817" y="3411405"/>
            <a:chExt cx="2009466" cy="2870762"/>
          </a:xfrm>
        </p:grpSpPr>
        <p:grpSp>
          <p:nvGrpSpPr>
            <p:cNvPr id="636" name="Google Shape;636;p24"/>
            <p:cNvGrpSpPr/>
            <p:nvPr/>
          </p:nvGrpSpPr>
          <p:grpSpPr>
            <a:xfrm>
              <a:off x="12740817" y="3411405"/>
              <a:ext cx="2009466" cy="2870762"/>
              <a:chOff x="12740817" y="3411405"/>
              <a:chExt cx="2009466" cy="2870762"/>
            </a:xfrm>
          </p:grpSpPr>
          <p:sp>
            <p:nvSpPr>
              <p:cNvPr id="637" name="Google Shape;637;p24"/>
              <p:cNvSpPr/>
              <p:nvPr/>
            </p:nvSpPr>
            <p:spPr>
              <a:xfrm>
                <a:off x="12740817" y="3411405"/>
                <a:ext cx="2009466" cy="2870762"/>
              </a:xfrm>
              <a:custGeom>
                <a:rect b="b" l="l" r="r" t="t"/>
                <a:pathLst>
                  <a:path extrusionOk="0" h="2870762" w="2009466">
                    <a:moveTo>
                      <a:pt x="2009466" y="2178139"/>
                    </a:moveTo>
                    <a:cubicBezTo>
                      <a:pt x="1998041" y="2121243"/>
                      <a:pt x="1979783" y="2065609"/>
                      <a:pt x="1967554" y="2008712"/>
                    </a:cubicBezTo>
                    <a:cubicBezTo>
                      <a:pt x="1937125" y="1878155"/>
                      <a:pt x="1911978" y="1746161"/>
                      <a:pt x="1871100" y="1618302"/>
                    </a:cubicBezTo>
                    <a:cubicBezTo>
                      <a:pt x="1827983" y="1489122"/>
                      <a:pt x="1799448" y="1355866"/>
                      <a:pt x="1760637" y="1225423"/>
                    </a:cubicBezTo>
                    <a:cubicBezTo>
                      <a:pt x="1734686" y="1135628"/>
                      <a:pt x="1705290" y="1046867"/>
                      <a:pt x="1681119" y="956613"/>
                    </a:cubicBezTo>
                    <a:cubicBezTo>
                      <a:pt x="1657810" y="865671"/>
                      <a:pt x="1637887" y="773809"/>
                      <a:pt x="1613831" y="683039"/>
                    </a:cubicBezTo>
                    <a:cubicBezTo>
                      <a:pt x="1602119" y="637855"/>
                      <a:pt x="1588569" y="593187"/>
                      <a:pt x="1574790" y="548634"/>
                    </a:cubicBezTo>
                    <a:cubicBezTo>
                      <a:pt x="1547863" y="461079"/>
                      <a:pt x="1529720" y="370940"/>
                      <a:pt x="1500497" y="284074"/>
                    </a:cubicBezTo>
                    <a:cubicBezTo>
                      <a:pt x="1472250" y="208059"/>
                      <a:pt x="1450547" y="126761"/>
                      <a:pt x="1425458" y="48449"/>
                    </a:cubicBezTo>
                    <a:cubicBezTo>
                      <a:pt x="1432233" y="41732"/>
                      <a:pt x="1434070" y="30594"/>
                      <a:pt x="1425917" y="22269"/>
                    </a:cubicBezTo>
                    <a:cubicBezTo>
                      <a:pt x="1418224" y="15437"/>
                      <a:pt x="1406798" y="14461"/>
                      <a:pt x="1397153" y="11705"/>
                    </a:cubicBezTo>
                    <a:cubicBezTo>
                      <a:pt x="1388426" y="10786"/>
                      <a:pt x="1379010" y="9236"/>
                      <a:pt x="1369882" y="9351"/>
                    </a:cubicBezTo>
                    <a:cubicBezTo>
                      <a:pt x="1367643" y="5389"/>
                      <a:pt x="1364370" y="3954"/>
                      <a:pt x="1359375" y="8203"/>
                    </a:cubicBezTo>
                    <a:cubicBezTo>
                      <a:pt x="1354323" y="1428"/>
                      <a:pt x="1344964" y="-2189"/>
                      <a:pt x="1336410" y="1428"/>
                    </a:cubicBezTo>
                    <a:cubicBezTo>
                      <a:pt x="1226521" y="48507"/>
                      <a:pt x="1120823" y="102705"/>
                      <a:pt x="1011106" y="151793"/>
                    </a:cubicBezTo>
                    <a:cubicBezTo>
                      <a:pt x="857870" y="224479"/>
                      <a:pt x="706643" y="297508"/>
                      <a:pt x="553694" y="372031"/>
                    </a:cubicBezTo>
                    <a:cubicBezTo>
                      <a:pt x="407864" y="442018"/>
                      <a:pt x="269383" y="525497"/>
                      <a:pt x="132797" y="611732"/>
                    </a:cubicBezTo>
                    <a:cubicBezTo>
                      <a:pt x="95134" y="632515"/>
                      <a:pt x="62695" y="660820"/>
                      <a:pt x="27616" y="685335"/>
                    </a:cubicBezTo>
                    <a:cubicBezTo>
                      <a:pt x="23884" y="688838"/>
                      <a:pt x="16363" y="691766"/>
                      <a:pt x="10564" y="695383"/>
                    </a:cubicBezTo>
                    <a:cubicBezTo>
                      <a:pt x="6488" y="693086"/>
                      <a:pt x="746" y="693144"/>
                      <a:pt x="0" y="698368"/>
                    </a:cubicBezTo>
                    <a:cubicBezTo>
                      <a:pt x="1091" y="709449"/>
                      <a:pt x="6201" y="719956"/>
                      <a:pt x="8784" y="730922"/>
                    </a:cubicBezTo>
                    <a:cubicBezTo>
                      <a:pt x="45242" y="858207"/>
                      <a:pt x="66140" y="988994"/>
                      <a:pt x="93584" y="1118289"/>
                    </a:cubicBezTo>
                    <a:cubicBezTo>
                      <a:pt x="124989" y="1235872"/>
                      <a:pt x="160642" y="1352306"/>
                      <a:pt x="189579" y="1470578"/>
                    </a:cubicBezTo>
                    <a:cubicBezTo>
                      <a:pt x="211109" y="1554114"/>
                      <a:pt x="226668" y="1639143"/>
                      <a:pt x="250781" y="1721990"/>
                    </a:cubicBezTo>
                    <a:cubicBezTo>
                      <a:pt x="276273" y="1807823"/>
                      <a:pt x="306989" y="1892106"/>
                      <a:pt x="327715" y="1979374"/>
                    </a:cubicBezTo>
                    <a:cubicBezTo>
                      <a:pt x="349992" y="2063025"/>
                      <a:pt x="367732" y="2147825"/>
                      <a:pt x="391674" y="2231017"/>
                    </a:cubicBezTo>
                    <a:cubicBezTo>
                      <a:pt x="431117" y="2355604"/>
                      <a:pt x="462235" y="2482545"/>
                      <a:pt x="491860" y="2609830"/>
                    </a:cubicBezTo>
                    <a:cubicBezTo>
                      <a:pt x="498577" y="2644910"/>
                      <a:pt x="506213" y="2685042"/>
                      <a:pt x="516835" y="2721154"/>
                    </a:cubicBezTo>
                    <a:cubicBezTo>
                      <a:pt x="516777" y="2721327"/>
                      <a:pt x="516662" y="2721442"/>
                      <a:pt x="516605" y="2721614"/>
                    </a:cubicBezTo>
                    <a:cubicBezTo>
                      <a:pt x="502596" y="2749919"/>
                      <a:pt x="610246" y="2825474"/>
                      <a:pt x="644063" y="2854468"/>
                    </a:cubicBezTo>
                    <a:cubicBezTo>
                      <a:pt x="644292" y="2856880"/>
                      <a:pt x="645039" y="2859291"/>
                      <a:pt x="646474" y="2861300"/>
                    </a:cubicBezTo>
                    <a:cubicBezTo>
                      <a:pt x="650034" y="2866353"/>
                      <a:pt x="656866" y="2866812"/>
                      <a:pt x="662377" y="2867616"/>
                    </a:cubicBezTo>
                    <a:cubicBezTo>
                      <a:pt x="680233" y="2869970"/>
                      <a:pt x="698261" y="2870142"/>
                      <a:pt x="716231" y="2870716"/>
                    </a:cubicBezTo>
                    <a:cubicBezTo>
                      <a:pt x="811422" y="2871463"/>
                      <a:pt x="906327" y="2863023"/>
                      <a:pt x="1001518" y="2862047"/>
                    </a:cubicBezTo>
                    <a:cubicBezTo>
                      <a:pt x="1105838" y="2862162"/>
                      <a:pt x="1210043" y="2860554"/>
                      <a:pt x="1314306" y="2857511"/>
                    </a:cubicBezTo>
                    <a:cubicBezTo>
                      <a:pt x="1464327" y="2847808"/>
                      <a:pt x="1615898" y="2839024"/>
                      <a:pt x="1766952" y="2832421"/>
                    </a:cubicBezTo>
                    <a:cubicBezTo>
                      <a:pt x="1789401" y="2829436"/>
                      <a:pt x="1809668" y="2825015"/>
                      <a:pt x="1832920" y="2825876"/>
                    </a:cubicBezTo>
                    <a:cubicBezTo>
                      <a:pt x="1841245" y="2825934"/>
                      <a:pt x="1849627" y="2825934"/>
                      <a:pt x="1857952" y="2825245"/>
                    </a:cubicBezTo>
                    <a:cubicBezTo>
                      <a:pt x="1873913" y="2823867"/>
                      <a:pt x="1879827" y="2802050"/>
                      <a:pt x="1868287" y="2792060"/>
                    </a:cubicBezTo>
                    <a:cubicBezTo>
                      <a:pt x="1872248" y="2780577"/>
                      <a:pt x="1874602" y="2767315"/>
                      <a:pt x="1878047" y="2759851"/>
                    </a:cubicBezTo>
                    <a:cubicBezTo>
                      <a:pt x="1879712" y="2754626"/>
                      <a:pt x="1881607" y="2749459"/>
                      <a:pt x="1883559" y="2744349"/>
                    </a:cubicBezTo>
                    <a:cubicBezTo>
                      <a:pt x="1885568" y="2743890"/>
                      <a:pt x="1887578" y="2743488"/>
                      <a:pt x="1889530" y="2742914"/>
                    </a:cubicBezTo>
                    <a:cubicBezTo>
                      <a:pt x="1898486" y="2737977"/>
                      <a:pt x="1899577" y="2726264"/>
                      <a:pt x="1894123" y="2718858"/>
                    </a:cubicBezTo>
                    <a:cubicBezTo>
                      <a:pt x="1899405" y="2706686"/>
                      <a:pt x="1904687" y="2694515"/>
                      <a:pt x="1908993" y="2682056"/>
                    </a:cubicBezTo>
                    <a:lnTo>
                      <a:pt x="1908935" y="2682056"/>
                    </a:lnTo>
                    <a:cubicBezTo>
                      <a:pt x="1907902" y="2679587"/>
                      <a:pt x="1906581" y="2678152"/>
                      <a:pt x="1905089" y="2677520"/>
                    </a:cubicBezTo>
                    <a:cubicBezTo>
                      <a:pt x="1931499" y="2649388"/>
                      <a:pt x="1884362" y="2561488"/>
                      <a:pt x="1874373" y="2533011"/>
                    </a:cubicBezTo>
                    <a:cubicBezTo>
                      <a:pt x="1857091" y="2491042"/>
                      <a:pt x="1842910" y="2448039"/>
                      <a:pt x="1829935" y="2404577"/>
                    </a:cubicBezTo>
                    <a:cubicBezTo>
                      <a:pt x="1828327" y="2399812"/>
                      <a:pt x="1826949" y="2394875"/>
                      <a:pt x="1824538" y="2390396"/>
                    </a:cubicBezTo>
                    <a:cubicBezTo>
                      <a:pt x="1823217" y="2387928"/>
                      <a:pt x="1821495" y="2386033"/>
                      <a:pt x="1819543" y="2384540"/>
                    </a:cubicBezTo>
                    <a:cubicBezTo>
                      <a:pt x="1879597" y="2337346"/>
                      <a:pt x="1932303" y="2280679"/>
                      <a:pt x="1979841" y="2220625"/>
                    </a:cubicBezTo>
                    <a:cubicBezTo>
                      <a:pt x="1981448" y="2218731"/>
                      <a:pt x="1986443" y="2212415"/>
                      <a:pt x="1990692" y="2205698"/>
                    </a:cubicBezTo>
                    <a:cubicBezTo>
                      <a:pt x="2000854" y="2200645"/>
                      <a:pt x="2008203" y="2192263"/>
                      <a:pt x="2009466" y="2178139"/>
                    </a:cubicBezTo>
                    <a:close/>
                    <a:moveTo>
                      <a:pt x="1406167" y="53731"/>
                    </a:moveTo>
                    <a:cubicBezTo>
                      <a:pt x="1427640" y="169821"/>
                      <a:pt x="1467944" y="281318"/>
                      <a:pt x="1496248" y="395743"/>
                    </a:cubicBezTo>
                    <a:cubicBezTo>
                      <a:pt x="1522544" y="508675"/>
                      <a:pt x="1559001" y="618793"/>
                      <a:pt x="1587134" y="731209"/>
                    </a:cubicBezTo>
                    <a:cubicBezTo>
                      <a:pt x="1610042" y="822209"/>
                      <a:pt x="1628816" y="914185"/>
                      <a:pt x="1654479" y="1004439"/>
                    </a:cubicBezTo>
                    <a:cubicBezTo>
                      <a:pt x="1692258" y="1137351"/>
                      <a:pt x="1735777" y="1268597"/>
                      <a:pt x="1769134" y="1402772"/>
                    </a:cubicBezTo>
                    <a:cubicBezTo>
                      <a:pt x="1795085" y="1513408"/>
                      <a:pt x="1832920" y="1620656"/>
                      <a:pt x="1863292" y="1730086"/>
                    </a:cubicBezTo>
                    <a:cubicBezTo>
                      <a:pt x="1900151" y="1877179"/>
                      <a:pt x="1928743" y="2026281"/>
                      <a:pt x="1968932" y="2172628"/>
                    </a:cubicBezTo>
                    <a:cubicBezTo>
                      <a:pt x="1954522" y="2175096"/>
                      <a:pt x="1939824" y="2173718"/>
                      <a:pt x="1925298" y="2175039"/>
                    </a:cubicBezTo>
                    <a:cubicBezTo>
                      <a:pt x="1925298" y="2174580"/>
                      <a:pt x="1925298" y="2174178"/>
                      <a:pt x="1925298" y="2173718"/>
                    </a:cubicBezTo>
                    <a:cubicBezTo>
                      <a:pt x="1925298" y="2167346"/>
                      <a:pt x="1922715" y="2162580"/>
                      <a:pt x="1918868" y="2159423"/>
                    </a:cubicBezTo>
                    <a:cubicBezTo>
                      <a:pt x="1920131" y="2153624"/>
                      <a:pt x="1918409" y="2147481"/>
                      <a:pt x="1917203" y="2141682"/>
                    </a:cubicBezTo>
                    <a:cubicBezTo>
                      <a:pt x="1905663" y="2082661"/>
                      <a:pt x="1892573" y="2022664"/>
                      <a:pt x="1876325" y="1964562"/>
                    </a:cubicBezTo>
                    <a:cubicBezTo>
                      <a:pt x="1841245" y="1833946"/>
                      <a:pt x="1811735" y="1701953"/>
                      <a:pt x="1777689" y="1571108"/>
                    </a:cubicBezTo>
                    <a:cubicBezTo>
                      <a:pt x="1727567" y="1396170"/>
                      <a:pt x="1670096" y="1223298"/>
                      <a:pt x="1623189" y="1047384"/>
                    </a:cubicBezTo>
                    <a:cubicBezTo>
                      <a:pt x="1587306" y="914300"/>
                      <a:pt x="1542696" y="783512"/>
                      <a:pt x="1512095" y="649050"/>
                    </a:cubicBezTo>
                    <a:cubicBezTo>
                      <a:pt x="1491540" y="557993"/>
                      <a:pt x="1468575" y="467509"/>
                      <a:pt x="1447160" y="376681"/>
                    </a:cubicBezTo>
                    <a:cubicBezTo>
                      <a:pt x="1432864" y="316627"/>
                      <a:pt x="1413458" y="257721"/>
                      <a:pt x="1405363" y="196404"/>
                    </a:cubicBezTo>
                    <a:cubicBezTo>
                      <a:pt x="1399105" y="141804"/>
                      <a:pt x="1386532" y="89844"/>
                      <a:pt x="1376255" y="35704"/>
                    </a:cubicBezTo>
                    <a:cubicBezTo>
                      <a:pt x="1379068" y="36680"/>
                      <a:pt x="1381422" y="37598"/>
                      <a:pt x="1382800" y="38632"/>
                    </a:cubicBezTo>
                    <a:cubicBezTo>
                      <a:pt x="1384981" y="49598"/>
                      <a:pt x="1396177" y="53100"/>
                      <a:pt x="1406167" y="53731"/>
                    </a:cubicBezTo>
                    <a:close/>
                    <a:moveTo>
                      <a:pt x="133888" y="647213"/>
                    </a:moveTo>
                    <a:cubicBezTo>
                      <a:pt x="189292" y="618736"/>
                      <a:pt x="239930" y="582279"/>
                      <a:pt x="294071" y="551677"/>
                    </a:cubicBezTo>
                    <a:cubicBezTo>
                      <a:pt x="346432" y="523660"/>
                      <a:pt x="397070" y="492599"/>
                      <a:pt x="450063" y="465902"/>
                    </a:cubicBezTo>
                    <a:cubicBezTo>
                      <a:pt x="601519" y="386729"/>
                      <a:pt x="756995" y="315708"/>
                      <a:pt x="911379" y="242564"/>
                    </a:cubicBezTo>
                    <a:cubicBezTo>
                      <a:pt x="980562" y="205245"/>
                      <a:pt x="1053707" y="176079"/>
                      <a:pt x="1124612" y="142263"/>
                    </a:cubicBezTo>
                    <a:cubicBezTo>
                      <a:pt x="1192991" y="107815"/>
                      <a:pt x="1262634" y="76065"/>
                      <a:pt x="1333195" y="45751"/>
                    </a:cubicBezTo>
                    <a:cubicBezTo>
                      <a:pt x="1338936" y="42766"/>
                      <a:pt x="1345826" y="40354"/>
                      <a:pt x="1351567" y="36795"/>
                    </a:cubicBezTo>
                    <a:cubicBezTo>
                      <a:pt x="1349672" y="68085"/>
                      <a:pt x="1361844" y="100810"/>
                      <a:pt x="1364313" y="131814"/>
                    </a:cubicBezTo>
                    <a:cubicBezTo>
                      <a:pt x="1374073" y="247961"/>
                      <a:pt x="1407373" y="359515"/>
                      <a:pt x="1432634" y="472849"/>
                    </a:cubicBezTo>
                    <a:cubicBezTo>
                      <a:pt x="1454509" y="561438"/>
                      <a:pt x="1472881" y="650830"/>
                      <a:pt x="1495158" y="739304"/>
                    </a:cubicBezTo>
                    <a:cubicBezTo>
                      <a:pt x="1525701" y="850743"/>
                      <a:pt x="1559977" y="961149"/>
                      <a:pt x="1590234" y="1072646"/>
                    </a:cubicBezTo>
                    <a:cubicBezTo>
                      <a:pt x="1636681" y="1249708"/>
                      <a:pt x="1696678" y="1422924"/>
                      <a:pt x="1744676" y="1599413"/>
                    </a:cubicBezTo>
                    <a:cubicBezTo>
                      <a:pt x="1782856" y="1753051"/>
                      <a:pt x="1820978" y="1906689"/>
                      <a:pt x="1860306" y="2059983"/>
                    </a:cubicBezTo>
                    <a:cubicBezTo>
                      <a:pt x="1868172" y="2093914"/>
                      <a:pt x="1874085" y="2124860"/>
                      <a:pt x="1881262" y="2159767"/>
                    </a:cubicBezTo>
                    <a:cubicBezTo>
                      <a:pt x="1882008" y="2163499"/>
                      <a:pt x="1884535" y="2166944"/>
                      <a:pt x="1887520" y="2169470"/>
                    </a:cubicBezTo>
                    <a:cubicBezTo>
                      <a:pt x="1887405" y="2169987"/>
                      <a:pt x="1887233" y="2170503"/>
                      <a:pt x="1887176" y="2171077"/>
                    </a:cubicBezTo>
                    <a:cubicBezTo>
                      <a:pt x="1887807" y="2184857"/>
                      <a:pt x="1879482" y="2194961"/>
                      <a:pt x="1867138" y="2199727"/>
                    </a:cubicBezTo>
                    <a:cubicBezTo>
                      <a:pt x="1745020" y="2253121"/>
                      <a:pt x="1624797" y="2310994"/>
                      <a:pt x="1501760" y="2362264"/>
                    </a:cubicBezTo>
                    <a:cubicBezTo>
                      <a:pt x="1448021" y="2385688"/>
                      <a:pt x="1392273" y="2404003"/>
                      <a:pt x="1338017" y="2426107"/>
                    </a:cubicBezTo>
                    <a:cubicBezTo>
                      <a:pt x="1262002" y="2455101"/>
                      <a:pt x="1187537" y="2488056"/>
                      <a:pt x="1109742" y="2512285"/>
                    </a:cubicBezTo>
                    <a:cubicBezTo>
                      <a:pt x="947492" y="2567287"/>
                      <a:pt x="786505" y="2626824"/>
                      <a:pt x="630169" y="2697156"/>
                    </a:cubicBezTo>
                    <a:cubicBezTo>
                      <a:pt x="631145" y="2696007"/>
                      <a:pt x="631948" y="2694744"/>
                      <a:pt x="632350" y="2693194"/>
                    </a:cubicBezTo>
                    <a:cubicBezTo>
                      <a:pt x="632350" y="2693194"/>
                      <a:pt x="632350" y="2693194"/>
                      <a:pt x="632408" y="2693252"/>
                    </a:cubicBezTo>
                    <a:cubicBezTo>
                      <a:pt x="633441" y="2688257"/>
                      <a:pt x="632465" y="2683434"/>
                      <a:pt x="631145" y="2678611"/>
                    </a:cubicBezTo>
                    <a:cubicBezTo>
                      <a:pt x="632752" y="2675281"/>
                      <a:pt x="633499" y="2671492"/>
                      <a:pt x="632867" y="2667645"/>
                    </a:cubicBezTo>
                    <a:cubicBezTo>
                      <a:pt x="624427" y="2595305"/>
                      <a:pt x="607663" y="2524743"/>
                      <a:pt x="591989" y="2453723"/>
                    </a:cubicBezTo>
                    <a:cubicBezTo>
                      <a:pt x="579473" y="2390454"/>
                      <a:pt x="562938" y="2328218"/>
                      <a:pt x="548527" y="2265350"/>
                    </a:cubicBezTo>
                    <a:cubicBezTo>
                      <a:pt x="530499" y="2182962"/>
                      <a:pt x="513447" y="2100172"/>
                      <a:pt x="488702" y="2019506"/>
                    </a:cubicBezTo>
                    <a:cubicBezTo>
                      <a:pt x="464818" y="1937233"/>
                      <a:pt x="435480" y="1856510"/>
                      <a:pt x="414524" y="1773433"/>
                    </a:cubicBezTo>
                    <a:cubicBezTo>
                      <a:pt x="385301" y="1646320"/>
                      <a:pt x="355675" y="1519321"/>
                      <a:pt x="320424" y="1393758"/>
                    </a:cubicBezTo>
                    <a:cubicBezTo>
                      <a:pt x="280866" y="1248273"/>
                      <a:pt x="237749" y="1103764"/>
                      <a:pt x="208123" y="955752"/>
                    </a:cubicBezTo>
                    <a:cubicBezTo>
                      <a:pt x="185043" y="872216"/>
                      <a:pt x="158748" y="789713"/>
                      <a:pt x="141753" y="704511"/>
                    </a:cubicBezTo>
                    <a:cubicBezTo>
                      <a:pt x="136873" y="687000"/>
                      <a:pt x="132108" y="668800"/>
                      <a:pt x="122750" y="653012"/>
                    </a:cubicBezTo>
                    <a:cubicBezTo>
                      <a:pt x="126883" y="650600"/>
                      <a:pt x="130615" y="648591"/>
                      <a:pt x="133888" y="647213"/>
                    </a:cubicBezTo>
                    <a:close/>
                    <a:moveTo>
                      <a:pt x="457354" y="2315242"/>
                    </a:moveTo>
                    <a:cubicBezTo>
                      <a:pt x="430485" y="2231419"/>
                      <a:pt x="407864" y="2146505"/>
                      <a:pt x="387712" y="2060844"/>
                    </a:cubicBezTo>
                    <a:cubicBezTo>
                      <a:pt x="358891" y="1931664"/>
                      <a:pt x="315257" y="1806847"/>
                      <a:pt x="277880" y="1680136"/>
                    </a:cubicBezTo>
                    <a:cubicBezTo>
                      <a:pt x="250494" y="1573175"/>
                      <a:pt x="227988" y="1464894"/>
                      <a:pt x="197330" y="1358736"/>
                    </a:cubicBezTo>
                    <a:cubicBezTo>
                      <a:pt x="175455" y="1274454"/>
                      <a:pt x="147610" y="1191721"/>
                      <a:pt x="124931" y="1107668"/>
                    </a:cubicBezTo>
                    <a:cubicBezTo>
                      <a:pt x="97258" y="985550"/>
                      <a:pt x="74810" y="862111"/>
                      <a:pt x="33759" y="743438"/>
                    </a:cubicBezTo>
                    <a:cubicBezTo>
                      <a:pt x="30142" y="733792"/>
                      <a:pt x="27042" y="723630"/>
                      <a:pt x="22736" y="714100"/>
                    </a:cubicBezTo>
                    <a:cubicBezTo>
                      <a:pt x="47366" y="708875"/>
                      <a:pt x="83134" y="679881"/>
                      <a:pt x="110234" y="661279"/>
                    </a:cubicBezTo>
                    <a:cubicBezTo>
                      <a:pt x="111439" y="668513"/>
                      <a:pt x="113276" y="675633"/>
                      <a:pt x="114827" y="682809"/>
                    </a:cubicBezTo>
                    <a:cubicBezTo>
                      <a:pt x="126252" y="743667"/>
                      <a:pt x="133543" y="805731"/>
                      <a:pt x="150480" y="865498"/>
                    </a:cubicBezTo>
                    <a:cubicBezTo>
                      <a:pt x="171149" y="938586"/>
                      <a:pt x="184986" y="1013223"/>
                      <a:pt x="200315" y="1087516"/>
                    </a:cubicBezTo>
                    <a:cubicBezTo>
                      <a:pt x="222591" y="1192008"/>
                      <a:pt x="255834" y="1293687"/>
                      <a:pt x="281842" y="1397261"/>
                    </a:cubicBezTo>
                    <a:cubicBezTo>
                      <a:pt x="316347" y="1522422"/>
                      <a:pt x="346489" y="1648788"/>
                      <a:pt x="375253" y="1775327"/>
                    </a:cubicBezTo>
                    <a:cubicBezTo>
                      <a:pt x="412572" y="1920813"/>
                      <a:pt x="468091" y="2061303"/>
                      <a:pt x="496568" y="2209200"/>
                    </a:cubicBezTo>
                    <a:cubicBezTo>
                      <a:pt x="528949" y="2363814"/>
                      <a:pt x="573329" y="2516246"/>
                      <a:pt x="594458" y="2672985"/>
                    </a:cubicBezTo>
                    <a:cubicBezTo>
                      <a:pt x="595663" y="2680908"/>
                      <a:pt x="601519" y="2687108"/>
                      <a:pt x="608753" y="2689118"/>
                    </a:cubicBezTo>
                    <a:cubicBezTo>
                      <a:pt x="608926" y="2690553"/>
                      <a:pt x="609213" y="2691931"/>
                      <a:pt x="609500" y="2693194"/>
                    </a:cubicBezTo>
                    <a:cubicBezTo>
                      <a:pt x="610361" y="2699223"/>
                      <a:pt x="615643" y="2701749"/>
                      <a:pt x="620925" y="2701462"/>
                    </a:cubicBezTo>
                    <a:cubicBezTo>
                      <a:pt x="599625" y="2711681"/>
                      <a:pt x="578152" y="2721556"/>
                      <a:pt x="555933" y="2729709"/>
                    </a:cubicBezTo>
                    <a:cubicBezTo>
                      <a:pt x="556909" y="2724197"/>
                      <a:pt x="556220" y="2718112"/>
                      <a:pt x="554383" y="2712830"/>
                    </a:cubicBezTo>
                    <a:cubicBezTo>
                      <a:pt x="549388" y="2692677"/>
                      <a:pt x="543876" y="2672583"/>
                      <a:pt x="539570" y="2652258"/>
                    </a:cubicBezTo>
                    <a:cubicBezTo>
                      <a:pt x="516777" y="2538982"/>
                      <a:pt x="488472" y="2426509"/>
                      <a:pt x="457354" y="2315242"/>
                    </a:cubicBezTo>
                    <a:close/>
                    <a:moveTo>
                      <a:pt x="680348" y="2834431"/>
                    </a:moveTo>
                    <a:cubicBezTo>
                      <a:pt x="680003" y="2835407"/>
                      <a:pt x="679716" y="2836440"/>
                      <a:pt x="679429" y="2837474"/>
                    </a:cubicBezTo>
                    <a:cubicBezTo>
                      <a:pt x="678281" y="2834661"/>
                      <a:pt x="676386" y="2831962"/>
                      <a:pt x="673401" y="2829608"/>
                    </a:cubicBezTo>
                    <a:cubicBezTo>
                      <a:pt x="641996" y="2803026"/>
                      <a:pt x="607605" y="2779372"/>
                      <a:pt x="576430" y="2752445"/>
                    </a:cubicBezTo>
                    <a:cubicBezTo>
                      <a:pt x="600658" y="2747967"/>
                      <a:pt x="628102" y="2753995"/>
                      <a:pt x="647278" y="2768922"/>
                    </a:cubicBezTo>
                    <a:cubicBezTo>
                      <a:pt x="664272" y="2785859"/>
                      <a:pt x="683793" y="2808882"/>
                      <a:pt x="680348" y="2834431"/>
                    </a:cubicBezTo>
                    <a:close/>
                    <a:moveTo>
                      <a:pt x="1542351" y="2805208"/>
                    </a:moveTo>
                    <a:cubicBezTo>
                      <a:pt x="1542351" y="2805208"/>
                      <a:pt x="1542696" y="2805150"/>
                      <a:pt x="1543098" y="2805150"/>
                    </a:cubicBezTo>
                    <a:cubicBezTo>
                      <a:pt x="1542868" y="2805208"/>
                      <a:pt x="1542638" y="2805208"/>
                      <a:pt x="1542351" y="2805208"/>
                    </a:cubicBezTo>
                    <a:close/>
                    <a:moveTo>
                      <a:pt x="1892860" y="2684352"/>
                    </a:moveTo>
                    <a:cubicBezTo>
                      <a:pt x="1887003" y="2690955"/>
                      <a:pt x="1880516" y="2701289"/>
                      <a:pt x="1874315" y="2712313"/>
                    </a:cubicBezTo>
                    <a:cubicBezTo>
                      <a:pt x="1831140" y="2708638"/>
                      <a:pt x="1786875" y="2713519"/>
                      <a:pt x="1743470" y="2713748"/>
                    </a:cubicBezTo>
                    <a:cubicBezTo>
                      <a:pt x="1637485" y="2719662"/>
                      <a:pt x="1530811" y="2731948"/>
                      <a:pt x="1423793" y="2734417"/>
                    </a:cubicBezTo>
                    <a:cubicBezTo>
                      <a:pt x="1358456" y="2739699"/>
                      <a:pt x="1296852" y="2746072"/>
                      <a:pt x="1230367" y="2748081"/>
                    </a:cubicBezTo>
                    <a:cubicBezTo>
                      <a:pt x="1161873" y="2755602"/>
                      <a:pt x="1093609" y="2764559"/>
                      <a:pt x="1025804" y="2776673"/>
                    </a:cubicBezTo>
                    <a:cubicBezTo>
                      <a:pt x="962879" y="2784539"/>
                      <a:pt x="899552" y="2788787"/>
                      <a:pt x="837431" y="2802222"/>
                    </a:cubicBezTo>
                    <a:cubicBezTo>
                      <a:pt x="829967" y="2804576"/>
                      <a:pt x="819173" y="2804346"/>
                      <a:pt x="814982" y="2811695"/>
                    </a:cubicBezTo>
                    <a:cubicBezTo>
                      <a:pt x="814063" y="2813532"/>
                      <a:pt x="815671" y="2814968"/>
                      <a:pt x="817279" y="2814968"/>
                    </a:cubicBezTo>
                    <a:cubicBezTo>
                      <a:pt x="818542" y="2815140"/>
                      <a:pt x="819575" y="2813705"/>
                      <a:pt x="819920" y="2812614"/>
                    </a:cubicBezTo>
                    <a:cubicBezTo>
                      <a:pt x="839038" y="2809456"/>
                      <a:pt x="858731" y="2808365"/>
                      <a:pt x="878079" y="2806528"/>
                    </a:cubicBezTo>
                    <a:cubicBezTo>
                      <a:pt x="998188" y="2797916"/>
                      <a:pt x="1110201" y="2789591"/>
                      <a:pt x="1231229" y="2778223"/>
                    </a:cubicBezTo>
                    <a:cubicBezTo>
                      <a:pt x="1282441" y="2776616"/>
                      <a:pt x="1334917" y="2777592"/>
                      <a:pt x="1386015" y="2771276"/>
                    </a:cubicBezTo>
                    <a:cubicBezTo>
                      <a:pt x="1428788" y="2768750"/>
                      <a:pt x="1471618" y="2769267"/>
                      <a:pt x="1514391" y="2766568"/>
                    </a:cubicBezTo>
                    <a:cubicBezTo>
                      <a:pt x="1614290" y="2762894"/>
                      <a:pt x="1713730" y="2751641"/>
                      <a:pt x="1813801" y="2749402"/>
                    </a:cubicBezTo>
                    <a:cubicBezTo>
                      <a:pt x="1827696" y="2747794"/>
                      <a:pt x="1842106" y="2748081"/>
                      <a:pt x="1856287" y="2747507"/>
                    </a:cubicBezTo>
                    <a:cubicBezTo>
                      <a:pt x="1853302" y="2753765"/>
                      <a:pt x="1851120" y="2758473"/>
                      <a:pt x="1850201" y="2760310"/>
                    </a:cubicBezTo>
                    <a:cubicBezTo>
                      <a:pt x="1846010" y="2768980"/>
                      <a:pt x="1842336" y="2777936"/>
                      <a:pt x="1837915" y="2786433"/>
                    </a:cubicBezTo>
                    <a:cubicBezTo>
                      <a:pt x="1807141" y="2786606"/>
                      <a:pt x="1776655" y="2792060"/>
                      <a:pt x="1746111" y="2795562"/>
                    </a:cubicBezTo>
                    <a:cubicBezTo>
                      <a:pt x="1678363" y="2798261"/>
                      <a:pt x="1611994" y="2799294"/>
                      <a:pt x="1544246" y="2805093"/>
                    </a:cubicBezTo>
                    <a:cubicBezTo>
                      <a:pt x="1464843" y="2809514"/>
                      <a:pt x="1389230" y="2815599"/>
                      <a:pt x="1308335" y="2820078"/>
                    </a:cubicBezTo>
                    <a:cubicBezTo>
                      <a:pt x="1167442" y="2825934"/>
                      <a:pt x="1026206" y="2822546"/>
                      <a:pt x="885428" y="2831273"/>
                    </a:cubicBezTo>
                    <a:cubicBezTo>
                      <a:pt x="828876" y="2834718"/>
                      <a:pt x="771635" y="2837991"/>
                      <a:pt x="714796" y="2839541"/>
                    </a:cubicBezTo>
                    <a:cubicBezTo>
                      <a:pt x="717150" y="2821054"/>
                      <a:pt x="711868" y="2803026"/>
                      <a:pt x="702107" y="2787295"/>
                    </a:cubicBezTo>
                    <a:cubicBezTo>
                      <a:pt x="706126" y="2787065"/>
                      <a:pt x="710145" y="2786606"/>
                      <a:pt x="714164" y="2786089"/>
                    </a:cubicBezTo>
                    <a:cubicBezTo>
                      <a:pt x="717379" y="2790567"/>
                      <a:pt x="722432" y="2793667"/>
                      <a:pt x="729149" y="2793667"/>
                    </a:cubicBezTo>
                    <a:cubicBezTo>
                      <a:pt x="790524" y="2787696"/>
                      <a:pt x="851669" y="2775812"/>
                      <a:pt x="911092" y="2759392"/>
                    </a:cubicBezTo>
                    <a:cubicBezTo>
                      <a:pt x="931876" y="2751985"/>
                      <a:pt x="952889" y="2745440"/>
                      <a:pt x="974017" y="2739182"/>
                    </a:cubicBezTo>
                    <a:cubicBezTo>
                      <a:pt x="1035908" y="2737862"/>
                      <a:pt x="1097513" y="2728389"/>
                      <a:pt x="1159577" y="2730054"/>
                    </a:cubicBezTo>
                    <a:cubicBezTo>
                      <a:pt x="1230999" y="2729996"/>
                      <a:pt x="1300928" y="2713174"/>
                      <a:pt x="1371776" y="2706572"/>
                    </a:cubicBezTo>
                    <a:cubicBezTo>
                      <a:pt x="1459102" y="2705079"/>
                      <a:pt x="1539251" y="2703873"/>
                      <a:pt x="1626691" y="2694629"/>
                    </a:cubicBezTo>
                    <a:cubicBezTo>
                      <a:pt x="1714993" y="2687740"/>
                      <a:pt x="1804386" y="2686017"/>
                      <a:pt x="1892860" y="2684352"/>
                    </a:cubicBezTo>
                    <a:close/>
                    <a:moveTo>
                      <a:pt x="1835102" y="2539556"/>
                    </a:moveTo>
                    <a:cubicBezTo>
                      <a:pt x="1849513" y="2574865"/>
                      <a:pt x="1866105" y="2608911"/>
                      <a:pt x="1873856" y="2646689"/>
                    </a:cubicBezTo>
                    <a:cubicBezTo>
                      <a:pt x="1749039" y="2647206"/>
                      <a:pt x="1624797" y="2659894"/>
                      <a:pt x="1500669" y="2671894"/>
                    </a:cubicBezTo>
                    <a:cubicBezTo>
                      <a:pt x="1456461" y="2674420"/>
                      <a:pt x="1411966" y="2672698"/>
                      <a:pt x="1367872" y="2677865"/>
                    </a:cubicBezTo>
                    <a:cubicBezTo>
                      <a:pt x="1308737" y="2685443"/>
                      <a:pt x="1250692" y="2700084"/>
                      <a:pt x="1191499" y="2706801"/>
                    </a:cubicBezTo>
                    <a:cubicBezTo>
                      <a:pt x="1139310" y="2710705"/>
                      <a:pt x="1086375" y="2713920"/>
                      <a:pt x="1034129" y="2721614"/>
                    </a:cubicBezTo>
                    <a:cubicBezTo>
                      <a:pt x="1132478" y="2687051"/>
                      <a:pt x="1233123" y="2658976"/>
                      <a:pt x="1331013" y="2622576"/>
                    </a:cubicBezTo>
                    <a:cubicBezTo>
                      <a:pt x="1379642" y="2602826"/>
                      <a:pt x="1429362" y="2586176"/>
                      <a:pt x="1478795" y="2568492"/>
                    </a:cubicBezTo>
                    <a:cubicBezTo>
                      <a:pt x="1555040" y="2538121"/>
                      <a:pt x="1628357" y="2501089"/>
                      <a:pt x="1699205" y="2459694"/>
                    </a:cubicBezTo>
                    <a:cubicBezTo>
                      <a:pt x="1731299" y="2444595"/>
                      <a:pt x="1761498" y="2426567"/>
                      <a:pt x="1790090" y="2406415"/>
                    </a:cubicBezTo>
                    <a:cubicBezTo>
                      <a:pt x="1802950" y="2451427"/>
                      <a:pt x="1817878" y="2496037"/>
                      <a:pt x="1835102" y="2539556"/>
                    </a:cubicBezTo>
                    <a:close/>
                    <a:moveTo>
                      <a:pt x="1815868" y="2348427"/>
                    </a:moveTo>
                    <a:cubicBezTo>
                      <a:pt x="1770856" y="2384253"/>
                      <a:pt x="1719529" y="2410147"/>
                      <a:pt x="1668603" y="2436384"/>
                    </a:cubicBezTo>
                    <a:cubicBezTo>
                      <a:pt x="1572780" y="2492075"/>
                      <a:pt x="1470068" y="2533585"/>
                      <a:pt x="1365174" y="2568435"/>
                    </a:cubicBezTo>
                    <a:cubicBezTo>
                      <a:pt x="1283475" y="2599611"/>
                      <a:pt x="1200168" y="2629408"/>
                      <a:pt x="1115483" y="2652833"/>
                    </a:cubicBezTo>
                    <a:cubicBezTo>
                      <a:pt x="1062146" y="2669999"/>
                      <a:pt x="1010072" y="2690725"/>
                      <a:pt x="955530" y="2703873"/>
                    </a:cubicBezTo>
                    <a:cubicBezTo>
                      <a:pt x="899896" y="2723681"/>
                      <a:pt x="842885" y="2738206"/>
                      <a:pt x="784496" y="2747278"/>
                    </a:cubicBezTo>
                    <a:cubicBezTo>
                      <a:pt x="764458" y="2750895"/>
                      <a:pt x="744077" y="2752445"/>
                      <a:pt x="724039" y="2756062"/>
                    </a:cubicBezTo>
                    <a:cubicBezTo>
                      <a:pt x="714911" y="2758531"/>
                      <a:pt x="710662" y="2765707"/>
                      <a:pt x="710375" y="2773171"/>
                    </a:cubicBezTo>
                    <a:cubicBezTo>
                      <a:pt x="704576" y="2773917"/>
                      <a:pt x="698720" y="2774434"/>
                      <a:pt x="692806" y="2774606"/>
                    </a:cubicBezTo>
                    <a:cubicBezTo>
                      <a:pt x="681266" y="2761114"/>
                      <a:pt x="666396" y="2750263"/>
                      <a:pt x="650780" y="2743890"/>
                    </a:cubicBezTo>
                    <a:cubicBezTo>
                      <a:pt x="641020" y="2740330"/>
                      <a:pt x="626896" y="2737001"/>
                      <a:pt x="612485" y="2735967"/>
                    </a:cubicBezTo>
                    <a:cubicBezTo>
                      <a:pt x="634991" y="2727585"/>
                      <a:pt x="657038" y="2716676"/>
                      <a:pt x="678970" y="2708638"/>
                    </a:cubicBezTo>
                    <a:cubicBezTo>
                      <a:pt x="755559" y="2679300"/>
                      <a:pt x="831517" y="2648354"/>
                      <a:pt x="909140" y="2621657"/>
                    </a:cubicBezTo>
                    <a:cubicBezTo>
                      <a:pt x="1012426" y="2580090"/>
                      <a:pt x="1121512" y="2551900"/>
                      <a:pt x="1225717" y="2511653"/>
                    </a:cubicBezTo>
                    <a:cubicBezTo>
                      <a:pt x="1321080" y="2471923"/>
                      <a:pt x="1418740" y="2437935"/>
                      <a:pt x="1514334" y="2398893"/>
                    </a:cubicBezTo>
                    <a:cubicBezTo>
                      <a:pt x="1607228" y="2361632"/>
                      <a:pt x="1696908" y="2317079"/>
                      <a:pt x="1788712" y="2277177"/>
                    </a:cubicBezTo>
                    <a:cubicBezTo>
                      <a:pt x="1796003" y="2273732"/>
                      <a:pt x="1803410" y="2270460"/>
                      <a:pt x="1810816" y="2267245"/>
                    </a:cubicBezTo>
                    <a:cubicBezTo>
                      <a:pt x="1801860" y="2274307"/>
                      <a:pt x="1792903" y="2281426"/>
                      <a:pt x="1784348" y="2289004"/>
                    </a:cubicBezTo>
                    <a:cubicBezTo>
                      <a:pt x="1753977" y="2316850"/>
                      <a:pt x="1720505" y="2340562"/>
                      <a:pt x="1683473" y="2358876"/>
                    </a:cubicBezTo>
                    <a:cubicBezTo>
                      <a:pt x="1624051" y="2394989"/>
                      <a:pt x="1558427" y="2417495"/>
                      <a:pt x="1494469" y="2443848"/>
                    </a:cubicBezTo>
                    <a:cubicBezTo>
                      <a:pt x="1389173" y="2486449"/>
                      <a:pt x="1281580" y="2523423"/>
                      <a:pt x="1176284" y="2566311"/>
                    </a:cubicBezTo>
                    <a:cubicBezTo>
                      <a:pt x="1134258" y="2579803"/>
                      <a:pt x="1093437" y="2596855"/>
                      <a:pt x="1051180" y="2609486"/>
                    </a:cubicBezTo>
                    <a:cubicBezTo>
                      <a:pt x="998303" y="2626939"/>
                      <a:pt x="944047" y="2638250"/>
                      <a:pt x="891973" y="2658344"/>
                    </a:cubicBezTo>
                    <a:cubicBezTo>
                      <a:pt x="883189" y="2664430"/>
                      <a:pt x="794658" y="2684180"/>
                      <a:pt x="810217" y="2696696"/>
                    </a:cubicBezTo>
                    <a:cubicBezTo>
                      <a:pt x="854310" y="2689807"/>
                      <a:pt x="896624" y="2673329"/>
                      <a:pt x="939339" y="2660526"/>
                    </a:cubicBezTo>
                    <a:cubicBezTo>
                      <a:pt x="1006226" y="2643417"/>
                      <a:pt x="1072768" y="2624298"/>
                      <a:pt x="1137358" y="2600070"/>
                    </a:cubicBezTo>
                    <a:cubicBezTo>
                      <a:pt x="1185241" y="2585085"/>
                      <a:pt x="1231401" y="2565450"/>
                      <a:pt x="1278480" y="2548168"/>
                    </a:cubicBezTo>
                    <a:cubicBezTo>
                      <a:pt x="1375279" y="2514237"/>
                      <a:pt x="1472594" y="2481167"/>
                      <a:pt x="1567728" y="2442700"/>
                    </a:cubicBezTo>
                    <a:cubicBezTo>
                      <a:pt x="1630883" y="2419447"/>
                      <a:pt x="1690191" y="2386894"/>
                      <a:pt x="1748006" y="2352733"/>
                    </a:cubicBezTo>
                    <a:cubicBezTo>
                      <a:pt x="1791296" y="2320697"/>
                      <a:pt x="1832403" y="2285158"/>
                      <a:pt x="1873913" y="2250423"/>
                    </a:cubicBezTo>
                    <a:cubicBezTo>
                      <a:pt x="1881205" y="2243074"/>
                      <a:pt x="1889070" y="2236012"/>
                      <a:pt x="1895673" y="2228031"/>
                    </a:cubicBezTo>
                    <a:cubicBezTo>
                      <a:pt x="1902620" y="2223324"/>
                      <a:pt x="1908706" y="2217927"/>
                      <a:pt x="1913643" y="2211669"/>
                    </a:cubicBezTo>
                    <a:cubicBezTo>
                      <a:pt x="1918638" y="2214252"/>
                      <a:pt x="1924437" y="2213965"/>
                      <a:pt x="1930063" y="2213334"/>
                    </a:cubicBezTo>
                    <a:cubicBezTo>
                      <a:pt x="1940226" y="2213161"/>
                      <a:pt x="1952799" y="2213391"/>
                      <a:pt x="1964971" y="2212128"/>
                    </a:cubicBezTo>
                    <a:cubicBezTo>
                      <a:pt x="1917145" y="2259494"/>
                      <a:pt x="1869263" y="2307319"/>
                      <a:pt x="1815868" y="23484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4"/>
              <p:cNvSpPr/>
              <p:nvPr/>
            </p:nvSpPr>
            <p:spPr>
              <a:xfrm>
                <a:off x="14452881" y="5954614"/>
                <a:ext cx="68090" cy="48015"/>
              </a:xfrm>
              <a:custGeom>
                <a:rect b="b" l="l" r="r" t="t"/>
                <a:pathLst>
                  <a:path extrusionOk="0" h="48015" w="68090">
                    <a:moveTo>
                      <a:pt x="20900" y="45033"/>
                    </a:moveTo>
                    <a:cubicBezTo>
                      <a:pt x="35712" y="49052"/>
                      <a:pt x="55750" y="51464"/>
                      <a:pt x="64419" y="35560"/>
                    </a:cubicBezTo>
                    <a:cubicBezTo>
                      <a:pt x="77107" y="11561"/>
                      <a:pt x="54544" y="-1127"/>
                      <a:pt x="32842" y="79"/>
                    </a:cubicBezTo>
                    <a:cubicBezTo>
                      <a:pt x="26584" y="-94"/>
                      <a:pt x="21129" y="3868"/>
                      <a:pt x="18546" y="9265"/>
                    </a:cubicBezTo>
                    <a:cubicBezTo>
                      <a:pt x="8671" y="1801"/>
                      <a:pt x="-114" y="15236"/>
                      <a:pt x="1" y="24479"/>
                    </a:cubicBezTo>
                    <a:cubicBezTo>
                      <a:pt x="288" y="35675"/>
                      <a:pt x="11025" y="42737"/>
                      <a:pt x="20900" y="450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13032992" y="4139557"/>
                <a:ext cx="305244" cy="344667"/>
              </a:xfrm>
              <a:custGeom>
                <a:rect b="b" l="l" r="r" t="t"/>
                <a:pathLst>
                  <a:path extrusionOk="0" h="344667" w="305244">
                    <a:moveTo>
                      <a:pt x="46908" y="289204"/>
                    </a:moveTo>
                    <a:cubicBezTo>
                      <a:pt x="52821" y="311768"/>
                      <a:pt x="56840" y="344034"/>
                      <a:pt x="86408" y="344666"/>
                    </a:cubicBezTo>
                    <a:cubicBezTo>
                      <a:pt x="140147" y="345125"/>
                      <a:pt x="124071" y="271980"/>
                      <a:pt x="115115" y="238336"/>
                    </a:cubicBezTo>
                    <a:cubicBezTo>
                      <a:pt x="125794" y="257283"/>
                      <a:pt x="147840" y="264459"/>
                      <a:pt x="168624" y="261072"/>
                    </a:cubicBezTo>
                    <a:cubicBezTo>
                      <a:pt x="205885" y="254527"/>
                      <a:pt x="200833" y="205266"/>
                      <a:pt x="202957" y="176445"/>
                    </a:cubicBezTo>
                    <a:cubicBezTo>
                      <a:pt x="208584" y="198663"/>
                      <a:pt x="213636" y="221055"/>
                      <a:pt x="219664" y="243216"/>
                    </a:cubicBezTo>
                    <a:cubicBezTo>
                      <a:pt x="223396" y="255158"/>
                      <a:pt x="225980" y="268880"/>
                      <a:pt x="235855" y="277435"/>
                    </a:cubicBezTo>
                    <a:cubicBezTo>
                      <a:pt x="258705" y="294601"/>
                      <a:pt x="300789" y="285472"/>
                      <a:pt x="304808" y="254125"/>
                    </a:cubicBezTo>
                    <a:cubicBezTo>
                      <a:pt x="308425" y="210778"/>
                      <a:pt x="288733" y="168923"/>
                      <a:pt x="275527" y="128447"/>
                    </a:cubicBezTo>
                    <a:cubicBezTo>
                      <a:pt x="260657" y="90727"/>
                      <a:pt x="251012" y="50882"/>
                      <a:pt x="233903" y="14080"/>
                    </a:cubicBezTo>
                    <a:cubicBezTo>
                      <a:pt x="225291" y="71"/>
                      <a:pt x="206000" y="1104"/>
                      <a:pt x="191474" y="186"/>
                    </a:cubicBezTo>
                    <a:cubicBezTo>
                      <a:pt x="155304" y="-3087"/>
                      <a:pt x="147496" y="37619"/>
                      <a:pt x="144797" y="65465"/>
                    </a:cubicBezTo>
                    <a:cubicBezTo>
                      <a:pt x="141869" y="87397"/>
                      <a:pt x="136702" y="108927"/>
                      <a:pt x="131248" y="130342"/>
                    </a:cubicBezTo>
                    <a:cubicBezTo>
                      <a:pt x="113392" y="112027"/>
                      <a:pt x="100015" y="89808"/>
                      <a:pt x="85604" y="68737"/>
                    </a:cubicBezTo>
                    <a:cubicBezTo>
                      <a:pt x="78255" y="57484"/>
                      <a:pt x="69356" y="41466"/>
                      <a:pt x="53568" y="44279"/>
                    </a:cubicBezTo>
                    <a:cubicBezTo>
                      <a:pt x="44324" y="46059"/>
                      <a:pt x="36344" y="51398"/>
                      <a:pt x="27559" y="54613"/>
                    </a:cubicBezTo>
                    <a:cubicBezTo>
                      <a:pt x="18947" y="58058"/>
                      <a:pt x="9072" y="60872"/>
                      <a:pt x="4020" y="69311"/>
                    </a:cubicBezTo>
                    <a:cubicBezTo>
                      <a:pt x="-2468" y="82402"/>
                      <a:pt x="-1377" y="107147"/>
                      <a:pt x="9302" y="117653"/>
                    </a:cubicBezTo>
                    <a:cubicBezTo>
                      <a:pt x="24804" y="174033"/>
                      <a:pt x="33416" y="232078"/>
                      <a:pt x="46908" y="289204"/>
                    </a:cubicBezTo>
                    <a:close/>
                    <a:moveTo>
                      <a:pt x="18890" y="100487"/>
                    </a:moveTo>
                    <a:cubicBezTo>
                      <a:pt x="18603" y="94688"/>
                      <a:pt x="19866" y="89061"/>
                      <a:pt x="22335" y="83722"/>
                    </a:cubicBezTo>
                    <a:cubicBezTo>
                      <a:pt x="32727" y="79129"/>
                      <a:pt x="44094" y="76431"/>
                      <a:pt x="54601" y="72010"/>
                    </a:cubicBezTo>
                    <a:cubicBezTo>
                      <a:pt x="77853" y="101807"/>
                      <a:pt x="95422" y="155489"/>
                      <a:pt x="135324" y="165823"/>
                    </a:cubicBezTo>
                    <a:cubicBezTo>
                      <a:pt x="147324" y="166397"/>
                      <a:pt x="154730" y="155718"/>
                      <a:pt x="156682" y="145097"/>
                    </a:cubicBezTo>
                    <a:cubicBezTo>
                      <a:pt x="163859" y="123280"/>
                      <a:pt x="169657" y="101003"/>
                      <a:pt x="173389" y="78268"/>
                    </a:cubicBezTo>
                    <a:cubicBezTo>
                      <a:pt x="177006" y="62364"/>
                      <a:pt x="175513" y="45772"/>
                      <a:pt x="184298" y="31131"/>
                    </a:cubicBezTo>
                    <a:cubicBezTo>
                      <a:pt x="193369" y="27055"/>
                      <a:pt x="205081" y="29007"/>
                      <a:pt x="215071" y="28433"/>
                    </a:cubicBezTo>
                    <a:cubicBezTo>
                      <a:pt x="229425" y="71321"/>
                      <a:pt x="239300" y="115816"/>
                      <a:pt x="255777" y="158130"/>
                    </a:cubicBezTo>
                    <a:cubicBezTo>
                      <a:pt x="264619" y="184655"/>
                      <a:pt x="274207" y="211696"/>
                      <a:pt x="277307" y="239714"/>
                    </a:cubicBezTo>
                    <a:cubicBezTo>
                      <a:pt x="279776" y="255905"/>
                      <a:pt x="268408" y="259235"/>
                      <a:pt x="254973" y="255043"/>
                    </a:cubicBezTo>
                    <a:cubicBezTo>
                      <a:pt x="235568" y="207850"/>
                      <a:pt x="230745" y="154742"/>
                      <a:pt x="207033" y="109386"/>
                    </a:cubicBezTo>
                    <a:cubicBezTo>
                      <a:pt x="199570" y="98075"/>
                      <a:pt x="182231" y="102381"/>
                      <a:pt x="180394" y="115644"/>
                    </a:cubicBezTo>
                    <a:cubicBezTo>
                      <a:pt x="176030" y="139241"/>
                      <a:pt x="175858" y="163297"/>
                      <a:pt x="174480" y="187181"/>
                    </a:cubicBezTo>
                    <a:cubicBezTo>
                      <a:pt x="173102" y="201190"/>
                      <a:pt x="173504" y="217610"/>
                      <a:pt x="166385" y="231159"/>
                    </a:cubicBezTo>
                    <a:cubicBezTo>
                      <a:pt x="153180" y="233915"/>
                      <a:pt x="142099" y="228174"/>
                      <a:pt x="135956" y="216347"/>
                    </a:cubicBezTo>
                    <a:cubicBezTo>
                      <a:pt x="122980" y="197171"/>
                      <a:pt x="114598" y="176961"/>
                      <a:pt x="103288" y="156350"/>
                    </a:cubicBezTo>
                    <a:cubicBezTo>
                      <a:pt x="98924" y="145327"/>
                      <a:pt x="84399" y="133959"/>
                      <a:pt x="74696" y="145901"/>
                    </a:cubicBezTo>
                    <a:cubicBezTo>
                      <a:pt x="67576" y="156522"/>
                      <a:pt x="74351" y="170359"/>
                      <a:pt x="74983" y="182071"/>
                    </a:cubicBezTo>
                    <a:cubicBezTo>
                      <a:pt x="79404" y="210548"/>
                      <a:pt x="86236" y="238566"/>
                      <a:pt x="92896" y="266526"/>
                    </a:cubicBezTo>
                    <a:cubicBezTo>
                      <a:pt x="95479" y="282602"/>
                      <a:pt x="101163" y="301663"/>
                      <a:pt x="92149" y="316533"/>
                    </a:cubicBezTo>
                    <a:cubicBezTo>
                      <a:pt x="89279" y="316016"/>
                      <a:pt x="86351" y="315327"/>
                      <a:pt x="83710" y="314122"/>
                    </a:cubicBezTo>
                    <a:cubicBezTo>
                      <a:pt x="53740" y="250910"/>
                      <a:pt x="46334" y="179373"/>
                      <a:pt x="18431" y="115357"/>
                    </a:cubicBezTo>
                    <a:cubicBezTo>
                      <a:pt x="21818" y="111223"/>
                      <a:pt x="18833" y="105482"/>
                      <a:pt x="18890" y="1004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13356087" y="4043837"/>
                <a:ext cx="207083" cy="347307"/>
              </a:xfrm>
              <a:custGeom>
                <a:rect b="b" l="l" r="r" t="t"/>
                <a:pathLst>
                  <a:path extrusionOk="0" h="347307" w="207083">
                    <a:moveTo>
                      <a:pt x="49289" y="346802"/>
                    </a:moveTo>
                    <a:cubicBezTo>
                      <a:pt x="107851" y="354438"/>
                      <a:pt x="93842" y="273600"/>
                      <a:pt x="91144" y="237028"/>
                    </a:cubicBezTo>
                    <a:cubicBezTo>
                      <a:pt x="100330" y="232894"/>
                      <a:pt x="109631" y="231573"/>
                      <a:pt x="119850" y="230253"/>
                    </a:cubicBezTo>
                    <a:cubicBezTo>
                      <a:pt x="136558" y="248855"/>
                      <a:pt x="133744" y="278939"/>
                      <a:pt x="152174" y="296737"/>
                    </a:cubicBezTo>
                    <a:cubicBezTo>
                      <a:pt x="162508" y="305981"/>
                      <a:pt x="178986" y="306727"/>
                      <a:pt x="190756" y="299723"/>
                    </a:cubicBezTo>
                    <a:cubicBezTo>
                      <a:pt x="215903" y="282384"/>
                      <a:pt x="206085" y="247017"/>
                      <a:pt x="199942" y="222215"/>
                    </a:cubicBezTo>
                    <a:cubicBezTo>
                      <a:pt x="183694" y="164514"/>
                      <a:pt x="165207" y="106872"/>
                      <a:pt x="137361" y="53649"/>
                    </a:cubicBezTo>
                    <a:cubicBezTo>
                      <a:pt x="128060" y="38033"/>
                      <a:pt x="122147" y="17594"/>
                      <a:pt x="105382" y="8408"/>
                    </a:cubicBezTo>
                    <a:cubicBezTo>
                      <a:pt x="88560" y="1690"/>
                      <a:pt x="69728" y="-1066"/>
                      <a:pt x="51643" y="370"/>
                    </a:cubicBezTo>
                    <a:cubicBezTo>
                      <a:pt x="36429" y="2552"/>
                      <a:pt x="20353" y="9671"/>
                      <a:pt x="13636" y="24254"/>
                    </a:cubicBezTo>
                    <a:cubicBezTo>
                      <a:pt x="10191" y="30282"/>
                      <a:pt x="11913" y="36138"/>
                      <a:pt x="15702" y="39985"/>
                    </a:cubicBezTo>
                    <a:cubicBezTo>
                      <a:pt x="14956" y="40559"/>
                      <a:pt x="14325" y="41306"/>
                      <a:pt x="13808" y="42282"/>
                    </a:cubicBezTo>
                    <a:cubicBezTo>
                      <a:pt x="9617" y="40617"/>
                      <a:pt x="5196" y="46243"/>
                      <a:pt x="5483" y="51755"/>
                    </a:cubicBezTo>
                    <a:cubicBezTo>
                      <a:pt x="-890" y="112670"/>
                      <a:pt x="-1751" y="174217"/>
                      <a:pt x="3129" y="235305"/>
                    </a:cubicBezTo>
                    <a:cubicBezTo>
                      <a:pt x="7779" y="273313"/>
                      <a:pt x="1694" y="335778"/>
                      <a:pt x="49289" y="346802"/>
                    </a:cubicBezTo>
                    <a:close/>
                    <a:moveTo>
                      <a:pt x="35567" y="39066"/>
                    </a:moveTo>
                    <a:cubicBezTo>
                      <a:pt x="48945" y="23048"/>
                      <a:pt x="75699" y="29593"/>
                      <a:pt x="93555" y="33957"/>
                    </a:cubicBezTo>
                    <a:cubicBezTo>
                      <a:pt x="112042" y="59161"/>
                      <a:pt x="122893" y="91083"/>
                      <a:pt x="136558" y="119502"/>
                    </a:cubicBezTo>
                    <a:cubicBezTo>
                      <a:pt x="142873" y="140056"/>
                      <a:pt x="203444" y="275724"/>
                      <a:pt x="173704" y="279341"/>
                    </a:cubicBezTo>
                    <a:cubicBezTo>
                      <a:pt x="170259" y="279399"/>
                      <a:pt x="166700" y="277159"/>
                      <a:pt x="165264" y="273887"/>
                    </a:cubicBezTo>
                    <a:cubicBezTo>
                      <a:pt x="150164" y="242424"/>
                      <a:pt x="144997" y="195001"/>
                      <a:pt x="98320" y="211651"/>
                    </a:cubicBezTo>
                    <a:cubicBezTo>
                      <a:pt x="84426" y="214177"/>
                      <a:pt x="68121" y="222387"/>
                      <a:pt x="69384" y="238692"/>
                    </a:cubicBezTo>
                    <a:cubicBezTo>
                      <a:pt x="66284" y="262921"/>
                      <a:pt x="70188" y="291513"/>
                      <a:pt x="60427" y="314823"/>
                    </a:cubicBezTo>
                    <a:cubicBezTo>
                      <a:pt x="28448" y="311837"/>
                      <a:pt x="25003" y="131732"/>
                      <a:pt x="19607" y="65075"/>
                    </a:cubicBezTo>
                    <a:cubicBezTo>
                      <a:pt x="20238" y="64730"/>
                      <a:pt x="20812" y="64213"/>
                      <a:pt x="21214" y="63524"/>
                    </a:cubicBezTo>
                    <a:cubicBezTo>
                      <a:pt x="22649" y="57152"/>
                      <a:pt x="22190" y="50377"/>
                      <a:pt x="22649" y="43774"/>
                    </a:cubicBezTo>
                    <a:cubicBezTo>
                      <a:pt x="27070" y="44923"/>
                      <a:pt x="32008" y="43717"/>
                      <a:pt x="35567" y="390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13409051" y="4108346"/>
                <a:ext cx="67445" cy="103487"/>
              </a:xfrm>
              <a:custGeom>
                <a:rect b="b" l="l" r="r" t="t"/>
                <a:pathLst>
                  <a:path extrusionOk="0" h="103487" w="67445">
                    <a:moveTo>
                      <a:pt x="22735" y="98800"/>
                    </a:moveTo>
                    <a:cubicBezTo>
                      <a:pt x="87670" y="128655"/>
                      <a:pt x="75383" y="6364"/>
                      <a:pt x="27271" y="853"/>
                    </a:cubicBezTo>
                    <a:cubicBezTo>
                      <a:pt x="13607" y="-2649"/>
                      <a:pt x="-6660" y="4757"/>
                      <a:pt x="4880" y="20833"/>
                    </a:cubicBezTo>
                    <a:cubicBezTo>
                      <a:pt x="-689" y="47358"/>
                      <a:pt x="-7636" y="84963"/>
                      <a:pt x="22735" y="98800"/>
                    </a:cubicBezTo>
                    <a:close/>
                    <a:moveTo>
                      <a:pt x="38237" y="73136"/>
                    </a:moveTo>
                    <a:cubicBezTo>
                      <a:pt x="18142" y="67050"/>
                      <a:pt x="23769" y="40296"/>
                      <a:pt x="18257" y="24105"/>
                    </a:cubicBezTo>
                    <a:cubicBezTo>
                      <a:pt x="39156" y="27263"/>
                      <a:pt x="37835" y="56773"/>
                      <a:pt x="38237" y="73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>
                <a:off x="13517640" y="3952126"/>
                <a:ext cx="240061" cy="320463"/>
              </a:xfrm>
              <a:custGeom>
                <a:rect b="b" l="l" r="r" t="t"/>
                <a:pathLst>
                  <a:path extrusionOk="0" h="320463" w="240061">
                    <a:moveTo>
                      <a:pt x="8075" y="87660"/>
                    </a:moveTo>
                    <a:cubicBezTo>
                      <a:pt x="-4212" y="131122"/>
                      <a:pt x="48034" y="132443"/>
                      <a:pt x="77545" y="128309"/>
                    </a:cubicBezTo>
                    <a:cubicBezTo>
                      <a:pt x="98501" y="172517"/>
                      <a:pt x="104873" y="313008"/>
                      <a:pt x="162287" y="319323"/>
                    </a:cubicBezTo>
                    <a:cubicBezTo>
                      <a:pt x="221480" y="330347"/>
                      <a:pt x="219011" y="258752"/>
                      <a:pt x="209423" y="219711"/>
                    </a:cubicBezTo>
                    <a:cubicBezTo>
                      <a:pt x="201730" y="181474"/>
                      <a:pt x="183587" y="146050"/>
                      <a:pt x="174516" y="108559"/>
                    </a:cubicBezTo>
                    <a:cubicBezTo>
                      <a:pt x="175033" y="107411"/>
                      <a:pt x="176009" y="106664"/>
                      <a:pt x="176985" y="105918"/>
                    </a:cubicBezTo>
                    <a:lnTo>
                      <a:pt x="176985" y="105975"/>
                    </a:lnTo>
                    <a:cubicBezTo>
                      <a:pt x="195012" y="93287"/>
                      <a:pt x="221193" y="90359"/>
                      <a:pt x="233020" y="70264"/>
                    </a:cubicBezTo>
                    <a:cubicBezTo>
                      <a:pt x="246168" y="46093"/>
                      <a:pt x="242378" y="4124"/>
                      <a:pt x="209021" y="1081"/>
                    </a:cubicBezTo>
                    <a:cubicBezTo>
                      <a:pt x="145063" y="-4431"/>
                      <a:pt x="79841" y="11875"/>
                      <a:pt x="19328" y="33118"/>
                    </a:cubicBezTo>
                    <a:cubicBezTo>
                      <a:pt x="1874" y="40983"/>
                      <a:pt x="-2145" y="60446"/>
                      <a:pt x="955" y="77785"/>
                    </a:cubicBezTo>
                    <a:cubicBezTo>
                      <a:pt x="1357" y="82149"/>
                      <a:pt x="4285" y="85823"/>
                      <a:pt x="8075" y="87660"/>
                    </a:cubicBezTo>
                    <a:close/>
                    <a:moveTo>
                      <a:pt x="28801" y="65499"/>
                    </a:moveTo>
                    <a:cubicBezTo>
                      <a:pt x="75306" y="50916"/>
                      <a:pt x="122672" y="41443"/>
                      <a:pt x="171243" y="32831"/>
                    </a:cubicBezTo>
                    <a:cubicBezTo>
                      <a:pt x="184908" y="30764"/>
                      <a:pt x="198285" y="27032"/>
                      <a:pt x="212236" y="30304"/>
                    </a:cubicBezTo>
                    <a:cubicBezTo>
                      <a:pt x="223776" y="65901"/>
                      <a:pt x="185195" y="70896"/>
                      <a:pt x="164985" y="89038"/>
                    </a:cubicBezTo>
                    <a:cubicBezTo>
                      <a:pt x="148335" y="101841"/>
                      <a:pt x="160507" y="123716"/>
                      <a:pt x="161885" y="140653"/>
                    </a:cubicBezTo>
                    <a:cubicBezTo>
                      <a:pt x="169291" y="187732"/>
                      <a:pt x="193405" y="237165"/>
                      <a:pt x="178994" y="284703"/>
                    </a:cubicBezTo>
                    <a:cubicBezTo>
                      <a:pt x="178822" y="284703"/>
                      <a:pt x="178592" y="284760"/>
                      <a:pt x="178420" y="284760"/>
                    </a:cubicBezTo>
                    <a:cubicBezTo>
                      <a:pt x="173999" y="284933"/>
                      <a:pt x="169521" y="284531"/>
                      <a:pt x="165272" y="283153"/>
                    </a:cubicBezTo>
                    <a:cubicBezTo>
                      <a:pt x="147245" y="249623"/>
                      <a:pt x="137082" y="212419"/>
                      <a:pt x="128126" y="175618"/>
                    </a:cubicBezTo>
                    <a:cubicBezTo>
                      <a:pt x="119169" y="142375"/>
                      <a:pt x="111533" y="78991"/>
                      <a:pt x="62560" y="100004"/>
                    </a:cubicBezTo>
                    <a:cubicBezTo>
                      <a:pt x="50044" y="103449"/>
                      <a:pt x="34427" y="108788"/>
                      <a:pt x="22428" y="101841"/>
                    </a:cubicBezTo>
                    <a:cubicBezTo>
                      <a:pt x="19902" y="97880"/>
                      <a:pt x="19270" y="92713"/>
                      <a:pt x="18524" y="88062"/>
                    </a:cubicBezTo>
                    <a:cubicBezTo>
                      <a:pt x="27882" y="84732"/>
                      <a:pt x="26562" y="73479"/>
                      <a:pt x="28801" y="654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24"/>
              <p:cNvSpPr/>
              <p:nvPr/>
            </p:nvSpPr>
            <p:spPr>
              <a:xfrm>
                <a:off x="13792592" y="3810431"/>
                <a:ext cx="227797" cy="388246"/>
              </a:xfrm>
              <a:custGeom>
                <a:rect b="b" l="l" r="r" t="t"/>
                <a:pathLst>
                  <a:path extrusionOk="0" h="388246" w="227797">
                    <a:moveTo>
                      <a:pt x="209" y="198869"/>
                    </a:moveTo>
                    <a:cubicBezTo>
                      <a:pt x="209" y="232915"/>
                      <a:pt x="2735" y="266846"/>
                      <a:pt x="6524" y="300663"/>
                    </a:cubicBezTo>
                    <a:cubicBezTo>
                      <a:pt x="9108" y="329484"/>
                      <a:pt x="10773" y="363932"/>
                      <a:pt x="36896" y="381960"/>
                    </a:cubicBezTo>
                    <a:cubicBezTo>
                      <a:pt x="47173" y="388620"/>
                      <a:pt x="62330" y="390802"/>
                      <a:pt x="73411" y="384486"/>
                    </a:cubicBezTo>
                    <a:cubicBezTo>
                      <a:pt x="114863" y="352679"/>
                      <a:pt x="90348" y="278903"/>
                      <a:pt x="86731" y="234522"/>
                    </a:cubicBezTo>
                    <a:cubicBezTo>
                      <a:pt x="100912" y="227403"/>
                      <a:pt x="116184" y="222064"/>
                      <a:pt x="131513" y="217873"/>
                    </a:cubicBezTo>
                    <a:cubicBezTo>
                      <a:pt x="143799" y="245431"/>
                      <a:pt x="140699" y="279362"/>
                      <a:pt x="158497" y="304394"/>
                    </a:cubicBezTo>
                    <a:cubicBezTo>
                      <a:pt x="172908" y="320642"/>
                      <a:pt x="197711" y="311227"/>
                      <a:pt x="210341" y="297505"/>
                    </a:cubicBezTo>
                    <a:cubicBezTo>
                      <a:pt x="232446" y="273219"/>
                      <a:pt x="230207" y="238140"/>
                      <a:pt x="221882" y="208514"/>
                    </a:cubicBezTo>
                    <a:cubicBezTo>
                      <a:pt x="206495" y="157014"/>
                      <a:pt x="194323" y="104596"/>
                      <a:pt x="180314" y="52694"/>
                    </a:cubicBezTo>
                    <a:cubicBezTo>
                      <a:pt x="176295" y="38686"/>
                      <a:pt x="174056" y="23414"/>
                      <a:pt x="164813" y="11644"/>
                    </a:cubicBezTo>
                    <a:cubicBezTo>
                      <a:pt x="152699" y="-2709"/>
                      <a:pt x="127207" y="-4030"/>
                      <a:pt x="113715" y="9003"/>
                    </a:cubicBezTo>
                    <a:cubicBezTo>
                      <a:pt x="86329" y="46781"/>
                      <a:pt x="105447" y="97821"/>
                      <a:pt x="104758" y="140709"/>
                    </a:cubicBezTo>
                    <a:lnTo>
                      <a:pt x="104758" y="140709"/>
                    </a:lnTo>
                    <a:lnTo>
                      <a:pt x="104758" y="140709"/>
                    </a:lnTo>
                    <a:cubicBezTo>
                      <a:pt x="95170" y="146106"/>
                      <a:pt x="85697" y="149091"/>
                      <a:pt x="74616" y="151675"/>
                    </a:cubicBezTo>
                    <a:cubicBezTo>
                      <a:pt x="65775" y="143350"/>
                      <a:pt x="67956" y="128250"/>
                      <a:pt x="66062" y="116997"/>
                    </a:cubicBezTo>
                    <a:cubicBezTo>
                      <a:pt x="64454" y="97190"/>
                      <a:pt x="64799" y="74397"/>
                      <a:pt x="56244" y="55795"/>
                    </a:cubicBezTo>
                    <a:cubicBezTo>
                      <a:pt x="43958" y="25710"/>
                      <a:pt x="12610" y="26686"/>
                      <a:pt x="4974" y="59125"/>
                    </a:cubicBezTo>
                    <a:cubicBezTo>
                      <a:pt x="-2030" y="85420"/>
                      <a:pt x="1242" y="113093"/>
                      <a:pt x="1472" y="139963"/>
                    </a:cubicBezTo>
                    <a:cubicBezTo>
                      <a:pt x="-538" y="159598"/>
                      <a:pt x="37" y="179233"/>
                      <a:pt x="209" y="198869"/>
                    </a:cubicBezTo>
                    <a:close/>
                    <a:moveTo>
                      <a:pt x="27825" y="59871"/>
                    </a:moveTo>
                    <a:cubicBezTo>
                      <a:pt x="44417" y="91391"/>
                      <a:pt x="31499" y="131293"/>
                      <a:pt x="48493" y="162985"/>
                    </a:cubicBezTo>
                    <a:cubicBezTo>
                      <a:pt x="55440" y="174813"/>
                      <a:pt x="69794" y="181932"/>
                      <a:pt x="83171" y="177052"/>
                    </a:cubicBezTo>
                    <a:cubicBezTo>
                      <a:pt x="97008" y="171999"/>
                      <a:pt x="112452" y="167980"/>
                      <a:pt x="123188" y="157531"/>
                    </a:cubicBezTo>
                    <a:cubicBezTo>
                      <a:pt x="144087" y="141054"/>
                      <a:pt x="100682" y="6993"/>
                      <a:pt x="146727" y="25882"/>
                    </a:cubicBezTo>
                    <a:cubicBezTo>
                      <a:pt x="150402" y="30648"/>
                      <a:pt x="150861" y="34839"/>
                      <a:pt x="152526" y="41327"/>
                    </a:cubicBezTo>
                    <a:cubicBezTo>
                      <a:pt x="160851" y="82262"/>
                      <a:pt x="171186" y="122796"/>
                      <a:pt x="181290" y="163330"/>
                    </a:cubicBezTo>
                    <a:cubicBezTo>
                      <a:pt x="186687" y="195654"/>
                      <a:pt x="224293" y="264090"/>
                      <a:pt x="181692" y="281946"/>
                    </a:cubicBezTo>
                    <a:cubicBezTo>
                      <a:pt x="165961" y="258292"/>
                      <a:pt x="165789" y="181071"/>
                      <a:pt x="125714" y="192726"/>
                    </a:cubicBezTo>
                    <a:cubicBezTo>
                      <a:pt x="105218" y="198237"/>
                      <a:pt x="81276" y="203806"/>
                      <a:pt x="67669" y="221260"/>
                    </a:cubicBezTo>
                    <a:cubicBezTo>
                      <a:pt x="62904" y="230389"/>
                      <a:pt x="66866" y="241125"/>
                      <a:pt x="66119" y="250943"/>
                    </a:cubicBezTo>
                    <a:cubicBezTo>
                      <a:pt x="65717" y="285391"/>
                      <a:pt x="78463" y="324202"/>
                      <a:pt x="61009" y="355952"/>
                    </a:cubicBezTo>
                    <a:cubicBezTo>
                      <a:pt x="34657" y="344182"/>
                      <a:pt x="27825" y="210811"/>
                      <a:pt x="22428" y="178372"/>
                    </a:cubicBezTo>
                    <a:cubicBezTo>
                      <a:pt x="18925" y="139274"/>
                      <a:pt x="10715" y="96788"/>
                      <a:pt x="27825" y="598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24"/>
              <p:cNvSpPr/>
              <p:nvPr/>
            </p:nvSpPr>
            <p:spPr>
              <a:xfrm>
                <a:off x="13193122" y="4300259"/>
                <a:ext cx="1016157" cy="960191"/>
              </a:xfrm>
              <a:custGeom>
                <a:rect b="b" l="l" r="r" t="t"/>
                <a:pathLst>
                  <a:path extrusionOk="0" h="960191" w="1016157">
                    <a:moveTo>
                      <a:pt x="781220" y="4605"/>
                    </a:moveTo>
                    <a:cubicBezTo>
                      <a:pt x="669608" y="38019"/>
                      <a:pt x="559088" y="76486"/>
                      <a:pt x="452873" y="124713"/>
                    </a:cubicBezTo>
                    <a:cubicBezTo>
                      <a:pt x="411134" y="144464"/>
                      <a:pt x="369337" y="164041"/>
                      <a:pt x="325760" y="179371"/>
                    </a:cubicBezTo>
                    <a:cubicBezTo>
                      <a:pt x="248252" y="208652"/>
                      <a:pt x="169768" y="235291"/>
                      <a:pt x="90423" y="259175"/>
                    </a:cubicBezTo>
                    <a:cubicBezTo>
                      <a:pt x="68319" y="267902"/>
                      <a:pt x="40875" y="268878"/>
                      <a:pt x="22847" y="285069"/>
                    </a:cubicBezTo>
                    <a:cubicBezTo>
                      <a:pt x="19632" y="288399"/>
                      <a:pt x="18312" y="292647"/>
                      <a:pt x="18484" y="296896"/>
                    </a:cubicBezTo>
                    <a:cubicBezTo>
                      <a:pt x="15039" y="295518"/>
                      <a:pt x="11537" y="294714"/>
                      <a:pt x="8149" y="296953"/>
                    </a:cubicBezTo>
                    <a:cubicBezTo>
                      <a:pt x="6427" y="298331"/>
                      <a:pt x="5049" y="300283"/>
                      <a:pt x="4016" y="302522"/>
                    </a:cubicBezTo>
                    <a:cubicBezTo>
                      <a:pt x="-6261" y="305106"/>
                      <a:pt x="6370" y="334846"/>
                      <a:pt x="6886" y="343458"/>
                    </a:cubicBezTo>
                    <a:cubicBezTo>
                      <a:pt x="15326" y="380203"/>
                      <a:pt x="24570" y="416717"/>
                      <a:pt x="33928" y="453232"/>
                    </a:cubicBezTo>
                    <a:cubicBezTo>
                      <a:pt x="44377" y="493135"/>
                      <a:pt x="51669" y="533726"/>
                      <a:pt x="60051" y="574087"/>
                    </a:cubicBezTo>
                    <a:cubicBezTo>
                      <a:pt x="77447" y="645165"/>
                      <a:pt x="100528" y="714865"/>
                      <a:pt x="122746" y="784565"/>
                    </a:cubicBezTo>
                    <a:cubicBezTo>
                      <a:pt x="136928" y="826419"/>
                      <a:pt x="146745" y="869536"/>
                      <a:pt x="157769" y="912252"/>
                    </a:cubicBezTo>
                    <a:cubicBezTo>
                      <a:pt x="161500" y="924481"/>
                      <a:pt x="163797" y="937801"/>
                      <a:pt x="171490" y="948307"/>
                    </a:cubicBezTo>
                    <a:cubicBezTo>
                      <a:pt x="188312" y="967713"/>
                      <a:pt x="217191" y="958527"/>
                      <a:pt x="238836" y="954164"/>
                    </a:cubicBezTo>
                    <a:cubicBezTo>
                      <a:pt x="286489" y="944805"/>
                      <a:pt x="329836" y="923448"/>
                      <a:pt x="373241" y="902434"/>
                    </a:cubicBezTo>
                    <a:cubicBezTo>
                      <a:pt x="416358" y="884636"/>
                      <a:pt x="460337" y="868675"/>
                      <a:pt x="503741" y="851566"/>
                    </a:cubicBezTo>
                    <a:cubicBezTo>
                      <a:pt x="587335" y="830036"/>
                      <a:pt x="667254" y="798918"/>
                      <a:pt x="746427" y="765044"/>
                    </a:cubicBezTo>
                    <a:cubicBezTo>
                      <a:pt x="769220" y="756489"/>
                      <a:pt x="793162" y="752011"/>
                      <a:pt x="816759" y="746213"/>
                    </a:cubicBezTo>
                    <a:cubicBezTo>
                      <a:pt x="850345" y="736739"/>
                      <a:pt x="882612" y="723132"/>
                      <a:pt x="914993" y="710214"/>
                    </a:cubicBezTo>
                    <a:cubicBezTo>
                      <a:pt x="945709" y="695574"/>
                      <a:pt x="985439" y="689029"/>
                      <a:pt x="1009610" y="664456"/>
                    </a:cubicBezTo>
                    <a:cubicBezTo>
                      <a:pt x="1022183" y="643960"/>
                      <a:pt x="1013801" y="619099"/>
                      <a:pt x="1008002" y="597742"/>
                    </a:cubicBezTo>
                    <a:cubicBezTo>
                      <a:pt x="988597" y="517478"/>
                      <a:pt x="959258" y="440200"/>
                      <a:pt x="937786" y="360567"/>
                    </a:cubicBezTo>
                    <a:cubicBezTo>
                      <a:pt x="914476" y="258314"/>
                      <a:pt x="890994" y="155315"/>
                      <a:pt x="847647" y="59262"/>
                    </a:cubicBezTo>
                    <a:cubicBezTo>
                      <a:pt x="832318" y="26881"/>
                      <a:pt x="827782" y="-13825"/>
                      <a:pt x="781220" y="4605"/>
                    </a:cubicBezTo>
                    <a:close/>
                    <a:moveTo>
                      <a:pt x="553404" y="123852"/>
                    </a:moveTo>
                    <a:cubicBezTo>
                      <a:pt x="634069" y="92906"/>
                      <a:pt x="714276" y="64372"/>
                      <a:pt x="797697" y="39856"/>
                    </a:cubicBezTo>
                    <a:cubicBezTo>
                      <a:pt x="816644" y="80275"/>
                      <a:pt x="832260" y="121785"/>
                      <a:pt x="845810" y="163927"/>
                    </a:cubicBezTo>
                    <a:cubicBezTo>
                      <a:pt x="788224" y="179256"/>
                      <a:pt x="734945" y="208365"/>
                      <a:pt x="676613" y="222144"/>
                    </a:cubicBezTo>
                    <a:cubicBezTo>
                      <a:pt x="641418" y="230928"/>
                      <a:pt x="608348" y="246315"/>
                      <a:pt x="573384" y="255903"/>
                    </a:cubicBezTo>
                    <a:cubicBezTo>
                      <a:pt x="565288" y="258544"/>
                      <a:pt x="499722" y="275883"/>
                      <a:pt x="462633" y="293049"/>
                    </a:cubicBezTo>
                    <a:cubicBezTo>
                      <a:pt x="451265" y="254238"/>
                      <a:pt x="439840" y="215484"/>
                      <a:pt x="436453" y="175122"/>
                    </a:cubicBezTo>
                    <a:cubicBezTo>
                      <a:pt x="475149" y="157324"/>
                      <a:pt x="513501" y="138780"/>
                      <a:pt x="553404" y="123852"/>
                    </a:cubicBezTo>
                    <a:close/>
                    <a:moveTo>
                      <a:pt x="872564" y="255788"/>
                    </a:moveTo>
                    <a:cubicBezTo>
                      <a:pt x="821237" y="267730"/>
                      <a:pt x="769852" y="279729"/>
                      <a:pt x="719099" y="293968"/>
                    </a:cubicBezTo>
                    <a:cubicBezTo>
                      <a:pt x="680115" y="297815"/>
                      <a:pt x="644117" y="314522"/>
                      <a:pt x="605363" y="319057"/>
                    </a:cubicBezTo>
                    <a:cubicBezTo>
                      <a:pt x="569307" y="320952"/>
                      <a:pt x="535835" y="334961"/>
                      <a:pt x="501559" y="344893"/>
                    </a:cubicBezTo>
                    <a:cubicBezTo>
                      <a:pt x="496794" y="346558"/>
                      <a:pt x="486632" y="348396"/>
                      <a:pt x="478652" y="351611"/>
                    </a:cubicBezTo>
                    <a:cubicBezTo>
                      <a:pt x="475781" y="339439"/>
                      <a:pt x="472566" y="327325"/>
                      <a:pt x="469121" y="315268"/>
                    </a:cubicBezTo>
                    <a:cubicBezTo>
                      <a:pt x="497081" y="308436"/>
                      <a:pt x="524640" y="298733"/>
                      <a:pt x="552887" y="292877"/>
                    </a:cubicBezTo>
                    <a:cubicBezTo>
                      <a:pt x="599966" y="283691"/>
                      <a:pt x="644634" y="265835"/>
                      <a:pt x="691425" y="255443"/>
                    </a:cubicBezTo>
                    <a:cubicBezTo>
                      <a:pt x="747863" y="242755"/>
                      <a:pt x="799075" y="217264"/>
                      <a:pt x="854479" y="201245"/>
                    </a:cubicBezTo>
                    <a:cubicBezTo>
                      <a:pt x="855398" y="201016"/>
                      <a:pt x="856202" y="200614"/>
                      <a:pt x="857005" y="200269"/>
                    </a:cubicBezTo>
                    <a:cubicBezTo>
                      <a:pt x="862460" y="218699"/>
                      <a:pt x="867627" y="237186"/>
                      <a:pt x="872564" y="255788"/>
                    </a:cubicBezTo>
                    <a:close/>
                    <a:moveTo>
                      <a:pt x="949383" y="530511"/>
                    </a:moveTo>
                    <a:cubicBezTo>
                      <a:pt x="821983" y="560768"/>
                      <a:pt x="702391" y="617434"/>
                      <a:pt x="574187" y="645165"/>
                    </a:cubicBezTo>
                    <a:cubicBezTo>
                      <a:pt x="568561" y="646486"/>
                      <a:pt x="560408" y="646773"/>
                      <a:pt x="553576" y="648495"/>
                    </a:cubicBezTo>
                    <a:cubicBezTo>
                      <a:pt x="552944" y="645739"/>
                      <a:pt x="552255" y="643041"/>
                      <a:pt x="551624" y="640285"/>
                    </a:cubicBezTo>
                    <a:cubicBezTo>
                      <a:pt x="548868" y="629606"/>
                      <a:pt x="546227" y="618927"/>
                      <a:pt x="543471" y="608248"/>
                    </a:cubicBezTo>
                    <a:cubicBezTo>
                      <a:pt x="593536" y="605378"/>
                      <a:pt x="641992" y="582986"/>
                      <a:pt x="690966" y="573284"/>
                    </a:cubicBezTo>
                    <a:cubicBezTo>
                      <a:pt x="722486" y="568576"/>
                      <a:pt x="751996" y="557036"/>
                      <a:pt x="782024" y="546874"/>
                    </a:cubicBezTo>
                    <a:cubicBezTo>
                      <a:pt x="835648" y="534645"/>
                      <a:pt x="887951" y="517937"/>
                      <a:pt x="940657" y="502780"/>
                    </a:cubicBezTo>
                    <a:cubicBezTo>
                      <a:pt x="943642" y="512081"/>
                      <a:pt x="946513" y="521267"/>
                      <a:pt x="949383" y="530511"/>
                    </a:cubicBezTo>
                    <a:close/>
                    <a:moveTo>
                      <a:pt x="518554" y="660724"/>
                    </a:moveTo>
                    <a:cubicBezTo>
                      <a:pt x="522228" y="675652"/>
                      <a:pt x="525443" y="690809"/>
                      <a:pt x="528601" y="705966"/>
                    </a:cubicBezTo>
                    <a:cubicBezTo>
                      <a:pt x="501330" y="694426"/>
                      <a:pt x="472508" y="686905"/>
                      <a:pt x="443917" y="679269"/>
                    </a:cubicBezTo>
                    <a:cubicBezTo>
                      <a:pt x="464069" y="644763"/>
                      <a:pt x="485197" y="609454"/>
                      <a:pt x="497655" y="571274"/>
                    </a:cubicBezTo>
                    <a:cubicBezTo>
                      <a:pt x="504545" y="601072"/>
                      <a:pt x="511435" y="630812"/>
                      <a:pt x="518554" y="660724"/>
                    </a:cubicBezTo>
                    <a:close/>
                    <a:moveTo>
                      <a:pt x="886401" y="480044"/>
                    </a:moveTo>
                    <a:cubicBezTo>
                      <a:pt x="845350" y="492618"/>
                      <a:pt x="803381" y="502206"/>
                      <a:pt x="762560" y="515583"/>
                    </a:cubicBezTo>
                    <a:cubicBezTo>
                      <a:pt x="741088" y="523908"/>
                      <a:pt x="719960" y="532865"/>
                      <a:pt x="697511" y="538147"/>
                    </a:cubicBezTo>
                    <a:cubicBezTo>
                      <a:pt x="643256" y="551237"/>
                      <a:pt x="592387" y="574834"/>
                      <a:pt x="539223" y="591254"/>
                    </a:cubicBezTo>
                    <a:cubicBezTo>
                      <a:pt x="531472" y="560710"/>
                      <a:pt x="523664" y="530166"/>
                      <a:pt x="515970" y="499565"/>
                    </a:cubicBezTo>
                    <a:cubicBezTo>
                      <a:pt x="538132" y="492905"/>
                      <a:pt x="560351" y="486245"/>
                      <a:pt x="582570" y="479815"/>
                    </a:cubicBezTo>
                    <a:cubicBezTo>
                      <a:pt x="610013" y="469653"/>
                      <a:pt x="637514" y="459663"/>
                      <a:pt x="665417" y="450591"/>
                    </a:cubicBezTo>
                    <a:cubicBezTo>
                      <a:pt x="656863" y="471547"/>
                      <a:pt x="666680" y="499967"/>
                      <a:pt x="695789" y="507775"/>
                    </a:cubicBezTo>
                    <a:cubicBezTo>
                      <a:pt x="729088" y="515698"/>
                      <a:pt x="772034" y="498244"/>
                      <a:pt x="776282" y="461041"/>
                    </a:cubicBezTo>
                    <a:cubicBezTo>
                      <a:pt x="778981" y="446113"/>
                      <a:pt x="774158" y="428832"/>
                      <a:pt x="761814" y="420220"/>
                    </a:cubicBezTo>
                    <a:cubicBezTo>
                      <a:pt x="808032" y="403168"/>
                      <a:pt x="853675" y="384222"/>
                      <a:pt x="901501" y="372280"/>
                    </a:cubicBezTo>
                    <a:cubicBezTo>
                      <a:pt x="903395" y="380145"/>
                      <a:pt x="905290" y="388011"/>
                      <a:pt x="907185" y="395877"/>
                    </a:cubicBezTo>
                    <a:cubicBezTo>
                      <a:pt x="913672" y="418957"/>
                      <a:pt x="920964" y="441865"/>
                      <a:pt x="928313" y="464772"/>
                    </a:cubicBezTo>
                    <a:cubicBezTo>
                      <a:pt x="912409" y="469767"/>
                      <a:pt x="896046" y="477518"/>
                      <a:pt x="886401" y="480044"/>
                    </a:cubicBezTo>
                    <a:close/>
                    <a:moveTo>
                      <a:pt x="714391" y="436181"/>
                    </a:moveTo>
                    <a:cubicBezTo>
                      <a:pt x="716458" y="448123"/>
                      <a:pt x="728916" y="450534"/>
                      <a:pt x="739366" y="451280"/>
                    </a:cubicBezTo>
                    <a:cubicBezTo>
                      <a:pt x="743155" y="479643"/>
                      <a:pt x="687579" y="491584"/>
                      <a:pt x="678852" y="463911"/>
                    </a:cubicBezTo>
                    <a:cubicBezTo>
                      <a:pt x="676728" y="457940"/>
                      <a:pt x="677359" y="451625"/>
                      <a:pt x="679828" y="446113"/>
                    </a:cubicBezTo>
                    <a:cubicBezTo>
                      <a:pt x="691253" y="442553"/>
                      <a:pt x="702736" y="439224"/>
                      <a:pt x="714391" y="436181"/>
                    </a:cubicBezTo>
                    <a:close/>
                    <a:moveTo>
                      <a:pt x="892429" y="334731"/>
                    </a:moveTo>
                    <a:cubicBezTo>
                      <a:pt x="849714" y="345582"/>
                      <a:pt x="808606" y="361773"/>
                      <a:pt x="767326" y="377160"/>
                    </a:cubicBezTo>
                    <a:cubicBezTo>
                      <a:pt x="702908" y="403053"/>
                      <a:pt x="634758" y="417694"/>
                      <a:pt x="570685" y="444793"/>
                    </a:cubicBezTo>
                    <a:cubicBezTo>
                      <a:pt x="549385" y="451165"/>
                      <a:pt x="528142" y="457481"/>
                      <a:pt x="506899" y="463911"/>
                    </a:cubicBezTo>
                    <a:cubicBezTo>
                      <a:pt x="499033" y="432678"/>
                      <a:pt x="491168" y="401503"/>
                      <a:pt x="483245" y="370270"/>
                    </a:cubicBezTo>
                    <a:cubicBezTo>
                      <a:pt x="508621" y="370442"/>
                      <a:pt x="534285" y="360165"/>
                      <a:pt x="559145" y="355917"/>
                    </a:cubicBezTo>
                    <a:cubicBezTo>
                      <a:pt x="586072" y="349544"/>
                      <a:pt x="614090" y="353218"/>
                      <a:pt x="641016" y="346845"/>
                    </a:cubicBezTo>
                    <a:cubicBezTo>
                      <a:pt x="721395" y="329105"/>
                      <a:pt x="802003" y="312570"/>
                      <a:pt x="882152" y="292992"/>
                    </a:cubicBezTo>
                    <a:cubicBezTo>
                      <a:pt x="885597" y="306886"/>
                      <a:pt x="889042" y="320780"/>
                      <a:pt x="892429" y="334731"/>
                    </a:cubicBezTo>
                    <a:close/>
                    <a:moveTo>
                      <a:pt x="97025" y="589589"/>
                    </a:moveTo>
                    <a:cubicBezTo>
                      <a:pt x="88011" y="555600"/>
                      <a:pt x="79514" y="521497"/>
                      <a:pt x="70558" y="487566"/>
                    </a:cubicBezTo>
                    <a:cubicBezTo>
                      <a:pt x="72682" y="488312"/>
                      <a:pt x="75266" y="488943"/>
                      <a:pt x="78366" y="489288"/>
                    </a:cubicBezTo>
                    <a:cubicBezTo>
                      <a:pt x="119876" y="494627"/>
                      <a:pt x="160582" y="486647"/>
                      <a:pt x="201345" y="478437"/>
                    </a:cubicBezTo>
                    <a:cubicBezTo>
                      <a:pt x="210818" y="500484"/>
                      <a:pt x="212483" y="525171"/>
                      <a:pt x="220177" y="547677"/>
                    </a:cubicBezTo>
                    <a:cubicBezTo>
                      <a:pt x="179413" y="562547"/>
                      <a:pt x="139683" y="580633"/>
                      <a:pt x="97025" y="589589"/>
                    </a:cubicBezTo>
                    <a:close/>
                    <a:moveTo>
                      <a:pt x="303656" y="556404"/>
                    </a:moveTo>
                    <a:cubicBezTo>
                      <a:pt x="332305" y="550491"/>
                      <a:pt x="360610" y="543544"/>
                      <a:pt x="388857" y="536080"/>
                    </a:cubicBezTo>
                    <a:cubicBezTo>
                      <a:pt x="369394" y="570815"/>
                      <a:pt x="350448" y="606067"/>
                      <a:pt x="328286" y="639137"/>
                    </a:cubicBezTo>
                    <a:cubicBezTo>
                      <a:pt x="286202" y="627023"/>
                      <a:pt x="248252" y="605263"/>
                      <a:pt x="210531" y="582757"/>
                    </a:cubicBezTo>
                    <a:cubicBezTo>
                      <a:pt x="241190" y="572308"/>
                      <a:pt x="271906" y="561973"/>
                      <a:pt x="303656" y="556404"/>
                    </a:cubicBezTo>
                    <a:close/>
                    <a:moveTo>
                      <a:pt x="351653" y="510473"/>
                    </a:moveTo>
                    <a:cubicBezTo>
                      <a:pt x="351940" y="483087"/>
                      <a:pt x="346888" y="455414"/>
                      <a:pt x="344649" y="428085"/>
                    </a:cubicBezTo>
                    <a:cubicBezTo>
                      <a:pt x="380475" y="410345"/>
                      <a:pt x="421296" y="408335"/>
                      <a:pt x="459533" y="398345"/>
                    </a:cubicBezTo>
                    <a:cubicBezTo>
                      <a:pt x="464930" y="423492"/>
                      <a:pt x="470384" y="448582"/>
                      <a:pt x="475838" y="473614"/>
                    </a:cubicBezTo>
                    <a:cubicBezTo>
                      <a:pt x="459820" y="478724"/>
                      <a:pt x="443802" y="483891"/>
                      <a:pt x="427956" y="489460"/>
                    </a:cubicBezTo>
                    <a:cubicBezTo>
                      <a:pt x="402751" y="497326"/>
                      <a:pt x="377202" y="503986"/>
                      <a:pt x="351653" y="510473"/>
                    </a:cubicBezTo>
                    <a:close/>
                    <a:moveTo>
                      <a:pt x="376111" y="201705"/>
                    </a:moveTo>
                    <a:cubicBezTo>
                      <a:pt x="391441" y="195504"/>
                      <a:pt x="406541" y="188844"/>
                      <a:pt x="421640" y="182012"/>
                    </a:cubicBezTo>
                    <a:cubicBezTo>
                      <a:pt x="420779" y="197571"/>
                      <a:pt x="421583" y="212958"/>
                      <a:pt x="423420" y="228230"/>
                    </a:cubicBezTo>
                    <a:cubicBezTo>
                      <a:pt x="422387" y="234602"/>
                      <a:pt x="422214" y="241090"/>
                      <a:pt x="422272" y="247520"/>
                    </a:cubicBezTo>
                    <a:cubicBezTo>
                      <a:pt x="422272" y="248841"/>
                      <a:pt x="423363" y="249932"/>
                      <a:pt x="424683" y="249932"/>
                    </a:cubicBezTo>
                    <a:cubicBezTo>
                      <a:pt x="425544" y="249702"/>
                      <a:pt x="426061" y="249243"/>
                      <a:pt x="426463" y="248611"/>
                    </a:cubicBezTo>
                    <a:cubicBezTo>
                      <a:pt x="429965" y="268419"/>
                      <a:pt x="434730" y="288054"/>
                      <a:pt x="439611" y="307690"/>
                    </a:cubicBezTo>
                    <a:cubicBezTo>
                      <a:pt x="438290" y="309297"/>
                      <a:pt x="437544" y="310847"/>
                      <a:pt x="437371" y="312340"/>
                    </a:cubicBezTo>
                    <a:cubicBezTo>
                      <a:pt x="426348" y="306312"/>
                      <a:pt x="412454" y="311479"/>
                      <a:pt x="400512" y="312512"/>
                    </a:cubicBezTo>
                    <a:cubicBezTo>
                      <a:pt x="269782" y="334272"/>
                      <a:pt x="315368" y="353907"/>
                      <a:pt x="262835" y="243616"/>
                    </a:cubicBezTo>
                    <a:cubicBezTo>
                      <a:pt x="300843" y="230182"/>
                      <a:pt x="338563" y="216230"/>
                      <a:pt x="376111" y="201705"/>
                    </a:cubicBezTo>
                    <a:close/>
                    <a:moveTo>
                      <a:pt x="20206" y="325430"/>
                    </a:moveTo>
                    <a:cubicBezTo>
                      <a:pt x="25603" y="320206"/>
                      <a:pt x="26809" y="309584"/>
                      <a:pt x="18197" y="305967"/>
                    </a:cubicBezTo>
                    <a:cubicBezTo>
                      <a:pt x="18197" y="305910"/>
                      <a:pt x="18197" y="305795"/>
                      <a:pt x="18139" y="305738"/>
                    </a:cubicBezTo>
                    <a:cubicBezTo>
                      <a:pt x="18943" y="305451"/>
                      <a:pt x="19804" y="305221"/>
                      <a:pt x="20666" y="305049"/>
                    </a:cubicBezTo>
                    <a:cubicBezTo>
                      <a:pt x="23307" y="310101"/>
                      <a:pt x="28014" y="314005"/>
                      <a:pt x="33985" y="314522"/>
                    </a:cubicBezTo>
                    <a:cubicBezTo>
                      <a:pt x="41392" y="315785"/>
                      <a:pt x="48396" y="313087"/>
                      <a:pt x="55171" y="310503"/>
                    </a:cubicBezTo>
                    <a:cubicBezTo>
                      <a:pt x="80433" y="302408"/>
                      <a:pt x="105982" y="295116"/>
                      <a:pt x="131301" y="287078"/>
                    </a:cubicBezTo>
                    <a:cubicBezTo>
                      <a:pt x="147434" y="282141"/>
                      <a:pt x="163453" y="277031"/>
                      <a:pt x="179471" y="271864"/>
                    </a:cubicBezTo>
                    <a:cubicBezTo>
                      <a:pt x="180217" y="304245"/>
                      <a:pt x="187738" y="336856"/>
                      <a:pt x="191068" y="369007"/>
                    </a:cubicBezTo>
                    <a:cubicBezTo>
                      <a:pt x="158630" y="386575"/>
                      <a:pt x="120794" y="391685"/>
                      <a:pt x="85256" y="400183"/>
                    </a:cubicBezTo>
                    <a:cubicBezTo>
                      <a:pt x="75266" y="403283"/>
                      <a:pt x="59305" y="405924"/>
                      <a:pt x="49315" y="412584"/>
                    </a:cubicBezTo>
                    <a:cubicBezTo>
                      <a:pt x="44550" y="396967"/>
                      <a:pt x="39555" y="381408"/>
                      <a:pt x="34158" y="365907"/>
                    </a:cubicBezTo>
                    <a:cubicBezTo>
                      <a:pt x="29565" y="352472"/>
                      <a:pt x="25603" y="338635"/>
                      <a:pt x="20206" y="325430"/>
                    </a:cubicBezTo>
                    <a:close/>
                    <a:moveTo>
                      <a:pt x="59305" y="446458"/>
                    </a:moveTo>
                    <a:cubicBezTo>
                      <a:pt x="69639" y="446400"/>
                      <a:pt x="81811" y="440601"/>
                      <a:pt x="92490" y="438362"/>
                    </a:cubicBezTo>
                    <a:cubicBezTo>
                      <a:pt x="127110" y="430324"/>
                      <a:pt x="163625" y="423090"/>
                      <a:pt x="197097" y="408565"/>
                    </a:cubicBezTo>
                    <a:cubicBezTo>
                      <a:pt x="226550" y="395532"/>
                      <a:pt x="231832" y="379743"/>
                      <a:pt x="222186" y="350003"/>
                    </a:cubicBezTo>
                    <a:cubicBezTo>
                      <a:pt x="216215" y="320837"/>
                      <a:pt x="210876" y="292590"/>
                      <a:pt x="204962" y="263539"/>
                    </a:cubicBezTo>
                    <a:cubicBezTo>
                      <a:pt x="221095" y="258142"/>
                      <a:pt x="237171" y="252688"/>
                      <a:pt x="253247" y="247061"/>
                    </a:cubicBezTo>
                    <a:cubicBezTo>
                      <a:pt x="254912" y="264055"/>
                      <a:pt x="265591" y="294083"/>
                      <a:pt x="265361" y="300111"/>
                    </a:cubicBezTo>
                    <a:cubicBezTo>
                      <a:pt x="270069" y="322962"/>
                      <a:pt x="268978" y="355859"/>
                      <a:pt x="298374" y="360797"/>
                    </a:cubicBezTo>
                    <a:cubicBezTo>
                      <a:pt x="339998" y="366079"/>
                      <a:pt x="381393" y="349831"/>
                      <a:pt x="423018" y="347764"/>
                    </a:cubicBezTo>
                    <a:cubicBezTo>
                      <a:pt x="430137" y="347649"/>
                      <a:pt x="438060" y="346386"/>
                      <a:pt x="442653" y="340071"/>
                    </a:cubicBezTo>
                    <a:cubicBezTo>
                      <a:pt x="444261" y="338119"/>
                      <a:pt x="445295" y="335822"/>
                      <a:pt x="445926" y="333468"/>
                    </a:cubicBezTo>
                    <a:cubicBezTo>
                      <a:pt x="448165" y="342884"/>
                      <a:pt x="450289" y="352357"/>
                      <a:pt x="452184" y="361830"/>
                    </a:cubicBezTo>
                    <a:cubicBezTo>
                      <a:pt x="451725" y="361945"/>
                      <a:pt x="451323" y="361945"/>
                      <a:pt x="450864" y="362060"/>
                    </a:cubicBezTo>
                    <a:cubicBezTo>
                      <a:pt x="410157" y="377734"/>
                      <a:pt x="356361" y="377160"/>
                      <a:pt x="326851" y="412469"/>
                    </a:cubicBezTo>
                    <a:cubicBezTo>
                      <a:pt x="311120" y="406785"/>
                      <a:pt x="321052" y="464945"/>
                      <a:pt x="319272" y="474820"/>
                    </a:cubicBezTo>
                    <a:cubicBezTo>
                      <a:pt x="321569" y="488255"/>
                      <a:pt x="316803" y="505651"/>
                      <a:pt x="323636" y="517593"/>
                    </a:cubicBezTo>
                    <a:cubicBezTo>
                      <a:pt x="301187" y="523277"/>
                      <a:pt x="278853" y="529075"/>
                      <a:pt x="256634" y="535735"/>
                    </a:cubicBezTo>
                    <a:cubicBezTo>
                      <a:pt x="221095" y="378538"/>
                      <a:pt x="210646" y="464083"/>
                      <a:pt x="81237" y="470227"/>
                    </a:cubicBezTo>
                    <a:cubicBezTo>
                      <a:pt x="74864" y="470284"/>
                      <a:pt x="70041" y="471777"/>
                      <a:pt x="66883" y="473844"/>
                    </a:cubicBezTo>
                    <a:cubicBezTo>
                      <a:pt x="64415" y="464658"/>
                      <a:pt x="61888" y="455529"/>
                      <a:pt x="59305" y="446458"/>
                    </a:cubicBezTo>
                    <a:close/>
                    <a:moveTo>
                      <a:pt x="158630" y="777044"/>
                    </a:moveTo>
                    <a:cubicBezTo>
                      <a:pt x="145425" y="739553"/>
                      <a:pt x="132966" y="700626"/>
                      <a:pt x="120278" y="661815"/>
                    </a:cubicBezTo>
                    <a:cubicBezTo>
                      <a:pt x="169481" y="680761"/>
                      <a:pt x="212598" y="712052"/>
                      <a:pt x="262203" y="730653"/>
                    </a:cubicBezTo>
                    <a:cubicBezTo>
                      <a:pt x="252443" y="786230"/>
                      <a:pt x="212541" y="829806"/>
                      <a:pt x="188255" y="879871"/>
                    </a:cubicBezTo>
                    <a:cubicBezTo>
                      <a:pt x="178954" y="845480"/>
                      <a:pt x="170916" y="810630"/>
                      <a:pt x="158630" y="777044"/>
                    </a:cubicBezTo>
                    <a:close/>
                    <a:moveTo>
                      <a:pt x="342984" y="873957"/>
                    </a:moveTo>
                    <a:cubicBezTo>
                      <a:pt x="328631" y="881306"/>
                      <a:pt x="313933" y="888253"/>
                      <a:pt x="299005" y="894569"/>
                    </a:cubicBezTo>
                    <a:cubicBezTo>
                      <a:pt x="308880" y="866781"/>
                      <a:pt x="322430" y="838993"/>
                      <a:pt x="330468" y="810343"/>
                    </a:cubicBezTo>
                    <a:cubicBezTo>
                      <a:pt x="333568" y="804946"/>
                      <a:pt x="336841" y="799607"/>
                      <a:pt x="340343" y="794497"/>
                    </a:cubicBezTo>
                    <a:cubicBezTo>
                      <a:pt x="376571" y="803626"/>
                      <a:pt x="413373" y="813846"/>
                      <a:pt x="447534" y="829232"/>
                    </a:cubicBezTo>
                    <a:cubicBezTo>
                      <a:pt x="448567" y="829749"/>
                      <a:pt x="449658" y="830266"/>
                      <a:pt x="450691" y="830782"/>
                    </a:cubicBezTo>
                    <a:cubicBezTo>
                      <a:pt x="414578" y="844734"/>
                      <a:pt x="377891" y="857307"/>
                      <a:pt x="342984" y="873957"/>
                    </a:cubicBezTo>
                    <a:close/>
                    <a:moveTo>
                      <a:pt x="495244" y="813960"/>
                    </a:moveTo>
                    <a:cubicBezTo>
                      <a:pt x="490307" y="805922"/>
                      <a:pt x="479972" y="802707"/>
                      <a:pt x="471647" y="798975"/>
                    </a:cubicBezTo>
                    <a:cubicBezTo>
                      <a:pt x="446787" y="785770"/>
                      <a:pt x="419573" y="779225"/>
                      <a:pt x="392589" y="771934"/>
                    </a:cubicBezTo>
                    <a:cubicBezTo>
                      <a:pt x="372724" y="767513"/>
                      <a:pt x="351424" y="757695"/>
                      <a:pt x="331099" y="764240"/>
                    </a:cubicBezTo>
                    <a:cubicBezTo>
                      <a:pt x="321856" y="767628"/>
                      <a:pt x="317779" y="777331"/>
                      <a:pt x="315885" y="786230"/>
                    </a:cubicBezTo>
                    <a:cubicBezTo>
                      <a:pt x="312210" y="798229"/>
                      <a:pt x="307215" y="810114"/>
                      <a:pt x="302967" y="822170"/>
                    </a:cubicBezTo>
                    <a:cubicBezTo>
                      <a:pt x="295848" y="837729"/>
                      <a:pt x="289819" y="851853"/>
                      <a:pt x="287465" y="855011"/>
                    </a:cubicBezTo>
                    <a:cubicBezTo>
                      <a:pt x="283446" y="867527"/>
                      <a:pt x="264270" y="891066"/>
                      <a:pt x="263237" y="907774"/>
                    </a:cubicBezTo>
                    <a:cubicBezTo>
                      <a:pt x="246702" y="913113"/>
                      <a:pt x="229765" y="917247"/>
                      <a:pt x="212541" y="919830"/>
                    </a:cubicBezTo>
                    <a:cubicBezTo>
                      <a:pt x="223220" y="902721"/>
                      <a:pt x="231085" y="877459"/>
                      <a:pt x="239353" y="866953"/>
                    </a:cubicBezTo>
                    <a:cubicBezTo>
                      <a:pt x="259792" y="827912"/>
                      <a:pt x="325875" y="743629"/>
                      <a:pt x="289704" y="702578"/>
                    </a:cubicBezTo>
                    <a:cubicBezTo>
                      <a:pt x="280059" y="696205"/>
                      <a:pt x="268002" y="694541"/>
                      <a:pt x="257381" y="690292"/>
                    </a:cubicBezTo>
                    <a:cubicBezTo>
                      <a:pt x="233669" y="681737"/>
                      <a:pt x="210646" y="671288"/>
                      <a:pt x="187222" y="661930"/>
                    </a:cubicBezTo>
                    <a:cubicBezTo>
                      <a:pt x="165232" y="653375"/>
                      <a:pt x="139970" y="643328"/>
                      <a:pt x="116316" y="649471"/>
                    </a:cubicBezTo>
                    <a:cubicBezTo>
                      <a:pt x="112182" y="636840"/>
                      <a:pt x="107934" y="624324"/>
                      <a:pt x="103685" y="611808"/>
                    </a:cubicBezTo>
                    <a:cubicBezTo>
                      <a:pt x="126823" y="608593"/>
                      <a:pt x="149444" y="602507"/>
                      <a:pt x="171892" y="595445"/>
                    </a:cubicBezTo>
                    <a:cubicBezTo>
                      <a:pt x="173328" y="609052"/>
                      <a:pt x="192676" y="616516"/>
                      <a:pt x="203929" y="623922"/>
                    </a:cubicBezTo>
                    <a:cubicBezTo>
                      <a:pt x="235736" y="642122"/>
                      <a:pt x="268978" y="658542"/>
                      <a:pt x="303426" y="671001"/>
                    </a:cubicBezTo>
                    <a:cubicBezTo>
                      <a:pt x="318583" y="676168"/>
                      <a:pt x="338046" y="679728"/>
                      <a:pt x="350677" y="667269"/>
                    </a:cubicBezTo>
                    <a:cubicBezTo>
                      <a:pt x="367844" y="643787"/>
                      <a:pt x="378006" y="615597"/>
                      <a:pt x="391039" y="589704"/>
                    </a:cubicBezTo>
                    <a:cubicBezTo>
                      <a:pt x="395345" y="576958"/>
                      <a:pt x="413832" y="547390"/>
                      <a:pt x="413028" y="529477"/>
                    </a:cubicBezTo>
                    <a:cubicBezTo>
                      <a:pt x="436683" y="522932"/>
                      <a:pt x="460222" y="516100"/>
                      <a:pt x="483704" y="509096"/>
                    </a:cubicBezTo>
                    <a:cubicBezTo>
                      <a:pt x="485312" y="516272"/>
                      <a:pt x="486919" y="523506"/>
                      <a:pt x="488527" y="530683"/>
                    </a:cubicBezTo>
                    <a:cubicBezTo>
                      <a:pt x="487895" y="531659"/>
                      <a:pt x="487264" y="532692"/>
                      <a:pt x="486862" y="534070"/>
                    </a:cubicBezTo>
                    <a:cubicBezTo>
                      <a:pt x="474059" y="567313"/>
                      <a:pt x="455399" y="598029"/>
                      <a:pt x="436108" y="627941"/>
                    </a:cubicBezTo>
                    <a:cubicBezTo>
                      <a:pt x="425946" y="642926"/>
                      <a:pt x="415497" y="657681"/>
                      <a:pt x="405737" y="672838"/>
                    </a:cubicBezTo>
                    <a:cubicBezTo>
                      <a:pt x="401545" y="679613"/>
                      <a:pt x="400282" y="687479"/>
                      <a:pt x="403440" y="695000"/>
                    </a:cubicBezTo>
                    <a:cubicBezTo>
                      <a:pt x="410043" y="709123"/>
                      <a:pt x="426693" y="713889"/>
                      <a:pt x="440529" y="717735"/>
                    </a:cubicBezTo>
                    <a:cubicBezTo>
                      <a:pt x="471590" y="726347"/>
                      <a:pt x="499435" y="733582"/>
                      <a:pt x="529175" y="748739"/>
                    </a:cubicBezTo>
                    <a:cubicBezTo>
                      <a:pt x="532218" y="750461"/>
                      <a:pt x="535548" y="751208"/>
                      <a:pt x="538936" y="751208"/>
                    </a:cubicBezTo>
                    <a:cubicBezTo>
                      <a:pt x="542782" y="766652"/>
                      <a:pt x="547088" y="781981"/>
                      <a:pt x="552543" y="796909"/>
                    </a:cubicBezTo>
                    <a:cubicBezTo>
                      <a:pt x="533309" y="802478"/>
                      <a:pt x="514133" y="807817"/>
                      <a:pt x="495244" y="813960"/>
                    </a:cubicBezTo>
                    <a:close/>
                    <a:moveTo>
                      <a:pt x="797640" y="676972"/>
                    </a:moveTo>
                    <a:cubicBezTo>
                      <a:pt x="792990" y="681335"/>
                      <a:pt x="792473" y="687593"/>
                      <a:pt x="791956" y="693565"/>
                    </a:cubicBezTo>
                    <a:cubicBezTo>
                      <a:pt x="789602" y="699765"/>
                      <a:pt x="780416" y="700971"/>
                      <a:pt x="774502" y="702004"/>
                    </a:cubicBezTo>
                    <a:cubicBezTo>
                      <a:pt x="716056" y="700052"/>
                      <a:pt x="776053" y="639309"/>
                      <a:pt x="797640" y="676972"/>
                    </a:cubicBezTo>
                    <a:close/>
                    <a:moveTo>
                      <a:pt x="829332" y="701602"/>
                    </a:moveTo>
                    <a:cubicBezTo>
                      <a:pt x="829390" y="701201"/>
                      <a:pt x="829562" y="700799"/>
                      <a:pt x="829619" y="700339"/>
                    </a:cubicBezTo>
                    <a:cubicBezTo>
                      <a:pt x="830366" y="691785"/>
                      <a:pt x="830768" y="681680"/>
                      <a:pt x="823304" y="675824"/>
                    </a:cubicBezTo>
                    <a:cubicBezTo>
                      <a:pt x="823763" y="637874"/>
                      <a:pt x="778005" y="623061"/>
                      <a:pt x="747576" y="636553"/>
                    </a:cubicBezTo>
                    <a:cubicBezTo>
                      <a:pt x="708477" y="653892"/>
                      <a:pt x="700784" y="705507"/>
                      <a:pt x="733509" y="728644"/>
                    </a:cubicBezTo>
                    <a:cubicBezTo>
                      <a:pt x="691885" y="743514"/>
                      <a:pt x="652442" y="764011"/>
                      <a:pt x="610587" y="778364"/>
                    </a:cubicBezTo>
                    <a:cubicBezTo>
                      <a:pt x="602894" y="781235"/>
                      <a:pt x="595086" y="783876"/>
                      <a:pt x="587278" y="786402"/>
                    </a:cubicBezTo>
                    <a:cubicBezTo>
                      <a:pt x="587220" y="786057"/>
                      <a:pt x="587278" y="785770"/>
                      <a:pt x="587220" y="785426"/>
                    </a:cubicBezTo>
                    <a:cubicBezTo>
                      <a:pt x="577288" y="745351"/>
                      <a:pt x="567068" y="705277"/>
                      <a:pt x="557480" y="665088"/>
                    </a:cubicBezTo>
                    <a:cubicBezTo>
                      <a:pt x="557939" y="665145"/>
                      <a:pt x="558399" y="665202"/>
                      <a:pt x="558858" y="665202"/>
                    </a:cubicBezTo>
                    <a:cubicBezTo>
                      <a:pt x="610300" y="668934"/>
                      <a:pt x="661054" y="650562"/>
                      <a:pt x="710487" y="638563"/>
                    </a:cubicBezTo>
                    <a:cubicBezTo>
                      <a:pt x="793966" y="615425"/>
                      <a:pt x="875263" y="585226"/>
                      <a:pt x="959947" y="566624"/>
                    </a:cubicBezTo>
                    <a:cubicBezTo>
                      <a:pt x="966837" y="591541"/>
                      <a:pt x="972865" y="616631"/>
                      <a:pt x="977171" y="642007"/>
                    </a:cubicBezTo>
                    <a:cubicBezTo>
                      <a:pt x="929116" y="664686"/>
                      <a:pt x="879110" y="683115"/>
                      <a:pt x="829332" y="7016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24"/>
              <p:cNvSpPr/>
              <p:nvPr/>
            </p:nvSpPr>
            <p:spPr>
              <a:xfrm>
                <a:off x="13644013" y="5230605"/>
                <a:ext cx="469529" cy="220515"/>
              </a:xfrm>
              <a:custGeom>
                <a:rect b="b" l="l" r="r" t="t"/>
                <a:pathLst>
                  <a:path extrusionOk="0" h="220515" w="469529">
                    <a:moveTo>
                      <a:pt x="367246" y="5158"/>
                    </a:moveTo>
                    <a:cubicBezTo>
                      <a:pt x="276935" y="25712"/>
                      <a:pt x="188174" y="52639"/>
                      <a:pt x="99011" y="77901"/>
                    </a:cubicBezTo>
                    <a:cubicBezTo>
                      <a:pt x="77251" y="84791"/>
                      <a:pt x="55262" y="91393"/>
                      <a:pt x="34134" y="100120"/>
                    </a:cubicBezTo>
                    <a:cubicBezTo>
                      <a:pt x="13695" y="105804"/>
                      <a:pt x="-1290" y="122683"/>
                      <a:pt x="88" y="144558"/>
                    </a:cubicBezTo>
                    <a:cubicBezTo>
                      <a:pt x="1466" y="161380"/>
                      <a:pt x="2959" y="184345"/>
                      <a:pt x="19838" y="192957"/>
                    </a:cubicBezTo>
                    <a:cubicBezTo>
                      <a:pt x="19379" y="207253"/>
                      <a:pt x="30861" y="219080"/>
                      <a:pt x="44928" y="220516"/>
                    </a:cubicBezTo>
                    <a:cubicBezTo>
                      <a:pt x="108656" y="220343"/>
                      <a:pt x="165898" y="189225"/>
                      <a:pt x="226985" y="173781"/>
                    </a:cubicBezTo>
                    <a:cubicBezTo>
                      <a:pt x="286580" y="166432"/>
                      <a:pt x="344625" y="150931"/>
                      <a:pt x="402211" y="134281"/>
                    </a:cubicBezTo>
                    <a:cubicBezTo>
                      <a:pt x="418401" y="128941"/>
                      <a:pt x="434477" y="123774"/>
                      <a:pt x="450725" y="118837"/>
                    </a:cubicBezTo>
                    <a:cubicBezTo>
                      <a:pt x="456696" y="116770"/>
                      <a:pt x="462724" y="113440"/>
                      <a:pt x="465767" y="107584"/>
                    </a:cubicBezTo>
                    <a:cubicBezTo>
                      <a:pt x="475642" y="87833"/>
                      <a:pt x="463356" y="65787"/>
                      <a:pt x="459854" y="45749"/>
                    </a:cubicBezTo>
                    <a:cubicBezTo>
                      <a:pt x="456294" y="-4085"/>
                      <a:pt x="405196" y="-5061"/>
                      <a:pt x="367246" y="51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6" name="Google Shape;646;p24"/>
            <p:cNvSpPr/>
            <p:nvPr/>
          </p:nvSpPr>
          <p:spPr>
            <a:xfrm>
              <a:off x="12863624" y="3448372"/>
              <a:ext cx="1764770" cy="2660131"/>
            </a:xfrm>
            <a:custGeom>
              <a:rect b="b" l="l" r="r" t="t"/>
              <a:pathLst>
                <a:path extrusionOk="0" h="2660131" w="1764770">
                  <a:moveTo>
                    <a:pt x="474119" y="945310"/>
                  </a:moveTo>
                  <a:cubicBezTo>
                    <a:pt x="477736" y="901963"/>
                    <a:pt x="458043" y="860109"/>
                    <a:pt x="444838" y="819633"/>
                  </a:cubicBezTo>
                  <a:cubicBezTo>
                    <a:pt x="429968" y="781855"/>
                    <a:pt x="420265" y="742067"/>
                    <a:pt x="403214" y="705265"/>
                  </a:cubicBezTo>
                  <a:cubicBezTo>
                    <a:pt x="394602" y="691314"/>
                    <a:pt x="375311" y="692290"/>
                    <a:pt x="360728" y="691371"/>
                  </a:cubicBezTo>
                  <a:cubicBezTo>
                    <a:pt x="324615" y="688099"/>
                    <a:pt x="316807" y="728805"/>
                    <a:pt x="314051" y="756650"/>
                  </a:cubicBezTo>
                  <a:cubicBezTo>
                    <a:pt x="311065" y="778582"/>
                    <a:pt x="305956" y="800112"/>
                    <a:pt x="300501" y="821527"/>
                  </a:cubicBezTo>
                  <a:cubicBezTo>
                    <a:pt x="282646" y="803212"/>
                    <a:pt x="269268" y="780993"/>
                    <a:pt x="254858" y="759923"/>
                  </a:cubicBezTo>
                  <a:cubicBezTo>
                    <a:pt x="247509" y="748670"/>
                    <a:pt x="238667" y="732651"/>
                    <a:pt x="222821" y="735465"/>
                  </a:cubicBezTo>
                  <a:cubicBezTo>
                    <a:pt x="213578" y="737245"/>
                    <a:pt x="205655" y="742584"/>
                    <a:pt x="196813" y="745799"/>
                  </a:cubicBezTo>
                  <a:cubicBezTo>
                    <a:pt x="188258" y="749244"/>
                    <a:pt x="178326" y="752000"/>
                    <a:pt x="173273" y="760497"/>
                  </a:cubicBezTo>
                  <a:cubicBezTo>
                    <a:pt x="166786" y="773587"/>
                    <a:pt x="167877" y="798390"/>
                    <a:pt x="178555" y="808839"/>
                  </a:cubicBezTo>
                  <a:cubicBezTo>
                    <a:pt x="194114" y="865219"/>
                    <a:pt x="202784" y="923264"/>
                    <a:pt x="216219" y="980390"/>
                  </a:cubicBezTo>
                  <a:cubicBezTo>
                    <a:pt x="222132" y="1002953"/>
                    <a:pt x="226208" y="1035277"/>
                    <a:pt x="255776" y="1035851"/>
                  </a:cubicBezTo>
                  <a:cubicBezTo>
                    <a:pt x="309515" y="1036310"/>
                    <a:pt x="293439" y="963166"/>
                    <a:pt x="284483" y="929522"/>
                  </a:cubicBezTo>
                  <a:cubicBezTo>
                    <a:pt x="295162" y="948468"/>
                    <a:pt x="317209" y="955645"/>
                    <a:pt x="337992" y="952315"/>
                  </a:cubicBezTo>
                  <a:cubicBezTo>
                    <a:pt x="375253" y="945770"/>
                    <a:pt x="370201" y="896509"/>
                    <a:pt x="372325" y="867688"/>
                  </a:cubicBezTo>
                  <a:cubicBezTo>
                    <a:pt x="377952" y="889907"/>
                    <a:pt x="383004" y="912298"/>
                    <a:pt x="389033" y="934402"/>
                  </a:cubicBezTo>
                  <a:cubicBezTo>
                    <a:pt x="392764" y="946344"/>
                    <a:pt x="395348" y="960066"/>
                    <a:pt x="405223" y="968620"/>
                  </a:cubicBezTo>
                  <a:cubicBezTo>
                    <a:pt x="428016" y="985787"/>
                    <a:pt x="470100" y="976715"/>
                    <a:pt x="474119" y="945310"/>
                  </a:cubicBezTo>
                  <a:close/>
                  <a:moveTo>
                    <a:pt x="683218" y="895189"/>
                  </a:moveTo>
                  <a:cubicBezTo>
                    <a:pt x="708365" y="877850"/>
                    <a:pt x="698548" y="842483"/>
                    <a:pt x="692405" y="817681"/>
                  </a:cubicBezTo>
                  <a:cubicBezTo>
                    <a:pt x="676099" y="759980"/>
                    <a:pt x="657670" y="702337"/>
                    <a:pt x="629824" y="649115"/>
                  </a:cubicBezTo>
                  <a:cubicBezTo>
                    <a:pt x="620523" y="633499"/>
                    <a:pt x="614610" y="613059"/>
                    <a:pt x="597845" y="603873"/>
                  </a:cubicBezTo>
                  <a:cubicBezTo>
                    <a:pt x="581023" y="597156"/>
                    <a:pt x="562134" y="594343"/>
                    <a:pt x="544106" y="595835"/>
                  </a:cubicBezTo>
                  <a:cubicBezTo>
                    <a:pt x="528891" y="598017"/>
                    <a:pt x="512816" y="605079"/>
                    <a:pt x="506098" y="619719"/>
                  </a:cubicBezTo>
                  <a:cubicBezTo>
                    <a:pt x="502711" y="625690"/>
                    <a:pt x="504319" y="631547"/>
                    <a:pt x="508108" y="635393"/>
                  </a:cubicBezTo>
                  <a:cubicBezTo>
                    <a:pt x="507361" y="635967"/>
                    <a:pt x="506730" y="636771"/>
                    <a:pt x="506271" y="637690"/>
                  </a:cubicBezTo>
                  <a:cubicBezTo>
                    <a:pt x="502079" y="636082"/>
                    <a:pt x="497716" y="641651"/>
                    <a:pt x="498003" y="647163"/>
                  </a:cubicBezTo>
                  <a:cubicBezTo>
                    <a:pt x="491630" y="708079"/>
                    <a:pt x="490769" y="769626"/>
                    <a:pt x="495649" y="830713"/>
                  </a:cubicBezTo>
                  <a:cubicBezTo>
                    <a:pt x="500300" y="868778"/>
                    <a:pt x="494156" y="931244"/>
                    <a:pt x="541752" y="942267"/>
                  </a:cubicBezTo>
                  <a:cubicBezTo>
                    <a:pt x="600314" y="949903"/>
                    <a:pt x="586305" y="869065"/>
                    <a:pt x="583549" y="832493"/>
                  </a:cubicBezTo>
                  <a:cubicBezTo>
                    <a:pt x="592793" y="828359"/>
                    <a:pt x="601979" y="826981"/>
                    <a:pt x="612256" y="825718"/>
                  </a:cubicBezTo>
                  <a:cubicBezTo>
                    <a:pt x="628963" y="844320"/>
                    <a:pt x="626207" y="874347"/>
                    <a:pt x="644637" y="892203"/>
                  </a:cubicBezTo>
                  <a:cubicBezTo>
                    <a:pt x="654971" y="901447"/>
                    <a:pt x="671449" y="902193"/>
                    <a:pt x="683218" y="895189"/>
                  </a:cubicBezTo>
                  <a:close/>
                  <a:moveTo>
                    <a:pt x="887036" y="574018"/>
                  </a:moveTo>
                  <a:cubicBezTo>
                    <a:pt x="900183" y="549847"/>
                    <a:pt x="896394" y="507878"/>
                    <a:pt x="863037" y="504835"/>
                  </a:cubicBezTo>
                  <a:cubicBezTo>
                    <a:pt x="799079" y="499324"/>
                    <a:pt x="733857" y="515629"/>
                    <a:pt x="673343" y="536872"/>
                  </a:cubicBezTo>
                  <a:cubicBezTo>
                    <a:pt x="655947" y="544738"/>
                    <a:pt x="651813" y="564201"/>
                    <a:pt x="654914" y="581540"/>
                  </a:cubicBezTo>
                  <a:cubicBezTo>
                    <a:pt x="655373" y="585903"/>
                    <a:pt x="658301" y="589520"/>
                    <a:pt x="662090" y="591415"/>
                  </a:cubicBezTo>
                  <a:cubicBezTo>
                    <a:pt x="649804" y="634877"/>
                    <a:pt x="702050" y="636197"/>
                    <a:pt x="731561" y="632063"/>
                  </a:cubicBezTo>
                  <a:cubicBezTo>
                    <a:pt x="752516" y="676329"/>
                    <a:pt x="758889" y="816762"/>
                    <a:pt x="816303" y="823077"/>
                  </a:cubicBezTo>
                  <a:cubicBezTo>
                    <a:pt x="875496" y="834101"/>
                    <a:pt x="873027" y="762506"/>
                    <a:pt x="863439" y="723465"/>
                  </a:cubicBezTo>
                  <a:cubicBezTo>
                    <a:pt x="855745" y="685285"/>
                    <a:pt x="837603" y="649804"/>
                    <a:pt x="828532" y="612313"/>
                  </a:cubicBezTo>
                  <a:cubicBezTo>
                    <a:pt x="829048" y="611165"/>
                    <a:pt x="830024" y="610418"/>
                    <a:pt x="830943" y="609672"/>
                  </a:cubicBezTo>
                  <a:lnTo>
                    <a:pt x="831000" y="609729"/>
                  </a:lnTo>
                  <a:cubicBezTo>
                    <a:pt x="849028" y="597099"/>
                    <a:pt x="875209" y="594170"/>
                    <a:pt x="887036" y="574018"/>
                  </a:cubicBezTo>
                  <a:close/>
                  <a:moveTo>
                    <a:pt x="1139425" y="659564"/>
                  </a:moveTo>
                  <a:cubicBezTo>
                    <a:pt x="1161529" y="635278"/>
                    <a:pt x="1159290" y="600199"/>
                    <a:pt x="1150965" y="570574"/>
                  </a:cubicBezTo>
                  <a:cubicBezTo>
                    <a:pt x="1135578" y="519074"/>
                    <a:pt x="1123406" y="466655"/>
                    <a:pt x="1109398" y="414754"/>
                  </a:cubicBezTo>
                  <a:cubicBezTo>
                    <a:pt x="1105321" y="400745"/>
                    <a:pt x="1103139" y="385473"/>
                    <a:pt x="1093896" y="373703"/>
                  </a:cubicBezTo>
                  <a:cubicBezTo>
                    <a:pt x="1081782" y="359350"/>
                    <a:pt x="1056233" y="358029"/>
                    <a:pt x="1042798" y="371062"/>
                  </a:cubicBezTo>
                  <a:cubicBezTo>
                    <a:pt x="1015929" y="408094"/>
                    <a:pt x="1033842" y="457929"/>
                    <a:pt x="1033842" y="500357"/>
                  </a:cubicBezTo>
                  <a:cubicBezTo>
                    <a:pt x="1033842" y="501218"/>
                    <a:pt x="1033784" y="501965"/>
                    <a:pt x="1033784" y="502768"/>
                  </a:cubicBezTo>
                  <a:cubicBezTo>
                    <a:pt x="1033784" y="502826"/>
                    <a:pt x="1033727" y="502826"/>
                    <a:pt x="1033727" y="502826"/>
                  </a:cubicBezTo>
                  <a:cubicBezTo>
                    <a:pt x="1024139" y="508223"/>
                    <a:pt x="1014666" y="511208"/>
                    <a:pt x="1003585" y="513792"/>
                  </a:cubicBezTo>
                  <a:cubicBezTo>
                    <a:pt x="994801" y="505467"/>
                    <a:pt x="996925" y="490367"/>
                    <a:pt x="995030" y="479172"/>
                  </a:cubicBezTo>
                  <a:cubicBezTo>
                    <a:pt x="993423" y="459364"/>
                    <a:pt x="993767" y="436571"/>
                    <a:pt x="985213" y="417969"/>
                  </a:cubicBezTo>
                  <a:cubicBezTo>
                    <a:pt x="972869" y="387884"/>
                    <a:pt x="941521" y="388803"/>
                    <a:pt x="933942" y="421299"/>
                  </a:cubicBezTo>
                  <a:cubicBezTo>
                    <a:pt x="926938" y="447594"/>
                    <a:pt x="930211" y="475267"/>
                    <a:pt x="930440" y="502137"/>
                  </a:cubicBezTo>
                  <a:cubicBezTo>
                    <a:pt x="928488" y="521715"/>
                    <a:pt x="929062" y="541350"/>
                    <a:pt x="929235" y="560928"/>
                  </a:cubicBezTo>
                  <a:cubicBezTo>
                    <a:pt x="929177" y="594974"/>
                    <a:pt x="931761" y="628906"/>
                    <a:pt x="935550" y="662722"/>
                  </a:cubicBezTo>
                  <a:cubicBezTo>
                    <a:pt x="938134" y="691543"/>
                    <a:pt x="939741" y="725991"/>
                    <a:pt x="965922" y="744019"/>
                  </a:cubicBezTo>
                  <a:cubicBezTo>
                    <a:pt x="976199" y="750679"/>
                    <a:pt x="991356" y="752861"/>
                    <a:pt x="1002437" y="746545"/>
                  </a:cubicBezTo>
                  <a:cubicBezTo>
                    <a:pt x="1043889" y="714738"/>
                    <a:pt x="1019316" y="640962"/>
                    <a:pt x="1015699" y="596582"/>
                  </a:cubicBezTo>
                  <a:cubicBezTo>
                    <a:pt x="1029880" y="589463"/>
                    <a:pt x="1045152" y="584123"/>
                    <a:pt x="1060481" y="579989"/>
                  </a:cubicBezTo>
                  <a:cubicBezTo>
                    <a:pt x="1072710" y="607548"/>
                    <a:pt x="1069668" y="641479"/>
                    <a:pt x="1087523" y="666511"/>
                  </a:cubicBezTo>
                  <a:cubicBezTo>
                    <a:pt x="1101934" y="682702"/>
                    <a:pt x="1126736" y="673286"/>
                    <a:pt x="1139425" y="659564"/>
                  </a:cubicBezTo>
                  <a:close/>
                  <a:moveTo>
                    <a:pt x="1246214" y="1889874"/>
                  </a:moveTo>
                  <a:cubicBezTo>
                    <a:pt x="1256089" y="1870124"/>
                    <a:pt x="1243802" y="1848077"/>
                    <a:pt x="1240300" y="1828040"/>
                  </a:cubicBezTo>
                  <a:cubicBezTo>
                    <a:pt x="1236683" y="1778205"/>
                    <a:pt x="1185585" y="1777172"/>
                    <a:pt x="1147635" y="1787449"/>
                  </a:cubicBezTo>
                  <a:cubicBezTo>
                    <a:pt x="1057324" y="1808003"/>
                    <a:pt x="968563" y="1834930"/>
                    <a:pt x="879400" y="1860192"/>
                  </a:cubicBezTo>
                  <a:cubicBezTo>
                    <a:pt x="857640" y="1867081"/>
                    <a:pt x="835651" y="1873684"/>
                    <a:pt x="814523" y="1882411"/>
                  </a:cubicBezTo>
                  <a:cubicBezTo>
                    <a:pt x="794084" y="1888094"/>
                    <a:pt x="779099" y="1904974"/>
                    <a:pt x="780477" y="1926848"/>
                  </a:cubicBezTo>
                  <a:cubicBezTo>
                    <a:pt x="781855" y="1943671"/>
                    <a:pt x="783347" y="1966636"/>
                    <a:pt x="800227" y="1975248"/>
                  </a:cubicBezTo>
                  <a:cubicBezTo>
                    <a:pt x="799767" y="1989544"/>
                    <a:pt x="811250" y="2001371"/>
                    <a:pt x="825316" y="2002806"/>
                  </a:cubicBezTo>
                  <a:cubicBezTo>
                    <a:pt x="889045" y="2002634"/>
                    <a:pt x="946286" y="1971516"/>
                    <a:pt x="1007374" y="1956072"/>
                  </a:cubicBezTo>
                  <a:cubicBezTo>
                    <a:pt x="1066969" y="1948723"/>
                    <a:pt x="1125014" y="1933164"/>
                    <a:pt x="1182600" y="1916572"/>
                  </a:cubicBezTo>
                  <a:cubicBezTo>
                    <a:pt x="1198790" y="1911232"/>
                    <a:pt x="1214866" y="1906065"/>
                    <a:pt x="1231114" y="1901127"/>
                  </a:cubicBezTo>
                  <a:cubicBezTo>
                    <a:pt x="1237142" y="1899003"/>
                    <a:pt x="1243171" y="1895673"/>
                    <a:pt x="1246214" y="1889874"/>
                  </a:cubicBezTo>
                  <a:close/>
                  <a:moveTo>
                    <a:pt x="1339166" y="1516401"/>
                  </a:moveTo>
                  <a:cubicBezTo>
                    <a:pt x="1351739" y="1495904"/>
                    <a:pt x="1343357" y="1471044"/>
                    <a:pt x="1337558" y="1449686"/>
                  </a:cubicBezTo>
                  <a:cubicBezTo>
                    <a:pt x="1318152" y="1369423"/>
                    <a:pt x="1288814" y="1292144"/>
                    <a:pt x="1267342" y="1212512"/>
                  </a:cubicBezTo>
                  <a:cubicBezTo>
                    <a:pt x="1244032" y="1110259"/>
                    <a:pt x="1220550" y="1007259"/>
                    <a:pt x="1177203" y="911207"/>
                  </a:cubicBezTo>
                  <a:cubicBezTo>
                    <a:pt x="1161873" y="878711"/>
                    <a:pt x="1157338" y="838005"/>
                    <a:pt x="1110775" y="856435"/>
                  </a:cubicBezTo>
                  <a:cubicBezTo>
                    <a:pt x="999164" y="889849"/>
                    <a:pt x="888643" y="928316"/>
                    <a:pt x="782429" y="976543"/>
                  </a:cubicBezTo>
                  <a:cubicBezTo>
                    <a:pt x="740689" y="996293"/>
                    <a:pt x="698892" y="1015871"/>
                    <a:pt x="655316" y="1031201"/>
                  </a:cubicBezTo>
                  <a:cubicBezTo>
                    <a:pt x="577808" y="1060481"/>
                    <a:pt x="499324" y="1087121"/>
                    <a:pt x="419978" y="1111005"/>
                  </a:cubicBezTo>
                  <a:cubicBezTo>
                    <a:pt x="397874" y="1119732"/>
                    <a:pt x="370431" y="1120708"/>
                    <a:pt x="352403" y="1136899"/>
                  </a:cubicBezTo>
                  <a:cubicBezTo>
                    <a:pt x="349188" y="1140171"/>
                    <a:pt x="347867" y="1144477"/>
                    <a:pt x="348040" y="1148726"/>
                  </a:cubicBezTo>
                  <a:cubicBezTo>
                    <a:pt x="344652" y="1147348"/>
                    <a:pt x="341035" y="1146544"/>
                    <a:pt x="337705" y="1148783"/>
                  </a:cubicBezTo>
                  <a:cubicBezTo>
                    <a:pt x="335983" y="1150161"/>
                    <a:pt x="334547" y="1152056"/>
                    <a:pt x="333514" y="1154295"/>
                  </a:cubicBezTo>
                  <a:cubicBezTo>
                    <a:pt x="323237" y="1156878"/>
                    <a:pt x="335925" y="1186676"/>
                    <a:pt x="336499" y="1195288"/>
                  </a:cubicBezTo>
                  <a:cubicBezTo>
                    <a:pt x="344939" y="1232032"/>
                    <a:pt x="354183" y="1268547"/>
                    <a:pt x="363541" y="1305062"/>
                  </a:cubicBezTo>
                  <a:cubicBezTo>
                    <a:pt x="373990" y="1344964"/>
                    <a:pt x="381282" y="1385556"/>
                    <a:pt x="389664" y="1425917"/>
                  </a:cubicBezTo>
                  <a:cubicBezTo>
                    <a:pt x="407060" y="1496995"/>
                    <a:pt x="430141" y="1566695"/>
                    <a:pt x="452360" y="1636394"/>
                  </a:cubicBezTo>
                  <a:cubicBezTo>
                    <a:pt x="466541" y="1678249"/>
                    <a:pt x="476358" y="1721366"/>
                    <a:pt x="487382" y="1764082"/>
                  </a:cubicBezTo>
                  <a:cubicBezTo>
                    <a:pt x="491114" y="1776311"/>
                    <a:pt x="493410" y="1789631"/>
                    <a:pt x="501103" y="1800137"/>
                  </a:cubicBezTo>
                  <a:cubicBezTo>
                    <a:pt x="517926" y="1819543"/>
                    <a:pt x="546804" y="1810357"/>
                    <a:pt x="568449" y="1805993"/>
                  </a:cubicBezTo>
                  <a:cubicBezTo>
                    <a:pt x="616102" y="1796635"/>
                    <a:pt x="659449" y="1775277"/>
                    <a:pt x="702854" y="1754264"/>
                  </a:cubicBezTo>
                  <a:cubicBezTo>
                    <a:pt x="745971" y="1736466"/>
                    <a:pt x="789950" y="1720505"/>
                    <a:pt x="833354" y="1703396"/>
                  </a:cubicBezTo>
                  <a:cubicBezTo>
                    <a:pt x="916948" y="1681866"/>
                    <a:pt x="996867" y="1650748"/>
                    <a:pt x="1076040" y="1616874"/>
                  </a:cubicBezTo>
                  <a:cubicBezTo>
                    <a:pt x="1098833" y="1608319"/>
                    <a:pt x="1122775" y="1603841"/>
                    <a:pt x="1146372" y="1598042"/>
                  </a:cubicBezTo>
                  <a:cubicBezTo>
                    <a:pt x="1179958" y="1588569"/>
                    <a:pt x="1212225" y="1574962"/>
                    <a:pt x="1244606" y="1562102"/>
                  </a:cubicBezTo>
                  <a:cubicBezTo>
                    <a:pt x="1275265" y="1547519"/>
                    <a:pt x="1314995" y="1540974"/>
                    <a:pt x="1339166" y="1516401"/>
                  </a:cubicBezTo>
                  <a:close/>
                  <a:moveTo>
                    <a:pt x="1764771" y="2132503"/>
                  </a:moveTo>
                  <a:cubicBezTo>
                    <a:pt x="1764656" y="2133020"/>
                    <a:pt x="1764598" y="2133594"/>
                    <a:pt x="1764484" y="2134111"/>
                  </a:cubicBezTo>
                  <a:cubicBezTo>
                    <a:pt x="1765115" y="2147947"/>
                    <a:pt x="1756790" y="2157995"/>
                    <a:pt x="1744446" y="2162817"/>
                  </a:cubicBezTo>
                  <a:cubicBezTo>
                    <a:pt x="1622328" y="2216212"/>
                    <a:pt x="1502047" y="2274084"/>
                    <a:pt x="1379010" y="2325354"/>
                  </a:cubicBezTo>
                  <a:cubicBezTo>
                    <a:pt x="1325272" y="2348779"/>
                    <a:pt x="1269523" y="2367094"/>
                    <a:pt x="1215268" y="2389198"/>
                  </a:cubicBezTo>
                  <a:cubicBezTo>
                    <a:pt x="1139252" y="2418249"/>
                    <a:pt x="1064787" y="2451204"/>
                    <a:pt x="986992" y="2475375"/>
                  </a:cubicBezTo>
                  <a:cubicBezTo>
                    <a:pt x="824800" y="2530377"/>
                    <a:pt x="663870" y="2589858"/>
                    <a:pt x="507534" y="2660131"/>
                  </a:cubicBezTo>
                  <a:cubicBezTo>
                    <a:pt x="508510" y="2659041"/>
                    <a:pt x="509256" y="2657777"/>
                    <a:pt x="509601" y="2656285"/>
                  </a:cubicBezTo>
                  <a:cubicBezTo>
                    <a:pt x="509601" y="2656285"/>
                    <a:pt x="509601" y="2656342"/>
                    <a:pt x="509658" y="2656342"/>
                  </a:cubicBezTo>
                  <a:cubicBezTo>
                    <a:pt x="510691" y="2651347"/>
                    <a:pt x="509715" y="2646524"/>
                    <a:pt x="508395" y="2641702"/>
                  </a:cubicBezTo>
                  <a:cubicBezTo>
                    <a:pt x="510003" y="2638429"/>
                    <a:pt x="510691" y="2634583"/>
                    <a:pt x="510117" y="2630736"/>
                  </a:cubicBezTo>
                  <a:cubicBezTo>
                    <a:pt x="501678" y="2558395"/>
                    <a:pt x="484913" y="2487834"/>
                    <a:pt x="469239" y="2416814"/>
                  </a:cubicBezTo>
                  <a:cubicBezTo>
                    <a:pt x="456723" y="2353544"/>
                    <a:pt x="440188" y="2291308"/>
                    <a:pt x="425777" y="2228441"/>
                  </a:cubicBezTo>
                  <a:cubicBezTo>
                    <a:pt x="407692" y="2146053"/>
                    <a:pt x="390698" y="2063263"/>
                    <a:pt x="365952" y="1982597"/>
                  </a:cubicBezTo>
                  <a:cubicBezTo>
                    <a:pt x="342069" y="1900323"/>
                    <a:pt x="312730" y="1819543"/>
                    <a:pt x="291774" y="1736523"/>
                  </a:cubicBezTo>
                  <a:cubicBezTo>
                    <a:pt x="262609" y="1609410"/>
                    <a:pt x="232926" y="1482412"/>
                    <a:pt x="197674" y="1356849"/>
                  </a:cubicBezTo>
                  <a:cubicBezTo>
                    <a:pt x="158116" y="1211364"/>
                    <a:pt x="114999" y="1066797"/>
                    <a:pt x="85374" y="918843"/>
                  </a:cubicBezTo>
                  <a:cubicBezTo>
                    <a:pt x="62293" y="835249"/>
                    <a:pt x="36056" y="752746"/>
                    <a:pt x="19004" y="667602"/>
                  </a:cubicBezTo>
                  <a:cubicBezTo>
                    <a:pt x="14124" y="650091"/>
                    <a:pt x="9416" y="631776"/>
                    <a:pt x="0" y="616102"/>
                  </a:cubicBezTo>
                  <a:cubicBezTo>
                    <a:pt x="4076" y="613634"/>
                    <a:pt x="7808" y="611682"/>
                    <a:pt x="11081" y="610304"/>
                  </a:cubicBezTo>
                  <a:cubicBezTo>
                    <a:pt x="66485" y="581827"/>
                    <a:pt x="117123" y="545369"/>
                    <a:pt x="171264" y="514768"/>
                  </a:cubicBezTo>
                  <a:cubicBezTo>
                    <a:pt x="223567" y="486750"/>
                    <a:pt x="274263" y="455690"/>
                    <a:pt x="327256" y="428992"/>
                  </a:cubicBezTo>
                  <a:cubicBezTo>
                    <a:pt x="478712" y="349819"/>
                    <a:pt x="634188" y="278799"/>
                    <a:pt x="788572" y="205655"/>
                  </a:cubicBezTo>
                  <a:cubicBezTo>
                    <a:pt x="857755" y="168336"/>
                    <a:pt x="930899" y="139170"/>
                    <a:pt x="1001805" y="105353"/>
                  </a:cubicBezTo>
                  <a:cubicBezTo>
                    <a:pt x="1070184" y="70905"/>
                    <a:pt x="1139827" y="39156"/>
                    <a:pt x="1210388" y="8842"/>
                  </a:cubicBezTo>
                  <a:cubicBezTo>
                    <a:pt x="1216072" y="5914"/>
                    <a:pt x="1222961" y="3560"/>
                    <a:pt x="1228702" y="0"/>
                  </a:cubicBezTo>
                  <a:cubicBezTo>
                    <a:pt x="1226808" y="31233"/>
                    <a:pt x="1239037" y="63901"/>
                    <a:pt x="1241506" y="94904"/>
                  </a:cubicBezTo>
                  <a:cubicBezTo>
                    <a:pt x="1251266" y="211051"/>
                    <a:pt x="1284566" y="322605"/>
                    <a:pt x="1309827" y="435939"/>
                  </a:cubicBezTo>
                  <a:cubicBezTo>
                    <a:pt x="1331759" y="524528"/>
                    <a:pt x="1350074" y="613921"/>
                    <a:pt x="1372350" y="702395"/>
                  </a:cubicBezTo>
                  <a:cubicBezTo>
                    <a:pt x="1402894" y="813834"/>
                    <a:pt x="1437170" y="924182"/>
                    <a:pt x="1467427" y="1035736"/>
                  </a:cubicBezTo>
                  <a:cubicBezTo>
                    <a:pt x="1513874" y="1212799"/>
                    <a:pt x="1573871" y="1385958"/>
                    <a:pt x="1621869" y="1562504"/>
                  </a:cubicBezTo>
                  <a:cubicBezTo>
                    <a:pt x="1660049" y="1716142"/>
                    <a:pt x="1698171" y="1869780"/>
                    <a:pt x="1737499" y="2023073"/>
                  </a:cubicBezTo>
                  <a:cubicBezTo>
                    <a:pt x="1745365" y="2057004"/>
                    <a:pt x="1751278" y="2087950"/>
                    <a:pt x="1758455" y="2122858"/>
                  </a:cubicBezTo>
                  <a:cubicBezTo>
                    <a:pt x="1759374" y="2126475"/>
                    <a:pt x="1761785" y="2129977"/>
                    <a:pt x="1764771" y="213250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12763610" y="4072684"/>
              <a:ext cx="598131" cy="2068372"/>
            </a:xfrm>
            <a:custGeom>
              <a:rect b="b" l="l" r="r" t="t"/>
              <a:pathLst>
                <a:path extrusionOk="0" h="2068372" w="598131">
                  <a:moveTo>
                    <a:pt x="586764" y="2031857"/>
                  </a:moveTo>
                  <a:cubicBezTo>
                    <a:pt x="587625" y="2037828"/>
                    <a:pt x="592850" y="2040412"/>
                    <a:pt x="598132" y="2040125"/>
                  </a:cubicBezTo>
                  <a:cubicBezTo>
                    <a:pt x="576832" y="2050344"/>
                    <a:pt x="555474" y="2060277"/>
                    <a:pt x="533312" y="2068372"/>
                  </a:cubicBezTo>
                  <a:cubicBezTo>
                    <a:pt x="534288" y="2062861"/>
                    <a:pt x="533485" y="2056775"/>
                    <a:pt x="531647" y="2051550"/>
                  </a:cubicBezTo>
                  <a:cubicBezTo>
                    <a:pt x="526652" y="2031341"/>
                    <a:pt x="521198" y="2011303"/>
                    <a:pt x="516835" y="1990979"/>
                  </a:cubicBezTo>
                  <a:cubicBezTo>
                    <a:pt x="493984" y="1877703"/>
                    <a:pt x="465737" y="1765287"/>
                    <a:pt x="434619" y="1654020"/>
                  </a:cubicBezTo>
                  <a:cubicBezTo>
                    <a:pt x="407749" y="1570197"/>
                    <a:pt x="385129" y="1485225"/>
                    <a:pt x="364976" y="1399622"/>
                  </a:cubicBezTo>
                  <a:cubicBezTo>
                    <a:pt x="336155" y="1270442"/>
                    <a:pt x="292521" y="1145625"/>
                    <a:pt x="255145" y="1018914"/>
                  </a:cubicBezTo>
                  <a:cubicBezTo>
                    <a:pt x="227759" y="911953"/>
                    <a:pt x="205253" y="803672"/>
                    <a:pt x="174594" y="697514"/>
                  </a:cubicBezTo>
                  <a:cubicBezTo>
                    <a:pt x="152719" y="613232"/>
                    <a:pt x="124874" y="530556"/>
                    <a:pt x="102196" y="446446"/>
                  </a:cubicBezTo>
                  <a:cubicBezTo>
                    <a:pt x="74522" y="324328"/>
                    <a:pt x="52131" y="200947"/>
                    <a:pt x="11023" y="82216"/>
                  </a:cubicBezTo>
                  <a:cubicBezTo>
                    <a:pt x="7406" y="72570"/>
                    <a:pt x="4306" y="62408"/>
                    <a:pt x="0" y="52878"/>
                  </a:cubicBezTo>
                  <a:cubicBezTo>
                    <a:pt x="24630" y="47653"/>
                    <a:pt x="60399" y="18659"/>
                    <a:pt x="87555" y="0"/>
                  </a:cubicBezTo>
                  <a:cubicBezTo>
                    <a:pt x="88704" y="7234"/>
                    <a:pt x="90598" y="14353"/>
                    <a:pt x="92148" y="21587"/>
                  </a:cubicBezTo>
                  <a:cubicBezTo>
                    <a:pt x="103631" y="82388"/>
                    <a:pt x="110865" y="144509"/>
                    <a:pt x="127802" y="204277"/>
                  </a:cubicBezTo>
                  <a:cubicBezTo>
                    <a:pt x="148471" y="277364"/>
                    <a:pt x="162307" y="351944"/>
                    <a:pt x="177637" y="426294"/>
                  </a:cubicBezTo>
                  <a:cubicBezTo>
                    <a:pt x="199913" y="530786"/>
                    <a:pt x="233155" y="632465"/>
                    <a:pt x="259164" y="736039"/>
                  </a:cubicBezTo>
                  <a:cubicBezTo>
                    <a:pt x="293669" y="861200"/>
                    <a:pt x="323811" y="987509"/>
                    <a:pt x="352575" y="1114106"/>
                  </a:cubicBezTo>
                  <a:cubicBezTo>
                    <a:pt x="389894" y="1259591"/>
                    <a:pt x="445412" y="1400081"/>
                    <a:pt x="473889" y="1547978"/>
                  </a:cubicBezTo>
                  <a:cubicBezTo>
                    <a:pt x="506271" y="1702535"/>
                    <a:pt x="550709" y="1855024"/>
                    <a:pt x="571779" y="2011763"/>
                  </a:cubicBezTo>
                  <a:cubicBezTo>
                    <a:pt x="573042" y="2019628"/>
                    <a:pt x="578841" y="2025829"/>
                    <a:pt x="586075" y="2027839"/>
                  </a:cubicBezTo>
                  <a:cubicBezTo>
                    <a:pt x="586190" y="2029216"/>
                    <a:pt x="586420" y="2030594"/>
                    <a:pt x="586764" y="203185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13317189" y="6162373"/>
              <a:ext cx="104419" cy="86391"/>
            </a:xfrm>
            <a:custGeom>
              <a:rect b="b" l="l" r="r" t="t"/>
              <a:pathLst>
                <a:path extrusionOk="0" h="86391" w="104419">
                  <a:moveTo>
                    <a:pt x="70905" y="17954"/>
                  </a:moveTo>
                  <a:cubicBezTo>
                    <a:pt x="87900" y="34891"/>
                    <a:pt x="107420" y="57972"/>
                    <a:pt x="104033" y="83463"/>
                  </a:cubicBezTo>
                  <a:cubicBezTo>
                    <a:pt x="103688" y="84439"/>
                    <a:pt x="103401" y="85415"/>
                    <a:pt x="103114" y="86391"/>
                  </a:cubicBezTo>
                  <a:cubicBezTo>
                    <a:pt x="101966" y="83635"/>
                    <a:pt x="99957" y="80937"/>
                    <a:pt x="97029" y="78640"/>
                  </a:cubicBezTo>
                  <a:cubicBezTo>
                    <a:pt x="65623" y="52058"/>
                    <a:pt x="31175" y="28461"/>
                    <a:pt x="0" y="1477"/>
                  </a:cubicBezTo>
                  <a:cubicBezTo>
                    <a:pt x="24228" y="-3059"/>
                    <a:pt x="51672" y="2970"/>
                    <a:pt x="70905" y="1795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13629632" y="4340115"/>
              <a:ext cx="409356" cy="253192"/>
            </a:xfrm>
            <a:custGeom>
              <a:rect b="b" l="l" r="r" t="t"/>
              <a:pathLst>
                <a:path extrusionOk="0" h="253192" w="409356">
                  <a:moveTo>
                    <a:pt x="361187" y="0"/>
                  </a:moveTo>
                  <a:cubicBezTo>
                    <a:pt x="380134" y="40419"/>
                    <a:pt x="395750" y="81929"/>
                    <a:pt x="409357" y="124128"/>
                  </a:cubicBezTo>
                  <a:cubicBezTo>
                    <a:pt x="351714" y="139400"/>
                    <a:pt x="298434" y="168508"/>
                    <a:pt x="240160" y="182345"/>
                  </a:cubicBezTo>
                  <a:cubicBezTo>
                    <a:pt x="204966" y="191129"/>
                    <a:pt x="171838" y="206458"/>
                    <a:pt x="136931" y="216104"/>
                  </a:cubicBezTo>
                  <a:cubicBezTo>
                    <a:pt x="128835" y="218745"/>
                    <a:pt x="63269" y="236084"/>
                    <a:pt x="26238" y="253193"/>
                  </a:cubicBezTo>
                  <a:cubicBezTo>
                    <a:pt x="14870" y="214439"/>
                    <a:pt x="3330" y="175627"/>
                    <a:pt x="0" y="135323"/>
                  </a:cubicBezTo>
                  <a:cubicBezTo>
                    <a:pt x="38639" y="117468"/>
                    <a:pt x="76991" y="98923"/>
                    <a:pt x="116893" y="83996"/>
                  </a:cubicBezTo>
                  <a:cubicBezTo>
                    <a:pt x="197559" y="53050"/>
                    <a:pt x="277766" y="24516"/>
                    <a:pt x="36118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13676367" y="4593308"/>
              <a:ext cx="409127" cy="170862"/>
            </a:xfrm>
            <a:custGeom>
              <a:rect b="b" l="l" r="r" t="t"/>
              <a:pathLst>
                <a:path extrusionOk="0" h="170862" w="409127">
                  <a:moveTo>
                    <a:pt x="398908" y="0"/>
                  </a:moveTo>
                  <a:cubicBezTo>
                    <a:pt x="402410" y="13837"/>
                    <a:pt x="405797" y="27731"/>
                    <a:pt x="409127" y="41625"/>
                  </a:cubicBezTo>
                  <a:cubicBezTo>
                    <a:pt x="366412" y="52476"/>
                    <a:pt x="325304" y="68724"/>
                    <a:pt x="284024" y="84110"/>
                  </a:cubicBezTo>
                  <a:cubicBezTo>
                    <a:pt x="219663" y="110004"/>
                    <a:pt x="151399" y="124644"/>
                    <a:pt x="87383" y="151743"/>
                  </a:cubicBezTo>
                  <a:cubicBezTo>
                    <a:pt x="66140" y="158116"/>
                    <a:pt x="44840" y="164374"/>
                    <a:pt x="23654" y="170862"/>
                  </a:cubicBezTo>
                  <a:cubicBezTo>
                    <a:pt x="15789" y="139687"/>
                    <a:pt x="7923" y="108511"/>
                    <a:pt x="0" y="77278"/>
                  </a:cubicBezTo>
                  <a:cubicBezTo>
                    <a:pt x="25377" y="77451"/>
                    <a:pt x="51040" y="67174"/>
                    <a:pt x="75900" y="62925"/>
                  </a:cubicBezTo>
                  <a:cubicBezTo>
                    <a:pt x="102827" y="56552"/>
                    <a:pt x="130902" y="60169"/>
                    <a:pt x="157714" y="53796"/>
                  </a:cubicBezTo>
                  <a:cubicBezTo>
                    <a:pt x="238150" y="36056"/>
                    <a:pt x="318759" y="19578"/>
                    <a:pt x="398908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13403654" y="4836454"/>
              <a:ext cx="178210" cy="102942"/>
            </a:xfrm>
            <a:custGeom>
              <a:rect b="b" l="l" r="r" t="t"/>
              <a:pathLst>
                <a:path extrusionOk="0" h="102942" w="178210">
                  <a:moveTo>
                    <a:pt x="178211" y="0"/>
                  </a:moveTo>
                  <a:cubicBezTo>
                    <a:pt x="158805" y="34735"/>
                    <a:pt x="139916" y="69872"/>
                    <a:pt x="117755" y="102942"/>
                  </a:cubicBezTo>
                  <a:cubicBezTo>
                    <a:pt x="75728" y="90885"/>
                    <a:pt x="37721" y="69068"/>
                    <a:pt x="0" y="46620"/>
                  </a:cubicBezTo>
                  <a:cubicBezTo>
                    <a:pt x="30659" y="36170"/>
                    <a:pt x="61375" y="25779"/>
                    <a:pt x="93124" y="20267"/>
                  </a:cubicBezTo>
                  <a:cubicBezTo>
                    <a:pt x="121716" y="14353"/>
                    <a:pt x="150078" y="7464"/>
                    <a:pt x="178211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13313400" y="4962131"/>
              <a:ext cx="141925" cy="218055"/>
            </a:xfrm>
            <a:custGeom>
              <a:rect b="b" l="l" r="r" t="t"/>
              <a:pathLst>
                <a:path extrusionOk="0" h="218055" w="141925">
                  <a:moveTo>
                    <a:pt x="141926" y="68839"/>
                  </a:moveTo>
                  <a:cubicBezTo>
                    <a:pt x="132165" y="124415"/>
                    <a:pt x="92206" y="167934"/>
                    <a:pt x="67920" y="218056"/>
                  </a:cubicBezTo>
                  <a:cubicBezTo>
                    <a:pt x="58619" y="183665"/>
                    <a:pt x="50639" y="148815"/>
                    <a:pt x="38352" y="115229"/>
                  </a:cubicBezTo>
                  <a:cubicBezTo>
                    <a:pt x="25090" y="77738"/>
                    <a:pt x="12688" y="38754"/>
                    <a:pt x="0" y="0"/>
                  </a:cubicBezTo>
                  <a:cubicBezTo>
                    <a:pt x="49203" y="18889"/>
                    <a:pt x="92321" y="50179"/>
                    <a:pt x="141926" y="6883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13492070" y="5094756"/>
              <a:ext cx="151685" cy="100128"/>
            </a:xfrm>
            <a:custGeom>
              <a:rect b="b" l="l" r="r" t="t"/>
              <a:pathLst>
                <a:path extrusionOk="0" h="100128" w="151685">
                  <a:moveTo>
                    <a:pt x="148528" y="34678"/>
                  </a:moveTo>
                  <a:cubicBezTo>
                    <a:pt x="149619" y="35194"/>
                    <a:pt x="150595" y="35768"/>
                    <a:pt x="151686" y="36285"/>
                  </a:cubicBezTo>
                  <a:cubicBezTo>
                    <a:pt x="115630" y="50351"/>
                    <a:pt x="79001" y="62867"/>
                    <a:pt x="44036" y="79460"/>
                  </a:cubicBezTo>
                  <a:cubicBezTo>
                    <a:pt x="29683" y="86809"/>
                    <a:pt x="14985" y="93813"/>
                    <a:pt x="0" y="100129"/>
                  </a:cubicBezTo>
                  <a:cubicBezTo>
                    <a:pt x="9875" y="72283"/>
                    <a:pt x="23482" y="44438"/>
                    <a:pt x="31520" y="15674"/>
                  </a:cubicBezTo>
                  <a:cubicBezTo>
                    <a:pt x="34620" y="10334"/>
                    <a:pt x="37835" y="5110"/>
                    <a:pt x="41338" y="0"/>
                  </a:cubicBezTo>
                  <a:cubicBezTo>
                    <a:pt x="77623" y="9071"/>
                    <a:pt x="114367" y="19291"/>
                    <a:pt x="148528" y="3467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13637096" y="4871648"/>
              <a:ext cx="84684" cy="134462"/>
            </a:xfrm>
            <a:custGeom>
              <a:rect b="b" l="l" r="r" t="t"/>
              <a:pathLst>
                <a:path extrusionOk="0" h="134462" w="84684">
                  <a:moveTo>
                    <a:pt x="74580" y="89335"/>
                  </a:moveTo>
                  <a:cubicBezTo>
                    <a:pt x="78254" y="104263"/>
                    <a:pt x="81470" y="119362"/>
                    <a:pt x="84685" y="134462"/>
                  </a:cubicBezTo>
                  <a:cubicBezTo>
                    <a:pt x="57471" y="122922"/>
                    <a:pt x="28534" y="115516"/>
                    <a:pt x="0" y="107880"/>
                  </a:cubicBezTo>
                  <a:cubicBezTo>
                    <a:pt x="20152" y="73374"/>
                    <a:pt x="41338" y="38123"/>
                    <a:pt x="53739" y="0"/>
                  </a:cubicBezTo>
                  <a:cubicBezTo>
                    <a:pt x="60514" y="29683"/>
                    <a:pt x="67461" y="59423"/>
                    <a:pt x="74580" y="8933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13211204" y="4572180"/>
              <a:ext cx="173043" cy="140547"/>
            </a:xfrm>
            <a:custGeom>
              <a:rect b="b" l="l" r="r" t="t"/>
              <a:pathLst>
                <a:path extrusionOk="0" h="140547" w="173043">
                  <a:moveTo>
                    <a:pt x="161331" y="0"/>
                  </a:moveTo>
                  <a:cubicBezTo>
                    <a:pt x="162078" y="32381"/>
                    <a:pt x="169656" y="64935"/>
                    <a:pt x="173044" y="97029"/>
                  </a:cubicBezTo>
                  <a:cubicBezTo>
                    <a:pt x="140605" y="114654"/>
                    <a:pt x="102770" y="119707"/>
                    <a:pt x="67231" y="128204"/>
                  </a:cubicBezTo>
                  <a:cubicBezTo>
                    <a:pt x="57298" y="131304"/>
                    <a:pt x="41452" y="133945"/>
                    <a:pt x="31348" y="140548"/>
                  </a:cubicBezTo>
                  <a:cubicBezTo>
                    <a:pt x="26582" y="124931"/>
                    <a:pt x="21530" y="109372"/>
                    <a:pt x="16076" y="93928"/>
                  </a:cubicBezTo>
                  <a:cubicBezTo>
                    <a:pt x="11425" y="80494"/>
                    <a:pt x="7521" y="66657"/>
                    <a:pt x="2124" y="53452"/>
                  </a:cubicBezTo>
                  <a:cubicBezTo>
                    <a:pt x="7464" y="48227"/>
                    <a:pt x="8669" y="37606"/>
                    <a:pt x="57" y="33989"/>
                  </a:cubicBezTo>
                  <a:cubicBezTo>
                    <a:pt x="57" y="33931"/>
                    <a:pt x="57" y="33817"/>
                    <a:pt x="0" y="33759"/>
                  </a:cubicBezTo>
                  <a:cubicBezTo>
                    <a:pt x="861" y="33472"/>
                    <a:pt x="1665" y="33185"/>
                    <a:pt x="2526" y="33013"/>
                  </a:cubicBezTo>
                  <a:cubicBezTo>
                    <a:pt x="5110" y="38065"/>
                    <a:pt x="9875" y="42027"/>
                    <a:pt x="15903" y="42601"/>
                  </a:cubicBezTo>
                  <a:cubicBezTo>
                    <a:pt x="23310" y="43864"/>
                    <a:pt x="30314" y="41165"/>
                    <a:pt x="37089" y="38582"/>
                  </a:cubicBezTo>
                  <a:cubicBezTo>
                    <a:pt x="62351" y="30487"/>
                    <a:pt x="87900" y="23195"/>
                    <a:pt x="113219" y="15157"/>
                  </a:cubicBezTo>
                  <a:cubicBezTo>
                    <a:pt x="129352" y="10220"/>
                    <a:pt x="145313" y="5167"/>
                    <a:pt x="161331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13263680" y="4778638"/>
              <a:ext cx="149619" cy="111266"/>
            </a:xfrm>
            <a:custGeom>
              <a:rect b="b" l="l" r="r" t="t"/>
              <a:pathLst>
                <a:path extrusionOk="0" h="111266" w="149619">
                  <a:moveTo>
                    <a:pt x="130788" y="0"/>
                  </a:moveTo>
                  <a:cubicBezTo>
                    <a:pt x="140261" y="22047"/>
                    <a:pt x="141926" y="46734"/>
                    <a:pt x="149619" y="69298"/>
                  </a:cubicBezTo>
                  <a:cubicBezTo>
                    <a:pt x="108856" y="84168"/>
                    <a:pt x="69126" y="102368"/>
                    <a:pt x="26468" y="111267"/>
                  </a:cubicBezTo>
                  <a:cubicBezTo>
                    <a:pt x="17454" y="77278"/>
                    <a:pt x="9014" y="43175"/>
                    <a:pt x="0" y="9186"/>
                  </a:cubicBezTo>
                  <a:cubicBezTo>
                    <a:pt x="2124" y="9932"/>
                    <a:pt x="4708" y="10564"/>
                    <a:pt x="7808" y="10908"/>
                  </a:cubicBezTo>
                  <a:cubicBezTo>
                    <a:pt x="49318" y="16191"/>
                    <a:pt x="90024" y="8268"/>
                    <a:pt x="130788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13456015" y="4482213"/>
              <a:ext cx="176718" cy="147447"/>
            </a:xfrm>
            <a:custGeom>
              <a:rect b="b" l="l" r="r" t="t"/>
              <a:pathLst>
                <a:path extrusionOk="0" h="147447" w="176718">
                  <a:moveTo>
                    <a:pt x="176718" y="125793"/>
                  </a:moveTo>
                  <a:cubicBezTo>
                    <a:pt x="175455" y="127285"/>
                    <a:pt x="174709" y="128836"/>
                    <a:pt x="174536" y="130213"/>
                  </a:cubicBezTo>
                  <a:cubicBezTo>
                    <a:pt x="163513" y="124242"/>
                    <a:pt x="149562" y="129525"/>
                    <a:pt x="137677" y="130501"/>
                  </a:cubicBezTo>
                  <a:cubicBezTo>
                    <a:pt x="6947" y="152260"/>
                    <a:pt x="52591" y="172010"/>
                    <a:pt x="0" y="61605"/>
                  </a:cubicBezTo>
                  <a:cubicBezTo>
                    <a:pt x="37950" y="48227"/>
                    <a:pt x="75613" y="34218"/>
                    <a:pt x="113162" y="19693"/>
                  </a:cubicBezTo>
                  <a:cubicBezTo>
                    <a:pt x="128491" y="13492"/>
                    <a:pt x="143591" y="6890"/>
                    <a:pt x="158633" y="0"/>
                  </a:cubicBezTo>
                  <a:cubicBezTo>
                    <a:pt x="157714" y="15559"/>
                    <a:pt x="158518" y="30946"/>
                    <a:pt x="160413" y="46275"/>
                  </a:cubicBezTo>
                  <a:cubicBezTo>
                    <a:pt x="159379" y="52591"/>
                    <a:pt x="159207" y="59136"/>
                    <a:pt x="159265" y="65566"/>
                  </a:cubicBezTo>
                  <a:cubicBezTo>
                    <a:pt x="159265" y="66887"/>
                    <a:pt x="160355" y="67977"/>
                    <a:pt x="161676" y="67977"/>
                  </a:cubicBezTo>
                  <a:cubicBezTo>
                    <a:pt x="162480" y="67805"/>
                    <a:pt x="163054" y="67346"/>
                    <a:pt x="163456" y="66829"/>
                  </a:cubicBezTo>
                  <a:cubicBezTo>
                    <a:pt x="167015" y="86579"/>
                    <a:pt x="171838" y="106215"/>
                    <a:pt x="176718" y="12579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13537714" y="4698604"/>
              <a:ext cx="131189" cy="112128"/>
            </a:xfrm>
            <a:custGeom>
              <a:rect b="b" l="l" r="r" t="t"/>
              <a:pathLst>
                <a:path extrusionOk="0" h="112128" w="131189">
                  <a:moveTo>
                    <a:pt x="114884" y="0"/>
                  </a:moveTo>
                  <a:cubicBezTo>
                    <a:pt x="120223" y="25090"/>
                    <a:pt x="125678" y="50179"/>
                    <a:pt x="131189" y="75211"/>
                  </a:cubicBezTo>
                  <a:cubicBezTo>
                    <a:pt x="115171" y="80321"/>
                    <a:pt x="99210" y="85546"/>
                    <a:pt x="83307" y="91115"/>
                  </a:cubicBezTo>
                  <a:cubicBezTo>
                    <a:pt x="58102" y="98981"/>
                    <a:pt x="32553" y="105641"/>
                    <a:pt x="7004" y="112128"/>
                  </a:cubicBezTo>
                  <a:cubicBezTo>
                    <a:pt x="7349" y="84800"/>
                    <a:pt x="2239" y="57069"/>
                    <a:pt x="0" y="29740"/>
                  </a:cubicBezTo>
                  <a:cubicBezTo>
                    <a:pt x="35883" y="11942"/>
                    <a:pt x="76704" y="9990"/>
                    <a:pt x="114884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13709092" y="4672539"/>
              <a:ext cx="412399" cy="219031"/>
            </a:xfrm>
            <a:custGeom>
              <a:rect b="b" l="l" r="r" t="t"/>
              <a:pathLst>
                <a:path extrusionOk="0" h="219031" w="412399">
                  <a:moveTo>
                    <a:pt x="391272" y="23712"/>
                  </a:moveTo>
                  <a:cubicBezTo>
                    <a:pt x="397759" y="46792"/>
                    <a:pt x="404993" y="69700"/>
                    <a:pt x="412400" y="92608"/>
                  </a:cubicBezTo>
                  <a:cubicBezTo>
                    <a:pt x="396439" y="97488"/>
                    <a:pt x="380076" y="105239"/>
                    <a:pt x="370373" y="107765"/>
                  </a:cubicBezTo>
                  <a:cubicBezTo>
                    <a:pt x="329380" y="120338"/>
                    <a:pt x="287354" y="129926"/>
                    <a:pt x="246590" y="143304"/>
                  </a:cubicBezTo>
                  <a:cubicBezTo>
                    <a:pt x="225175" y="151629"/>
                    <a:pt x="203990" y="160585"/>
                    <a:pt x="181541" y="165867"/>
                  </a:cubicBezTo>
                  <a:cubicBezTo>
                    <a:pt x="127343" y="178957"/>
                    <a:pt x="76417" y="202612"/>
                    <a:pt x="23195" y="219032"/>
                  </a:cubicBezTo>
                  <a:cubicBezTo>
                    <a:pt x="15444" y="188488"/>
                    <a:pt x="7693" y="157887"/>
                    <a:pt x="0" y="127343"/>
                  </a:cubicBezTo>
                  <a:cubicBezTo>
                    <a:pt x="22219" y="120683"/>
                    <a:pt x="44380" y="114080"/>
                    <a:pt x="66599" y="107593"/>
                  </a:cubicBezTo>
                  <a:cubicBezTo>
                    <a:pt x="94043" y="97488"/>
                    <a:pt x="121487" y="87383"/>
                    <a:pt x="149447" y="78369"/>
                  </a:cubicBezTo>
                  <a:cubicBezTo>
                    <a:pt x="140892" y="99325"/>
                    <a:pt x="150767" y="127745"/>
                    <a:pt x="179876" y="135553"/>
                  </a:cubicBezTo>
                  <a:cubicBezTo>
                    <a:pt x="213176" y="143476"/>
                    <a:pt x="256121" y="126080"/>
                    <a:pt x="260369" y="88818"/>
                  </a:cubicBezTo>
                  <a:cubicBezTo>
                    <a:pt x="263068" y="73891"/>
                    <a:pt x="258245" y="56667"/>
                    <a:pt x="245959" y="48055"/>
                  </a:cubicBezTo>
                  <a:cubicBezTo>
                    <a:pt x="292176" y="31061"/>
                    <a:pt x="337763" y="11942"/>
                    <a:pt x="385588" y="0"/>
                  </a:cubicBezTo>
                  <a:cubicBezTo>
                    <a:pt x="387425" y="7923"/>
                    <a:pt x="389320" y="15789"/>
                    <a:pt x="391272" y="23712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13750545" y="4866997"/>
              <a:ext cx="419748" cy="219720"/>
            </a:xfrm>
            <a:custGeom>
              <a:rect b="b" l="l" r="r" t="t"/>
              <a:pathLst>
                <a:path extrusionOk="0" h="219720" w="419748">
                  <a:moveTo>
                    <a:pt x="402582" y="0"/>
                  </a:moveTo>
                  <a:cubicBezTo>
                    <a:pt x="409472" y="24917"/>
                    <a:pt x="415500" y="49950"/>
                    <a:pt x="419749" y="75384"/>
                  </a:cubicBezTo>
                  <a:cubicBezTo>
                    <a:pt x="371694" y="97947"/>
                    <a:pt x="321687" y="116377"/>
                    <a:pt x="271909" y="134864"/>
                  </a:cubicBezTo>
                  <a:cubicBezTo>
                    <a:pt x="271967" y="134462"/>
                    <a:pt x="272024" y="134060"/>
                    <a:pt x="272082" y="133658"/>
                  </a:cubicBezTo>
                  <a:cubicBezTo>
                    <a:pt x="272828" y="125104"/>
                    <a:pt x="273230" y="115056"/>
                    <a:pt x="265766" y="109085"/>
                  </a:cubicBezTo>
                  <a:cubicBezTo>
                    <a:pt x="266226" y="71135"/>
                    <a:pt x="220524" y="56322"/>
                    <a:pt x="190095" y="69815"/>
                  </a:cubicBezTo>
                  <a:cubicBezTo>
                    <a:pt x="150997" y="87153"/>
                    <a:pt x="143189" y="138825"/>
                    <a:pt x="175914" y="161963"/>
                  </a:cubicBezTo>
                  <a:cubicBezTo>
                    <a:pt x="134347" y="176776"/>
                    <a:pt x="94962" y="197387"/>
                    <a:pt x="53165" y="211683"/>
                  </a:cubicBezTo>
                  <a:cubicBezTo>
                    <a:pt x="45471" y="214554"/>
                    <a:pt x="37721" y="217195"/>
                    <a:pt x="29912" y="219721"/>
                  </a:cubicBezTo>
                  <a:cubicBezTo>
                    <a:pt x="29855" y="219376"/>
                    <a:pt x="29855" y="219089"/>
                    <a:pt x="29798" y="218745"/>
                  </a:cubicBezTo>
                  <a:cubicBezTo>
                    <a:pt x="19865" y="178728"/>
                    <a:pt x="9588" y="138653"/>
                    <a:pt x="0" y="98464"/>
                  </a:cubicBezTo>
                  <a:cubicBezTo>
                    <a:pt x="517" y="98521"/>
                    <a:pt x="976" y="98579"/>
                    <a:pt x="1378" y="98579"/>
                  </a:cubicBezTo>
                  <a:cubicBezTo>
                    <a:pt x="52820" y="102311"/>
                    <a:pt x="103574" y="83938"/>
                    <a:pt x="153006" y="71939"/>
                  </a:cubicBezTo>
                  <a:cubicBezTo>
                    <a:pt x="236600" y="48744"/>
                    <a:pt x="317898" y="18545"/>
                    <a:pt x="402582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13051480" y="4168100"/>
              <a:ext cx="259215" cy="288219"/>
            </a:xfrm>
            <a:custGeom>
              <a:rect b="b" l="l" r="r" t="t"/>
              <a:pathLst>
                <a:path extrusionOk="0" h="288219" w="259215">
                  <a:moveTo>
                    <a:pt x="258877" y="211286"/>
                  </a:moveTo>
                  <a:cubicBezTo>
                    <a:pt x="261345" y="227476"/>
                    <a:pt x="249978" y="230806"/>
                    <a:pt x="236543" y="226672"/>
                  </a:cubicBezTo>
                  <a:cubicBezTo>
                    <a:pt x="217137" y="179536"/>
                    <a:pt x="212314" y="126371"/>
                    <a:pt x="188603" y="81015"/>
                  </a:cubicBezTo>
                  <a:cubicBezTo>
                    <a:pt x="181082" y="69704"/>
                    <a:pt x="163800" y="74010"/>
                    <a:pt x="161963" y="87273"/>
                  </a:cubicBezTo>
                  <a:cubicBezTo>
                    <a:pt x="157657" y="110583"/>
                    <a:pt x="157370" y="134409"/>
                    <a:pt x="156107" y="158006"/>
                  </a:cubicBezTo>
                  <a:cubicBezTo>
                    <a:pt x="154671" y="172187"/>
                    <a:pt x="155246" y="188952"/>
                    <a:pt x="148012" y="202788"/>
                  </a:cubicBezTo>
                  <a:cubicBezTo>
                    <a:pt x="134806" y="205544"/>
                    <a:pt x="123668" y="199803"/>
                    <a:pt x="117525" y="187976"/>
                  </a:cubicBezTo>
                  <a:cubicBezTo>
                    <a:pt x="104550" y="168800"/>
                    <a:pt x="96167" y="148590"/>
                    <a:pt x="84799" y="127979"/>
                  </a:cubicBezTo>
                  <a:cubicBezTo>
                    <a:pt x="80493" y="116956"/>
                    <a:pt x="65968" y="105588"/>
                    <a:pt x="56208" y="117530"/>
                  </a:cubicBezTo>
                  <a:cubicBezTo>
                    <a:pt x="49088" y="128151"/>
                    <a:pt x="55863" y="141988"/>
                    <a:pt x="56495" y="153700"/>
                  </a:cubicBezTo>
                  <a:cubicBezTo>
                    <a:pt x="60916" y="182177"/>
                    <a:pt x="67748" y="210195"/>
                    <a:pt x="74465" y="238155"/>
                  </a:cubicBezTo>
                  <a:cubicBezTo>
                    <a:pt x="77106" y="254231"/>
                    <a:pt x="82733" y="273349"/>
                    <a:pt x="73719" y="288219"/>
                  </a:cubicBezTo>
                  <a:cubicBezTo>
                    <a:pt x="70848" y="287703"/>
                    <a:pt x="67977" y="287014"/>
                    <a:pt x="65279" y="285808"/>
                  </a:cubicBezTo>
                  <a:cubicBezTo>
                    <a:pt x="35309" y="222596"/>
                    <a:pt x="27845" y="151059"/>
                    <a:pt x="0" y="87043"/>
                  </a:cubicBezTo>
                  <a:cubicBezTo>
                    <a:pt x="3330" y="82737"/>
                    <a:pt x="287" y="76938"/>
                    <a:pt x="402" y="72001"/>
                  </a:cubicBezTo>
                  <a:cubicBezTo>
                    <a:pt x="115" y="66260"/>
                    <a:pt x="1378" y="60576"/>
                    <a:pt x="3789" y="55294"/>
                  </a:cubicBezTo>
                  <a:cubicBezTo>
                    <a:pt x="14181" y="50643"/>
                    <a:pt x="25549" y="48002"/>
                    <a:pt x="36056" y="43581"/>
                  </a:cubicBezTo>
                  <a:cubicBezTo>
                    <a:pt x="59308" y="73379"/>
                    <a:pt x="76876" y="127118"/>
                    <a:pt x="116779" y="137395"/>
                  </a:cubicBezTo>
                  <a:cubicBezTo>
                    <a:pt x="128778" y="138026"/>
                    <a:pt x="136184" y="127290"/>
                    <a:pt x="138136" y="116668"/>
                  </a:cubicBezTo>
                  <a:cubicBezTo>
                    <a:pt x="145371" y="94794"/>
                    <a:pt x="151169" y="72575"/>
                    <a:pt x="154844" y="49839"/>
                  </a:cubicBezTo>
                  <a:cubicBezTo>
                    <a:pt x="158461" y="33936"/>
                    <a:pt x="157025" y="17343"/>
                    <a:pt x="165810" y="2703"/>
                  </a:cubicBezTo>
                  <a:cubicBezTo>
                    <a:pt x="174881" y="-1373"/>
                    <a:pt x="186536" y="521"/>
                    <a:pt x="196583" y="5"/>
                  </a:cubicBezTo>
                  <a:cubicBezTo>
                    <a:pt x="210937" y="42892"/>
                    <a:pt x="220812" y="87388"/>
                    <a:pt x="237289" y="129701"/>
                  </a:cubicBezTo>
                  <a:cubicBezTo>
                    <a:pt x="246131" y="156226"/>
                    <a:pt x="255719" y="183268"/>
                    <a:pt x="258877" y="21128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13375693" y="4072731"/>
              <a:ext cx="162342" cy="285985"/>
            </a:xfrm>
            <a:custGeom>
              <a:rect b="b" l="l" r="r" t="t"/>
              <a:pathLst>
                <a:path extrusionOk="0" h="285985" w="162342">
                  <a:moveTo>
                    <a:pt x="56093" y="134415"/>
                  </a:moveTo>
                  <a:cubicBezTo>
                    <a:pt x="121027" y="164212"/>
                    <a:pt x="108741" y="41979"/>
                    <a:pt x="60628" y="36468"/>
                  </a:cubicBezTo>
                  <a:cubicBezTo>
                    <a:pt x="46907" y="32965"/>
                    <a:pt x="26697" y="40314"/>
                    <a:pt x="38237" y="56447"/>
                  </a:cubicBezTo>
                  <a:cubicBezTo>
                    <a:pt x="32668" y="82972"/>
                    <a:pt x="25721" y="120578"/>
                    <a:pt x="56093" y="134415"/>
                  </a:cubicBezTo>
                  <a:close/>
                  <a:moveTo>
                    <a:pt x="117008" y="90608"/>
                  </a:moveTo>
                  <a:cubicBezTo>
                    <a:pt x="123324" y="111162"/>
                    <a:pt x="184182" y="247404"/>
                    <a:pt x="153983" y="250562"/>
                  </a:cubicBezTo>
                  <a:cubicBezTo>
                    <a:pt x="153925" y="250562"/>
                    <a:pt x="153925" y="250562"/>
                    <a:pt x="153925" y="250562"/>
                  </a:cubicBezTo>
                  <a:cubicBezTo>
                    <a:pt x="150538" y="250504"/>
                    <a:pt x="147150" y="248265"/>
                    <a:pt x="145715" y="245050"/>
                  </a:cubicBezTo>
                  <a:cubicBezTo>
                    <a:pt x="130673" y="213588"/>
                    <a:pt x="125448" y="166164"/>
                    <a:pt x="78771" y="182814"/>
                  </a:cubicBezTo>
                  <a:cubicBezTo>
                    <a:pt x="64820" y="185340"/>
                    <a:pt x="48514" y="193550"/>
                    <a:pt x="49835" y="209856"/>
                  </a:cubicBezTo>
                  <a:cubicBezTo>
                    <a:pt x="46734" y="234084"/>
                    <a:pt x="50639" y="262676"/>
                    <a:pt x="40821" y="285986"/>
                  </a:cubicBezTo>
                  <a:cubicBezTo>
                    <a:pt x="8899" y="283000"/>
                    <a:pt x="5454" y="102895"/>
                    <a:pt x="0" y="36295"/>
                  </a:cubicBezTo>
                  <a:cubicBezTo>
                    <a:pt x="632" y="35951"/>
                    <a:pt x="1206" y="35434"/>
                    <a:pt x="1608" y="34745"/>
                  </a:cubicBezTo>
                  <a:cubicBezTo>
                    <a:pt x="3043" y="28372"/>
                    <a:pt x="2584" y="21597"/>
                    <a:pt x="2986" y="14995"/>
                  </a:cubicBezTo>
                  <a:cubicBezTo>
                    <a:pt x="7406" y="16086"/>
                    <a:pt x="12401" y="14880"/>
                    <a:pt x="16018" y="10230"/>
                  </a:cubicBezTo>
                  <a:cubicBezTo>
                    <a:pt x="29396" y="-5846"/>
                    <a:pt x="56150" y="756"/>
                    <a:pt x="74006" y="5120"/>
                  </a:cubicBezTo>
                  <a:cubicBezTo>
                    <a:pt x="92435" y="30209"/>
                    <a:pt x="103287" y="62246"/>
                    <a:pt x="117008" y="9060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13536164" y="3981195"/>
              <a:ext cx="195824" cy="255729"/>
            </a:xfrm>
            <a:custGeom>
              <a:rect b="b" l="l" r="r" t="t"/>
              <a:pathLst>
                <a:path extrusionOk="0" h="255729" w="195824">
                  <a:moveTo>
                    <a:pt x="193713" y="1293"/>
                  </a:moveTo>
                  <a:cubicBezTo>
                    <a:pt x="205253" y="36890"/>
                    <a:pt x="166671" y="41827"/>
                    <a:pt x="146461" y="59970"/>
                  </a:cubicBezTo>
                  <a:cubicBezTo>
                    <a:pt x="129812" y="72773"/>
                    <a:pt x="141983" y="94647"/>
                    <a:pt x="143361" y="111584"/>
                  </a:cubicBezTo>
                  <a:cubicBezTo>
                    <a:pt x="150825" y="158663"/>
                    <a:pt x="174881" y="208096"/>
                    <a:pt x="160528" y="255634"/>
                  </a:cubicBezTo>
                  <a:cubicBezTo>
                    <a:pt x="160298" y="255692"/>
                    <a:pt x="160126" y="255692"/>
                    <a:pt x="159896" y="255692"/>
                  </a:cubicBezTo>
                  <a:cubicBezTo>
                    <a:pt x="155475" y="255864"/>
                    <a:pt x="150997" y="255462"/>
                    <a:pt x="146749" y="254084"/>
                  </a:cubicBezTo>
                  <a:cubicBezTo>
                    <a:pt x="128721" y="220555"/>
                    <a:pt x="118559" y="183351"/>
                    <a:pt x="109602" y="146549"/>
                  </a:cubicBezTo>
                  <a:cubicBezTo>
                    <a:pt x="100646" y="113307"/>
                    <a:pt x="93010" y="49922"/>
                    <a:pt x="44036" y="70936"/>
                  </a:cubicBezTo>
                  <a:cubicBezTo>
                    <a:pt x="31520" y="74323"/>
                    <a:pt x="15904" y="79720"/>
                    <a:pt x="3904" y="72773"/>
                  </a:cubicBezTo>
                  <a:cubicBezTo>
                    <a:pt x="1378" y="68811"/>
                    <a:pt x="746" y="63644"/>
                    <a:pt x="0" y="58994"/>
                  </a:cubicBezTo>
                  <a:cubicBezTo>
                    <a:pt x="9358" y="55606"/>
                    <a:pt x="8095" y="44353"/>
                    <a:pt x="10334" y="36373"/>
                  </a:cubicBezTo>
                  <a:cubicBezTo>
                    <a:pt x="56839" y="21790"/>
                    <a:pt x="104148" y="12317"/>
                    <a:pt x="152777" y="3762"/>
                  </a:cubicBezTo>
                  <a:cubicBezTo>
                    <a:pt x="166384" y="1753"/>
                    <a:pt x="179819" y="-1979"/>
                    <a:pt x="193713" y="129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13810006" y="3834552"/>
              <a:ext cx="184340" cy="331888"/>
            </a:xfrm>
            <a:custGeom>
              <a:rect b="b" l="l" r="r" t="t"/>
              <a:pathLst>
                <a:path extrusionOk="0" h="331888" w="184340">
                  <a:moveTo>
                    <a:pt x="163877" y="139209"/>
                  </a:moveTo>
                  <a:cubicBezTo>
                    <a:pt x="169216" y="171533"/>
                    <a:pt x="206879" y="239970"/>
                    <a:pt x="164279" y="257883"/>
                  </a:cubicBezTo>
                  <a:cubicBezTo>
                    <a:pt x="148547" y="234228"/>
                    <a:pt x="148375" y="157007"/>
                    <a:pt x="108358" y="168662"/>
                  </a:cubicBezTo>
                  <a:cubicBezTo>
                    <a:pt x="87804" y="174117"/>
                    <a:pt x="63920" y="179743"/>
                    <a:pt x="50313" y="197197"/>
                  </a:cubicBezTo>
                  <a:cubicBezTo>
                    <a:pt x="45548" y="206325"/>
                    <a:pt x="49452" y="217062"/>
                    <a:pt x="48763" y="226879"/>
                  </a:cubicBezTo>
                  <a:cubicBezTo>
                    <a:pt x="48304" y="261327"/>
                    <a:pt x="61107" y="300139"/>
                    <a:pt x="43653" y="331888"/>
                  </a:cubicBezTo>
                  <a:cubicBezTo>
                    <a:pt x="17301" y="320061"/>
                    <a:pt x="10468" y="186747"/>
                    <a:pt x="5014" y="154309"/>
                  </a:cubicBezTo>
                  <a:cubicBezTo>
                    <a:pt x="1569" y="115210"/>
                    <a:pt x="-6641" y="72725"/>
                    <a:pt x="10468" y="35750"/>
                  </a:cubicBezTo>
                  <a:cubicBezTo>
                    <a:pt x="27061" y="67270"/>
                    <a:pt x="14200" y="107173"/>
                    <a:pt x="31137" y="138922"/>
                  </a:cubicBezTo>
                  <a:cubicBezTo>
                    <a:pt x="38027" y="150749"/>
                    <a:pt x="52438" y="157811"/>
                    <a:pt x="65815" y="152988"/>
                  </a:cubicBezTo>
                  <a:cubicBezTo>
                    <a:pt x="79652" y="147936"/>
                    <a:pt x="95096" y="143917"/>
                    <a:pt x="105832" y="133468"/>
                  </a:cubicBezTo>
                  <a:cubicBezTo>
                    <a:pt x="126673" y="116990"/>
                    <a:pt x="83269" y="-17070"/>
                    <a:pt x="129371" y="1819"/>
                  </a:cubicBezTo>
                  <a:cubicBezTo>
                    <a:pt x="133103" y="6584"/>
                    <a:pt x="133505" y="10833"/>
                    <a:pt x="135113" y="17321"/>
                  </a:cubicBezTo>
                  <a:cubicBezTo>
                    <a:pt x="143438" y="58142"/>
                    <a:pt x="153830" y="98675"/>
                    <a:pt x="163877" y="13920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13427250" y="4132509"/>
              <a:ext cx="19979" cy="48973"/>
            </a:xfrm>
            <a:custGeom>
              <a:rect b="b" l="l" r="r" t="t"/>
              <a:pathLst>
                <a:path extrusionOk="0" h="48973" w="19979">
                  <a:moveTo>
                    <a:pt x="0" y="0"/>
                  </a:moveTo>
                  <a:cubicBezTo>
                    <a:pt x="20956" y="3158"/>
                    <a:pt x="19635" y="32611"/>
                    <a:pt x="19980" y="48974"/>
                  </a:cubicBezTo>
                  <a:cubicBezTo>
                    <a:pt x="-115" y="42888"/>
                    <a:pt x="5512" y="16133"/>
                    <a:pt x="0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13252370" y="4547263"/>
              <a:ext cx="392936" cy="288559"/>
            </a:xfrm>
            <a:custGeom>
              <a:rect b="b" l="l" r="r" t="t"/>
              <a:pathLst>
                <a:path extrusionOk="0" h="288559" w="392936">
                  <a:moveTo>
                    <a:pt x="392937" y="114654"/>
                  </a:moveTo>
                  <a:cubicBezTo>
                    <a:pt x="392477" y="114712"/>
                    <a:pt x="392018" y="114827"/>
                    <a:pt x="391559" y="114941"/>
                  </a:cubicBezTo>
                  <a:cubicBezTo>
                    <a:pt x="350910" y="130673"/>
                    <a:pt x="297057" y="130041"/>
                    <a:pt x="267546" y="165408"/>
                  </a:cubicBezTo>
                  <a:cubicBezTo>
                    <a:pt x="251815" y="159724"/>
                    <a:pt x="261747" y="217884"/>
                    <a:pt x="259967" y="227701"/>
                  </a:cubicBezTo>
                  <a:cubicBezTo>
                    <a:pt x="262264" y="241136"/>
                    <a:pt x="257499" y="258532"/>
                    <a:pt x="264273" y="270474"/>
                  </a:cubicBezTo>
                  <a:cubicBezTo>
                    <a:pt x="241825" y="276101"/>
                    <a:pt x="219491" y="281957"/>
                    <a:pt x="197330" y="288559"/>
                  </a:cubicBezTo>
                  <a:cubicBezTo>
                    <a:pt x="161791" y="131419"/>
                    <a:pt x="151399" y="217022"/>
                    <a:pt x="21932" y="223108"/>
                  </a:cubicBezTo>
                  <a:cubicBezTo>
                    <a:pt x="15616" y="223166"/>
                    <a:pt x="10736" y="224601"/>
                    <a:pt x="7579" y="226668"/>
                  </a:cubicBezTo>
                  <a:cubicBezTo>
                    <a:pt x="5110" y="217539"/>
                    <a:pt x="2641" y="208468"/>
                    <a:pt x="0" y="199397"/>
                  </a:cubicBezTo>
                  <a:cubicBezTo>
                    <a:pt x="10334" y="199339"/>
                    <a:pt x="22449" y="193540"/>
                    <a:pt x="33185" y="191244"/>
                  </a:cubicBezTo>
                  <a:cubicBezTo>
                    <a:pt x="67805" y="183206"/>
                    <a:pt x="104377" y="175972"/>
                    <a:pt x="137792" y="161446"/>
                  </a:cubicBezTo>
                  <a:cubicBezTo>
                    <a:pt x="167245" y="148413"/>
                    <a:pt x="172527" y="132625"/>
                    <a:pt x="162882" y="102885"/>
                  </a:cubicBezTo>
                  <a:cubicBezTo>
                    <a:pt x="156911" y="73719"/>
                    <a:pt x="151629" y="45529"/>
                    <a:pt x="145658" y="16478"/>
                  </a:cubicBezTo>
                  <a:cubicBezTo>
                    <a:pt x="161791" y="11081"/>
                    <a:pt x="177866" y="5569"/>
                    <a:pt x="193942" y="0"/>
                  </a:cubicBezTo>
                  <a:cubicBezTo>
                    <a:pt x="195607" y="16937"/>
                    <a:pt x="206286" y="47022"/>
                    <a:pt x="206056" y="53107"/>
                  </a:cubicBezTo>
                  <a:cubicBezTo>
                    <a:pt x="210764" y="75900"/>
                    <a:pt x="209673" y="108856"/>
                    <a:pt x="239069" y="113736"/>
                  </a:cubicBezTo>
                  <a:cubicBezTo>
                    <a:pt x="280694" y="119075"/>
                    <a:pt x="322089" y="102827"/>
                    <a:pt x="363713" y="100703"/>
                  </a:cubicBezTo>
                  <a:cubicBezTo>
                    <a:pt x="370833" y="100588"/>
                    <a:pt x="378756" y="99325"/>
                    <a:pt x="383349" y="93010"/>
                  </a:cubicBezTo>
                  <a:cubicBezTo>
                    <a:pt x="384956" y="91058"/>
                    <a:pt x="385990" y="88818"/>
                    <a:pt x="386621" y="86407"/>
                  </a:cubicBezTo>
                  <a:cubicBezTo>
                    <a:pt x="388918" y="95823"/>
                    <a:pt x="391042" y="105239"/>
                    <a:pt x="392937" y="1146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13662186" y="4500586"/>
              <a:ext cx="403500" cy="151226"/>
            </a:xfrm>
            <a:custGeom>
              <a:rect b="b" l="l" r="r" t="t"/>
              <a:pathLst>
                <a:path extrusionOk="0" h="151226" w="403500">
                  <a:moveTo>
                    <a:pt x="387999" y="0"/>
                  </a:moveTo>
                  <a:cubicBezTo>
                    <a:pt x="393453" y="18430"/>
                    <a:pt x="398563" y="36859"/>
                    <a:pt x="403501" y="55461"/>
                  </a:cubicBezTo>
                  <a:cubicBezTo>
                    <a:pt x="352173" y="67403"/>
                    <a:pt x="300731" y="79345"/>
                    <a:pt x="250035" y="93641"/>
                  </a:cubicBezTo>
                  <a:cubicBezTo>
                    <a:pt x="211051" y="97488"/>
                    <a:pt x="174996" y="114195"/>
                    <a:pt x="136299" y="118731"/>
                  </a:cubicBezTo>
                  <a:cubicBezTo>
                    <a:pt x="100244" y="120625"/>
                    <a:pt x="66772" y="134634"/>
                    <a:pt x="32496" y="144567"/>
                  </a:cubicBezTo>
                  <a:cubicBezTo>
                    <a:pt x="27731" y="146174"/>
                    <a:pt x="17568" y="148069"/>
                    <a:pt x="9588" y="151227"/>
                  </a:cubicBezTo>
                  <a:cubicBezTo>
                    <a:pt x="6717" y="139112"/>
                    <a:pt x="3445" y="126998"/>
                    <a:pt x="0" y="114941"/>
                  </a:cubicBezTo>
                  <a:cubicBezTo>
                    <a:pt x="28018" y="108109"/>
                    <a:pt x="55576" y="98349"/>
                    <a:pt x="83766" y="92493"/>
                  </a:cubicBezTo>
                  <a:cubicBezTo>
                    <a:pt x="130902" y="83249"/>
                    <a:pt x="175570" y="65451"/>
                    <a:pt x="222304" y="55059"/>
                  </a:cubicBezTo>
                  <a:cubicBezTo>
                    <a:pt x="278742" y="42371"/>
                    <a:pt x="329954" y="16879"/>
                    <a:pt x="385358" y="861"/>
                  </a:cubicBezTo>
                  <a:cubicBezTo>
                    <a:pt x="386334" y="632"/>
                    <a:pt x="387253" y="344"/>
                    <a:pt x="387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13736593" y="4803096"/>
              <a:ext cx="405854" cy="145657"/>
            </a:xfrm>
            <a:custGeom>
              <a:rect b="b" l="l" r="r" t="t"/>
              <a:pathLst>
                <a:path extrusionOk="0" h="145657" w="405854">
                  <a:moveTo>
                    <a:pt x="397185" y="0"/>
                  </a:moveTo>
                  <a:cubicBezTo>
                    <a:pt x="400171" y="9186"/>
                    <a:pt x="403041" y="18430"/>
                    <a:pt x="405855" y="27616"/>
                  </a:cubicBezTo>
                  <a:cubicBezTo>
                    <a:pt x="278455" y="57815"/>
                    <a:pt x="158863" y="114597"/>
                    <a:pt x="30659" y="142328"/>
                  </a:cubicBezTo>
                  <a:cubicBezTo>
                    <a:pt x="25032" y="143591"/>
                    <a:pt x="16822" y="143935"/>
                    <a:pt x="10047" y="145658"/>
                  </a:cubicBezTo>
                  <a:cubicBezTo>
                    <a:pt x="9416" y="142902"/>
                    <a:pt x="8784" y="140146"/>
                    <a:pt x="8095" y="137448"/>
                  </a:cubicBezTo>
                  <a:cubicBezTo>
                    <a:pt x="5339" y="126769"/>
                    <a:pt x="2641" y="116147"/>
                    <a:pt x="0" y="105468"/>
                  </a:cubicBezTo>
                  <a:cubicBezTo>
                    <a:pt x="50064" y="102598"/>
                    <a:pt x="98521" y="80149"/>
                    <a:pt x="147495" y="70504"/>
                  </a:cubicBezTo>
                  <a:cubicBezTo>
                    <a:pt x="179015" y="65738"/>
                    <a:pt x="208525" y="54198"/>
                    <a:pt x="238495" y="44036"/>
                  </a:cubicBezTo>
                  <a:cubicBezTo>
                    <a:pt x="292176" y="31922"/>
                    <a:pt x="344480" y="15157"/>
                    <a:pt x="397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13870648" y="4736439"/>
              <a:ext cx="62024" cy="43410"/>
            </a:xfrm>
            <a:custGeom>
              <a:rect b="b" l="l" r="r" t="t"/>
              <a:pathLst>
                <a:path extrusionOk="0" h="43410" w="62024">
                  <a:moveTo>
                    <a:pt x="61840" y="15100"/>
                  </a:moveTo>
                  <a:cubicBezTo>
                    <a:pt x="65629" y="43462"/>
                    <a:pt x="9995" y="55404"/>
                    <a:pt x="1326" y="27731"/>
                  </a:cubicBezTo>
                  <a:cubicBezTo>
                    <a:pt x="-798" y="21760"/>
                    <a:pt x="-282" y="15444"/>
                    <a:pt x="2244" y="9933"/>
                  </a:cubicBezTo>
                  <a:cubicBezTo>
                    <a:pt x="13670" y="6430"/>
                    <a:pt x="25152" y="3043"/>
                    <a:pt x="36807" y="0"/>
                  </a:cubicBezTo>
                  <a:cubicBezTo>
                    <a:pt x="38759" y="11942"/>
                    <a:pt x="51390" y="14353"/>
                    <a:pt x="61840" y="15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13942744" y="4964942"/>
              <a:ext cx="48018" cy="37321"/>
            </a:xfrm>
            <a:custGeom>
              <a:rect b="b" l="l" r="r" t="t"/>
              <a:pathLst>
                <a:path extrusionOk="0" h="37321" w="48018">
                  <a:moveTo>
                    <a:pt x="48019" y="12289"/>
                  </a:moveTo>
                  <a:cubicBezTo>
                    <a:pt x="43368" y="16653"/>
                    <a:pt x="42909" y="22911"/>
                    <a:pt x="42392" y="28882"/>
                  </a:cubicBezTo>
                  <a:cubicBezTo>
                    <a:pt x="39981" y="35082"/>
                    <a:pt x="30852" y="36345"/>
                    <a:pt x="24881" y="37321"/>
                  </a:cubicBezTo>
                  <a:cubicBezTo>
                    <a:pt x="-33566" y="35369"/>
                    <a:pt x="26431" y="-25374"/>
                    <a:pt x="48019" y="12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13296865" y="4809527"/>
              <a:ext cx="448742" cy="410734"/>
            </a:xfrm>
            <a:custGeom>
              <a:rect b="b" l="l" r="r" t="t"/>
              <a:pathLst>
                <a:path extrusionOk="0" h="410734" w="448742">
                  <a:moveTo>
                    <a:pt x="435135" y="242169"/>
                  </a:moveTo>
                  <a:cubicBezTo>
                    <a:pt x="438925" y="257614"/>
                    <a:pt x="443288" y="272885"/>
                    <a:pt x="448743" y="287756"/>
                  </a:cubicBezTo>
                  <a:cubicBezTo>
                    <a:pt x="429681" y="293267"/>
                    <a:pt x="410505" y="298549"/>
                    <a:pt x="391559" y="304692"/>
                  </a:cubicBezTo>
                  <a:cubicBezTo>
                    <a:pt x="386621" y="296655"/>
                    <a:pt x="376287" y="293439"/>
                    <a:pt x="367905" y="289765"/>
                  </a:cubicBezTo>
                  <a:cubicBezTo>
                    <a:pt x="343045" y="276560"/>
                    <a:pt x="315831" y="270015"/>
                    <a:pt x="288846" y="262723"/>
                  </a:cubicBezTo>
                  <a:cubicBezTo>
                    <a:pt x="268981" y="258245"/>
                    <a:pt x="247681" y="248485"/>
                    <a:pt x="227357" y="255087"/>
                  </a:cubicBezTo>
                  <a:cubicBezTo>
                    <a:pt x="218113" y="258475"/>
                    <a:pt x="213979" y="268120"/>
                    <a:pt x="212142" y="277077"/>
                  </a:cubicBezTo>
                  <a:cubicBezTo>
                    <a:pt x="208468" y="289019"/>
                    <a:pt x="203473" y="300846"/>
                    <a:pt x="199224" y="312903"/>
                  </a:cubicBezTo>
                  <a:cubicBezTo>
                    <a:pt x="199167" y="312960"/>
                    <a:pt x="199167" y="313075"/>
                    <a:pt x="199109" y="313132"/>
                  </a:cubicBezTo>
                  <a:cubicBezTo>
                    <a:pt x="191990" y="328634"/>
                    <a:pt x="186077" y="342700"/>
                    <a:pt x="183665" y="345858"/>
                  </a:cubicBezTo>
                  <a:cubicBezTo>
                    <a:pt x="179589" y="358316"/>
                    <a:pt x="160413" y="381913"/>
                    <a:pt x="159437" y="398678"/>
                  </a:cubicBezTo>
                  <a:cubicBezTo>
                    <a:pt x="142902" y="404018"/>
                    <a:pt x="125965" y="408151"/>
                    <a:pt x="108741" y="410735"/>
                  </a:cubicBezTo>
                  <a:cubicBezTo>
                    <a:pt x="119420" y="393683"/>
                    <a:pt x="127285" y="368307"/>
                    <a:pt x="135553" y="357857"/>
                  </a:cubicBezTo>
                  <a:cubicBezTo>
                    <a:pt x="155992" y="318816"/>
                    <a:pt x="222075" y="234533"/>
                    <a:pt x="185904" y="193483"/>
                  </a:cubicBezTo>
                  <a:cubicBezTo>
                    <a:pt x="176201" y="187110"/>
                    <a:pt x="164260" y="185445"/>
                    <a:pt x="153581" y="181196"/>
                  </a:cubicBezTo>
                  <a:cubicBezTo>
                    <a:pt x="129869" y="172642"/>
                    <a:pt x="106846" y="162250"/>
                    <a:pt x="83422" y="152834"/>
                  </a:cubicBezTo>
                  <a:cubicBezTo>
                    <a:pt x="61432" y="144280"/>
                    <a:pt x="36170" y="134232"/>
                    <a:pt x="12574" y="140376"/>
                  </a:cubicBezTo>
                  <a:cubicBezTo>
                    <a:pt x="8440" y="127802"/>
                    <a:pt x="4249" y="115228"/>
                    <a:pt x="0" y="102770"/>
                  </a:cubicBezTo>
                  <a:cubicBezTo>
                    <a:pt x="23138" y="99555"/>
                    <a:pt x="45758" y="93469"/>
                    <a:pt x="68150" y="86407"/>
                  </a:cubicBezTo>
                  <a:cubicBezTo>
                    <a:pt x="69585" y="100014"/>
                    <a:pt x="88933" y="107478"/>
                    <a:pt x="100186" y="114827"/>
                  </a:cubicBezTo>
                  <a:cubicBezTo>
                    <a:pt x="131993" y="133027"/>
                    <a:pt x="165236" y="149447"/>
                    <a:pt x="199684" y="161906"/>
                  </a:cubicBezTo>
                  <a:cubicBezTo>
                    <a:pt x="214841" y="167073"/>
                    <a:pt x="234304" y="170632"/>
                    <a:pt x="246935" y="158174"/>
                  </a:cubicBezTo>
                  <a:cubicBezTo>
                    <a:pt x="264101" y="134634"/>
                    <a:pt x="274263" y="106502"/>
                    <a:pt x="287296" y="80608"/>
                  </a:cubicBezTo>
                  <a:cubicBezTo>
                    <a:pt x="291602" y="67920"/>
                    <a:pt x="310147" y="38295"/>
                    <a:pt x="309343" y="20382"/>
                  </a:cubicBezTo>
                  <a:cubicBezTo>
                    <a:pt x="332997" y="13837"/>
                    <a:pt x="356479" y="7004"/>
                    <a:pt x="380019" y="0"/>
                  </a:cubicBezTo>
                  <a:cubicBezTo>
                    <a:pt x="381569" y="7177"/>
                    <a:pt x="383234" y="14353"/>
                    <a:pt x="384841" y="21530"/>
                  </a:cubicBezTo>
                  <a:cubicBezTo>
                    <a:pt x="384210" y="22506"/>
                    <a:pt x="383636" y="23597"/>
                    <a:pt x="383234" y="24917"/>
                  </a:cubicBezTo>
                  <a:cubicBezTo>
                    <a:pt x="370431" y="58160"/>
                    <a:pt x="351714" y="88876"/>
                    <a:pt x="332481" y="118731"/>
                  </a:cubicBezTo>
                  <a:cubicBezTo>
                    <a:pt x="322376" y="133716"/>
                    <a:pt x="311869" y="148471"/>
                    <a:pt x="302109" y="163628"/>
                  </a:cubicBezTo>
                  <a:cubicBezTo>
                    <a:pt x="297918" y="170403"/>
                    <a:pt x="296655" y="178268"/>
                    <a:pt x="299812" y="185790"/>
                  </a:cubicBezTo>
                  <a:cubicBezTo>
                    <a:pt x="306415" y="199913"/>
                    <a:pt x="323007" y="204621"/>
                    <a:pt x="336901" y="208525"/>
                  </a:cubicBezTo>
                  <a:cubicBezTo>
                    <a:pt x="367962" y="217137"/>
                    <a:pt x="395807" y="224371"/>
                    <a:pt x="425547" y="239528"/>
                  </a:cubicBezTo>
                  <a:cubicBezTo>
                    <a:pt x="428418" y="241308"/>
                    <a:pt x="431806" y="242169"/>
                    <a:pt x="435135" y="242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13353302" y="5623246"/>
              <a:ext cx="1352485" cy="562937"/>
            </a:xfrm>
            <a:custGeom>
              <a:rect b="b" l="l" r="r" t="t"/>
              <a:pathLst>
                <a:path extrusionOk="0" h="562937" w="1352485">
                  <a:moveTo>
                    <a:pt x="1317578" y="1608"/>
                  </a:moveTo>
                  <a:cubicBezTo>
                    <a:pt x="1327683" y="1435"/>
                    <a:pt x="1340314" y="1665"/>
                    <a:pt x="1352486" y="459"/>
                  </a:cubicBezTo>
                  <a:cubicBezTo>
                    <a:pt x="1304660" y="47710"/>
                    <a:pt x="1256777" y="95536"/>
                    <a:pt x="1203383" y="136644"/>
                  </a:cubicBezTo>
                  <a:cubicBezTo>
                    <a:pt x="1158371" y="172470"/>
                    <a:pt x="1107044" y="198363"/>
                    <a:pt x="1056118" y="224658"/>
                  </a:cubicBezTo>
                  <a:cubicBezTo>
                    <a:pt x="960295" y="280349"/>
                    <a:pt x="857583" y="321859"/>
                    <a:pt x="752689" y="356709"/>
                  </a:cubicBezTo>
                  <a:cubicBezTo>
                    <a:pt x="670989" y="387884"/>
                    <a:pt x="587683" y="417682"/>
                    <a:pt x="502998" y="441106"/>
                  </a:cubicBezTo>
                  <a:cubicBezTo>
                    <a:pt x="449661" y="458273"/>
                    <a:pt x="397587" y="478999"/>
                    <a:pt x="343045" y="492204"/>
                  </a:cubicBezTo>
                  <a:cubicBezTo>
                    <a:pt x="287468" y="511955"/>
                    <a:pt x="230400" y="526538"/>
                    <a:pt x="172010" y="535609"/>
                  </a:cubicBezTo>
                  <a:cubicBezTo>
                    <a:pt x="151973" y="539226"/>
                    <a:pt x="131591" y="540776"/>
                    <a:pt x="111554" y="544393"/>
                  </a:cubicBezTo>
                  <a:cubicBezTo>
                    <a:pt x="102425" y="546862"/>
                    <a:pt x="98119" y="554096"/>
                    <a:pt x="97832" y="561502"/>
                  </a:cubicBezTo>
                  <a:cubicBezTo>
                    <a:pt x="92091" y="562249"/>
                    <a:pt x="86235" y="562765"/>
                    <a:pt x="80321" y="562938"/>
                  </a:cubicBezTo>
                  <a:cubicBezTo>
                    <a:pt x="68781" y="549388"/>
                    <a:pt x="53854" y="538594"/>
                    <a:pt x="38180" y="532164"/>
                  </a:cubicBezTo>
                  <a:cubicBezTo>
                    <a:pt x="28420" y="528662"/>
                    <a:pt x="14353" y="525274"/>
                    <a:pt x="0" y="524241"/>
                  </a:cubicBezTo>
                  <a:cubicBezTo>
                    <a:pt x="22506" y="515859"/>
                    <a:pt x="44495" y="504950"/>
                    <a:pt x="66427" y="496912"/>
                  </a:cubicBezTo>
                  <a:cubicBezTo>
                    <a:pt x="143017" y="467632"/>
                    <a:pt x="218974" y="436628"/>
                    <a:pt x="296597" y="409931"/>
                  </a:cubicBezTo>
                  <a:cubicBezTo>
                    <a:pt x="399884" y="368364"/>
                    <a:pt x="508969" y="340174"/>
                    <a:pt x="613174" y="299927"/>
                  </a:cubicBezTo>
                  <a:cubicBezTo>
                    <a:pt x="708538" y="260197"/>
                    <a:pt x="806198" y="226266"/>
                    <a:pt x="901791" y="187167"/>
                  </a:cubicBezTo>
                  <a:cubicBezTo>
                    <a:pt x="994686" y="149964"/>
                    <a:pt x="1084365" y="105353"/>
                    <a:pt x="1176169" y="65451"/>
                  </a:cubicBezTo>
                  <a:cubicBezTo>
                    <a:pt x="1183518" y="62006"/>
                    <a:pt x="1190924" y="58676"/>
                    <a:pt x="1198388" y="55461"/>
                  </a:cubicBezTo>
                  <a:cubicBezTo>
                    <a:pt x="1189374" y="62580"/>
                    <a:pt x="1180418" y="69700"/>
                    <a:pt x="1171806" y="77336"/>
                  </a:cubicBezTo>
                  <a:cubicBezTo>
                    <a:pt x="1141434" y="105181"/>
                    <a:pt x="1107962" y="128893"/>
                    <a:pt x="1070931" y="147208"/>
                  </a:cubicBezTo>
                  <a:cubicBezTo>
                    <a:pt x="1011508" y="183321"/>
                    <a:pt x="945884" y="205827"/>
                    <a:pt x="881926" y="232179"/>
                  </a:cubicBezTo>
                  <a:cubicBezTo>
                    <a:pt x="776572" y="274780"/>
                    <a:pt x="669037" y="311754"/>
                    <a:pt x="563799" y="354642"/>
                  </a:cubicBezTo>
                  <a:cubicBezTo>
                    <a:pt x="521772" y="368134"/>
                    <a:pt x="480951" y="385186"/>
                    <a:pt x="438638" y="397817"/>
                  </a:cubicBezTo>
                  <a:cubicBezTo>
                    <a:pt x="385760" y="415270"/>
                    <a:pt x="331504" y="426581"/>
                    <a:pt x="279431" y="446676"/>
                  </a:cubicBezTo>
                  <a:cubicBezTo>
                    <a:pt x="270646" y="452761"/>
                    <a:pt x="182115" y="472454"/>
                    <a:pt x="197674" y="485028"/>
                  </a:cubicBezTo>
                  <a:cubicBezTo>
                    <a:pt x="241767" y="478138"/>
                    <a:pt x="284081" y="461603"/>
                    <a:pt x="326797" y="448857"/>
                  </a:cubicBezTo>
                  <a:cubicBezTo>
                    <a:pt x="393683" y="431748"/>
                    <a:pt x="460283" y="412687"/>
                    <a:pt x="524873" y="388344"/>
                  </a:cubicBezTo>
                  <a:cubicBezTo>
                    <a:pt x="525045" y="388286"/>
                    <a:pt x="525160" y="388286"/>
                    <a:pt x="525274" y="388229"/>
                  </a:cubicBezTo>
                  <a:cubicBezTo>
                    <a:pt x="572985" y="373244"/>
                    <a:pt x="619088" y="353723"/>
                    <a:pt x="665937" y="336499"/>
                  </a:cubicBezTo>
                  <a:cubicBezTo>
                    <a:pt x="762736" y="302568"/>
                    <a:pt x="860051" y="269498"/>
                    <a:pt x="955185" y="231031"/>
                  </a:cubicBezTo>
                  <a:cubicBezTo>
                    <a:pt x="1018340" y="207779"/>
                    <a:pt x="1077648" y="175225"/>
                    <a:pt x="1135463" y="141065"/>
                  </a:cubicBezTo>
                  <a:cubicBezTo>
                    <a:pt x="1178753" y="109028"/>
                    <a:pt x="1219861" y="73489"/>
                    <a:pt x="1261371" y="38754"/>
                  </a:cubicBezTo>
                  <a:cubicBezTo>
                    <a:pt x="1268720" y="31348"/>
                    <a:pt x="1276642" y="24401"/>
                    <a:pt x="1283245" y="16305"/>
                  </a:cubicBezTo>
                  <a:cubicBezTo>
                    <a:pt x="1290135" y="11655"/>
                    <a:pt x="1296278" y="6258"/>
                    <a:pt x="1301101" y="0"/>
                  </a:cubicBezTo>
                  <a:cubicBezTo>
                    <a:pt x="1306210" y="2526"/>
                    <a:pt x="1312009" y="2239"/>
                    <a:pt x="1317578" y="16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13775175" y="5817877"/>
              <a:ext cx="839497" cy="315026"/>
            </a:xfrm>
            <a:custGeom>
              <a:rect b="b" l="l" r="r" t="t"/>
              <a:pathLst>
                <a:path extrusionOk="0" h="315026" w="839497">
                  <a:moveTo>
                    <a:pt x="742125" y="172355"/>
                  </a:moveTo>
                  <a:cubicBezTo>
                    <a:pt x="754813" y="148356"/>
                    <a:pt x="732249" y="135668"/>
                    <a:pt x="710547" y="136873"/>
                  </a:cubicBezTo>
                  <a:cubicBezTo>
                    <a:pt x="704347" y="136701"/>
                    <a:pt x="698835" y="140663"/>
                    <a:pt x="696309" y="146117"/>
                  </a:cubicBezTo>
                  <a:cubicBezTo>
                    <a:pt x="686434" y="138653"/>
                    <a:pt x="677707" y="152031"/>
                    <a:pt x="677764" y="161274"/>
                  </a:cubicBezTo>
                  <a:cubicBezTo>
                    <a:pt x="678051" y="172412"/>
                    <a:pt x="688788" y="179474"/>
                    <a:pt x="698605" y="181828"/>
                  </a:cubicBezTo>
                  <a:cubicBezTo>
                    <a:pt x="713418" y="185790"/>
                    <a:pt x="733513" y="188258"/>
                    <a:pt x="742125" y="172355"/>
                  </a:cubicBezTo>
                  <a:close/>
                  <a:moveTo>
                    <a:pt x="800744" y="133084"/>
                  </a:moveTo>
                  <a:cubicBezTo>
                    <a:pt x="815154" y="168393"/>
                    <a:pt x="831747" y="202439"/>
                    <a:pt x="839498" y="240217"/>
                  </a:cubicBezTo>
                  <a:cubicBezTo>
                    <a:pt x="714681" y="240734"/>
                    <a:pt x="590439" y="253422"/>
                    <a:pt x="466311" y="265422"/>
                  </a:cubicBezTo>
                  <a:cubicBezTo>
                    <a:pt x="422045" y="267948"/>
                    <a:pt x="377550" y="266283"/>
                    <a:pt x="333514" y="271393"/>
                  </a:cubicBezTo>
                  <a:cubicBezTo>
                    <a:pt x="274378" y="278971"/>
                    <a:pt x="216333" y="293612"/>
                    <a:pt x="157140" y="300329"/>
                  </a:cubicBezTo>
                  <a:cubicBezTo>
                    <a:pt x="105066" y="304233"/>
                    <a:pt x="52131" y="307334"/>
                    <a:pt x="0" y="315027"/>
                  </a:cubicBezTo>
                  <a:cubicBezTo>
                    <a:pt x="98292" y="280464"/>
                    <a:pt x="198937" y="252446"/>
                    <a:pt x="296655" y="216046"/>
                  </a:cubicBezTo>
                  <a:cubicBezTo>
                    <a:pt x="345284" y="196296"/>
                    <a:pt x="395004" y="179646"/>
                    <a:pt x="444436" y="161963"/>
                  </a:cubicBezTo>
                  <a:cubicBezTo>
                    <a:pt x="520681" y="131591"/>
                    <a:pt x="594056" y="94560"/>
                    <a:pt x="664846" y="53165"/>
                  </a:cubicBezTo>
                  <a:cubicBezTo>
                    <a:pt x="696883" y="38065"/>
                    <a:pt x="727140" y="20152"/>
                    <a:pt x="755731" y="0"/>
                  </a:cubicBezTo>
                  <a:cubicBezTo>
                    <a:pt x="768535" y="45012"/>
                    <a:pt x="783520" y="89622"/>
                    <a:pt x="800744" y="133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14117129" y="3447051"/>
              <a:ext cx="592677" cy="2139335"/>
            </a:xfrm>
            <a:custGeom>
              <a:rect b="b" l="l" r="r" t="t"/>
              <a:pathLst>
                <a:path extrusionOk="0" h="2139335" w="592677">
                  <a:moveTo>
                    <a:pt x="592678" y="2136924"/>
                  </a:moveTo>
                  <a:cubicBezTo>
                    <a:pt x="578267" y="2139393"/>
                    <a:pt x="563512" y="2138015"/>
                    <a:pt x="549101" y="2139335"/>
                  </a:cubicBezTo>
                  <a:cubicBezTo>
                    <a:pt x="549101" y="2138876"/>
                    <a:pt x="549043" y="2138474"/>
                    <a:pt x="549043" y="2138015"/>
                  </a:cubicBezTo>
                  <a:cubicBezTo>
                    <a:pt x="549101" y="2131642"/>
                    <a:pt x="546517" y="2126819"/>
                    <a:pt x="542671" y="2123719"/>
                  </a:cubicBezTo>
                  <a:cubicBezTo>
                    <a:pt x="543934" y="2117977"/>
                    <a:pt x="542154" y="2111777"/>
                    <a:pt x="540948" y="2105978"/>
                  </a:cubicBezTo>
                  <a:cubicBezTo>
                    <a:pt x="529408" y="2046957"/>
                    <a:pt x="516318" y="1986960"/>
                    <a:pt x="500070" y="1928858"/>
                  </a:cubicBezTo>
                  <a:cubicBezTo>
                    <a:pt x="464990" y="1798243"/>
                    <a:pt x="435480" y="1666249"/>
                    <a:pt x="401434" y="1535405"/>
                  </a:cubicBezTo>
                  <a:cubicBezTo>
                    <a:pt x="351369" y="1360466"/>
                    <a:pt x="293841" y="1187652"/>
                    <a:pt x="246935" y="1011680"/>
                  </a:cubicBezTo>
                  <a:cubicBezTo>
                    <a:pt x="211051" y="878596"/>
                    <a:pt x="166441" y="747809"/>
                    <a:pt x="135840" y="613347"/>
                  </a:cubicBezTo>
                  <a:cubicBezTo>
                    <a:pt x="115286" y="522289"/>
                    <a:pt x="92321" y="431806"/>
                    <a:pt x="70905" y="340978"/>
                  </a:cubicBezTo>
                  <a:cubicBezTo>
                    <a:pt x="56667" y="280923"/>
                    <a:pt x="37204" y="222017"/>
                    <a:pt x="29109" y="160700"/>
                  </a:cubicBezTo>
                  <a:cubicBezTo>
                    <a:pt x="22851" y="106042"/>
                    <a:pt x="10277" y="54083"/>
                    <a:pt x="0" y="0"/>
                  </a:cubicBezTo>
                  <a:cubicBezTo>
                    <a:pt x="2871" y="976"/>
                    <a:pt x="5167" y="1952"/>
                    <a:pt x="6603" y="2928"/>
                  </a:cubicBezTo>
                  <a:cubicBezTo>
                    <a:pt x="8784" y="14009"/>
                    <a:pt x="19980" y="17568"/>
                    <a:pt x="29970" y="18200"/>
                  </a:cubicBezTo>
                  <a:cubicBezTo>
                    <a:pt x="51500" y="134232"/>
                    <a:pt x="91747" y="245729"/>
                    <a:pt x="120051" y="360154"/>
                  </a:cubicBezTo>
                  <a:cubicBezTo>
                    <a:pt x="146347" y="473086"/>
                    <a:pt x="182804" y="583205"/>
                    <a:pt x="210937" y="695620"/>
                  </a:cubicBezTo>
                  <a:cubicBezTo>
                    <a:pt x="233787" y="786620"/>
                    <a:pt x="252619" y="878596"/>
                    <a:pt x="278282" y="968850"/>
                  </a:cubicBezTo>
                  <a:cubicBezTo>
                    <a:pt x="316060" y="1101762"/>
                    <a:pt x="359580" y="1233066"/>
                    <a:pt x="392937" y="1367183"/>
                  </a:cubicBezTo>
                  <a:cubicBezTo>
                    <a:pt x="418888" y="1477876"/>
                    <a:pt x="456665" y="1585067"/>
                    <a:pt x="487095" y="1694497"/>
                  </a:cubicBezTo>
                  <a:cubicBezTo>
                    <a:pt x="523897" y="1841475"/>
                    <a:pt x="552488" y="1990635"/>
                    <a:pt x="592678" y="2136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5" name="Google Shape;675;p24"/>
          <p:cNvSpPr/>
          <p:nvPr/>
        </p:nvSpPr>
        <p:spPr>
          <a:xfrm>
            <a:off x="7805547" y="3745902"/>
            <a:ext cx="2329352" cy="2514359"/>
          </a:xfrm>
          <a:custGeom>
            <a:rect b="b" l="l" r="r" t="t"/>
            <a:pathLst>
              <a:path extrusionOk="0" h="2514359" w="2329352">
                <a:moveTo>
                  <a:pt x="2319579" y="2065835"/>
                </a:moveTo>
                <a:cubicBezTo>
                  <a:pt x="2309426" y="2036316"/>
                  <a:pt x="2298219" y="2007451"/>
                  <a:pt x="2288770" y="1977630"/>
                </a:cubicBezTo>
                <a:cubicBezTo>
                  <a:pt x="2266355" y="1894253"/>
                  <a:pt x="2233134" y="1814798"/>
                  <a:pt x="2201371" y="1734740"/>
                </a:cubicBezTo>
                <a:cubicBezTo>
                  <a:pt x="2176342" y="1652368"/>
                  <a:pt x="2142870" y="1569996"/>
                  <a:pt x="2114324" y="1488429"/>
                </a:cubicBezTo>
                <a:cubicBezTo>
                  <a:pt x="2083967" y="1384233"/>
                  <a:pt x="2047731" y="1282752"/>
                  <a:pt x="2012199" y="1180164"/>
                </a:cubicBezTo>
                <a:cubicBezTo>
                  <a:pt x="1971439" y="1061636"/>
                  <a:pt x="1935052" y="941749"/>
                  <a:pt x="1897107" y="822315"/>
                </a:cubicBezTo>
                <a:cubicBezTo>
                  <a:pt x="1861926" y="714850"/>
                  <a:pt x="1833731" y="605273"/>
                  <a:pt x="1796942" y="498310"/>
                </a:cubicBezTo>
                <a:cubicBezTo>
                  <a:pt x="1764877" y="389638"/>
                  <a:pt x="1740804" y="278652"/>
                  <a:pt x="1700597" y="172494"/>
                </a:cubicBezTo>
                <a:cubicBezTo>
                  <a:pt x="1691098" y="144937"/>
                  <a:pt x="1681248" y="116122"/>
                  <a:pt x="1672855" y="86854"/>
                </a:cubicBezTo>
                <a:cubicBezTo>
                  <a:pt x="1663657" y="60956"/>
                  <a:pt x="1661999" y="29677"/>
                  <a:pt x="1644107" y="8103"/>
                </a:cubicBezTo>
                <a:cubicBezTo>
                  <a:pt x="1642599" y="7097"/>
                  <a:pt x="1640890" y="6796"/>
                  <a:pt x="1639332" y="7097"/>
                </a:cubicBezTo>
                <a:cubicBezTo>
                  <a:pt x="1635864" y="2219"/>
                  <a:pt x="1629833" y="-848"/>
                  <a:pt x="1623752" y="208"/>
                </a:cubicBezTo>
                <a:cubicBezTo>
                  <a:pt x="1567463" y="9260"/>
                  <a:pt x="1510520" y="14087"/>
                  <a:pt x="1454784" y="26810"/>
                </a:cubicBezTo>
                <a:cubicBezTo>
                  <a:pt x="1385427" y="40086"/>
                  <a:pt x="1315166" y="48132"/>
                  <a:pt x="1245709" y="61056"/>
                </a:cubicBezTo>
                <a:cubicBezTo>
                  <a:pt x="1073323" y="91682"/>
                  <a:pt x="901289" y="125375"/>
                  <a:pt x="728249" y="152128"/>
                </a:cubicBezTo>
                <a:cubicBezTo>
                  <a:pt x="641353" y="165253"/>
                  <a:pt x="553753" y="174003"/>
                  <a:pt x="467409" y="190397"/>
                </a:cubicBezTo>
                <a:cubicBezTo>
                  <a:pt x="379557" y="208450"/>
                  <a:pt x="292661" y="230728"/>
                  <a:pt x="204960" y="249485"/>
                </a:cubicBezTo>
                <a:cubicBezTo>
                  <a:pt x="141735" y="263365"/>
                  <a:pt x="78560" y="278250"/>
                  <a:pt x="17044" y="298617"/>
                </a:cubicBezTo>
                <a:cubicBezTo>
                  <a:pt x="4580" y="301232"/>
                  <a:pt x="-647" y="309026"/>
                  <a:pt x="3022" y="314156"/>
                </a:cubicBezTo>
                <a:cubicBezTo>
                  <a:pt x="861" y="316067"/>
                  <a:pt x="157" y="318430"/>
                  <a:pt x="6" y="321548"/>
                </a:cubicBezTo>
                <a:cubicBezTo>
                  <a:pt x="-195" y="340859"/>
                  <a:pt x="4379" y="359867"/>
                  <a:pt x="7545" y="378826"/>
                </a:cubicBezTo>
                <a:cubicBezTo>
                  <a:pt x="26090" y="491119"/>
                  <a:pt x="63332" y="598785"/>
                  <a:pt x="93085" y="708363"/>
                </a:cubicBezTo>
                <a:cubicBezTo>
                  <a:pt x="145454" y="901569"/>
                  <a:pt x="192596" y="1096083"/>
                  <a:pt x="242402" y="1289943"/>
                </a:cubicBezTo>
                <a:cubicBezTo>
                  <a:pt x="254263" y="1338772"/>
                  <a:pt x="265069" y="1387853"/>
                  <a:pt x="276829" y="1436683"/>
                </a:cubicBezTo>
                <a:cubicBezTo>
                  <a:pt x="299646" y="1532381"/>
                  <a:pt x="330153" y="1626067"/>
                  <a:pt x="351212" y="1722268"/>
                </a:cubicBezTo>
                <a:cubicBezTo>
                  <a:pt x="386242" y="1894605"/>
                  <a:pt x="436902" y="2063271"/>
                  <a:pt x="491935" y="2230176"/>
                </a:cubicBezTo>
                <a:cubicBezTo>
                  <a:pt x="517818" y="2298719"/>
                  <a:pt x="530785" y="2370882"/>
                  <a:pt x="552295" y="2440632"/>
                </a:cubicBezTo>
                <a:cubicBezTo>
                  <a:pt x="561090" y="2459439"/>
                  <a:pt x="568679" y="2511387"/>
                  <a:pt x="591647" y="2514152"/>
                </a:cubicBezTo>
                <a:cubicBezTo>
                  <a:pt x="611298" y="2516164"/>
                  <a:pt x="628135" y="2502989"/>
                  <a:pt x="646228" y="2497256"/>
                </a:cubicBezTo>
                <a:cubicBezTo>
                  <a:pt x="715785" y="2477744"/>
                  <a:pt x="785041" y="2456875"/>
                  <a:pt x="855503" y="2440883"/>
                </a:cubicBezTo>
                <a:cubicBezTo>
                  <a:pt x="952201" y="2424841"/>
                  <a:pt x="1049199" y="2407391"/>
                  <a:pt x="1145544" y="2388835"/>
                </a:cubicBezTo>
                <a:cubicBezTo>
                  <a:pt x="1364670" y="2349208"/>
                  <a:pt x="1581585" y="2297864"/>
                  <a:pt x="1797947" y="2245162"/>
                </a:cubicBezTo>
                <a:cubicBezTo>
                  <a:pt x="1922990" y="2213079"/>
                  <a:pt x="2050194" y="2190248"/>
                  <a:pt x="2175438" y="2158768"/>
                </a:cubicBezTo>
                <a:cubicBezTo>
                  <a:pt x="2215142" y="2150420"/>
                  <a:pt x="2254343" y="2140161"/>
                  <a:pt x="2293444" y="2129450"/>
                </a:cubicBezTo>
                <a:cubicBezTo>
                  <a:pt x="2301184" y="2128293"/>
                  <a:pt x="2309879" y="2125175"/>
                  <a:pt x="2314301" y="2119292"/>
                </a:cubicBezTo>
                <a:cubicBezTo>
                  <a:pt x="2315407" y="2119241"/>
                  <a:pt x="2316463" y="2119090"/>
                  <a:pt x="2317568" y="2118789"/>
                </a:cubicBezTo>
                <a:cubicBezTo>
                  <a:pt x="2340788" y="2109787"/>
                  <a:pt x="2323147" y="2082933"/>
                  <a:pt x="2319579" y="20658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6" name="Google Shape;676;p24"/>
          <p:cNvGrpSpPr/>
          <p:nvPr/>
        </p:nvGrpSpPr>
        <p:grpSpPr>
          <a:xfrm>
            <a:off x="7805547" y="3745895"/>
            <a:ext cx="2329351" cy="2514366"/>
            <a:chOff x="7805547" y="3745895"/>
            <a:chExt cx="2329351" cy="2514366"/>
          </a:xfrm>
        </p:grpSpPr>
        <p:sp>
          <p:nvSpPr>
            <p:cNvPr id="677" name="Google Shape;677;p24"/>
            <p:cNvSpPr/>
            <p:nvPr/>
          </p:nvSpPr>
          <p:spPr>
            <a:xfrm>
              <a:off x="7805547" y="4058632"/>
              <a:ext cx="2317238" cy="2201629"/>
            </a:xfrm>
            <a:custGeom>
              <a:rect b="b" l="l" r="r" t="t"/>
              <a:pathLst>
                <a:path extrusionOk="0" h="2201629" w="2317238">
                  <a:moveTo>
                    <a:pt x="591647" y="2201422"/>
                  </a:moveTo>
                  <a:cubicBezTo>
                    <a:pt x="568679" y="2198657"/>
                    <a:pt x="561090" y="2146709"/>
                    <a:pt x="552295" y="2127901"/>
                  </a:cubicBezTo>
                  <a:cubicBezTo>
                    <a:pt x="530785" y="2058152"/>
                    <a:pt x="517818" y="1985989"/>
                    <a:pt x="491935" y="1917446"/>
                  </a:cubicBezTo>
                  <a:cubicBezTo>
                    <a:pt x="436902" y="1750541"/>
                    <a:pt x="386242" y="1581875"/>
                    <a:pt x="351212" y="1409538"/>
                  </a:cubicBezTo>
                  <a:cubicBezTo>
                    <a:pt x="330153" y="1313337"/>
                    <a:pt x="299646" y="1219651"/>
                    <a:pt x="276829" y="1123953"/>
                  </a:cubicBezTo>
                  <a:cubicBezTo>
                    <a:pt x="265069" y="1075123"/>
                    <a:pt x="254263" y="1026042"/>
                    <a:pt x="242402" y="977213"/>
                  </a:cubicBezTo>
                  <a:cubicBezTo>
                    <a:pt x="192596" y="783353"/>
                    <a:pt x="145454" y="588839"/>
                    <a:pt x="93085" y="395633"/>
                  </a:cubicBezTo>
                  <a:cubicBezTo>
                    <a:pt x="63332" y="286055"/>
                    <a:pt x="26090" y="178389"/>
                    <a:pt x="7545" y="66096"/>
                  </a:cubicBezTo>
                  <a:cubicBezTo>
                    <a:pt x="4379" y="47137"/>
                    <a:pt x="-195" y="28128"/>
                    <a:pt x="6" y="8818"/>
                  </a:cubicBezTo>
                  <a:cubicBezTo>
                    <a:pt x="207" y="5197"/>
                    <a:pt x="961" y="2582"/>
                    <a:pt x="3977" y="571"/>
                  </a:cubicBezTo>
                  <a:cubicBezTo>
                    <a:pt x="6641" y="-1139"/>
                    <a:pt x="9656" y="1275"/>
                    <a:pt x="10008" y="4091"/>
                  </a:cubicBezTo>
                  <a:cubicBezTo>
                    <a:pt x="10912" y="4895"/>
                    <a:pt x="11817" y="5650"/>
                    <a:pt x="12722" y="6454"/>
                  </a:cubicBezTo>
                  <a:cubicBezTo>
                    <a:pt x="14481" y="8013"/>
                    <a:pt x="12722" y="10729"/>
                    <a:pt x="10912" y="10075"/>
                  </a:cubicBezTo>
                  <a:cubicBezTo>
                    <a:pt x="43580" y="158726"/>
                    <a:pt x="94844" y="301393"/>
                    <a:pt x="135000" y="447932"/>
                  </a:cubicBezTo>
                  <a:cubicBezTo>
                    <a:pt x="188375" y="639529"/>
                    <a:pt x="237427" y="832383"/>
                    <a:pt x="285624" y="1025338"/>
                  </a:cubicBezTo>
                  <a:cubicBezTo>
                    <a:pt x="307889" y="1125260"/>
                    <a:pt x="335682" y="1223724"/>
                    <a:pt x="362871" y="1322389"/>
                  </a:cubicBezTo>
                  <a:cubicBezTo>
                    <a:pt x="388403" y="1418892"/>
                    <a:pt x="405239" y="1517456"/>
                    <a:pt x="432630" y="1613456"/>
                  </a:cubicBezTo>
                  <a:cubicBezTo>
                    <a:pt x="467660" y="1731884"/>
                    <a:pt x="502690" y="1850312"/>
                    <a:pt x="542796" y="1967131"/>
                  </a:cubicBezTo>
                  <a:cubicBezTo>
                    <a:pt x="562900" y="2033813"/>
                    <a:pt x="574459" y="2103009"/>
                    <a:pt x="601397" y="2167528"/>
                  </a:cubicBezTo>
                  <a:cubicBezTo>
                    <a:pt x="643916" y="2147765"/>
                    <a:pt x="689852" y="2138361"/>
                    <a:pt x="734733" y="2125739"/>
                  </a:cubicBezTo>
                  <a:cubicBezTo>
                    <a:pt x="804290" y="2104367"/>
                    <a:pt x="875205" y="2089381"/>
                    <a:pt x="947225" y="2079524"/>
                  </a:cubicBezTo>
                  <a:cubicBezTo>
                    <a:pt x="1106695" y="2050609"/>
                    <a:pt x="1266617" y="2021744"/>
                    <a:pt x="1424428" y="1985637"/>
                  </a:cubicBezTo>
                  <a:cubicBezTo>
                    <a:pt x="1569523" y="1955414"/>
                    <a:pt x="1713363" y="1919257"/>
                    <a:pt x="1857202" y="1883653"/>
                  </a:cubicBezTo>
                  <a:cubicBezTo>
                    <a:pt x="1940329" y="1864594"/>
                    <a:pt x="2024311" y="1849457"/>
                    <a:pt x="2106936" y="1828135"/>
                  </a:cubicBezTo>
                  <a:cubicBezTo>
                    <a:pt x="2153626" y="1816720"/>
                    <a:pt x="2200868" y="1807617"/>
                    <a:pt x="2247257" y="1795046"/>
                  </a:cubicBezTo>
                  <a:cubicBezTo>
                    <a:pt x="2260274" y="1791475"/>
                    <a:pt x="2273240" y="1787955"/>
                    <a:pt x="2286257" y="1784586"/>
                  </a:cubicBezTo>
                  <a:cubicBezTo>
                    <a:pt x="2297314" y="1780462"/>
                    <a:pt x="2312542" y="1778702"/>
                    <a:pt x="2316664" y="1793285"/>
                  </a:cubicBezTo>
                  <a:cubicBezTo>
                    <a:pt x="2320332" y="1808171"/>
                    <a:pt x="2305707" y="1814909"/>
                    <a:pt x="2293444" y="1816720"/>
                  </a:cubicBezTo>
                  <a:cubicBezTo>
                    <a:pt x="2254343" y="1827431"/>
                    <a:pt x="2215142" y="1837690"/>
                    <a:pt x="2175438" y="1846038"/>
                  </a:cubicBezTo>
                  <a:cubicBezTo>
                    <a:pt x="2050194" y="1877518"/>
                    <a:pt x="1922990" y="1900348"/>
                    <a:pt x="1797947" y="1932432"/>
                  </a:cubicBezTo>
                  <a:cubicBezTo>
                    <a:pt x="1581585" y="1985134"/>
                    <a:pt x="1364670" y="2036478"/>
                    <a:pt x="1145544" y="2076105"/>
                  </a:cubicBezTo>
                  <a:cubicBezTo>
                    <a:pt x="1049199" y="2094661"/>
                    <a:pt x="952201" y="2112111"/>
                    <a:pt x="855503" y="2128153"/>
                  </a:cubicBezTo>
                  <a:cubicBezTo>
                    <a:pt x="785041" y="2144145"/>
                    <a:pt x="715785" y="2165014"/>
                    <a:pt x="646228" y="2184526"/>
                  </a:cubicBezTo>
                  <a:cubicBezTo>
                    <a:pt x="628135" y="2190258"/>
                    <a:pt x="611298" y="2203434"/>
                    <a:pt x="591647" y="22014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7807375" y="3745895"/>
              <a:ext cx="1640422" cy="318789"/>
            </a:xfrm>
            <a:custGeom>
              <a:rect b="b" l="l" r="r" t="t"/>
              <a:pathLst>
                <a:path extrusionOk="0" h="318789" w="1640422">
                  <a:moveTo>
                    <a:pt x="13055" y="318789"/>
                  </a:moveTo>
                  <a:cubicBezTo>
                    <a:pt x="-5943" y="317834"/>
                    <a:pt x="-3329" y="302496"/>
                    <a:pt x="15216" y="298624"/>
                  </a:cubicBezTo>
                  <a:cubicBezTo>
                    <a:pt x="76732" y="278257"/>
                    <a:pt x="139907" y="263372"/>
                    <a:pt x="203132" y="249492"/>
                  </a:cubicBezTo>
                  <a:cubicBezTo>
                    <a:pt x="290833" y="230735"/>
                    <a:pt x="377729" y="208457"/>
                    <a:pt x="465581" y="190404"/>
                  </a:cubicBezTo>
                  <a:cubicBezTo>
                    <a:pt x="551924" y="174010"/>
                    <a:pt x="639525" y="165260"/>
                    <a:pt x="726421" y="152135"/>
                  </a:cubicBezTo>
                  <a:cubicBezTo>
                    <a:pt x="899461" y="125382"/>
                    <a:pt x="1071495" y="91689"/>
                    <a:pt x="1243881" y="61063"/>
                  </a:cubicBezTo>
                  <a:cubicBezTo>
                    <a:pt x="1313338" y="48139"/>
                    <a:pt x="1383599" y="40093"/>
                    <a:pt x="1452956" y="26817"/>
                  </a:cubicBezTo>
                  <a:cubicBezTo>
                    <a:pt x="1508692" y="14095"/>
                    <a:pt x="1565635" y="9267"/>
                    <a:pt x="1621924" y="215"/>
                  </a:cubicBezTo>
                  <a:cubicBezTo>
                    <a:pt x="1629865" y="-1193"/>
                    <a:pt x="1637806" y="4490"/>
                    <a:pt x="1639917" y="12083"/>
                  </a:cubicBezTo>
                  <a:cubicBezTo>
                    <a:pt x="1644389" y="34562"/>
                    <a:pt x="1618155" y="34059"/>
                    <a:pt x="1602826" y="36573"/>
                  </a:cubicBezTo>
                  <a:cubicBezTo>
                    <a:pt x="1577596" y="40043"/>
                    <a:pt x="1552266" y="42608"/>
                    <a:pt x="1527137" y="46379"/>
                  </a:cubicBezTo>
                  <a:cubicBezTo>
                    <a:pt x="1422851" y="66746"/>
                    <a:pt x="1317509" y="80676"/>
                    <a:pt x="1212972" y="99785"/>
                  </a:cubicBezTo>
                  <a:cubicBezTo>
                    <a:pt x="1040536" y="130260"/>
                    <a:pt x="868602" y="164053"/>
                    <a:pt x="695261" y="188795"/>
                  </a:cubicBezTo>
                  <a:cubicBezTo>
                    <a:pt x="611883" y="200311"/>
                    <a:pt x="528002" y="208860"/>
                    <a:pt x="445477" y="225807"/>
                  </a:cubicBezTo>
                  <a:cubicBezTo>
                    <a:pt x="301387" y="257036"/>
                    <a:pt x="157397" y="290628"/>
                    <a:pt x="13055" y="318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9439414" y="3752846"/>
              <a:ext cx="695484" cy="2112378"/>
            </a:xfrm>
            <a:custGeom>
              <a:rect b="b" l="l" r="r" t="t"/>
              <a:pathLst>
                <a:path extrusionOk="0" h="2112378" w="695484">
                  <a:moveTo>
                    <a:pt x="663597" y="2100329"/>
                  </a:moveTo>
                  <a:cubicBezTo>
                    <a:pt x="653043" y="2059947"/>
                    <a:pt x="636558" y="2021427"/>
                    <a:pt x="623944" y="1981699"/>
                  </a:cubicBezTo>
                  <a:cubicBezTo>
                    <a:pt x="614043" y="1950923"/>
                    <a:pt x="605851" y="1919644"/>
                    <a:pt x="595246" y="1889119"/>
                  </a:cubicBezTo>
                  <a:cubicBezTo>
                    <a:pt x="578158" y="1838882"/>
                    <a:pt x="555693" y="1790706"/>
                    <a:pt x="537399" y="1740871"/>
                  </a:cubicBezTo>
                  <a:cubicBezTo>
                    <a:pt x="521869" y="1695863"/>
                    <a:pt x="508349" y="1650201"/>
                    <a:pt x="491563" y="1605596"/>
                  </a:cubicBezTo>
                  <a:cubicBezTo>
                    <a:pt x="461609" y="1533131"/>
                    <a:pt x="438440" y="1458252"/>
                    <a:pt x="415824" y="1383223"/>
                  </a:cubicBezTo>
                  <a:cubicBezTo>
                    <a:pt x="395922" y="1317044"/>
                    <a:pt x="369938" y="1252927"/>
                    <a:pt x="348629" y="1187251"/>
                  </a:cubicBezTo>
                  <a:cubicBezTo>
                    <a:pt x="291284" y="1013707"/>
                    <a:pt x="234693" y="839861"/>
                    <a:pt x="184183" y="664155"/>
                  </a:cubicBezTo>
                  <a:cubicBezTo>
                    <a:pt x="160311" y="578616"/>
                    <a:pt x="128598" y="495339"/>
                    <a:pt x="107942" y="408894"/>
                  </a:cubicBezTo>
                  <a:cubicBezTo>
                    <a:pt x="84672" y="306960"/>
                    <a:pt x="50345" y="208245"/>
                    <a:pt x="20442" y="108222"/>
                  </a:cubicBezTo>
                  <a:cubicBezTo>
                    <a:pt x="12752" y="79860"/>
                    <a:pt x="7626" y="53308"/>
                    <a:pt x="2198" y="25498"/>
                  </a:cubicBezTo>
                  <a:cubicBezTo>
                    <a:pt x="1092" y="18257"/>
                    <a:pt x="-1521" y="10613"/>
                    <a:pt x="1193" y="3523"/>
                  </a:cubicBezTo>
                  <a:cubicBezTo>
                    <a:pt x="2851" y="-98"/>
                    <a:pt x="7023" y="-1003"/>
                    <a:pt x="10239" y="1159"/>
                  </a:cubicBezTo>
                  <a:cubicBezTo>
                    <a:pt x="28131" y="22733"/>
                    <a:pt x="29790" y="54012"/>
                    <a:pt x="38987" y="79910"/>
                  </a:cubicBezTo>
                  <a:cubicBezTo>
                    <a:pt x="47380" y="109178"/>
                    <a:pt x="57231" y="137993"/>
                    <a:pt x="66730" y="165550"/>
                  </a:cubicBezTo>
                  <a:cubicBezTo>
                    <a:pt x="106936" y="271708"/>
                    <a:pt x="131010" y="382694"/>
                    <a:pt x="163075" y="491366"/>
                  </a:cubicBezTo>
                  <a:cubicBezTo>
                    <a:pt x="199864" y="598328"/>
                    <a:pt x="228059" y="707906"/>
                    <a:pt x="263240" y="815371"/>
                  </a:cubicBezTo>
                  <a:cubicBezTo>
                    <a:pt x="301185" y="934805"/>
                    <a:pt x="337572" y="1054692"/>
                    <a:pt x="378331" y="1173220"/>
                  </a:cubicBezTo>
                  <a:cubicBezTo>
                    <a:pt x="413864" y="1275808"/>
                    <a:pt x="450100" y="1377289"/>
                    <a:pt x="480456" y="1481485"/>
                  </a:cubicBezTo>
                  <a:cubicBezTo>
                    <a:pt x="509003" y="1563052"/>
                    <a:pt x="542475" y="1645424"/>
                    <a:pt x="567504" y="1727796"/>
                  </a:cubicBezTo>
                  <a:cubicBezTo>
                    <a:pt x="599267" y="1807854"/>
                    <a:pt x="632488" y="1887309"/>
                    <a:pt x="654903" y="1970686"/>
                  </a:cubicBezTo>
                  <a:cubicBezTo>
                    <a:pt x="664351" y="2000507"/>
                    <a:pt x="675559" y="2029372"/>
                    <a:pt x="685711" y="2058891"/>
                  </a:cubicBezTo>
                  <a:cubicBezTo>
                    <a:pt x="689279" y="2075989"/>
                    <a:pt x="706920" y="2102843"/>
                    <a:pt x="683701" y="2111845"/>
                  </a:cubicBezTo>
                  <a:cubicBezTo>
                    <a:pt x="675207" y="2114108"/>
                    <a:pt x="666110" y="2108978"/>
                    <a:pt x="663597" y="2100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8014327" y="3895875"/>
              <a:ext cx="1373430" cy="561627"/>
            </a:xfrm>
            <a:custGeom>
              <a:rect b="b" l="l" r="r" t="t"/>
              <a:pathLst>
                <a:path extrusionOk="0" h="561627" w="1373430">
                  <a:moveTo>
                    <a:pt x="109964" y="561458"/>
                  </a:moveTo>
                  <a:cubicBezTo>
                    <a:pt x="93882" y="560050"/>
                    <a:pt x="89861" y="543002"/>
                    <a:pt x="85287" y="530329"/>
                  </a:cubicBezTo>
                  <a:cubicBezTo>
                    <a:pt x="72673" y="499000"/>
                    <a:pt x="62169" y="466816"/>
                    <a:pt x="52921" y="434279"/>
                  </a:cubicBezTo>
                  <a:cubicBezTo>
                    <a:pt x="43623" y="400637"/>
                    <a:pt x="34979" y="366743"/>
                    <a:pt x="21861" y="334307"/>
                  </a:cubicBezTo>
                  <a:cubicBezTo>
                    <a:pt x="14725" y="316053"/>
                    <a:pt x="8292" y="297446"/>
                    <a:pt x="2713" y="278638"/>
                  </a:cubicBezTo>
                  <a:cubicBezTo>
                    <a:pt x="1708" y="274565"/>
                    <a:pt x="-152" y="269838"/>
                    <a:pt x="1557" y="265815"/>
                  </a:cubicBezTo>
                  <a:cubicBezTo>
                    <a:pt x="-4373" y="250276"/>
                    <a:pt x="7538" y="241928"/>
                    <a:pt x="22062" y="240470"/>
                  </a:cubicBezTo>
                  <a:cubicBezTo>
                    <a:pt x="40005" y="236447"/>
                    <a:pt x="57545" y="231066"/>
                    <a:pt x="75035" y="225685"/>
                  </a:cubicBezTo>
                  <a:cubicBezTo>
                    <a:pt x="183191" y="199133"/>
                    <a:pt x="294161" y="185857"/>
                    <a:pt x="403774" y="166798"/>
                  </a:cubicBezTo>
                  <a:cubicBezTo>
                    <a:pt x="548317" y="142911"/>
                    <a:pt x="693514" y="123047"/>
                    <a:pt x="837805" y="97199"/>
                  </a:cubicBezTo>
                  <a:cubicBezTo>
                    <a:pt x="980438" y="74520"/>
                    <a:pt x="1122468" y="46409"/>
                    <a:pt x="1259774" y="1149"/>
                  </a:cubicBezTo>
                  <a:cubicBezTo>
                    <a:pt x="1291789" y="-7148"/>
                    <a:pt x="1294302" y="31473"/>
                    <a:pt x="1301539" y="52946"/>
                  </a:cubicBezTo>
                  <a:cubicBezTo>
                    <a:pt x="1311389" y="83370"/>
                    <a:pt x="1322999" y="112738"/>
                    <a:pt x="1334257" y="142609"/>
                  </a:cubicBezTo>
                  <a:cubicBezTo>
                    <a:pt x="1347324" y="175799"/>
                    <a:pt x="1356622" y="210398"/>
                    <a:pt x="1364663" y="245096"/>
                  </a:cubicBezTo>
                  <a:cubicBezTo>
                    <a:pt x="1369186" y="265362"/>
                    <a:pt x="1375067" y="285980"/>
                    <a:pt x="1373006" y="306900"/>
                  </a:cubicBezTo>
                  <a:cubicBezTo>
                    <a:pt x="1370845" y="333754"/>
                    <a:pt x="1337976" y="331541"/>
                    <a:pt x="1318627" y="338984"/>
                  </a:cubicBezTo>
                  <a:cubicBezTo>
                    <a:pt x="1183381" y="376499"/>
                    <a:pt x="1043814" y="394502"/>
                    <a:pt x="906156" y="420501"/>
                  </a:cubicBezTo>
                  <a:cubicBezTo>
                    <a:pt x="782421" y="444035"/>
                    <a:pt x="656222" y="451478"/>
                    <a:pt x="532084" y="472699"/>
                  </a:cubicBezTo>
                  <a:cubicBezTo>
                    <a:pt x="441669" y="487384"/>
                    <a:pt x="354370" y="512930"/>
                    <a:pt x="264559" y="529726"/>
                  </a:cubicBezTo>
                  <a:cubicBezTo>
                    <a:pt x="233449" y="536414"/>
                    <a:pt x="201183" y="537018"/>
                    <a:pt x="170425" y="545516"/>
                  </a:cubicBezTo>
                  <a:cubicBezTo>
                    <a:pt x="150372" y="550847"/>
                    <a:pt x="131324" y="563218"/>
                    <a:pt x="109964" y="561458"/>
                  </a:cubicBezTo>
                  <a:close/>
                  <a:moveTo>
                    <a:pt x="101169" y="489194"/>
                  </a:moveTo>
                  <a:cubicBezTo>
                    <a:pt x="106697" y="502520"/>
                    <a:pt x="113181" y="515494"/>
                    <a:pt x="118659" y="528871"/>
                  </a:cubicBezTo>
                  <a:cubicBezTo>
                    <a:pt x="173642" y="505889"/>
                    <a:pt x="233147" y="503928"/>
                    <a:pt x="290794" y="491407"/>
                  </a:cubicBezTo>
                  <a:cubicBezTo>
                    <a:pt x="375931" y="472901"/>
                    <a:pt x="460214" y="450271"/>
                    <a:pt x="546407" y="437146"/>
                  </a:cubicBezTo>
                  <a:cubicBezTo>
                    <a:pt x="679944" y="416377"/>
                    <a:pt x="815239" y="407476"/>
                    <a:pt x="947519" y="378963"/>
                  </a:cubicBezTo>
                  <a:cubicBezTo>
                    <a:pt x="1079900" y="358194"/>
                    <a:pt x="1211677" y="335313"/>
                    <a:pt x="1340690" y="299005"/>
                  </a:cubicBezTo>
                  <a:cubicBezTo>
                    <a:pt x="1331794" y="206375"/>
                    <a:pt x="1286411" y="123299"/>
                    <a:pt x="1261985" y="34641"/>
                  </a:cubicBezTo>
                  <a:cubicBezTo>
                    <a:pt x="1098395" y="89354"/>
                    <a:pt x="927516" y="115907"/>
                    <a:pt x="757744" y="143917"/>
                  </a:cubicBezTo>
                  <a:cubicBezTo>
                    <a:pt x="563747" y="176705"/>
                    <a:pt x="368694" y="202955"/>
                    <a:pt x="175149" y="238257"/>
                  </a:cubicBezTo>
                  <a:cubicBezTo>
                    <a:pt x="144140" y="244090"/>
                    <a:pt x="116347" y="248113"/>
                    <a:pt x="87499" y="256361"/>
                  </a:cubicBezTo>
                  <a:cubicBezTo>
                    <a:pt x="63325" y="262948"/>
                    <a:pt x="39201" y="272403"/>
                    <a:pt x="14222" y="274816"/>
                  </a:cubicBezTo>
                  <a:cubicBezTo>
                    <a:pt x="29651" y="305593"/>
                    <a:pt x="46840" y="335765"/>
                    <a:pt x="58701" y="368201"/>
                  </a:cubicBezTo>
                  <a:cubicBezTo>
                    <a:pt x="72874" y="408582"/>
                    <a:pt x="84634" y="449768"/>
                    <a:pt x="101169" y="489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8226733" y="4430629"/>
              <a:ext cx="358199" cy="394526"/>
            </a:xfrm>
            <a:custGeom>
              <a:rect b="b" l="l" r="r" t="t"/>
              <a:pathLst>
                <a:path extrusionOk="0" h="394526" w="358199">
                  <a:moveTo>
                    <a:pt x="109750" y="393453"/>
                  </a:moveTo>
                  <a:cubicBezTo>
                    <a:pt x="91405" y="389078"/>
                    <a:pt x="7273" y="317920"/>
                    <a:pt x="9334" y="299817"/>
                  </a:cubicBezTo>
                  <a:cubicBezTo>
                    <a:pt x="-3583" y="295945"/>
                    <a:pt x="-869" y="281210"/>
                    <a:pt x="4257" y="271957"/>
                  </a:cubicBezTo>
                  <a:cubicBezTo>
                    <a:pt x="14008" y="254155"/>
                    <a:pt x="21798" y="232079"/>
                    <a:pt x="40795" y="222172"/>
                  </a:cubicBezTo>
                  <a:cubicBezTo>
                    <a:pt x="55923" y="215232"/>
                    <a:pt x="67633" y="226346"/>
                    <a:pt x="75926" y="237912"/>
                  </a:cubicBezTo>
                  <a:cubicBezTo>
                    <a:pt x="85374" y="248724"/>
                    <a:pt x="95778" y="259586"/>
                    <a:pt x="109599" y="264615"/>
                  </a:cubicBezTo>
                  <a:cubicBezTo>
                    <a:pt x="148851" y="200247"/>
                    <a:pt x="182473" y="132509"/>
                    <a:pt x="223685" y="69397"/>
                  </a:cubicBezTo>
                  <a:cubicBezTo>
                    <a:pt x="235094" y="52400"/>
                    <a:pt x="247055" y="35604"/>
                    <a:pt x="260625" y="20266"/>
                  </a:cubicBezTo>
                  <a:cubicBezTo>
                    <a:pt x="268666" y="11315"/>
                    <a:pt x="277562" y="754"/>
                    <a:pt x="290428" y="0"/>
                  </a:cubicBezTo>
                  <a:cubicBezTo>
                    <a:pt x="303998" y="704"/>
                    <a:pt x="315658" y="9655"/>
                    <a:pt x="328474" y="13678"/>
                  </a:cubicBezTo>
                  <a:cubicBezTo>
                    <a:pt x="349733" y="21523"/>
                    <a:pt x="369083" y="36660"/>
                    <a:pt x="351090" y="59390"/>
                  </a:cubicBezTo>
                  <a:cubicBezTo>
                    <a:pt x="316764" y="122954"/>
                    <a:pt x="288267" y="189032"/>
                    <a:pt x="247659" y="249026"/>
                  </a:cubicBezTo>
                  <a:cubicBezTo>
                    <a:pt x="220419" y="291519"/>
                    <a:pt x="203331" y="342159"/>
                    <a:pt x="162621" y="374343"/>
                  </a:cubicBezTo>
                  <a:cubicBezTo>
                    <a:pt x="147946" y="386211"/>
                    <a:pt x="129451" y="398230"/>
                    <a:pt x="109750" y="393453"/>
                  </a:cubicBezTo>
                  <a:close/>
                  <a:moveTo>
                    <a:pt x="117791" y="364990"/>
                  </a:moveTo>
                  <a:cubicBezTo>
                    <a:pt x="177247" y="341405"/>
                    <a:pt x="193128" y="267532"/>
                    <a:pt x="228007" y="219406"/>
                  </a:cubicBezTo>
                  <a:cubicBezTo>
                    <a:pt x="264847" y="164190"/>
                    <a:pt x="289524" y="103845"/>
                    <a:pt x="320835" y="46164"/>
                  </a:cubicBezTo>
                  <a:cubicBezTo>
                    <a:pt x="311487" y="41890"/>
                    <a:pt x="301787" y="38571"/>
                    <a:pt x="292489" y="34146"/>
                  </a:cubicBezTo>
                  <a:cubicBezTo>
                    <a:pt x="237657" y="93133"/>
                    <a:pt x="205894" y="168364"/>
                    <a:pt x="164029" y="236202"/>
                  </a:cubicBezTo>
                  <a:cubicBezTo>
                    <a:pt x="151766" y="254055"/>
                    <a:pt x="144177" y="275477"/>
                    <a:pt x="129702" y="291569"/>
                  </a:cubicBezTo>
                  <a:cubicBezTo>
                    <a:pt x="100050" y="311131"/>
                    <a:pt x="67784" y="278696"/>
                    <a:pt x="49289" y="257273"/>
                  </a:cubicBezTo>
                  <a:cubicBezTo>
                    <a:pt x="37981" y="270097"/>
                    <a:pt x="32352" y="288452"/>
                    <a:pt x="18883" y="299062"/>
                  </a:cubicBezTo>
                  <a:cubicBezTo>
                    <a:pt x="51953" y="320083"/>
                    <a:pt x="80198" y="352770"/>
                    <a:pt x="117791" y="3649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8162016" y="4519016"/>
              <a:ext cx="372957" cy="376769"/>
            </a:xfrm>
            <a:custGeom>
              <a:rect b="b" l="l" r="r" t="t"/>
              <a:pathLst>
                <a:path extrusionOk="0" h="376769" w="372957">
                  <a:moveTo>
                    <a:pt x="168837" y="376727"/>
                  </a:moveTo>
                  <a:cubicBezTo>
                    <a:pt x="112045" y="377481"/>
                    <a:pt x="59877" y="341425"/>
                    <a:pt x="28617" y="295864"/>
                  </a:cubicBezTo>
                  <a:cubicBezTo>
                    <a:pt x="-5810" y="240295"/>
                    <a:pt x="-10987" y="163657"/>
                    <a:pt x="23038" y="106781"/>
                  </a:cubicBezTo>
                  <a:cubicBezTo>
                    <a:pt x="45956" y="70171"/>
                    <a:pt x="77015" y="36981"/>
                    <a:pt x="115011" y="16062"/>
                  </a:cubicBezTo>
                  <a:cubicBezTo>
                    <a:pt x="162153" y="-5663"/>
                    <a:pt x="230404" y="-10692"/>
                    <a:pt x="264680" y="35272"/>
                  </a:cubicBezTo>
                  <a:cubicBezTo>
                    <a:pt x="266992" y="51867"/>
                    <a:pt x="236133" y="27427"/>
                    <a:pt x="229198" y="26773"/>
                  </a:cubicBezTo>
                  <a:cubicBezTo>
                    <a:pt x="155871" y="1428"/>
                    <a:pt x="84504" y="52621"/>
                    <a:pt x="45453" y="111961"/>
                  </a:cubicBezTo>
                  <a:cubicBezTo>
                    <a:pt x="17208" y="152392"/>
                    <a:pt x="14796" y="207960"/>
                    <a:pt x="30526" y="253521"/>
                  </a:cubicBezTo>
                  <a:cubicBezTo>
                    <a:pt x="43945" y="294556"/>
                    <a:pt x="78272" y="325684"/>
                    <a:pt x="117172" y="342129"/>
                  </a:cubicBezTo>
                  <a:cubicBezTo>
                    <a:pt x="165922" y="359880"/>
                    <a:pt x="218543" y="341525"/>
                    <a:pt x="260157" y="315074"/>
                  </a:cubicBezTo>
                  <a:cubicBezTo>
                    <a:pt x="314989" y="279520"/>
                    <a:pt x="350471" y="240396"/>
                    <a:pt x="337906" y="170848"/>
                  </a:cubicBezTo>
                  <a:cubicBezTo>
                    <a:pt x="335846" y="159734"/>
                    <a:pt x="330719" y="149576"/>
                    <a:pt x="324437" y="140273"/>
                  </a:cubicBezTo>
                  <a:cubicBezTo>
                    <a:pt x="317250" y="129763"/>
                    <a:pt x="301720" y="116587"/>
                    <a:pt x="314084" y="103915"/>
                  </a:cubicBezTo>
                  <a:cubicBezTo>
                    <a:pt x="332478" y="88275"/>
                    <a:pt x="348209" y="116537"/>
                    <a:pt x="356854" y="130014"/>
                  </a:cubicBezTo>
                  <a:cubicBezTo>
                    <a:pt x="368514" y="149274"/>
                    <a:pt x="373188" y="172055"/>
                    <a:pt x="372836" y="194383"/>
                  </a:cubicBezTo>
                  <a:cubicBezTo>
                    <a:pt x="375248" y="253773"/>
                    <a:pt x="341424" y="299484"/>
                    <a:pt x="293227" y="330462"/>
                  </a:cubicBezTo>
                  <a:cubicBezTo>
                    <a:pt x="256890" y="355304"/>
                    <a:pt x="213768" y="377883"/>
                    <a:pt x="168837" y="3767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8345255" y="4817205"/>
              <a:ext cx="322320" cy="393137"/>
            </a:xfrm>
            <a:custGeom>
              <a:rect b="b" l="l" r="r" t="t"/>
              <a:pathLst>
                <a:path extrusionOk="0" h="393137" w="322320">
                  <a:moveTo>
                    <a:pt x="101795" y="392284"/>
                  </a:moveTo>
                  <a:cubicBezTo>
                    <a:pt x="59930" y="386049"/>
                    <a:pt x="14346" y="358290"/>
                    <a:pt x="173" y="316953"/>
                  </a:cubicBezTo>
                  <a:cubicBezTo>
                    <a:pt x="-430" y="312679"/>
                    <a:pt x="525" y="307952"/>
                    <a:pt x="3339" y="304633"/>
                  </a:cubicBezTo>
                  <a:cubicBezTo>
                    <a:pt x="13240" y="289144"/>
                    <a:pt x="20779" y="271895"/>
                    <a:pt x="32238" y="257613"/>
                  </a:cubicBezTo>
                  <a:cubicBezTo>
                    <a:pt x="37967" y="244086"/>
                    <a:pt x="54050" y="247153"/>
                    <a:pt x="64152" y="253540"/>
                  </a:cubicBezTo>
                  <a:cubicBezTo>
                    <a:pt x="79983" y="264100"/>
                    <a:pt x="103152" y="271493"/>
                    <a:pt x="114762" y="251176"/>
                  </a:cubicBezTo>
                  <a:cubicBezTo>
                    <a:pt x="132151" y="224524"/>
                    <a:pt x="144012" y="194955"/>
                    <a:pt x="156979" y="166089"/>
                  </a:cubicBezTo>
                  <a:cubicBezTo>
                    <a:pt x="179746" y="116807"/>
                    <a:pt x="199648" y="65966"/>
                    <a:pt x="227491" y="19198"/>
                  </a:cubicBezTo>
                  <a:cubicBezTo>
                    <a:pt x="245785" y="-15551"/>
                    <a:pt x="266994" y="4715"/>
                    <a:pt x="291571" y="19047"/>
                  </a:cubicBezTo>
                  <a:cubicBezTo>
                    <a:pt x="305593" y="28652"/>
                    <a:pt x="332079" y="42683"/>
                    <a:pt x="318610" y="62697"/>
                  </a:cubicBezTo>
                  <a:cubicBezTo>
                    <a:pt x="280464" y="135564"/>
                    <a:pt x="260913" y="216930"/>
                    <a:pt x="217590" y="287384"/>
                  </a:cubicBezTo>
                  <a:cubicBezTo>
                    <a:pt x="189597" y="331185"/>
                    <a:pt x="166126" y="401688"/>
                    <a:pt x="101795" y="392284"/>
                  </a:cubicBezTo>
                  <a:close/>
                  <a:moveTo>
                    <a:pt x="114812" y="360754"/>
                  </a:moveTo>
                  <a:cubicBezTo>
                    <a:pt x="150445" y="356731"/>
                    <a:pt x="160497" y="314841"/>
                    <a:pt x="178339" y="289395"/>
                  </a:cubicBezTo>
                  <a:cubicBezTo>
                    <a:pt x="225632" y="216679"/>
                    <a:pt x="247796" y="132145"/>
                    <a:pt x="285439" y="54752"/>
                  </a:cubicBezTo>
                  <a:cubicBezTo>
                    <a:pt x="276242" y="47410"/>
                    <a:pt x="265738" y="42079"/>
                    <a:pt x="255737" y="35894"/>
                  </a:cubicBezTo>
                  <a:cubicBezTo>
                    <a:pt x="219450" y="98050"/>
                    <a:pt x="195477" y="164782"/>
                    <a:pt x="164467" y="229301"/>
                  </a:cubicBezTo>
                  <a:cubicBezTo>
                    <a:pt x="134865" y="295380"/>
                    <a:pt x="100489" y="318713"/>
                    <a:pt x="35404" y="274912"/>
                  </a:cubicBezTo>
                  <a:cubicBezTo>
                    <a:pt x="32338" y="286831"/>
                    <a:pt x="25855" y="297693"/>
                    <a:pt x="22990" y="309661"/>
                  </a:cubicBezTo>
                  <a:cubicBezTo>
                    <a:pt x="43194" y="339029"/>
                    <a:pt x="78526" y="361508"/>
                    <a:pt x="114812" y="3607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8267674" y="4901960"/>
              <a:ext cx="411300" cy="374070"/>
            </a:xfrm>
            <a:custGeom>
              <a:rect b="b" l="l" r="r" t="t"/>
              <a:pathLst>
                <a:path extrusionOk="0" h="374070" w="411300">
                  <a:moveTo>
                    <a:pt x="174300" y="373305"/>
                  </a:moveTo>
                  <a:cubicBezTo>
                    <a:pt x="124142" y="369282"/>
                    <a:pt x="67702" y="353542"/>
                    <a:pt x="36090" y="311753"/>
                  </a:cubicBezTo>
                  <a:cubicBezTo>
                    <a:pt x="-32010" y="223699"/>
                    <a:pt x="959" y="82842"/>
                    <a:pt x="95646" y="27626"/>
                  </a:cubicBezTo>
                  <a:cubicBezTo>
                    <a:pt x="134747" y="3186"/>
                    <a:pt x="182291" y="-4810"/>
                    <a:pt x="227524" y="2734"/>
                  </a:cubicBezTo>
                  <a:cubicBezTo>
                    <a:pt x="243606" y="5851"/>
                    <a:pt x="262906" y="8064"/>
                    <a:pt x="273912" y="21491"/>
                  </a:cubicBezTo>
                  <a:cubicBezTo>
                    <a:pt x="276224" y="23905"/>
                    <a:pt x="274566" y="28229"/>
                    <a:pt x="271299" y="28582"/>
                  </a:cubicBezTo>
                  <a:cubicBezTo>
                    <a:pt x="268384" y="28682"/>
                    <a:pt x="263911" y="27576"/>
                    <a:pt x="261549" y="27123"/>
                  </a:cubicBezTo>
                  <a:cubicBezTo>
                    <a:pt x="231645" y="21290"/>
                    <a:pt x="200636" y="21239"/>
                    <a:pt x="170883" y="27928"/>
                  </a:cubicBezTo>
                  <a:cubicBezTo>
                    <a:pt x="62928" y="47691"/>
                    <a:pt x="-11254" y="179496"/>
                    <a:pt x="47096" y="277255"/>
                  </a:cubicBezTo>
                  <a:cubicBezTo>
                    <a:pt x="68959" y="321861"/>
                    <a:pt x="121730" y="336193"/>
                    <a:pt x="167465" y="341372"/>
                  </a:cubicBezTo>
                  <a:cubicBezTo>
                    <a:pt x="207672" y="345345"/>
                    <a:pt x="248381" y="337148"/>
                    <a:pt x="285220" y="320905"/>
                  </a:cubicBezTo>
                  <a:cubicBezTo>
                    <a:pt x="320803" y="303908"/>
                    <a:pt x="346736" y="271925"/>
                    <a:pt x="365433" y="237880"/>
                  </a:cubicBezTo>
                  <a:cubicBezTo>
                    <a:pt x="390713" y="189352"/>
                    <a:pt x="379304" y="123425"/>
                    <a:pt x="331810" y="93000"/>
                  </a:cubicBezTo>
                  <a:cubicBezTo>
                    <a:pt x="320351" y="84803"/>
                    <a:pt x="325628" y="65141"/>
                    <a:pt x="339600" y="63733"/>
                  </a:cubicBezTo>
                  <a:cubicBezTo>
                    <a:pt x="344023" y="63129"/>
                    <a:pt x="348244" y="64437"/>
                    <a:pt x="351813" y="67001"/>
                  </a:cubicBezTo>
                  <a:cubicBezTo>
                    <a:pt x="365483" y="76908"/>
                    <a:pt x="377796" y="88826"/>
                    <a:pt x="387697" y="102505"/>
                  </a:cubicBezTo>
                  <a:cubicBezTo>
                    <a:pt x="423581" y="155207"/>
                    <a:pt x="416797" y="228325"/>
                    <a:pt x="379203" y="278311"/>
                  </a:cubicBezTo>
                  <a:cubicBezTo>
                    <a:pt x="359351" y="306121"/>
                    <a:pt x="335931" y="332270"/>
                    <a:pt x="304821" y="347457"/>
                  </a:cubicBezTo>
                  <a:cubicBezTo>
                    <a:pt x="264665" y="366969"/>
                    <a:pt x="218879" y="377027"/>
                    <a:pt x="174300" y="373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8430976" y="5263627"/>
              <a:ext cx="342841" cy="390846"/>
            </a:xfrm>
            <a:custGeom>
              <a:rect b="b" l="l" r="r" t="t"/>
              <a:pathLst>
                <a:path extrusionOk="0" h="390846" w="342841">
                  <a:moveTo>
                    <a:pt x="127497" y="389502"/>
                  </a:moveTo>
                  <a:cubicBezTo>
                    <a:pt x="96488" y="385278"/>
                    <a:pt x="71459" y="364610"/>
                    <a:pt x="44370" y="350579"/>
                  </a:cubicBezTo>
                  <a:cubicBezTo>
                    <a:pt x="28287" y="339868"/>
                    <a:pt x="2907" y="333029"/>
                    <a:pt x="595" y="310801"/>
                  </a:cubicBezTo>
                  <a:cubicBezTo>
                    <a:pt x="-4682" y="291089"/>
                    <a:pt x="26327" y="232000"/>
                    <a:pt x="47235" y="262072"/>
                  </a:cubicBezTo>
                  <a:cubicBezTo>
                    <a:pt x="63016" y="257848"/>
                    <a:pt x="76133" y="273890"/>
                    <a:pt x="90256" y="278617"/>
                  </a:cubicBezTo>
                  <a:cubicBezTo>
                    <a:pt x="134131" y="285255"/>
                    <a:pt x="149058" y="219881"/>
                    <a:pt x="164387" y="189507"/>
                  </a:cubicBezTo>
                  <a:cubicBezTo>
                    <a:pt x="189968" y="135598"/>
                    <a:pt x="217711" y="83550"/>
                    <a:pt x="241734" y="29038"/>
                  </a:cubicBezTo>
                  <a:cubicBezTo>
                    <a:pt x="247765" y="8269"/>
                    <a:pt x="259124" y="-3398"/>
                    <a:pt x="282041" y="877"/>
                  </a:cubicBezTo>
                  <a:cubicBezTo>
                    <a:pt x="294455" y="2436"/>
                    <a:pt x="306316" y="5705"/>
                    <a:pt x="318378" y="7867"/>
                  </a:cubicBezTo>
                  <a:cubicBezTo>
                    <a:pt x="331043" y="8621"/>
                    <a:pt x="341698" y="17924"/>
                    <a:pt x="342804" y="30849"/>
                  </a:cubicBezTo>
                  <a:cubicBezTo>
                    <a:pt x="344211" y="97731"/>
                    <a:pt x="305713" y="156367"/>
                    <a:pt x="278574" y="214953"/>
                  </a:cubicBezTo>
                  <a:cubicBezTo>
                    <a:pt x="255756" y="259608"/>
                    <a:pt x="236206" y="306074"/>
                    <a:pt x="208162" y="347813"/>
                  </a:cubicBezTo>
                  <a:cubicBezTo>
                    <a:pt x="193335" y="378187"/>
                    <a:pt x="161120" y="396040"/>
                    <a:pt x="127497" y="389502"/>
                  </a:cubicBezTo>
                  <a:close/>
                  <a:moveTo>
                    <a:pt x="149058" y="357267"/>
                  </a:moveTo>
                  <a:cubicBezTo>
                    <a:pt x="182781" y="354803"/>
                    <a:pt x="225249" y="242661"/>
                    <a:pt x="243091" y="212690"/>
                  </a:cubicBezTo>
                  <a:cubicBezTo>
                    <a:pt x="268673" y="156216"/>
                    <a:pt x="304959" y="102861"/>
                    <a:pt x="310337" y="39749"/>
                  </a:cubicBezTo>
                  <a:cubicBezTo>
                    <a:pt x="298576" y="37587"/>
                    <a:pt x="287168" y="34519"/>
                    <a:pt x="275307" y="33162"/>
                  </a:cubicBezTo>
                  <a:cubicBezTo>
                    <a:pt x="252992" y="85612"/>
                    <a:pt x="226255" y="136403"/>
                    <a:pt x="200623" y="187244"/>
                  </a:cubicBezTo>
                  <a:cubicBezTo>
                    <a:pt x="186048" y="215707"/>
                    <a:pt x="176951" y="247087"/>
                    <a:pt x="158205" y="273287"/>
                  </a:cubicBezTo>
                  <a:cubicBezTo>
                    <a:pt x="146143" y="290183"/>
                    <a:pt x="127598" y="302504"/>
                    <a:pt x="107293" y="306929"/>
                  </a:cubicBezTo>
                  <a:cubicBezTo>
                    <a:pt x="82315" y="311254"/>
                    <a:pt x="64222" y="289429"/>
                    <a:pt x="48189" y="273739"/>
                  </a:cubicBezTo>
                  <a:cubicBezTo>
                    <a:pt x="44772" y="284903"/>
                    <a:pt x="33363" y="293603"/>
                    <a:pt x="33162" y="305672"/>
                  </a:cubicBezTo>
                  <a:cubicBezTo>
                    <a:pt x="49948" y="316585"/>
                    <a:pt x="67790" y="325787"/>
                    <a:pt x="85029" y="335895"/>
                  </a:cubicBezTo>
                  <a:cubicBezTo>
                    <a:pt x="104328" y="347964"/>
                    <a:pt x="125386" y="360084"/>
                    <a:pt x="149058" y="3572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8385135" y="5311485"/>
              <a:ext cx="402568" cy="419606"/>
            </a:xfrm>
            <a:custGeom>
              <a:rect b="b" l="l" r="r" t="t"/>
              <a:pathLst>
                <a:path extrusionOk="0" h="419606" w="402568">
                  <a:moveTo>
                    <a:pt x="173741" y="419591"/>
                  </a:moveTo>
                  <a:cubicBezTo>
                    <a:pt x="130820" y="418535"/>
                    <a:pt x="86442" y="404957"/>
                    <a:pt x="53674" y="376444"/>
                  </a:cubicBezTo>
                  <a:cubicBezTo>
                    <a:pt x="25026" y="348232"/>
                    <a:pt x="13467" y="307147"/>
                    <a:pt x="2712" y="269481"/>
                  </a:cubicBezTo>
                  <a:cubicBezTo>
                    <a:pt x="-4123" y="223166"/>
                    <a:pt x="2159" y="175292"/>
                    <a:pt x="19347" y="131793"/>
                  </a:cubicBezTo>
                  <a:cubicBezTo>
                    <a:pt x="30555" y="98955"/>
                    <a:pt x="44627" y="65212"/>
                    <a:pt x="73827" y="44342"/>
                  </a:cubicBezTo>
                  <a:cubicBezTo>
                    <a:pt x="121924" y="2402"/>
                    <a:pt x="234252" y="-22189"/>
                    <a:pt x="282751" y="28049"/>
                  </a:cubicBezTo>
                  <a:cubicBezTo>
                    <a:pt x="292049" y="37905"/>
                    <a:pt x="286219" y="45650"/>
                    <a:pt x="274157" y="40168"/>
                  </a:cubicBezTo>
                  <a:cubicBezTo>
                    <a:pt x="260487" y="33932"/>
                    <a:pt x="245912" y="30362"/>
                    <a:pt x="230935" y="29155"/>
                  </a:cubicBezTo>
                  <a:cubicBezTo>
                    <a:pt x="171881" y="25182"/>
                    <a:pt x="106646" y="44996"/>
                    <a:pt x="70611" y="93323"/>
                  </a:cubicBezTo>
                  <a:cubicBezTo>
                    <a:pt x="39551" y="151355"/>
                    <a:pt x="16533" y="220249"/>
                    <a:pt x="37742" y="284668"/>
                  </a:cubicBezTo>
                  <a:cubicBezTo>
                    <a:pt x="48195" y="312327"/>
                    <a:pt x="56840" y="344109"/>
                    <a:pt x="82974" y="361106"/>
                  </a:cubicBezTo>
                  <a:cubicBezTo>
                    <a:pt x="166705" y="414713"/>
                    <a:pt x="287174" y="381825"/>
                    <a:pt x="343513" y="303325"/>
                  </a:cubicBezTo>
                  <a:cubicBezTo>
                    <a:pt x="381559" y="245444"/>
                    <a:pt x="379549" y="162418"/>
                    <a:pt x="328536" y="112834"/>
                  </a:cubicBezTo>
                  <a:cubicBezTo>
                    <a:pt x="316927" y="98251"/>
                    <a:pt x="336728" y="78488"/>
                    <a:pt x="351303" y="90054"/>
                  </a:cubicBezTo>
                  <a:cubicBezTo>
                    <a:pt x="411211" y="145421"/>
                    <a:pt x="416488" y="240515"/>
                    <a:pt x="378192" y="309661"/>
                  </a:cubicBezTo>
                  <a:cubicBezTo>
                    <a:pt x="337231" y="379260"/>
                    <a:pt x="253350" y="420546"/>
                    <a:pt x="173741" y="4195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8628264" y="4417722"/>
              <a:ext cx="864562" cy="259691"/>
            </a:xfrm>
            <a:custGeom>
              <a:rect b="b" l="l" r="r" t="t"/>
              <a:pathLst>
                <a:path extrusionOk="0" h="259691" w="864562">
                  <a:moveTo>
                    <a:pt x="864562" y="77326"/>
                  </a:moveTo>
                  <a:cubicBezTo>
                    <a:pt x="864059" y="82808"/>
                    <a:pt x="860692" y="86981"/>
                    <a:pt x="856320" y="89295"/>
                  </a:cubicBezTo>
                  <a:cubicBezTo>
                    <a:pt x="854410" y="91809"/>
                    <a:pt x="851545" y="93871"/>
                    <a:pt x="847575" y="95028"/>
                  </a:cubicBezTo>
                  <a:cubicBezTo>
                    <a:pt x="820435" y="103878"/>
                    <a:pt x="792190" y="108656"/>
                    <a:pt x="764548" y="115595"/>
                  </a:cubicBezTo>
                  <a:cubicBezTo>
                    <a:pt x="734845" y="123289"/>
                    <a:pt x="709616" y="134403"/>
                    <a:pt x="680164" y="141142"/>
                  </a:cubicBezTo>
                  <a:cubicBezTo>
                    <a:pt x="610406" y="158441"/>
                    <a:pt x="539391" y="170208"/>
                    <a:pt x="468728" y="183283"/>
                  </a:cubicBezTo>
                  <a:cubicBezTo>
                    <a:pt x="397361" y="193994"/>
                    <a:pt x="325190" y="199174"/>
                    <a:pt x="254426" y="213959"/>
                  </a:cubicBezTo>
                  <a:cubicBezTo>
                    <a:pt x="214420" y="222457"/>
                    <a:pt x="175018" y="233319"/>
                    <a:pt x="135314" y="243327"/>
                  </a:cubicBezTo>
                  <a:cubicBezTo>
                    <a:pt x="101842" y="250970"/>
                    <a:pt x="67666" y="262386"/>
                    <a:pt x="32988" y="259117"/>
                  </a:cubicBezTo>
                  <a:cubicBezTo>
                    <a:pt x="22735" y="257659"/>
                    <a:pt x="13035" y="250719"/>
                    <a:pt x="11879" y="239857"/>
                  </a:cubicBezTo>
                  <a:cubicBezTo>
                    <a:pt x="7457" y="221250"/>
                    <a:pt x="421" y="202996"/>
                    <a:pt x="69" y="183635"/>
                  </a:cubicBezTo>
                  <a:cubicBezTo>
                    <a:pt x="-82" y="179310"/>
                    <a:pt x="-333" y="173376"/>
                    <a:pt x="3587" y="170510"/>
                  </a:cubicBezTo>
                  <a:cubicBezTo>
                    <a:pt x="4793" y="169605"/>
                    <a:pt x="6251" y="169755"/>
                    <a:pt x="7256" y="170459"/>
                  </a:cubicBezTo>
                  <a:cubicBezTo>
                    <a:pt x="10120" y="168096"/>
                    <a:pt x="13940" y="166839"/>
                    <a:pt x="17659" y="167493"/>
                  </a:cubicBezTo>
                  <a:cubicBezTo>
                    <a:pt x="18162" y="166084"/>
                    <a:pt x="19267" y="164878"/>
                    <a:pt x="20825" y="164526"/>
                  </a:cubicBezTo>
                  <a:cubicBezTo>
                    <a:pt x="53142" y="160301"/>
                    <a:pt x="85558" y="155675"/>
                    <a:pt x="116970" y="146623"/>
                  </a:cubicBezTo>
                  <a:cubicBezTo>
                    <a:pt x="218843" y="117406"/>
                    <a:pt x="327301" y="103174"/>
                    <a:pt x="430783" y="84668"/>
                  </a:cubicBezTo>
                  <a:cubicBezTo>
                    <a:pt x="473653" y="75717"/>
                    <a:pt x="515317" y="61938"/>
                    <a:pt x="558288" y="53590"/>
                  </a:cubicBezTo>
                  <a:cubicBezTo>
                    <a:pt x="624629" y="39661"/>
                    <a:pt x="692829" y="31061"/>
                    <a:pt x="758065" y="13863"/>
                  </a:cubicBezTo>
                  <a:cubicBezTo>
                    <a:pt x="775152" y="9840"/>
                    <a:pt x="791989" y="5012"/>
                    <a:pt x="809278" y="2095"/>
                  </a:cubicBezTo>
                  <a:cubicBezTo>
                    <a:pt x="821491" y="-1877"/>
                    <a:pt x="835362" y="-771"/>
                    <a:pt x="843353" y="10393"/>
                  </a:cubicBezTo>
                  <a:cubicBezTo>
                    <a:pt x="855566" y="29402"/>
                    <a:pt x="864361" y="54697"/>
                    <a:pt x="864562" y="77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8726405" y="4766869"/>
              <a:ext cx="847387" cy="282572"/>
            </a:xfrm>
            <a:custGeom>
              <a:rect b="b" l="l" r="r" t="t"/>
              <a:pathLst>
                <a:path extrusionOk="0" h="282572" w="847387">
                  <a:moveTo>
                    <a:pt x="846080" y="69986"/>
                  </a:moveTo>
                  <a:cubicBezTo>
                    <a:pt x="847286" y="80597"/>
                    <a:pt x="849548" y="92817"/>
                    <a:pt x="842311" y="101869"/>
                  </a:cubicBezTo>
                  <a:cubicBezTo>
                    <a:pt x="830098" y="115195"/>
                    <a:pt x="809090" y="110519"/>
                    <a:pt x="793057" y="115145"/>
                  </a:cubicBezTo>
                  <a:cubicBezTo>
                    <a:pt x="713549" y="133148"/>
                    <a:pt x="634945" y="155325"/>
                    <a:pt x="554381" y="167797"/>
                  </a:cubicBezTo>
                  <a:cubicBezTo>
                    <a:pt x="505328" y="179514"/>
                    <a:pt x="458086" y="197567"/>
                    <a:pt x="407677" y="203048"/>
                  </a:cubicBezTo>
                  <a:cubicBezTo>
                    <a:pt x="347618" y="219342"/>
                    <a:pt x="286655" y="231863"/>
                    <a:pt x="226395" y="247302"/>
                  </a:cubicBezTo>
                  <a:cubicBezTo>
                    <a:pt x="187947" y="258969"/>
                    <a:pt x="148897" y="268071"/>
                    <a:pt x="109243" y="274709"/>
                  </a:cubicBezTo>
                  <a:cubicBezTo>
                    <a:pt x="85219" y="276469"/>
                    <a:pt x="47324" y="293718"/>
                    <a:pt x="30036" y="270736"/>
                  </a:cubicBezTo>
                  <a:cubicBezTo>
                    <a:pt x="27322" y="264048"/>
                    <a:pt x="25814" y="257108"/>
                    <a:pt x="21492" y="251023"/>
                  </a:cubicBezTo>
                  <a:cubicBezTo>
                    <a:pt x="15360" y="243078"/>
                    <a:pt x="6967" y="236792"/>
                    <a:pt x="3499" y="226985"/>
                  </a:cubicBezTo>
                  <a:cubicBezTo>
                    <a:pt x="-18765" y="169205"/>
                    <a:pt x="70946" y="152408"/>
                    <a:pt x="110851" y="145016"/>
                  </a:cubicBezTo>
                  <a:cubicBezTo>
                    <a:pt x="144373" y="140038"/>
                    <a:pt x="177443" y="132746"/>
                    <a:pt x="210212" y="123945"/>
                  </a:cubicBezTo>
                  <a:cubicBezTo>
                    <a:pt x="264792" y="113335"/>
                    <a:pt x="317915" y="102322"/>
                    <a:pt x="371792" y="89750"/>
                  </a:cubicBezTo>
                  <a:cubicBezTo>
                    <a:pt x="466630" y="68729"/>
                    <a:pt x="562824" y="55302"/>
                    <a:pt x="656656" y="29706"/>
                  </a:cubicBezTo>
                  <a:cubicBezTo>
                    <a:pt x="695355" y="18441"/>
                    <a:pt x="735361" y="12960"/>
                    <a:pt x="774814" y="5014"/>
                  </a:cubicBezTo>
                  <a:cubicBezTo>
                    <a:pt x="793761" y="1746"/>
                    <a:pt x="820599" y="-7407"/>
                    <a:pt x="833415" y="12105"/>
                  </a:cubicBezTo>
                  <a:cubicBezTo>
                    <a:pt x="840652" y="30460"/>
                    <a:pt x="843668" y="50525"/>
                    <a:pt x="846080" y="699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8839483" y="5146523"/>
              <a:ext cx="842638" cy="289472"/>
            </a:xfrm>
            <a:custGeom>
              <a:rect b="b" l="l" r="r" t="t"/>
              <a:pathLst>
                <a:path extrusionOk="0" h="289472" w="842638">
                  <a:moveTo>
                    <a:pt x="833820" y="32291"/>
                  </a:moveTo>
                  <a:cubicBezTo>
                    <a:pt x="838344" y="53562"/>
                    <a:pt x="850406" y="79612"/>
                    <a:pt x="835177" y="99023"/>
                  </a:cubicBezTo>
                  <a:cubicBezTo>
                    <a:pt x="810752" y="119842"/>
                    <a:pt x="771751" y="120395"/>
                    <a:pt x="741395" y="127888"/>
                  </a:cubicBezTo>
                  <a:cubicBezTo>
                    <a:pt x="698826" y="136990"/>
                    <a:pt x="657514" y="145489"/>
                    <a:pt x="615448" y="156100"/>
                  </a:cubicBezTo>
                  <a:cubicBezTo>
                    <a:pt x="510659" y="183356"/>
                    <a:pt x="404564" y="206538"/>
                    <a:pt x="298821" y="229168"/>
                  </a:cubicBezTo>
                  <a:cubicBezTo>
                    <a:pt x="250824" y="243953"/>
                    <a:pt x="201319" y="252954"/>
                    <a:pt x="153373" y="267890"/>
                  </a:cubicBezTo>
                  <a:cubicBezTo>
                    <a:pt x="121861" y="277143"/>
                    <a:pt x="90500" y="289866"/>
                    <a:pt x="57229" y="289463"/>
                  </a:cubicBezTo>
                  <a:cubicBezTo>
                    <a:pt x="44212" y="289011"/>
                    <a:pt x="28230" y="286647"/>
                    <a:pt x="21194" y="274276"/>
                  </a:cubicBezTo>
                  <a:cubicBezTo>
                    <a:pt x="-4589" y="265074"/>
                    <a:pt x="-2880" y="223033"/>
                    <a:pt x="5613" y="201862"/>
                  </a:cubicBezTo>
                  <a:cubicBezTo>
                    <a:pt x="26370" y="160927"/>
                    <a:pt x="81604" y="168470"/>
                    <a:pt x="120052" y="160525"/>
                  </a:cubicBezTo>
                  <a:cubicBezTo>
                    <a:pt x="151212" y="154591"/>
                    <a:pt x="179960" y="146696"/>
                    <a:pt x="210014" y="138247"/>
                  </a:cubicBezTo>
                  <a:cubicBezTo>
                    <a:pt x="230570" y="134275"/>
                    <a:pt x="251377" y="131609"/>
                    <a:pt x="271581" y="125826"/>
                  </a:cubicBezTo>
                  <a:cubicBezTo>
                    <a:pt x="294096" y="119842"/>
                    <a:pt x="317466" y="117981"/>
                    <a:pt x="340434" y="114562"/>
                  </a:cubicBezTo>
                  <a:cubicBezTo>
                    <a:pt x="368931" y="107521"/>
                    <a:pt x="397377" y="100381"/>
                    <a:pt x="426376" y="95503"/>
                  </a:cubicBezTo>
                  <a:cubicBezTo>
                    <a:pt x="495029" y="77550"/>
                    <a:pt x="564134" y="63369"/>
                    <a:pt x="631631" y="42298"/>
                  </a:cubicBezTo>
                  <a:cubicBezTo>
                    <a:pt x="668571" y="29626"/>
                    <a:pt x="706566" y="20171"/>
                    <a:pt x="744411" y="10365"/>
                  </a:cubicBezTo>
                  <a:cubicBezTo>
                    <a:pt x="766424" y="6292"/>
                    <a:pt x="789141" y="-2559"/>
                    <a:pt x="811707" y="710"/>
                  </a:cubicBezTo>
                  <a:cubicBezTo>
                    <a:pt x="827035" y="3325"/>
                    <a:pt x="831006" y="19166"/>
                    <a:pt x="833820" y="32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8245666" y="4464775"/>
              <a:ext cx="301901" cy="330844"/>
            </a:xfrm>
            <a:custGeom>
              <a:rect b="b" l="l" r="r" t="t"/>
              <a:pathLst>
                <a:path extrusionOk="0" h="330844" w="301901">
                  <a:moveTo>
                    <a:pt x="273606" y="0"/>
                  </a:moveTo>
                  <a:cubicBezTo>
                    <a:pt x="282904" y="4476"/>
                    <a:pt x="292554" y="7795"/>
                    <a:pt x="301902" y="12069"/>
                  </a:cubicBezTo>
                  <a:cubicBezTo>
                    <a:pt x="270591" y="69699"/>
                    <a:pt x="245964" y="130095"/>
                    <a:pt x="209125" y="185261"/>
                  </a:cubicBezTo>
                  <a:cubicBezTo>
                    <a:pt x="174246" y="233386"/>
                    <a:pt x="158364" y="307259"/>
                    <a:pt x="98858" y="330844"/>
                  </a:cubicBezTo>
                  <a:cubicBezTo>
                    <a:pt x="61265" y="318624"/>
                    <a:pt x="33020" y="285937"/>
                    <a:pt x="0" y="264867"/>
                  </a:cubicBezTo>
                  <a:cubicBezTo>
                    <a:pt x="13469" y="254256"/>
                    <a:pt x="19048" y="235951"/>
                    <a:pt x="30406" y="223128"/>
                  </a:cubicBezTo>
                  <a:cubicBezTo>
                    <a:pt x="48901" y="244601"/>
                    <a:pt x="81167" y="276986"/>
                    <a:pt x="110820" y="257424"/>
                  </a:cubicBezTo>
                  <a:cubicBezTo>
                    <a:pt x="125244" y="241282"/>
                    <a:pt x="132883" y="219909"/>
                    <a:pt x="145146" y="202057"/>
                  </a:cubicBezTo>
                  <a:cubicBezTo>
                    <a:pt x="187011" y="134218"/>
                    <a:pt x="218724" y="58988"/>
                    <a:pt x="273606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8368246" y="4853149"/>
              <a:ext cx="262448" cy="324878"/>
            </a:xfrm>
            <a:custGeom>
              <a:rect b="b" l="l" r="r" t="t"/>
              <a:pathLst>
                <a:path extrusionOk="0" h="324878" w="262448">
                  <a:moveTo>
                    <a:pt x="232746" y="0"/>
                  </a:moveTo>
                  <a:cubicBezTo>
                    <a:pt x="242748" y="6185"/>
                    <a:pt x="253252" y="11516"/>
                    <a:pt x="262449" y="18858"/>
                  </a:cubicBezTo>
                  <a:cubicBezTo>
                    <a:pt x="224805" y="96251"/>
                    <a:pt x="202642" y="180785"/>
                    <a:pt x="155348" y="253502"/>
                  </a:cubicBezTo>
                  <a:cubicBezTo>
                    <a:pt x="137557" y="278897"/>
                    <a:pt x="127505" y="320787"/>
                    <a:pt x="91822" y="324860"/>
                  </a:cubicBezTo>
                  <a:cubicBezTo>
                    <a:pt x="55535" y="325614"/>
                    <a:pt x="20154" y="303136"/>
                    <a:pt x="0" y="273768"/>
                  </a:cubicBezTo>
                  <a:cubicBezTo>
                    <a:pt x="2865" y="261799"/>
                    <a:pt x="9348" y="250937"/>
                    <a:pt x="12414" y="238968"/>
                  </a:cubicBezTo>
                  <a:cubicBezTo>
                    <a:pt x="77498" y="282819"/>
                    <a:pt x="111875" y="259435"/>
                    <a:pt x="141477" y="193407"/>
                  </a:cubicBezTo>
                  <a:cubicBezTo>
                    <a:pt x="172487" y="128888"/>
                    <a:pt x="196510" y="62106"/>
                    <a:pt x="232746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8182831" y="4539143"/>
              <a:ext cx="319574" cy="329037"/>
            </a:xfrm>
            <a:custGeom>
              <a:rect b="b" l="l" r="r" t="t"/>
              <a:pathLst>
                <a:path extrusionOk="0" h="329037" w="319574">
                  <a:moveTo>
                    <a:pt x="317042" y="150721"/>
                  </a:moveTo>
                  <a:cubicBezTo>
                    <a:pt x="329606" y="220269"/>
                    <a:pt x="294124" y="259393"/>
                    <a:pt x="239292" y="294946"/>
                  </a:cubicBezTo>
                  <a:cubicBezTo>
                    <a:pt x="197728" y="321398"/>
                    <a:pt x="145058" y="339753"/>
                    <a:pt x="96307" y="322001"/>
                  </a:cubicBezTo>
                  <a:cubicBezTo>
                    <a:pt x="57407" y="305608"/>
                    <a:pt x="23081" y="274429"/>
                    <a:pt x="9662" y="233394"/>
                  </a:cubicBezTo>
                  <a:cubicBezTo>
                    <a:pt x="-6069" y="187833"/>
                    <a:pt x="-3607" y="132265"/>
                    <a:pt x="24588" y="91833"/>
                  </a:cubicBezTo>
                  <a:cubicBezTo>
                    <a:pt x="63689" y="32494"/>
                    <a:pt x="135056" y="-18699"/>
                    <a:pt x="208333" y="6646"/>
                  </a:cubicBezTo>
                  <a:cubicBezTo>
                    <a:pt x="212152" y="6947"/>
                    <a:pt x="223310" y="14641"/>
                    <a:pt x="232155" y="18614"/>
                  </a:cubicBezTo>
                  <a:cubicBezTo>
                    <a:pt x="205619" y="64276"/>
                    <a:pt x="180942" y="110993"/>
                    <a:pt x="153400" y="156101"/>
                  </a:cubicBezTo>
                  <a:cubicBezTo>
                    <a:pt x="139579" y="151073"/>
                    <a:pt x="129226" y="140210"/>
                    <a:pt x="119778" y="129399"/>
                  </a:cubicBezTo>
                  <a:cubicBezTo>
                    <a:pt x="111485" y="117883"/>
                    <a:pt x="99725" y="106769"/>
                    <a:pt x="84647" y="113658"/>
                  </a:cubicBezTo>
                  <a:cubicBezTo>
                    <a:pt x="65649" y="123565"/>
                    <a:pt x="57859" y="145642"/>
                    <a:pt x="48109" y="163443"/>
                  </a:cubicBezTo>
                  <a:cubicBezTo>
                    <a:pt x="42983" y="172696"/>
                    <a:pt x="40269" y="187481"/>
                    <a:pt x="53185" y="191303"/>
                  </a:cubicBezTo>
                  <a:cubicBezTo>
                    <a:pt x="51075" y="209407"/>
                    <a:pt x="135207" y="280564"/>
                    <a:pt x="153602" y="284939"/>
                  </a:cubicBezTo>
                  <a:cubicBezTo>
                    <a:pt x="173303" y="289767"/>
                    <a:pt x="191798" y="277698"/>
                    <a:pt x="206524" y="265779"/>
                  </a:cubicBezTo>
                  <a:cubicBezTo>
                    <a:pt x="247233" y="233645"/>
                    <a:pt x="264321" y="182955"/>
                    <a:pt x="291561" y="140462"/>
                  </a:cubicBezTo>
                  <a:cubicBezTo>
                    <a:pt x="295883" y="134075"/>
                    <a:pt x="300054" y="127639"/>
                    <a:pt x="304125" y="121101"/>
                  </a:cubicBezTo>
                  <a:cubicBezTo>
                    <a:pt x="310206" y="130153"/>
                    <a:pt x="315031" y="139909"/>
                    <a:pt x="317042" y="1507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8294237" y="4924693"/>
              <a:ext cx="351908" cy="319530"/>
            </a:xfrm>
            <a:custGeom>
              <a:rect b="b" l="l" r="r" t="t"/>
              <a:pathLst>
                <a:path extrusionOk="0" h="319530" w="351908">
                  <a:moveTo>
                    <a:pt x="316857" y="79018"/>
                  </a:moveTo>
                  <a:cubicBezTo>
                    <a:pt x="354400" y="112057"/>
                    <a:pt x="361888" y="170794"/>
                    <a:pt x="338820" y="215047"/>
                  </a:cubicBezTo>
                  <a:cubicBezTo>
                    <a:pt x="320124" y="249042"/>
                    <a:pt x="294241" y="281025"/>
                    <a:pt x="258608" y="298072"/>
                  </a:cubicBezTo>
                  <a:cubicBezTo>
                    <a:pt x="221768" y="314315"/>
                    <a:pt x="181109" y="322512"/>
                    <a:pt x="140852" y="318540"/>
                  </a:cubicBezTo>
                  <a:cubicBezTo>
                    <a:pt x="95117" y="313410"/>
                    <a:pt x="42296" y="299028"/>
                    <a:pt x="20484" y="254422"/>
                  </a:cubicBezTo>
                  <a:cubicBezTo>
                    <a:pt x="-37866" y="156663"/>
                    <a:pt x="36265" y="24858"/>
                    <a:pt x="144270" y="5095"/>
                  </a:cubicBezTo>
                  <a:cubicBezTo>
                    <a:pt x="173168" y="-1392"/>
                    <a:pt x="203323" y="-1543"/>
                    <a:pt x="232423" y="3838"/>
                  </a:cubicBezTo>
                  <a:cubicBezTo>
                    <a:pt x="224281" y="22092"/>
                    <a:pt x="216340" y="40397"/>
                    <a:pt x="207947" y="58501"/>
                  </a:cubicBezTo>
                  <a:cubicBezTo>
                    <a:pt x="194930" y="87366"/>
                    <a:pt x="183069" y="116935"/>
                    <a:pt x="165730" y="143588"/>
                  </a:cubicBezTo>
                  <a:cubicBezTo>
                    <a:pt x="154121" y="163904"/>
                    <a:pt x="130951" y="156512"/>
                    <a:pt x="115120" y="145951"/>
                  </a:cubicBezTo>
                  <a:cubicBezTo>
                    <a:pt x="105018" y="139565"/>
                    <a:pt x="88936" y="136447"/>
                    <a:pt x="83206" y="149974"/>
                  </a:cubicBezTo>
                  <a:cubicBezTo>
                    <a:pt x="71797" y="164256"/>
                    <a:pt x="64259" y="181505"/>
                    <a:pt x="54308" y="196994"/>
                  </a:cubicBezTo>
                  <a:cubicBezTo>
                    <a:pt x="51493" y="200313"/>
                    <a:pt x="50538" y="205040"/>
                    <a:pt x="51141" y="209314"/>
                  </a:cubicBezTo>
                  <a:cubicBezTo>
                    <a:pt x="65314" y="250651"/>
                    <a:pt x="110949" y="278410"/>
                    <a:pt x="152764" y="284645"/>
                  </a:cubicBezTo>
                  <a:cubicBezTo>
                    <a:pt x="217094" y="294100"/>
                    <a:pt x="240565" y="223546"/>
                    <a:pt x="268559" y="179694"/>
                  </a:cubicBezTo>
                  <a:cubicBezTo>
                    <a:pt x="288310" y="147912"/>
                    <a:pt x="303036" y="113666"/>
                    <a:pt x="316857" y="790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8414636" y="5340184"/>
              <a:ext cx="340186" cy="358732"/>
            </a:xfrm>
            <a:custGeom>
              <a:rect b="b" l="l" r="r" t="t"/>
              <a:pathLst>
                <a:path extrusionOk="0" h="358732" w="340186">
                  <a:moveTo>
                    <a:pt x="313409" y="100730"/>
                  </a:moveTo>
                  <a:cubicBezTo>
                    <a:pt x="349997" y="150817"/>
                    <a:pt x="348037" y="222829"/>
                    <a:pt x="313962" y="274626"/>
                  </a:cubicBezTo>
                  <a:cubicBezTo>
                    <a:pt x="257622" y="353176"/>
                    <a:pt x="137103" y="386064"/>
                    <a:pt x="53423" y="332407"/>
                  </a:cubicBezTo>
                  <a:cubicBezTo>
                    <a:pt x="27289" y="315359"/>
                    <a:pt x="18694" y="283628"/>
                    <a:pt x="8241" y="255969"/>
                  </a:cubicBezTo>
                  <a:cubicBezTo>
                    <a:pt x="-13019" y="191500"/>
                    <a:pt x="10050" y="122656"/>
                    <a:pt x="41110" y="64624"/>
                  </a:cubicBezTo>
                  <a:cubicBezTo>
                    <a:pt x="77145" y="16297"/>
                    <a:pt x="142380" y="-3517"/>
                    <a:pt x="201434" y="506"/>
                  </a:cubicBezTo>
                  <a:cubicBezTo>
                    <a:pt x="212189" y="1361"/>
                    <a:pt x="222693" y="3423"/>
                    <a:pt x="232845" y="6843"/>
                  </a:cubicBezTo>
                  <a:cubicBezTo>
                    <a:pt x="215657" y="42245"/>
                    <a:pt x="197765" y="77196"/>
                    <a:pt x="180828" y="112950"/>
                  </a:cubicBezTo>
                  <a:cubicBezTo>
                    <a:pt x="165499" y="143324"/>
                    <a:pt x="150572" y="208749"/>
                    <a:pt x="106697" y="202060"/>
                  </a:cubicBezTo>
                  <a:cubicBezTo>
                    <a:pt x="92524" y="197384"/>
                    <a:pt x="79457" y="181292"/>
                    <a:pt x="63676" y="185516"/>
                  </a:cubicBezTo>
                  <a:cubicBezTo>
                    <a:pt x="42768" y="155444"/>
                    <a:pt x="11709" y="214532"/>
                    <a:pt x="17036" y="234295"/>
                  </a:cubicBezTo>
                  <a:cubicBezTo>
                    <a:pt x="19348" y="256522"/>
                    <a:pt x="44728" y="263412"/>
                    <a:pt x="60811" y="274073"/>
                  </a:cubicBezTo>
                  <a:cubicBezTo>
                    <a:pt x="87850" y="288103"/>
                    <a:pt x="112929" y="308772"/>
                    <a:pt x="143938" y="312996"/>
                  </a:cubicBezTo>
                  <a:cubicBezTo>
                    <a:pt x="177561" y="319533"/>
                    <a:pt x="209777" y="301681"/>
                    <a:pt x="224603" y="271257"/>
                  </a:cubicBezTo>
                  <a:cubicBezTo>
                    <a:pt x="252647" y="229518"/>
                    <a:pt x="272197" y="183052"/>
                    <a:pt x="295015" y="138396"/>
                  </a:cubicBezTo>
                  <a:cubicBezTo>
                    <a:pt x="300744" y="125874"/>
                    <a:pt x="307077" y="113352"/>
                    <a:pt x="313409" y="100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7816460" y="3775277"/>
              <a:ext cx="2283184" cy="2450983"/>
            </a:xfrm>
            <a:custGeom>
              <a:rect b="b" l="l" r="r" t="t"/>
              <a:pathLst>
                <a:path extrusionOk="0" h="2450983" w="2283184">
                  <a:moveTo>
                    <a:pt x="761363" y="714692"/>
                  </a:moveTo>
                  <a:cubicBezTo>
                    <a:pt x="779406" y="691962"/>
                    <a:pt x="760057" y="676775"/>
                    <a:pt x="738797" y="668981"/>
                  </a:cubicBezTo>
                  <a:cubicBezTo>
                    <a:pt x="725981" y="664957"/>
                    <a:pt x="714271" y="656006"/>
                    <a:pt x="700752" y="655302"/>
                  </a:cubicBezTo>
                  <a:cubicBezTo>
                    <a:pt x="687835" y="656056"/>
                    <a:pt x="678990" y="666617"/>
                    <a:pt x="670949" y="675568"/>
                  </a:cubicBezTo>
                  <a:cubicBezTo>
                    <a:pt x="657379" y="690906"/>
                    <a:pt x="645417" y="707702"/>
                    <a:pt x="634009" y="724700"/>
                  </a:cubicBezTo>
                  <a:cubicBezTo>
                    <a:pt x="623857" y="740289"/>
                    <a:pt x="614106" y="756180"/>
                    <a:pt x="604658" y="772222"/>
                  </a:cubicBezTo>
                  <a:cubicBezTo>
                    <a:pt x="568924" y="733701"/>
                    <a:pt x="505297" y="739233"/>
                    <a:pt x="460617" y="759801"/>
                  </a:cubicBezTo>
                  <a:cubicBezTo>
                    <a:pt x="422622" y="780720"/>
                    <a:pt x="391563" y="813961"/>
                    <a:pt x="368645" y="850520"/>
                  </a:cubicBezTo>
                  <a:cubicBezTo>
                    <a:pt x="334670" y="907396"/>
                    <a:pt x="339796" y="984085"/>
                    <a:pt x="374223" y="1039603"/>
                  </a:cubicBezTo>
                  <a:cubicBezTo>
                    <a:pt x="405434" y="1085214"/>
                    <a:pt x="457652" y="1121270"/>
                    <a:pt x="514444" y="1120466"/>
                  </a:cubicBezTo>
                  <a:cubicBezTo>
                    <a:pt x="559425" y="1121622"/>
                    <a:pt x="602497" y="1099043"/>
                    <a:pt x="638783" y="1074201"/>
                  </a:cubicBezTo>
                  <a:cubicBezTo>
                    <a:pt x="686981" y="1043274"/>
                    <a:pt x="720805" y="997512"/>
                    <a:pt x="718443" y="938172"/>
                  </a:cubicBezTo>
                  <a:cubicBezTo>
                    <a:pt x="718744" y="915844"/>
                    <a:pt x="714120" y="893064"/>
                    <a:pt x="702461" y="873803"/>
                  </a:cubicBezTo>
                  <a:cubicBezTo>
                    <a:pt x="698993" y="868372"/>
                    <a:pt x="694369" y="860578"/>
                    <a:pt x="688891" y="854191"/>
                  </a:cubicBezTo>
                  <a:cubicBezTo>
                    <a:pt x="714522" y="808530"/>
                    <a:pt x="736385" y="760957"/>
                    <a:pt x="761363" y="714692"/>
                  </a:cubicBezTo>
                  <a:close/>
                  <a:moveTo>
                    <a:pt x="847405" y="1104625"/>
                  </a:moveTo>
                  <a:cubicBezTo>
                    <a:pt x="860875" y="1084560"/>
                    <a:pt x="834389" y="1070580"/>
                    <a:pt x="820366" y="1060975"/>
                  </a:cubicBezTo>
                  <a:cubicBezTo>
                    <a:pt x="795790" y="1046643"/>
                    <a:pt x="774581" y="1026377"/>
                    <a:pt x="756287" y="1061126"/>
                  </a:cubicBezTo>
                  <a:cubicBezTo>
                    <a:pt x="741109" y="1086672"/>
                    <a:pt x="728293" y="1113375"/>
                    <a:pt x="716080" y="1140430"/>
                  </a:cubicBezTo>
                  <a:cubicBezTo>
                    <a:pt x="705174" y="1133691"/>
                    <a:pt x="691052" y="1131831"/>
                    <a:pt x="678739" y="1129467"/>
                  </a:cubicBezTo>
                  <a:cubicBezTo>
                    <a:pt x="633456" y="1121974"/>
                    <a:pt x="585962" y="1129970"/>
                    <a:pt x="546861" y="1154360"/>
                  </a:cubicBezTo>
                  <a:cubicBezTo>
                    <a:pt x="452174" y="1209576"/>
                    <a:pt x="419205" y="1350432"/>
                    <a:pt x="487305" y="1438487"/>
                  </a:cubicBezTo>
                  <a:cubicBezTo>
                    <a:pt x="518917" y="1480326"/>
                    <a:pt x="575357" y="1496016"/>
                    <a:pt x="625515" y="1500039"/>
                  </a:cubicBezTo>
                  <a:cubicBezTo>
                    <a:pt x="670094" y="1503760"/>
                    <a:pt x="715930" y="1493703"/>
                    <a:pt x="756036" y="1474141"/>
                  </a:cubicBezTo>
                  <a:cubicBezTo>
                    <a:pt x="787146" y="1458954"/>
                    <a:pt x="810616" y="1432804"/>
                    <a:pt x="830418" y="1404995"/>
                  </a:cubicBezTo>
                  <a:cubicBezTo>
                    <a:pt x="867961" y="1355009"/>
                    <a:pt x="874796" y="1281840"/>
                    <a:pt x="838912" y="1229188"/>
                  </a:cubicBezTo>
                  <a:cubicBezTo>
                    <a:pt x="829966" y="1216868"/>
                    <a:pt x="819160" y="1206056"/>
                    <a:pt x="807149" y="1196803"/>
                  </a:cubicBezTo>
                  <a:cubicBezTo>
                    <a:pt x="819361" y="1165473"/>
                    <a:pt x="831825" y="1134295"/>
                    <a:pt x="847405" y="1104625"/>
                  </a:cubicBezTo>
                  <a:close/>
                  <a:moveTo>
                    <a:pt x="927316" y="1633604"/>
                  </a:moveTo>
                  <a:cubicBezTo>
                    <a:pt x="944354" y="1597296"/>
                    <a:pt x="958175" y="1559781"/>
                    <a:pt x="957320" y="1519199"/>
                  </a:cubicBezTo>
                  <a:cubicBezTo>
                    <a:pt x="956215" y="1506275"/>
                    <a:pt x="945560" y="1496921"/>
                    <a:pt x="932895" y="1496217"/>
                  </a:cubicBezTo>
                  <a:cubicBezTo>
                    <a:pt x="920833" y="1494055"/>
                    <a:pt x="908972" y="1490786"/>
                    <a:pt x="896558" y="1489227"/>
                  </a:cubicBezTo>
                  <a:cubicBezTo>
                    <a:pt x="873640" y="1484902"/>
                    <a:pt x="862282" y="1496569"/>
                    <a:pt x="856251" y="1517338"/>
                  </a:cubicBezTo>
                  <a:cubicBezTo>
                    <a:pt x="850773" y="1529709"/>
                    <a:pt x="845144" y="1541979"/>
                    <a:pt x="839314" y="1554149"/>
                  </a:cubicBezTo>
                  <a:cubicBezTo>
                    <a:pt x="786241" y="1517791"/>
                    <a:pt x="686880" y="1541728"/>
                    <a:pt x="642402" y="1580550"/>
                  </a:cubicBezTo>
                  <a:cubicBezTo>
                    <a:pt x="613202" y="1601419"/>
                    <a:pt x="599180" y="1635112"/>
                    <a:pt x="587922" y="1668001"/>
                  </a:cubicBezTo>
                  <a:cubicBezTo>
                    <a:pt x="570733" y="1711449"/>
                    <a:pt x="564451" y="1759324"/>
                    <a:pt x="571286" y="1805689"/>
                  </a:cubicBezTo>
                  <a:cubicBezTo>
                    <a:pt x="582042" y="1843405"/>
                    <a:pt x="593651" y="1884490"/>
                    <a:pt x="622248" y="1912652"/>
                  </a:cubicBezTo>
                  <a:cubicBezTo>
                    <a:pt x="654966" y="1941165"/>
                    <a:pt x="699345" y="1954692"/>
                    <a:pt x="742315" y="1955799"/>
                  </a:cubicBezTo>
                  <a:cubicBezTo>
                    <a:pt x="821975" y="1956754"/>
                    <a:pt x="905806" y="1915468"/>
                    <a:pt x="946716" y="1845920"/>
                  </a:cubicBezTo>
                  <a:cubicBezTo>
                    <a:pt x="983455" y="1779690"/>
                    <a:pt x="980238" y="1689725"/>
                    <a:pt x="927316" y="1633604"/>
                  </a:cubicBezTo>
                  <a:close/>
                  <a:moveTo>
                    <a:pt x="1570924" y="427498"/>
                  </a:moveTo>
                  <a:cubicBezTo>
                    <a:pt x="1572985" y="406578"/>
                    <a:pt x="1567105" y="385960"/>
                    <a:pt x="1562581" y="365694"/>
                  </a:cubicBezTo>
                  <a:cubicBezTo>
                    <a:pt x="1554540" y="330995"/>
                    <a:pt x="1545192" y="296397"/>
                    <a:pt x="1532175" y="263207"/>
                  </a:cubicBezTo>
                  <a:cubicBezTo>
                    <a:pt x="1520867" y="233386"/>
                    <a:pt x="1509308" y="204018"/>
                    <a:pt x="1499457" y="173544"/>
                  </a:cubicBezTo>
                  <a:cubicBezTo>
                    <a:pt x="1492220" y="152071"/>
                    <a:pt x="1489707" y="113450"/>
                    <a:pt x="1457692" y="121747"/>
                  </a:cubicBezTo>
                  <a:cubicBezTo>
                    <a:pt x="1320387" y="166956"/>
                    <a:pt x="1178357" y="195117"/>
                    <a:pt x="1035723" y="217797"/>
                  </a:cubicBezTo>
                  <a:cubicBezTo>
                    <a:pt x="891482" y="243695"/>
                    <a:pt x="746235" y="263509"/>
                    <a:pt x="601693" y="287396"/>
                  </a:cubicBezTo>
                  <a:cubicBezTo>
                    <a:pt x="492129" y="306505"/>
                    <a:pt x="381109" y="319781"/>
                    <a:pt x="272953" y="346283"/>
                  </a:cubicBezTo>
                  <a:cubicBezTo>
                    <a:pt x="255413" y="351714"/>
                    <a:pt x="237873" y="357095"/>
                    <a:pt x="219981" y="361067"/>
                  </a:cubicBezTo>
                  <a:cubicBezTo>
                    <a:pt x="205456" y="362526"/>
                    <a:pt x="193495" y="370874"/>
                    <a:pt x="199425" y="386463"/>
                  </a:cubicBezTo>
                  <a:cubicBezTo>
                    <a:pt x="197716" y="390486"/>
                    <a:pt x="199626" y="395213"/>
                    <a:pt x="200631" y="399286"/>
                  </a:cubicBezTo>
                  <a:cubicBezTo>
                    <a:pt x="206210" y="418094"/>
                    <a:pt x="212643" y="436700"/>
                    <a:pt x="219780" y="454955"/>
                  </a:cubicBezTo>
                  <a:cubicBezTo>
                    <a:pt x="232897" y="487391"/>
                    <a:pt x="241491" y="521285"/>
                    <a:pt x="250839" y="554927"/>
                  </a:cubicBezTo>
                  <a:cubicBezTo>
                    <a:pt x="260037" y="587413"/>
                    <a:pt x="270541" y="619598"/>
                    <a:pt x="283206" y="650977"/>
                  </a:cubicBezTo>
                  <a:cubicBezTo>
                    <a:pt x="287779" y="663650"/>
                    <a:pt x="291800" y="680698"/>
                    <a:pt x="307882" y="682106"/>
                  </a:cubicBezTo>
                  <a:cubicBezTo>
                    <a:pt x="329242" y="683866"/>
                    <a:pt x="348290" y="671495"/>
                    <a:pt x="368444" y="666215"/>
                  </a:cubicBezTo>
                  <a:cubicBezTo>
                    <a:pt x="399152" y="657716"/>
                    <a:pt x="431417" y="657113"/>
                    <a:pt x="462578" y="650424"/>
                  </a:cubicBezTo>
                  <a:cubicBezTo>
                    <a:pt x="552389" y="633678"/>
                    <a:pt x="639638" y="608132"/>
                    <a:pt x="730103" y="593398"/>
                  </a:cubicBezTo>
                  <a:cubicBezTo>
                    <a:pt x="854241" y="572176"/>
                    <a:pt x="980389" y="564734"/>
                    <a:pt x="1104175" y="541149"/>
                  </a:cubicBezTo>
                  <a:cubicBezTo>
                    <a:pt x="1241833" y="515150"/>
                    <a:pt x="1381400" y="497197"/>
                    <a:pt x="1516645" y="459632"/>
                  </a:cubicBezTo>
                  <a:cubicBezTo>
                    <a:pt x="1535894" y="452189"/>
                    <a:pt x="1568763" y="454402"/>
                    <a:pt x="1570924" y="427498"/>
                  </a:cubicBezTo>
                  <a:close/>
                  <a:moveTo>
                    <a:pt x="1668124" y="731690"/>
                  </a:moveTo>
                  <a:cubicBezTo>
                    <a:pt x="1672546" y="729376"/>
                    <a:pt x="1675914" y="725202"/>
                    <a:pt x="1676366" y="719721"/>
                  </a:cubicBezTo>
                  <a:cubicBezTo>
                    <a:pt x="1676165" y="697091"/>
                    <a:pt x="1667370" y="671797"/>
                    <a:pt x="1655258" y="652737"/>
                  </a:cubicBezTo>
                  <a:cubicBezTo>
                    <a:pt x="1647216" y="641574"/>
                    <a:pt x="1633345" y="640467"/>
                    <a:pt x="1621182" y="644440"/>
                  </a:cubicBezTo>
                  <a:cubicBezTo>
                    <a:pt x="1603894" y="647306"/>
                    <a:pt x="1587007" y="652134"/>
                    <a:pt x="1569969" y="656207"/>
                  </a:cubicBezTo>
                  <a:cubicBezTo>
                    <a:pt x="1504734" y="673406"/>
                    <a:pt x="1436483" y="682055"/>
                    <a:pt x="1370192" y="695935"/>
                  </a:cubicBezTo>
                  <a:cubicBezTo>
                    <a:pt x="1327171" y="704232"/>
                    <a:pt x="1285507" y="718011"/>
                    <a:pt x="1242687" y="727013"/>
                  </a:cubicBezTo>
                  <a:cubicBezTo>
                    <a:pt x="1139205" y="745519"/>
                    <a:pt x="1030698" y="759750"/>
                    <a:pt x="928874" y="788968"/>
                  </a:cubicBezTo>
                  <a:cubicBezTo>
                    <a:pt x="897463" y="797969"/>
                    <a:pt x="865046" y="802596"/>
                    <a:pt x="832730" y="806870"/>
                  </a:cubicBezTo>
                  <a:cubicBezTo>
                    <a:pt x="831172" y="807222"/>
                    <a:pt x="830066" y="808429"/>
                    <a:pt x="829564" y="809837"/>
                  </a:cubicBezTo>
                  <a:cubicBezTo>
                    <a:pt x="825845" y="809183"/>
                    <a:pt x="822025" y="810491"/>
                    <a:pt x="819160" y="812804"/>
                  </a:cubicBezTo>
                  <a:cubicBezTo>
                    <a:pt x="818155" y="812100"/>
                    <a:pt x="816698" y="811949"/>
                    <a:pt x="815491" y="812854"/>
                  </a:cubicBezTo>
                  <a:cubicBezTo>
                    <a:pt x="811571" y="815670"/>
                    <a:pt x="811873" y="821655"/>
                    <a:pt x="811973" y="825979"/>
                  </a:cubicBezTo>
                  <a:cubicBezTo>
                    <a:pt x="812325" y="845340"/>
                    <a:pt x="819412" y="863595"/>
                    <a:pt x="823784" y="882201"/>
                  </a:cubicBezTo>
                  <a:cubicBezTo>
                    <a:pt x="824890" y="893114"/>
                    <a:pt x="834640" y="900003"/>
                    <a:pt x="844893" y="901462"/>
                  </a:cubicBezTo>
                  <a:cubicBezTo>
                    <a:pt x="879571" y="904781"/>
                    <a:pt x="913797" y="893315"/>
                    <a:pt x="947218" y="885671"/>
                  </a:cubicBezTo>
                  <a:cubicBezTo>
                    <a:pt x="986872" y="875664"/>
                    <a:pt x="1026325" y="864802"/>
                    <a:pt x="1066331" y="856303"/>
                  </a:cubicBezTo>
                  <a:cubicBezTo>
                    <a:pt x="1137094" y="841518"/>
                    <a:pt x="1209265" y="836339"/>
                    <a:pt x="1280632" y="825627"/>
                  </a:cubicBezTo>
                  <a:cubicBezTo>
                    <a:pt x="1351295" y="812553"/>
                    <a:pt x="1422310" y="800785"/>
                    <a:pt x="1492069" y="783486"/>
                  </a:cubicBezTo>
                  <a:cubicBezTo>
                    <a:pt x="1521520" y="776748"/>
                    <a:pt x="1546750" y="765634"/>
                    <a:pt x="1576453" y="757940"/>
                  </a:cubicBezTo>
                  <a:cubicBezTo>
                    <a:pt x="1604145" y="750950"/>
                    <a:pt x="1632390" y="746172"/>
                    <a:pt x="1659479" y="737372"/>
                  </a:cubicBezTo>
                  <a:cubicBezTo>
                    <a:pt x="1663349" y="736266"/>
                    <a:pt x="1666214" y="734254"/>
                    <a:pt x="1668124" y="731690"/>
                  </a:cubicBezTo>
                  <a:close/>
                  <a:moveTo>
                    <a:pt x="1752306" y="1093461"/>
                  </a:moveTo>
                  <a:cubicBezTo>
                    <a:pt x="1759544" y="1084409"/>
                    <a:pt x="1757282" y="1072189"/>
                    <a:pt x="1756076" y="1061578"/>
                  </a:cubicBezTo>
                  <a:cubicBezTo>
                    <a:pt x="1753613" y="1042117"/>
                    <a:pt x="1750598" y="1022052"/>
                    <a:pt x="1743360" y="1003848"/>
                  </a:cubicBezTo>
                  <a:cubicBezTo>
                    <a:pt x="1730595" y="984336"/>
                    <a:pt x="1703707" y="993489"/>
                    <a:pt x="1684759" y="996757"/>
                  </a:cubicBezTo>
                  <a:cubicBezTo>
                    <a:pt x="1645307" y="1004653"/>
                    <a:pt x="1605301" y="1010134"/>
                    <a:pt x="1566602" y="1021449"/>
                  </a:cubicBezTo>
                  <a:cubicBezTo>
                    <a:pt x="1472820" y="1047045"/>
                    <a:pt x="1376626" y="1060472"/>
                    <a:pt x="1281738" y="1081493"/>
                  </a:cubicBezTo>
                  <a:cubicBezTo>
                    <a:pt x="1227861" y="1094014"/>
                    <a:pt x="1174738" y="1105027"/>
                    <a:pt x="1120157" y="1115688"/>
                  </a:cubicBezTo>
                  <a:cubicBezTo>
                    <a:pt x="1087439" y="1124489"/>
                    <a:pt x="1054369" y="1131780"/>
                    <a:pt x="1020797" y="1136759"/>
                  </a:cubicBezTo>
                  <a:cubicBezTo>
                    <a:pt x="980892" y="1144151"/>
                    <a:pt x="891181" y="1160947"/>
                    <a:pt x="913445" y="1218728"/>
                  </a:cubicBezTo>
                  <a:cubicBezTo>
                    <a:pt x="916913" y="1228534"/>
                    <a:pt x="925306" y="1234770"/>
                    <a:pt x="931437" y="1242766"/>
                  </a:cubicBezTo>
                  <a:cubicBezTo>
                    <a:pt x="935760" y="1248851"/>
                    <a:pt x="937267" y="1255740"/>
                    <a:pt x="939981" y="1262479"/>
                  </a:cubicBezTo>
                  <a:cubicBezTo>
                    <a:pt x="957270" y="1285460"/>
                    <a:pt x="995115" y="1268212"/>
                    <a:pt x="1019188" y="1266452"/>
                  </a:cubicBezTo>
                  <a:cubicBezTo>
                    <a:pt x="1058842" y="1259763"/>
                    <a:pt x="1097893" y="1250661"/>
                    <a:pt x="1136341" y="1239045"/>
                  </a:cubicBezTo>
                  <a:cubicBezTo>
                    <a:pt x="1196600" y="1223606"/>
                    <a:pt x="1257564" y="1211084"/>
                    <a:pt x="1317622" y="1194791"/>
                  </a:cubicBezTo>
                  <a:cubicBezTo>
                    <a:pt x="1368031" y="1189310"/>
                    <a:pt x="1415324" y="1171256"/>
                    <a:pt x="1464326" y="1159539"/>
                  </a:cubicBezTo>
                  <a:cubicBezTo>
                    <a:pt x="1544840" y="1147068"/>
                    <a:pt x="1623494" y="1124841"/>
                    <a:pt x="1703003" y="1106888"/>
                  </a:cubicBezTo>
                  <a:cubicBezTo>
                    <a:pt x="1719035" y="1102111"/>
                    <a:pt x="1740094" y="1106787"/>
                    <a:pt x="1752306" y="1093461"/>
                  </a:cubicBezTo>
                  <a:close/>
                  <a:moveTo>
                    <a:pt x="1858251" y="1470218"/>
                  </a:moveTo>
                  <a:cubicBezTo>
                    <a:pt x="1873429" y="1450857"/>
                    <a:pt x="1861417" y="1424758"/>
                    <a:pt x="1856894" y="1403486"/>
                  </a:cubicBezTo>
                  <a:cubicBezTo>
                    <a:pt x="1854080" y="1390361"/>
                    <a:pt x="1850109" y="1374571"/>
                    <a:pt x="1834831" y="1371855"/>
                  </a:cubicBezTo>
                  <a:cubicBezTo>
                    <a:pt x="1812315" y="1368586"/>
                    <a:pt x="1789548" y="1377437"/>
                    <a:pt x="1767535" y="1381510"/>
                  </a:cubicBezTo>
                  <a:cubicBezTo>
                    <a:pt x="1729740" y="1391316"/>
                    <a:pt x="1691695" y="1400771"/>
                    <a:pt x="1654755" y="1413443"/>
                  </a:cubicBezTo>
                  <a:cubicBezTo>
                    <a:pt x="1587258" y="1434514"/>
                    <a:pt x="1518103" y="1448695"/>
                    <a:pt x="1449500" y="1466648"/>
                  </a:cubicBezTo>
                  <a:cubicBezTo>
                    <a:pt x="1420501" y="1471475"/>
                    <a:pt x="1392055" y="1478667"/>
                    <a:pt x="1363558" y="1485707"/>
                  </a:cubicBezTo>
                  <a:cubicBezTo>
                    <a:pt x="1340590" y="1489127"/>
                    <a:pt x="1317220" y="1490987"/>
                    <a:pt x="1294705" y="1496971"/>
                  </a:cubicBezTo>
                  <a:cubicBezTo>
                    <a:pt x="1274501" y="1502704"/>
                    <a:pt x="1253694" y="1505370"/>
                    <a:pt x="1233138" y="1509393"/>
                  </a:cubicBezTo>
                  <a:cubicBezTo>
                    <a:pt x="1203134" y="1517791"/>
                    <a:pt x="1174336" y="1525736"/>
                    <a:pt x="1143176" y="1531670"/>
                  </a:cubicBezTo>
                  <a:cubicBezTo>
                    <a:pt x="1104728" y="1539616"/>
                    <a:pt x="1049494" y="1532072"/>
                    <a:pt x="1028737" y="1573007"/>
                  </a:cubicBezTo>
                  <a:cubicBezTo>
                    <a:pt x="1020244" y="1594178"/>
                    <a:pt x="1018535" y="1636269"/>
                    <a:pt x="1044318" y="1645421"/>
                  </a:cubicBezTo>
                  <a:cubicBezTo>
                    <a:pt x="1051354" y="1657843"/>
                    <a:pt x="1067286" y="1660156"/>
                    <a:pt x="1080353" y="1660608"/>
                  </a:cubicBezTo>
                  <a:cubicBezTo>
                    <a:pt x="1113624" y="1661011"/>
                    <a:pt x="1144985" y="1648288"/>
                    <a:pt x="1176497" y="1639035"/>
                  </a:cubicBezTo>
                  <a:cubicBezTo>
                    <a:pt x="1224443" y="1624099"/>
                    <a:pt x="1273898" y="1615148"/>
                    <a:pt x="1321945" y="1600313"/>
                  </a:cubicBezTo>
                  <a:cubicBezTo>
                    <a:pt x="1427688" y="1577684"/>
                    <a:pt x="1533783" y="1554501"/>
                    <a:pt x="1638572" y="1527245"/>
                  </a:cubicBezTo>
                  <a:cubicBezTo>
                    <a:pt x="1680638" y="1516634"/>
                    <a:pt x="1721951" y="1508186"/>
                    <a:pt x="1764519" y="1499033"/>
                  </a:cubicBezTo>
                  <a:cubicBezTo>
                    <a:pt x="1794825" y="1491641"/>
                    <a:pt x="1833825" y="1491038"/>
                    <a:pt x="1858251" y="1470218"/>
                  </a:cubicBezTo>
                  <a:close/>
                  <a:moveTo>
                    <a:pt x="2283185" y="2065728"/>
                  </a:moveTo>
                  <a:cubicBezTo>
                    <a:pt x="2280471" y="2066231"/>
                    <a:pt x="2277808" y="2067036"/>
                    <a:pt x="2275345" y="2067991"/>
                  </a:cubicBezTo>
                  <a:cubicBezTo>
                    <a:pt x="2262328" y="2071310"/>
                    <a:pt x="2249361" y="2074881"/>
                    <a:pt x="2236344" y="2078451"/>
                  </a:cubicBezTo>
                  <a:cubicBezTo>
                    <a:pt x="2189956" y="2091023"/>
                    <a:pt x="2142713" y="2100125"/>
                    <a:pt x="2096023" y="2111540"/>
                  </a:cubicBezTo>
                  <a:cubicBezTo>
                    <a:pt x="2013398" y="2132913"/>
                    <a:pt x="1929417" y="2148049"/>
                    <a:pt x="1846290" y="2167058"/>
                  </a:cubicBezTo>
                  <a:cubicBezTo>
                    <a:pt x="1702400" y="2202662"/>
                    <a:pt x="1558561" y="2238819"/>
                    <a:pt x="1413515" y="2269042"/>
                  </a:cubicBezTo>
                  <a:cubicBezTo>
                    <a:pt x="1255754" y="2305149"/>
                    <a:pt x="1095782" y="2334014"/>
                    <a:pt x="936312" y="2362930"/>
                  </a:cubicBezTo>
                  <a:cubicBezTo>
                    <a:pt x="864292" y="2372786"/>
                    <a:pt x="793328" y="2387772"/>
                    <a:pt x="723820" y="2409195"/>
                  </a:cubicBezTo>
                  <a:cubicBezTo>
                    <a:pt x="678889" y="2421817"/>
                    <a:pt x="632953" y="2431221"/>
                    <a:pt x="590485" y="2450984"/>
                  </a:cubicBezTo>
                  <a:cubicBezTo>
                    <a:pt x="563547" y="2386414"/>
                    <a:pt x="551987" y="2317268"/>
                    <a:pt x="531884" y="2250536"/>
                  </a:cubicBezTo>
                  <a:cubicBezTo>
                    <a:pt x="491778" y="2133717"/>
                    <a:pt x="456748" y="2015339"/>
                    <a:pt x="421718" y="1896861"/>
                  </a:cubicBezTo>
                  <a:cubicBezTo>
                    <a:pt x="394327" y="1800861"/>
                    <a:pt x="377490" y="1702297"/>
                    <a:pt x="351959" y="1605795"/>
                  </a:cubicBezTo>
                  <a:cubicBezTo>
                    <a:pt x="324769" y="1507180"/>
                    <a:pt x="296976" y="1408666"/>
                    <a:pt x="274712" y="1308744"/>
                  </a:cubicBezTo>
                  <a:cubicBezTo>
                    <a:pt x="226514" y="1115789"/>
                    <a:pt x="177462" y="922935"/>
                    <a:pt x="124088" y="731338"/>
                  </a:cubicBezTo>
                  <a:cubicBezTo>
                    <a:pt x="83931" y="584748"/>
                    <a:pt x="32668" y="442081"/>
                    <a:pt x="0" y="293430"/>
                  </a:cubicBezTo>
                  <a:cubicBezTo>
                    <a:pt x="1809" y="294084"/>
                    <a:pt x="3619" y="291318"/>
                    <a:pt x="1809" y="289759"/>
                  </a:cubicBezTo>
                  <a:cubicBezTo>
                    <a:pt x="1608" y="289558"/>
                    <a:pt x="1307" y="289357"/>
                    <a:pt x="1055" y="289105"/>
                  </a:cubicBezTo>
                  <a:cubicBezTo>
                    <a:pt x="1960" y="289256"/>
                    <a:pt x="2915" y="289307"/>
                    <a:pt x="3920" y="289407"/>
                  </a:cubicBezTo>
                  <a:cubicBezTo>
                    <a:pt x="148262" y="261246"/>
                    <a:pt x="292252" y="227654"/>
                    <a:pt x="436292" y="196425"/>
                  </a:cubicBezTo>
                  <a:cubicBezTo>
                    <a:pt x="518817" y="179478"/>
                    <a:pt x="602748" y="170929"/>
                    <a:pt x="686127" y="159413"/>
                  </a:cubicBezTo>
                  <a:cubicBezTo>
                    <a:pt x="859518" y="134671"/>
                    <a:pt x="1031401" y="100878"/>
                    <a:pt x="1203837" y="70403"/>
                  </a:cubicBezTo>
                  <a:cubicBezTo>
                    <a:pt x="1308375" y="51294"/>
                    <a:pt x="1413716" y="37364"/>
                    <a:pt x="1518002" y="16997"/>
                  </a:cubicBezTo>
                  <a:cubicBezTo>
                    <a:pt x="1543131" y="13175"/>
                    <a:pt x="1568462" y="10661"/>
                    <a:pt x="1593691" y="7191"/>
                  </a:cubicBezTo>
                  <a:cubicBezTo>
                    <a:pt x="1603039" y="5632"/>
                    <a:pt x="1616509" y="5230"/>
                    <a:pt x="1624550" y="0"/>
                  </a:cubicBezTo>
                  <a:cubicBezTo>
                    <a:pt x="1624751" y="1006"/>
                    <a:pt x="1624952" y="2062"/>
                    <a:pt x="1625103" y="3068"/>
                  </a:cubicBezTo>
                  <a:cubicBezTo>
                    <a:pt x="1630531" y="30827"/>
                    <a:pt x="1635607" y="57429"/>
                    <a:pt x="1643346" y="85791"/>
                  </a:cubicBezTo>
                  <a:cubicBezTo>
                    <a:pt x="1673250" y="185814"/>
                    <a:pt x="1707526" y="284529"/>
                    <a:pt x="1730846" y="386463"/>
                  </a:cubicBezTo>
                  <a:cubicBezTo>
                    <a:pt x="1751502" y="472958"/>
                    <a:pt x="1783215" y="556185"/>
                    <a:pt x="1807088" y="641724"/>
                  </a:cubicBezTo>
                  <a:cubicBezTo>
                    <a:pt x="1857598" y="817430"/>
                    <a:pt x="1914189" y="991276"/>
                    <a:pt x="1971533" y="1164820"/>
                  </a:cubicBezTo>
                  <a:cubicBezTo>
                    <a:pt x="1992792" y="1230496"/>
                    <a:pt x="2018826" y="1294613"/>
                    <a:pt x="2038729" y="1360792"/>
                  </a:cubicBezTo>
                  <a:cubicBezTo>
                    <a:pt x="2061295" y="1435821"/>
                    <a:pt x="2084514" y="1510700"/>
                    <a:pt x="2114468" y="1583165"/>
                  </a:cubicBezTo>
                  <a:cubicBezTo>
                    <a:pt x="2131254" y="1627720"/>
                    <a:pt x="2144723" y="1673432"/>
                    <a:pt x="2160304" y="1718440"/>
                  </a:cubicBezTo>
                  <a:cubicBezTo>
                    <a:pt x="2178598" y="1768225"/>
                    <a:pt x="2201063" y="1816400"/>
                    <a:pt x="2218151" y="1866688"/>
                  </a:cubicBezTo>
                  <a:cubicBezTo>
                    <a:pt x="2228755" y="1897213"/>
                    <a:pt x="2236998" y="1928492"/>
                    <a:pt x="2246899" y="1959268"/>
                  </a:cubicBezTo>
                  <a:cubicBezTo>
                    <a:pt x="2258207" y="1994973"/>
                    <a:pt x="2272731" y="2029722"/>
                    <a:pt x="2283185" y="2065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8464088" y="5296789"/>
              <a:ext cx="277224" cy="324567"/>
            </a:xfrm>
            <a:custGeom>
              <a:rect b="b" l="l" r="r" t="t"/>
              <a:pathLst>
                <a:path extrusionOk="0" h="324567" w="277224">
                  <a:moveTo>
                    <a:pt x="242195" y="0"/>
                  </a:moveTo>
                  <a:cubicBezTo>
                    <a:pt x="254056" y="1358"/>
                    <a:pt x="265464" y="4425"/>
                    <a:pt x="277225" y="6588"/>
                  </a:cubicBezTo>
                  <a:cubicBezTo>
                    <a:pt x="271847" y="69749"/>
                    <a:pt x="235611" y="123105"/>
                    <a:pt x="210030" y="179578"/>
                  </a:cubicBezTo>
                  <a:cubicBezTo>
                    <a:pt x="192138" y="209550"/>
                    <a:pt x="149669" y="321692"/>
                    <a:pt x="115946" y="324156"/>
                  </a:cubicBezTo>
                  <a:cubicBezTo>
                    <a:pt x="92274" y="326972"/>
                    <a:pt x="71216" y="314853"/>
                    <a:pt x="51917" y="302733"/>
                  </a:cubicBezTo>
                  <a:cubicBezTo>
                    <a:pt x="34628" y="292575"/>
                    <a:pt x="16837" y="283423"/>
                    <a:pt x="0" y="272510"/>
                  </a:cubicBezTo>
                  <a:cubicBezTo>
                    <a:pt x="201" y="260391"/>
                    <a:pt x="11610" y="251691"/>
                    <a:pt x="15077" y="240577"/>
                  </a:cubicBezTo>
                  <a:cubicBezTo>
                    <a:pt x="31110" y="256267"/>
                    <a:pt x="49203" y="278092"/>
                    <a:pt x="74181" y="273768"/>
                  </a:cubicBezTo>
                  <a:cubicBezTo>
                    <a:pt x="94486" y="269342"/>
                    <a:pt x="112981" y="257022"/>
                    <a:pt x="125093" y="240125"/>
                  </a:cubicBezTo>
                  <a:cubicBezTo>
                    <a:pt x="143839" y="213925"/>
                    <a:pt x="152936" y="182545"/>
                    <a:pt x="167511" y="154133"/>
                  </a:cubicBezTo>
                  <a:cubicBezTo>
                    <a:pt x="193143" y="103191"/>
                    <a:pt x="219880" y="52450"/>
                    <a:pt x="242195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8028499" y="3930566"/>
              <a:ext cx="1326517" cy="494179"/>
            </a:xfrm>
            <a:custGeom>
              <a:rect b="b" l="l" r="r" t="t"/>
              <a:pathLst>
                <a:path extrusionOk="0" h="494179" w="1326517">
                  <a:moveTo>
                    <a:pt x="1247763" y="0"/>
                  </a:moveTo>
                  <a:cubicBezTo>
                    <a:pt x="1272239" y="88607"/>
                    <a:pt x="1317622" y="171683"/>
                    <a:pt x="1326518" y="264313"/>
                  </a:cubicBezTo>
                  <a:cubicBezTo>
                    <a:pt x="1197505" y="300621"/>
                    <a:pt x="1065728" y="323502"/>
                    <a:pt x="933347" y="344271"/>
                  </a:cubicBezTo>
                  <a:cubicBezTo>
                    <a:pt x="801067" y="372785"/>
                    <a:pt x="665772" y="381685"/>
                    <a:pt x="532236" y="402454"/>
                  </a:cubicBezTo>
                  <a:cubicBezTo>
                    <a:pt x="445992" y="415630"/>
                    <a:pt x="361709" y="438209"/>
                    <a:pt x="276622" y="456715"/>
                  </a:cubicBezTo>
                  <a:cubicBezTo>
                    <a:pt x="218975" y="469186"/>
                    <a:pt x="159470" y="471148"/>
                    <a:pt x="104487" y="494180"/>
                  </a:cubicBezTo>
                  <a:cubicBezTo>
                    <a:pt x="99009" y="480803"/>
                    <a:pt x="92526" y="467879"/>
                    <a:pt x="86997" y="454502"/>
                  </a:cubicBezTo>
                  <a:cubicBezTo>
                    <a:pt x="70412" y="415077"/>
                    <a:pt x="58702" y="373891"/>
                    <a:pt x="44479" y="333560"/>
                  </a:cubicBezTo>
                  <a:cubicBezTo>
                    <a:pt x="32618" y="301175"/>
                    <a:pt x="15480" y="270951"/>
                    <a:pt x="0" y="240175"/>
                  </a:cubicBezTo>
                  <a:cubicBezTo>
                    <a:pt x="25029" y="237761"/>
                    <a:pt x="49102" y="228257"/>
                    <a:pt x="73277" y="221669"/>
                  </a:cubicBezTo>
                  <a:cubicBezTo>
                    <a:pt x="102175" y="213472"/>
                    <a:pt x="129918" y="209449"/>
                    <a:pt x="160927" y="203566"/>
                  </a:cubicBezTo>
                  <a:cubicBezTo>
                    <a:pt x="354472" y="168263"/>
                    <a:pt x="549575" y="142013"/>
                    <a:pt x="743522" y="109225"/>
                  </a:cubicBezTo>
                  <a:cubicBezTo>
                    <a:pt x="913294" y="81265"/>
                    <a:pt x="1084172" y="54713"/>
                    <a:pt x="1247763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8" name="Google Shape;698;p24"/>
          <p:cNvSpPr txBox="1"/>
          <p:nvPr/>
        </p:nvSpPr>
        <p:spPr>
          <a:xfrm>
            <a:off x="1028700" y="1019175"/>
            <a:ext cx="15873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u="none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Write your topic or idea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99" name="Google Shape;699;p24"/>
          <p:cNvSpPr txBox="1"/>
          <p:nvPr/>
        </p:nvSpPr>
        <p:spPr>
          <a:xfrm>
            <a:off x="2283991" y="6913288"/>
            <a:ext cx="3704886" cy="508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 main point</a:t>
            </a:r>
            <a:endParaRPr/>
          </a:p>
        </p:txBody>
      </p:sp>
      <p:sp>
        <p:nvSpPr>
          <p:cNvPr id="700" name="Google Shape;700;p24"/>
          <p:cNvSpPr txBox="1"/>
          <p:nvPr/>
        </p:nvSpPr>
        <p:spPr>
          <a:xfrm>
            <a:off x="2049527" y="7544110"/>
            <a:ext cx="4408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/>
          </a:p>
        </p:txBody>
      </p:sp>
      <p:sp>
        <p:nvSpPr>
          <p:cNvPr id="701" name="Google Shape;701;p24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4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4"/>
          <p:cNvSpPr/>
          <p:nvPr/>
        </p:nvSpPr>
        <p:spPr>
          <a:xfrm>
            <a:off x="15019565" y="-214147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4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4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4"/>
          <p:cNvSpPr/>
          <p:nvPr/>
        </p:nvSpPr>
        <p:spPr>
          <a:xfrm>
            <a:off x="16324490" y="7866222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4"/>
          <p:cNvSpPr/>
          <p:nvPr/>
        </p:nvSpPr>
        <p:spPr>
          <a:xfrm rot="2457769">
            <a:off x="-2993918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4"/>
          <p:cNvSpPr/>
          <p:nvPr/>
        </p:nvSpPr>
        <p:spPr>
          <a:xfrm rot="2457769">
            <a:off x="-2993918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4"/>
          <p:cNvSpPr/>
          <p:nvPr/>
        </p:nvSpPr>
        <p:spPr>
          <a:xfrm rot="2457769">
            <a:off x="-2931934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4"/>
          <p:cNvSpPr/>
          <p:nvPr/>
        </p:nvSpPr>
        <p:spPr>
          <a:xfrm rot="-1937347">
            <a:off x="-2679507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24"/>
          <p:cNvSpPr/>
          <p:nvPr/>
        </p:nvSpPr>
        <p:spPr>
          <a:xfrm rot="-1937347">
            <a:off x="-2679507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4"/>
          <p:cNvSpPr/>
          <p:nvPr/>
        </p:nvSpPr>
        <p:spPr>
          <a:xfrm rot="-1937347">
            <a:off x="-2624938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24"/>
          <p:cNvSpPr txBox="1"/>
          <p:nvPr/>
        </p:nvSpPr>
        <p:spPr>
          <a:xfrm>
            <a:off x="7276001" y="6913288"/>
            <a:ext cx="3704886" cy="508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 main point</a:t>
            </a:r>
            <a:endParaRPr/>
          </a:p>
        </p:txBody>
      </p:sp>
      <p:sp>
        <p:nvSpPr>
          <p:cNvPr id="714" name="Google Shape;714;p24"/>
          <p:cNvSpPr txBox="1"/>
          <p:nvPr/>
        </p:nvSpPr>
        <p:spPr>
          <a:xfrm>
            <a:off x="7041537" y="7544110"/>
            <a:ext cx="4408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/>
          </a:p>
        </p:txBody>
      </p:sp>
      <p:sp>
        <p:nvSpPr>
          <p:cNvPr id="715" name="Google Shape;715;p24"/>
          <p:cNvSpPr txBox="1"/>
          <p:nvPr/>
        </p:nvSpPr>
        <p:spPr>
          <a:xfrm>
            <a:off x="12268010" y="6913288"/>
            <a:ext cx="3704886" cy="508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 main point</a:t>
            </a:r>
            <a:endParaRPr/>
          </a:p>
        </p:txBody>
      </p:sp>
      <p:sp>
        <p:nvSpPr>
          <p:cNvPr id="716" name="Google Shape;716;p24"/>
          <p:cNvSpPr txBox="1"/>
          <p:nvPr/>
        </p:nvSpPr>
        <p:spPr>
          <a:xfrm>
            <a:off x="12033547" y="7544110"/>
            <a:ext cx="4408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Briefly elaborate on what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discuss.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D925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5"/>
          <p:cNvSpPr/>
          <p:nvPr/>
        </p:nvSpPr>
        <p:spPr>
          <a:xfrm rot="3720695">
            <a:off x="-2190889" y="-256695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5"/>
          <p:cNvSpPr/>
          <p:nvPr/>
        </p:nvSpPr>
        <p:spPr>
          <a:xfrm rot="3720695">
            <a:off x="-2190889" y="-256695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25"/>
          <p:cNvSpPr/>
          <p:nvPr/>
        </p:nvSpPr>
        <p:spPr>
          <a:xfrm rot="3720695">
            <a:off x="-2127422" y="-2518112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5"/>
          <p:cNvSpPr/>
          <p:nvPr/>
        </p:nvSpPr>
        <p:spPr>
          <a:xfrm>
            <a:off x="15121968" y="-234083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25"/>
          <p:cNvSpPr/>
          <p:nvPr/>
        </p:nvSpPr>
        <p:spPr>
          <a:xfrm>
            <a:off x="15121968" y="-234083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25"/>
          <p:cNvSpPr/>
          <p:nvPr/>
        </p:nvSpPr>
        <p:spPr>
          <a:xfrm>
            <a:off x="15179820" y="-2295084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25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25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25"/>
          <p:cNvSpPr/>
          <p:nvPr/>
        </p:nvSpPr>
        <p:spPr>
          <a:xfrm>
            <a:off x="16061024" y="8122749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5"/>
          <p:cNvSpPr/>
          <p:nvPr/>
        </p:nvSpPr>
        <p:spPr>
          <a:xfrm rot="-2174372">
            <a:off x="-2046845" y="8053168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5"/>
          <p:cNvSpPr/>
          <p:nvPr/>
        </p:nvSpPr>
        <p:spPr>
          <a:xfrm rot="-2174372">
            <a:off x="-2046845" y="8053168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5"/>
          <p:cNvSpPr/>
          <p:nvPr/>
        </p:nvSpPr>
        <p:spPr>
          <a:xfrm rot="-2174372">
            <a:off x="-1992621" y="81002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25"/>
          <p:cNvSpPr txBox="1"/>
          <p:nvPr/>
        </p:nvSpPr>
        <p:spPr>
          <a:xfrm>
            <a:off x="3229043" y="1748296"/>
            <a:ext cx="112968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It's so lovely </a:t>
            </a:r>
            <a:endParaRPr sz="9000">
              <a:solidFill>
                <a:srgbClr val="883DF8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to meet all </a:t>
            </a:r>
            <a:endParaRPr sz="9000">
              <a:solidFill>
                <a:srgbClr val="883DF8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of you!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grpSp>
        <p:nvGrpSpPr>
          <p:cNvPr id="734" name="Google Shape;734;p25"/>
          <p:cNvGrpSpPr/>
          <p:nvPr/>
        </p:nvGrpSpPr>
        <p:grpSpPr>
          <a:xfrm>
            <a:off x="11936237" y="3943574"/>
            <a:ext cx="3137293" cy="4179184"/>
            <a:chOff x="12486612" y="4382274"/>
            <a:chExt cx="3137293" cy="4179184"/>
          </a:xfrm>
        </p:grpSpPr>
        <p:sp>
          <p:nvSpPr>
            <p:cNvPr id="735" name="Google Shape;735;p25"/>
            <p:cNvSpPr/>
            <p:nvPr/>
          </p:nvSpPr>
          <p:spPr>
            <a:xfrm>
              <a:off x="12766847" y="6183779"/>
              <a:ext cx="1654190" cy="464521"/>
            </a:xfrm>
            <a:custGeom>
              <a:rect b="b" l="l" r="r" t="t"/>
              <a:pathLst>
                <a:path extrusionOk="0" h="464521" w="1654190">
                  <a:moveTo>
                    <a:pt x="1650006" y="245947"/>
                  </a:moveTo>
                  <a:cubicBezTo>
                    <a:pt x="1651094" y="248120"/>
                    <a:pt x="1652516" y="250042"/>
                    <a:pt x="1654190" y="251798"/>
                  </a:cubicBezTo>
                  <a:cubicBezTo>
                    <a:pt x="1568330" y="326187"/>
                    <a:pt x="1461967" y="377089"/>
                    <a:pt x="1355688" y="415788"/>
                  </a:cubicBezTo>
                  <a:cubicBezTo>
                    <a:pt x="1286564" y="435346"/>
                    <a:pt x="1214261" y="444457"/>
                    <a:pt x="1143464" y="456493"/>
                  </a:cubicBezTo>
                  <a:cubicBezTo>
                    <a:pt x="1069320" y="466941"/>
                    <a:pt x="994087" y="464767"/>
                    <a:pt x="919441" y="463179"/>
                  </a:cubicBezTo>
                  <a:cubicBezTo>
                    <a:pt x="757093" y="457997"/>
                    <a:pt x="594662" y="447382"/>
                    <a:pt x="435243" y="414367"/>
                  </a:cubicBezTo>
                  <a:cubicBezTo>
                    <a:pt x="296578" y="386116"/>
                    <a:pt x="162097" y="341148"/>
                    <a:pt x="31967" y="283726"/>
                  </a:cubicBezTo>
                  <a:cubicBezTo>
                    <a:pt x="21340" y="277207"/>
                    <a:pt x="10628" y="270855"/>
                    <a:pt x="0" y="264586"/>
                  </a:cubicBezTo>
                  <a:cubicBezTo>
                    <a:pt x="8201" y="257816"/>
                    <a:pt x="16067" y="250711"/>
                    <a:pt x="24436" y="244108"/>
                  </a:cubicBezTo>
                  <a:cubicBezTo>
                    <a:pt x="76906" y="206663"/>
                    <a:pt x="128790" y="168047"/>
                    <a:pt x="183185" y="133444"/>
                  </a:cubicBezTo>
                  <a:cubicBezTo>
                    <a:pt x="274652" y="86219"/>
                    <a:pt x="370053" y="46434"/>
                    <a:pt x="471562" y="24953"/>
                  </a:cubicBezTo>
                  <a:cubicBezTo>
                    <a:pt x="600854" y="-1794"/>
                    <a:pt x="733076" y="-456"/>
                    <a:pt x="864376" y="296"/>
                  </a:cubicBezTo>
                  <a:cubicBezTo>
                    <a:pt x="998774" y="881"/>
                    <a:pt x="1131414" y="16177"/>
                    <a:pt x="1262714" y="46267"/>
                  </a:cubicBezTo>
                  <a:cubicBezTo>
                    <a:pt x="1323637" y="57133"/>
                    <a:pt x="1383136" y="72178"/>
                    <a:pt x="1440376" y="96166"/>
                  </a:cubicBezTo>
                  <a:cubicBezTo>
                    <a:pt x="1506236" y="120572"/>
                    <a:pt x="1570673" y="156095"/>
                    <a:pt x="1617285" y="209588"/>
                  </a:cubicBezTo>
                  <a:cubicBezTo>
                    <a:pt x="1628834" y="222209"/>
                    <a:pt x="1639127" y="231570"/>
                    <a:pt x="1650006" y="245947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12525402" y="5895880"/>
              <a:ext cx="2181673" cy="2448869"/>
            </a:xfrm>
            <a:custGeom>
              <a:rect b="b" l="l" r="r" t="t"/>
              <a:pathLst>
                <a:path extrusionOk="0" h="2448869" w="2181673">
                  <a:moveTo>
                    <a:pt x="2074887" y="312601"/>
                  </a:moveTo>
                  <a:cubicBezTo>
                    <a:pt x="2075472" y="293711"/>
                    <a:pt x="2050283" y="283514"/>
                    <a:pt x="2037647" y="297221"/>
                  </a:cubicBezTo>
                  <a:cubicBezTo>
                    <a:pt x="2026433" y="309759"/>
                    <a:pt x="2032542" y="328314"/>
                    <a:pt x="2030032" y="343694"/>
                  </a:cubicBezTo>
                  <a:cubicBezTo>
                    <a:pt x="2025764" y="402871"/>
                    <a:pt x="1982834" y="447922"/>
                    <a:pt x="1945929" y="490633"/>
                  </a:cubicBezTo>
                  <a:cubicBezTo>
                    <a:pt x="1940155" y="497069"/>
                    <a:pt x="1934129" y="503337"/>
                    <a:pt x="1928020" y="509523"/>
                  </a:cubicBezTo>
                  <a:cubicBezTo>
                    <a:pt x="1916974" y="491552"/>
                    <a:pt x="1893542" y="473415"/>
                    <a:pt x="1884253" y="460877"/>
                  </a:cubicBezTo>
                  <a:cubicBezTo>
                    <a:pt x="1844085" y="415826"/>
                    <a:pt x="1790276" y="384064"/>
                    <a:pt x="1735965" y="358655"/>
                  </a:cubicBezTo>
                  <a:cubicBezTo>
                    <a:pt x="1703244" y="344780"/>
                    <a:pt x="1669603" y="333162"/>
                    <a:pt x="1636380" y="320708"/>
                  </a:cubicBezTo>
                  <a:cubicBezTo>
                    <a:pt x="1585416" y="302905"/>
                    <a:pt x="1531272" y="296887"/>
                    <a:pt x="1478970" y="283848"/>
                  </a:cubicBezTo>
                  <a:cubicBezTo>
                    <a:pt x="1355033" y="258355"/>
                    <a:pt x="1228251" y="244731"/>
                    <a:pt x="1101720" y="244648"/>
                  </a:cubicBezTo>
                  <a:cubicBezTo>
                    <a:pt x="973599" y="243979"/>
                    <a:pt x="844642" y="243227"/>
                    <a:pt x="718446" y="268051"/>
                  </a:cubicBezTo>
                  <a:cubicBezTo>
                    <a:pt x="644971" y="281341"/>
                    <a:pt x="575094" y="306917"/>
                    <a:pt x="507059" y="337007"/>
                  </a:cubicBezTo>
                  <a:cubicBezTo>
                    <a:pt x="437433" y="363587"/>
                    <a:pt x="374586" y="403121"/>
                    <a:pt x="317346" y="450513"/>
                  </a:cubicBezTo>
                  <a:cubicBezTo>
                    <a:pt x="291571" y="471242"/>
                    <a:pt x="238432" y="503672"/>
                    <a:pt x="218013" y="538275"/>
                  </a:cubicBezTo>
                  <a:cubicBezTo>
                    <a:pt x="145960" y="493893"/>
                    <a:pt x="84452" y="444411"/>
                    <a:pt x="98846" y="343944"/>
                  </a:cubicBezTo>
                  <a:cubicBezTo>
                    <a:pt x="98344" y="339013"/>
                    <a:pt x="104202" y="317532"/>
                    <a:pt x="94829" y="319204"/>
                  </a:cubicBezTo>
                  <a:cubicBezTo>
                    <a:pt x="86210" y="325723"/>
                    <a:pt x="85624" y="339347"/>
                    <a:pt x="82528" y="349210"/>
                  </a:cubicBezTo>
                  <a:cubicBezTo>
                    <a:pt x="53656" y="453856"/>
                    <a:pt x="125709" y="521475"/>
                    <a:pt x="206632" y="573046"/>
                  </a:cubicBezTo>
                  <a:cubicBezTo>
                    <a:pt x="241277" y="598371"/>
                    <a:pt x="279437" y="618599"/>
                    <a:pt x="319689" y="633727"/>
                  </a:cubicBezTo>
                  <a:cubicBezTo>
                    <a:pt x="397934" y="663901"/>
                    <a:pt x="475761" y="695746"/>
                    <a:pt x="557186" y="716809"/>
                  </a:cubicBezTo>
                  <a:cubicBezTo>
                    <a:pt x="782380" y="778744"/>
                    <a:pt x="1017199" y="793454"/>
                    <a:pt x="1249842" y="795627"/>
                  </a:cubicBezTo>
                  <a:cubicBezTo>
                    <a:pt x="1335032" y="797550"/>
                    <a:pt x="1419386" y="784845"/>
                    <a:pt x="1502736" y="768380"/>
                  </a:cubicBezTo>
                  <a:cubicBezTo>
                    <a:pt x="1604831" y="754170"/>
                    <a:pt x="1702993" y="715639"/>
                    <a:pt x="1791447" y="663232"/>
                  </a:cubicBezTo>
                  <a:cubicBezTo>
                    <a:pt x="1862077" y="623279"/>
                    <a:pt x="1930112" y="577643"/>
                    <a:pt x="1982666" y="514955"/>
                  </a:cubicBezTo>
                  <a:cubicBezTo>
                    <a:pt x="2013713" y="479433"/>
                    <a:pt x="2045346" y="443074"/>
                    <a:pt x="2062334" y="398441"/>
                  </a:cubicBezTo>
                  <a:cubicBezTo>
                    <a:pt x="2072794" y="371193"/>
                    <a:pt x="2074887" y="341688"/>
                    <a:pt x="2074887" y="312601"/>
                  </a:cubicBezTo>
                  <a:close/>
                  <a:moveTo>
                    <a:pt x="2181333" y="613918"/>
                  </a:moveTo>
                  <a:cubicBezTo>
                    <a:pt x="2181501" y="718564"/>
                    <a:pt x="2181668" y="823210"/>
                    <a:pt x="2177149" y="927772"/>
                  </a:cubicBezTo>
                  <a:cubicBezTo>
                    <a:pt x="2164596" y="1250988"/>
                    <a:pt x="2139826" y="1573703"/>
                    <a:pt x="2061999" y="1888895"/>
                  </a:cubicBezTo>
                  <a:cubicBezTo>
                    <a:pt x="2052710" y="1933946"/>
                    <a:pt x="2041831" y="1978579"/>
                    <a:pt x="2029111" y="2022795"/>
                  </a:cubicBezTo>
                  <a:cubicBezTo>
                    <a:pt x="2029027" y="2022962"/>
                    <a:pt x="2028860" y="2023045"/>
                    <a:pt x="2028776" y="2023129"/>
                  </a:cubicBezTo>
                  <a:cubicBezTo>
                    <a:pt x="2028776" y="2023296"/>
                    <a:pt x="2028693" y="2023463"/>
                    <a:pt x="2028693" y="2023547"/>
                  </a:cubicBezTo>
                  <a:cubicBezTo>
                    <a:pt x="2028776" y="2023714"/>
                    <a:pt x="2028776" y="2023881"/>
                    <a:pt x="2028776" y="2024048"/>
                  </a:cubicBezTo>
                  <a:cubicBezTo>
                    <a:pt x="2029195" y="2027977"/>
                    <a:pt x="2027940" y="2031989"/>
                    <a:pt x="2027019" y="2035917"/>
                  </a:cubicBezTo>
                  <a:cubicBezTo>
                    <a:pt x="2026182" y="2039177"/>
                    <a:pt x="2025345" y="2042437"/>
                    <a:pt x="2024257" y="2045613"/>
                  </a:cubicBezTo>
                  <a:cubicBezTo>
                    <a:pt x="2023253" y="2048789"/>
                    <a:pt x="2022165" y="2051882"/>
                    <a:pt x="2021077" y="2054974"/>
                  </a:cubicBezTo>
                  <a:cubicBezTo>
                    <a:pt x="2020743" y="2055810"/>
                    <a:pt x="2020492" y="2056646"/>
                    <a:pt x="2020157" y="2057482"/>
                  </a:cubicBezTo>
                  <a:cubicBezTo>
                    <a:pt x="2019990" y="2057983"/>
                    <a:pt x="2019822" y="2058401"/>
                    <a:pt x="2019739" y="2058819"/>
                  </a:cubicBezTo>
                  <a:cubicBezTo>
                    <a:pt x="2019404" y="2059655"/>
                    <a:pt x="2019069" y="2060407"/>
                    <a:pt x="2018651" y="2061243"/>
                  </a:cubicBezTo>
                  <a:cubicBezTo>
                    <a:pt x="2018651" y="2061327"/>
                    <a:pt x="2018651" y="2061327"/>
                    <a:pt x="2018567" y="2061410"/>
                  </a:cubicBezTo>
                  <a:cubicBezTo>
                    <a:pt x="2018148" y="2062162"/>
                    <a:pt x="2017730" y="2062915"/>
                    <a:pt x="2017312" y="2063667"/>
                  </a:cubicBezTo>
                  <a:cubicBezTo>
                    <a:pt x="2017061" y="2064085"/>
                    <a:pt x="2016810" y="2064419"/>
                    <a:pt x="2016475" y="2064753"/>
                  </a:cubicBezTo>
                  <a:cubicBezTo>
                    <a:pt x="2016475" y="2064837"/>
                    <a:pt x="2016475" y="2064837"/>
                    <a:pt x="2016391" y="2064837"/>
                  </a:cubicBezTo>
                  <a:cubicBezTo>
                    <a:pt x="1999571" y="2118414"/>
                    <a:pt x="1979988" y="2171071"/>
                    <a:pt x="1957394" y="2222558"/>
                  </a:cubicBezTo>
                  <a:cubicBezTo>
                    <a:pt x="1937811" y="2267693"/>
                    <a:pt x="1926263" y="2318010"/>
                    <a:pt x="1896471" y="2357796"/>
                  </a:cubicBezTo>
                  <a:cubicBezTo>
                    <a:pt x="1862579" y="2393068"/>
                    <a:pt x="1811866" y="2404686"/>
                    <a:pt x="1766426" y="2418394"/>
                  </a:cubicBezTo>
                  <a:cubicBezTo>
                    <a:pt x="1706675" y="2435612"/>
                    <a:pt x="1644414" y="2440042"/>
                    <a:pt x="1582571" y="2442800"/>
                  </a:cubicBezTo>
                  <a:cubicBezTo>
                    <a:pt x="1489681" y="2447982"/>
                    <a:pt x="1396624" y="2451074"/>
                    <a:pt x="1303734" y="2446979"/>
                  </a:cubicBezTo>
                  <a:cubicBezTo>
                    <a:pt x="1124482" y="2437785"/>
                    <a:pt x="947239" y="2411038"/>
                    <a:pt x="772171" y="2371253"/>
                  </a:cubicBezTo>
                  <a:cubicBezTo>
                    <a:pt x="547813" y="2324948"/>
                    <a:pt x="216590" y="2230248"/>
                    <a:pt x="141525" y="1986269"/>
                  </a:cubicBezTo>
                  <a:cubicBezTo>
                    <a:pt x="69640" y="1757836"/>
                    <a:pt x="61104" y="1515445"/>
                    <a:pt x="36920" y="1278654"/>
                  </a:cubicBezTo>
                  <a:cubicBezTo>
                    <a:pt x="26543" y="1189304"/>
                    <a:pt x="28886" y="1099619"/>
                    <a:pt x="23530" y="1010018"/>
                  </a:cubicBezTo>
                  <a:cubicBezTo>
                    <a:pt x="20852" y="949588"/>
                    <a:pt x="9136" y="890077"/>
                    <a:pt x="4952" y="829813"/>
                  </a:cubicBezTo>
                  <a:cubicBezTo>
                    <a:pt x="-4337" y="713215"/>
                    <a:pt x="433" y="595864"/>
                    <a:pt x="11061" y="479516"/>
                  </a:cubicBezTo>
                  <a:cubicBezTo>
                    <a:pt x="11898" y="417916"/>
                    <a:pt x="6124" y="355646"/>
                    <a:pt x="19430" y="294798"/>
                  </a:cubicBezTo>
                  <a:cubicBezTo>
                    <a:pt x="25873" y="228516"/>
                    <a:pt x="94411" y="206534"/>
                    <a:pt x="141609" y="172933"/>
                  </a:cubicBezTo>
                  <a:cubicBezTo>
                    <a:pt x="170313" y="152539"/>
                    <a:pt x="201527" y="136408"/>
                    <a:pt x="231904" y="118855"/>
                  </a:cubicBezTo>
                  <a:cubicBezTo>
                    <a:pt x="269981" y="96789"/>
                    <a:pt x="308392" y="74305"/>
                    <a:pt x="352494" y="67117"/>
                  </a:cubicBezTo>
                  <a:cubicBezTo>
                    <a:pt x="538357" y="23487"/>
                    <a:pt x="728571" y="0"/>
                    <a:pt x="919623" y="0"/>
                  </a:cubicBezTo>
                  <a:cubicBezTo>
                    <a:pt x="940209" y="0"/>
                    <a:pt x="960796" y="251"/>
                    <a:pt x="981298" y="836"/>
                  </a:cubicBezTo>
                  <a:cubicBezTo>
                    <a:pt x="1012429" y="1087"/>
                    <a:pt x="1043560" y="1087"/>
                    <a:pt x="1074774" y="1003"/>
                  </a:cubicBezTo>
                  <a:cubicBezTo>
                    <a:pt x="1150174" y="836"/>
                    <a:pt x="1225573" y="752"/>
                    <a:pt x="1300889" y="5433"/>
                  </a:cubicBezTo>
                  <a:cubicBezTo>
                    <a:pt x="1389176" y="13540"/>
                    <a:pt x="1477463" y="23403"/>
                    <a:pt x="1565165" y="36526"/>
                  </a:cubicBezTo>
                  <a:cubicBezTo>
                    <a:pt x="1728684" y="60681"/>
                    <a:pt x="1894547" y="90019"/>
                    <a:pt x="2043003" y="165829"/>
                  </a:cubicBezTo>
                  <a:cubicBezTo>
                    <a:pt x="2094050" y="194414"/>
                    <a:pt x="2157316" y="224755"/>
                    <a:pt x="2166019" y="289448"/>
                  </a:cubicBezTo>
                  <a:cubicBezTo>
                    <a:pt x="2187777" y="394011"/>
                    <a:pt x="2180078" y="506681"/>
                    <a:pt x="2181333" y="61391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14612507" y="6548748"/>
              <a:ext cx="967828" cy="1321281"/>
            </a:xfrm>
            <a:custGeom>
              <a:rect b="b" l="l" r="r" t="t"/>
              <a:pathLst>
                <a:path extrusionOk="0" h="1321281" w="967828">
                  <a:moveTo>
                    <a:pt x="813831" y="302404"/>
                  </a:moveTo>
                  <a:cubicBezTo>
                    <a:pt x="928562" y="408471"/>
                    <a:pt x="977350" y="569786"/>
                    <a:pt x="966304" y="723078"/>
                  </a:cubicBezTo>
                  <a:cubicBezTo>
                    <a:pt x="957266" y="816607"/>
                    <a:pt x="910236" y="901695"/>
                    <a:pt x="858686" y="978675"/>
                  </a:cubicBezTo>
                  <a:cubicBezTo>
                    <a:pt x="826886" y="1026484"/>
                    <a:pt x="784291" y="1066019"/>
                    <a:pt x="736172" y="1097112"/>
                  </a:cubicBezTo>
                  <a:cubicBezTo>
                    <a:pt x="686296" y="1132969"/>
                    <a:pt x="626964" y="1155202"/>
                    <a:pt x="565623" y="1164396"/>
                  </a:cubicBezTo>
                  <a:cubicBezTo>
                    <a:pt x="525957" y="1169328"/>
                    <a:pt x="485788" y="1168575"/>
                    <a:pt x="446457" y="1176265"/>
                  </a:cubicBezTo>
                  <a:cubicBezTo>
                    <a:pt x="353901" y="1197244"/>
                    <a:pt x="261346" y="1218391"/>
                    <a:pt x="170214" y="1245388"/>
                  </a:cubicBezTo>
                  <a:cubicBezTo>
                    <a:pt x="108790" y="1258260"/>
                    <a:pt x="51382" y="1285007"/>
                    <a:pt x="251" y="1321115"/>
                  </a:cubicBezTo>
                  <a:cubicBezTo>
                    <a:pt x="167" y="1321198"/>
                    <a:pt x="84" y="1321282"/>
                    <a:pt x="0" y="1321282"/>
                  </a:cubicBezTo>
                  <a:cubicBezTo>
                    <a:pt x="12385" y="1270714"/>
                    <a:pt x="23264" y="1219812"/>
                    <a:pt x="34562" y="1168993"/>
                  </a:cubicBezTo>
                  <a:cubicBezTo>
                    <a:pt x="51466" y="1095022"/>
                    <a:pt x="65441" y="1020633"/>
                    <a:pt x="76990" y="945910"/>
                  </a:cubicBezTo>
                  <a:cubicBezTo>
                    <a:pt x="90881" y="960370"/>
                    <a:pt x="120757" y="967558"/>
                    <a:pt x="136657" y="969648"/>
                  </a:cubicBezTo>
                  <a:cubicBezTo>
                    <a:pt x="185361" y="974579"/>
                    <a:pt x="234735" y="970901"/>
                    <a:pt x="282937" y="963212"/>
                  </a:cubicBezTo>
                  <a:cubicBezTo>
                    <a:pt x="361768" y="951426"/>
                    <a:pt x="440013" y="931952"/>
                    <a:pt x="511647" y="896512"/>
                  </a:cubicBezTo>
                  <a:cubicBezTo>
                    <a:pt x="571397" y="857646"/>
                    <a:pt x="640604" y="820034"/>
                    <a:pt x="680522" y="759018"/>
                  </a:cubicBezTo>
                  <a:cubicBezTo>
                    <a:pt x="731904" y="675853"/>
                    <a:pt x="723787" y="561762"/>
                    <a:pt x="652153" y="492806"/>
                  </a:cubicBezTo>
                  <a:cubicBezTo>
                    <a:pt x="602444" y="444996"/>
                    <a:pt x="537422" y="417080"/>
                    <a:pt x="475411" y="388661"/>
                  </a:cubicBezTo>
                  <a:cubicBezTo>
                    <a:pt x="431979" y="371193"/>
                    <a:pt x="389049" y="350631"/>
                    <a:pt x="343357" y="339515"/>
                  </a:cubicBezTo>
                  <a:cubicBezTo>
                    <a:pt x="310720" y="332995"/>
                    <a:pt x="277079" y="332577"/>
                    <a:pt x="243856" y="334416"/>
                  </a:cubicBezTo>
                  <a:cubicBezTo>
                    <a:pt x="216492" y="335921"/>
                    <a:pt x="161511" y="342022"/>
                    <a:pt x="129711" y="362333"/>
                  </a:cubicBezTo>
                  <a:cubicBezTo>
                    <a:pt x="131970" y="313520"/>
                    <a:pt x="133979" y="264708"/>
                    <a:pt x="135820" y="215979"/>
                  </a:cubicBezTo>
                  <a:cubicBezTo>
                    <a:pt x="137745" y="144014"/>
                    <a:pt x="138079" y="72049"/>
                    <a:pt x="138079" y="0"/>
                  </a:cubicBezTo>
                  <a:cubicBezTo>
                    <a:pt x="153561" y="12955"/>
                    <a:pt x="171972" y="22985"/>
                    <a:pt x="189964" y="29672"/>
                  </a:cubicBezTo>
                  <a:cubicBezTo>
                    <a:pt x="239923" y="48896"/>
                    <a:pt x="294235" y="48562"/>
                    <a:pt x="346286" y="58425"/>
                  </a:cubicBezTo>
                  <a:cubicBezTo>
                    <a:pt x="440850" y="81577"/>
                    <a:pt x="533237" y="113756"/>
                    <a:pt x="621859" y="153960"/>
                  </a:cubicBezTo>
                  <a:cubicBezTo>
                    <a:pt x="693493" y="192241"/>
                    <a:pt x="753244" y="249328"/>
                    <a:pt x="813831" y="30240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12868105" y="8166666"/>
              <a:ext cx="1401212" cy="351521"/>
            </a:xfrm>
            <a:custGeom>
              <a:rect b="b" l="l" r="r" t="t"/>
              <a:pathLst>
                <a:path extrusionOk="0" h="351521" w="1401212">
                  <a:moveTo>
                    <a:pt x="1401212" y="197590"/>
                  </a:moveTo>
                  <a:cubicBezTo>
                    <a:pt x="1393848" y="228015"/>
                    <a:pt x="1391003" y="259442"/>
                    <a:pt x="1382383" y="289532"/>
                  </a:cubicBezTo>
                  <a:cubicBezTo>
                    <a:pt x="1283803" y="321126"/>
                    <a:pt x="1181206" y="346118"/>
                    <a:pt x="1077270" y="351132"/>
                  </a:cubicBezTo>
                  <a:cubicBezTo>
                    <a:pt x="975928" y="353222"/>
                    <a:pt x="874837" y="347037"/>
                    <a:pt x="775085" y="328899"/>
                  </a:cubicBezTo>
                  <a:cubicBezTo>
                    <a:pt x="705125" y="324219"/>
                    <a:pt x="637843" y="304410"/>
                    <a:pt x="569389" y="290869"/>
                  </a:cubicBezTo>
                  <a:cubicBezTo>
                    <a:pt x="485453" y="272230"/>
                    <a:pt x="398505" y="248910"/>
                    <a:pt x="313900" y="230522"/>
                  </a:cubicBezTo>
                  <a:cubicBezTo>
                    <a:pt x="264359" y="217650"/>
                    <a:pt x="220174" y="197590"/>
                    <a:pt x="169963" y="180289"/>
                  </a:cubicBezTo>
                  <a:cubicBezTo>
                    <a:pt x="131970" y="167333"/>
                    <a:pt x="92890" y="153709"/>
                    <a:pt x="54730" y="135070"/>
                  </a:cubicBezTo>
                  <a:cubicBezTo>
                    <a:pt x="26444" y="122533"/>
                    <a:pt x="20921" y="86843"/>
                    <a:pt x="11800" y="59344"/>
                  </a:cubicBezTo>
                  <a:cubicBezTo>
                    <a:pt x="6946" y="39785"/>
                    <a:pt x="3933" y="19809"/>
                    <a:pt x="0" y="0"/>
                  </a:cubicBezTo>
                  <a:cubicBezTo>
                    <a:pt x="127953" y="72717"/>
                    <a:pt x="282351" y="114007"/>
                    <a:pt x="414991" y="141757"/>
                  </a:cubicBezTo>
                  <a:cubicBezTo>
                    <a:pt x="625960" y="189149"/>
                    <a:pt x="841196" y="221579"/>
                    <a:pt x="1057855" y="221579"/>
                  </a:cubicBezTo>
                  <a:cubicBezTo>
                    <a:pt x="1058943" y="221579"/>
                    <a:pt x="1060114" y="221579"/>
                    <a:pt x="1061202" y="221579"/>
                  </a:cubicBezTo>
                  <a:cubicBezTo>
                    <a:pt x="1174009" y="218319"/>
                    <a:pt x="1290414" y="220409"/>
                    <a:pt x="1401212" y="197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9" name="Google Shape;739;p25"/>
            <p:cNvGrpSpPr/>
            <p:nvPr/>
          </p:nvGrpSpPr>
          <p:grpSpPr>
            <a:xfrm>
              <a:off x="12486612" y="4382274"/>
              <a:ext cx="3137293" cy="4179184"/>
              <a:chOff x="12486612" y="4382274"/>
              <a:chExt cx="3137293" cy="4179184"/>
            </a:xfrm>
          </p:grpSpPr>
          <p:sp>
            <p:nvSpPr>
              <p:cNvPr id="740" name="Google Shape;740;p25"/>
              <p:cNvSpPr/>
              <p:nvPr/>
            </p:nvSpPr>
            <p:spPr>
              <a:xfrm>
                <a:off x="12601380" y="6140305"/>
                <a:ext cx="1998835" cy="551394"/>
              </a:xfrm>
              <a:custGeom>
                <a:rect b="b" l="l" r="r" t="t"/>
                <a:pathLst>
                  <a:path extrusionOk="0" h="551394" w="1998835">
                    <a:moveTo>
                      <a:pt x="1998825" y="68176"/>
                    </a:moveTo>
                    <a:cubicBezTo>
                      <a:pt x="1999411" y="49286"/>
                      <a:pt x="1974222" y="39089"/>
                      <a:pt x="1961586" y="52796"/>
                    </a:cubicBezTo>
                    <a:cubicBezTo>
                      <a:pt x="1950372" y="65334"/>
                      <a:pt x="1956481" y="83889"/>
                      <a:pt x="1953971" y="99185"/>
                    </a:cubicBezTo>
                    <a:cubicBezTo>
                      <a:pt x="1949703" y="158362"/>
                      <a:pt x="1906773" y="203413"/>
                      <a:pt x="1869868" y="246208"/>
                    </a:cubicBezTo>
                    <a:cubicBezTo>
                      <a:pt x="1864010" y="252644"/>
                      <a:pt x="1858068" y="258912"/>
                      <a:pt x="1851959" y="265097"/>
                    </a:cubicBezTo>
                    <a:cubicBezTo>
                      <a:pt x="1840997" y="247127"/>
                      <a:pt x="1817565" y="228906"/>
                      <a:pt x="1808192" y="216452"/>
                    </a:cubicBezTo>
                    <a:cubicBezTo>
                      <a:pt x="1767940" y="171401"/>
                      <a:pt x="1714215" y="139639"/>
                      <a:pt x="1659904" y="114230"/>
                    </a:cubicBezTo>
                    <a:cubicBezTo>
                      <a:pt x="1627267" y="100355"/>
                      <a:pt x="1593542" y="88737"/>
                      <a:pt x="1560319" y="76283"/>
                    </a:cubicBezTo>
                    <a:cubicBezTo>
                      <a:pt x="1509355" y="58480"/>
                      <a:pt x="1455211" y="52462"/>
                      <a:pt x="1402909" y="39423"/>
                    </a:cubicBezTo>
                    <a:cubicBezTo>
                      <a:pt x="1278972" y="13930"/>
                      <a:pt x="1152190" y="306"/>
                      <a:pt x="1025659" y="223"/>
                    </a:cubicBezTo>
                    <a:cubicBezTo>
                      <a:pt x="897538" y="-446"/>
                      <a:pt x="768581" y="-1198"/>
                      <a:pt x="642385" y="23626"/>
                    </a:cubicBezTo>
                    <a:cubicBezTo>
                      <a:pt x="568910" y="36916"/>
                      <a:pt x="499033" y="62492"/>
                      <a:pt x="430998" y="92582"/>
                    </a:cubicBezTo>
                    <a:cubicBezTo>
                      <a:pt x="361372" y="119161"/>
                      <a:pt x="298525" y="158696"/>
                      <a:pt x="241285" y="206088"/>
                    </a:cubicBezTo>
                    <a:cubicBezTo>
                      <a:pt x="215510" y="226816"/>
                      <a:pt x="162454" y="259247"/>
                      <a:pt x="142035" y="293934"/>
                    </a:cubicBezTo>
                    <a:cubicBezTo>
                      <a:pt x="69983" y="249551"/>
                      <a:pt x="8475" y="200070"/>
                      <a:pt x="22785" y="99519"/>
                    </a:cubicBezTo>
                    <a:cubicBezTo>
                      <a:pt x="22283" y="94588"/>
                      <a:pt x="28141" y="73107"/>
                      <a:pt x="18768" y="74779"/>
                    </a:cubicBezTo>
                    <a:cubicBezTo>
                      <a:pt x="10232" y="81298"/>
                      <a:pt x="9563" y="94922"/>
                      <a:pt x="6467" y="104785"/>
                    </a:cubicBezTo>
                    <a:cubicBezTo>
                      <a:pt x="-22321" y="209515"/>
                      <a:pt x="49648" y="277050"/>
                      <a:pt x="130571" y="328621"/>
                    </a:cubicBezTo>
                    <a:cubicBezTo>
                      <a:pt x="165216" y="354030"/>
                      <a:pt x="203376" y="374257"/>
                      <a:pt x="243545" y="389302"/>
                    </a:cubicBezTo>
                    <a:cubicBezTo>
                      <a:pt x="321873" y="419475"/>
                      <a:pt x="399700" y="451321"/>
                      <a:pt x="481041" y="472383"/>
                    </a:cubicBezTo>
                    <a:cubicBezTo>
                      <a:pt x="706236" y="534402"/>
                      <a:pt x="941054" y="549029"/>
                      <a:pt x="1173697" y="551202"/>
                    </a:cubicBezTo>
                    <a:cubicBezTo>
                      <a:pt x="1258888" y="553125"/>
                      <a:pt x="1343242" y="540420"/>
                      <a:pt x="1426591" y="523954"/>
                    </a:cubicBezTo>
                    <a:cubicBezTo>
                      <a:pt x="1528770" y="509829"/>
                      <a:pt x="1626848" y="471297"/>
                      <a:pt x="1715303" y="418807"/>
                    </a:cubicBezTo>
                    <a:cubicBezTo>
                      <a:pt x="1785932" y="378854"/>
                      <a:pt x="1854051" y="333301"/>
                      <a:pt x="1906521" y="270530"/>
                    </a:cubicBezTo>
                    <a:cubicBezTo>
                      <a:pt x="1937568" y="235007"/>
                      <a:pt x="1969201" y="198649"/>
                      <a:pt x="1986189" y="154015"/>
                    </a:cubicBezTo>
                    <a:cubicBezTo>
                      <a:pt x="1996817" y="126767"/>
                      <a:pt x="1998909" y="97263"/>
                      <a:pt x="1998825" y="68176"/>
                    </a:cubicBezTo>
                    <a:close/>
                    <a:moveTo>
                      <a:pt x="1521071" y="459261"/>
                    </a:moveTo>
                    <a:cubicBezTo>
                      <a:pt x="1452031" y="478819"/>
                      <a:pt x="1379728" y="487930"/>
                      <a:pt x="1308847" y="499966"/>
                    </a:cubicBezTo>
                    <a:cubicBezTo>
                      <a:pt x="1234703" y="510414"/>
                      <a:pt x="1159554" y="508241"/>
                      <a:pt x="1084824" y="506653"/>
                    </a:cubicBezTo>
                    <a:cubicBezTo>
                      <a:pt x="922476" y="501470"/>
                      <a:pt x="760045" y="490855"/>
                      <a:pt x="600626" y="457840"/>
                    </a:cubicBezTo>
                    <a:cubicBezTo>
                      <a:pt x="461961" y="429673"/>
                      <a:pt x="327480" y="384621"/>
                      <a:pt x="197434" y="327200"/>
                    </a:cubicBezTo>
                    <a:cubicBezTo>
                      <a:pt x="186806" y="320680"/>
                      <a:pt x="176095" y="314328"/>
                      <a:pt x="165383" y="307975"/>
                    </a:cubicBezTo>
                    <a:cubicBezTo>
                      <a:pt x="173501" y="301205"/>
                      <a:pt x="181451" y="294101"/>
                      <a:pt x="189819" y="287581"/>
                    </a:cubicBezTo>
                    <a:cubicBezTo>
                      <a:pt x="242289" y="250136"/>
                      <a:pt x="294174" y="211521"/>
                      <a:pt x="348568" y="176917"/>
                    </a:cubicBezTo>
                    <a:cubicBezTo>
                      <a:pt x="440036" y="129693"/>
                      <a:pt x="535436" y="89991"/>
                      <a:pt x="636945" y="68426"/>
                    </a:cubicBezTo>
                    <a:cubicBezTo>
                      <a:pt x="766154" y="41763"/>
                      <a:pt x="898375" y="43017"/>
                      <a:pt x="1029760" y="43769"/>
                    </a:cubicBezTo>
                    <a:cubicBezTo>
                      <a:pt x="1164157" y="44354"/>
                      <a:pt x="1296797" y="59734"/>
                      <a:pt x="1428098" y="89740"/>
                    </a:cubicBezTo>
                    <a:cubicBezTo>
                      <a:pt x="1489020" y="100606"/>
                      <a:pt x="1548519" y="115651"/>
                      <a:pt x="1605760" y="139639"/>
                    </a:cubicBezTo>
                    <a:cubicBezTo>
                      <a:pt x="1671619" y="164045"/>
                      <a:pt x="1736056" y="199652"/>
                      <a:pt x="1782669" y="253061"/>
                    </a:cubicBezTo>
                    <a:cubicBezTo>
                      <a:pt x="1794301" y="265682"/>
                      <a:pt x="1804594" y="275044"/>
                      <a:pt x="1815473" y="289420"/>
                    </a:cubicBezTo>
                    <a:cubicBezTo>
                      <a:pt x="1816561" y="291510"/>
                      <a:pt x="1818067" y="293432"/>
                      <a:pt x="1819657" y="295187"/>
                    </a:cubicBezTo>
                    <a:cubicBezTo>
                      <a:pt x="1733713" y="369576"/>
                      <a:pt x="1627434" y="420562"/>
                      <a:pt x="1521071" y="459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25"/>
              <p:cNvSpPr/>
              <p:nvPr/>
            </p:nvSpPr>
            <p:spPr>
              <a:xfrm>
                <a:off x="12486612" y="5852561"/>
                <a:ext cx="3137293" cy="2708897"/>
              </a:xfrm>
              <a:custGeom>
                <a:rect b="b" l="l" r="r" t="t"/>
                <a:pathLst>
                  <a:path extrusionOk="0" h="2708897" w="3137293">
                    <a:moveTo>
                      <a:pt x="3032615" y="1038209"/>
                    </a:moveTo>
                    <a:cubicBezTo>
                      <a:pt x="2973115" y="961563"/>
                      <a:pt x="2895122" y="900799"/>
                      <a:pt x="2817881" y="842792"/>
                    </a:cubicBezTo>
                    <a:cubicBezTo>
                      <a:pt x="2735870" y="789131"/>
                      <a:pt x="2639466" y="761549"/>
                      <a:pt x="2546576" y="733047"/>
                    </a:cubicBezTo>
                    <a:cubicBezTo>
                      <a:pt x="2484231" y="711566"/>
                      <a:pt x="2418037" y="711901"/>
                      <a:pt x="2353683" y="700617"/>
                    </a:cubicBezTo>
                    <a:cubicBezTo>
                      <a:pt x="2321632" y="693429"/>
                      <a:pt x="2287489" y="680139"/>
                      <a:pt x="2263974" y="656318"/>
                    </a:cubicBezTo>
                    <a:cubicBezTo>
                      <a:pt x="2263890" y="613691"/>
                      <a:pt x="2263806" y="571063"/>
                      <a:pt x="2263890" y="528436"/>
                    </a:cubicBezTo>
                    <a:cubicBezTo>
                      <a:pt x="2264894" y="479038"/>
                      <a:pt x="2263304" y="429808"/>
                      <a:pt x="2256693" y="380828"/>
                    </a:cubicBezTo>
                    <a:cubicBezTo>
                      <a:pt x="2251756" y="344219"/>
                      <a:pt x="2247822" y="306105"/>
                      <a:pt x="2230416" y="272922"/>
                    </a:cubicBezTo>
                    <a:cubicBezTo>
                      <a:pt x="2198198" y="216504"/>
                      <a:pt x="2134095" y="186999"/>
                      <a:pt x="2078110" y="158664"/>
                    </a:cubicBezTo>
                    <a:cubicBezTo>
                      <a:pt x="1884297" y="66973"/>
                      <a:pt x="1667220" y="42985"/>
                      <a:pt x="1456670" y="16489"/>
                    </a:cubicBezTo>
                    <a:cubicBezTo>
                      <a:pt x="1337503" y="-60"/>
                      <a:pt x="1217416" y="23"/>
                      <a:pt x="1097413" y="107"/>
                    </a:cubicBezTo>
                    <a:cubicBezTo>
                      <a:pt x="1082517" y="190"/>
                      <a:pt x="1067705" y="190"/>
                      <a:pt x="1052893" y="190"/>
                    </a:cubicBezTo>
                    <a:cubicBezTo>
                      <a:pt x="922177" y="-227"/>
                      <a:pt x="790709" y="-1565"/>
                      <a:pt x="661166" y="17659"/>
                    </a:cubicBezTo>
                    <a:cubicBezTo>
                      <a:pt x="558067" y="31033"/>
                      <a:pt x="455469" y="49170"/>
                      <a:pt x="354630" y="74162"/>
                    </a:cubicBezTo>
                    <a:cubicBezTo>
                      <a:pt x="307599" y="85947"/>
                      <a:pt x="267179" y="115117"/>
                      <a:pt x="224919" y="137685"/>
                    </a:cubicBezTo>
                    <a:cubicBezTo>
                      <a:pt x="184416" y="158831"/>
                      <a:pt x="147929" y="186414"/>
                      <a:pt x="108848" y="209733"/>
                    </a:cubicBezTo>
                    <a:cubicBezTo>
                      <a:pt x="18971" y="254868"/>
                      <a:pt x="8176" y="325830"/>
                      <a:pt x="10519" y="417688"/>
                    </a:cubicBezTo>
                    <a:cubicBezTo>
                      <a:pt x="11440" y="578084"/>
                      <a:pt x="-12410" y="738731"/>
                      <a:pt x="8846" y="898709"/>
                    </a:cubicBezTo>
                    <a:cubicBezTo>
                      <a:pt x="22486" y="1012215"/>
                      <a:pt x="24578" y="1126974"/>
                      <a:pt x="33114" y="1240982"/>
                    </a:cubicBezTo>
                    <a:cubicBezTo>
                      <a:pt x="39390" y="1317209"/>
                      <a:pt x="28762" y="1395610"/>
                      <a:pt x="48596" y="1470083"/>
                    </a:cubicBezTo>
                    <a:cubicBezTo>
                      <a:pt x="71358" y="1648115"/>
                      <a:pt x="78053" y="1830326"/>
                      <a:pt x="128514" y="2003845"/>
                    </a:cubicBezTo>
                    <a:cubicBezTo>
                      <a:pt x="159059" y="2137494"/>
                      <a:pt x="247514" y="2232110"/>
                      <a:pt x="359400" y="2300648"/>
                    </a:cubicBezTo>
                    <a:cubicBezTo>
                      <a:pt x="358563" y="2309341"/>
                      <a:pt x="359985" y="2320040"/>
                      <a:pt x="360069" y="2325305"/>
                    </a:cubicBezTo>
                    <a:cubicBezTo>
                      <a:pt x="362078" y="2367348"/>
                      <a:pt x="368438" y="2409306"/>
                      <a:pt x="384254" y="2448507"/>
                    </a:cubicBezTo>
                    <a:cubicBezTo>
                      <a:pt x="405426" y="2494227"/>
                      <a:pt x="493713" y="2514120"/>
                      <a:pt x="538735" y="2533427"/>
                    </a:cubicBezTo>
                    <a:cubicBezTo>
                      <a:pt x="583758" y="2550060"/>
                      <a:pt x="628027" y="2569201"/>
                      <a:pt x="674220" y="2582658"/>
                    </a:cubicBezTo>
                    <a:cubicBezTo>
                      <a:pt x="718657" y="2595613"/>
                      <a:pt x="764516" y="2602634"/>
                      <a:pt x="809371" y="2614336"/>
                    </a:cubicBezTo>
                    <a:cubicBezTo>
                      <a:pt x="858243" y="2627793"/>
                      <a:pt x="907282" y="2640581"/>
                      <a:pt x="957074" y="2650109"/>
                    </a:cubicBezTo>
                    <a:cubicBezTo>
                      <a:pt x="1009879" y="2661059"/>
                      <a:pt x="1062433" y="2676856"/>
                      <a:pt x="1116409" y="2682205"/>
                    </a:cubicBezTo>
                    <a:cubicBezTo>
                      <a:pt x="1162184" y="2685966"/>
                      <a:pt x="1206872" y="2696331"/>
                      <a:pt x="1252480" y="2701011"/>
                    </a:cubicBezTo>
                    <a:cubicBezTo>
                      <a:pt x="1321771" y="2708367"/>
                      <a:pt x="1391312" y="2709286"/>
                      <a:pt x="1460938" y="2708785"/>
                    </a:cubicBezTo>
                    <a:cubicBezTo>
                      <a:pt x="1572154" y="2702516"/>
                      <a:pt x="1683622" y="2677775"/>
                      <a:pt x="1788479" y="2640497"/>
                    </a:cubicBezTo>
                    <a:cubicBezTo>
                      <a:pt x="1809818" y="2626622"/>
                      <a:pt x="1809986" y="2597117"/>
                      <a:pt x="1815090" y="2574634"/>
                    </a:cubicBezTo>
                    <a:cubicBezTo>
                      <a:pt x="1819442" y="2549475"/>
                      <a:pt x="1824296" y="2525570"/>
                      <a:pt x="1830656" y="2500245"/>
                    </a:cubicBezTo>
                    <a:cubicBezTo>
                      <a:pt x="1830656" y="2500161"/>
                      <a:pt x="1830656" y="2499994"/>
                      <a:pt x="1830656" y="2499910"/>
                    </a:cubicBezTo>
                    <a:cubicBezTo>
                      <a:pt x="1857100" y="2492472"/>
                      <a:pt x="1883126" y="2483444"/>
                      <a:pt x="1908566" y="2472077"/>
                    </a:cubicBezTo>
                    <a:cubicBezTo>
                      <a:pt x="1975848" y="2446835"/>
                      <a:pt x="2001958" y="2377796"/>
                      <a:pt x="2024134" y="2315275"/>
                    </a:cubicBezTo>
                    <a:cubicBezTo>
                      <a:pt x="2052922" y="2241639"/>
                      <a:pt x="2084805" y="2169088"/>
                      <a:pt x="2106229" y="2092861"/>
                    </a:cubicBezTo>
                    <a:cubicBezTo>
                      <a:pt x="2106563" y="2091774"/>
                      <a:pt x="2106814" y="2090687"/>
                      <a:pt x="2107149" y="2089601"/>
                    </a:cubicBezTo>
                    <a:cubicBezTo>
                      <a:pt x="2111584" y="2084252"/>
                      <a:pt x="2116103" y="2079320"/>
                      <a:pt x="2120957" y="2076227"/>
                    </a:cubicBezTo>
                    <a:cubicBezTo>
                      <a:pt x="2150330" y="2051487"/>
                      <a:pt x="2183218" y="2031176"/>
                      <a:pt x="2217612" y="2014042"/>
                    </a:cubicBezTo>
                    <a:cubicBezTo>
                      <a:pt x="2285564" y="1983701"/>
                      <a:pt x="2360294" y="1971080"/>
                      <a:pt x="2431426" y="1949599"/>
                    </a:cubicBezTo>
                    <a:cubicBezTo>
                      <a:pt x="2501052" y="1936811"/>
                      <a:pt x="2568418" y="1912237"/>
                      <a:pt x="2639549" y="1908393"/>
                    </a:cubicBezTo>
                    <a:cubicBezTo>
                      <a:pt x="2816709" y="1907891"/>
                      <a:pt x="2976965" y="1793299"/>
                      <a:pt x="3058306" y="1639840"/>
                    </a:cubicBezTo>
                    <a:cubicBezTo>
                      <a:pt x="3100316" y="1570048"/>
                      <a:pt x="3131781" y="1492065"/>
                      <a:pt x="3136551" y="1409987"/>
                    </a:cubicBezTo>
                    <a:cubicBezTo>
                      <a:pt x="3142744" y="1279346"/>
                      <a:pt x="3110358" y="1144777"/>
                      <a:pt x="3032615" y="1038209"/>
                    </a:cubicBezTo>
                    <a:close/>
                    <a:moveTo>
                      <a:pt x="2220207" y="1606574"/>
                    </a:moveTo>
                    <a:cubicBezTo>
                      <a:pt x="2219956" y="1606491"/>
                      <a:pt x="2219705" y="1606491"/>
                      <a:pt x="2219537" y="1606491"/>
                    </a:cubicBezTo>
                    <a:cubicBezTo>
                      <a:pt x="2217361" y="1604234"/>
                      <a:pt x="2215186" y="1601977"/>
                      <a:pt x="2213010" y="1599804"/>
                    </a:cubicBezTo>
                    <a:cubicBezTo>
                      <a:pt x="2211838" y="1598383"/>
                      <a:pt x="2210750" y="1596879"/>
                      <a:pt x="2209662" y="1595374"/>
                    </a:cubicBezTo>
                    <a:cubicBezTo>
                      <a:pt x="2233178" y="1428960"/>
                      <a:pt x="2245730" y="1261042"/>
                      <a:pt x="2254099" y="1092956"/>
                    </a:cubicBezTo>
                    <a:cubicBezTo>
                      <a:pt x="2320293" y="1061278"/>
                      <a:pt x="2419376" y="1060442"/>
                      <a:pt x="2487579" y="1083762"/>
                    </a:cubicBezTo>
                    <a:cubicBezTo>
                      <a:pt x="2550174" y="1108335"/>
                      <a:pt x="2612436" y="1133745"/>
                      <a:pt x="2671433" y="1166342"/>
                    </a:cubicBezTo>
                    <a:cubicBezTo>
                      <a:pt x="2721978" y="1191751"/>
                      <a:pt x="2767419" y="1229531"/>
                      <a:pt x="2788591" y="1283275"/>
                    </a:cubicBezTo>
                    <a:cubicBezTo>
                      <a:pt x="2815705" y="1384494"/>
                      <a:pt x="2768005" y="1458966"/>
                      <a:pt x="2683065" y="1510872"/>
                    </a:cubicBezTo>
                    <a:cubicBezTo>
                      <a:pt x="2597289" y="1578490"/>
                      <a:pt x="2488583" y="1605153"/>
                      <a:pt x="2381801" y="1619195"/>
                    </a:cubicBezTo>
                    <a:cubicBezTo>
                      <a:pt x="2341047" y="1624712"/>
                      <a:pt x="2298786" y="1627303"/>
                      <a:pt x="2258032" y="1620950"/>
                    </a:cubicBezTo>
                    <a:cubicBezTo>
                      <a:pt x="2244308" y="1618777"/>
                      <a:pt x="2233680" y="1609249"/>
                      <a:pt x="2220207" y="1606574"/>
                    </a:cubicBezTo>
                    <a:close/>
                    <a:moveTo>
                      <a:pt x="1763875" y="2603637"/>
                    </a:moveTo>
                    <a:cubicBezTo>
                      <a:pt x="1665212" y="2635231"/>
                      <a:pt x="1562698" y="2660223"/>
                      <a:pt x="1458762" y="2665238"/>
                    </a:cubicBezTo>
                    <a:cubicBezTo>
                      <a:pt x="1357420" y="2667244"/>
                      <a:pt x="1256329" y="2661142"/>
                      <a:pt x="1156578" y="2643005"/>
                    </a:cubicBezTo>
                    <a:cubicBezTo>
                      <a:pt x="1086617" y="2638324"/>
                      <a:pt x="1019335" y="2618515"/>
                      <a:pt x="950881" y="2604974"/>
                    </a:cubicBezTo>
                    <a:cubicBezTo>
                      <a:pt x="866946" y="2586335"/>
                      <a:pt x="779998" y="2563016"/>
                      <a:pt x="695393" y="2544627"/>
                    </a:cubicBezTo>
                    <a:cubicBezTo>
                      <a:pt x="645851" y="2531755"/>
                      <a:pt x="601666" y="2511696"/>
                      <a:pt x="551455" y="2494310"/>
                    </a:cubicBezTo>
                    <a:cubicBezTo>
                      <a:pt x="513463" y="2481355"/>
                      <a:pt x="474382" y="2467731"/>
                      <a:pt x="436222" y="2449092"/>
                    </a:cubicBezTo>
                    <a:cubicBezTo>
                      <a:pt x="407937" y="2436554"/>
                      <a:pt x="402413" y="2400865"/>
                      <a:pt x="393292" y="2373366"/>
                    </a:cubicBezTo>
                    <a:cubicBezTo>
                      <a:pt x="388438" y="2353724"/>
                      <a:pt x="385342" y="2333664"/>
                      <a:pt x="381409" y="2313854"/>
                    </a:cubicBezTo>
                    <a:cubicBezTo>
                      <a:pt x="509446" y="2386655"/>
                      <a:pt x="663760" y="2428029"/>
                      <a:pt x="796483" y="2455778"/>
                    </a:cubicBezTo>
                    <a:cubicBezTo>
                      <a:pt x="1007452" y="2503170"/>
                      <a:pt x="1222688" y="2535600"/>
                      <a:pt x="1439347" y="2535600"/>
                    </a:cubicBezTo>
                    <a:cubicBezTo>
                      <a:pt x="1440519" y="2535600"/>
                      <a:pt x="1441607" y="2535600"/>
                      <a:pt x="1442778" y="2535600"/>
                    </a:cubicBezTo>
                    <a:cubicBezTo>
                      <a:pt x="1555501" y="2532508"/>
                      <a:pt x="1671906" y="2534430"/>
                      <a:pt x="1782788" y="2511612"/>
                    </a:cubicBezTo>
                    <a:cubicBezTo>
                      <a:pt x="1775424" y="2541953"/>
                      <a:pt x="1772495" y="2573464"/>
                      <a:pt x="1763875" y="2603637"/>
                    </a:cubicBezTo>
                    <a:close/>
                    <a:moveTo>
                      <a:pt x="1996351" y="2265794"/>
                    </a:moveTo>
                    <a:cubicBezTo>
                      <a:pt x="1976769" y="2310929"/>
                      <a:pt x="1965220" y="2361246"/>
                      <a:pt x="1935429" y="2401032"/>
                    </a:cubicBezTo>
                    <a:cubicBezTo>
                      <a:pt x="1901536" y="2436304"/>
                      <a:pt x="1850824" y="2447922"/>
                      <a:pt x="1805383" y="2461629"/>
                    </a:cubicBezTo>
                    <a:cubicBezTo>
                      <a:pt x="1745632" y="2478847"/>
                      <a:pt x="1683371" y="2483277"/>
                      <a:pt x="1621528" y="2486035"/>
                    </a:cubicBezTo>
                    <a:cubicBezTo>
                      <a:pt x="1528639" y="2491218"/>
                      <a:pt x="1435581" y="2494310"/>
                      <a:pt x="1342692" y="2490215"/>
                    </a:cubicBezTo>
                    <a:cubicBezTo>
                      <a:pt x="1163440" y="2481021"/>
                      <a:pt x="986196" y="2454274"/>
                      <a:pt x="811128" y="2414488"/>
                    </a:cubicBezTo>
                    <a:cubicBezTo>
                      <a:pt x="586770" y="2368184"/>
                      <a:pt x="255547" y="2273484"/>
                      <a:pt x="180482" y="2029505"/>
                    </a:cubicBezTo>
                    <a:cubicBezTo>
                      <a:pt x="108597" y="1801072"/>
                      <a:pt x="100062" y="1558681"/>
                      <a:pt x="75877" y="1321890"/>
                    </a:cubicBezTo>
                    <a:cubicBezTo>
                      <a:pt x="65500" y="1232540"/>
                      <a:pt x="67843" y="1142855"/>
                      <a:pt x="62487" y="1053254"/>
                    </a:cubicBezTo>
                    <a:cubicBezTo>
                      <a:pt x="59809" y="992823"/>
                      <a:pt x="48094" y="933312"/>
                      <a:pt x="43909" y="873049"/>
                    </a:cubicBezTo>
                    <a:cubicBezTo>
                      <a:pt x="34620" y="756450"/>
                      <a:pt x="39390" y="639100"/>
                      <a:pt x="50018" y="522752"/>
                    </a:cubicBezTo>
                    <a:cubicBezTo>
                      <a:pt x="50855" y="461151"/>
                      <a:pt x="45081" y="398882"/>
                      <a:pt x="58387" y="338033"/>
                    </a:cubicBezTo>
                    <a:cubicBezTo>
                      <a:pt x="64830" y="271752"/>
                      <a:pt x="133368" y="249770"/>
                      <a:pt x="180566" y="216169"/>
                    </a:cubicBezTo>
                    <a:cubicBezTo>
                      <a:pt x="209270" y="195775"/>
                      <a:pt x="240484" y="179643"/>
                      <a:pt x="270862" y="162091"/>
                    </a:cubicBezTo>
                    <a:cubicBezTo>
                      <a:pt x="308938" y="140025"/>
                      <a:pt x="347349" y="117541"/>
                      <a:pt x="391451" y="110353"/>
                    </a:cubicBezTo>
                    <a:cubicBezTo>
                      <a:pt x="577314" y="66723"/>
                      <a:pt x="767529" y="43236"/>
                      <a:pt x="958497" y="43236"/>
                    </a:cubicBezTo>
                    <a:cubicBezTo>
                      <a:pt x="979083" y="43236"/>
                      <a:pt x="999669" y="43487"/>
                      <a:pt x="1020256" y="44072"/>
                    </a:cubicBezTo>
                    <a:cubicBezTo>
                      <a:pt x="1051386" y="44322"/>
                      <a:pt x="1082517" y="44322"/>
                      <a:pt x="1113731" y="44239"/>
                    </a:cubicBezTo>
                    <a:cubicBezTo>
                      <a:pt x="1189131" y="44072"/>
                      <a:pt x="1264530" y="43988"/>
                      <a:pt x="1339846" y="48669"/>
                    </a:cubicBezTo>
                    <a:cubicBezTo>
                      <a:pt x="1428134" y="56776"/>
                      <a:pt x="1516421" y="66639"/>
                      <a:pt x="1604122" y="79762"/>
                    </a:cubicBezTo>
                    <a:cubicBezTo>
                      <a:pt x="1767641" y="103917"/>
                      <a:pt x="1933504" y="133255"/>
                      <a:pt x="2081960" y="209065"/>
                    </a:cubicBezTo>
                    <a:cubicBezTo>
                      <a:pt x="2133008" y="237650"/>
                      <a:pt x="2196273" y="267991"/>
                      <a:pt x="2204976" y="332684"/>
                    </a:cubicBezTo>
                    <a:cubicBezTo>
                      <a:pt x="2226734" y="437497"/>
                      <a:pt x="2219035" y="550167"/>
                      <a:pt x="2220290" y="657404"/>
                    </a:cubicBezTo>
                    <a:cubicBezTo>
                      <a:pt x="2220458" y="762051"/>
                      <a:pt x="2220625" y="866696"/>
                      <a:pt x="2216106" y="971259"/>
                    </a:cubicBezTo>
                    <a:cubicBezTo>
                      <a:pt x="2203554" y="1294475"/>
                      <a:pt x="2178783" y="1617189"/>
                      <a:pt x="2100956" y="1932381"/>
                    </a:cubicBezTo>
                    <a:cubicBezTo>
                      <a:pt x="2091667" y="1977432"/>
                      <a:pt x="2080788" y="2022149"/>
                      <a:pt x="2068068" y="2066281"/>
                    </a:cubicBezTo>
                    <a:cubicBezTo>
                      <a:pt x="2067985" y="2066365"/>
                      <a:pt x="2067901" y="2066448"/>
                      <a:pt x="2067734" y="2066615"/>
                    </a:cubicBezTo>
                    <a:cubicBezTo>
                      <a:pt x="2067734" y="2066783"/>
                      <a:pt x="2067650" y="2066950"/>
                      <a:pt x="2067650" y="2067034"/>
                    </a:cubicBezTo>
                    <a:cubicBezTo>
                      <a:pt x="2067734" y="2067702"/>
                      <a:pt x="2067734" y="2068454"/>
                      <a:pt x="2067734" y="2069123"/>
                    </a:cubicBezTo>
                    <a:cubicBezTo>
                      <a:pt x="2067734" y="2069541"/>
                      <a:pt x="2067734" y="2069959"/>
                      <a:pt x="2067734" y="2070293"/>
                    </a:cubicBezTo>
                    <a:cubicBezTo>
                      <a:pt x="2067650" y="2071045"/>
                      <a:pt x="2067566" y="2071798"/>
                      <a:pt x="2067483" y="2072550"/>
                    </a:cubicBezTo>
                    <a:cubicBezTo>
                      <a:pt x="2067483" y="2072801"/>
                      <a:pt x="2067399" y="2073052"/>
                      <a:pt x="2067399" y="2073302"/>
                    </a:cubicBezTo>
                    <a:cubicBezTo>
                      <a:pt x="2067064" y="2075308"/>
                      <a:pt x="2066478" y="2077398"/>
                      <a:pt x="2065976" y="2079320"/>
                    </a:cubicBezTo>
                    <a:cubicBezTo>
                      <a:pt x="2065139" y="2082580"/>
                      <a:pt x="2064302" y="2085840"/>
                      <a:pt x="2063215" y="2089016"/>
                    </a:cubicBezTo>
                    <a:cubicBezTo>
                      <a:pt x="2062210" y="2092192"/>
                      <a:pt x="2061123" y="2095284"/>
                      <a:pt x="2060035" y="2098377"/>
                    </a:cubicBezTo>
                    <a:cubicBezTo>
                      <a:pt x="2058863" y="2101721"/>
                      <a:pt x="2057775" y="2105315"/>
                      <a:pt x="2055516" y="2107989"/>
                    </a:cubicBezTo>
                    <a:lnTo>
                      <a:pt x="2055516" y="2107989"/>
                    </a:lnTo>
                    <a:cubicBezTo>
                      <a:pt x="2055516" y="2107989"/>
                      <a:pt x="2055516" y="2108073"/>
                      <a:pt x="2055432" y="2108073"/>
                    </a:cubicBezTo>
                    <a:cubicBezTo>
                      <a:pt x="2038528" y="2161566"/>
                      <a:pt x="2018946" y="2214223"/>
                      <a:pt x="1996351" y="2265794"/>
                    </a:cubicBezTo>
                    <a:close/>
                    <a:moveTo>
                      <a:pt x="3092199" y="1419348"/>
                    </a:moveTo>
                    <a:cubicBezTo>
                      <a:pt x="3083160" y="1512877"/>
                      <a:pt x="3036130" y="1597965"/>
                      <a:pt x="2984580" y="1674945"/>
                    </a:cubicBezTo>
                    <a:cubicBezTo>
                      <a:pt x="2952780" y="1722755"/>
                      <a:pt x="2910185" y="1762289"/>
                      <a:pt x="2862066" y="1793382"/>
                    </a:cubicBezTo>
                    <a:cubicBezTo>
                      <a:pt x="2812190" y="1829240"/>
                      <a:pt x="2752858" y="1851473"/>
                      <a:pt x="2691517" y="1860667"/>
                    </a:cubicBezTo>
                    <a:cubicBezTo>
                      <a:pt x="2651851" y="1865598"/>
                      <a:pt x="2611682" y="1864846"/>
                      <a:pt x="2572351" y="1872536"/>
                    </a:cubicBezTo>
                    <a:cubicBezTo>
                      <a:pt x="2479796" y="1893515"/>
                      <a:pt x="2387241" y="1914661"/>
                      <a:pt x="2296109" y="1941659"/>
                    </a:cubicBezTo>
                    <a:cubicBezTo>
                      <a:pt x="2234684" y="1954531"/>
                      <a:pt x="2177277" y="1981277"/>
                      <a:pt x="2126145" y="2017385"/>
                    </a:cubicBezTo>
                    <a:cubicBezTo>
                      <a:pt x="2126062" y="2017469"/>
                      <a:pt x="2125978" y="2017552"/>
                      <a:pt x="2125894" y="2017552"/>
                    </a:cubicBezTo>
                    <a:cubicBezTo>
                      <a:pt x="2138280" y="1966985"/>
                      <a:pt x="2149159" y="1916082"/>
                      <a:pt x="2160456" y="1865264"/>
                    </a:cubicBezTo>
                    <a:cubicBezTo>
                      <a:pt x="2177360" y="1791293"/>
                      <a:pt x="2191252" y="1716820"/>
                      <a:pt x="2202800" y="1642013"/>
                    </a:cubicBezTo>
                    <a:cubicBezTo>
                      <a:pt x="2216608" y="1656557"/>
                      <a:pt x="2246567" y="1663745"/>
                      <a:pt x="2262551" y="1665918"/>
                    </a:cubicBezTo>
                    <a:cubicBezTo>
                      <a:pt x="2311255" y="1670849"/>
                      <a:pt x="2360629" y="1667172"/>
                      <a:pt x="2408831" y="1659482"/>
                    </a:cubicBezTo>
                    <a:cubicBezTo>
                      <a:pt x="2487579" y="1647697"/>
                      <a:pt x="2565907" y="1628222"/>
                      <a:pt x="2637541" y="1592783"/>
                    </a:cubicBezTo>
                    <a:cubicBezTo>
                      <a:pt x="2697292" y="1553917"/>
                      <a:pt x="2766499" y="1516304"/>
                      <a:pt x="2806416" y="1455289"/>
                    </a:cubicBezTo>
                    <a:cubicBezTo>
                      <a:pt x="2857798" y="1372124"/>
                      <a:pt x="2849681" y="1257949"/>
                      <a:pt x="2778131" y="1189077"/>
                    </a:cubicBezTo>
                    <a:cubicBezTo>
                      <a:pt x="2728339" y="1141183"/>
                      <a:pt x="2663399" y="1113350"/>
                      <a:pt x="2601389" y="1084932"/>
                    </a:cubicBezTo>
                    <a:cubicBezTo>
                      <a:pt x="2557873" y="1067463"/>
                      <a:pt x="2515027" y="1046902"/>
                      <a:pt x="2469335" y="1035785"/>
                    </a:cubicBezTo>
                    <a:cubicBezTo>
                      <a:pt x="2436698" y="1029266"/>
                      <a:pt x="2402973" y="1028764"/>
                      <a:pt x="2369834" y="1030686"/>
                    </a:cubicBezTo>
                    <a:cubicBezTo>
                      <a:pt x="2342386" y="1032275"/>
                      <a:pt x="2287405" y="1038376"/>
                      <a:pt x="2255605" y="1058687"/>
                    </a:cubicBezTo>
                    <a:cubicBezTo>
                      <a:pt x="2257865" y="1009874"/>
                      <a:pt x="2259873" y="961062"/>
                      <a:pt x="2261714" y="912249"/>
                    </a:cubicBezTo>
                    <a:cubicBezTo>
                      <a:pt x="2263639" y="840201"/>
                      <a:pt x="2263974" y="768236"/>
                      <a:pt x="2263890" y="696187"/>
                    </a:cubicBezTo>
                    <a:cubicBezTo>
                      <a:pt x="2279455" y="709059"/>
                      <a:pt x="2297782" y="719256"/>
                      <a:pt x="2315774" y="725943"/>
                    </a:cubicBezTo>
                    <a:cubicBezTo>
                      <a:pt x="2365734" y="745167"/>
                      <a:pt x="2420045" y="744832"/>
                      <a:pt x="2472097" y="754695"/>
                    </a:cubicBezTo>
                    <a:cubicBezTo>
                      <a:pt x="2566660" y="777848"/>
                      <a:pt x="2659048" y="810027"/>
                      <a:pt x="2747670" y="850231"/>
                    </a:cubicBezTo>
                    <a:cubicBezTo>
                      <a:pt x="2819303" y="888344"/>
                      <a:pt x="2879054" y="945432"/>
                      <a:pt x="2939642" y="998507"/>
                    </a:cubicBezTo>
                    <a:cubicBezTo>
                      <a:pt x="3054457" y="1104741"/>
                      <a:pt x="3103245" y="1266057"/>
                      <a:pt x="3092199" y="14193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25"/>
              <p:cNvSpPr/>
              <p:nvPr/>
            </p:nvSpPr>
            <p:spPr>
              <a:xfrm>
                <a:off x="13285517" y="4382274"/>
                <a:ext cx="214641" cy="1296184"/>
              </a:xfrm>
              <a:custGeom>
                <a:rect b="b" l="l" r="r" t="t"/>
                <a:pathLst>
                  <a:path extrusionOk="0" h="1296184" w="214641">
                    <a:moveTo>
                      <a:pt x="4943" y="1263191"/>
                    </a:moveTo>
                    <a:cubicBezTo>
                      <a:pt x="8709" y="1274475"/>
                      <a:pt x="10131" y="1289437"/>
                      <a:pt x="22600" y="1294368"/>
                    </a:cubicBezTo>
                    <a:cubicBezTo>
                      <a:pt x="37998" y="1301723"/>
                      <a:pt x="56827" y="1285425"/>
                      <a:pt x="51388" y="1269209"/>
                    </a:cubicBezTo>
                    <a:cubicBezTo>
                      <a:pt x="46785" y="1255669"/>
                      <a:pt x="42768" y="1241878"/>
                      <a:pt x="41764" y="1227585"/>
                    </a:cubicBezTo>
                    <a:cubicBezTo>
                      <a:pt x="40258" y="1175931"/>
                      <a:pt x="56911" y="1125530"/>
                      <a:pt x="75656" y="1077971"/>
                    </a:cubicBezTo>
                    <a:cubicBezTo>
                      <a:pt x="120595" y="962209"/>
                      <a:pt x="212731" y="860488"/>
                      <a:pt x="214573" y="731185"/>
                    </a:cubicBezTo>
                    <a:cubicBezTo>
                      <a:pt x="218506" y="500245"/>
                      <a:pt x="52308" y="559338"/>
                      <a:pt x="67623" y="365091"/>
                    </a:cubicBezTo>
                    <a:cubicBezTo>
                      <a:pt x="76158" y="238463"/>
                      <a:pt x="125281" y="110998"/>
                      <a:pt x="207292" y="13958"/>
                    </a:cubicBezTo>
                    <a:cubicBezTo>
                      <a:pt x="208966" y="14627"/>
                      <a:pt x="211225" y="13958"/>
                      <a:pt x="211476" y="11702"/>
                    </a:cubicBezTo>
                    <a:cubicBezTo>
                      <a:pt x="211560" y="11200"/>
                      <a:pt x="211560" y="10699"/>
                      <a:pt x="211644" y="10281"/>
                    </a:cubicBezTo>
                    <a:cubicBezTo>
                      <a:pt x="216079" y="7690"/>
                      <a:pt x="214154" y="501"/>
                      <a:pt x="209300" y="0"/>
                    </a:cubicBezTo>
                    <a:cubicBezTo>
                      <a:pt x="189216" y="2173"/>
                      <a:pt x="176329" y="22567"/>
                      <a:pt x="164111" y="37027"/>
                    </a:cubicBezTo>
                    <a:cubicBezTo>
                      <a:pt x="82435" y="147106"/>
                      <a:pt x="30550" y="283514"/>
                      <a:pt x="35655" y="421677"/>
                    </a:cubicBezTo>
                    <a:cubicBezTo>
                      <a:pt x="37747" y="465558"/>
                      <a:pt x="60007" y="506848"/>
                      <a:pt x="89883" y="538275"/>
                    </a:cubicBezTo>
                    <a:cubicBezTo>
                      <a:pt x="125700" y="573213"/>
                      <a:pt x="162856" y="609990"/>
                      <a:pt x="169299" y="662563"/>
                    </a:cubicBezTo>
                    <a:cubicBezTo>
                      <a:pt x="192229" y="767293"/>
                      <a:pt x="142018" y="866088"/>
                      <a:pt x="90134" y="954101"/>
                    </a:cubicBezTo>
                    <a:cubicBezTo>
                      <a:pt x="41346" y="1046043"/>
                      <a:pt x="-17568" y="1156456"/>
                      <a:pt x="4943" y="12631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25"/>
              <p:cNvSpPr/>
              <p:nvPr/>
            </p:nvSpPr>
            <p:spPr>
              <a:xfrm>
                <a:off x="13729597" y="4503431"/>
                <a:ext cx="197286" cy="1082610"/>
              </a:xfrm>
              <a:custGeom>
                <a:rect b="b" l="l" r="r" t="t"/>
                <a:pathLst>
                  <a:path extrusionOk="0" h="1082610" w="197286">
                    <a:moveTo>
                      <a:pt x="153851" y="504462"/>
                    </a:moveTo>
                    <a:cubicBezTo>
                      <a:pt x="177952" y="624571"/>
                      <a:pt x="96611" y="727880"/>
                      <a:pt x="54434" y="833612"/>
                    </a:cubicBezTo>
                    <a:cubicBezTo>
                      <a:pt x="24726" y="908670"/>
                      <a:pt x="10583" y="994510"/>
                      <a:pt x="46400" y="1070069"/>
                    </a:cubicBezTo>
                    <a:cubicBezTo>
                      <a:pt x="50501" y="1080517"/>
                      <a:pt x="63388" y="1085365"/>
                      <a:pt x="73514" y="1081018"/>
                    </a:cubicBezTo>
                    <a:cubicBezTo>
                      <a:pt x="102050" y="1066726"/>
                      <a:pt x="71589" y="1028862"/>
                      <a:pt x="70166" y="1005626"/>
                    </a:cubicBezTo>
                    <a:cubicBezTo>
                      <a:pt x="61296" y="957984"/>
                      <a:pt x="72426" y="908837"/>
                      <a:pt x="87907" y="863786"/>
                    </a:cubicBezTo>
                    <a:cubicBezTo>
                      <a:pt x="112343" y="791653"/>
                      <a:pt x="157031" y="728047"/>
                      <a:pt x="179458" y="655162"/>
                    </a:cubicBezTo>
                    <a:cubicBezTo>
                      <a:pt x="208413" y="570075"/>
                      <a:pt x="207995" y="460247"/>
                      <a:pt x="133432" y="398395"/>
                    </a:cubicBezTo>
                    <a:cubicBezTo>
                      <a:pt x="98535" y="369057"/>
                      <a:pt x="48994" y="351003"/>
                      <a:pt x="34098" y="303946"/>
                    </a:cubicBezTo>
                    <a:cubicBezTo>
                      <a:pt x="10416" y="203312"/>
                      <a:pt x="61631" y="94654"/>
                      <a:pt x="116695" y="12074"/>
                    </a:cubicBezTo>
                    <a:lnTo>
                      <a:pt x="116695" y="12074"/>
                    </a:lnTo>
                    <a:cubicBezTo>
                      <a:pt x="121716" y="14163"/>
                      <a:pt x="123390" y="8731"/>
                      <a:pt x="123139" y="4384"/>
                    </a:cubicBezTo>
                    <a:cubicBezTo>
                      <a:pt x="123139" y="-129"/>
                      <a:pt x="117030" y="-881"/>
                      <a:pt x="113850" y="874"/>
                    </a:cubicBezTo>
                    <a:cubicBezTo>
                      <a:pt x="41881" y="71000"/>
                      <a:pt x="-29167" y="233151"/>
                      <a:pt x="12257" y="331194"/>
                    </a:cubicBezTo>
                    <a:cubicBezTo>
                      <a:pt x="46735" y="404497"/>
                      <a:pt x="140712" y="414443"/>
                      <a:pt x="153851" y="5044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14234078" y="4488193"/>
                <a:ext cx="202177" cy="1102191"/>
              </a:xfrm>
              <a:custGeom>
                <a:rect b="b" l="l" r="r" t="t"/>
                <a:pathLst>
                  <a:path extrusionOk="0" h="1102191" w="202177">
                    <a:moveTo>
                      <a:pt x="155158" y="415221"/>
                    </a:moveTo>
                    <a:cubicBezTo>
                      <a:pt x="187293" y="529814"/>
                      <a:pt x="102939" y="633958"/>
                      <a:pt x="66536" y="737351"/>
                    </a:cubicBezTo>
                    <a:cubicBezTo>
                      <a:pt x="40343" y="814080"/>
                      <a:pt x="12225" y="893567"/>
                      <a:pt x="10217" y="975312"/>
                    </a:cubicBezTo>
                    <a:cubicBezTo>
                      <a:pt x="13983" y="1011754"/>
                      <a:pt x="19924" y="1047945"/>
                      <a:pt x="22100" y="1084638"/>
                    </a:cubicBezTo>
                    <a:cubicBezTo>
                      <a:pt x="23021" y="1095671"/>
                      <a:pt x="34485" y="1103445"/>
                      <a:pt x="45113" y="1102024"/>
                    </a:cubicBezTo>
                    <a:cubicBezTo>
                      <a:pt x="54737" y="1100686"/>
                      <a:pt x="63189" y="1091827"/>
                      <a:pt x="62687" y="1081797"/>
                    </a:cubicBezTo>
                    <a:cubicBezTo>
                      <a:pt x="61599" y="1045689"/>
                      <a:pt x="57666" y="1009748"/>
                      <a:pt x="52561" y="974058"/>
                    </a:cubicBezTo>
                    <a:cubicBezTo>
                      <a:pt x="53900" y="904182"/>
                      <a:pt x="77917" y="836564"/>
                      <a:pt x="98002" y="770282"/>
                    </a:cubicBezTo>
                    <a:cubicBezTo>
                      <a:pt x="137584" y="647582"/>
                      <a:pt x="274074" y="465956"/>
                      <a:pt x="153485" y="352701"/>
                    </a:cubicBezTo>
                    <a:cubicBezTo>
                      <a:pt x="66536" y="295196"/>
                      <a:pt x="-495" y="317763"/>
                      <a:pt x="35740" y="182944"/>
                    </a:cubicBezTo>
                    <a:cubicBezTo>
                      <a:pt x="55908" y="119839"/>
                      <a:pt x="83357" y="52972"/>
                      <a:pt x="134070" y="8172"/>
                    </a:cubicBezTo>
                    <a:cubicBezTo>
                      <a:pt x="134990" y="7921"/>
                      <a:pt x="135995" y="7587"/>
                      <a:pt x="136915" y="7336"/>
                    </a:cubicBezTo>
                    <a:cubicBezTo>
                      <a:pt x="141518" y="5998"/>
                      <a:pt x="139593" y="-1106"/>
                      <a:pt x="134990" y="148"/>
                    </a:cubicBezTo>
                    <a:cubicBezTo>
                      <a:pt x="69465" y="30070"/>
                      <a:pt x="-2922" y="192222"/>
                      <a:pt x="91" y="263602"/>
                    </a:cubicBezTo>
                    <a:cubicBezTo>
                      <a:pt x="2016" y="353788"/>
                      <a:pt x="129718" y="341000"/>
                      <a:pt x="155158" y="4152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45" name="Google Shape;745;p25"/>
          <p:cNvSpPr/>
          <p:nvPr/>
        </p:nvSpPr>
        <p:spPr>
          <a:xfrm>
            <a:off x="16157830" y="381394"/>
            <a:ext cx="1279597" cy="1160216"/>
          </a:xfrm>
          <a:custGeom>
            <a:rect b="b" l="l" r="r" t="t"/>
            <a:pathLst>
              <a:path extrusionOk="0" h="1160216" w="1279597">
                <a:moveTo>
                  <a:pt x="1238373" y="549605"/>
                </a:moveTo>
                <a:cubicBezTo>
                  <a:pt x="1194562" y="539786"/>
                  <a:pt x="1149473" y="537920"/>
                  <a:pt x="1104971" y="533087"/>
                </a:cubicBezTo>
                <a:cubicBezTo>
                  <a:pt x="1020959" y="524112"/>
                  <a:pt x="936410" y="519331"/>
                  <a:pt x="851937" y="523038"/>
                </a:cubicBezTo>
                <a:cubicBezTo>
                  <a:pt x="882926" y="492764"/>
                  <a:pt x="915170" y="463717"/>
                  <a:pt x="947336" y="434644"/>
                </a:cubicBezTo>
                <a:cubicBezTo>
                  <a:pt x="963561" y="418766"/>
                  <a:pt x="980859" y="404038"/>
                  <a:pt x="997775" y="388875"/>
                </a:cubicBezTo>
                <a:cubicBezTo>
                  <a:pt x="1013820" y="373814"/>
                  <a:pt x="1029685" y="358575"/>
                  <a:pt x="1046396" y="344230"/>
                </a:cubicBezTo>
                <a:cubicBezTo>
                  <a:pt x="1061494" y="330346"/>
                  <a:pt x="1076285" y="316129"/>
                  <a:pt x="1092637" y="303702"/>
                </a:cubicBezTo>
                <a:cubicBezTo>
                  <a:pt x="1114491" y="285804"/>
                  <a:pt x="1133760" y="264223"/>
                  <a:pt x="1148807" y="240315"/>
                </a:cubicBezTo>
                <a:cubicBezTo>
                  <a:pt x="1158838" y="222647"/>
                  <a:pt x="1170891" y="201757"/>
                  <a:pt x="1163803" y="180968"/>
                </a:cubicBezTo>
                <a:cubicBezTo>
                  <a:pt x="1158404" y="166445"/>
                  <a:pt x="1144892" y="154325"/>
                  <a:pt x="1129282" y="152228"/>
                </a:cubicBezTo>
                <a:cubicBezTo>
                  <a:pt x="1101542" y="149083"/>
                  <a:pt x="1075261" y="162098"/>
                  <a:pt x="1052051" y="175880"/>
                </a:cubicBezTo>
                <a:cubicBezTo>
                  <a:pt x="1018579" y="197180"/>
                  <a:pt x="988792" y="223465"/>
                  <a:pt x="958238" y="248600"/>
                </a:cubicBezTo>
                <a:cubicBezTo>
                  <a:pt x="920876" y="280281"/>
                  <a:pt x="885204" y="313930"/>
                  <a:pt x="849454" y="347426"/>
                </a:cubicBezTo>
                <a:cubicBezTo>
                  <a:pt x="830390" y="366195"/>
                  <a:pt x="813654" y="387187"/>
                  <a:pt x="794026" y="405444"/>
                </a:cubicBezTo>
                <a:cubicBezTo>
                  <a:pt x="784481" y="414828"/>
                  <a:pt x="775627" y="424902"/>
                  <a:pt x="766491" y="434670"/>
                </a:cubicBezTo>
                <a:cubicBezTo>
                  <a:pt x="755564" y="446534"/>
                  <a:pt x="742795" y="456302"/>
                  <a:pt x="730742" y="466913"/>
                </a:cubicBezTo>
                <a:cubicBezTo>
                  <a:pt x="737856" y="362513"/>
                  <a:pt x="762627" y="259927"/>
                  <a:pt x="772966" y="155885"/>
                </a:cubicBezTo>
                <a:cubicBezTo>
                  <a:pt x="777674" y="116022"/>
                  <a:pt x="781999" y="75903"/>
                  <a:pt x="778570" y="35759"/>
                </a:cubicBezTo>
                <a:cubicBezTo>
                  <a:pt x="778263" y="6737"/>
                  <a:pt x="747069" y="-6047"/>
                  <a:pt x="722297" y="2723"/>
                </a:cubicBezTo>
                <a:cubicBezTo>
                  <a:pt x="698319" y="10087"/>
                  <a:pt x="679076" y="28932"/>
                  <a:pt x="667663" y="50870"/>
                </a:cubicBezTo>
                <a:cubicBezTo>
                  <a:pt x="635828" y="114718"/>
                  <a:pt x="625618" y="186543"/>
                  <a:pt x="610980" y="255683"/>
                </a:cubicBezTo>
                <a:cubicBezTo>
                  <a:pt x="605197" y="281789"/>
                  <a:pt x="602024" y="308331"/>
                  <a:pt x="597981" y="334744"/>
                </a:cubicBezTo>
                <a:cubicBezTo>
                  <a:pt x="589945" y="383096"/>
                  <a:pt x="581552" y="431678"/>
                  <a:pt x="578635" y="480670"/>
                </a:cubicBezTo>
                <a:cubicBezTo>
                  <a:pt x="564381" y="458245"/>
                  <a:pt x="551023" y="435130"/>
                  <a:pt x="537383" y="412245"/>
                </a:cubicBezTo>
                <a:cubicBezTo>
                  <a:pt x="522899" y="386420"/>
                  <a:pt x="510795" y="359265"/>
                  <a:pt x="495339" y="333977"/>
                </a:cubicBezTo>
                <a:cubicBezTo>
                  <a:pt x="471335" y="295546"/>
                  <a:pt x="448586" y="256322"/>
                  <a:pt x="421076" y="220243"/>
                </a:cubicBezTo>
                <a:cubicBezTo>
                  <a:pt x="412273" y="206896"/>
                  <a:pt x="404955" y="192628"/>
                  <a:pt x="395230" y="179895"/>
                </a:cubicBezTo>
                <a:cubicBezTo>
                  <a:pt x="385455" y="166931"/>
                  <a:pt x="374938" y="154530"/>
                  <a:pt x="364548" y="142077"/>
                </a:cubicBezTo>
                <a:cubicBezTo>
                  <a:pt x="338983" y="112340"/>
                  <a:pt x="309964" y="83088"/>
                  <a:pt x="272552" y="68948"/>
                </a:cubicBezTo>
                <a:cubicBezTo>
                  <a:pt x="258247" y="63144"/>
                  <a:pt x="242330" y="60024"/>
                  <a:pt x="227078" y="63655"/>
                </a:cubicBezTo>
                <a:cubicBezTo>
                  <a:pt x="204303" y="69562"/>
                  <a:pt x="209165" y="99657"/>
                  <a:pt x="212415" y="117454"/>
                </a:cubicBezTo>
                <a:cubicBezTo>
                  <a:pt x="222523" y="170766"/>
                  <a:pt x="245247" y="220652"/>
                  <a:pt x="275111" y="265706"/>
                </a:cubicBezTo>
                <a:cubicBezTo>
                  <a:pt x="287112" y="285344"/>
                  <a:pt x="297323" y="306055"/>
                  <a:pt x="309632" y="325539"/>
                </a:cubicBezTo>
                <a:cubicBezTo>
                  <a:pt x="326265" y="351185"/>
                  <a:pt x="344920" y="375553"/>
                  <a:pt x="363448" y="399870"/>
                </a:cubicBezTo>
                <a:cubicBezTo>
                  <a:pt x="389754" y="432011"/>
                  <a:pt x="413783" y="465916"/>
                  <a:pt x="442675" y="495883"/>
                </a:cubicBezTo>
                <a:cubicBezTo>
                  <a:pt x="455956" y="511302"/>
                  <a:pt x="468265" y="527487"/>
                  <a:pt x="481699" y="542753"/>
                </a:cubicBezTo>
                <a:cubicBezTo>
                  <a:pt x="489351" y="551779"/>
                  <a:pt x="497437" y="560958"/>
                  <a:pt x="501276" y="572337"/>
                </a:cubicBezTo>
                <a:cubicBezTo>
                  <a:pt x="459462" y="565433"/>
                  <a:pt x="417212" y="568833"/>
                  <a:pt x="375066" y="569447"/>
                </a:cubicBezTo>
                <a:cubicBezTo>
                  <a:pt x="321070" y="571365"/>
                  <a:pt x="266999" y="571109"/>
                  <a:pt x="213080" y="574740"/>
                </a:cubicBezTo>
                <a:cubicBezTo>
                  <a:pt x="186390" y="576172"/>
                  <a:pt x="159623" y="576377"/>
                  <a:pt x="132881" y="577297"/>
                </a:cubicBezTo>
                <a:cubicBezTo>
                  <a:pt x="92014" y="578397"/>
                  <a:pt x="48357" y="578857"/>
                  <a:pt x="11917" y="599645"/>
                </a:cubicBezTo>
                <a:cubicBezTo>
                  <a:pt x="-23602" y="626749"/>
                  <a:pt x="29036" y="663927"/>
                  <a:pt x="55829" y="671240"/>
                </a:cubicBezTo>
                <a:cubicBezTo>
                  <a:pt x="81522" y="679064"/>
                  <a:pt x="108622" y="680598"/>
                  <a:pt x="135261" y="682439"/>
                </a:cubicBezTo>
                <a:cubicBezTo>
                  <a:pt x="176051" y="684203"/>
                  <a:pt x="216970" y="683360"/>
                  <a:pt x="257735" y="681672"/>
                </a:cubicBezTo>
                <a:cubicBezTo>
                  <a:pt x="298884" y="679703"/>
                  <a:pt x="340058" y="678143"/>
                  <a:pt x="381130" y="675075"/>
                </a:cubicBezTo>
                <a:cubicBezTo>
                  <a:pt x="416726" y="672058"/>
                  <a:pt x="452399" y="668811"/>
                  <a:pt x="488148" y="670524"/>
                </a:cubicBezTo>
                <a:cubicBezTo>
                  <a:pt x="473127" y="680573"/>
                  <a:pt x="460076" y="693025"/>
                  <a:pt x="446948" y="705298"/>
                </a:cubicBezTo>
                <a:cubicBezTo>
                  <a:pt x="388347" y="749176"/>
                  <a:pt x="329720" y="793258"/>
                  <a:pt x="275802" y="842939"/>
                </a:cubicBezTo>
                <a:cubicBezTo>
                  <a:pt x="232733" y="878635"/>
                  <a:pt x="192020" y="918446"/>
                  <a:pt x="163333" y="966901"/>
                </a:cubicBezTo>
                <a:cubicBezTo>
                  <a:pt x="148414" y="990757"/>
                  <a:pt x="133649" y="1017963"/>
                  <a:pt x="139841" y="1047010"/>
                </a:cubicBezTo>
                <a:cubicBezTo>
                  <a:pt x="143424" y="1069844"/>
                  <a:pt x="165252" y="1064398"/>
                  <a:pt x="181451" y="1059769"/>
                </a:cubicBezTo>
                <a:cubicBezTo>
                  <a:pt x="206427" y="1051383"/>
                  <a:pt x="230584" y="1040132"/>
                  <a:pt x="253052" y="1026350"/>
                </a:cubicBezTo>
                <a:cubicBezTo>
                  <a:pt x="316413" y="986257"/>
                  <a:pt x="375705" y="939695"/>
                  <a:pt x="428267" y="886203"/>
                </a:cubicBezTo>
                <a:cubicBezTo>
                  <a:pt x="458796" y="859125"/>
                  <a:pt x="485359" y="828058"/>
                  <a:pt x="515376" y="800443"/>
                </a:cubicBezTo>
                <a:cubicBezTo>
                  <a:pt x="548822" y="767049"/>
                  <a:pt x="586209" y="737286"/>
                  <a:pt x="621652" y="705861"/>
                </a:cubicBezTo>
                <a:cubicBezTo>
                  <a:pt x="621524" y="776791"/>
                  <a:pt x="621600" y="847746"/>
                  <a:pt x="623955" y="918651"/>
                </a:cubicBezTo>
                <a:cubicBezTo>
                  <a:pt x="624262" y="973293"/>
                  <a:pt x="633679" y="1027322"/>
                  <a:pt x="647114" y="1080148"/>
                </a:cubicBezTo>
                <a:cubicBezTo>
                  <a:pt x="653946" y="1101422"/>
                  <a:pt x="665666" y="1152536"/>
                  <a:pt x="687930" y="1159849"/>
                </a:cubicBezTo>
                <a:cubicBezTo>
                  <a:pt x="718740" y="1168670"/>
                  <a:pt x="744919" y="1016301"/>
                  <a:pt x="751444" y="990706"/>
                </a:cubicBezTo>
                <a:cubicBezTo>
                  <a:pt x="762013" y="939004"/>
                  <a:pt x="770714" y="886919"/>
                  <a:pt x="774501" y="834246"/>
                </a:cubicBezTo>
                <a:cubicBezTo>
                  <a:pt x="777981" y="788604"/>
                  <a:pt x="780105" y="743116"/>
                  <a:pt x="784737" y="697474"/>
                </a:cubicBezTo>
                <a:cubicBezTo>
                  <a:pt x="800194" y="713302"/>
                  <a:pt x="817262" y="727390"/>
                  <a:pt x="833077" y="742834"/>
                </a:cubicBezTo>
                <a:cubicBezTo>
                  <a:pt x="847075" y="757000"/>
                  <a:pt x="860791" y="771447"/>
                  <a:pt x="875249" y="785178"/>
                </a:cubicBezTo>
                <a:cubicBezTo>
                  <a:pt x="892676" y="802923"/>
                  <a:pt x="908235" y="822407"/>
                  <a:pt x="926557" y="839309"/>
                </a:cubicBezTo>
                <a:cubicBezTo>
                  <a:pt x="938457" y="851071"/>
                  <a:pt x="947746" y="863676"/>
                  <a:pt x="959364" y="876384"/>
                </a:cubicBezTo>
                <a:cubicBezTo>
                  <a:pt x="973208" y="891036"/>
                  <a:pt x="987999" y="904741"/>
                  <a:pt x="1002893" y="918293"/>
                </a:cubicBezTo>
                <a:cubicBezTo>
                  <a:pt x="1029404" y="939260"/>
                  <a:pt x="1071858" y="974341"/>
                  <a:pt x="1107428" y="961071"/>
                </a:cubicBezTo>
                <a:cubicBezTo>
                  <a:pt x="1134835" y="948030"/>
                  <a:pt x="1124599" y="920824"/>
                  <a:pt x="1113672" y="899781"/>
                </a:cubicBezTo>
                <a:cubicBezTo>
                  <a:pt x="1103359" y="879555"/>
                  <a:pt x="1093328" y="858690"/>
                  <a:pt x="1080789" y="839436"/>
                </a:cubicBezTo>
                <a:cubicBezTo>
                  <a:pt x="1070655" y="824555"/>
                  <a:pt x="1059344" y="810517"/>
                  <a:pt x="1048955" y="795789"/>
                </a:cubicBezTo>
                <a:cubicBezTo>
                  <a:pt x="1024798" y="763316"/>
                  <a:pt x="994704" y="735828"/>
                  <a:pt x="963919" y="709773"/>
                </a:cubicBezTo>
                <a:cubicBezTo>
                  <a:pt x="953785" y="700594"/>
                  <a:pt x="944470" y="690596"/>
                  <a:pt x="934234" y="681544"/>
                </a:cubicBezTo>
                <a:cubicBezTo>
                  <a:pt x="923614" y="671853"/>
                  <a:pt x="910845" y="664873"/>
                  <a:pt x="900251" y="655182"/>
                </a:cubicBezTo>
                <a:cubicBezTo>
                  <a:pt x="942295" y="654901"/>
                  <a:pt x="984135" y="660935"/>
                  <a:pt x="1026179" y="658736"/>
                </a:cubicBezTo>
                <a:cubicBezTo>
                  <a:pt x="1058960" y="657432"/>
                  <a:pt x="1091844" y="658864"/>
                  <a:pt x="1124394" y="654108"/>
                </a:cubicBezTo>
                <a:cubicBezTo>
                  <a:pt x="1144534" y="652165"/>
                  <a:pt x="1164929" y="652037"/>
                  <a:pt x="1184761" y="647537"/>
                </a:cubicBezTo>
                <a:cubicBezTo>
                  <a:pt x="1203775" y="643420"/>
                  <a:pt x="1221918" y="636158"/>
                  <a:pt x="1240445" y="630303"/>
                </a:cubicBezTo>
                <a:cubicBezTo>
                  <a:pt x="1250323" y="627030"/>
                  <a:pt x="1260636" y="623578"/>
                  <a:pt x="1268057" y="615933"/>
                </a:cubicBezTo>
                <a:cubicBezTo>
                  <a:pt x="1295873" y="590593"/>
                  <a:pt x="1268415" y="555256"/>
                  <a:pt x="1238373" y="54960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5"/>
          <p:cNvSpPr/>
          <p:nvPr/>
        </p:nvSpPr>
        <p:spPr>
          <a:xfrm>
            <a:off x="16157830" y="381394"/>
            <a:ext cx="1279597" cy="1160216"/>
          </a:xfrm>
          <a:custGeom>
            <a:rect b="b" l="l" r="r" t="t"/>
            <a:pathLst>
              <a:path extrusionOk="0" h="1160216" w="1279597">
                <a:moveTo>
                  <a:pt x="687930" y="1159849"/>
                </a:moveTo>
                <a:cubicBezTo>
                  <a:pt x="665666" y="1152536"/>
                  <a:pt x="653946" y="1101422"/>
                  <a:pt x="647114" y="1080148"/>
                </a:cubicBezTo>
                <a:cubicBezTo>
                  <a:pt x="633679" y="1027322"/>
                  <a:pt x="624262" y="973293"/>
                  <a:pt x="623955" y="918651"/>
                </a:cubicBezTo>
                <a:cubicBezTo>
                  <a:pt x="621600" y="847746"/>
                  <a:pt x="621524" y="776791"/>
                  <a:pt x="621652" y="705861"/>
                </a:cubicBezTo>
                <a:cubicBezTo>
                  <a:pt x="586209" y="737286"/>
                  <a:pt x="548822" y="767049"/>
                  <a:pt x="515376" y="800443"/>
                </a:cubicBezTo>
                <a:cubicBezTo>
                  <a:pt x="485359" y="828058"/>
                  <a:pt x="458796" y="859125"/>
                  <a:pt x="428267" y="886203"/>
                </a:cubicBezTo>
                <a:cubicBezTo>
                  <a:pt x="375705" y="939695"/>
                  <a:pt x="316413" y="986257"/>
                  <a:pt x="253052" y="1026350"/>
                </a:cubicBezTo>
                <a:cubicBezTo>
                  <a:pt x="230584" y="1040132"/>
                  <a:pt x="206427" y="1051383"/>
                  <a:pt x="181451" y="1059769"/>
                </a:cubicBezTo>
                <a:cubicBezTo>
                  <a:pt x="165252" y="1064398"/>
                  <a:pt x="143424" y="1069844"/>
                  <a:pt x="139841" y="1047010"/>
                </a:cubicBezTo>
                <a:cubicBezTo>
                  <a:pt x="133649" y="1017963"/>
                  <a:pt x="148414" y="990757"/>
                  <a:pt x="163333" y="966901"/>
                </a:cubicBezTo>
                <a:cubicBezTo>
                  <a:pt x="192020" y="918446"/>
                  <a:pt x="232733" y="878635"/>
                  <a:pt x="275802" y="842939"/>
                </a:cubicBezTo>
                <a:cubicBezTo>
                  <a:pt x="329720" y="793258"/>
                  <a:pt x="388347" y="749176"/>
                  <a:pt x="446948" y="705298"/>
                </a:cubicBezTo>
                <a:cubicBezTo>
                  <a:pt x="460076" y="693025"/>
                  <a:pt x="473127" y="680573"/>
                  <a:pt x="488148" y="670524"/>
                </a:cubicBezTo>
                <a:cubicBezTo>
                  <a:pt x="452399" y="668811"/>
                  <a:pt x="416726" y="672058"/>
                  <a:pt x="381130" y="675075"/>
                </a:cubicBezTo>
                <a:cubicBezTo>
                  <a:pt x="340058" y="678143"/>
                  <a:pt x="298884" y="679703"/>
                  <a:pt x="257735" y="681672"/>
                </a:cubicBezTo>
                <a:cubicBezTo>
                  <a:pt x="216970" y="683360"/>
                  <a:pt x="176051" y="684203"/>
                  <a:pt x="135261" y="682439"/>
                </a:cubicBezTo>
                <a:cubicBezTo>
                  <a:pt x="108622" y="680598"/>
                  <a:pt x="81522" y="679064"/>
                  <a:pt x="55829" y="671240"/>
                </a:cubicBezTo>
                <a:cubicBezTo>
                  <a:pt x="29036" y="663927"/>
                  <a:pt x="-23602" y="626749"/>
                  <a:pt x="11917" y="599645"/>
                </a:cubicBezTo>
                <a:cubicBezTo>
                  <a:pt x="48357" y="578857"/>
                  <a:pt x="92014" y="578397"/>
                  <a:pt x="132881" y="577297"/>
                </a:cubicBezTo>
                <a:cubicBezTo>
                  <a:pt x="159623" y="576377"/>
                  <a:pt x="186390" y="576172"/>
                  <a:pt x="213080" y="574740"/>
                </a:cubicBezTo>
                <a:cubicBezTo>
                  <a:pt x="266999" y="571109"/>
                  <a:pt x="321070" y="571365"/>
                  <a:pt x="375066" y="569447"/>
                </a:cubicBezTo>
                <a:cubicBezTo>
                  <a:pt x="417212" y="568833"/>
                  <a:pt x="459462" y="565433"/>
                  <a:pt x="501276" y="572337"/>
                </a:cubicBezTo>
                <a:cubicBezTo>
                  <a:pt x="497437" y="560958"/>
                  <a:pt x="489351" y="551779"/>
                  <a:pt x="481699" y="542753"/>
                </a:cubicBezTo>
                <a:cubicBezTo>
                  <a:pt x="468265" y="527487"/>
                  <a:pt x="455956" y="511302"/>
                  <a:pt x="442675" y="495883"/>
                </a:cubicBezTo>
                <a:cubicBezTo>
                  <a:pt x="413783" y="465916"/>
                  <a:pt x="389754" y="432011"/>
                  <a:pt x="363448" y="399870"/>
                </a:cubicBezTo>
                <a:cubicBezTo>
                  <a:pt x="344920" y="375553"/>
                  <a:pt x="326265" y="351185"/>
                  <a:pt x="309632" y="325539"/>
                </a:cubicBezTo>
                <a:cubicBezTo>
                  <a:pt x="297323" y="306055"/>
                  <a:pt x="287112" y="285344"/>
                  <a:pt x="275111" y="265706"/>
                </a:cubicBezTo>
                <a:cubicBezTo>
                  <a:pt x="245247" y="220652"/>
                  <a:pt x="222523" y="170766"/>
                  <a:pt x="212415" y="117454"/>
                </a:cubicBezTo>
                <a:cubicBezTo>
                  <a:pt x="209165" y="99657"/>
                  <a:pt x="204303" y="69562"/>
                  <a:pt x="227078" y="63655"/>
                </a:cubicBezTo>
                <a:cubicBezTo>
                  <a:pt x="242330" y="60024"/>
                  <a:pt x="258247" y="63144"/>
                  <a:pt x="272552" y="68948"/>
                </a:cubicBezTo>
                <a:cubicBezTo>
                  <a:pt x="309964" y="83088"/>
                  <a:pt x="338983" y="112340"/>
                  <a:pt x="364548" y="142077"/>
                </a:cubicBezTo>
                <a:cubicBezTo>
                  <a:pt x="374938" y="154530"/>
                  <a:pt x="385455" y="166931"/>
                  <a:pt x="395230" y="179895"/>
                </a:cubicBezTo>
                <a:cubicBezTo>
                  <a:pt x="404955" y="192628"/>
                  <a:pt x="412273" y="206896"/>
                  <a:pt x="421076" y="220243"/>
                </a:cubicBezTo>
                <a:cubicBezTo>
                  <a:pt x="448586" y="256322"/>
                  <a:pt x="471335" y="295546"/>
                  <a:pt x="495339" y="333977"/>
                </a:cubicBezTo>
                <a:cubicBezTo>
                  <a:pt x="510795" y="359265"/>
                  <a:pt x="522899" y="386420"/>
                  <a:pt x="537383" y="412245"/>
                </a:cubicBezTo>
                <a:cubicBezTo>
                  <a:pt x="551023" y="435130"/>
                  <a:pt x="564381" y="458245"/>
                  <a:pt x="578635" y="480670"/>
                </a:cubicBezTo>
                <a:cubicBezTo>
                  <a:pt x="581552" y="431678"/>
                  <a:pt x="589945" y="383096"/>
                  <a:pt x="597981" y="334744"/>
                </a:cubicBezTo>
                <a:cubicBezTo>
                  <a:pt x="602024" y="308331"/>
                  <a:pt x="605197" y="281789"/>
                  <a:pt x="610980" y="255683"/>
                </a:cubicBezTo>
                <a:cubicBezTo>
                  <a:pt x="625618" y="186543"/>
                  <a:pt x="635828" y="114718"/>
                  <a:pt x="667663" y="50870"/>
                </a:cubicBezTo>
                <a:cubicBezTo>
                  <a:pt x="679076" y="28932"/>
                  <a:pt x="698319" y="10087"/>
                  <a:pt x="722297" y="2723"/>
                </a:cubicBezTo>
                <a:cubicBezTo>
                  <a:pt x="747069" y="-6047"/>
                  <a:pt x="778263" y="6737"/>
                  <a:pt x="778570" y="35759"/>
                </a:cubicBezTo>
                <a:cubicBezTo>
                  <a:pt x="781999" y="75903"/>
                  <a:pt x="777674" y="116022"/>
                  <a:pt x="772966" y="155885"/>
                </a:cubicBezTo>
                <a:cubicBezTo>
                  <a:pt x="762627" y="259927"/>
                  <a:pt x="737856" y="362513"/>
                  <a:pt x="730742" y="466913"/>
                </a:cubicBezTo>
                <a:cubicBezTo>
                  <a:pt x="742795" y="456302"/>
                  <a:pt x="755564" y="446534"/>
                  <a:pt x="766491" y="434670"/>
                </a:cubicBezTo>
                <a:cubicBezTo>
                  <a:pt x="775627" y="424902"/>
                  <a:pt x="784481" y="414828"/>
                  <a:pt x="794026" y="405444"/>
                </a:cubicBezTo>
                <a:cubicBezTo>
                  <a:pt x="813654" y="387187"/>
                  <a:pt x="830390" y="366195"/>
                  <a:pt x="849454" y="347426"/>
                </a:cubicBezTo>
                <a:cubicBezTo>
                  <a:pt x="885204" y="313930"/>
                  <a:pt x="920876" y="280281"/>
                  <a:pt x="958238" y="248600"/>
                </a:cubicBezTo>
                <a:cubicBezTo>
                  <a:pt x="988792" y="223465"/>
                  <a:pt x="1018579" y="197180"/>
                  <a:pt x="1052051" y="175880"/>
                </a:cubicBezTo>
                <a:cubicBezTo>
                  <a:pt x="1075261" y="162098"/>
                  <a:pt x="1101542" y="149083"/>
                  <a:pt x="1129282" y="152228"/>
                </a:cubicBezTo>
                <a:cubicBezTo>
                  <a:pt x="1144892" y="154325"/>
                  <a:pt x="1158404" y="166445"/>
                  <a:pt x="1163803" y="180968"/>
                </a:cubicBezTo>
                <a:cubicBezTo>
                  <a:pt x="1170891" y="201757"/>
                  <a:pt x="1158838" y="222647"/>
                  <a:pt x="1148807" y="240315"/>
                </a:cubicBezTo>
                <a:cubicBezTo>
                  <a:pt x="1133760" y="264223"/>
                  <a:pt x="1114491" y="285804"/>
                  <a:pt x="1092637" y="303702"/>
                </a:cubicBezTo>
                <a:cubicBezTo>
                  <a:pt x="1076285" y="316129"/>
                  <a:pt x="1061494" y="330346"/>
                  <a:pt x="1046396" y="344230"/>
                </a:cubicBezTo>
                <a:cubicBezTo>
                  <a:pt x="1029685" y="358575"/>
                  <a:pt x="1013820" y="373814"/>
                  <a:pt x="997775" y="388875"/>
                </a:cubicBezTo>
                <a:cubicBezTo>
                  <a:pt x="980859" y="404038"/>
                  <a:pt x="963561" y="418766"/>
                  <a:pt x="947336" y="434644"/>
                </a:cubicBezTo>
                <a:cubicBezTo>
                  <a:pt x="915170" y="463717"/>
                  <a:pt x="882926" y="492764"/>
                  <a:pt x="851937" y="523038"/>
                </a:cubicBezTo>
                <a:cubicBezTo>
                  <a:pt x="936410" y="519331"/>
                  <a:pt x="1020959" y="524112"/>
                  <a:pt x="1104971" y="533087"/>
                </a:cubicBezTo>
                <a:cubicBezTo>
                  <a:pt x="1149473" y="537920"/>
                  <a:pt x="1194562" y="539786"/>
                  <a:pt x="1238373" y="549605"/>
                </a:cubicBezTo>
                <a:cubicBezTo>
                  <a:pt x="1268415" y="555256"/>
                  <a:pt x="1295873" y="590593"/>
                  <a:pt x="1268057" y="615933"/>
                </a:cubicBezTo>
                <a:cubicBezTo>
                  <a:pt x="1260636" y="623578"/>
                  <a:pt x="1250323" y="627030"/>
                  <a:pt x="1240445" y="630303"/>
                </a:cubicBezTo>
                <a:cubicBezTo>
                  <a:pt x="1221918" y="636158"/>
                  <a:pt x="1203775" y="643420"/>
                  <a:pt x="1184761" y="647537"/>
                </a:cubicBezTo>
                <a:cubicBezTo>
                  <a:pt x="1164929" y="652037"/>
                  <a:pt x="1144534" y="652165"/>
                  <a:pt x="1124394" y="654108"/>
                </a:cubicBezTo>
                <a:cubicBezTo>
                  <a:pt x="1091844" y="658864"/>
                  <a:pt x="1058960" y="657432"/>
                  <a:pt x="1026179" y="658736"/>
                </a:cubicBezTo>
                <a:cubicBezTo>
                  <a:pt x="984135" y="660935"/>
                  <a:pt x="942295" y="654901"/>
                  <a:pt x="900251" y="655182"/>
                </a:cubicBezTo>
                <a:cubicBezTo>
                  <a:pt x="910845" y="664873"/>
                  <a:pt x="923614" y="671853"/>
                  <a:pt x="934234" y="681544"/>
                </a:cubicBezTo>
                <a:cubicBezTo>
                  <a:pt x="944470" y="690596"/>
                  <a:pt x="953785" y="700594"/>
                  <a:pt x="963919" y="709773"/>
                </a:cubicBezTo>
                <a:cubicBezTo>
                  <a:pt x="994704" y="735828"/>
                  <a:pt x="1024798" y="763316"/>
                  <a:pt x="1048955" y="795789"/>
                </a:cubicBezTo>
                <a:cubicBezTo>
                  <a:pt x="1059344" y="810517"/>
                  <a:pt x="1070655" y="824555"/>
                  <a:pt x="1080789" y="839436"/>
                </a:cubicBezTo>
                <a:cubicBezTo>
                  <a:pt x="1093328" y="858690"/>
                  <a:pt x="1103359" y="879555"/>
                  <a:pt x="1113672" y="899781"/>
                </a:cubicBezTo>
                <a:cubicBezTo>
                  <a:pt x="1124599" y="920824"/>
                  <a:pt x="1134835" y="948030"/>
                  <a:pt x="1107428" y="961071"/>
                </a:cubicBezTo>
                <a:cubicBezTo>
                  <a:pt x="1071858" y="974341"/>
                  <a:pt x="1029404" y="939260"/>
                  <a:pt x="1002893" y="918293"/>
                </a:cubicBezTo>
                <a:cubicBezTo>
                  <a:pt x="987999" y="904741"/>
                  <a:pt x="973208" y="891036"/>
                  <a:pt x="959364" y="876384"/>
                </a:cubicBezTo>
                <a:cubicBezTo>
                  <a:pt x="947746" y="863676"/>
                  <a:pt x="938457" y="851071"/>
                  <a:pt x="926557" y="839309"/>
                </a:cubicBezTo>
                <a:cubicBezTo>
                  <a:pt x="908235" y="822407"/>
                  <a:pt x="892676" y="802923"/>
                  <a:pt x="875249" y="785178"/>
                </a:cubicBezTo>
                <a:cubicBezTo>
                  <a:pt x="860791" y="771447"/>
                  <a:pt x="847075" y="757000"/>
                  <a:pt x="833077" y="742834"/>
                </a:cubicBezTo>
                <a:cubicBezTo>
                  <a:pt x="817262" y="727390"/>
                  <a:pt x="800194" y="713302"/>
                  <a:pt x="784737" y="697474"/>
                </a:cubicBezTo>
                <a:cubicBezTo>
                  <a:pt x="780105" y="743116"/>
                  <a:pt x="777981" y="788604"/>
                  <a:pt x="774501" y="834246"/>
                </a:cubicBezTo>
                <a:cubicBezTo>
                  <a:pt x="770714" y="886919"/>
                  <a:pt x="762013" y="939004"/>
                  <a:pt x="751444" y="990706"/>
                </a:cubicBezTo>
                <a:cubicBezTo>
                  <a:pt x="744919" y="1016301"/>
                  <a:pt x="718740" y="1168670"/>
                  <a:pt x="687930" y="1159849"/>
                </a:cubicBezTo>
                <a:close/>
                <a:moveTo>
                  <a:pt x="690335" y="1146604"/>
                </a:moveTo>
                <a:cubicBezTo>
                  <a:pt x="696810" y="1138473"/>
                  <a:pt x="701621" y="1129268"/>
                  <a:pt x="704973" y="1119449"/>
                </a:cubicBezTo>
                <a:cubicBezTo>
                  <a:pt x="712087" y="1099019"/>
                  <a:pt x="718075" y="1078231"/>
                  <a:pt x="722937" y="1057161"/>
                </a:cubicBezTo>
                <a:cubicBezTo>
                  <a:pt x="740134" y="985413"/>
                  <a:pt x="754950" y="912744"/>
                  <a:pt x="760810" y="839104"/>
                </a:cubicBezTo>
                <a:cubicBezTo>
                  <a:pt x="765161" y="788220"/>
                  <a:pt x="766543" y="737107"/>
                  <a:pt x="772863" y="686428"/>
                </a:cubicBezTo>
                <a:cubicBezTo>
                  <a:pt x="773836" y="680189"/>
                  <a:pt x="780566" y="675510"/>
                  <a:pt x="786093" y="680036"/>
                </a:cubicBezTo>
                <a:cubicBezTo>
                  <a:pt x="792721" y="686607"/>
                  <a:pt x="799119" y="693434"/>
                  <a:pt x="805977" y="699775"/>
                </a:cubicBezTo>
                <a:cubicBezTo>
                  <a:pt x="824197" y="716651"/>
                  <a:pt x="842878" y="733016"/>
                  <a:pt x="859742" y="751272"/>
                </a:cubicBezTo>
                <a:cubicBezTo>
                  <a:pt x="872434" y="764441"/>
                  <a:pt x="886151" y="776561"/>
                  <a:pt x="898280" y="790266"/>
                </a:cubicBezTo>
                <a:cubicBezTo>
                  <a:pt x="911101" y="805633"/>
                  <a:pt x="925355" y="819594"/>
                  <a:pt x="939532" y="833709"/>
                </a:cubicBezTo>
                <a:cubicBezTo>
                  <a:pt x="949153" y="843579"/>
                  <a:pt x="957649" y="854522"/>
                  <a:pt x="966708" y="864904"/>
                </a:cubicBezTo>
                <a:cubicBezTo>
                  <a:pt x="984621" y="883569"/>
                  <a:pt x="1003123" y="901903"/>
                  <a:pt x="1023416" y="918012"/>
                </a:cubicBezTo>
                <a:cubicBezTo>
                  <a:pt x="1044374" y="932228"/>
                  <a:pt x="1079074" y="960687"/>
                  <a:pt x="1104997" y="947289"/>
                </a:cubicBezTo>
                <a:cubicBezTo>
                  <a:pt x="1110192" y="943556"/>
                  <a:pt x="1113518" y="937675"/>
                  <a:pt x="1111420" y="931282"/>
                </a:cubicBezTo>
                <a:cubicBezTo>
                  <a:pt x="1109782" y="922461"/>
                  <a:pt x="1106123" y="914253"/>
                  <a:pt x="1102156" y="906250"/>
                </a:cubicBezTo>
                <a:cubicBezTo>
                  <a:pt x="1091665" y="885615"/>
                  <a:pt x="1081582" y="864674"/>
                  <a:pt x="1068838" y="845292"/>
                </a:cubicBezTo>
                <a:cubicBezTo>
                  <a:pt x="1053305" y="824401"/>
                  <a:pt x="1038693" y="802744"/>
                  <a:pt x="1021701" y="783030"/>
                </a:cubicBezTo>
                <a:cubicBezTo>
                  <a:pt x="1003251" y="762804"/>
                  <a:pt x="983470" y="743269"/>
                  <a:pt x="962435" y="725984"/>
                </a:cubicBezTo>
                <a:cubicBezTo>
                  <a:pt x="949409" y="715092"/>
                  <a:pt x="937894" y="702562"/>
                  <a:pt x="925278" y="691209"/>
                </a:cubicBezTo>
                <a:cubicBezTo>
                  <a:pt x="915426" y="682618"/>
                  <a:pt x="904268" y="675766"/>
                  <a:pt x="894186" y="667481"/>
                </a:cubicBezTo>
                <a:cubicBezTo>
                  <a:pt x="887149" y="661856"/>
                  <a:pt x="873279" y="648074"/>
                  <a:pt x="887532" y="642474"/>
                </a:cubicBezTo>
                <a:cubicBezTo>
                  <a:pt x="903091" y="641068"/>
                  <a:pt x="918880" y="642576"/>
                  <a:pt x="934516" y="642806"/>
                </a:cubicBezTo>
                <a:cubicBezTo>
                  <a:pt x="967501" y="644468"/>
                  <a:pt x="1000410" y="647409"/>
                  <a:pt x="1033447" y="645210"/>
                </a:cubicBezTo>
                <a:cubicBezTo>
                  <a:pt x="1060189" y="644289"/>
                  <a:pt x="1087058" y="645568"/>
                  <a:pt x="1113646" y="641988"/>
                </a:cubicBezTo>
                <a:cubicBezTo>
                  <a:pt x="1134963" y="639278"/>
                  <a:pt x="1156561" y="639508"/>
                  <a:pt x="1177724" y="635519"/>
                </a:cubicBezTo>
                <a:cubicBezTo>
                  <a:pt x="1199348" y="631121"/>
                  <a:pt x="1219871" y="622836"/>
                  <a:pt x="1240855" y="616239"/>
                </a:cubicBezTo>
                <a:cubicBezTo>
                  <a:pt x="1268876" y="607699"/>
                  <a:pt x="1276195" y="584866"/>
                  <a:pt x="1249427" y="567734"/>
                </a:cubicBezTo>
                <a:cubicBezTo>
                  <a:pt x="1231182" y="559015"/>
                  <a:pt x="1210351" y="557992"/>
                  <a:pt x="1190596" y="555000"/>
                </a:cubicBezTo>
                <a:cubicBezTo>
                  <a:pt x="1177724" y="553466"/>
                  <a:pt x="1164827" y="551906"/>
                  <a:pt x="1151904" y="550654"/>
                </a:cubicBezTo>
                <a:cubicBezTo>
                  <a:pt x="1105995" y="546614"/>
                  <a:pt x="1059958" y="541858"/>
                  <a:pt x="1014050" y="538150"/>
                </a:cubicBezTo>
                <a:cubicBezTo>
                  <a:pt x="968218" y="535849"/>
                  <a:pt x="922309" y="533982"/>
                  <a:pt x="876426" y="535414"/>
                </a:cubicBezTo>
                <a:cubicBezTo>
                  <a:pt x="865986" y="534903"/>
                  <a:pt x="839705" y="540451"/>
                  <a:pt x="834305" y="530147"/>
                </a:cubicBezTo>
                <a:cubicBezTo>
                  <a:pt x="831618" y="524061"/>
                  <a:pt x="837581" y="519433"/>
                  <a:pt x="841138" y="515265"/>
                </a:cubicBezTo>
                <a:cubicBezTo>
                  <a:pt x="849378" y="506444"/>
                  <a:pt x="858309" y="498338"/>
                  <a:pt x="867265" y="490284"/>
                </a:cubicBezTo>
                <a:cubicBezTo>
                  <a:pt x="877143" y="481488"/>
                  <a:pt x="886714" y="472334"/>
                  <a:pt x="896131" y="463052"/>
                </a:cubicBezTo>
                <a:cubicBezTo>
                  <a:pt x="914684" y="445563"/>
                  <a:pt x="934183" y="429684"/>
                  <a:pt x="952250" y="411760"/>
                </a:cubicBezTo>
                <a:cubicBezTo>
                  <a:pt x="970444" y="394960"/>
                  <a:pt x="989637" y="379312"/>
                  <a:pt x="1007166" y="361797"/>
                </a:cubicBezTo>
                <a:cubicBezTo>
                  <a:pt x="1025233" y="345176"/>
                  <a:pt x="1043658" y="328991"/>
                  <a:pt x="1061596" y="312243"/>
                </a:cubicBezTo>
                <a:cubicBezTo>
                  <a:pt x="1083911" y="293807"/>
                  <a:pt x="1106584" y="275781"/>
                  <a:pt x="1124164" y="252487"/>
                </a:cubicBezTo>
                <a:cubicBezTo>
                  <a:pt x="1137573" y="234332"/>
                  <a:pt x="1151827" y="214925"/>
                  <a:pt x="1152774" y="191861"/>
                </a:cubicBezTo>
                <a:cubicBezTo>
                  <a:pt x="1146504" y="156192"/>
                  <a:pt x="1108042" y="162431"/>
                  <a:pt x="1083194" y="174269"/>
                </a:cubicBezTo>
                <a:cubicBezTo>
                  <a:pt x="1053714" y="187514"/>
                  <a:pt x="1028508" y="208021"/>
                  <a:pt x="1003558" y="228119"/>
                </a:cubicBezTo>
                <a:cubicBezTo>
                  <a:pt x="975793" y="250850"/>
                  <a:pt x="947823" y="274809"/>
                  <a:pt x="921132" y="298589"/>
                </a:cubicBezTo>
                <a:cubicBezTo>
                  <a:pt x="910589" y="307794"/>
                  <a:pt x="900379" y="317433"/>
                  <a:pt x="890424" y="327278"/>
                </a:cubicBezTo>
                <a:cubicBezTo>
                  <a:pt x="871155" y="345662"/>
                  <a:pt x="850760" y="362870"/>
                  <a:pt x="833717" y="383454"/>
                </a:cubicBezTo>
                <a:cubicBezTo>
                  <a:pt x="820282" y="398975"/>
                  <a:pt x="804851" y="412552"/>
                  <a:pt x="790904" y="427587"/>
                </a:cubicBezTo>
                <a:cubicBezTo>
                  <a:pt x="776472" y="444131"/>
                  <a:pt x="760836" y="459472"/>
                  <a:pt x="743588" y="473075"/>
                </a:cubicBezTo>
                <a:cubicBezTo>
                  <a:pt x="737779" y="477729"/>
                  <a:pt x="733071" y="483815"/>
                  <a:pt x="726827" y="487803"/>
                </a:cubicBezTo>
                <a:cubicBezTo>
                  <a:pt x="723039" y="489977"/>
                  <a:pt x="717921" y="487778"/>
                  <a:pt x="716744" y="483610"/>
                </a:cubicBezTo>
                <a:cubicBezTo>
                  <a:pt x="716105" y="480133"/>
                  <a:pt x="717103" y="476246"/>
                  <a:pt x="717154" y="472820"/>
                </a:cubicBezTo>
                <a:cubicBezTo>
                  <a:pt x="718152" y="454665"/>
                  <a:pt x="719764" y="436588"/>
                  <a:pt x="722016" y="418561"/>
                </a:cubicBezTo>
                <a:cubicBezTo>
                  <a:pt x="728874" y="360058"/>
                  <a:pt x="738777" y="301913"/>
                  <a:pt x="747862" y="243716"/>
                </a:cubicBezTo>
                <a:cubicBezTo>
                  <a:pt x="752724" y="217610"/>
                  <a:pt x="756102" y="191324"/>
                  <a:pt x="758763" y="164911"/>
                </a:cubicBezTo>
                <a:cubicBezTo>
                  <a:pt x="761834" y="133205"/>
                  <a:pt x="766850" y="101575"/>
                  <a:pt x="766466" y="69613"/>
                </a:cubicBezTo>
                <a:cubicBezTo>
                  <a:pt x="765980" y="55243"/>
                  <a:pt x="767438" y="39799"/>
                  <a:pt x="763139" y="25991"/>
                </a:cubicBezTo>
                <a:cubicBezTo>
                  <a:pt x="748911" y="2697"/>
                  <a:pt x="715797" y="15559"/>
                  <a:pt x="699855" y="30568"/>
                </a:cubicBezTo>
                <a:cubicBezTo>
                  <a:pt x="668507" y="58260"/>
                  <a:pt x="654893" y="120599"/>
                  <a:pt x="644145" y="160564"/>
                </a:cubicBezTo>
                <a:cubicBezTo>
                  <a:pt x="633679" y="208993"/>
                  <a:pt x="622547" y="257370"/>
                  <a:pt x="614845" y="306311"/>
                </a:cubicBezTo>
                <a:cubicBezTo>
                  <a:pt x="611697" y="332443"/>
                  <a:pt x="605683" y="358089"/>
                  <a:pt x="602075" y="384144"/>
                </a:cubicBezTo>
                <a:cubicBezTo>
                  <a:pt x="598262" y="408896"/>
                  <a:pt x="593784" y="433570"/>
                  <a:pt x="590815" y="458475"/>
                </a:cubicBezTo>
                <a:cubicBezTo>
                  <a:pt x="589817" y="466351"/>
                  <a:pt x="588819" y="474226"/>
                  <a:pt x="588205" y="482127"/>
                </a:cubicBezTo>
                <a:cubicBezTo>
                  <a:pt x="587668" y="485400"/>
                  <a:pt x="588999" y="489849"/>
                  <a:pt x="585288" y="491537"/>
                </a:cubicBezTo>
                <a:cubicBezTo>
                  <a:pt x="585032" y="496727"/>
                  <a:pt x="578763" y="499463"/>
                  <a:pt x="574719" y="496318"/>
                </a:cubicBezTo>
                <a:cubicBezTo>
                  <a:pt x="563357" y="485323"/>
                  <a:pt x="557472" y="469905"/>
                  <a:pt x="548694" y="456890"/>
                </a:cubicBezTo>
                <a:cubicBezTo>
                  <a:pt x="534415" y="433545"/>
                  <a:pt x="520212" y="410123"/>
                  <a:pt x="508441" y="385372"/>
                </a:cubicBezTo>
                <a:cubicBezTo>
                  <a:pt x="486331" y="341955"/>
                  <a:pt x="459590" y="300967"/>
                  <a:pt x="433436" y="259953"/>
                </a:cubicBezTo>
                <a:cubicBezTo>
                  <a:pt x="418082" y="239293"/>
                  <a:pt x="403547" y="218172"/>
                  <a:pt x="390522" y="195952"/>
                </a:cubicBezTo>
                <a:cubicBezTo>
                  <a:pt x="365751" y="162635"/>
                  <a:pt x="339419" y="129650"/>
                  <a:pt x="306842" y="103595"/>
                </a:cubicBezTo>
                <a:cubicBezTo>
                  <a:pt x="286396" y="88176"/>
                  <a:pt x="251977" y="67951"/>
                  <a:pt x="226489" y="78128"/>
                </a:cubicBezTo>
                <a:cubicBezTo>
                  <a:pt x="219657" y="90478"/>
                  <a:pt x="223930" y="105155"/>
                  <a:pt x="226029" y="118246"/>
                </a:cubicBezTo>
                <a:cubicBezTo>
                  <a:pt x="232733" y="150029"/>
                  <a:pt x="243405" y="180866"/>
                  <a:pt x="257761" y="209990"/>
                </a:cubicBezTo>
                <a:cubicBezTo>
                  <a:pt x="267997" y="230599"/>
                  <a:pt x="281303" y="249444"/>
                  <a:pt x="292691" y="269414"/>
                </a:cubicBezTo>
                <a:cubicBezTo>
                  <a:pt x="309913" y="300915"/>
                  <a:pt x="328005" y="331880"/>
                  <a:pt x="350294" y="360135"/>
                </a:cubicBezTo>
                <a:cubicBezTo>
                  <a:pt x="366390" y="383045"/>
                  <a:pt x="384457" y="404396"/>
                  <a:pt x="401679" y="426436"/>
                </a:cubicBezTo>
                <a:cubicBezTo>
                  <a:pt x="411173" y="438914"/>
                  <a:pt x="420437" y="451648"/>
                  <a:pt x="431031" y="463282"/>
                </a:cubicBezTo>
                <a:cubicBezTo>
                  <a:pt x="449533" y="482843"/>
                  <a:pt x="466601" y="503631"/>
                  <a:pt x="483567" y="524521"/>
                </a:cubicBezTo>
                <a:cubicBezTo>
                  <a:pt x="493701" y="537229"/>
                  <a:pt x="521748" y="564359"/>
                  <a:pt x="513559" y="581414"/>
                </a:cubicBezTo>
                <a:cubicBezTo>
                  <a:pt x="505856" y="590849"/>
                  <a:pt x="475174" y="580621"/>
                  <a:pt x="462712" y="581260"/>
                </a:cubicBezTo>
                <a:cubicBezTo>
                  <a:pt x="395486" y="581005"/>
                  <a:pt x="328287" y="584738"/>
                  <a:pt x="261062" y="585377"/>
                </a:cubicBezTo>
                <a:cubicBezTo>
                  <a:pt x="220476" y="587423"/>
                  <a:pt x="179916" y="589622"/>
                  <a:pt x="139253" y="590286"/>
                </a:cubicBezTo>
                <a:cubicBezTo>
                  <a:pt x="103171" y="591284"/>
                  <a:pt x="68266" y="591258"/>
                  <a:pt x="34308" y="603557"/>
                </a:cubicBezTo>
                <a:cubicBezTo>
                  <a:pt x="26503" y="606881"/>
                  <a:pt x="15653" y="609591"/>
                  <a:pt x="13350" y="618796"/>
                </a:cubicBezTo>
                <a:cubicBezTo>
                  <a:pt x="14194" y="635954"/>
                  <a:pt x="40398" y="651270"/>
                  <a:pt x="54882" y="656997"/>
                </a:cubicBezTo>
                <a:cubicBezTo>
                  <a:pt x="103017" y="671879"/>
                  <a:pt x="154249" y="669833"/>
                  <a:pt x="204073" y="670012"/>
                </a:cubicBezTo>
                <a:cubicBezTo>
                  <a:pt x="258400" y="669194"/>
                  <a:pt x="312677" y="665921"/>
                  <a:pt x="366928" y="662904"/>
                </a:cubicBezTo>
                <a:cubicBezTo>
                  <a:pt x="406260" y="659938"/>
                  <a:pt x="445592" y="655489"/>
                  <a:pt x="485103" y="657176"/>
                </a:cubicBezTo>
                <a:cubicBezTo>
                  <a:pt x="493548" y="658276"/>
                  <a:pt x="510642" y="655489"/>
                  <a:pt x="510667" y="667711"/>
                </a:cubicBezTo>
                <a:cubicBezTo>
                  <a:pt x="510437" y="669322"/>
                  <a:pt x="509567" y="671035"/>
                  <a:pt x="508415" y="672186"/>
                </a:cubicBezTo>
                <a:cubicBezTo>
                  <a:pt x="502351" y="677095"/>
                  <a:pt x="495595" y="681186"/>
                  <a:pt x="489402" y="685942"/>
                </a:cubicBezTo>
                <a:cubicBezTo>
                  <a:pt x="474022" y="696656"/>
                  <a:pt x="461816" y="711051"/>
                  <a:pt x="446871" y="722302"/>
                </a:cubicBezTo>
                <a:cubicBezTo>
                  <a:pt x="414295" y="745366"/>
                  <a:pt x="383229" y="770475"/>
                  <a:pt x="351702" y="794945"/>
                </a:cubicBezTo>
                <a:cubicBezTo>
                  <a:pt x="329131" y="813483"/>
                  <a:pt x="306996" y="832507"/>
                  <a:pt x="285398" y="852119"/>
                </a:cubicBezTo>
                <a:cubicBezTo>
                  <a:pt x="253948" y="878302"/>
                  <a:pt x="223879" y="906378"/>
                  <a:pt x="198520" y="938570"/>
                </a:cubicBezTo>
                <a:cubicBezTo>
                  <a:pt x="189486" y="950459"/>
                  <a:pt x="181349" y="963014"/>
                  <a:pt x="173518" y="975697"/>
                </a:cubicBezTo>
                <a:cubicBezTo>
                  <a:pt x="160442" y="997354"/>
                  <a:pt x="145522" y="1022924"/>
                  <a:pt x="154300" y="1048851"/>
                </a:cubicBezTo>
                <a:cubicBezTo>
                  <a:pt x="157396" y="1053019"/>
                  <a:pt x="164459" y="1049542"/>
                  <a:pt x="168861" y="1049439"/>
                </a:cubicBezTo>
                <a:cubicBezTo>
                  <a:pt x="180632" y="1046908"/>
                  <a:pt x="191713" y="1042152"/>
                  <a:pt x="202742" y="1037473"/>
                </a:cubicBezTo>
                <a:cubicBezTo>
                  <a:pt x="229074" y="1026682"/>
                  <a:pt x="252975" y="1011341"/>
                  <a:pt x="276416" y="995411"/>
                </a:cubicBezTo>
                <a:cubicBezTo>
                  <a:pt x="309683" y="971989"/>
                  <a:pt x="342413" y="947800"/>
                  <a:pt x="372890" y="920824"/>
                </a:cubicBezTo>
                <a:cubicBezTo>
                  <a:pt x="388398" y="907656"/>
                  <a:pt x="402319" y="892826"/>
                  <a:pt x="417008" y="878762"/>
                </a:cubicBezTo>
                <a:cubicBezTo>
                  <a:pt x="426885" y="869660"/>
                  <a:pt x="436994" y="860787"/>
                  <a:pt x="446385" y="851173"/>
                </a:cubicBezTo>
                <a:cubicBezTo>
                  <a:pt x="486126" y="808548"/>
                  <a:pt x="528862" y="768915"/>
                  <a:pt x="572647" y="730510"/>
                </a:cubicBezTo>
                <a:cubicBezTo>
                  <a:pt x="585442" y="719234"/>
                  <a:pt x="599132" y="709006"/>
                  <a:pt x="611569" y="697321"/>
                </a:cubicBezTo>
                <a:cubicBezTo>
                  <a:pt x="617378" y="691925"/>
                  <a:pt x="628561" y="679064"/>
                  <a:pt x="634370" y="691133"/>
                </a:cubicBezTo>
                <a:cubicBezTo>
                  <a:pt x="635700" y="697193"/>
                  <a:pt x="634600" y="703611"/>
                  <a:pt x="634933" y="709799"/>
                </a:cubicBezTo>
                <a:cubicBezTo>
                  <a:pt x="634907" y="773774"/>
                  <a:pt x="634779" y="837774"/>
                  <a:pt x="636775" y="901724"/>
                </a:cubicBezTo>
                <a:cubicBezTo>
                  <a:pt x="637057" y="947877"/>
                  <a:pt x="641100" y="993851"/>
                  <a:pt x="651157" y="1038956"/>
                </a:cubicBezTo>
                <a:cubicBezTo>
                  <a:pt x="655738" y="1060409"/>
                  <a:pt x="660523" y="1081913"/>
                  <a:pt x="667893" y="1102624"/>
                </a:cubicBezTo>
                <a:cubicBezTo>
                  <a:pt x="673830" y="1117787"/>
                  <a:pt x="677336" y="1135686"/>
                  <a:pt x="690335" y="114660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5"/>
          <p:cNvSpPr/>
          <p:nvPr/>
        </p:nvSpPr>
        <p:spPr>
          <a:xfrm rot="2572284">
            <a:off x="2984329" y="6778443"/>
            <a:ext cx="2581746" cy="1033278"/>
          </a:xfrm>
          <a:custGeom>
            <a:rect b="b" l="l" r="r" t="t"/>
            <a:pathLst>
              <a:path extrusionOk="0" h="1033818" w="2583094">
                <a:moveTo>
                  <a:pt x="2576302" y="674730"/>
                </a:moveTo>
                <a:cubicBezTo>
                  <a:pt x="2598528" y="795058"/>
                  <a:pt x="2560119" y="914543"/>
                  <a:pt x="2548034" y="1033818"/>
                </a:cubicBezTo>
                <a:cubicBezTo>
                  <a:pt x="2492075" y="1029132"/>
                  <a:pt x="2436379" y="1017494"/>
                  <a:pt x="2379947" y="1019390"/>
                </a:cubicBezTo>
                <a:cubicBezTo>
                  <a:pt x="2394975" y="968151"/>
                  <a:pt x="2416202" y="918704"/>
                  <a:pt x="2427289" y="866359"/>
                </a:cubicBezTo>
                <a:cubicBezTo>
                  <a:pt x="2440267" y="810066"/>
                  <a:pt x="2444418" y="751771"/>
                  <a:pt x="2442474" y="694056"/>
                </a:cubicBezTo>
                <a:cubicBezTo>
                  <a:pt x="2435381" y="577993"/>
                  <a:pt x="2353938" y="506849"/>
                  <a:pt x="2259780" y="605482"/>
                </a:cubicBezTo>
                <a:cubicBezTo>
                  <a:pt x="2226257" y="645819"/>
                  <a:pt x="2200564" y="694424"/>
                  <a:pt x="2175605" y="740502"/>
                </a:cubicBezTo>
                <a:cubicBezTo>
                  <a:pt x="2144027" y="794268"/>
                  <a:pt x="2127633" y="854880"/>
                  <a:pt x="2111923" y="914807"/>
                </a:cubicBezTo>
                <a:cubicBezTo>
                  <a:pt x="2062427" y="915123"/>
                  <a:pt x="2013771" y="902010"/>
                  <a:pt x="1964170" y="902800"/>
                </a:cubicBezTo>
                <a:cubicBezTo>
                  <a:pt x="1973786" y="873574"/>
                  <a:pt x="1991545" y="847665"/>
                  <a:pt x="2000215" y="817912"/>
                </a:cubicBezTo>
                <a:cubicBezTo>
                  <a:pt x="2016819" y="764989"/>
                  <a:pt x="2035840" y="712697"/>
                  <a:pt x="2050289" y="659142"/>
                </a:cubicBezTo>
                <a:cubicBezTo>
                  <a:pt x="2062899" y="606271"/>
                  <a:pt x="2067576" y="552032"/>
                  <a:pt x="2068942" y="497844"/>
                </a:cubicBezTo>
                <a:cubicBezTo>
                  <a:pt x="2069940" y="470514"/>
                  <a:pt x="2072988" y="443025"/>
                  <a:pt x="2068311" y="415958"/>
                </a:cubicBezTo>
                <a:cubicBezTo>
                  <a:pt x="2055333" y="339338"/>
                  <a:pt x="2030112" y="263191"/>
                  <a:pt x="1941576" y="253712"/>
                </a:cubicBezTo>
                <a:cubicBezTo>
                  <a:pt x="1899121" y="247077"/>
                  <a:pt x="1858663" y="266403"/>
                  <a:pt x="1822775" y="287046"/>
                </a:cubicBezTo>
                <a:cubicBezTo>
                  <a:pt x="1786310" y="306846"/>
                  <a:pt x="1755467" y="335283"/>
                  <a:pt x="1729931" y="367827"/>
                </a:cubicBezTo>
                <a:cubicBezTo>
                  <a:pt x="1679069" y="430703"/>
                  <a:pt x="1651694" y="508324"/>
                  <a:pt x="1629888" y="585313"/>
                </a:cubicBezTo>
                <a:cubicBezTo>
                  <a:pt x="1605981" y="660090"/>
                  <a:pt x="1583229" y="735236"/>
                  <a:pt x="1569463" y="812699"/>
                </a:cubicBezTo>
                <a:cubicBezTo>
                  <a:pt x="1512716" y="823863"/>
                  <a:pt x="1454761" y="831709"/>
                  <a:pt x="1397173" y="838239"/>
                </a:cubicBezTo>
                <a:cubicBezTo>
                  <a:pt x="1395544" y="801324"/>
                  <a:pt x="1404161" y="762777"/>
                  <a:pt x="1399169" y="725599"/>
                </a:cubicBezTo>
                <a:cubicBezTo>
                  <a:pt x="1387557" y="622807"/>
                  <a:pt x="1368064" y="519119"/>
                  <a:pt x="1322456" y="425489"/>
                </a:cubicBezTo>
                <a:cubicBezTo>
                  <a:pt x="1262556" y="303213"/>
                  <a:pt x="1175754" y="188203"/>
                  <a:pt x="1024849" y="202422"/>
                </a:cubicBezTo>
                <a:cubicBezTo>
                  <a:pt x="987070" y="206266"/>
                  <a:pt x="954546" y="227646"/>
                  <a:pt x="927644" y="253291"/>
                </a:cubicBezTo>
                <a:cubicBezTo>
                  <a:pt x="888341" y="287889"/>
                  <a:pt x="856657" y="329648"/>
                  <a:pt x="831069" y="375252"/>
                </a:cubicBezTo>
                <a:cubicBezTo>
                  <a:pt x="798544" y="427859"/>
                  <a:pt x="773113" y="485469"/>
                  <a:pt x="761606" y="546502"/>
                </a:cubicBezTo>
                <a:cubicBezTo>
                  <a:pt x="744109" y="643081"/>
                  <a:pt x="742953" y="741818"/>
                  <a:pt x="740379" y="839713"/>
                </a:cubicBezTo>
                <a:cubicBezTo>
                  <a:pt x="686416" y="854880"/>
                  <a:pt x="633347" y="873469"/>
                  <a:pt x="579017" y="887371"/>
                </a:cubicBezTo>
                <a:cubicBezTo>
                  <a:pt x="573816" y="853879"/>
                  <a:pt x="578124" y="819650"/>
                  <a:pt x="573395" y="786053"/>
                </a:cubicBezTo>
                <a:cubicBezTo>
                  <a:pt x="562519" y="712855"/>
                  <a:pt x="543288" y="640869"/>
                  <a:pt x="512497" y="573517"/>
                </a:cubicBezTo>
                <a:cubicBezTo>
                  <a:pt x="487276" y="510693"/>
                  <a:pt x="463999" y="443341"/>
                  <a:pt x="409880" y="399107"/>
                </a:cubicBezTo>
                <a:cubicBezTo>
                  <a:pt x="383082" y="374778"/>
                  <a:pt x="345882" y="356189"/>
                  <a:pt x="309101" y="363667"/>
                </a:cubicBezTo>
                <a:cubicBezTo>
                  <a:pt x="282882" y="372145"/>
                  <a:pt x="271848" y="401687"/>
                  <a:pt x="257976" y="423172"/>
                </a:cubicBezTo>
                <a:cubicBezTo>
                  <a:pt x="245523" y="445658"/>
                  <a:pt x="231547" y="467460"/>
                  <a:pt x="220618" y="490788"/>
                </a:cubicBezTo>
                <a:cubicBezTo>
                  <a:pt x="209531" y="515380"/>
                  <a:pt x="203436" y="541763"/>
                  <a:pt x="196921" y="567830"/>
                </a:cubicBezTo>
                <a:cubicBezTo>
                  <a:pt x="170596" y="672570"/>
                  <a:pt x="161244" y="780471"/>
                  <a:pt x="144482" y="886897"/>
                </a:cubicBezTo>
                <a:cubicBezTo>
                  <a:pt x="104181" y="905802"/>
                  <a:pt x="58468" y="894164"/>
                  <a:pt x="15908" y="902063"/>
                </a:cubicBezTo>
                <a:cubicBezTo>
                  <a:pt x="4927" y="863305"/>
                  <a:pt x="7974" y="821862"/>
                  <a:pt x="5925" y="781471"/>
                </a:cubicBezTo>
                <a:cubicBezTo>
                  <a:pt x="3508" y="741976"/>
                  <a:pt x="1826" y="702429"/>
                  <a:pt x="671" y="662828"/>
                </a:cubicBezTo>
                <a:cubicBezTo>
                  <a:pt x="-1431" y="623544"/>
                  <a:pt x="1038" y="583206"/>
                  <a:pt x="13386" y="545712"/>
                </a:cubicBezTo>
                <a:cubicBezTo>
                  <a:pt x="19481" y="533179"/>
                  <a:pt x="25997" y="520962"/>
                  <a:pt x="32932" y="508008"/>
                </a:cubicBezTo>
                <a:cubicBezTo>
                  <a:pt x="34403" y="505322"/>
                  <a:pt x="33720" y="501899"/>
                  <a:pt x="31251" y="500161"/>
                </a:cubicBezTo>
                <a:cubicBezTo>
                  <a:pt x="65352" y="426806"/>
                  <a:pt x="103603" y="354451"/>
                  <a:pt x="159352" y="295156"/>
                </a:cubicBezTo>
                <a:cubicBezTo>
                  <a:pt x="194346" y="253238"/>
                  <a:pt x="241110" y="220273"/>
                  <a:pt x="294074" y="205318"/>
                </a:cubicBezTo>
                <a:cubicBezTo>
                  <a:pt x="365375" y="184622"/>
                  <a:pt x="441826" y="197735"/>
                  <a:pt x="509450" y="225381"/>
                </a:cubicBezTo>
                <a:cubicBezTo>
                  <a:pt x="546125" y="239336"/>
                  <a:pt x="574971" y="266561"/>
                  <a:pt x="604501" y="291575"/>
                </a:cubicBezTo>
                <a:cubicBezTo>
                  <a:pt x="628251" y="305635"/>
                  <a:pt x="629879" y="264982"/>
                  <a:pt x="637708" y="251079"/>
                </a:cubicBezTo>
                <a:cubicBezTo>
                  <a:pt x="649636" y="221379"/>
                  <a:pt x="664558" y="192837"/>
                  <a:pt x="680742" y="165296"/>
                </a:cubicBezTo>
                <a:cubicBezTo>
                  <a:pt x="742323" y="67401"/>
                  <a:pt x="833801" y="-2110"/>
                  <a:pt x="953180" y="49"/>
                </a:cubicBezTo>
                <a:cubicBezTo>
                  <a:pt x="1060264" y="2261"/>
                  <a:pt x="1169029" y="35489"/>
                  <a:pt x="1253151" y="103263"/>
                </a:cubicBezTo>
                <a:cubicBezTo>
                  <a:pt x="1311054" y="146602"/>
                  <a:pt x="1355716" y="201737"/>
                  <a:pt x="1402795" y="256609"/>
                </a:cubicBezTo>
                <a:cubicBezTo>
                  <a:pt x="1432535" y="292260"/>
                  <a:pt x="1454340" y="333545"/>
                  <a:pt x="1480559" y="371671"/>
                </a:cubicBezTo>
                <a:cubicBezTo>
                  <a:pt x="1495955" y="387469"/>
                  <a:pt x="1506673" y="366142"/>
                  <a:pt x="1512191" y="353135"/>
                </a:cubicBezTo>
                <a:cubicBezTo>
                  <a:pt x="1522699" y="331965"/>
                  <a:pt x="1534837" y="311638"/>
                  <a:pt x="1547763" y="291891"/>
                </a:cubicBezTo>
                <a:cubicBezTo>
                  <a:pt x="1581233" y="241811"/>
                  <a:pt x="1623530" y="198103"/>
                  <a:pt x="1665723" y="155449"/>
                </a:cubicBezTo>
                <a:cubicBezTo>
                  <a:pt x="1721997" y="101788"/>
                  <a:pt x="1797187" y="67717"/>
                  <a:pt x="1875109" y="64136"/>
                </a:cubicBezTo>
                <a:cubicBezTo>
                  <a:pt x="1926181" y="61082"/>
                  <a:pt x="1976781" y="78038"/>
                  <a:pt x="2022441" y="100050"/>
                </a:cubicBezTo>
                <a:cubicBezTo>
                  <a:pt x="2067261" y="121588"/>
                  <a:pt x="2106406" y="152447"/>
                  <a:pt x="2139088" y="189888"/>
                </a:cubicBezTo>
                <a:cubicBezTo>
                  <a:pt x="2200721" y="251290"/>
                  <a:pt x="2250007" y="327752"/>
                  <a:pt x="2263143" y="415273"/>
                </a:cubicBezTo>
                <a:cubicBezTo>
                  <a:pt x="2264929" y="429597"/>
                  <a:pt x="2265823" y="442235"/>
                  <a:pt x="2266138" y="457243"/>
                </a:cubicBezTo>
                <a:cubicBezTo>
                  <a:pt x="2266611" y="463931"/>
                  <a:pt x="2265192" y="471462"/>
                  <a:pt x="2269658" y="477149"/>
                </a:cubicBezTo>
                <a:cubicBezTo>
                  <a:pt x="2272969" y="481467"/>
                  <a:pt x="2279642" y="483047"/>
                  <a:pt x="2284633" y="480940"/>
                </a:cubicBezTo>
                <a:cubicBezTo>
                  <a:pt x="2296140" y="475885"/>
                  <a:pt x="2306491" y="468513"/>
                  <a:pt x="2318156" y="463615"/>
                </a:cubicBezTo>
                <a:cubicBezTo>
                  <a:pt x="2345479" y="453031"/>
                  <a:pt x="2376269" y="448397"/>
                  <a:pt x="2405378" y="452451"/>
                </a:cubicBezTo>
                <a:cubicBezTo>
                  <a:pt x="2436537" y="460140"/>
                  <a:pt x="2466329" y="477728"/>
                  <a:pt x="2490867" y="498424"/>
                </a:cubicBezTo>
                <a:cubicBezTo>
                  <a:pt x="2534530" y="540552"/>
                  <a:pt x="2564270" y="615961"/>
                  <a:pt x="2576302" y="674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5"/>
          <p:cNvSpPr txBox="1"/>
          <p:nvPr/>
        </p:nvSpPr>
        <p:spPr>
          <a:xfrm>
            <a:off x="6317535" y="6038197"/>
            <a:ext cx="5119811" cy="538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Thank you for listening.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6"/>
          <p:cNvSpPr txBox="1"/>
          <p:nvPr/>
        </p:nvSpPr>
        <p:spPr>
          <a:xfrm>
            <a:off x="1028700" y="1019175"/>
            <a:ext cx="16233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Add a Team Members Page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54" name="Google Shape;754;p26"/>
          <p:cNvSpPr txBox="1"/>
          <p:nvPr/>
        </p:nvSpPr>
        <p:spPr>
          <a:xfrm>
            <a:off x="1028700" y="2428882"/>
            <a:ext cx="9010595" cy="538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Elaborate on what you want to discuss. </a:t>
            </a:r>
            <a:endParaRPr/>
          </a:p>
        </p:txBody>
      </p:sp>
      <p:grpSp>
        <p:nvGrpSpPr>
          <p:cNvPr id="755" name="Google Shape;755;p26"/>
          <p:cNvGrpSpPr/>
          <p:nvPr/>
        </p:nvGrpSpPr>
        <p:grpSpPr>
          <a:xfrm>
            <a:off x="2190585" y="7132911"/>
            <a:ext cx="2441534" cy="755580"/>
            <a:chOff x="0" y="-19050"/>
            <a:chExt cx="3255378" cy="1007441"/>
          </a:xfrm>
        </p:grpSpPr>
        <p:sp>
          <p:nvSpPr>
            <p:cNvPr id="756" name="Google Shape;756;p26"/>
            <p:cNvSpPr txBox="1"/>
            <p:nvPr/>
          </p:nvSpPr>
          <p:spPr>
            <a:xfrm>
              <a:off x="0" y="-19050"/>
              <a:ext cx="3239636" cy="504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/>
            </a:p>
          </p:txBody>
        </p:sp>
        <p:sp>
          <p:nvSpPr>
            <p:cNvPr id="757" name="Google Shape;757;p26"/>
            <p:cNvSpPr txBox="1"/>
            <p:nvPr/>
          </p:nvSpPr>
          <p:spPr>
            <a:xfrm>
              <a:off x="15742" y="562251"/>
              <a:ext cx="3239636" cy="42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Title or Position</a:t>
              </a:r>
              <a:endParaRPr/>
            </a:p>
          </p:txBody>
        </p:sp>
      </p:grpSp>
      <p:sp>
        <p:nvSpPr>
          <p:cNvPr id="758" name="Google Shape;758;p26"/>
          <p:cNvSpPr/>
          <p:nvPr/>
        </p:nvSpPr>
        <p:spPr>
          <a:xfrm>
            <a:off x="15062913" y="-295098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6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6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6"/>
          <p:cNvSpPr/>
          <p:nvPr/>
        </p:nvSpPr>
        <p:spPr>
          <a:xfrm>
            <a:off x="16324490" y="7866222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6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6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6"/>
          <p:cNvSpPr/>
          <p:nvPr/>
        </p:nvSpPr>
        <p:spPr>
          <a:xfrm rot="2457769">
            <a:off x="-2956311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6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6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6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1988866" y="4092589"/>
            <a:ext cx="2847965" cy="278510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12" l="-23200" r="-34582" t="-1064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9" name="Google Shape;769;p26"/>
          <p:cNvGrpSpPr/>
          <p:nvPr/>
        </p:nvGrpSpPr>
        <p:grpSpPr>
          <a:xfrm>
            <a:off x="5834181" y="7132911"/>
            <a:ext cx="2441534" cy="755580"/>
            <a:chOff x="0" y="-19050"/>
            <a:chExt cx="3255378" cy="1007441"/>
          </a:xfrm>
        </p:grpSpPr>
        <p:sp>
          <p:nvSpPr>
            <p:cNvPr id="770" name="Google Shape;770;p26"/>
            <p:cNvSpPr txBox="1"/>
            <p:nvPr/>
          </p:nvSpPr>
          <p:spPr>
            <a:xfrm>
              <a:off x="0" y="-19050"/>
              <a:ext cx="3239636" cy="504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/>
            </a:p>
          </p:txBody>
        </p:sp>
        <p:sp>
          <p:nvSpPr>
            <p:cNvPr id="771" name="Google Shape;771;p26"/>
            <p:cNvSpPr txBox="1"/>
            <p:nvPr/>
          </p:nvSpPr>
          <p:spPr>
            <a:xfrm>
              <a:off x="15742" y="562251"/>
              <a:ext cx="3239636" cy="42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Title or Position</a:t>
              </a:r>
              <a:endParaRPr/>
            </a:p>
          </p:txBody>
        </p:sp>
      </p:grpSp>
      <p:sp>
        <p:nvSpPr>
          <p:cNvPr id="772" name="Google Shape;772;p26"/>
          <p:cNvSpPr/>
          <p:nvPr/>
        </p:nvSpPr>
        <p:spPr>
          <a:xfrm>
            <a:off x="5632462" y="4092589"/>
            <a:ext cx="2847965" cy="278510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2456" l="-49424" r="-96935" t="-1576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3" name="Google Shape;773;p26"/>
          <p:cNvGrpSpPr/>
          <p:nvPr/>
        </p:nvGrpSpPr>
        <p:grpSpPr>
          <a:xfrm>
            <a:off x="9432353" y="7132911"/>
            <a:ext cx="2441534" cy="755580"/>
            <a:chOff x="0" y="-19050"/>
            <a:chExt cx="3255378" cy="1007441"/>
          </a:xfrm>
        </p:grpSpPr>
        <p:sp>
          <p:nvSpPr>
            <p:cNvPr id="774" name="Google Shape;774;p26"/>
            <p:cNvSpPr txBox="1"/>
            <p:nvPr/>
          </p:nvSpPr>
          <p:spPr>
            <a:xfrm>
              <a:off x="0" y="-19050"/>
              <a:ext cx="3239636" cy="504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/>
            </a:p>
          </p:txBody>
        </p:sp>
        <p:sp>
          <p:nvSpPr>
            <p:cNvPr id="775" name="Google Shape;775;p26"/>
            <p:cNvSpPr txBox="1"/>
            <p:nvPr/>
          </p:nvSpPr>
          <p:spPr>
            <a:xfrm>
              <a:off x="15742" y="562251"/>
              <a:ext cx="3239636" cy="42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Title or Position</a:t>
              </a:r>
              <a:endParaRPr/>
            </a:p>
          </p:txBody>
        </p:sp>
      </p:grpSp>
      <p:sp>
        <p:nvSpPr>
          <p:cNvPr id="776" name="Google Shape;776;p26"/>
          <p:cNvSpPr/>
          <p:nvPr/>
        </p:nvSpPr>
        <p:spPr>
          <a:xfrm>
            <a:off x="9230634" y="4092589"/>
            <a:ext cx="2847965" cy="278510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1762" l="-53563" r="-25950" t="-85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26"/>
          <p:cNvGrpSpPr/>
          <p:nvPr/>
        </p:nvGrpSpPr>
        <p:grpSpPr>
          <a:xfrm>
            <a:off x="13029800" y="7132911"/>
            <a:ext cx="2441534" cy="755580"/>
            <a:chOff x="0" y="-19050"/>
            <a:chExt cx="3255378" cy="1007441"/>
          </a:xfrm>
        </p:grpSpPr>
        <p:sp>
          <p:nvSpPr>
            <p:cNvPr id="778" name="Google Shape;778;p26"/>
            <p:cNvSpPr txBox="1"/>
            <p:nvPr/>
          </p:nvSpPr>
          <p:spPr>
            <a:xfrm>
              <a:off x="0" y="-19050"/>
              <a:ext cx="3239636" cy="504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/>
            </a:p>
          </p:txBody>
        </p:sp>
        <p:sp>
          <p:nvSpPr>
            <p:cNvPr id="779" name="Google Shape;779;p26"/>
            <p:cNvSpPr txBox="1"/>
            <p:nvPr/>
          </p:nvSpPr>
          <p:spPr>
            <a:xfrm>
              <a:off x="15742" y="562251"/>
              <a:ext cx="3239636" cy="426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Title or Position</a:t>
              </a:r>
              <a:endParaRPr/>
            </a:p>
          </p:txBody>
        </p:sp>
      </p:grpSp>
      <p:sp>
        <p:nvSpPr>
          <p:cNvPr id="780" name="Google Shape;780;p26"/>
          <p:cNvSpPr/>
          <p:nvPr/>
        </p:nvSpPr>
        <p:spPr>
          <a:xfrm>
            <a:off x="12828081" y="4092589"/>
            <a:ext cx="2847965" cy="278510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6502" l="-45263" r="-82087" t="-1874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D925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7"/>
          <p:cNvSpPr/>
          <p:nvPr/>
        </p:nvSpPr>
        <p:spPr>
          <a:xfrm rot="3720695">
            <a:off x="-2190889" y="-256695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27"/>
          <p:cNvSpPr/>
          <p:nvPr/>
        </p:nvSpPr>
        <p:spPr>
          <a:xfrm rot="3720695">
            <a:off x="-2190889" y="-256695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27"/>
          <p:cNvSpPr/>
          <p:nvPr/>
        </p:nvSpPr>
        <p:spPr>
          <a:xfrm rot="3720695">
            <a:off x="-2127422" y="-2518112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7"/>
          <p:cNvSpPr/>
          <p:nvPr/>
        </p:nvSpPr>
        <p:spPr>
          <a:xfrm>
            <a:off x="15121968" y="-234083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7"/>
          <p:cNvSpPr/>
          <p:nvPr/>
        </p:nvSpPr>
        <p:spPr>
          <a:xfrm>
            <a:off x="15121968" y="-234083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27"/>
          <p:cNvSpPr/>
          <p:nvPr/>
        </p:nvSpPr>
        <p:spPr>
          <a:xfrm>
            <a:off x="15179820" y="-2295084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7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27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27"/>
          <p:cNvSpPr/>
          <p:nvPr/>
        </p:nvSpPr>
        <p:spPr>
          <a:xfrm>
            <a:off x="16061024" y="8122749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27"/>
          <p:cNvSpPr/>
          <p:nvPr/>
        </p:nvSpPr>
        <p:spPr>
          <a:xfrm rot="-2174372">
            <a:off x="-2046845" y="8053168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27"/>
          <p:cNvSpPr/>
          <p:nvPr/>
        </p:nvSpPr>
        <p:spPr>
          <a:xfrm rot="-2174372">
            <a:off x="-2046845" y="8053168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27"/>
          <p:cNvSpPr/>
          <p:nvPr/>
        </p:nvSpPr>
        <p:spPr>
          <a:xfrm rot="-2174372">
            <a:off x="-1992621" y="81002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7"/>
          <p:cNvSpPr/>
          <p:nvPr/>
        </p:nvSpPr>
        <p:spPr>
          <a:xfrm rot="-853027">
            <a:off x="11940157" y="3899287"/>
            <a:ext cx="1620843" cy="2488649"/>
          </a:xfrm>
          <a:custGeom>
            <a:rect b="b" l="l" r="r" t="t"/>
            <a:pathLst>
              <a:path extrusionOk="0" h="2488649" w="1620843">
                <a:moveTo>
                  <a:pt x="1620686" y="806542"/>
                </a:moveTo>
                <a:cubicBezTo>
                  <a:pt x="1620337" y="773744"/>
                  <a:pt x="1621433" y="740747"/>
                  <a:pt x="1617745" y="708098"/>
                </a:cubicBezTo>
                <a:cubicBezTo>
                  <a:pt x="1617147" y="703071"/>
                  <a:pt x="1615901" y="697696"/>
                  <a:pt x="1613110" y="693366"/>
                </a:cubicBezTo>
                <a:cubicBezTo>
                  <a:pt x="1609970" y="688489"/>
                  <a:pt x="1604787" y="685553"/>
                  <a:pt x="1598906" y="685901"/>
                </a:cubicBezTo>
                <a:cubicBezTo>
                  <a:pt x="1587642" y="687046"/>
                  <a:pt x="1576379" y="688439"/>
                  <a:pt x="1565065" y="689733"/>
                </a:cubicBezTo>
                <a:cubicBezTo>
                  <a:pt x="1566211" y="685553"/>
                  <a:pt x="1566361" y="680725"/>
                  <a:pt x="1565962" y="676395"/>
                </a:cubicBezTo>
                <a:cubicBezTo>
                  <a:pt x="1565514" y="669975"/>
                  <a:pt x="1565663" y="661464"/>
                  <a:pt x="1560978" y="656935"/>
                </a:cubicBezTo>
                <a:cubicBezTo>
                  <a:pt x="1554898" y="617617"/>
                  <a:pt x="1540893" y="580091"/>
                  <a:pt x="1536208" y="540325"/>
                </a:cubicBezTo>
                <a:cubicBezTo>
                  <a:pt x="1534663" y="532412"/>
                  <a:pt x="1534115" y="524100"/>
                  <a:pt x="1532470" y="516137"/>
                </a:cubicBezTo>
                <a:cubicBezTo>
                  <a:pt x="1565613" y="495533"/>
                  <a:pt x="1606133" y="468856"/>
                  <a:pt x="1584453" y="438447"/>
                </a:cubicBezTo>
                <a:cubicBezTo>
                  <a:pt x="1552007" y="393903"/>
                  <a:pt x="1523499" y="346821"/>
                  <a:pt x="1486469" y="305363"/>
                </a:cubicBezTo>
                <a:cubicBezTo>
                  <a:pt x="1472265" y="290532"/>
                  <a:pt x="1453725" y="257286"/>
                  <a:pt x="1429802" y="273262"/>
                </a:cubicBezTo>
                <a:cubicBezTo>
                  <a:pt x="1424967" y="278936"/>
                  <a:pt x="1420083" y="284610"/>
                  <a:pt x="1415099" y="290233"/>
                </a:cubicBezTo>
                <a:cubicBezTo>
                  <a:pt x="1392771" y="277443"/>
                  <a:pt x="1373434" y="263955"/>
                  <a:pt x="1351604" y="249174"/>
                </a:cubicBezTo>
                <a:cubicBezTo>
                  <a:pt x="1334958" y="238722"/>
                  <a:pt x="1318411" y="227723"/>
                  <a:pt x="1303460" y="215281"/>
                </a:cubicBezTo>
                <a:cubicBezTo>
                  <a:pt x="1316318" y="188455"/>
                  <a:pt x="1339992" y="145056"/>
                  <a:pt x="1306350" y="129179"/>
                </a:cubicBezTo>
                <a:cubicBezTo>
                  <a:pt x="1259103" y="107181"/>
                  <a:pt x="1218334" y="72741"/>
                  <a:pt x="1169293" y="54724"/>
                </a:cubicBezTo>
                <a:cubicBezTo>
                  <a:pt x="1146765" y="47508"/>
                  <a:pt x="1139738" y="61891"/>
                  <a:pt x="1133508" y="80355"/>
                </a:cubicBezTo>
                <a:cubicBezTo>
                  <a:pt x="1129471" y="90708"/>
                  <a:pt x="1125135" y="101010"/>
                  <a:pt x="1120949" y="111362"/>
                </a:cubicBezTo>
                <a:cubicBezTo>
                  <a:pt x="1100814" y="107430"/>
                  <a:pt x="1081227" y="103399"/>
                  <a:pt x="1060444" y="99467"/>
                </a:cubicBezTo>
                <a:cubicBezTo>
                  <a:pt x="1042103" y="96331"/>
                  <a:pt x="1023464" y="90359"/>
                  <a:pt x="1004774" y="89563"/>
                </a:cubicBezTo>
                <a:cubicBezTo>
                  <a:pt x="1004824" y="89115"/>
                  <a:pt x="1004824" y="88667"/>
                  <a:pt x="1004874" y="88219"/>
                </a:cubicBezTo>
                <a:cubicBezTo>
                  <a:pt x="1004674" y="63135"/>
                  <a:pt x="1014692" y="16352"/>
                  <a:pt x="982147" y="7592"/>
                </a:cubicBezTo>
                <a:cubicBezTo>
                  <a:pt x="960666" y="6199"/>
                  <a:pt x="939186" y="4258"/>
                  <a:pt x="917655" y="3263"/>
                </a:cubicBezTo>
                <a:cubicBezTo>
                  <a:pt x="891490" y="2466"/>
                  <a:pt x="865274" y="1670"/>
                  <a:pt x="839109" y="77"/>
                </a:cubicBezTo>
                <a:cubicBezTo>
                  <a:pt x="820319" y="376"/>
                  <a:pt x="798141" y="-2411"/>
                  <a:pt x="782442" y="9832"/>
                </a:cubicBezTo>
                <a:cubicBezTo>
                  <a:pt x="776411" y="14859"/>
                  <a:pt x="775065" y="22921"/>
                  <a:pt x="775414" y="30387"/>
                </a:cubicBezTo>
                <a:cubicBezTo>
                  <a:pt x="775414" y="44422"/>
                  <a:pt x="775364" y="58457"/>
                  <a:pt x="775315" y="72492"/>
                </a:cubicBezTo>
                <a:cubicBezTo>
                  <a:pt x="757372" y="76822"/>
                  <a:pt x="739381" y="81102"/>
                  <a:pt x="721289" y="84835"/>
                </a:cubicBezTo>
                <a:cubicBezTo>
                  <a:pt x="715906" y="86776"/>
                  <a:pt x="699758" y="88368"/>
                  <a:pt x="686850" y="91703"/>
                </a:cubicBezTo>
                <a:cubicBezTo>
                  <a:pt x="684857" y="89911"/>
                  <a:pt x="682115" y="89015"/>
                  <a:pt x="678876" y="89911"/>
                </a:cubicBezTo>
                <a:cubicBezTo>
                  <a:pt x="673942" y="91902"/>
                  <a:pt x="668559" y="94341"/>
                  <a:pt x="665120" y="98571"/>
                </a:cubicBezTo>
                <a:cubicBezTo>
                  <a:pt x="659439" y="77618"/>
                  <a:pt x="651714" y="53878"/>
                  <a:pt x="633672" y="50892"/>
                </a:cubicBezTo>
                <a:cubicBezTo>
                  <a:pt x="586823" y="58805"/>
                  <a:pt x="540871" y="74682"/>
                  <a:pt x="494621" y="86577"/>
                </a:cubicBezTo>
                <a:cubicBezTo>
                  <a:pt x="476529" y="92549"/>
                  <a:pt x="441044" y="99766"/>
                  <a:pt x="449167" y="125695"/>
                </a:cubicBezTo>
                <a:cubicBezTo>
                  <a:pt x="452457" y="132862"/>
                  <a:pt x="455796" y="140029"/>
                  <a:pt x="458238" y="147544"/>
                </a:cubicBezTo>
                <a:cubicBezTo>
                  <a:pt x="460431" y="155059"/>
                  <a:pt x="462425" y="162575"/>
                  <a:pt x="464418" y="170140"/>
                </a:cubicBezTo>
                <a:cubicBezTo>
                  <a:pt x="456344" y="174619"/>
                  <a:pt x="449815" y="183826"/>
                  <a:pt x="443486" y="189699"/>
                </a:cubicBezTo>
                <a:cubicBezTo>
                  <a:pt x="430577" y="203535"/>
                  <a:pt x="417470" y="217222"/>
                  <a:pt x="404262" y="230809"/>
                </a:cubicBezTo>
                <a:cubicBezTo>
                  <a:pt x="393198" y="242007"/>
                  <a:pt x="381685" y="252807"/>
                  <a:pt x="370222" y="263607"/>
                </a:cubicBezTo>
                <a:cubicBezTo>
                  <a:pt x="366734" y="267290"/>
                  <a:pt x="361301" y="271520"/>
                  <a:pt x="356965" y="276099"/>
                </a:cubicBezTo>
                <a:cubicBezTo>
                  <a:pt x="355968" y="276398"/>
                  <a:pt x="354972" y="276895"/>
                  <a:pt x="354174" y="277692"/>
                </a:cubicBezTo>
                <a:cubicBezTo>
                  <a:pt x="351383" y="280280"/>
                  <a:pt x="350137" y="284062"/>
                  <a:pt x="347695" y="286998"/>
                </a:cubicBezTo>
                <a:cubicBezTo>
                  <a:pt x="346599" y="288044"/>
                  <a:pt x="345701" y="289188"/>
                  <a:pt x="344954" y="290433"/>
                </a:cubicBezTo>
                <a:cubicBezTo>
                  <a:pt x="337279" y="281524"/>
                  <a:pt x="329753" y="272416"/>
                  <a:pt x="322775" y="262860"/>
                </a:cubicBezTo>
                <a:cubicBezTo>
                  <a:pt x="288486" y="227623"/>
                  <a:pt x="256689" y="304915"/>
                  <a:pt x="240441" y="327262"/>
                </a:cubicBezTo>
                <a:cubicBezTo>
                  <a:pt x="221702" y="353242"/>
                  <a:pt x="202763" y="379271"/>
                  <a:pt x="190851" y="409282"/>
                </a:cubicBezTo>
                <a:cubicBezTo>
                  <a:pt x="185269" y="425358"/>
                  <a:pt x="170966" y="441035"/>
                  <a:pt x="175700" y="458803"/>
                </a:cubicBezTo>
                <a:cubicBezTo>
                  <a:pt x="184073" y="480950"/>
                  <a:pt x="204208" y="496130"/>
                  <a:pt x="220954" y="512205"/>
                </a:cubicBezTo>
                <a:cubicBezTo>
                  <a:pt x="203909" y="534950"/>
                  <a:pt x="195088" y="597859"/>
                  <a:pt x="192097" y="616522"/>
                </a:cubicBezTo>
                <a:cubicBezTo>
                  <a:pt x="189406" y="635982"/>
                  <a:pt x="187313" y="655492"/>
                  <a:pt x="185867" y="675001"/>
                </a:cubicBezTo>
                <a:cubicBezTo>
                  <a:pt x="185668" y="677689"/>
                  <a:pt x="186117" y="680227"/>
                  <a:pt x="187213" y="682517"/>
                </a:cubicBezTo>
                <a:cubicBezTo>
                  <a:pt x="187163" y="682716"/>
                  <a:pt x="187113" y="682865"/>
                  <a:pt x="187014" y="683014"/>
                </a:cubicBezTo>
                <a:cubicBezTo>
                  <a:pt x="185419" y="685204"/>
                  <a:pt x="184422" y="688091"/>
                  <a:pt x="184123" y="691027"/>
                </a:cubicBezTo>
                <a:cubicBezTo>
                  <a:pt x="142208" y="685204"/>
                  <a:pt x="138421" y="716012"/>
                  <a:pt x="133287" y="749208"/>
                </a:cubicBezTo>
                <a:cubicBezTo>
                  <a:pt x="128802" y="794199"/>
                  <a:pt x="129599" y="838693"/>
                  <a:pt x="125064" y="883884"/>
                </a:cubicBezTo>
                <a:cubicBezTo>
                  <a:pt x="125263" y="904986"/>
                  <a:pt x="150133" y="910411"/>
                  <a:pt x="177195" y="911755"/>
                </a:cubicBezTo>
                <a:cubicBezTo>
                  <a:pt x="176647" y="914691"/>
                  <a:pt x="176049" y="917628"/>
                  <a:pt x="174853" y="920216"/>
                </a:cubicBezTo>
                <a:cubicBezTo>
                  <a:pt x="171564" y="951819"/>
                  <a:pt x="170567" y="983921"/>
                  <a:pt x="170417" y="1015773"/>
                </a:cubicBezTo>
                <a:cubicBezTo>
                  <a:pt x="170966" y="1038717"/>
                  <a:pt x="174454" y="1061412"/>
                  <a:pt x="177943" y="1084107"/>
                </a:cubicBezTo>
                <a:cubicBezTo>
                  <a:pt x="179139" y="1089432"/>
                  <a:pt x="179538" y="1096051"/>
                  <a:pt x="180983" y="1102024"/>
                </a:cubicBezTo>
                <a:cubicBezTo>
                  <a:pt x="165284" y="1107200"/>
                  <a:pt x="145448" y="1108295"/>
                  <a:pt x="137872" y="1124271"/>
                </a:cubicBezTo>
                <a:cubicBezTo>
                  <a:pt x="128503" y="1155775"/>
                  <a:pt x="169371" y="1201712"/>
                  <a:pt x="185718" y="1227791"/>
                </a:cubicBezTo>
                <a:cubicBezTo>
                  <a:pt x="207747" y="1259594"/>
                  <a:pt x="233962" y="1288858"/>
                  <a:pt x="264115" y="1313246"/>
                </a:cubicBezTo>
                <a:cubicBezTo>
                  <a:pt x="285097" y="1327878"/>
                  <a:pt x="309169" y="1309165"/>
                  <a:pt x="326314" y="1296772"/>
                </a:cubicBezTo>
                <a:cubicBezTo>
                  <a:pt x="329005" y="1294781"/>
                  <a:pt x="331697" y="1292740"/>
                  <a:pt x="334338" y="1290700"/>
                </a:cubicBezTo>
                <a:cubicBezTo>
                  <a:pt x="335983" y="1292641"/>
                  <a:pt x="337478" y="1294333"/>
                  <a:pt x="338275" y="1295478"/>
                </a:cubicBezTo>
                <a:cubicBezTo>
                  <a:pt x="359108" y="1320562"/>
                  <a:pt x="384327" y="1341763"/>
                  <a:pt x="411240" y="1360377"/>
                </a:cubicBezTo>
                <a:cubicBezTo>
                  <a:pt x="399129" y="1377548"/>
                  <a:pt x="391553" y="1397804"/>
                  <a:pt x="382383" y="1416617"/>
                </a:cubicBezTo>
                <a:cubicBezTo>
                  <a:pt x="361750" y="1460812"/>
                  <a:pt x="347944" y="1507645"/>
                  <a:pt x="329354" y="1552687"/>
                </a:cubicBezTo>
                <a:cubicBezTo>
                  <a:pt x="315549" y="1585286"/>
                  <a:pt x="299052" y="1616640"/>
                  <a:pt x="284549" y="1648941"/>
                </a:cubicBezTo>
                <a:cubicBezTo>
                  <a:pt x="266806" y="1688806"/>
                  <a:pt x="253399" y="1730364"/>
                  <a:pt x="236653" y="1770627"/>
                </a:cubicBezTo>
                <a:cubicBezTo>
                  <a:pt x="214625" y="1823781"/>
                  <a:pt x="189057" y="1875442"/>
                  <a:pt x="167726" y="1928894"/>
                </a:cubicBezTo>
                <a:cubicBezTo>
                  <a:pt x="147541" y="1983442"/>
                  <a:pt x="131094" y="2039432"/>
                  <a:pt x="107221" y="2092636"/>
                </a:cubicBezTo>
                <a:cubicBezTo>
                  <a:pt x="68197" y="2181624"/>
                  <a:pt x="33908" y="2273001"/>
                  <a:pt x="7593" y="2366567"/>
                </a:cubicBezTo>
                <a:cubicBezTo>
                  <a:pt x="4752" y="2379856"/>
                  <a:pt x="-7558" y="2397524"/>
                  <a:pt x="6895" y="2407876"/>
                </a:cubicBezTo>
                <a:cubicBezTo>
                  <a:pt x="26183" y="2419273"/>
                  <a:pt x="58279" y="2388665"/>
                  <a:pt x="76570" y="2379955"/>
                </a:cubicBezTo>
                <a:cubicBezTo>
                  <a:pt x="106075" y="2362387"/>
                  <a:pt x="135331" y="2344221"/>
                  <a:pt x="162742" y="2323467"/>
                </a:cubicBezTo>
                <a:cubicBezTo>
                  <a:pt x="191998" y="2300324"/>
                  <a:pt x="220007" y="2275589"/>
                  <a:pt x="250957" y="2254586"/>
                </a:cubicBezTo>
                <a:cubicBezTo>
                  <a:pt x="281060" y="2301718"/>
                  <a:pt x="308621" y="2353329"/>
                  <a:pt x="338824" y="2401505"/>
                </a:cubicBezTo>
                <a:cubicBezTo>
                  <a:pt x="350935" y="2420667"/>
                  <a:pt x="364042" y="2439231"/>
                  <a:pt x="377648" y="2457347"/>
                </a:cubicBezTo>
                <a:cubicBezTo>
                  <a:pt x="387516" y="2467898"/>
                  <a:pt x="394693" y="2483924"/>
                  <a:pt x="409196" y="2488552"/>
                </a:cubicBezTo>
                <a:cubicBezTo>
                  <a:pt x="439997" y="2491787"/>
                  <a:pt x="460132" y="2413450"/>
                  <a:pt x="472442" y="2389461"/>
                </a:cubicBezTo>
                <a:cubicBezTo>
                  <a:pt x="492827" y="2346660"/>
                  <a:pt x="505984" y="2297587"/>
                  <a:pt x="528461" y="2255084"/>
                </a:cubicBezTo>
                <a:cubicBezTo>
                  <a:pt x="555524" y="2198147"/>
                  <a:pt x="580394" y="2140216"/>
                  <a:pt x="601476" y="2080791"/>
                </a:cubicBezTo>
                <a:cubicBezTo>
                  <a:pt x="615281" y="2049834"/>
                  <a:pt x="628190" y="2018529"/>
                  <a:pt x="639354" y="1986527"/>
                </a:cubicBezTo>
                <a:cubicBezTo>
                  <a:pt x="654604" y="1947856"/>
                  <a:pt x="671998" y="1909036"/>
                  <a:pt x="685754" y="1869469"/>
                </a:cubicBezTo>
                <a:cubicBezTo>
                  <a:pt x="703397" y="1811140"/>
                  <a:pt x="717402" y="1751765"/>
                  <a:pt x="739729" y="1694828"/>
                </a:cubicBezTo>
                <a:cubicBezTo>
                  <a:pt x="754831" y="1641077"/>
                  <a:pt x="778853" y="1590412"/>
                  <a:pt x="794303" y="1536810"/>
                </a:cubicBezTo>
                <a:cubicBezTo>
                  <a:pt x="794652" y="1535765"/>
                  <a:pt x="794852" y="1534770"/>
                  <a:pt x="794951" y="1533774"/>
                </a:cubicBezTo>
                <a:cubicBezTo>
                  <a:pt x="814239" y="1535367"/>
                  <a:pt x="833726" y="1533824"/>
                  <a:pt x="853014" y="1533177"/>
                </a:cubicBezTo>
                <a:cubicBezTo>
                  <a:pt x="860639" y="1532928"/>
                  <a:pt x="868264" y="1533028"/>
                  <a:pt x="875890" y="1533177"/>
                </a:cubicBezTo>
                <a:cubicBezTo>
                  <a:pt x="888150" y="1577074"/>
                  <a:pt x="904797" y="1620373"/>
                  <a:pt x="917107" y="1664419"/>
                </a:cubicBezTo>
                <a:cubicBezTo>
                  <a:pt x="926377" y="1697367"/>
                  <a:pt x="932607" y="1731857"/>
                  <a:pt x="940930" y="1765153"/>
                </a:cubicBezTo>
                <a:cubicBezTo>
                  <a:pt x="952542" y="1810542"/>
                  <a:pt x="966497" y="1853742"/>
                  <a:pt x="975767" y="1900177"/>
                </a:cubicBezTo>
                <a:cubicBezTo>
                  <a:pt x="997996" y="2012557"/>
                  <a:pt x="1037668" y="2120606"/>
                  <a:pt x="1069365" y="2230498"/>
                </a:cubicBezTo>
                <a:cubicBezTo>
                  <a:pt x="1088205" y="2288180"/>
                  <a:pt x="1101462" y="2347456"/>
                  <a:pt x="1116762" y="2406731"/>
                </a:cubicBezTo>
                <a:cubicBezTo>
                  <a:pt x="1121946" y="2422060"/>
                  <a:pt x="1127229" y="2467201"/>
                  <a:pt x="1142729" y="2472328"/>
                </a:cubicBezTo>
                <a:cubicBezTo>
                  <a:pt x="1176121" y="2481883"/>
                  <a:pt x="1190125" y="2409568"/>
                  <a:pt x="1203682" y="2387769"/>
                </a:cubicBezTo>
                <a:cubicBezTo>
                  <a:pt x="1235280" y="2331480"/>
                  <a:pt x="1253272" y="2269417"/>
                  <a:pt x="1277693" y="2209993"/>
                </a:cubicBezTo>
                <a:cubicBezTo>
                  <a:pt x="1318062" y="2217856"/>
                  <a:pt x="1356189" y="2235275"/>
                  <a:pt x="1393170" y="2253143"/>
                </a:cubicBezTo>
                <a:cubicBezTo>
                  <a:pt x="1422974" y="2266780"/>
                  <a:pt x="1454622" y="2275738"/>
                  <a:pt x="1484575" y="2288977"/>
                </a:cubicBezTo>
                <a:cubicBezTo>
                  <a:pt x="1506704" y="2298931"/>
                  <a:pt x="1532221" y="2309532"/>
                  <a:pt x="1555845" y="2317196"/>
                </a:cubicBezTo>
                <a:cubicBezTo>
                  <a:pt x="1566062" y="2322720"/>
                  <a:pt x="1579818" y="2319933"/>
                  <a:pt x="1584801" y="2308934"/>
                </a:cubicBezTo>
                <a:cubicBezTo>
                  <a:pt x="1591978" y="2291963"/>
                  <a:pt x="1585998" y="2273100"/>
                  <a:pt x="1582160" y="2255980"/>
                </a:cubicBezTo>
                <a:cubicBezTo>
                  <a:pt x="1576428" y="2233334"/>
                  <a:pt x="1568604" y="2211336"/>
                  <a:pt x="1560580" y="2189388"/>
                </a:cubicBezTo>
                <a:cubicBezTo>
                  <a:pt x="1547273" y="2147582"/>
                  <a:pt x="1526988" y="2108512"/>
                  <a:pt x="1512236" y="2067254"/>
                </a:cubicBezTo>
                <a:cubicBezTo>
                  <a:pt x="1490406" y="2004345"/>
                  <a:pt x="1464041" y="1943079"/>
                  <a:pt x="1439919" y="1881016"/>
                </a:cubicBezTo>
                <a:cubicBezTo>
                  <a:pt x="1394914" y="1735092"/>
                  <a:pt x="1341537" y="1591258"/>
                  <a:pt x="1272310" y="1454890"/>
                </a:cubicBezTo>
                <a:cubicBezTo>
                  <a:pt x="1266977" y="1443542"/>
                  <a:pt x="1262143" y="1432145"/>
                  <a:pt x="1257259" y="1420598"/>
                </a:cubicBezTo>
                <a:cubicBezTo>
                  <a:pt x="1254468" y="1414278"/>
                  <a:pt x="1252474" y="1406165"/>
                  <a:pt x="1245198" y="1403677"/>
                </a:cubicBezTo>
                <a:cubicBezTo>
                  <a:pt x="1244699" y="1403478"/>
                  <a:pt x="1244201" y="1403328"/>
                  <a:pt x="1243703" y="1403229"/>
                </a:cubicBezTo>
                <a:cubicBezTo>
                  <a:pt x="1260897" y="1389542"/>
                  <a:pt x="1257059" y="1368291"/>
                  <a:pt x="1246344" y="1345247"/>
                </a:cubicBezTo>
                <a:cubicBezTo>
                  <a:pt x="1246145" y="1344849"/>
                  <a:pt x="1245945" y="1344501"/>
                  <a:pt x="1245796" y="1344103"/>
                </a:cubicBezTo>
                <a:cubicBezTo>
                  <a:pt x="1246643" y="1343406"/>
                  <a:pt x="1247440" y="1342759"/>
                  <a:pt x="1248138" y="1342311"/>
                </a:cubicBezTo>
                <a:cubicBezTo>
                  <a:pt x="1267825" y="1327330"/>
                  <a:pt x="1287511" y="1312300"/>
                  <a:pt x="1307646" y="1297917"/>
                </a:cubicBezTo>
                <a:cubicBezTo>
                  <a:pt x="1309989" y="1295976"/>
                  <a:pt x="1312929" y="1294383"/>
                  <a:pt x="1315770" y="1292691"/>
                </a:cubicBezTo>
                <a:cubicBezTo>
                  <a:pt x="1330772" y="1303491"/>
                  <a:pt x="1345623" y="1314888"/>
                  <a:pt x="1362868" y="1321358"/>
                </a:cubicBezTo>
                <a:cubicBezTo>
                  <a:pt x="1376125" y="1326086"/>
                  <a:pt x="1389083" y="1318720"/>
                  <a:pt x="1398104" y="1309264"/>
                </a:cubicBezTo>
                <a:cubicBezTo>
                  <a:pt x="1412458" y="1297021"/>
                  <a:pt x="1425067" y="1282936"/>
                  <a:pt x="1437826" y="1269050"/>
                </a:cubicBezTo>
                <a:cubicBezTo>
                  <a:pt x="1457811" y="1246256"/>
                  <a:pt x="1523400" y="1173045"/>
                  <a:pt x="1503115" y="1143532"/>
                </a:cubicBezTo>
                <a:cubicBezTo>
                  <a:pt x="1493446" y="1135121"/>
                  <a:pt x="1483578" y="1126909"/>
                  <a:pt x="1473610" y="1118846"/>
                </a:cubicBezTo>
                <a:cubicBezTo>
                  <a:pt x="1476501" y="1116407"/>
                  <a:pt x="1478744" y="1112874"/>
                  <a:pt x="1479840" y="1109141"/>
                </a:cubicBezTo>
                <a:cubicBezTo>
                  <a:pt x="1489559" y="1088885"/>
                  <a:pt x="1496387" y="1067484"/>
                  <a:pt x="1506105" y="1047178"/>
                </a:cubicBezTo>
                <a:cubicBezTo>
                  <a:pt x="1507900" y="1040011"/>
                  <a:pt x="1541541" y="967995"/>
                  <a:pt x="1543983" y="943558"/>
                </a:cubicBezTo>
                <a:cubicBezTo>
                  <a:pt x="1566211" y="944006"/>
                  <a:pt x="1589337" y="944752"/>
                  <a:pt x="1607678" y="932011"/>
                </a:cubicBezTo>
                <a:cubicBezTo>
                  <a:pt x="1615702" y="924496"/>
                  <a:pt x="1616549" y="912800"/>
                  <a:pt x="1618094" y="902548"/>
                </a:cubicBezTo>
                <a:cubicBezTo>
                  <a:pt x="1621882" y="870546"/>
                  <a:pt x="1620636" y="838494"/>
                  <a:pt x="1620686" y="8065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8" name="Google Shape;798;p27"/>
          <p:cNvGrpSpPr/>
          <p:nvPr/>
        </p:nvGrpSpPr>
        <p:grpSpPr>
          <a:xfrm rot="-853027">
            <a:off x="11940157" y="3899287"/>
            <a:ext cx="1620843" cy="2488649"/>
            <a:chOff x="11940117" y="3899384"/>
            <a:chExt cx="1620843" cy="2488649"/>
          </a:xfrm>
        </p:grpSpPr>
        <p:sp>
          <p:nvSpPr>
            <p:cNvPr id="799" name="Google Shape;799;p27"/>
            <p:cNvSpPr/>
            <p:nvPr/>
          </p:nvSpPr>
          <p:spPr>
            <a:xfrm>
              <a:off x="12414851" y="3977251"/>
              <a:ext cx="212713" cy="296675"/>
            </a:xfrm>
            <a:custGeom>
              <a:rect b="b" l="l" r="r" t="t"/>
              <a:pathLst>
                <a:path extrusionOk="0" h="296675" w="212713">
                  <a:moveTo>
                    <a:pt x="211866" y="246160"/>
                  </a:moveTo>
                  <a:cubicBezTo>
                    <a:pt x="212065" y="247056"/>
                    <a:pt x="212364" y="247852"/>
                    <a:pt x="212713" y="248648"/>
                  </a:cubicBezTo>
                  <a:cubicBezTo>
                    <a:pt x="202197" y="252580"/>
                    <a:pt x="191731" y="256462"/>
                    <a:pt x="181215" y="260095"/>
                  </a:cubicBezTo>
                  <a:cubicBezTo>
                    <a:pt x="152408" y="270398"/>
                    <a:pt x="123800" y="282293"/>
                    <a:pt x="96638" y="296676"/>
                  </a:cubicBezTo>
                  <a:cubicBezTo>
                    <a:pt x="83281" y="252580"/>
                    <a:pt x="58561" y="212964"/>
                    <a:pt x="40270" y="170809"/>
                  </a:cubicBezTo>
                  <a:cubicBezTo>
                    <a:pt x="19487" y="130744"/>
                    <a:pt x="16547" y="84807"/>
                    <a:pt x="0" y="43349"/>
                  </a:cubicBezTo>
                  <a:cubicBezTo>
                    <a:pt x="49690" y="24437"/>
                    <a:pt x="102918" y="13587"/>
                    <a:pt x="154352" y="0"/>
                  </a:cubicBezTo>
                  <a:cubicBezTo>
                    <a:pt x="178972" y="60470"/>
                    <a:pt x="190435" y="125668"/>
                    <a:pt x="201848" y="189771"/>
                  </a:cubicBezTo>
                  <a:cubicBezTo>
                    <a:pt x="204889" y="208634"/>
                    <a:pt x="207879" y="227546"/>
                    <a:pt x="211866" y="24616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12414453" y="4300554"/>
              <a:ext cx="806579" cy="789222"/>
            </a:xfrm>
            <a:custGeom>
              <a:rect b="b" l="l" r="r" t="t"/>
              <a:pathLst>
                <a:path extrusionOk="0" h="789222" w="806579">
                  <a:moveTo>
                    <a:pt x="805898" y="368294"/>
                  </a:moveTo>
                  <a:cubicBezTo>
                    <a:pt x="809686" y="431651"/>
                    <a:pt x="797974" y="499785"/>
                    <a:pt x="763136" y="554283"/>
                  </a:cubicBezTo>
                  <a:cubicBezTo>
                    <a:pt x="731937" y="613011"/>
                    <a:pt x="690621" y="668703"/>
                    <a:pt x="635498" y="706926"/>
                  </a:cubicBezTo>
                  <a:cubicBezTo>
                    <a:pt x="597471" y="729671"/>
                    <a:pt x="556952" y="746692"/>
                    <a:pt x="517230" y="766898"/>
                  </a:cubicBezTo>
                  <a:cubicBezTo>
                    <a:pt x="485084" y="783621"/>
                    <a:pt x="448602" y="786010"/>
                    <a:pt x="412668" y="788946"/>
                  </a:cubicBezTo>
                  <a:cubicBezTo>
                    <a:pt x="333573" y="792330"/>
                    <a:pt x="257170" y="764260"/>
                    <a:pt x="188741" y="726485"/>
                  </a:cubicBezTo>
                  <a:cubicBezTo>
                    <a:pt x="157691" y="709564"/>
                    <a:pt x="130878" y="685923"/>
                    <a:pt x="106406" y="660640"/>
                  </a:cubicBezTo>
                  <a:cubicBezTo>
                    <a:pt x="66137" y="622766"/>
                    <a:pt x="34439" y="575833"/>
                    <a:pt x="14553" y="524272"/>
                  </a:cubicBezTo>
                  <a:cubicBezTo>
                    <a:pt x="9469" y="501179"/>
                    <a:pt x="2342" y="478235"/>
                    <a:pt x="0" y="454694"/>
                  </a:cubicBezTo>
                  <a:cubicBezTo>
                    <a:pt x="249" y="423688"/>
                    <a:pt x="6080" y="391935"/>
                    <a:pt x="11762" y="361376"/>
                  </a:cubicBezTo>
                  <a:cubicBezTo>
                    <a:pt x="24571" y="294237"/>
                    <a:pt x="40818" y="226750"/>
                    <a:pt x="73513" y="166131"/>
                  </a:cubicBezTo>
                  <a:cubicBezTo>
                    <a:pt x="91305" y="133731"/>
                    <a:pt x="113932" y="101679"/>
                    <a:pt x="144633" y="79980"/>
                  </a:cubicBezTo>
                  <a:cubicBezTo>
                    <a:pt x="200453" y="43996"/>
                    <a:pt x="261805" y="17171"/>
                    <a:pt x="327493" y="5624"/>
                  </a:cubicBezTo>
                  <a:cubicBezTo>
                    <a:pt x="341797" y="2986"/>
                    <a:pt x="357945" y="547"/>
                    <a:pt x="372896" y="0"/>
                  </a:cubicBezTo>
                  <a:cubicBezTo>
                    <a:pt x="392732" y="2339"/>
                    <a:pt x="412419" y="6122"/>
                    <a:pt x="432105" y="9406"/>
                  </a:cubicBezTo>
                  <a:cubicBezTo>
                    <a:pt x="505418" y="20306"/>
                    <a:pt x="578981" y="38770"/>
                    <a:pt x="641330" y="80428"/>
                  </a:cubicBezTo>
                  <a:cubicBezTo>
                    <a:pt x="656331" y="91078"/>
                    <a:pt x="671682" y="101978"/>
                    <a:pt x="685736" y="114022"/>
                  </a:cubicBezTo>
                  <a:cubicBezTo>
                    <a:pt x="709410" y="137563"/>
                    <a:pt x="728598" y="165334"/>
                    <a:pt x="747487" y="192708"/>
                  </a:cubicBezTo>
                  <a:cubicBezTo>
                    <a:pt x="763984" y="220429"/>
                    <a:pt x="780231" y="248848"/>
                    <a:pt x="791993" y="278958"/>
                  </a:cubicBezTo>
                  <a:cubicBezTo>
                    <a:pt x="801164" y="307476"/>
                    <a:pt x="804204" y="337935"/>
                    <a:pt x="805898" y="36829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12729286" y="3925153"/>
              <a:ext cx="190629" cy="281137"/>
            </a:xfrm>
            <a:custGeom>
              <a:rect b="b" l="l" r="r" t="t"/>
              <a:pathLst>
                <a:path extrusionOk="0" h="281137" w="190629">
                  <a:moveTo>
                    <a:pt x="187246" y="7654"/>
                  </a:moveTo>
                  <a:cubicBezTo>
                    <a:pt x="193426" y="27562"/>
                    <a:pt x="189389" y="49212"/>
                    <a:pt x="188691" y="69717"/>
                  </a:cubicBezTo>
                  <a:cubicBezTo>
                    <a:pt x="188641" y="69767"/>
                    <a:pt x="188641" y="69767"/>
                    <a:pt x="188691" y="69816"/>
                  </a:cubicBezTo>
                  <a:cubicBezTo>
                    <a:pt x="188691" y="69916"/>
                    <a:pt x="188641" y="70016"/>
                    <a:pt x="188641" y="70115"/>
                  </a:cubicBezTo>
                  <a:cubicBezTo>
                    <a:pt x="183258" y="140539"/>
                    <a:pt x="171895" y="210565"/>
                    <a:pt x="167908" y="281138"/>
                  </a:cubicBezTo>
                  <a:cubicBezTo>
                    <a:pt x="112387" y="270935"/>
                    <a:pt x="55919" y="264017"/>
                    <a:pt x="0" y="270039"/>
                  </a:cubicBezTo>
                  <a:cubicBezTo>
                    <a:pt x="5482" y="202154"/>
                    <a:pt x="6828" y="134019"/>
                    <a:pt x="8921" y="65934"/>
                  </a:cubicBezTo>
                  <a:cubicBezTo>
                    <a:pt x="12908" y="62898"/>
                    <a:pt x="15002" y="57722"/>
                    <a:pt x="13606" y="52546"/>
                  </a:cubicBezTo>
                  <a:cubicBezTo>
                    <a:pt x="12908" y="50008"/>
                    <a:pt x="11463" y="47818"/>
                    <a:pt x="9519" y="46275"/>
                  </a:cubicBezTo>
                  <a:cubicBezTo>
                    <a:pt x="10018" y="31743"/>
                    <a:pt x="10516" y="17260"/>
                    <a:pt x="11164" y="2727"/>
                  </a:cubicBezTo>
                  <a:cubicBezTo>
                    <a:pt x="38426" y="-3295"/>
                    <a:pt x="66535" y="2528"/>
                    <a:pt x="94146" y="2578"/>
                  </a:cubicBezTo>
                  <a:cubicBezTo>
                    <a:pt x="125246" y="3026"/>
                    <a:pt x="156246" y="5614"/>
                    <a:pt x="187246" y="765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13001508" y="3978844"/>
              <a:ext cx="235489" cy="298218"/>
            </a:xfrm>
            <a:custGeom>
              <a:rect b="b" l="l" r="r" t="t"/>
              <a:pathLst>
                <a:path extrusionOk="0" h="298218" w="235489">
                  <a:moveTo>
                    <a:pt x="235490" y="74555"/>
                  </a:moveTo>
                  <a:cubicBezTo>
                    <a:pt x="232200" y="105362"/>
                    <a:pt x="213610" y="132586"/>
                    <a:pt x="199456" y="159511"/>
                  </a:cubicBezTo>
                  <a:cubicBezTo>
                    <a:pt x="175882" y="199377"/>
                    <a:pt x="155199" y="240934"/>
                    <a:pt x="131525" y="280750"/>
                  </a:cubicBezTo>
                  <a:cubicBezTo>
                    <a:pt x="129432" y="285777"/>
                    <a:pt x="124697" y="291898"/>
                    <a:pt x="120710" y="298219"/>
                  </a:cubicBezTo>
                  <a:cubicBezTo>
                    <a:pt x="97485" y="286921"/>
                    <a:pt x="73612" y="277017"/>
                    <a:pt x="49640" y="268108"/>
                  </a:cubicBezTo>
                  <a:cubicBezTo>
                    <a:pt x="33442" y="261041"/>
                    <a:pt x="16896" y="254870"/>
                    <a:pt x="0" y="249843"/>
                  </a:cubicBezTo>
                  <a:cubicBezTo>
                    <a:pt x="1096" y="246409"/>
                    <a:pt x="2293" y="243024"/>
                    <a:pt x="3539" y="239590"/>
                  </a:cubicBezTo>
                  <a:cubicBezTo>
                    <a:pt x="18939" y="198381"/>
                    <a:pt x="37579" y="158416"/>
                    <a:pt x="52032" y="116809"/>
                  </a:cubicBezTo>
                  <a:cubicBezTo>
                    <a:pt x="65289" y="76844"/>
                    <a:pt x="82185" y="38223"/>
                    <a:pt x="99828" y="0"/>
                  </a:cubicBezTo>
                  <a:cubicBezTo>
                    <a:pt x="147972" y="18912"/>
                    <a:pt x="188541" y="52706"/>
                    <a:pt x="235490" y="7455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13232312" y="4193699"/>
              <a:ext cx="272071" cy="283387"/>
            </a:xfrm>
            <a:custGeom>
              <a:rect b="b" l="l" r="r" t="t"/>
              <a:pathLst>
                <a:path extrusionOk="0" h="283387" w="272071">
                  <a:moveTo>
                    <a:pt x="272072" y="161452"/>
                  </a:moveTo>
                  <a:cubicBezTo>
                    <a:pt x="261506" y="179718"/>
                    <a:pt x="240225" y="188626"/>
                    <a:pt x="223728" y="200720"/>
                  </a:cubicBezTo>
                  <a:cubicBezTo>
                    <a:pt x="199655" y="217244"/>
                    <a:pt x="175284" y="233519"/>
                    <a:pt x="150365" y="248798"/>
                  </a:cubicBezTo>
                  <a:cubicBezTo>
                    <a:pt x="136808" y="256910"/>
                    <a:pt x="122854" y="264376"/>
                    <a:pt x="108849" y="271791"/>
                  </a:cubicBezTo>
                  <a:cubicBezTo>
                    <a:pt x="103616" y="275225"/>
                    <a:pt x="95292" y="278809"/>
                    <a:pt x="88863" y="283388"/>
                  </a:cubicBezTo>
                  <a:cubicBezTo>
                    <a:pt x="85374" y="270348"/>
                    <a:pt x="80939" y="257607"/>
                    <a:pt x="75207" y="245264"/>
                  </a:cubicBezTo>
                  <a:cubicBezTo>
                    <a:pt x="65439" y="224460"/>
                    <a:pt x="50039" y="206991"/>
                    <a:pt x="35485" y="189473"/>
                  </a:cubicBezTo>
                  <a:cubicBezTo>
                    <a:pt x="24421" y="176881"/>
                    <a:pt x="12560" y="165185"/>
                    <a:pt x="0" y="154285"/>
                  </a:cubicBezTo>
                  <a:cubicBezTo>
                    <a:pt x="598" y="153539"/>
                    <a:pt x="1146" y="152942"/>
                    <a:pt x="1645" y="152593"/>
                  </a:cubicBezTo>
                  <a:cubicBezTo>
                    <a:pt x="49042" y="99887"/>
                    <a:pt x="100825" y="51462"/>
                    <a:pt x="149517" y="0"/>
                  </a:cubicBezTo>
                  <a:cubicBezTo>
                    <a:pt x="197463" y="48276"/>
                    <a:pt x="232450" y="106258"/>
                    <a:pt x="272072" y="16145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13310709" y="4610220"/>
              <a:ext cx="224138" cy="208985"/>
            </a:xfrm>
            <a:custGeom>
              <a:rect b="b" l="l" r="r" t="t"/>
              <a:pathLst>
                <a:path extrusionOk="0" h="208985" w="224138">
                  <a:moveTo>
                    <a:pt x="221784" y="0"/>
                  </a:moveTo>
                  <a:cubicBezTo>
                    <a:pt x="225671" y="42404"/>
                    <a:pt x="223429" y="85205"/>
                    <a:pt x="224027" y="127758"/>
                  </a:cubicBezTo>
                  <a:cubicBezTo>
                    <a:pt x="223578" y="152394"/>
                    <a:pt x="224725" y="177578"/>
                    <a:pt x="218943" y="201716"/>
                  </a:cubicBezTo>
                  <a:cubicBezTo>
                    <a:pt x="192877" y="209629"/>
                    <a:pt x="164768" y="205001"/>
                    <a:pt x="137855" y="206095"/>
                  </a:cubicBezTo>
                  <a:cubicBezTo>
                    <a:pt x="91903" y="206394"/>
                    <a:pt x="45952" y="209729"/>
                    <a:pt x="0" y="208833"/>
                  </a:cubicBezTo>
                  <a:cubicBezTo>
                    <a:pt x="18540" y="147766"/>
                    <a:pt x="24371" y="83463"/>
                    <a:pt x="24720" y="19510"/>
                  </a:cubicBezTo>
                  <a:cubicBezTo>
                    <a:pt x="26664" y="19111"/>
                    <a:pt x="26315" y="16523"/>
                    <a:pt x="24720" y="16225"/>
                  </a:cubicBezTo>
                  <a:cubicBezTo>
                    <a:pt x="24770" y="15379"/>
                    <a:pt x="24770" y="14582"/>
                    <a:pt x="24770" y="13736"/>
                  </a:cubicBezTo>
                  <a:cubicBezTo>
                    <a:pt x="58112" y="13836"/>
                    <a:pt x="91056" y="6868"/>
                    <a:pt x="124299" y="5126"/>
                  </a:cubicBezTo>
                  <a:cubicBezTo>
                    <a:pt x="156794" y="4031"/>
                    <a:pt x="189289" y="1095"/>
                    <a:pt x="221784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13143250" y="4915058"/>
              <a:ext cx="278650" cy="279701"/>
            </a:xfrm>
            <a:custGeom>
              <a:rect b="b" l="l" r="r" t="t"/>
              <a:pathLst>
                <a:path extrusionOk="0" h="279701" w="278650">
                  <a:moveTo>
                    <a:pt x="278650" y="141992"/>
                  </a:moveTo>
                  <a:cubicBezTo>
                    <a:pt x="257768" y="195743"/>
                    <a:pt x="214508" y="238595"/>
                    <a:pt x="173141" y="277614"/>
                  </a:cubicBezTo>
                  <a:cubicBezTo>
                    <a:pt x="165665" y="286125"/>
                    <a:pt x="146128" y="266118"/>
                    <a:pt x="137905" y="262186"/>
                  </a:cubicBezTo>
                  <a:cubicBezTo>
                    <a:pt x="94296" y="233718"/>
                    <a:pt x="55022" y="199924"/>
                    <a:pt x="17793" y="163742"/>
                  </a:cubicBezTo>
                  <a:cubicBezTo>
                    <a:pt x="11463" y="158167"/>
                    <a:pt x="6031" y="153439"/>
                    <a:pt x="0" y="148114"/>
                  </a:cubicBezTo>
                  <a:cubicBezTo>
                    <a:pt x="20833" y="131839"/>
                    <a:pt x="40320" y="113972"/>
                    <a:pt x="57514" y="93616"/>
                  </a:cubicBezTo>
                  <a:cubicBezTo>
                    <a:pt x="84178" y="64850"/>
                    <a:pt x="108300" y="33793"/>
                    <a:pt x="127638" y="0"/>
                  </a:cubicBezTo>
                  <a:cubicBezTo>
                    <a:pt x="173291" y="51959"/>
                    <a:pt x="228562" y="94413"/>
                    <a:pt x="278650" y="14199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12953812" y="5110702"/>
              <a:ext cx="215416" cy="226052"/>
            </a:xfrm>
            <a:custGeom>
              <a:rect b="b" l="l" r="r" t="t"/>
              <a:pathLst>
                <a:path extrusionOk="0" h="226052" w="215416">
                  <a:moveTo>
                    <a:pt x="204739" y="136319"/>
                  </a:moveTo>
                  <a:cubicBezTo>
                    <a:pt x="209225" y="146173"/>
                    <a:pt x="216601" y="158566"/>
                    <a:pt x="215255" y="170162"/>
                  </a:cubicBezTo>
                  <a:cubicBezTo>
                    <a:pt x="172443" y="194549"/>
                    <a:pt x="126442" y="211819"/>
                    <a:pt x="79344" y="226053"/>
                  </a:cubicBezTo>
                  <a:cubicBezTo>
                    <a:pt x="65190" y="190617"/>
                    <a:pt x="46948" y="157122"/>
                    <a:pt x="29455" y="123279"/>
                  </a:cubicBezTo>
                  <a:cubicBezTo>
                    <a:pt x="19238" y="104416"/>
                    <a:pt x="10765" y="82418"/>
                    <a:pt x="0" y="62909"/>
                  </a:cubicBezTo>
                  <a:cubicBezTo>
                    <a:pt x="41815" y="48177"/>
                    <a:pt x="81138" y="27373"/>
                    <a:pt x="117271" y="1294"/>
                  </a:cubicBezTo>
                  <a:cubicBezTo>
                    <a:pt x="117969" y="896"/>
                    <a:pt x="118667" y="448"/>
                    <a:pt x="119365" y="0"/>
                  </a:cubicBezTo>
                  <a:cubicBezTo>
                    <a:pt x="119514" y="199"/>
                    <a:pt x="119664" y="398"/>
                    <a:pt x="119813" y="597"/>
                  </a:cubicBezTo>
                  <a:cubicBezTo>
                    <a:pt x="122953" y="4778"/>
                    <a:pt x="126641" y="11795"/>
                    <a:pt x="132921" y="12094"/>
                  </a:cubicBezTo>
                  <a:cubicBezTo>
                    <a:pt x="133070" y="12243"/>
                    <a:pt x="133220" y="12343"/>
                    <a:pt x="133369" y="12492"/>
                  </a:cubicBezTo>
                  <a:cubicBezTo>
                    <a:pt x="133569" y="14184"/>
                    <a:pt x="134117" y="15926"/>
                    <a:pt x="135114" y="17718"/>
                  </a:cubicBezTo>
                  <a:cubicBezTo>
                    <a:pt x="151361" y="42354"/>
                    <a:pt x="166463" y="67637"/>
                    <a:pt x="181365" y="93119"/>
                  </a:cubicBezTo>
                  <a:cubicBezTo>
                    <a:pt x="189688" y="107253"/>
                    <a:pt x="197363" y="121736"/>
                    <a:pt x="204739" y="13631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12722363" y="5193419"/>
              <a:ext cx="160328" cy="214012"/>
            </a:xfrm>
            <a:custGeom>
              <a:rect b="b" l="l" r="r" t="t"/>
              <a:pathLst>
                <a:path extrusionOk="0" h="214012" w="160328">
                  <a:moveTo>
                    <a:pt x="160329" y="747"/>
                  </a:moveTo>
                  <a:cubicBezTo>
                    <a:pt x="160279" y="896"/>
                    <a:pt x="160279" y="1045"/>
                    <a:pt x="160279" y="1145"/>
                  </a:cubicBezTo>
                  <a:cubicBezTo>
                    <a:pt x="158933" y="70872"/>
                    <a:pt x="160578" y="140947"/>
                    <a:pt x="155195" y="210475"/>
                  </a:cubicBezTo>
                  <a:cubicBezTo>
                    <a:pt x="129578" y="214158"/>
                    <a:pt x="103761" y="212118"/>
                    <a:pt x="77994" y="212466"/>
                  </a:cubicBezTo>
                  <a:cubicBezTo>
                    <a:pt x="52377" y="212565"/>
                    <a:pt x="26361" y="216448"/>
                    <a:pt x="943" y="211520"/>
                  </a:cubicBezTo>
                  <a:cubicBezTo>
                    <a:pt x="-3144" y="161602"/>
                    <a:pt x="7323" y="109045"/>
                    <a:pt x="8170" y="58678"/>
                  </a:cubicBezTo>
                  <a:cubicBezTo>
                    <a:pt x="8519" y="39069"/>
                    <a:pt x="8369" y="19510"/>
                    <a:pt x="9516" y="0"/>
                  </a:cubicBezTo>
                  <a:cubicBezTo>
                    <a:pt x="39070" y="4579"/>
                    <a:pt x="69073" y="6918"/>
                    <a:pt x="98827" y="8112"/>
                  </a:cubicBezTo>
                  <a:cubicBezTo>
                    <a:pt x="119610" y="8312"/>
                    <a:pt x="140144" y="5375"/>
                    <a:pt x="160329" y="74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12398554" y="5099902"/>
              <a:ext cx="227465" cy="240436"/>
            </a:xfrm>
            <a:custGeom>
              <a:rect b="b" l="l" r="r" t="t"/>
              <a:pathLst>
                <a:path extrusionOk="0" h="240436" w="227465">
                  <a:moveTo>
                    <a:pt x="227466" y="64451"/>
                  </a:moveTo>
                  <a:cubicBezTo>
                    <a:pt x="226419" y="66990"/>
                    <a:pt x="225472" y="69478"/>
                    <a:pt x="224525" y="71668"/>
                  </a:cubicBezTo>
                  <a:cubicBezTo>
                    <a:pt x="217697" y="87744"/>
                    <a:pt x="212265" y="104367"/>
                    <a:pt x="205487" y="120442"/>
                  </a:cubicBezTo>
                  <a:cubicBezTo>
                    <a:pt x="187345" y="160954"/>
                    <a:pt x="172842" y="204553"/>
                    <a:pt x="146278" y="240436"/>
                  </a:cubicBezTo>
                  <a:cubicBezTo>
                    <a:pt x="118966" y="228890"/>
                    <a:pt x="91804" y="216497"/>
                    <a:pt x="63046" y="209032"/>
                  </a:cubicBezTo>
                  <a:cubicBezTo>
                    <a:pt x="40669" y="202860"/>
                    <a:pt x="18092" y="195644"/>
                    <a:pt x="0" y="180215"/>
                  </a:cubicBezTo>
                  <a:cubicBezTo>
                    <a:pt x="14154" y="149557"/>
                    <a:pt x="28508" y="119148"/>
                    <a:pt x="47347" y="90580"/>
                  </a:cubicBezTo>
                  <a:cubicBezTo>
                    <a:pt x="66286" y="61117"/>
                    <a:pt x="89760" y="32947"/>
                    <a:pt x="101971" y="0"/>
                  </a:cubicBezTo>
                  <a:cubicBezTo>
                    <a:pt x="103366" y="796"/>
                    <a:pt x="104712" y="1593"/>
                    <a:pt x="106107" y="2389"/>
                  </a:cubicBezTo>
                  <a:cubicBezTo>
                    <a:pt x="145530" y="24934"/>
                    <a:pt x="185501" y="47082"/>
                    <a:pt x="227466" y="6445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12102261" y="4946463"/>
              <a:ext cx="305812" cy="244915"/>
            </a:xfrm>
            <a:custGeom>
              <a:rect b="b" l="l" r="r" t="t"/>
              <a:pathLst>
                <a:path extrusionOk="0" h="244915" w="305812">
                  <a:moveTo>
                    <a:pt x="305813" y="88689"/>
                  </a:moveTo>
                  <a:cubicBezTo>
                    <a:pt x="304318" y="89386"/>
                    <a:pt x="303072" y="90580"/>
                    <a:pt x="302523" y="92372"/>
                  </a:cubicBezTo>
                  <a:cubicBezTo>
                    <a:pt x="302424" y="92820"/>
                    <a:pt x="302324" y="93368"/>
                    <a:pt x="302324" y="93915"/>
                  </a:cubicBezTo>
                  <a:cubicBezTo>
                    <a:pt x="297689" y="95010"/>
                    <a:pt x="293453" y="99041"/>
                    <a:pt x="292057" y="103570"/>
                  </a:cubicBezTo>
                  <a:cubicBezTo>
                    <a:pt x="254927" y="137862"/>
                    <a:pt x="221884" y="173297"/>
                    <a:pt x="180418" y="203707"/>
                  </a:cubicBezTo>
                  <a:cubicBezTo>
                    <a:pt x="160183" y="217642"/>
                    <a:pt x="142291" y="238197"/>
                    <a:pt x="118169" y="244916"/>
                  </a:cubicBezTo>
                  <a:cubicBezTo>
                    <a:pt x="80989" y="215402"/>
                    <a:pt x="52331" y="177080"/>
                    <a:pt x="26066" y="137911"/>
                  </a:cubicBezTo>
                  <a:cubicBezTo>
                    <a:pt x="15998" y="121985"/>
                    <a:pt x="3887" y="106059"/>
                    <a:pt x="0" y="87296"/>
                  </a:cubicBezTo>
                  <a:cubicBezTo>
                    <a:pt x="39323" y="73858"/>
                    <a:pt x="78596" y="60221"/>
                    <a:pt x="118268" y="47878"/>
                  </a:cubicBezTo>
                  <a:cubicBezTo>
                    <a:pt x="158538" y="33993"/>
                    <a:pt x="196914" y="15428"/>
                    <a:pt x="236835" y="697"/>
                  </a:cubicBezTo>
                  <a:cubicBezTo>
                    <a:pt x="237633" y="547"/>
                    <a:pt x="238380" y="299"/>
                    <a:pt x="239078" y="0"/>
                  </a:cubicBezTo>
                  <a:cubicBezTo>
                    <a:pt x="256273" y="35436"/>
                    <a:pt x="278202" y="63605"/>
                    <a:pt x="305813" y="8868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12091745" y="4613986"/>
              <a:ext cx="204539" cy="187747"/>
            </a:xfrm>
            <a:custGeom>
              <a:rect b="b" l="l" r="r" t="t"/>
              <a:pathLst>
                <a:path extrusionOk="0" h="187747" w="204539">
                  <a:moveTo>
                    <a:pt x="204540" y="187747"/>
                  </a:moveTo>
                  <a:cubicBezTo>
                    <a:pt x="203643" y="187399"/>
                    <a:pt x="202646" y="187150"/>
                    <a:pt x="201599" y="186951"/>
                  </a:cubicBezTo>
                  <a:cubicBezTo>
                    <a:pt x="174786" y="184263"/>
                    <a:pt x="148720" y="176698"/>
                    <a:pt x="121807" y="174857"/>
                  </a:cubicBezTo>
                  <a:cubicBezTo>
                    <a:pt x="81437" y="169283"/>
                    <a:pt x="39971" y="174011"/>
                    <a:pt x="0" y="166496"/>
                  </a:cubicBezTo>
                  <a:cubicBezTo>
                    <a:pt x="3090" y="130413"/>
                    <a:pt x="3887" y="94230"/>
                    <a:pt x="5482" y="58098"/>
                  </a:cubicBezTo>
                  <a:cubicBezTo>
                    <a:pt x="7277" y="40479"/>
                    <a:pt x="7127" y="17585"/>
                    <a:pt x="16895" y="813"/>
                  </a:cubicBezTo>
                  <a:cubicBezTo>
                    <a:pt x="48394" y="-1775"/>
                    <a:pt x="80042" y="2306"/>
                    <a:pt x="111241" y="6188"/>
                  </a:cubicBezTo>
                  <a:cubicBezTo>
                    <a:pt x="139450" y="8676"/>
                    <a:pt x="170350" y="18382"/>
                    <a:pt x="198908" y="16888"/>
                  </a:cubicBezTo>
                  <a:cubicBezTo>
                    <a:pt x="192130" y="73725"/>
                    <a:pt x="193874" y="131557"/>
                    <a:pt x="204540" y="18774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12141235" y="4180510"/>
              <a:ext cx="260010" cy="317579"/>
            </a:xfrm>
            <a:custGeom>
              <a:rect b="b" l="l" r="r" t="t"/>
              <a:pathLst>
                <a:path extrusionOk="0" h="317579" w="260010">
                  <a:moveTo>
                    <a:pt x="255027" y="174940"/>
                  </a:moveTo>
                  <a:cubicBezTo>
                    <a:pt x="256572" y="176731"/>
                    <a:pt x="258216" y="178722"/>
                    <a:pt x="260011" y="180564"/>
                  </a:cubicBezTo>
                  <a:cubicBezTo>
                    <a:pt x="238530" y="207190"/>
                    <a:pt x="221635" y="237500"/>
                    <a:pt x="205586" y="267561"/>
                  </a:cubicBezTo>
                  <a:cubicBezTo>
                    <a:pt x="196964" y="283835"/>
                    <a:pt x="188890" y="300409"/>
                    <a:pt x="182112" y="317579"/>
                  </a:cubicBezTo>
                  <a:cubicBezTo>
                    <a:pt x="161927" y="301504"/>
                    <a:pt x="139201" y="288364"/>
                    <a:pt x="119016" y="272140"/>
                  </a:cubicBezTo>
                  <a:cubicBezTo>
                    <a:pt x="81387" y="243024"/>
                    <a:pt x="39772" y="218588"/>
                    <a:pt x="8273" y="182355"/>
                  </a:cubicBezTo>
                  <a:cubicBezTo>
                    <a:pt x="5183" y="178374"/>
                    <a:pt x="1096" y="174542"/>
                    <a:pt x="0" y="169465"/>
                  </a:cubicBezTo>
                  <a:cubicBezTo>
                    <a:pt x="3838" y="160357"/>
                    <a:pt x="8323" y="151449"/>
                    <a:pt x="12360" y="142391"/>
                  </a:cubicBezTo>
                  <a:cubicBezTo>
                    <a:pt x="23923" y="112031"/>
                    <a:pt x="43360" y="86300"/>
                    <a:pt x="61801" y="59923"/>
                  </a:cubicBezTo>
                  <a:cubicBezTo>
                    <a:pt x="75207" y="39666"/>
                    <a:pt x="85075" y="16822"/>
                    <a:pt x="103117" y="0"/>
                  </a:cubicBezTo>
                  <a:cubicBezTo>
                    <a:pt x="139250" y="47829"/>
                    <a:pt x="186149" y="85653"/>
                    <a:pt x="223678" y="132287"/>
                  </a:cubicBezTo>
                  <a:cubicBezTo>
                    <a:pt x="235639" y="145974"/>
                    <a:pt x="244062" y="159860"/>
                    <a:pt x="255027" y="17494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11972430" y="5264390"/>
              <a:ext cx="737070" cy="1092540"/>
            </a:xfrm>
            <a:custGeom>
              <a:rect b="b" l="l" r="r" t="t"/>
              <a:pathLst>
                <a:path extrusionOk="0" h="1092540" w="737070">
                  <a:moveTo>
                    <a:pt x="518676" y="105611"/>
                  </a:moveTo>
                  <a:cubicBezTo>
                    <a:pt x="519573" y="105611"/>
                    <a:pt x="520270" y="104715"/>
                    <a:pt x="520221" y="103869"/>
                  </a:cubicBezTo>
                  <a:cubicBezTo>
                    <a:pt x="520121" y="102923"/>
                    <a:pt x="519373" y="102326"/>
                    <a:pt x="518476" y="102326"/>
                  </a:cubicBezTo>
                  <a:cubicBezTo>
                    <a:pt x="517579" y="102326"/>
                    <a:pt x="516881" y="103222"/>
                    <a:pt x="516931" y="104068"/>
                  </a:cubicBezTo>
                  <a:cubicBezTo>
                    <a:pt x="516981" y="105063"/>
                    <a:pt x="517778" y="105611"/>
                    <a:pt x="518676" y="105611"/>
                  </a:cubicBezTo>
                  <a:close/>
                  <a:moveTo>
                    <a:pt x="737071" y="163194"/>
                  </a:moveTo>
                  <a:cubicBezTo>
                    <a:pt x="734529" y="171257"/>
                    <a:pt x="731788" y="179220"/>
                    <a:pt x="729346" y="187332"/>
                  </a:cubicBezTo>
                  <a:cubicBezTo>
                    <a:pt x="720375" y="217343"/>
                    <a:pt x="707516" y="246060"/>
                    <a:pt x="696950" y="275574"/>
                  </a:cubicBezTo>
                  <a:cubicBezTo>
                    <a:pt x="683444" y="319470"/>
                    <a:pt x="667146" y="362471"/>
                    <a:pt x="653839" y="406418"/>
                  </a:cubicBezTo>
                  <a:cubicBezTo>
                    <a:pt x="639236" y="459870"/>
                    <a:pt x="625680" y="511033"/>
                    <a:pt x="603003" y="562097"/>
                  </a:cubicBezTo>
                  <a:cubicBezTo>
                    <a:pt x="580925" y="614255"/>
                    <a:pt x="561886" y="667558"/>
                    <a:pt x="539359" y="719667"/>
                  </a:cubicBezTo>
                  <a:cubicBezTo>
                    <a:pt x="516233" y="787801"/>
                    <a:pt x="483738" y="853199"/>
                    <a:pt x="453636" y="918795"/>
                  </a:cubicBezTo>
                  <a:cubicBezTo>
                    <a:pt x="440329" y="953683"/>
                    <a:pt x="428068" y="988671"/>
                    <a:pt x="412319" y="1022664"/>
                  </a:cubicBezTo>
                  <a:cubicBezTo>
                    <a:pt x="402152" y="1046503"/>
                    <a:pt x="394526" y="1070044"/>
                    <a:pt x="380173" y="1092540"/>
                  </a:cubicBezTo>
                  <a:cubicBezTo>
                    <a:pt x="334869" y="1038640"/>
                    <a:pt x="302573" y="976826"/>
                    <a:pt x="266290" y="916456"/>
                  </a:cubicBezTo>
                  <a:cubicBezTo>
                    <a:pt x="253332" y="898041"/>
                    <a:pt x="244162" y="863152"/>
                    <a:pt x="218196" y="861311"/>
                  </a:cubicBezTo>
                  <a:cubicBezTo>
                    <a:pt x="209972" y="861858"/>
                    <a:pt x="203892" y="867831"/>
                    <a:pt x="197363" y="872161"/>
                  </a:cubicBezTo>
                  <a:cubicBezTo>
                    <a:pt x="168008" y="892118"/>
                    <a:pt x="141643" y="915908"/>
                    <a:pt x="113783" y="937757"/>
                  </a:cubicBezTo>
                  <a:cubicBezTo>
                    <a:pt x="77749" y="964931"/>
                    <a:pt x="38326" y="987228"/>
                    <a:pt x="0" y="1010918"/>
                  </a:cubicBezTo>
                  <a:cubicBezTo>
                    <a:pt x="29056" y="901823"/>
                    <a:pt x="73263" y="796760"/>
                    <a:pt x="116574" y="692493"/>
                  </a:cubicBezTo>
                  <a:cubicBezTo>
                    <a:pt x="134815" y="647153"/>
                    <a:pt x="146826" y="599573"/>
                    <a:pt x="165715" y="554532"/>
                  </a:cubicBezTo>
                  <a:cubicBezTo>
                    <a:pt x="188691" y="499885"/>
                    <a:pt x="214458" y="445188"/>
                    <a:pt x="235839" y="389695"/>
                  </a:cubicBezTo>
                  <a:cubicBezTo>
                    <a:pt x="257917" y="322905"/>
                    <a:pt x="287572" y="259548"/>
                    <a:pt x="315980" y="195295"/>
                  </a:cubicBezTo>
                  <a:cubicBezTo>
                    <a:pt x="338657" y="134527"/>
                    <a:pt x="356599" y="72166"/>
                    <a:pt x="381917" y="12343"/>
                  </a:cubicBezTo>
                  <a:cubicBezTo>
                    <a:pt x="382615" y="10352"/>
                    <a:pt x="385057" y="4877"/>
                    <a:pt x="386353" y="0"/>
                  </a:cubicBezTo>
                  <a:cubicBezTo>
                    <a:pt x="391337" y="3334"/>
                    <a:pt x="396370" y="6569"/>
                    <a:pt x="401404" y="9705"/>
                  </a:cubicBezTo>
                  <a:cubicBezTo>
                    <a:pt x="399311" y="14782"/>
                    <a:pt x="398464" y="20107"/>
                    <a:pt x="401305" y="25382"/>
                  </a:cubicBezTo>
                  <a:cubicBezTo>
                    <a:pt x="423732" y="57633"/>
                    <a:pt x="467441" y="64302"/>
                    <a:pt x="502478" y="75898"/>
                  </a:cubicBezTo>
                  <a:cubicBezTo>
                    <a:pt x="525553" y="83862"/>
                    <a:pt x="547483" y="94910"/>
                    <a:pt x="570309" y="103272"/>
                  </a:cubicBezTo>
                  <a:cubicBezTo>
                    <a:pt x="583317" y="106158"/>
                    <a:pt x="597222" y="89933"/>
                    <a:pt x="610081" y="67438"/>
                  </a:cubicBezTo>
                  <a:cubicBezTo>
                    <a:pt x="616211" y="73559"/>
                    <a:pt x="625730" y="76744"/>
                    <a:pt x="633007" y="81074"/>
                  </a:cubicBezTo>
                  <a:cubicBezTo>
                    <a:pt x="658723" y="93417"/>
                    <a:pt x="683294" y="109244"/>
                    <a:pt x="711553" y="116660"/>
                  </a:cubicBezTo>
                  <a:cubicBezTo>
                    <a:pt x="716387" y="117854"/>
                    <a:pt x="720375" y="116560"/>
                    <a:pt x="723116" y="114121"/>
                  </a:cubicBezTo>
                  <a:cubicBezTo>
                    <a:pt x="723514" y="114470"/>
                    <a:pt x="723963" y="114868"/>
                    <a:pt x="724461" y="115216"/>
                  </a:cubicBezTo>
                  <a:cubicBezTo>
                    <a:pt x="725358" y="115913"/>
                    <a:pt x="726256" y="116361"/>
                    <a:pt x="727202" y="116610"/>
                  </a:cubicBezTo>
                  <a:cubicBezTo>
                    <a:pt x="726704" y="124523"/>
                    <a:pt x="726206" y="132437"/>
                    <a:pt x="725757" y="140499"/>
                  </a:cubicBezTo>
                  <a:cubicBezTo>
                    <a:pt x="723813" y="151399"/>
                    <a:pt x="728947" y="158964"/>
                    <a:pt x="737071" y="16319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12828815" y="5310477"/>
              <a:ext cx="673126" cy="1026695"/>
            </a:xfrm>
            <a:custGeom>
              <a:rect b="b" l="l" r="r" t="t"/>
              <a:pathLst>
                <a:path extrusionOk="0" h="1026695" w="673126">
                  <a:moveTo>
                    <a:pt x="646762" y="786010"/>
                  </a:moveTo>
                  <a:cubicBezTo>
                    <a:pt x="657428" y="816618"/>
                    <a:pt x="669987" y="847376"/>
                    <a:pt x="673127" y="879875"/>
                  </a:cubicBezTo>
                  <a:cubicBezTo>
                    <a:pt x="624484" y="863202"/>
                    <a:pt x="578433" y="840059"/>
                    <a:pt x="529541" y="823984"/>
                  </a:cubicBezTo>
                  <a:cubicBezTo>
                    <a:pt x="502179" y="812388"/>
                    <a:pt x="392383" y="755053"/>
                    <a:pt x="370903" y="777947"/>
                  </a:cubicBezTo>
                  <a:cubicBezTo>
                    <a:pt x="356948" y="799696"/>
                    <a:pt x="351067" y="826273"/>
                    <a:pt x="341049" y="850113"/>
                  </a:cubicBezTo>
                  <a:cubicBezTo>
                    <a:pt x="333174" y="870618"/>
                    <a:pt x="325748" y="891372"/>
                    <a:pt x="317675" y="911877"/>
                  </a:cubicBezTo>
                  <a:cubicBezTo>
                    <a:pt x="311345" y="927305"/>
                    <a:pt x="301427" y="943928"/>
                    <a:pt x="294101" y="959257"/>
                  </a:cubicBezTo>
                  <a:cubicBezTo>
                    <a:pt x="282737" y="981106"/>
                    <a:pt x="275461" y="1004846"/>
                    <a:pt x="263998" y="1026695"/>
                  </a:cubicBezTo>
                  <a:cubicBezTo>
                    <a:pt x="247102" y="968166"/>
                    <a:pt x="235290" y="908244"/>
                    <a:pt x="217647" y="849914"/>
                  </a:cubicBezTo>
                  <a:cubicBezTo>
                    <a:pt x="184953" y="739226"/>
                    <a:pt x="146427" y="630132"/>
                    <a:pt x="118119" y="518300"/>
                  </a:cubicBezTo>
                  <a:cubicBezTo>
                    <a:pt x="106955" y="460965"/>
                    <a:pt x="90059" y="405124"/>
                    <a:pt x="73712" y="349183"/>
                  </a:cubicBezTo>
                  <a:cubicBezTo>
                    <a:pt x="62797" y="306481"/>
                    <a:pt x="53627" y="263281"/>
                    <a:pt x="38476" y="221823"/>
                  </a:cubicBezTo>
                  <a:cubicBezTo>
                    <a:pt x="34838" y="214805"/>
                    <a:pt x="15500" y="154186"/>
                    <a:pt x="0" y="122184"/>
                  </a:cubicBezTo>
                  <a:cubicBezTo>
                    <a:pt x="9121" y="122334"/>
                    <a:pt x="18191" y="122433"/>
                    <a:pt x="27312" y="121985"/>
                  </a:cubicBezTo>
                  <a:cubicBezTo>
                    <a:pt x="42762" y="119049"/>
                    <a:pt x="68130" y="125021"/>
                    <a:pt x="73313" y="105412"/>
                  </a:cubicBezTo>
                  <a:cubicBezTo>
                    <a:pt x="76254" y="88590"/>
                    <a:pt x="77649" y="71618"/>
                    <a:pt x="78247" y="54597"/>
                  </a:cubicBezTo>
                  <a:cubicBezTo>
                    <a:pt x="105310" y="48874"/>
                    <a:pt x="131177" y="35635"/>
                    <a:pt x="157193" y="26577"/>
                  </a:cubicBezTo>
                  <a:cubicBezTo>
                    <a:pt x="164369" y="24735"/>
                    <a:pt x="173789" y="22795"/>
                    <a:pt x="177278" y="16723"/>
                  </a:cubicBezTo>
                  <a:cubicBezTo>
                    <a:pt x="177427" y="17071"/>
                    <a:pt x="177527" y="17419"/>
                    <a:pt x="177676" y="17768"/>
                  </a:cubicBezTo>
                  <a:cubicBezTo>
                    <a:pt x="182212" y="28070"/>
                    <a:pt x="182361" y="45241"/>
                    <a:pt x="195469" y="49471"/>
                  </a:cubicBezTo>
                  <a:cubicBezTo>
                    <a:pt x="215853" y="54946"/>
                    <a:pt x="235490" y="41209"/>
                    <a:pt x="254728" y="36083"/>
                  </a:cubicBezTo>
                  <a:cubicBezTo>
                    <a:pt x="284183" y="27224"/>
                    <a:pt x="312591" y="15628"/>
                    <a:pt x="339404" y="398"/>
                  </a:cubicBezTo>
                  <a:cubicBezTo>
                    <a:pt x="339753" y="249"/>
                    <a:pt x="340152" y="149"/>
                    <a:pt x="340451" y="0"/>
                  </a:cubicBezTo>
                  <a:cubicBezTo>
                    <a:pt x="339255" y="2787"/>
                    <a:pt x="338956" y="6022"/>
                    <a:pt x="340202" y="9108"/>
                  </a:cubicBezTo>
                  <a:cubicBezTo>
                    <a:pt x="353110" y="43598"/>
                    <a:pt x="370504" y="75998"/>
                    <a:pt x="386851" y="108946"/>
                  </a:cubicBezTo>
                  <a:cubicBezTo>
                    <a:pt x="412768" y="168619"/>
                    <a:pt x="439830" y="227994"/>
                    <a:pt x="462158" y="289211"/>
                  </a:cubicBezTo>
                  <a:cubicBezTo>
                    <a:pt x="481645" y="342215"/>
                    <a:pt x="501830" y="394971"/>
                    <a:pt x="516533" y="449568"/>
                  </a:cubicBezTo>
                  <a:cubicBezTo>
                    <a:pt x="529889" y="491972"/>
                    <a:pt x="549028" y="532235"/>
                    <a:pt x="563979" y="574091"/>
                  </a:cubicBezTo>
                  <a:cubicBezTo>
                    <a:pt x="582121" y="614952"/>
                    <a:pt x="595278" y="657604"/>
                    <a:pt x="611925" y="699063"/>
                  </a:cubicBezTo>
                  <a:cubicBezTo>
                    <a:pt x="625132" y="727332"/>
                    <a:pt x="636495" y="756447"/>
                    <a:pt x="646762" y="78601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4" name="Google Shape;814;p27"/>
            <p:cNvGrpSpPr/>
            <p:nvPr/>
          </p:nvGrpSpPr>
          <p:grpSpPr>
            <a:xfrm>
              <a:off x="11940117" y="3899384"/>
              <a:ext cx="1620843" cy="2488649"/>
              <a:chOff x="11940117" y="3899384"/>
              <a:chExt cx="1620843" cy="2488649"/>
            </a:xfrm>
          </p:grpSpPr>
          <p:sp>
            <p:nvSpPr>
              <p:cNvPr id="815" name="Google Shape;815;p27"/>
              <p:cNvSpPr/>
              <p:nvPr/>
            </p:nvSpPr>
            <p:spPr>
              <a:xfrm>
                <a:off x="11940117" y="3899384"/>
                <a:ext cx="1620843" cy="2488649"/>
              </a:xfrm>
              <a:custGeom>
                <a:rect b="b" l="l" r="r" t="t"/>
                <a:pathLst>
                  <a:path extrusionOk="0" h="2488649" w="1620843">
                    <a:moveTo>
                      <a:pt x="1620686" y="806542"/>
                    </a:moveTo>
                    <a:cubicBezTo>
                      <a:pt x="1620337" y="773744"/>
                      <a:pt x="1621433" y="740747"/>
                      <a:pt x="1617745" y="708098"/>
                    </a:cubicBezTo>
                    <a:cubicBezTo>
                      <a:pt x="1617147" y="703071"/>
                      <a:pt x="1615901" y="697696"/>
                      <a:pt x="1613110" y="693366"/>
                    </a:cubicBezTo>
                    <a:cubicBezTo>
                      <a:pt x="1609970" y="688489"/>
                      <a:pt x="1604787" y="685553"/>
                      <a:pt x="1598906" y="685901"/>
                    </a:cubicBezTo>
                    <a:cubicBezTo>
                      <a:pt x="1587642" y="687046"/>
                      <a:pt x="1576379" y="688439"/>
                      <a:pt x="1565065" y="689733"/>
                    </a:cubicBezTo>
                    <a:cubicBezTo>
                      <a:pt x="1566211" y="685553"/>
                      <a:pt x="1566361" y="680725"/>
                      <a:pt x="1565962" y="676395"/>
                    </a:cubicBezTo>
                    <a:cubicBezTo>
                      <a:pt x="1565514" y="669975"/>
                      <a:pt x="1565663" y="661464"/>
                      <a:pt x="1560978" y="656935"/>
                    </a:cubicBezTo>
                    <a:cubicBezTo>
                      <a:pt x="1554898" y="617617"/>
                      <a:pt x="1540893" y="580091"/>
                      <a:pt x="1536208" y="540325"/>
                    </a:cubicBezTo>
                    <a:cubicBezTo>
                      <a:pt x="1534663" y="532412"/>
                      <a:pt x="1534115" y="524100"/>
                      <a:pt x="1532470" y="516137"/>
                    </a:cubicBezTo>
                    <a:cubicBezTo>
                      <a:pt x="1565613" y="495533"/>
                      <a:pt x="1606133" y="468856"/>
                      <a:pt x="1584453" y="438447"/>
                    </a:cubicBezTo>
                    <a:cubicBezTo>
                      <a:pt x="1552007" y="393903"/>
                      <a:pt x="1523499" y="346821"/>
                      <a:pt x="1486469" y="305363"/>
                    </a:cubicBezTo>
                    <a:cubicBezTo>
                      <a:pt x="1472265" y="290532"/>
                      <a:pt x="1453725" y="257286"/>
                      <a:pt x="1429802" y="273262"/>
                    </a:cubicBezTo>
                    <a:cubicBezTo>
                      <a:pt x="1424967" y="278936"/>
                      <a:pt x="1420083" y="284610"/>
                      <a:pt x="1415099" y="290233"/>
                    </a:cubicBezTo>
                    <a:cubicBezTo>
                      <a:pt x="1392771" y="277443"/>
                      <a:pt x="1373434" y="263955"/>
                      <a:pt x="1351604" y="249174"/>
                    </a:cubicBezTo>
                    <a:cubicBezTo>
                      <a:pt x="1334958" y="238722"/>
                      <a:pt x="1318411" y="227723"/>
                      <a:pt x="1303460" y="215281"/>
                    </a:cubicBezTo>
                    <a:cubicBezTo>
                      <a:pt x="1316318" y="188455"/>
                      <a:pt x="1339992" y="145056"/>
                      <a:pt x="1306350" y="129179"/>
                    </a:cubicBezTo>
                    <a:cubicBezTo>
                      <a:pt x="1259103" y="107181"/>
                      <a:pt x="1218334" y="72741"/>
                      <a:pt x="1169293" y="54724"/>
                    </a:cubicBezTo>
                    <a:cubicBezTo>
                      <a:pt x="1146765" y="47508"/>
                      <a:pt x="1139738" y="61891"/>
                      <a:pt x="1133508" y="80355"/>
                    </a:cubicBezTo>
                    <a:cubicBezTo>
                      <a:pt x="1129471" y="90708"/>
                      <a:pt x="1125135" y="101010"/>
                      <a:pt x="1120949" y="111362"/>
                    </a:cubicBezTo>
                    <a:cubicBezTo>
                      <a:pt x="1100814" y="107430"/>
                      <a:pt x="1081227" y="103399"/>
                      <a:pt x="1060444" y="99467"/>
                    </a:cubicBezTo>
                    <a:cubicBezTo>
                      <a:pt x="1042103" y="96331"/>
                      <a:pt x="1023464" y="90359"/>
                      <a:pt x="1004774" y="89563"/>
                    </a:cubicBezTo>
                    <a:cubicBezTo>
                      <a:pt x="1004824" y="89115"/>
                      <a:pt x="1004824" y="88667"/>
                      <a:pt x="1004874" y="88219"/>
                    </a:cubicBezTo>
                    <a:cubicBezTo>
                      <a:pt x="1004674" y="63135"/>
                      <a:pt x="1014692" y="16352"/>
                      <a:pt x="982147" y="7592"/>
                    </a:cubicBezTo>
                    <a:cubicBezTo>
                      <a:pt x="960666" y="6199"/>
                      <a:pt x="939186" y="4258"/>
                      <a:pt x="917655" y="3263"/>
                    </a:cubicBezTo>
                    <a:cubicBezTo>
                      <a:pt x="891490" y="2466"/>
                      <a:pt x="865274" y="1670"/>
                      <a:pt x="839109" y="77"/>
                    </a:cubicBezTo>
                    <a:cubicBezTo>
                      <a:pt x="820319" y="376"/>
                      <a:pt x="798141" y="-2411"/>
                      <a:pt x="782442" y="9832"/>
                    </a:cubicBezTo>
                    <a:cubicBezTo>
                      <a:pt x="776411" y="14859"/>
                      <a:pt x="775065" y="22921"/>
                      <a:pt x="775414" y="30387"/>
                    </a:cubicBezTo>
                    <a:cubicBezTo>
                      <a:pt x="775414" y="44422"/>
                      <a:pt x="775364" y="58457"/>
                      <a:pt x="775315" y="72492"/>
                    </a:cubicBezTo>
                    <a:cubicBezTo>
                      <a:pt x="757372" y="76822"/>
                      <a:pt x="739381" y="81102"/>
                      <a:pt x="721289" y="84835"/>
                    </a:cubicBezTo>
                    <a:cubicBezTo>
                      <a:pt x="715906" y="86776"/>
                      <a:pt x="699758" y="88368"/>
                      <a:pt x="686850" y="91703"/>
                    </a:cubicBezTo>
                    <a:cubicBezTo>
                      <a:pt x="684857" y="89911"/>
                      <a:pt x="682115" y="89015"/>
                      <a:pt x="678876" y="89911"/>
                    </a:cubicBezTo>
                    <a:cubicBezTo>
                      <a:pt x="673942" y="91902"/>
                      <a:pt x="668559" y="94341"/>
                      <a:pt x="665120" y="98571"/>
                    </a:cubicBezTo>
                    <a:cubicBezTo>
                      <a:pt x="659439" y="77618"/>
                      <a:pt x="651714" y="53878"/>
                      <a:pt x="633672" y="50892"/>
                    </a:cubicBezTo>
                    <a:cubicBezTo>
                      <a:pt x="586823" y="58805"/>
                      <a:pt x="540871" y="74682"/>
                      <a:pt x="494621" y="86577"/>
                    </a:cubicBezTo>
                    <a:cubicBezTo>
                      <a:pt x="476529" y="92549"/>
                      <a:pt x="441044" y="99766"/>
                      <a:pt x="449167" y="125695"/>
                    </a:cubicBezTo>
                    <a:cubicBezTo>
                      <a:pt x="452457" y="132862"/>
                      <a:pt x="455796" y="140029"/>
                      <a:pt x="458238" y="147544"/>
                    </a:cubicBezTo>
                    <a:cubicBezTo>
                      <a:pt x="460431" y="155059"/>
                      <a:pt x="462425" y="162575"/>
                      <a:pt x="464418" y="170140"/>
                    </a:cubicBezTo>
                    <a:cubicBezTo>
                      <a:pt x="456344" y="174619"/>
                      <a:pt x="449815" y="183826"/>
                      <a:pt x="443486" y="189699"/>
                    </a:cubicBezTo>
                    <a:cubicBezTo>
                      <a:pt x="430577" y="203535"/>
                      <a:pt x="417470" y="217222"/>
                      <a:pt x="404262" y="230809"/>
                    </a:cubicBezTo>
                    <a:cubicBezTo>
                      <a:pt x="393198" y="242007"/>
                      <a:pt x="381685" y="252807"/>
                      <a:pt x="370222" y="263607"/>
                    </a:cubicBezTo>
                    <a:cubicBezTo>
                      <a:pt x="366734" y="267290"/>
                      <a:pt x="361301" y="271520"/>
                      <a:pt x="356965" y="276099"/>
                    </a:cubicBezTo>
                    <a:cubicBezTo>
                      <a:pt x="355968" y="276398"/>
                      <a:pt x="354972" y="276895"/>
                      <a:pt x="354174" y="277692"/>
                    </a:cubicBezTo>
                    <a:cubicBezTo>
                      <a:pt x="351383" y="280280"/>
                      <a:pt x="350137" y="284062"/>
                      <a:pt x="347695" y="286998"/>
                    </a:cubicBezTo>
                    <a:cubicBezTo>
                      <a:pt x="346599" y="288044"/>
                      <a:pt x="345701" y="289188"/>
                      <a:pt x="344954" y="290433"/>
                    </a:cubicBezTo>
                    <a:cubicBezTo>
                      <a:pt x="337279" y="281524"/>
                      <a:pt x="329753" y="272416"/>
                      <a:pt x="322775" y="262860"/>
                    </a:cubicBezTo>
                    <a:cubicBezTo>
                      <a:pt x="288486" y="227623"/>
                      <a:pt x="256689" y="304915"/>
                      <a:pt x="240441" y="327262"/>
                    </a:cubicBezTo>
                    <a:cubicBezTo>
                      <a:pt x="221702" y="353242"/>
                      <a:pt x="202763" y="379271"/>
                      <a:pt x="190851" y="409282"/>
                    </a:cubicBezTo>
                    <a:cubicBezTo>
                      <a:pt x="185269" y="425358"/>
                      <a:pt x="170966" y="441035"/>
                      <a:pt x="175700" y="458803"/>
                    </a:cubicBezTo>
                    <a:cubicBezTo>
                      <a:pt x="184073" y="480950"/>
                      <a:pt x="204208" y="496130"/>
                      <a:pt x="220954" y="512205"/>
                    </a:cubicBezTo>
                    <a:cubicBezTo>
                      <a:pt x="203909" y="534950"/>
                      <a:pt x="195088" y="597859"/>
                      <a:pt x="192097" y="616522"/>
                    </a:cubicBezTo>
                    <a:cubicBezTo>
                      <a:pt x="189406" y="635982"/>
                      <a:pt x="187313" y="655492"/>
                      <a:pt x="185867" y="675001"/>
                    </a:cubicBezTo>
                    <a:cubicBezTo>
                      <a:pt x="185668" y="677689"/>
                      <a:pt x="186117" y="680227"/>
                      <a:pt x="187213" y="682517"/>
                    </a:cubicBezTo>
                    <a:cubicBezTo>
                      <a:pt x="187163" y="682716"/>
                      <a:pt x="187113" y="682865"/>
                      <a:pt x="187014" y="683014"/>
                    </a:cubicBezTo>
                    <a:cubicBezTo>
                      <a:pt x="185419" y="685204"/>
                      <a:pt x="184422" y="688091"/>
                      <a:pt x="184123" y="691027"/>
                    </a:cubicBezTo>
                    <a:cubicBezTo>
                      <a:pt x="142208" y="685204"/>
                      <a:pt x="138421" y="716012"/>
                      <a:pt x="133287" y="749208"/>
                    </a:cubicBezTo>
                    <a:cubicBezTo>
                      <a:pt x="128802" y="794199"/>
                      <a:pt x="129599" y="838693"/>
                      <a:pt x="125064" y="883884"/>
                    </a:cubicBezTo>
                    <a:cubicBezTo>
                      <a:pt x="125263" y="904986"/>
                      <a:pt x="150133" y="910411"/>
                      <a:pt x="177195" y="911755"/>
                    </a:cubicBezTo>
                    <a:cubicBezTo>
                      <a:pt x="176647" y="914691"/>
                      <a:pt x="176049" y="917628"/>
                      <a:pt x="174853" y="920216"/>
                    </a:cubicBezTo>
                    <a:cubicBezTo>
                      <a:pt x="171564" y="951819"/>
                      <a:pt x="170567" y="983921"/>
                      <a:pt x="170417" y="1015773"/>
                    </a:cubicBezTo>
                    <a:cubicBezTo>
                      <a:pt x="170966" y="1038717"/>
                      <a:pt x="174454" y="1061412"/>
                      <a:pt x="177943" y="1084107"/>
                    </a:cubicBezTo>
                    <a:cubicBezTo>
                      <a:pt x="179139" y="1089432"/>
                      <a:pt x="179538" y="1096051"/>
                      <a:pt x="180983" y="1102024"/>
                    </a:cubicBezTo>
                    <a:cubicBezTo>
                      <a:pt x="165284" y="1107200"/>
                      <a:pt x="145448" y="1108295"/>
                      <a:pt x="137872" y="1124271"/>
                    </a:cubicBezTo>
                    <a:cubicBezTo>
                      <a:pt x="128503" y="1155775"/>
                      <a:pt x="169371" y="1201712"/>
                      <a:pt x="185718" y="1227791"/>
                    </a:cubicBezTo>
                    <a:cubicBezTo>
                      <a:pt x="207747" y="1259594"/>
                      <a:pt x="233962" y="1288858"/>
                      <a:pt x="264115" y="1313246"/>
                    </a:cubicBezTo>
                    <a:cubicBezTo>
                      <a:pt x="285097" y="1327878"/>
                      <a:pt x="309169" y="1309165"/>
                      <a:pt x="326314" y="1296772"/>
                    </a:cubicBezTo>
                    <a:cubicBezTo>
                      <a:pt x="329005" y="1294781"/>
                      <a:pt x="331697" y="1292740"/>
                      <a:pt x="334338" y="1290700"/>
                    </a:cubicBezTo>
                    <a:cubicBezTo>
                      <a:pt x="335983" y="1292641"/>
                      <a:pt x="337478" y="1294333"/>
                      <a:pt x="338275" y="1295478"/>
                    </a:cubicBezTo>
                    <a:cubicBezTo>
                      <a:pt x="359108" y="1320562"/>
                      <a:pt x="384327" y="1341763"/>
                      <a:pt x="411240" y="1360377"/>
                    </a:cubicBezTo>
                    <a:cubicBezTo>
                      <a:pt x="399129" y="1377548"/>
                      <a:pt x="391553" y="1397804"/>
                      <a:pt x="382383" y="1416617"/>
                    </a:cubicBezTo>
                    <a:cubicBezTo>
                      <a:pt x="361750" y="1460812"/>
                      <a:pt x="347944" y="1507645"/>
                      <a:pt x="329354" y="1552687"/>
                    </a:cubicBezTo>
                    <a:cubicBezTo>
                      <a:pt x="315549" y="1585286"/>
                      <a:pt x="299052" y="1616640"/>
                      <a:pt x="284549" y="1648941"/>
                    </a:cubicBezTo>
                    <a:cubicBezTo>
                      <a:pt x="266806" y="1688806"/>
                      <a:pt x="253399" y="1730364"/>
                      <a:pt x="236653" y="1770627"/>
                    </a:cubicBezTo>
                    <a:cubicBezTo>
                      <a:pt x="214625" y="1823781"/>
                      <a:pt x="189057" y="1875442"/>
                      <a:pt x="167726" y="1928894"/>
                    </a:cubicBezTo>
                    <a:cubicBezTo>
                      <a:pt x="147541" y="1983442"/>
                      <a:pt x="131094" y="2039432"/>
                      <a:pt x="107221" y="2092636"/>
                    </a:cubicBezTo>
                    <a:cubicBezTo>
                      <a:pt x="68197" y="2181624"/>
                      <a:pt x="33908" y="2273001"/>
                      <a:pt x="7593" y="2366567"/>
                    </a:cubicBezTo>
                    <a:cubicBezTo>
                      <a:pt x="4752" y="2379856"/>
                      <a:pt x="-7558" y="2397524"/>
                      <a:pt x="6895" y="2407876"/>
                    </a:cubicBezTo>
                    <a:cubicBezTo>
                      <a:pt x="26183" y="2419273"/>
                      <a:pt x="58279" y="2388665"/>
                      <a:pt x="76570" y="2379955"/>
                    </a:cubicBezTo>
                    <a:cubicBezTo>
                      <a:pt x="106075" y="2362387"/>
                      <a:pt x="135331" y="2344221"/>
                      <a:pt x="162742" y="2323467"/>
                    </a:cubicBezTo>
                    <a:cubicBezTo>
                      <a:pt x="191998" y="2300324"/>
                      <a:pt x="220007" y="2275589"/>
                      <a:pt x="250957" y="2254586"/>
                    </a:cubicBezTo>
                    <a:cubicBezTo>
                      <a:pt x="281060" y="2301718"/>
                      <a:pt x="308621" y="2353329"/>
                      <a:pt x="338824" y="2401505"/>
                    </a:cubicBezTo>
                    <a:cubicBezTo>
                      <a:pt x="350935" y="2420667"/>
                      <a:pt x="364042" y="2439231"/>
                      <a:pt x="377648" y="2457347"/>
                    </a:cubicBezTo>
                    <a:cubicBezTo>
                      <a:pt x="387516" y="2467898"/>
                      <a:pt x="394693" y="2483924"/>
                      <a:pt x="409196" y="2488552"/>
                    </a:cubicBezTo>
                    <a:cubicBezTo>
                      <a:pt x="439997" y="2491787"/>
                      <a:pt x="460132" y="2413450"/>
                      <a:pt x="472442" y="2389461"/>
                    </a:cubicBezTo>
                    <a:cubicBezTo>
                      <a:pt x="492827" y="2346660"/>
                      <a:pt x="505984" y="2297587"/>
                      <a:pt x="528461" y="2255084"/>
                    </a:cubicBezTo>
                    <a:cubicBezTo>
                      <a:pt x="555524" y="2198147"/>
                      <a:pt x="580394" y="2140216"/>
                      <a:pt x="601476" y="2080791"/>
                    </a:cubicBezTo>
                    <a:cubicBezTo>
                      <a:pt x="615281" y="2049834"/>
                      <a:pt x="628190" y="2018529"/>
                      <a:pt x="639354" y="1986527"/>
                    </a:cubicBezTo>
                    <a:cubicBezTo>
                      <a:pt x="654604" y="1947856"/>
                      <a:pt x="671998" y="1909036"/>
                      <a:pt x="685754" y="1869469"/>
                    </a:cubicBezTo>
                    <a:cubicBezTo>
                      <a:pt x="703397" y="1811140"/>
                      <a:pt x="717402" y="1751765"/>
                      <a:pt x="739729" y="1694828"/>
                    </a:cubicBezTo>
                    <a:cubicBezTo>
                      <a:pt x="754831" y="1641077"/>
                      <a:pt x="778853" y="1590412"/>
                      <a:pt x="794303" y="1536810"/>
                    </a:cubicBezTo>
                    <a:cubicBezTo>
                      <a:pt x="794652" y="1535765"/>
                      <a:pt x="794852" y="1534770"/>
                      <a:pt x="794951" y="1533774"/>
                    </a:cubicBezTo>
                    <a:cubicBezTo>
                      <a:pt x="814239" y="1535367"/>
                      <a:pt x="833726" y="1533824"/>
                      <a:pt x="853014" y="1533177"/>
                    </a:cubicBezTo>
                    <a:cubicBezTo>
                      <a:pt x="860639" y="1532928"/>
                      <a:pt x="868264" y="1533028"/>
                      <a:pt x="875890" y="1533177"/>
                    </a:cubicBezTo>
                    <a:cubicBezTo>
                      <a:pt x="888150" y="1577074"/>
                      <a:pt x="904797" y="1620373"/>
                      <a:pt x="917107" y="1664419"/>
                    </a:cubicBezTo>
                    <a:cubicBezTo>
                      <a:pt x="926377" y="1697367"/>
                      <a:pt x="932607" y="1731857"/>
                      <a:pt x="940930" y="1765153"/>
                    </a:cubicBezTo>
                    <a:cubicBezTo>
                      <a:pt x="952542" y="1810542"/>
                      <a:pt x="966497" y="1853742"/>
                      <a:pt x="975767" y="1900177"/>
                    </a:cubicBezTo>
                    <a:cubicBezTo>
                      <a:pt x="997996" y="2012557"/>
                      <a:pt x="1037668" y="2120606"/>
                      <a:pt x="1069365" y="2230498"/>
                    </a:cubicBezTo>
                    <a:cubicBezTo>
                      <a:pt x="1088205" y="2288180"/>
                      <a:pt x="1101462" y="2347456"/>
                      <a:pt x="1116762" y="2406731"/>
                    </a:cubicBezTo>
                    <a:cubicBezTo>
                      <a:pt x="1121946" y="2422060"/>
                      <a:pt x="1127229" y="2467201"/>
                      <a:pt x="1142729" y="2472328"/>
                    </a:cubicBezTo>
                    <a:cubicBezTo>
                      <a:pt x="1176121" y="2481883"/>
                      <a:pt x="1190125" y="2409568"/>
                      <a:pt x="1203682" y="2387769"/>
                    </a:cubicBezTo>
                    <a:cubicBezTo>
                      <a:pt x="1235280" y="2331480"/>
                      <a:pt x="1253272" y="2269417"/>
                      <a:pt x="1277693" y="2209993"/>
                    </a:cubicBezTo>
                    <a:cubicBezTo>
                      <a:pt x="1318062" y="2217856"/>
                      <a:pt x="1356189" y="2235275"/>
                      <a:pt x="1393170" y="2253143"/>
                    </a:cubicBezTo>
                    <a:cubicBezTo>
                      <a:pt x="1422974" y="2266780"/>
                      <a:pt x="1454622" y="2275738"/>
                      <a:pt x="1484575" y="2288977"/>
                    </a:cubicBezTo>
                    <a:cubicBezTo>
                      <a:pt x="1506704" y="2298931"/>
                      <a:pt x="1532221" y="2309532"/>
                      <a:pt x="1555845" y="2317196"/>
                    </a:cubicBezTo>
                    <a:cubicBezTo>
                      <a:pt x="1566062" y="2322720"/>
                      <a:pt x="1579818" y="2319933"/>
                      <a:pt x="1584801" y="2308934"/>
                    </a:cubicBezTo>
                    <a:cubicBezTo>
                      <a:pt x="1591978" y="2291963"/>
                      <a:pt x="1585998" y="2273100"/>
                      <a:pt x="1582160" y="2255980"/>
                    </a:cubicBezTo>
                    <a:cubicBezTo>
                      <a:pt x="1576428" y="2233334"/>
                      <a:pt x="1568604" y="2211336"/>
                      <a:pt x="1560580" y="2189388"/>
                    </a:cubicBezTo>
                    <a:cubicBezTo>
                      <a:pt x="1547273" y="2147582"/>
                      <a:pt x="1526988" y="2108512"/>
                      <a:pt x="1512236" y="2067254"/>
                    </a:cubicBezTo>
                    <a:cubicBezTo>
                      <a:pt x="1490406" y="2004345"/>
                      <a:pt x="1464041" y="1943079"/>
                      <a:pt x="1439919" y="1881016"/>
                    </a:cubicBezTo>
                    <a:cubicBezTo>
                      <a:pt x="1394914" y="1735092"/>
                      <a:pt x="1341537" y="1591258"/>
                      <a:pt x="1272310" y="1454890"/>
                    </a:cubicBezTo>
                    <a:cubicBezTo>
                      <a:pt x="1266977" y="1443542"/>
                      <a:pt x="1262143" y="1432145"/>
                      <a:pt x="1257259" y="1420598"/>
                    </a:cubicBezTo>
                    <a:cubicBezTo>
                      <a:pt x="1254468" y="1414278"/>
                      <a:pt x="1252474" y="1406165"/>
                      <a:pt x="1245198" y="1403677"/>
                    </a:cubicBezTo>
                    <a:cubicBezTo>
                      <a:pt x="1244699" y="1403478"/>
                      <a:pt x="1244201" y="1403328"/>
                      <a:pt x="1243703" y="1403229"/>
                    </a:cubicBezTo>
                    <a:cubicBezTo>
                      <a:pt x="1260897" y="1389542"/>
                      <a:pt x="1257059" y="1368291"/>
                      <a:pt x="1246344" y="1345247"/>
                    </a:cubicBezTo>
                    <a:cubicBezTo>
                      <a:pt x="1246145" y="1344849"/>
                      <a:pt x="1245945" y="1344501"/>
                      <a:pt x="1245796" y="1344103"/>
                    </a:cubicBezTo>
                    <a:cubicBezTo>
                      <a:pt x="1246643" y="1343406"/>
                      <a:pt x="1247440" y="1342759"/>
                      <a:pt x="1248138" y="1342311"/>
                    </a:cubicBezTo>
                    <a:cubicBezTo>
                      <a:pt x="1267825" y="1327330"/>
                      <a:pt x="1287511" y="1312300"/>
                      <a:pt x="1307646" y="1297917"/>
                    </a:cubicBezTo>
                    <a:cubicBezTo>
                      <a:pt x="1309989" y="1295976"/>
                      <a:pt x="1312929" y="1294383"/>
                      <a:pt x="1315770" y="1292691"/>
                    </a:cubicBezTo>
                    <a:cubicBezTo>
                      <a:pt x="1330772" y="1303491"/>
                      <a:pt x="1345623" y="1314888"/>
                      <a:pt x="1362868" y="1321358"/>
                    </a:cubicBezTo>
                    <a:cubicBezTo>
                      <a:pt x="1376125" y="1326086"/>
                      <a:pt x="1389083" y="1318720"/>
                      <a:pt x="1398104" y="1309264"/>
                    </a:cubicBezTo>
                    <a:cubicBezTo>
                      <a:pt x="1412458" y="1297021"/>
                      <a:pt x="1425067" y="1282936"/>
                      <a:pt x="1437826" y="1269050"/>
                    </a:cubicBezTo>
                    <a:cubicBezTo>
                      <a:pt x="1457811" y="1246256"/>
                      <a:pt x="1523400" y="1173045"/>
                      <a:pt x="1503115" y="1143532"/>
                    </a:cubicBezTo>
                    <a:cubicBezTo>
                      <a:pt x="1493446" y="1135121"/>
                      <a:pt x="1483578" y="1126909"/>
                      <a:pt x="1473610" y="1118846"/>
                    </a:cubicBezTo>
                    <a:cubicBezTo>
                      <a:pt x="1476501" y="1116407"/>
                      <a:pt x="1478744" y="1112874"/>
                      <a:pt x="1479840" y="1109141"/>
                    </a:cubicBezTo>
                    <a:cubicBezTo>
                      <a:pt x="1489559" y="1088885"/>
                      <a:pt x="1496387" y="1067484"/>
                      <a:pt x="1506105" y="1047178"/>
                    </a:cubicBezTo>
                    <a:cubicBezTo>
                      <a:pt x="1507900" y="1040011"/>
                      <a:pt x="1541541" y="967995"/>
                      <a:pt x="1543983" y="943558"/>
                    </a:cubicBezTo>
                    <a:cubicBezTo>
                      <a:pt x="1566211" y="944006"/>
                      <a:pt x="1589337" y="944752"/>
                      <a:pt x="1607678" y="932011"/>
                    </a:cubicBezTo>
                    <a:cubicBezTo>
                      <a:pt x="1615702" y="924496"/>
                      <a:pt x="1616549" y="912800"/>
                      <a:pt x="1618094" y="902548"/>
                    </a:cubicBezTo>
                    <a:cubicBezTo>
                      <a:pt x="1621882" y="870546"/>
                      <a:pt x="1620636" y="838494"/>
                      <a:pt x="1620686" y="806542"/>
                    </a:cubicBezTo>
                    <a:close/>
                    <a:moveTo>
                      <a:pt x="1537355" y="669129"/>
                    </a:moveTo>
                    <a:cubicBezTo>
                      <a:pt x="1537404" y="669477"/>
                      <a:pt x="1537504" y="669776"/>
                      <a:pt x="1537604" y="670124"/>
                    </a:cubicBezTo>
                    <a:cubicBezTo>
                      <a:pt x="1536308" y="674902"/>
                      <a:pt x="1536607" y="680327"/>
                      <a:pt x="1538601" y="684458"/>
                    </a:cubicBezTo>
                    <a:cubicBezTo>
                      <a:pt x="1538601" y="687145"/>
                      <a:pt x="1539099" y="689932"/>
                      <a:pt x="1540096" y="692371"/>
                    </a:cubicBezTo>
                    <a:cubicBezTo>
                      <a:pt x="1492998" y="697547"/>
                      <a:pt x="1446049" y="703918"/>
                      <a:pt x="1399848" y="714718"/>
                    </a:cubicBezTo>
                    <a:cubicBezTo>
                      <a:pt x="1398553" y="715116"/>
                      <a:pt x="1396958" y="715514"/>
                      <a:pt x="1395313" y="715962"/>
                    </a:cubicBezTo>
                    <a:cubicBezTo>
                      <a:pt x="1395263" y="704515"/>
                      <a:pt x="1395014" y="693068"/>
                      <a:pt x="1394665" y="681671"/>
                    </a:cubicBezTo>
                    <a:cubicBezTo>
                      <a:pt x="1393220" y="656039"/>
                      <a:pt x="1391376" y="629661"/>
                      <a:pt x="1386791" y="603931"/>
                    </a:cubicBezTo>
                    <a:cubicBezTo>
                      <a:pt x="1393519" y="602686"/>
                      <a:pt x="1400447" y="596764"/>
                      <a:pt x="1406328" y="593429"/>
                    </a:cubicBezTo>
                    <a:cubicBezTo>
                      <a:pt x="1439520" y="576259"/>
                      <a:pt x="1471467" y="557048"/>
                      <a:pt x="1502467" y="536194"/>
                    </a:cubicBezTo>
                    <a:cubicBezTo>
                      <a:pt x="1506155" y="533009"/>
                      <a:pt x="1511239" y="529525"/>
                      <a:pt x="1517020" y="525793"/>
                    </a:cubicBezTo>
                    <a:cubicBezTo>
                      <a:pt x="1517618" y="573820"/>
                      <a:pt x="1533916" y="621250"/>
                      <a:pt x="1537355" y="669129"/>
                    </a:cubicBezTo>
                    <a:close/>
                    <a:moveTo>
                      <a:pt x="1441813" y="294315"/>
                    </a:moveTo>
                    <a:cubicBezTo>
                      <a:pt x="1489708" y="342591"/>
                      <a:pt x="1524696" y="400523"/>
                      <a:pt x="1564268" y="455767"/>
                    </a:cubicBezTo>
                    <a:cubicBezTo>
                      <a:pt x="1553702" y="473982"/>
                      <a:pt x="1532421" y="482891"/>
                      <a:pt x="1515924" y="495035"/>
                    </a:cubicBezTo>
                    <a:cubicBezTo>
                      <a:pt x="1491851" y="511558"/>
                      <a:pt x="1467480" y="527833"/>
                      <a:pt x="1442561" y="543112"/>
                    </a:cubicBezTo>
                    <a:cubicBezTo>
                      <a:pt x="1429004" y="551225"/>
                      <a:pt x="1415049" y="558690"/>
                      <a:pt x="1401045" y="566106"/>
                    </a:cubicBezTo>
                    <a:cubicBezTo>
                      <a:pt x="1395812" y="569540"/>
                      <a:pt x="1387439" y="573173"/>
                      <a:pt x="1381009" y="577752"/>
                    </a:cubicBezTo>
                    <a:cubicBezTo>
                      <a:pt x="1377520" y="564712"/>
                      <a:pt x="1373135" y="551922"/>
                      <a:pt x="1367403" y="539579"/>
                    </a:cubicBezTo>
                    <a:cubicBezTo>
                      <a:pt x="1357635" y="518825"/>
                      <a:pt x="1342234" y="501306"/>
                      <a:pt x="1327681" y="483787"/>
                    </a:cubicBezTo>
                    <a:cubicBezTo>
                      <a:pt x="1316617" y="471195"/>
                      <a:pt x="1304756" y="459549"/>
                      <a:pt x="1292196" y="448650"/>
                    </a:cubicBezTo>
                    <a:cubicBezTo>
                      <a:pt x="1292794" y="447903"/>
                      <a:pt x="1293392" y="447306"/>
                      <a:pt x="1293890" y="446908"/>
                    </a:cubicBezTo>
                    <a:cubicBezTo>
                      <a:pt x="1341288" y="394202"/>
                      <a:pt x="1393120" y="345776"/>
                      <a:pt x="1441813" y="294315"/>
                    </a:cubicBezTo>
                    <a:close/>
                    <a:moveTo>
                      <a:pt x="1368500" y="736318"/>
                    </a:moveTo>
                    <a:cubicBezTo>
                      <a:pt x="1368749" y="780712"/>
                      <a:pt x="1364861" y="825057"/>
                      <a:pt x="1356040" y="868605"/>
                    </a:cubicBezTo>
                    <a:cubicBezTo>
                      <a:pt x="1345025" y="920067"/>
                      <a:pt x="1326784" y="974713"/>
                      <a:pt x="1297778" y="1019655"/>
                    </a:cubicBezTo>
                    <a:cubicBezTo>
                      <a:pt x="1258355" y="1076393"/>
                      <a:pt x="1212005" y="1129596"/>
                      <a:pt x="1153344" y="1167122"/>
                    </a:cubicBezTo>
                    <a:cubicBezTo>
                      <a:pt x="1121148" y="1186383"/>
                      <a:pt x="1087906" y="1211517"/>
                      <a:pt x="1053766" y="1229085"/>
                    </a:cubicBezTo>
                    <a:cubicBezTo>
                      <a:pt x="996750" y="1254020"/>
                      <a:pt x="935298" y="1276317"/>
                      <a:pt x="872351" y="1275670"/>
                    </a:cubicBezTo>
                    <a:cubicBezTo>
                      <a:pt x="828194" y="1272385"/>
                      <a:pt x="783538" y="1268055"/>
                      <a:pt x="740726" y="1256508"/>
                    </a:cubicBezTo>
                    <a:cubicBezTo>
                      <a:pt x="703945" y="1245858"/>
                      <a:pt x="669207" y="1229334"/>
                      <a:pt x="635416" y="1211616"/>
                    </a:cubicBezTo>
                    <a:cubicBezTo>
                      <a:pt x="570426" y="1175882"/>
                      <a:pt x="500153" y="1141242"/>
                      <a:pt x="453404" y="1081917"/>
                    </a:cubicBezTo>
                    <a:cubicBezTo>
                      <a:pt x="417370" y="1036925"/>
                      <a:pt x="404561" y="979491"/>
                      <a:pt x="388414" y="925442"/>
                    </a:cubicBezTo>
                    <a:cubicBezTo>
                      <a:pt x="369375" y="853873"/>
                      <a:pt x="369325" y="777128"/>
                      <a:pt x="381237" y="704316"/>
                    </a:cubicBezTo>
                    <a:cubicBezTo>
                      <a:pt x="394045" y="630209"/>
                      <a:pt x="425145" y="560980"/>
                      <a:pt x="466860" y="498569"/>
                    </a:cubicBezTo>
                    <a:cubicBezTo>
                      <a:pt x="514357" y="426154"/>
                      <a:pt x="595844" y="386985"/>
                      <a:pt x="675238" y="359164"/>
                    </a:cubicBezTo>
                    <a:cubicBezTo>
                      <a:pt x="712717" y="345926"/>
                      <a:pt x="749149" y="330149"/>
                      <a:pt x="788522" y="322235"/>
                    </a:cubicBezTo>
                    <a:cubicBezTo>
                      <a:pt x="864078" y="313725"/>
                      <a:pt x="940880" y="329452"/>
                      <a:pt x="1014792" y="344532"/>
                    </a:cubicBezTo>
                    <a:cubicBezTo>
                      <a:pt x="1052619" y="350604"/>
                      <a:pt x="1088354" y="365236"/>
                      <a:pt x="1123790" y="379321"/>
                    </a:cubicBezTo>
                    <a:cubicBezTo>
                      <a:pt x="1142380" y="386189"/>
                      <a:pt x="1160720" y="393953"/>
                      <a:pt x="1178663" y="402613"/>
                    </a:cubicBezTo>
                    <a:cubicBezTo>
                      <a:pt x="1179510" y="403559"/>
                      <a:pt x="1180507" y="404454"/>
                      <a:pt x="1181753" y="405251"/>
                    </a:cubicBezTo>
                    <a:cubicBezTo>
                      <a:pt x="1183896" y="406395"/>
                      <a:pt x="1185889" y="406943"/>
                      <a:pt x="1187733" y="407092"/>
                    </a:cubicBezTo>
                    <a:cubicBezTo>
                      <a:pt x="1229249" y="428045"/>
                      <a:pt x="1268223" y="454075"/>
                      <a:pt x="1302264" y="485579"/>
                    </a:cubicBezTo>
                    <a:cubicBezTo>
                      <a:pt x="1298625" y="490605"/>
                      <a:pt x="1298974" y="497971"/>
                      <a:pt x="1303559" y="502401"/>
                    </a:cubicBezTo>
                    <a:cubicBezTo>
                      <a:pt x="1316717" y="515590"/>
                      <a:pt x="1331718" y="527833"/>
                      <a:pt x="1340390" y="544605"/>
                    </a:cubicBezTo>
                    <a:cubicBezTo>
                      <a:pt x="1368898" y="603781"/>
                      <a:pt x="1368649" y="671468"/>
                      <a:pt x="1368500" y="736318"/>
                    </a:cubicBezTo>
                    <a:close/>
                    <a:moveTo>
                      <a:pt x="1133558" y="1211965"/>
                    </a:moveTo>
                    <a:cubicBezTo>
                      <a:pt x="1136698" y="1216145"/>
                      <a:pt x="1140386" y="1223163"/>
                      <a:pt x="1146666" y="1223461"/>
                    </a:cubicBezTo>
                    <a:cubicBezTo>
                      <a:pt x="1146815" y="1223561"/>
                      <a:pt x="1146965" y="1223710"/>
                      <a:pt x="1147114" y="1223860"/>
                    </a:cubicBezTo>
                    <a:cubicBezTo>
                      <a:pt x="1147314" y="1225552"/>
                      <a:pt x="1147862" y="1227294"/>
                      <a:pt x="1148859" y="1229036"/>
                    </a:cubicBezTo>
                    <a:cubicBezTo>
                      <a:pt x="1165106" y="1253622"/>
                      <a:pt x="1180208" y="1278954"/>
                      <a:pt x="1195109" y="1304436"/>
                    </a:cubicBezTo>
                    <a:cubicBezTo>
                      <a:pt x="1203383" y="1318571"/>
                      <a:pt x="1211108" y="1333004"/>
                      <a:pt x="1218484" y="1347636"/>
                    </a:cubicBezTo>
                    <a:cubicBezTo>
                      <a:pt x="1222970" y="1357491"/>
                      <a:pt x="1230346" y="1369883"/>
                      <a:pt x="1229000" y="1381480"/>
                    </a:cubicBezTo>
                    <a:cubicBezTo>
                      <a:pt x="1186188" y="1405916"/>
                      <a:pt x="1140187" y="1423137"/>
                      <a:pt x="1093089" y="1437371"/>
                    </a:cubicBezTo>
                    <a:cubicBezTo>
                      <a:pt x="1078885" y="1401935"/>
                      <a:pt x="1060693" y="1368440"/>
                      <a:pt x="1043200" y="1334597"/>
                    </a:cubicBezTo>
                    <a:cubicBezTo>
                      <a:pt x="1032983" y="1315684"/>
                      <a:pt x="1024410" y="1293686"/>
                      <a:pt x="1013645" y="1274127"/>
                    </a:cubicBezTo>
                    <a:cubicBezTo>
                      <a:pt x="1055510" y="1259395"/>
                      <a:pt x="1094833" y="1238691"/>
                      <a:pt x="1131016" y="1212612"/>
                    </a:cubicBezTo>
                    <a:cubicBezTo>
                      <a:pt x="1131714" y="1212164"/>
                      <a:pt x="1132412" y="1211716"/>
                      <a:pt x="1133159" y="1211318"/>
                    </a:cubicBezTo>
                    <a:cubicBezTo>
                      <a:pt x="1133209" y="1211567"/>
                      <a:pt x="1133359" y="1211766"/>
                      <a:pt x="1133558" y="1211965"/>
                    </a:cubicBezTo>
                    <a:close/>
                    <a:moveTo>
                      <a:pt x="968541" y="1363413"/>
                    </a:moveTo>
                    <a:cubicBezTo>
                      <a:pt x="968890" y="1340669"/>
                      <a:pt x="969039" y="1317924"/>
                      <a:pt x="969089" y="1295179"/>
                    </a:cubicBezTo>
                    <a:cubicBezTo>
                      <a:pt x="969089" y="1292740"/>
                      <a:pt x="968341" y="1290451"/>
                      <a:pt x="967145" y="1288460"/>
                    </a:cubicBezTo>
                    <a:cubicBezTo>
                      <a:pt x="971631" y="1287166"/>
                      <a:pt x="976116" y="1285872"/>
                      <a:pt x="980602" y="1284479"/>
                    </a:cubicBezTo>
                    <a:cubicBezTo>
                      <a:pt x="988177" y="1282438"/>
                      <a:pt x="995653" y="1280199"/>
                      <a:pt x="1003029" y="1277810"/>
                    </a:cubicBezTo>
                    <a:cubicBezTo>
                      <a:pt x="1009210" y="1298663"/>
                      <a:pt x="1025457" y="1332108"/>
                      <a:pt x="1026653" y="1336737"/>
                    </a:cubicBezTo>
                    <a:cubicBezTo>
                      <a:pt x="1037269" y="1361373"/>
                      <a:pt x="1049181" y="1385411"/>
                      <a:pt x="1059248" y="1410246"/>
                    </a:cubicBezTo>
                    <a:cubicBezTo>
                      <a:pt x="1050277" y="1406962"/>
                      <a:pt x="1036870" y="1413830"/>
                      <a:pt x="1028447" y="1417214"/>
                    </a:cubicBezTo>
                    <a:cubicBezTo>
                      <a:pt x="1008412" y="1426272"/>
                      <a:pt x="988128" y="1434733"/>
                      <a:pt x="967395" y="1441999"/>
                    </a:cubicBezTo>
                    <a:cubicBezTo>
                      <a:pt x="967594" y="1415771"/>
                      <a:pt x="966946" y="1389443"/>
                      <a:pt x="968541" y="1363413"/>
                    </a:cubicBezTo>
                    <a:close/>
                    <a:moveTo>
                      <a:pt x="772125" y="1355400"/>
                    </a:moveTo>
                    <a:cubicBezTo>
                      <a:pt x="770032" y="1388547"/>
                      <a:pt x="764400" y="1421245"/>
                      <a:pt x="761459" y="1454342"/>
                    </a:cubicBezTo>
                    <a:cubicBezTo>
                      <a:pt x="761110" y="1458722"/>
                      <a:pt x="760811" y="1463002"/>
                      <a:pt x="760512" y="1467282"/>
                    </a:cubicBezTo>
                    <a:cubicBezTo>
                      <a:pt x="760263" y="1467282"/>
                      <a:pt x="760014" y="1467282"/>
                      <a:pt x="759715" y="1467332"/>
                    </a:cubicBezTo>
                    <a:cubicBezTo>
                      <a:pt x="759117" y="1462952"/>
                      <a:pt x="756326" y="1458821"/>
                      <a:pt x="750594" y="1457079"/>
                    </a:cubicBezTo>
                    <a:cubicBezTo>
                      <a:pt x="716455" y="1448270"/>
                      <a:pt x="686302" y="1430751"/>
                      <a:pt x="651813" y="1421942"/>
                    </a:cubicBezTo>
                    <a:cubicBezTo>
                      <a:pt x="650916" y="1421644"/>
                      <a:pt x="649770" y="1421345"/>
                      <a:pt x="648524" y="1421096"/>
                    </a:cubicBezTo>
                    <a:cubicBezTo>
                      <a:pt x="666117" y="1387153"/>
                      <a:pt x="681218" y="1345048"/>
                      <a:pt x="688694" y="1330317"/>
                    </a:cubicBezTo>
                    <a:cubicBezTo>
                      <a:pt x="696021" y="1312549"/>
                      <a:pt x="701951" y="1294283"/>
                      <a:pt x="709826" y="1276765"/>
                    </a:cubicBezTo>
                    <a:cubicBezTo>
                      <a:pt x="710175" y="1276068"/>
                      <a:pt x="710574" y="1275371"/>
                      <a:pt x="710922" y="1274624"/>
                    </a:cubicBezTo>
                    <a:cubicBezTo>
                      <a:pt x="712717" y="1275272"/>
                      <a:pt x="714461" y="1275968"/>
                      <a:pt x="716255" y="1276615"/>
                    </a:cubicBezTo>
                    <a:cubicBezTo>
                      <a:pt x="736041" y="1283036"/>
                      <a:pt x="756276" y="1287913"/>
                      <a:pt x="776760" y="1291646"/>
                    </a:cubicBezTo>
                    <a:cubicBezTo>
                      <a:pt x="774268" y="1312698"/>
                      <a:pt x="773022" y="1334099"/>
                      <a:pt x="772125" y="1355400"/>
                    </a:cubicBezTo>
                    <a:close/>
                    <a:moveTo>
                      <a:pt x="564595" y="1202857"/>
                    </a:moveTo>
                    <a:cubicBezTo>
                      <a:pt x="603968" y="1225402"/>
                      <a:pt x="643989" y="1247500"/>
                      <a:pt x="685953" y="1264870"/>
                    </a:cubicBezTo>
                    <a:cubicBezTo>
                      <a:pt x="684906" y="1267458"/>
                      <a:pt x="683959" y="1269996"/>
                      <a:pt x="682963" y="1272136"/>
                    </a:cubicBezTo>
                    <a:cubicBezTo>
                      <a:pt x="676135" y="1288211"/>
                      <a:pt x="670702" y="1304835"/>
                      <a:pt x="663924" y="1320910"/>
                    </a:cubicBezTo>
                    <a:cubicBezTo>
                      <a:pt x="645783" y="1361422"/>
                      <a:pt x="631280" y="1404971"/>
                      <a:pt x="604715" y="1440904"/>
                    </a:cubicBezTo>
                    <a:cubicBezTo>
                      <a:pt x="577403" y="1429358"/>
                      <a:pt x="550241" y="1416965"/>
                      <a:pt x="521484" y="1409500"/>
                    </a:cubicBezTo>
                    <a:cubicBezTo>
                      <a:pt x="499106" y="1403328"/>
                      <a:pt x="476529" y="1396112"/>
                      <a:pt x="458388" y="1380683"/>
                    </a:cubicBezTo>
                    <a:cubicBezTo>
                      <a:pt x="472542" y="1350025"/>
                      <a:pt x="486896" y="1319616"/>
                      <a:pt x="505735" y="1291048"/>
                    </a:cubicBezTo>
                    <a:cubicBezTo>
                      <a:pt x="524674" y="1261585"/>
                      <a:pt x="548098" y="1233366"/>
                      <a:pt x="560359" y="1200418"/>
                    </a:cubicBezTo>
                    <a:cubicBezTo>
                      <a:pt x="561804" y="1201264"/>
                      <a:pt x="563150" y="1202061"/>
                      <a:pt x="564595" y="1202857"/>
                    </a:cubicBezTo>
                    <a:close/>
                    <a:moveTo>
                      <a:pt x="1397556" y="309743"/>
                    </a:moveTo>
                    <a:cubicBezTo>
                      <a:pt x="1367603" y="342790"/>
                      <a:pt x="1336603" y="375339"/>
                      <a:pt x="1308194" y="409631"/>
                    </a:cubicBezTo>
                    <a:cubicBezTo>
                      <a:pt x="1300719" y="420182"/>
                      <a:pt x="1290202" y="430086"/>
                      <a:pt x="1284122" y="441782"/>
                    </a:cubicBezTo>
                    <a:cubicBezTo>
                      <a:pt x="1260050" y="422023"/>
                      <a:pt x="1233785" y="404952"/>
                      <a:pt x="1206224" y="390071"/>
                    </a:cubicBezTo>
                    <a:cubicBezTo>
                      <a:pt x="1207420" y="387881"/>
                      <a:pt x="1208566" y="385741"/>
                      <a:pt x="1209662" y="383949"/>
                    </a:cubicBezTo>
                    <a:cubicBezTo>
                      <a:pt x="1219431" y="367874"/>
                      <a:pt x="1228751" y="351550"/>
                      <a:pt x="1237772" y="335026"/>
                    </a:cubicBezTo>
                    <a:cubicBezTo>
                      <a:pt x="1255514" y="301531"/>
                      <a:pt x="1274603" y="268833"/>
                      <a:pt x="1292894" y="235636"/>
                    </a:cubicBezTo>
                    <a:cubicBezTo>
                      <a:pt x="1294439" y="235686"/>
                      <a:pt x="1296133" y="235636"/>
                      <a:pt x="1297977" y="235139"/>
                    </a:cubicBezTo>
                    <a:cubicBezTo>
                      <a:pt x="1330074" y="261317"/>
                      <a:pt x="1362968" y="286899"/>
                      <a:pt x="1397556" y="309743"/>
                    </a:cubicBezTo>
                    <a:close/>
                    <a:moveTo>
                      <a:pt x="1161119" y="79509"/>
                    </a:moveTo>
                    <a:cubicBezTo>
                      <a:pt x="1209363" y="98422"/>
                      <a:pt x="1249932" y="132215"/>
                      <a:pt x="1296881" y="154064"/>
                    </a:cubicBezTo>
                    <a:cubicBezTo>
                      <a:pt x="1293641" y="184871"/>
                      <a:pt x="1275001" y="212095"/>
                      <a:pt x="1260847" y="239021"/>
                    </a:cubicBezTo>
                    <a:cubicBezTo>
                      <a:pt x="1237273" y="278886"/>
                      <a:pt x="1216590" y="320444"/>
                      <a:pt x="1192917" y="360259"/>
                    </a:cubicBezTo>
                    <a:cubicBezTo>
                      <a:pt x="1190823" y="365286"/>
                      <a:pt x="1186089" y="371408"/>
                      <a:pt x="1182052" y="377728"/>
                    </a:cubicBezTo>
                    <a:cubicBezTo>
                      <a:pt x="1158827" y="366431"/>
                      <a:pt x="1134904" y="356477"/>
                      <a:pt x="1110981" y="347568"/>
                    </a:cubicBezTo>
                    <a:cubicBezTo>
                      <a:pt x="1094783" y="340501"/>
                      <a:pt x="1078237" y="334379"/>
                      <a:pt x="1061341" y="329352"/>
                    </a:cubicBezTo>
                    <a:cubicBezTo>
                      <a:pt x="1062438" y="325918"/>
                      <a:pt x="1063634" y="322484"/>
                      <a:pt x="1064880" y="319050"/>
                    </a:cubicBezTo>
                    <a:cubicBezTo>
                      <a:pt x="1080280" y="277841"/>
                      <a:pt x="1098920" y="237876"/>
                      <a:pt x="1113373" y="196269"/>
                    </a:cubicBezTo>
                    <a:cubicBezTo>
                      <a:pt x="1126531" y="156304"/>
                      <a:pt x="1143476" y="117683"/>
                      <a:pt x="1161119" y="79509"/>
                    </a:cubicBezTo>
                    <a:close/>
                    <a:moveTo>
                      <a:pt x="986583" y="268683"/>
                    </a:moveTo>
                    <a:cubicBezTo>
                      <a:pt x="991168" y="214385"/>
                      <a:pt x="999292" y="160385"/>
                      <a:pt x="1003578" y="106086"/>
                    </a:cubicBezTo>
                    <a:cubicBezTo>
                      <a:pt x="1039113" y="116787"/>
                      <a:pt x="1075695" y="125248"/>
                      <a:pt x="1111629" y="134953"/>
                    </a:cubicBezTo>
                    <a:cubicBezTo>
                      <a:pt x="1111031" y="136545"/>
                      <a:pt x="1110383" y="138088"/>
                      <a:pt x="1109835" y="139681"/>
                    </a:cubicBezTo>
                    <a:cubicBezTo>
                      <a:pt x="1094783" y="184274"/>
                      <a:pt x="1080180" y="228967"/>
                      <a:pt x="1062986" y="272764"/>
                    </a:cubicBezTo>
                    <a:cubicBezTo>
                      <a:pt x="1056906" y="289885"/>
                      <a:pt x="1050127" y="307354"/>
                      <a:pt x="1046489" y="325271"/>
                    </a:cubicBezTo>
                    <a:cubicBezTo>
                      <a:pt x="1037020" y="322832"/>
                      <a:pt x="1027401" y="320692"/>
                      <a:pt x="1017732" y="319000"/>
                    </a:cubicBezTo>
                    <a:cubicBezTo>
                      <a:pt x="1006269" y="316611"/>
                      <a:pt x="994756" y="314222"/>
                      <a:pt x="983243" y="311933"/>
                    </a:cubicBezTo>
                    <a:cubicBezTo>
                      <a:pt x="983592" y="310092"/>
                      <a:pt x="983742" y="308200"/>
                      <a:pt x="983642" y="306309"/>
                    </a:cubicBezTo>
                    <a:cubicBezTo>
                      <a:pt x="984390" y="293916"/>
                      <a:pt x="985486" y="281275"/>
                      <a:pt x="986583" y="268683"/>
                    </a:cubicBezTo>
                    <a:close/>
                    <a:moveTo>
                      <a:pt x="883316" y="28346"/>
                    </a:moveTo>
                    <a:cubicBezTo>
                      <a:pt x="914366" y="28844"/>
                      <a:pt x="945366" y="31432"/>
                      <a:pt x="976415" y="33473"/>
                    </a:cubicBezTo>
                    <a:cubicBezTo>
                      <a:pt x="982595" y="53430"/>
                      <a:pt x="978509" y="75179"/>
                      <a:pt x="977861" y="95684"/>
                    </a:cubicBezTo>
                    <a:cubicBezTo>
                      <a:pt x="972478" y="166208"/>
                      <a:pt x="961165" y="236283"/>
                      <a:pt x="957178" y="306906"/>
                    </a:cubicBezTo>
                    <a:cubicBezTo>
                      <a:pt x="901657" y="296703"/>
                      <a:pt x="845189" y="289835"/>
                      <a:pt x="789220" y="295857"/>
                    </a:cubicBezTo>
                    <a:cubicBezTo>
                      <a:pt x="794702" y="227922"/>
                      <a:pt x="796097" y="159738"/>
                      <a:pt x="798141" y="91603"/>
                    </a:cubicBezTo>
                    <a:cubicBezTo>
                      <a:pt x="802078" y="88567"/>
                      <a:pt x="804221" y="83441"/>
                      <a:pt x="802826" y="78315"/>
                    </a:cubicBezTo>
                    <a:cubicBezTo>
                      <a:pt x="802128" y="75777"/>
                      <a:pt x="800683" y="73637"/>
                      <a:pt x="798789" y="72094"/>
                    </a:cubicBezTo>
                    <a:cubicBezTo>
                      <a:pt x="799287" y="57561"/>
                      <a:pt x="799786" y="43028"/>
                      <a:pt x="800384" y="28545"/>
                    </a:cubicBezTo>
                    <a:cubicBezTo>
                      <a:pt x="827596" y="22474"/>
                      <a:pt x="855705" y="28297"/>
                      <a:pt x="883316" y="28346"/>
                    </a:cubicBezTo>
                    <a:close/>
                    <a:moveTo>
                      <a:pt x="680122" y="114896"/>
                    </a:moveTo>
                    <a:cubicBezTo>
                      <a:pt x="682215" y="113303"/>
                      <a:pt x="683062" y="111063"/>
                      <a:pt x="684558" y="109172"/>
                    </a:cubicBezTo>
                    <a:cubicBezTo>
                      <a:pt x="715009" y="107778"/>
                      <a:pt x="745212" y="101408"/>
                      <a:pt x="775464" y="96630"/>
                    </a:cubicBezTo>
                    <a:cubicBezTo>
                      <a:pt x="775464" y="100214"/>
                      <a:pt x="775464" y="103797"/>
                      <a:pt x="775514" y="107380"/>
                    </a:cubicBezTo>
                    <a:cubicBezTo>
                      <a:pt x="775514" y="160285"/>
                      <a:pt x="774667" y="213190"/>
                      <a:pt x="775016" y="266095"/>
                    </a:cubicBezTo>
                    <a:cubicBezTo>
                      <a:pt x="775663" y="276447"/>
                      <a:pt x="774766" y="287546"/>
                      <a:pt x="775614" y="298197"/>
                    </a:cubicBezTo>
                    <a:cubicBezTo>
                      <a:pt x="754033" y="302925"/>
                      <a:pt x="733051" y="309843"/>
                      <a:pt x="712268" y="317408"/>
                    </a:cubicBezTo>
                    <a:cubicBezTo>
                      <a:pt x="712069" y="316114"/>
                      <a:pt x="711770" y="314820"/>
                      <a:pt x="711471" y="313526"/>
                    </a:cubicBezTo>
                    <a:cubicBezTo>
                      <a:pt x="707583" y="293916"/>
                      <a:pt x="704443" y="274058"/>
                      <a:pt x="701254" y="254250"/>
                    </a:cubicBezTo>
                    <a:cubicBezTo>
                      <a:pt x="693977" y="209458"/>
                      <a:pt x="683910" y="165212"/>
                      <a:pt x="671849" y="121465"/>
                    </a:cubicBezTo>
                    <a:cubicBezTo>
                      <a:pt x="671350" y="120072"/>
                      <a:pt x="670802" y="118529"/>
                      <a:pt x="670304" y="116936"/>
                    </a:cubicBezTo>
                    <a:cubicBezTo>
                      <a:pt x="673693" y="117533"/>
                      <a:pt x="677331" y="117036"/>
                      <a:pt x="680122" y="114896"/>
                    </a:cubicBezTo>
                    <a:close/>
                    <a:moveTo>
                      <a:pt x="629087" y="77917"/>
                    </a:moveTo>
                    <a:cubicBezTo>
                      <a:pt x="653707" y="138387"/>
                      <a:pt x="665170" y="203585"/>
                      <a:pt x="676534" y="267688"/>
                    </a:cubicBezTo>
                    <a:cubicBezTo>
                      <a:pt x="679574" y="286501"/>
                      <a:pt x="682614" y="305413"/>
                      <a:pt x="686601" y="324027"/>
                    </a:cubicBezTo>
                    <a:cubicBezTo>
                      <a:pt x="686800" y="324923"/>
                      <a:pt x="687099" y="325719"/>
                      <a:pt x="687498" y="326515"/>
                    </a:cubicBezTo>
                    <a:cubicBezTo>
                      <a:pt x="676982" y="330447"/>
                      <a:pt x="666516" y="334329"/>
                      <a:pt x="655950" y="337962"/>
                    </a:cubicBezTo>
                    <a:cubicBezTo>
                      <a:pt x="627093" y="348314"/>
                      <a:pt x="598535" y="360209"/>
                      <a:pt x="571323" y="374593"/>
                    </a:cubicBezTo>
                    <a:cubicBezTo>
                      <a:pt x="557966" y="330497"/>
                      <a:pt x="533296" y="290831"/>
                      <a:pt x="514955" y="248676"/>
                    </a:cubicBezTo>
                    <a:cubicBezTo>
                      <a:pt x="494222" y="208611"/>
                      <a:pt x="491232" y="162674"/>
                      <a:pt x="474685" y="121216"/>
                    </a:cubicBezTo>
                    <a:cubicBezTo>
                      <a:pt x="524375" y="102354"/>
                      <a:pt x="577603" y="91504"/>
                      <a:pt x="629087" y="77917"/>
                    </a:cubicBezTo>
                    <a:close/>
                    <a:moveTo>
                      <a:pt x="361052" y="308051"/>
                    </a:moveTo>
                    <a:cubicBezTo>
                      <a:pt x="361451" y="307802"/>
                      <a:pt x="361849" y="307503"/>
                      <a:pt x="362198" y="307205"/>
                    </a:cubicBezTo>
                    <a:cubicBezTo>
                      <a:pt x="362497" y="306956"/>
                      <a:pt x="362796" y="306707"/>
                      <a:pt x="363095" y="306409"/>
                    </a:cubicBezTo>
                    <a:cubicBezTo>
                      <a:pt x="363943" y="305612"/>
                      <a:pt x="364690" y="304716"/>
                      <a:pt x="365338" y="303771"/>
                    </a:cubicBezTo>
                    <a:cubicBezTo>
                      <a:pt x="365687" y="303621"/>
                      <a:pt x="366086" y="303472"/>
                      <a:pt x="366385" y="303273"/>
                    </a:cubicBezTo>
                    <a:cubicBezTo>
                      <a:pt x="366684" y="303124"/>
                      <a:pt x="366933" y="302974"/>
                      <a:pt x="367232" y="302825"/>
                    </a:cubicBezTo>
                    <a:cubicBezTo>
                      <a:pt x="367531" y="302626"/>
                      <a:pt x="367830" y="302427"/>
                      <a:pt x="368079" y="302228"/>
                    </a:cubicBezTo>
                    <a:cubicBezTo>
                      <a:pt x="368328" y="302029"/>
                      <a:pt x="368578" y="301880"/>
                      <a:pt x="368827" y="301680"/>
                    </a:cubicBezTo>
                    <a:cubicBezTo>
                      <a:pt x="369275" y="301282"/>
                      <a:pt x="369674" y="300884"/>
                      <a:pt x="370073" y="300436"/>
                    </a:cubicBezTo>
                    <a:cubicBezTo>
                      <a:pt x="370222" y="300287"/>
                      <a:pt x="370372" y="300088"/>
                      <a:pt x="370472" y="299939"/>
                    </a:cubicBezTo>
                    <a:cubicBezTo>
                      <a:pt x="370671" y="299690"/>
                      <a:pt x="370820" y="299441"/>
                      <a:pt x="371020" y="299192"/>
                    </a:cubicBezTo>
                    <a:lnTo>
                      <a:pt x="371070" y="299142"/>
                    </a:lnTo>
                    <a:lnTo>
                      <a:pt x="371070" y="299092"/>
                    </a:lnTo>
                    <a:cubicBezTo>
                      <a:pt x="371568" y="298744"/>
                      <a:pt x="372066" y="298346"/>
                      <a:pt x="372515" y="297898"/>
                    </a:cubicBezTo>
                    <a:cubicBezTo>
                      <a:pt x="392102" y="278090"/>
                      <a:pt x="412685" y="259078"/>
                      <a:pt x="430926" y="237926"/>
                    </a:cubicBezTo>
                    <a:cubicBezTo>
                      <a:pt x="444433" y="222597"/>
                      <a:pt x="457640" y="207019"/>
                      <a:pt x="470100" y="190894"/>
                    </a:cubicBezTo>
                    <a:cubicBezTo>
                      <a:pt x="475233" y="209806"/>
                      <a:pt x="481015" y="228519"/>
                      <a:pt x="489737" y="246287"/>
                    </a:cubicBezTo>
                    <a:cubicBezTo>
                      <a:pt x="510968" y="292473"/>
                      <a:pt x="537582" y="335374"/>
                      <a:pt x="556222" y="383004"/>
                    </a:cubicBezTo>
                    <a:cubicBezTo>
                      <a:pt x="529707" y="398333"/>
                      <a:pt x="504788" y="416250"/>
                      <a:pt x="482759" y="437850"/>
                    </a:cubicBezTo>
                    <a:cubicBezTo>
                      <a:pt x="479968" y="440587"/>
                      <a:pt x="477277" y="443474"/>
                      <a:pt x="474635" y="446311"/>
                    </a:cubicBezTo>
                    <a:cubicBezTo>
                      <a:pt x="460431" y="425208"/>
                      <a:pt x="447672" y="403111"/>
                      <a:pt x="430478" y="384198"/>
                    </a:cubicBezTo>
                    <a:cubicBezTo>
                      <a:pt x="408798" y="357422"/>
                      <a:pt x="384227" y="333334"/>
                      <a:pt x="360952" y="308101"/>
                    </a:cubicBezTo>
                    <a:cubicBezTo>
                      <a:pt x="361002" y="308101"/>
                      <a:pt x="361002" y="308101"/>
                      <a:pt x="361052" y="308051"/>
                    </a:cubicBezTo>
                    <a:close/>
                    <a:moveTo>
                      <a:pt x="201168" y="450541"/>
                    </a:moveTo>
                    <a:cubicBezTo>
                      <a:pt x="205056" y="441433"/>
                      <a:pt x="209491" y="432524"/>
                      <a:pt x="213528" y="423417"/>
                    </a:cubicBezTo>
                    <a:cubicBezTo>
                      <a:pt x="225091" y="393057"/>
                      <a:pt x="244528" y="367277"/>
                      <a:pt x="262969" y="340949"/>
                    </a:cubicBezTo>
                    <a:cubicBezTo>
                      <a:pt x="276375" y="320692"/>
                      <a:pt x="286243" y="297798"/>
                      <a:pt x="304285" y="281026"/>
                    </a:cubicBezTo>
                    <a:cubicBezTo>
                      <a:pt x="340419" y="328855"/>
                      <a:pt x="387317" y="366679"/>
                      <a:pt x="424846" y="413313"/>
                    </a:cubicBezTo>
                    <a:cubicBezTo>
                      <a:pt x="436758" y="427149"/>
                      <a:pt x="445180" y="440985"/>
                      <a:pt x="456145" y="456065"/>
                    </a:cubicBezTo>
                    <a:cubicBezTo>
                      <a:pt x="457690" y="457907"/>
                      <a:pt x="459335" y="459898"/>
                      <a:pt x="461129" y="461689"/>
                    </a:cubicBezTo>
                    <a:cubicBezTo>
                      <a:pt x="439698" y="488316"/>
                      <a:pt x="422753" y="518576"/>
                      <a:pt x="406705" y="548637"/>
                    </a:cubicBezTo>
                    <a:cubicBezTo>
                      <a:pt x="398082" y="564911"/>
                      <a:pt x="390008" y="581534"/>
                      <a:pt x="383230" y="598655"/>
                    </a:cubicBezTo>
                    <a:cubicBezTo>
                      <a:pt x="363045" y="582530"/>
                      <a:pt x="340369" y="569440"/>
                      <a:pt x="320134" y="553166"/>
                    </a:cubicBezTo>
                    <a:cubicBezTo>
                      <a:pt x="282555" y="524051"/>
                      <a:pt x="240890" y="499614"/>
                      <a:pt x="209392" y="463382"/>
                    </a:cubicBezTo>
                    <a:cubicBezTo>
                      <a:pt x="206351" y="459450"/>
                      <a:pt x="202265" y="455618"/>
                      <a:pt x="201168" y="450541"/>
                    </a:cubicBezTo>
                    <a:close/>
                    <a:moveTo>
                      <a:pt x="217017" y="612839"/>
                    </a:moveTo>
                    <a:cubicBezTo>
                      <a:pt x="219908" y="582828"/>
                      <a:pt x="225340" y="552967"/>
                      <a:pt x="234909" y="524349"/>
                    </a:cubicBezTo>
                    <a:cubicBezTo>
                      <a:pt x="235059" y="524001"/>
                      <a:pt x="235208" y="523652"/>
                      <a:pt x="235358" y="523254"/>
                    </a:cubicBezTo>
                    <a:cubicBezTo>
                      <a:pt x="279116" y="556699"/>
                      <a:pt x="323972" y="589000"/>
                      <a:pt x="369126" y="620454"/>
                    </a:cubicBezTo>
                    <a:cubicBezTo>
                      <a:pt x="371070" y="621599"/>
                      <a:pt x="373063" y="622096"/>
                      <a:pt x="374907" y="622246"/>
                    </a:cubicBezTo>
                    <a:cubicBezTo>
                      <a:pt x="364441" y="654049"/>
                      <a:pt x="356865" y="686797"/>
                      <a:pt x="352181" y="719993"/>
                    </a:cubicBezTo>
                    <a:cubicBezTo>
                      <a:pt x="304684" y="709691"/>
                      <a:pt x="257237" y="697547"/>
                      <a:pt x="208843" y="692620"/>
                    </a:cubicBezTo>
                    <a:cubicBezTo>
                      <a:pt x="210837" y="689982"/>
                      <a:pt x="211136" y="686349"/>
                      <a:pt x="210239" y="682865"/>
                    </a:cubicBezTo>
                    <a:cubicBezTo>
                      <a:pt x="211285" y="681024"/>
                      <a:pt x="211933" y="678933"/>
                      <a:pt x="211883" y="676594"/>
                    </a:cubicBezTo>
                    <a:cubicBezTo>
                      <a:pt x="212980" y="655293"/>
                      <a:pt x="214874" y="634041"/>
                      <a:pt x="217017" y="612839"/>
                    </a:cubicBezTo>
                    <a:close/>
                    <a:moveTo>
                      <a:pt x="157110" y="772699"/>
                    </a:moveTo>
                    <a:cubicBezTo>
                      <a:pt x="158904" y="755130"/>
                      <a:pt x="158755" y="732187"/>
                      <a:pt x="168523" y="715414"/>
                    </a:cubicBezTo>
                    <a:cubicBezTo>
                      <a:pt x="200022" y="712826"/>
                      <a:pt x="231670" y="716907"/>
                      <a:pt x="262869" y="720789"/>
                    </a:cubicBezTo>
                    <a:cubicBezTo>
                      <a:pt x="291078" y="723278"/>
                      <a:pt x="321978" y="732983"/>
                      <a:pt x="350586" y="731490"/>
                    </a:cubicBezTo>
                    <a:cubicBezTo>
                      <a:pt x="343758" y="788327"/>
                      <a:pt x="345552" y="846159"/>
                      <a:pt x="356218" y="902349"/>
                    </a:cubicBezTo>
                    <a:cubicBezTo>
                      <a:pt x="355271" y="902000"/>
                      <a:pt x="354274" y="901702"/>
                      <a:pt x="353177" y="901552"/>
                    </a:cubicBezTo>
                    <a:cubicBezTo>
                      <a:pt x="326364" y="898865"/>
                      <a:pt x="300248" y="891300"/>
                      <a:pt x="273385" y="889458"/>
                    </a:cubicBezTo>
                    <a:cubicBezTo>
                      <a:pt x="233015" y="883884"/>
                      <a:pt x="191549" y="888662"/>
                      <a:pt x="151578" y="881097"/>
                    </a:cubicBezTo>
                    <a:cubicBezTo>
                      <a:pt x="154768" y="845014"/>
                      <a:pt x="155565" y="808832"/>
                      <a:pt x="157110" y="772699"/>
                    </a:cubicBezTo>
                    <a:close/>
                    <a:moveTo>
                      <a:pt x="236953" y="912999"/>
                    </a:moveTo>
                    <a:cubicBezTo>
                      <a:pt x="275030" y="914343"/>
                      <a:pt x="312010" y="922555"/>
                      <a:pt x="349589" y="927781"/>
                    </a:cubicBezTo>
                    <a:cubicBezTo>
                      <a:pt x="354523" y="928328"/>
                      <a:pt x="358261" y="926636"/>
                      <a:pt x="360803" y="923899"/>
                    </a:cubicBezTo>
                    <a:cubicBezTo>
                      <a:pt x="364890" y="941368"/>
                      <a:pt x="369724" y="958638"/>
                      <a:pt x="375555" y="975659"/>
                    </a:cubicBezTo>
                    <a:cubicBezTo>
                      <a:pt x="381037" y="996662"/>
                      <a:pt x="387417" y="1015574"/>
                      <a:pt x="394793" y="1032894"/>
                    </a:cubicBezTo>
                    <a:cubicBezTo>
                      <a:pt x="359507" y="1040459"/>
                      <a:pt x="325367" y="1056037"/>
                      <a:pt x="291177" y="1067932"/>
                    </a:cubicBezTo>
                    <a:cubicBezTo>
                      <a:pt x="264763" y="1076094"/>
                      <a:pt x="238049" y="1083510"/>
                      <a:pt x="211584" y="1091722"/>
                    </a:cubicBezTo>
                    <a:cubicBezTo>
                      <a:pt x="211684" y="1067334"/>
                      <a:pt x="200969" y="1032147"/>
                      <a:pt x="201816" y="1019556"/>
                    </a:cubicBezTo>
                    <a:cubicBezTo>
                      <a:pt x="200271" y="994571"/>
                      <a:pt x="200470" y="969537"/>
                      <a:pt x="199872" y="944503"/>
                    </a:cubicBezTo>
                    <a:cubicBezTo>
                      <a:pt x="198975" y="934301"/>
                      <a:pt x="201965" y="918424"/>
                      <a:pt x="192496" y="911954"/>
                    </a:cubicBezTo>
                    <a:cubicBezTo>
                      <a:pt x="210388" y="912054"/>
                      <a:pt x="227334" y="911357"/>
                      <a:pt x="236953" y="912999"/>
                    </a:cubicBezTo>
                    <a:close/>
                    <a:moveTo>
                      <a:pt x="280313" y="1291944"/>
                    </a:moveTo>
                    <a:cubicBezTo>
                      <a:pt x="243182" y="1262431"/>
                      <a:pt x="214475" y="1224108"/>
                      <a:pt x="188260" y="1184940"/>
                    </a:cubicBezTo>
                    <a:cubicBezTo>
                      <a:pt x="178142" y="1169014"/>
                      <a:pt x="166081" y="1153087"/>
                      <a:pt x="162194" y="1134324"/>
                    </a:cubicBezTo>
                    <a:cubicBezTo>
                      <a:pt x="201517" y="1120886"/>
                      <a:pt x="240790" y="1107250"/>
                      <a:pt x="280512" y="1094907"/>
                    </a:cubicBezTo>
                    <a:cubicBezTo>
                      <a:pt x="320732" y="1081021"/>
                      <a:pt x="359158" y="1062457"/>
                      <a:pt x="399079" y="1047725"/>
                    </a:cubicBezTo>
                    <a:cubicBezTo>
                      <a:pt x="399877" y="1047576"/>
                      <a:pt x="400624" y="1047327"/>
                      <a:pt x="401322" y="1047028"/>
                    </a:cubicBezTo>
                    <a:cubicBezTo>
                      <a:pt x="418467" y="1082464"/>
                      <a:pt x="440396" y="1110733"/>
                      <a:pt x="468056" y="1135768"/>
                    </a:cubicBezTo>
                    <a:cubicBezTo>
                      <a:pt x="466561" y="1136464"/>
                      <a:pt x="465265" y="1137609"/>
                      <a:pt x="464717" y="1139401"/>
                    </a:cubicBezTo>
                    <a:cubicBezTo>
                      <a:pt x="464618" y="1139898"/>
                      <a:pt x="464568" y="1140396"/>
                      <a:pt x="464518" y="1140944"/>
                    </a:cubicBezTo>
                    <a:cubicBezTo>
                      <a:pt x="459883" y="1142039"/>
                      <a:pt x="455647" y="1146070"/>
                      <a:pt x="454251" y="1150549"/>
                    </a:cubicBezTo>
                    <a:cubicBezTo>
                      <a:pt x="417121" y="1184840"/>
                      <a:pt x="384028" y="1220326"/>
                      <a:pt x="342562" y="1250685"/>
                    </a:cubicBezTo>
                    <a:cubicBezTo>
                      <a:pt x="322327" y="1264671"/>
                      <a:pt x="304385" y="1285275"/>
                      <a:pt x="280313" y="1291944"/>
                    </a:cubicBezTo>
                    <a:close/>
                    <a:moveTo>
                      <a:pt x="352529" y="1285872"/>
                    </a:moveTo>
                    <a:cubicBezTo>
                      <a:pt x="350636" y="1284429"/>
                      <a:pt x="348791" y="1282737"/>
                      <a:pt x="346947" y="1280995"/>
                    </a:cubicBezTo>
                    <a:cubicBezTo>
                      <a:pt x="375007" y="1259495"/>
                      <a:pt x="402468" y="1237198"/>
                      <a:pt x="427836" y="1212612"/>
                    </a:cubicBezTo>
                    <a:cubicBezTo>
                      <a:pt x="443386" y="1197930"/>
                      <a:pt x="458039" y="1182302"/>
                      <a:pt x="474087" y="1168118"/>
                    </a:cubicBezTo>
                    <a:cubicBezTo>
                      <a:pt x="475682" y="1166625"/>
                      <a:pt x="476679" y="1164932"/>
                      <a:pt x="477327" y="1163240"/>
                    </a:cubicBezTo>
                    <a:cubicBezTo>
                      <a:pt x="482011" y="1161946"/>
                      <a:pt x="485949" y="1157616"/>
                      <a:pt x="487942" y="1152590"/>
                    </a:cubicBezTo>
                    <a:cubicBezTo>
                      <a:pt x="507529" y="1167968"/>
                      <a:pt x="529608" y="1182402"/>
                      <a:pt x="554428" y="1196984"/>
                    </a:cubicBezTo>
                    <a:cubicBezTo>
                      <a:pt x="546802" y="1201812"/>
                      <a:pt x="535090" y="1218484"/>
                      <a:pt x="532299" y="1221471"/>
                    </a:cubicBezTo>
                    <a:cubicBezTo>
                      <a:pt x="512613" y="1247351"/>
                      <a:pt x="491979" y="1272634"/>
                      <a:pt x="474237" y="1299907"/>
                    </a:cubicBezTo>
                    <a:cubicBezTo>
                      <a:pt x="463970" y="1316680"/>
                      <a:pt x="454849" y="1334149"/>
                      <a:pt x="445629" y="1351518"/>
                    </a:cubicBezTo>
                    <a:cubicBezTo>
                      <a:pt x="438203" y="1346790"/>
                      <a:pt x="430876" y="1341913"/>
                      <a:pt x="423650" y="1336886"/>
                    </a:cubicBezTo>
                    <a:cubicBezTo>
                      <a:pt x="401970" y="1322403"/>
                      <a:pt x="382134" y="1305432"/>
                      <a:pt x="362348" y="1288510"/>
                    </a:cubicBezTo>
                    <a:cubicBezTo>
                      <a:pt x="359607" y="1286071"/>
                      <a:pt x="355918" y="1285176"/>
                      <a:pt x="352529" y="1285872"/>
                    </a:cubicBezTo>
                    <a:close/>
                    <a:moveTo>
                      <a:pt x="729213" y="1640530"/>
                    </a:moveTo>
                    <a:cubicBezTo>
                      <a:pt x="715707" y="1684427"/>
                      <a:pt x="699410" y="1727427"/>
                      <a:pt x="686103" y="1771374"/>
                    </a:cubicBezTo>
                    <a:cubicBezTo>
                      <a:pt x="671500" y="1824876"/>
                      <a:pt x="657943" y="1876039"/>
                      <a:pt x="635267" y="1927053"/>
                    </a:cubicBezTo>
                    <a:cubicBezTo>
                      <a:pt x="613238" y="1979211"/>
                      <a:pt x="594149" y="2032514"/>
                      <a:pt x="571622" y="2084623"/>
                    </a:cubicBezTo>
                    <a:cubicBezTo>
                      <a:pt x="548497" y="2152758"/>
                      <a:pt x="516002" y="2218155"/>
                      <a:pt x="485899" y="2283751"/>
                    </a:cubicBezTo>
                    <a:cubicBezTo>
                      <a:pt x="472592" y="2318639"/>
                      <a:pt x="460331" y="2353627"/>
                      <a:pt x="444582" y="2387620"/>
                    </a:cubicBezTo>
                    <a:cubicBezTo>
                      <a:pt x="434465" y="2411459"/>
                      <a:pt x="426790" y="2435000"/>
                      <a:pt x="412436" y="2457496"/>
                    </a:cubicBezTo>
                    <a:cubicBezTo>
                      <a:pt x="367132" y="2403596"/>
                      <a:pt x="334787" y="2341832"/>
                      <a:pt x="298554" y="2281412"/>
                    </a:cubicBezTo>
                    <a:cubicBezTo>
                      <a:pt x="285596" y="2262997"/>
                      <a:pt x="276425" y="2228109"/>
                      <a:pt x="250459" y="2226267"/>
                    </a:cubicBezTo>
                    <a:cubicBezTo>
                      <a:pt x="242235" y="2226864"/>
                      <a:pt x="236155" y="2232737"/>
                      <a:pt x="229626" y="2237117"/>
                    </a:cubicBezTo>
                    <a:cubicBezTo>
                      <a:pt x="200271" y="2257074"/>
                      <a:pt x="173906" y="2280864"/>
                      <a:pt x="146046" y="2302763"/>
                    </a:cubicBezTo>
                    <a:cubicBezTo>
                      <a:pt x="110012" y="2329887"/>
                      <a:pt x="70590" y="2352234"/>
                      <a:pt x="32263" y="2375924"/>
                    </a:cubicBezTo>
                    <a:cubicBezTo>
                      <a:pt x="61320" y="2266829"/>
                      <a:pt x="105527" y="2161766"/>
                      <a:pt x="148787" y="2057499"/>
                    </a:cubicBezTo>
                    <a:cubicBezTo>
                      <a:pt x="167028" y="2012208"/>
                      <a:pt x="179039" y="1964579"/>
                      <a:pt x="197929" y="1919538"/>
                    </a:cubicBezTo>
                    <a:cubicBezTo>
                      <a:pt x="220954" y="1864891"/>
                      <a:pt x="246671" y="1810194"/>
                      <a:pt x="268052" y="1754701"/>
                    </a:cubicBezTo>
                    <a:cubicBezTo>
                      <a:pt x="290131" y="1687910"/>
                      <a:pt x="319785" y="1624554"/>
                      <a:pt x="348193" y="1560301"/>
                    </a:cubicBezTo>
                    <a:cubicBezTo>
                      <a:pt x="370870" y="1499533"/>
                      <a:pt x="388812" y="1437172"/>
                      <a:pt x="414131" y="1377349"/>
                    </a:cubicBezTo>
                    <a:cubicBezTo>
                      <a:pt x="414828" y="1375358"/>
                      <a:pt x="417270" y="1369883"/>
                      <a:pt x="418566" y="1364956"/>
                    </a:cubicBezTo>
                    <a:cubicBezTo>
                      <a:pt x="423550" y="1368291"/>
                      <a:pt x="428534" y="1371526"/>
                      <a:pt x="433618" y="1374711"/>
                    </a:cubicBezTo>
                    <a:cubicBezTo>
                      <a:pt x="431524" y="1379787"/>
                      <a:pt x="430677" y="1385113"/>
                      <a:pt x="433568" y="1390438"/>
                    </a:cubicBezTo>
                    <a:cubicBezTo>
                      <a:pt x="455995" y="1422689"/>
                      <a:pt x="499654" y="1429358"/>
                      <a:pt x="534741" y="1440954"/>
                    </a:cubicBezTo>
                    <a:cubicBezTo>
                      <a:pt x="557817" y="1448917"/>
                      <a:pt x="579746" y="1459966"/>
                      <a:pt x="602572" y="1468327"/>
                    </a:cubicBezTo>
                    <a:cubicBezTo>
                      <a:pt x="615580" y="1471214"/>
                      <a:pt x="629485" y="1454939"/>
                      <a:pt x="642394" y="1432444"/>
                    </a:cubicBezTo>
                    <a:cubicBezTo>
                      <a:pt x="648524" y="1438565"/>
                      <a:pt x="657993" y="1441750"/>
                      <a:pt x="665270" y="1446130"/>
                    </a:cubicBezTo>
                    <a:cubicBezTo>
                      <a:pt x="690987" y="1458473"/>
                      <a:pt x="715557" y="1474300"/>
                      <a:pt x="743816" y="1481715"/>
                    </a:cubicBezTo>
                    <a:cubicBezTo>
                      <a:pt x="748651" y="1482910"/>
                      <a:pt x="752588" y="1481616"/>
                      <a:pt x="755379" y="1479127"/>
                    </a:cubicBezTo>
                    <a:cubicBezTo>
                      <a:pt x="755778" y="1479525"/>
                      <a:pt x="756176" y="1479874"/>
                      <a:pt x="756725" y="1480222"/>
                    </a:cubicBezTo>
                    <a:cubicBezTo>
                      <a:pt x="757622" y="1480919"/>
                      <a:pt x="758569" y="1481367"/>
                      <a:pt x="759466" y="1481616"/>
                    </a:cubicBezTo>
                    <a:cubicBezTo>
                      <a:pt x="758967" y="1489529"/>
                      <a:pt x="758469" y="1497442"/>
                      <a:pt x="758020" y="1505505"/>
                    </a:cubicBezTo>
                    <a:cubicBezTo>
                      <a:pt x="756127" y="1516405"/>
                      <a:pt x="761260" y="1523970"/>
                      <a:pt x="769334" y="1528200"/>
                    </a:cubicBezTo>
                    <a:cubicBezTo>
                      <a:pt x="766792" y="1536263"/>
                      <a:pt x="764101" y="1544276"/>
                      <a:pt x="761609" y="1552338"/>
                    </a:cubicBezTo>
                    <a:cubicBezTo>
                      <a:pt x="752638" y="1582349"/>
                      <a:pt x="739829" y="1611066"/>
                      <a:pt x="729213" y="1640530"/>
                    </a:cubicBezTo>
                    <a:close/>
                    <a:moveTo>
                      <a:pt x="860290" y="1506501"/>
                    </a:moveTo>
                    <a:cubicBezTo>
                      <a:pt x="834623" y="1506600"/>
                      <a:pt x="808607" y="1510482"/>
                      <a:pt x="783239" y="1505555"/>
                    </a:cubicBezTo>
                    <a:cubicBezTo>
                      <a:pt x="779152" y="1455636"/>
                      <a:pt x="789618" y="1403080"/>
                      <a:pt x="790466" y="1352713"/>
                    </a:cubicBezTo>
                    <a:cubicBezTo>
                      <a:pt x="790765" y="1333104"/>
                      <a:pt x="790715" y="1313494"/>
                      <a:pt x="791861" y="1293935"/>
                    </a:cubicBezTo>
                    <a:cubicBezTo>
                      <a:pt x="821416" y="1298514"/>
                      <a:pt x="851369" y="1300903"/>
                      <a:pt x="881073" y="1302147"/>
                    </a:cubicBezTo>
                    <a:cubicBezTo>
                      <a:pt x="901856" y="1302296"/>
                      <a:pt x="922390" y="1299360"/>
                      <a:pt x="942575" y="1294781"/>
                    </a:cubicBezTo>
                    <a:cubicBezTo>
                      <a:pt x="942575" y="1294930"/>
                      <a:pt x="942525" y="1295080"/>
                      <a:pt x="942525" y="1295179"/>
                    </a:cubicBezTo>
                    <a:cubicBezTo>
                      <a:pt x="941179" y="1364906"/>
                      <a:pt x="942824" y="1434982"/>
                      <a:pt x="937441" y="1504510"/>
                    </a:cubicBezTo>
                    <a:cubicBezTo>
                      <a:pt x="911874" y="1508243"/>
                      <a:pt x="886057" y="1506202"/>
                      <a:pt x="860290" y="1506501"/>
                    </a:cubicBezTo>
                    <a:close/>
                    <a:moveTo>
                      <a:pt x="1228900" y="1420150"/>
                    </a:moveTo>
                    <a:cubicBezTo>
                      <a:pt x="1241809" y="1454641"/>
                      <a:pt x="1259202" y="1487090"/>
                      <a:pt x="1275550" y="1519988"/>
                    </a:cubicBezTo>
                    <a:cubicBezTo>
                      <a:pt x="1301466" y="1579662"/>
                      <a:pt x="1328529" y="1639037"/>
                      <a:pt x="1350857" y="1700253"/>
                    </a:cubicBezTo>
                    <a:cubicBezTo>
                      <a:pt x="1370344" y="1753258"/>
                      <a:pt x="1390529" y="1806013"/>
                      <a:pt x="1405231" y="1860611"/>
                    </a:cubicBezTo>
                    <a:cubicBezTo>
                      <a:pt x="1418588" y="1903014"/>
                      <a:pt x="1437726" y="1943278"/>
                      <a:pt x="1452678" y="1985134"/>
                    </a:cubicBezTo>
                    <a:cubicBezTo>
                      <a:pt x="1470819" y="2025995"/>
                      <a:pt x="1483977" y="2068697"/>
                      <a:pt x="1500623" y="2110105"/>
                    </a:cubicBezTo>
                    <a:cubicBezTo>
                      <a:pt x="1513880" y="2138474"/>
                      <a:pt x="1525244" y="2167589"/>
                      <a:pt x="1535511" y="2197152"/>
                    </a:cubicBezTo>
                    <a:cubicBezTo>
                      <a:pt x="1546176" y="2227760"/>
                      <a:pt x="1558736" y="2258518"/>
                      <a:pt x="1561875" y="2291017"/>
                    </a:cubicBezTo>
                    <a:cubicBezTo>
                      <a:pt x="1513282" y="2274344"/>
                      <a:pt x="1467181" y="2251202"/>
                      <a:pt x="1418289" y="2235126"/>
                    </a:cubicBezTo>
                    <a:cubicBezTo>
                      <a:pt x="1390927" y="2223480"/>
                      <a:pt x="1281132" y="2166195"/>
                      <a:pt x="1259651" y="2189039"/>
                    </a:cubicBezTo>
                    <a:cubicBezTo>
                      <a:pt x="1245696" y="2210789"/>
                      <a:pt x="1239815" y="2237366"/>
                      <a:pt x="1229797" y="2261205"/>
                    </a:cubicBezTo>
                    <a:cubicBezTo>
                      <a:pt x="1221923" y="2281760"/>
                      <a:pt x="1214497" y="2302464"/>
                      <a:pt x="1206423" y="2322969"/>
                    </a:cubicBezTo>
                    <a:cubicBezTo>
                      <a:pt x="1200093" y="2338398"/>
                      <a:pt x="1190175" y="2355021"/>
                      <a:pt x="1182849" y="2370350"/>
                    </a:cubicBezTo>
                    <a:cubicBezTo>
                      <a:pt x="1171436" y="2392199"/>
                      <a:pt x="1164209" y="2415988"/>
                      <a:pt x="1152746" y="2437787"/>
                    </a:cubicBezTo>
                    <a:cubicBezTo>
                      <a:pt x="1135901" y="2379259"/>
                      <a:pt x="1124039" y="2319336"/>
                      <a:pt x="1106396" y="2261006"/>
                    </a:cubicBezTo>
                    <a:cubicBezTo>
                      <a:pt x="1073701" y="2150369"/>
                      <a:pt x="1035176" y="2041224"/>
                      <a:pt x="1006867" y="1929392"/>
                    </a:cubicBezTo>
                    <a:cubicBezTo>
                      <a:pt x="995753" y="1872058"/>
                      <a:pt x="978808" y="1816266"/>
                      <a:pt x="962460" y="1760275"/>
                    </a:cubicBezTo>
                    <a:cubicBezTo>
                      <a:pt x="951546" y="1717623"/>
                      <a:pt x="942375" y="1674373"/>
                      <a:pt x="927224" y="1632915"/>
                    </a:cubicBezTo>
                    <a:cubicBezTo>
                      <a:pt x="923586" y="1625898"/>
                      <a:pt x="904248" y="1565229"/>
                      <a:pt x="888748" y="1533277"/>
                    </a:cubicBezTo>
                    <a:cubicBezTo>
                      <a:pt x="897869" y="1533426"/>
                      <a:pt x="906940" y="1533525"/>
                      <a:pt x="916060" y="1533077"/>
                    </a:cubicBezTo>
                    <a:cubicBezTo>
                      <a:pt x="931510" y="1530141"/>
                      <a:pt x="956829" y="1536113"/>
                      <a:pt x="962062" y="1516504"/>
                    </a:cubicBezTo>
                    <a:cubicBezTo>
                      <a:pt x="965002" y="1499682"/>
                      <a:pt x="966348" y="1482711"/>
                      <a:pt x="966996" y="1465690"/>
                    </a:cubicBezTo>
                    <a:cubicBezTo>
                      <a:pt x="994058" y="1459916"/>
                      <a:pt x="1019925" y="1446727"/>
                      <a:pt x="1045941" y="1437669"/>
                    </a:cubicBezTo>
                    <a:cubicBezTo>
                      <a:pt x="1053118" y="1435828"/>
                      <a:pt x="1062488" y="1433837"/>
                      <a:pt x="1066026" y="1427815"/>
                    </a:cubicBezTo>
                    <a:cubicBezTo>
                      <a:pt x="1066176" y="1428163"/>
                      <a:pt x="1066275" y="1428512"/>
                      <a:pt x="1066425" y="1428910"/>
                    </a:cubicBezTo>
                    <a:cubicBezTo>
                      <a:pt x="1070960" y="1439212"/>
                      <a:pt x="1071110" y="1456383"/>
                      <a:pt x="1084217" y="1460613"/>
                    </a:cubicBezTo>
                    <a:cubicBezTo>
                      <a:pt x="1104602" y="1466088"/>
                      <a:pt x="1124238" y="1452351"/>
                      <a:pt x="1143476" y="1447225"/>
                    </a:cubicBezTo>
                    <a:cubicBezTo>
                      <a:pt x="1172931" y="1438366"/>
                      <a:pt x="1201339" y="1426770"/>
                      <a:pt x="1228153" y="1411540"/>
                    </a:cubicBezTo>
                    <a:cubicBezTo>
                      <a:pt x="1228551" y="1411391"/>
                      <a:pt x="1228851" y="1411242"/>
                      <a:pt x="1229249" y="1411092"/>
                    </a:cubicBezTo>
                    <a:cubicBezTo>
                      <a:pt x="1227953" y="1413780"/>
                      <a:pt x="1227654" y="1417015"/>
                      <a:pt x="1228900" y="1420150"/>
                    </a:cubicBezTo>
                    <a:close/>
                    <a:moveTo>
                      <a:pt x="1238619" y="1329172"/>
                    </a:moveTo>
                    <a:cubicBezTo>
                      <a:pt x="1218384" y="1289605"/>
                      <a:pt x="1195608" y="1251133"/>
                      <a:pt x="1170339" y="1214602"/>
                    </a:cubicBezTo>
                    <a:cubicBezTo>
                      <a:pt x="1167200" y="1210621"/>
                      <a:pt x="1163063" y="1209277"/>
                      <a:pt x="1159175" y="1209675"/>
                    </a:cubicBezTo>
                    <a:cubicBezTo>
                      <a:pt x="1158378" y="1205793"/>
                      <a:pt x="1156185" y="1201911"/>
                      <a:pt x="1153245" y="1198776"/>
                    </a:cubicBezTo>
                    <a:cubicBezTo>
                      <a:pt x="1162664" y="1192754"/>
                      <a:pt x="1172034" y="1186532"/>
                      <a:pt x="1181155" y="1180112"/>
                    </a:cubicBezTo>
                    <a:cubicBezTo>
                      <a:pt x="1186986" y="1186134"/>
                      <a:pt x="1195658" y="1191310"/>
                      <a:pt x="1200343" y="1196586"/>
                    </a:cubicBezTo>
                    <a:cubicBezTo>
                      <a:pt x="1230296" y="1224357"/>
                      <a:pt x="1261445" y="1254617"/>
                      <a:pt x="1295585" y="1278457"/>
                    </a:cubicBezTo>
                    <a:cubicBezTo>
                      <a:pt x="1284720" y="1287415"/>
                      <a:pt x="1274254" y="1296822"/>
                      <a:pt x="1263738" y="1306228"/>
                    </a:cubicBezTo>
                    <a:cubicBezTo>
                      <a:pt x="1255514" y="1313494"/>
                      <a:pt x="1246394" y="1320860"/>
                      <a:pt x="1238619" y="1329172"/>
                    </a:cubicBezTo>
                    <a:close/>
                    <a:moveTo>
                      <a:pt x="1376275" y="1293288"/>
                    </a:moveTo>
                    <a:cubicBezTo>
                      <a:pt x="1368799" y="1301799"/>
                      <a:pt x="1349262" y="1281791"/>
                      <a:pt x="1341038" y="1277859"/>
                    </a:cubicBezTo>
                    <a:cubicBezTo>
                      <a:pt x="1297429" y="1249441"/>
                      <a:pt x="1258156" y="1215598"/>
                      <a:pt x="1220926" y="1179415"/>
                    </a:cubicBezTo>
                    <a:cubicBezTo>
                      <a:pt x="1214597" y="1173791"/>
                      <a:pt x="1209114" y="1169063"/>
                      <a:pt x="1203084" y="1163788"/>
                    </a:cubicBezTo>
                    <a:cubicBezTo>
                      <a:pt x="1223916" y="1147513"/>
                      <a:pt x="1243453" y="1129646"/>
                      <a:pt x="1260648" y="1109290"/>
                    </a:cubicBezTo>
                    <a:cubicBezTo>
                      <a:pt x="1287312" y="1080523"/>
                      <a:pt x="1311434" y="1049368"/>
                      <a:pt x="1330821" y="1015574"/>
                    </a:cubicBezTo>
                    <a:cubicBezTo>
                      <a:pt x="1376424" y="1067583"/>
                      <a:pt x="1431696" y="1110136"/>
                      <a:pt x="1481784" y="1157716"/>
                    </a:cubicBezTo>
                    <a:cubicBezTo>
                      <a:pt x="1460901" y="1211417"/>
                      <a:pt x="1417641" y="1254319"/>
                      <a:pt x="1376275" y="1293288"/>
                    </a:cubicBezTo>
                    <a:close/>
                    <a:moveTo>
                      <a:pt x="1496487" y="1018710"/>
                    </a:moveTo>
                    <a:cubicBezTo>
                      <a:pt x="1496536" y="1018560"/>
                      <a:pt x="1496636" y="1018411"/>
                      <a:pt x="1496686" y="1018262"/>
                    </a:cubicBezTo>
                    <a:cubicBezTo>
                      <a:pt x="1483578" y="1043047"/>
                      <a:pt x="1470271" y="1070321"/>
                      <a:pt x="1458210" y="1096300"/>
                    </a:cubicBezTo>
                    <a:cubicBezTo>
                      <a:pt x="1456765" y="1098440"/>
                      <a:pt x="1455469" y="1100879"/>
                      <a:pt x="1454572" y="1103368"/>
                    </a:cubicBezTo>
                    <a:cubicBezTo>
                      <a:pt x="1427409" y="1081917"/>
                      <a:pt x="1399898" y="1060765"/>
                      <a:pt x="1373982" y="1037871"/>
                    </a:cubicBezTo>
                    <a:cubicBezTo>
                      <a:pt x="1370742" y="1034835"/>
                      <a:pt x="1345723" y="1011891"/>
                      <a:pt x="1334360" y="1009253"/>
                    </a:cubicBezTo>
                    <a:cubicBezTo>
                      <a:pt x="1345623" y="988798"/>
                      <a:pt x="1355043" y="967298"/>
                      <a:pt x="1362320" y="944802"/>
                    </a:cubicBezTo>
                    <a:cubicBezTo>
                      <a:pt x="1364014" y="945598"/>
                      <a:pt x="1366008" y="946146"/>
                      <a:pt x="1368300" y="946146"/>
                    </a:cubicBezTo>
                    <a:cubicBezTo>
                      <a:pt x="1420432" y="947340"/>
                      <a:pt x="1472564" y="942861"/>
                      <a:pt x="1524646" y="943458"/>
                    </a:cubicBezTo>
                    <a:cubicBezTo>
                      <a:pt x="1527736" y="943309"/>
                      <a:pt x="1530925" y="943259"/>
                      <a:pt x="1534115" y="943259"/>
                    </a:cubicBezTo>
                    <a:cubicBezTo>
                      <a:pt x="1520958" y="968094"/>
                      <a:pt x="1509893" y="993178"/>
                      <a:pt x="1496487" y="1018710"/>
                    </a:cubicBezTo>
                    <a:close/>
                    <a:moveTo>
                      <a:pt x="1594620" y="838594"/>
                    </a:moveTo>
                    <a:cubicBezTo>
                      <a:pt x="1594171" y="863230"/>
                      <a:pt x="1595317" y="888413"/>
                      <a:pt x="1589536" y="912551"/>
                    </a:cubicBezTo>
                    <a:cubicBezTo>
                      <a:pt x="1563470" y="920465"/>
                      <a:pt x="1535311" y="915836"/>
                      <a:pt x="1508448" y="916931"/>
                    </a:cubicBezTo>
                    <a:cubicBezTo>
                      <a:pt x="1462496" y="917279"/>
                      <a:pt x="1416545" y="920564"/>
                      <a:pt x="1370543" y="919668"/>
                    </a:cubicBezTo>
                    <a:cubicBezTo>
                      <a:pt x="1389083" y="858601"/>
                      <a:pt x="1394964" y="794299"/>
                      <a:pt x="1395313" y="730345"/>
                    </a:cubicBezTo>
                    <a:cubicBezTo>
                      <a:pt x="1397257" y="729947"/>
                      <a:pt x="1396908" y="727409"/>
                      <a:pt x="1395313" y="727110"/>
                    </a:cubicBezTo>
                    <a:cubicBezTo>
                      <a:pt x="1395313" y="726264"/>
                      <a:pt x="1395313" y="725418"/>
                      <a:pt x="1395313" y="724572"/>
                    </a:cubicBezTo>
                    <a:cubicBezTo>
                      <a:pt x="1428655" y="724671"/>
                      <a:pt x="1461599" y="717754"/>
                      <a:pt x="1494892" y="716012"/>
                    </a:cubicBezTo>
                    <a:cubicBezTo>
                      <a:pt x="1527387" y="714867"/>
                      <a:pt x="1559882" y="711930"/>
                      <a:pt x="1592377" y="710836"/>
                    </a:cubicBezTo>
                    <a:cubicBezTo>
                      <a:pt x="1596264" y="753239"/>
                      <a:pt x="1594022" y="796041"/>
                      <a:pt x="1594620" y="8385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27"/>
              <p:cNvSpPr/>
              <p:nvPr/>
            </p:nvSpPr>
            <p:spPr>
              <a:xfrm>
                <a:off x="12388674" y="4278752"/>
                <a:ext cx="858853" cy="837152"/>
              </a:xfrm>
              <a:custGeom>
                <a:rect b="b" l="l" r="r" t="t"/>
                <a:pathLst>
                  <a:path extrusionOk="0" h="837152" w="858853">
                    <a:moveTo>
                      <a:pt x="782187" y="180567"/>
                    </a:moveTo>
                    <a:cubicBezTo>
                      <a:pt x="761204" y="152149"/>
                      <a:pt x="740720" y="122237"/>
                      <a:pt x="711415" y="101632"/>
                    </a:cubicBezTo>
                    <a:cubicBezTo>
                      <a:pt x="623449" y="30163"/>
                      <a:pt x="508719" y="6274"/>
                      <a:pt x="397977" y="3"/>
                    </a:cubicBezTo>
                    <a:cubicBezTo>
                      <a:pt x="378839" y="-146"/>
                      <a:pt x="360249" y="5030"/>
                      <a:pt x="342007" y="10106"/>
                    </a:cubicBezTo>
                    <a:cubicBezTo>
                      <a:pt x="324663" y="12595"/>
                      <a:pt x="307469" y="16278"/>
                      <a:pt x="290474" y="20508"/>
                    </a:cubicBezTo>
                    <a:cubicBezTo>
                      <a:pt x="238242" y="34195"/>
                      <a:pt x="188702" y="59129"/>
                      <a:pt x="144346" y="89638"/>
                    </a:cubicBezTo>
                    <a:cubicBezTo>
                      <a:pt x="100537" y="126716"/>
                      <a:pt x="71830" y="178228"/>
                      <a:pt x="50698" y="230784"/>
                    </a:cubicBezTo>
                    <a:cubicBezTo>
                      <a:pt x="34949" y="274283"/>
                      <a:pt x="22788" y="318976"/>
                      <a:pt x="14465" y="364415"/>
                    </a:cubicBezTo>
                    <a:cubicBezTo>
                      <a:pt x="3999" y="417719"/>
                      <a:pt x="-8860" y="473062"/>
                      <a:pt x="8584" y="526216"/>
                    </a:cubicBezTo>
                    <a:cubicBezTo>
                      <a:pt x="12421" y="553739"/>
                      <a:pt x="24981" y="578175"/>
                      <a:pt x="37640" y="602563"/>
                    </a:cubicBezTo>
                    <a:cubicBezTo>
                      <a:pt x="57725" y="642179"/>
                      <a:pt x="87728" y="676371"/>
                      <a:pt x="119526" y="707079"/>
                    </a:cubicBezTo>
                    <a:cubicBezTo>
                      <a:pt x="156756" y="746546"/>
                      <a:pt x="203305" y="775711"/>
                      <a:pt x="253045" y="796763"/>
                    </a:cubicBezTo>
                    <a:cubicBezTo>
                      <a:pt x="302336" y="819159"/>
                      <a:pt x="354567" y="834289"/>
                      <a:pt x="408892" y="836828"/>
                    </a:cubicBezTo>
                    <a:cubicBezTo>
                      <a:pt x="448065" y="838420"/>
                      <a:pt x="487787" y="834140"/>
                      <a:pt x="525714" y="824236"/>
                    </a:cubicBezTo>
                    <a:cubicBezTo>
                      <a:pt x="566732" y="808907"/>
                      <a:pt x="602865" y="787606"/>
                      <a:pt x="642936" y="768942"/>
                    </a:cubicBezTo>
                    <a:cubicBezTo>
                      <a:pt x="715203" y="734302"/>
                      <a:pt x="767733" y="668308"/>
                      <a:pt x="806059" y="599576"/>
                    </a:cubicBezTo>
                    <a:cubicBezTo>
                      <a:pt x="824101" y="568122"/>
                      <a:pt x="841993" y="535623"/>
                      <a:pt x="849021" y="499639"/>
                    </a:cubicBezTo>
                    <a:cubicBezTo>
                      <a:pt x="863524" y="428021"/>
                      <a:pt x="863424" y="350928"/>
                      <a:pt x="838953" y="281499"/>
                    </a:cubicBezTo>
                    <a:cubicBezTo>
                      <a:pt x="822656" y="246711"/>
                      <a:pt x="804913" y="211922"/>
                      <a:pt x="782187" y="180567"/>
                    </a:cubicBezTo>
                    <a:close/>
                    <a:moveTo>
                      <a:pt x="788915" y="576085"/>
                    </a:moveTo>
                    <a:cubicBezTo>
                      <a:pt x="757715" y="634813"/>
                      <a:pt x="716449" y="690455"/>
                      <a:pt x="661327" y="728728"/>
                    </a:cubicBezTo>
                    <a:cubicBezTo>
                      <a:pt x="623250" y="751473"/>
                      <a:pt x="582730" y="768494"/>
                      <a:pt x="543058" y="788700"/>
                    </a:cubicBezTo>
                    <a:cubicBezTo>
                      <a:pt x="511012" y="805373"/>
                      <a:pt x="474729" y="807762"/>
                      <a:pt x="438845" y="810699"/>
                    </a:cubicBezTo>
                    <a:cubicBezTo>
                      <a:pt x="359651" y="814133"/>
                      <a:pt x="283098" y="786112"/>
                      <a:pt x="214569" y="748238"/>
                    </a:cubicBezTo>
                    <a:cubicBezTo>
                      <a:pt x="183519" y="731316"/>
                      <a:pt x="156706" y="707676"/>
                      <a:pt x="132235" y="682393"/>
                    </a:cubicBezTo>
                    <a:cubicBezTo>
                      <a:pt x="91965" y="644518"/>
                      <a:pt x="60267" y="597586"/>
                      <a:pt x="40381" y="546024"/>
                    </a:cubicBezTo>
                    <a:cubicBezTo>
                      <a:pt x="35298" y="522931"/>
                      <a:pt x="28171" y="499988"/>
                      <a:pt x="25828" y="476447"/>
                    </a:cubicBezTo>
                    <a:cubicBezTo>
                      <a:pt x="26077" y="445440"/>
                      <a:pt x="31909" y="413687"/>
                      <a:pt x="37590" y="383129"/>
                    </a:cubicBezTo>
                    <a:cubicBezTo>
                      <a:pt x="50399" y="315940"/>
                      <a:pt x="66646" y="248502"/>
                      <a:pt x="99341" y="187883"/>
                    </a:cubicBezTo>
                    <a:cubicBezTo>
                      <a:pt x="117133" y="155533"/>
                      <a:pt x="139760" y="123432"/>
                      <a:pt x="170461" y="101732"/>
                    </a:cubicBezTo>
                    <a:cubicBezTo>
                      <a:pt x="226281" y="65749"/>
                      <a:pt x="287633" y="38923"/>
                      <a:pt x="353321" y="27426"/>
                    </a:cubicBezTo>
                    <a:cubicBezTo>
                      <a:pt x="367625" y="24788"/>
                      <a:pt x="383773" y="22350"/>
                      <a:pt x="398675" y="21802"/>
                    </a:cubicBezTo>
                    <a:cubicBezTo>
                      <a:pt x="418511" y="24141"/>
                      <a:pt x="438197" y="27924"/>
                      <a:pt x="457883" y="31258"/>
                    </a:cubicBezTo>
                    <a:cubicBezTo>
                      <a:pt x="531197" y="42158"/>
                      <a:pt x="604759" y="60622"/>
                      <a:pt x="667058" y="102279"/>
                    </a:cubicBezTo>
                    <a:cubicBezTo>
                      <a:pt x="682060" y="112930"/>
                      <a:pt x="697410" y="123830"/>
                      <a:pt x="711465" y="135874"/>
                    </a:cubicBezTo>
                    <a:cubicBezTo>
                      <a:pt x="735138" y="159415"/>
                      <a:pt x="754277" y="187186"/>
                      <a:pt x="773215" y="214559"/>
                    </a:cubicBezTo>
                    <a:cubicBezTo>
                      <a:pt x="789762" y="242281"/>
                      <a:pt x="805960" y="270749"/>
                      <a:pt x="817772" y="300860"/>
                    </a:cubicBezTo>
                    <a:cubicBezTo>
                      <a:pt x="826842" y="329378"/>
                      <a:pt x="829883" y="359837"/>
                      <a:pt x="831577" y="390196"/>
                    </a:cubicBezTo>
                    <a:cubicBezTo>
                      <a:pt x="835465" y="453453"/>
                      <a:pt x="823752" y="521588"/>
                      <a:pt x="788915" y="5760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27"/>
              <p:cNvSpPr/>
              <p:nvPr/>
            </p:nvSpPr>
            <p:spPr>
              <a:xfrm>
                <a:off x="12489358" y="5366716"/>
                <a:ext cx="3294" cy="3284"/>
              </a:xfrm>
              <a:custGeom>
                <a:rect b="b" l="l" r="r" t="t"/>
                <a:pathLst>
                  <a:path extrusionOk="0" h="3284" w="3294">
                    <a:moveTo>
                      <a:pt x="1548" y="0"/>
                    </a:moveTo>
                    <a:cubicBezTo>
                      <a:pt x="650" y="0"/>
                      <a:pt x="-47" y="896"/>
                      <a:pt x="3" y="1742"/>
                    </a:cubicBezTo>
                    <a:cubicBezTo>
                      <a:pt x="102" y="2688"/>
                      <a:pt x="850" y="3285"/>
                      <a:pt x="1747" y="3285"/>
                    </a:cubicBezTo>
                    <a:cubicBezTo>
                      <a:pt x="2644" y="3285"/>
                      <a:pt x="3342" y="2389"/>
                      <a:pt x="3292" y="1543"/>
                    </a:cubicBezTo>
                    <a:cubicBezTo>
                      <a:pt x="3242" y="597"/>
                      <a:pt x="2445" y="0"/>
                      <a:pt x="15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8" name="Google Shape;818;p27"/>
            <p:cNvSpPr/>
            <p:nvPr/>
          </p:nvSpPr>
          <p:spPr>
            <a:xfrm>
              <a:off x="12313176" y="4219221"/>
              <a:ext cx="995463" cy="955846"/>
            </a:xfrm>
            <a:custGeom>
              <a:rect b="b" l="l" r="r" t="t"/>
              <a:pathLst>
                <a:path extrusionOk="0" h="955846" w="995463">
                  <a:moveTo>
                    <a:pt x="924619" y="559369"/>
                  </a:moveTo>
                  <a:cubicBezTo>
                    <a:pt x="939122" y="487750"/>
                    <a:pt x="939023" y="410658"/>
                    <a:pt x="914552" y="341229"/>
                  </a:cubicBezTo>
                  <a:cubicBezTo>
                    <a:pt x="898204" y="306241"/>
                    <a:pt x="880462" y="271452"/>
                    <a:pt x="857685" y="240097"/>
                  </a:cubicBezTo>
                  <a:cubicBezTo>
                    <a:pt x="836703" y="211679"/>
                    <a:pt x="816219" y="181768"/>
                    <a:pt x="786914" y="161163"/>
                  </a:cubicBezTo>
                  <a:cubicBezTo>
                    <a:pt x="698997" y="89694"/>
                    <a:pt x="584218" y="65805"/>
                    <a:pt x="473475" y="59534"/>
                  </a:cubicBezTo>
                  <a:cubicBezTo>
                    <a:pt x="454337" y="59384"/>
                    <a:pt x="435747" y="64560"/>
                    <a:pt x="417506" y="69687"/>
                  </a:cubicBezTo>
                  <a:cubicBezTo>
                    <a:pt x="400162" y="72175"/>
                    <a:pt x="382968" y="75808"/>
                    <a:pt x="365972" y="80088"/>
                  </a:cubicBezTo>
                  <a:cubicBezTo>
                    <a:pt x="313741" y="93775"/>
                    <a:pt x="264201" y="118710"/>
                    <a:pt x="219844" y="149268"/>
                  </a:cubicBezTo>
                  <a:cubicBezTo>
                    <a:pt x="176036" y="186346"/>
                    <a:pt x="147328" y="237858"/>
                    <a:pt x="126196" y="290414"/>
                  </a:cubicBezTo>
                  <a:cubicBezTo>
                    <a:pt x="110447" y="333913"/>
                    <a:pt x="98287" y="378606"/>
                    <a:pt x="89963" y="424046"/>
                  </a:cubicBezTo>
                  <a:cubicBezTo>
                    <a:pt x="79447" y="477349"/>
                    <a:pt x="66639" y="532692"/>
                    <a:pt x="84082" y="585846"/>
                  </a:cubicBezTo>
                  <a:cubicBezTo>
                    <a:pt x="87920" y="613369"/>
                    <a:pt x="100480" y="637806"/>
                    <a:pt x="113139" y="662193"/>
                  </a:cubicBezTo>
                  <a:cubicBezTo>
                    <a:pt x="133224" y="701809"/>
                    <a:pt x="163227" y="736001"/>
                    <a:pt x="195024" y="766709"/>
                  </a:cubicBezTo>
                  <a:cubicBezTo>
                    <a:pt x="232204" y="806176"/>
                    <a:pt x="278804" y="835341"/>
                    <a:pt x="328543" y="856393"/>
                  </a:cubicBezTo>
                  <a:cubicBezTo>
                    <a:pt x="377834" y="878789"/>
                    <a:pt x="430066" y="893919"/>
                    <a:pt x="484390" y="896458"/>
                  </a:cubicBezTo>
                  <a:cubicBezTo>
                    <a:pt x="523564" y="898050"/>
                    <a:pt x="563285" y="893770"/>
                    <a:pt x="601213" y="883866"/>
                  </a:cubicBezTo>
                  <a:cubicBezTo>
                    <a:pt x="642231" y="868537"/>
                    <a:pt x="678364" y="847236"/>
                    <a:pt x="718435" y="828572"/>
                  </a:cubicBezTo>
                  <a:cubicBezTo>
                    <a:pt x="790701" y="793932"/>
                    <a:pt x="843232" y="727938"/>
                    <a:pt x="881558" y="659206"/>
                  </a:cubicBezTo>
                  <a:cubicBezTo>
                    <a:pt x="899699" y="627802"/>
                    <a:pt x="917592" y="595302"/>
                    <a:pt x="924619" y="559369"/>
                  </a:cubicBezTo>
                  <a:close/>
                  <a:moveTo>
                    <a:pt x="967281" y="224719"/>
                  </a:moveTo>
                  <a:cubicBezTo>
                    <a:pt x="995839" y="283944"/>
                    <a:pt x="995590" y="351681"/>
                    <a:pt x="995440" y="416481"/>
                  </a:cubicBezTo>
                  <a:cubicBezTo>
                    <a:pt x="995690" y="460875"/>
                    <a:pt x="991802" y="505220"/>
                    <a:pt x="982981" y="548768"/>
                  </a:cubicBezTo>
                  <a:cubicBezTo>
                    <a:pt x="971916" y="600230"/>
                    <a:pt x="953675" y="654876"/>
                    <a:pt x="924719" y="699818"/>
                  </a:cubicBezTo>
                  <a:cubicBezTo>
                    <a:pt x="885296" y="756556"/>
                    <a:pt x="838946" y="809759"/>
                    <a:pt x="780285" y="847285"/>
                  </a:cubicBezTo>
                  <a:cubicBezTo>
                    <a:pt x="748089" y="866546"/>
                    <a:pt x="714846" y="891680"/>
                    <a:pt x="680706" y="909248"/>
                  </a:cubicBezTo>
                  <a:cubicBezTo>
                    <a:pt x="623691" y="934133"/>
                    <a:pt x="562189" y="956480"/>
                    <a:pt x="499292" y="955833"/>
                  </a:cubicBezTo>
                  <a:cubicBezTo>
                    <a:pt x="455135" y="952498"/>
                    <a:pt x="410479" y="948218"/>
                    <a:pt x="367667" y="936671"/>
                  </a:cubicBezTo>
                  <a:cubicBezTo>
                    <a:pt x="330886" y="926021"/>
                    <a:pt x="296148" y="909497"/>
                    <a:pt x="262357" y="891779"/>
                  </a:cubicBezTo>
                  <a:cubicBezTo>
                    <a:pt x="197367" y="856045"/>
                    <a:pt x="127044" y="821455"/>
                    <a:pt x="80345" y="762080"/>
                  </a:cubicBezTo>
                  <a:cubicBezTo>
                    <a:pt x="44311" y="717138"/>
                    <a:pt x="31452" y="659654"/>
                    <a:pt x="15354" y="605605"/>
                  </a:cubicBezTo>
                  <a:cubicBezTo>
                    <a:pt x="-3684" y="534036"/>
                    <a:pt x="-3734" y="457292"/>
                    <a:pt x="8177" y="384479"/>
                  </a:cubicBezTo>
                  <a:cubicBezTo>
                    <a:pt x="20986" y="310322"/>
                    <a:pt x="52036" y="241143"/>
                    <a:pt x="93801" y="178732"/>
                  </a:cubicBezTo>
                  <a:cubicBezTo>
                    <a:pt x="141298" y="106317"/>
                    <a:pt x="222785" y="67148"/>
                    <a:pt x="302178" y="39327"/>
                  </a:cubicBezTo>
                  <a:cubicBezTo>
                    <a:pt x="339657" y="26089"/>
                    <a:pt x="376090" y="10312"/>
                    <a:pt x="415463" y="2398"/>
                  </a:cubicBezTo>
                  <a:cubicBezTo>
                    <a:pt x="491019" y="-6112"/>
                    <a:pt x="567771" y="9615"/>
                    <a:pt x="641682" y="24695"/>
                  </a:cubicBezTo>
                  <a:cubicBezTo>
                    <a:pt x="679510" y="30767"/>
                    <a:pt x="715245" y="45449"/>
                    <a:pt x="750681" y="59484"/>
                  </a:cubicBezTo>
                  <a:cubicBezTo>
                    <a:pt x="769171" y="66302"/>
                    <a:pt x="787462" y="74017"/>
                    <a:pt x="805304" y="82627"/>
                  </a:cubicBezTo>
                  <a:cubicBezTo>
                    <a:pt x="806201" y="83622"/>
                    <a:pt x="807298" y="84568"/>
                    <a:pt x="808643" y="85464"/>
                  </a:cubicBezTo>
                  <a:cubicBezTo>
                    <a:pt x="810886" y="86658"/>
                    <a:pt x="812930" y="87255"/>
                    <a:pt x="814823" y="87355"/>
                  </a:cubicBezTo>
                  <a:cubicBezTo>
                    <a:pt x="856240" y="108308"/>
                    <a:pt x="895164" y="134287"/>
                    <a:pt x="929104" y="165792"/>
                  </a:cubicBezTo>
                  <a:cubicBezTo>
                    <a:pt x="925466" y="170818"/>
                    <a:pt x="925815" y="178184"/>
                    <a:pt x="930450" y="182614"/>
                  </a:cubicBezTo>
                  <a:cubicBezTo>
                    <a:pt x="943608" y="195703"/>
                    <a:pt x="958609" y="207897"/>
                    <a:pt x="967281" y="224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12132662" y="4811299"/>
              <a:ext cx="202247" cy="179806"/>
            </a:xfrm>
            <a:custGeom>
              <a:rect b="b" l="l" r="r" t="t"/>
              <a:pathLst>
                <a:path extrusionOk="0" h="179806" w="202247">
                  <a:moveTo>
                    <a:pt x="183059" y="63744"/>
                  </a:moveTo>
                  <a:cubicBezTo>
                    <a:pt x="188541" y="84697"/>
                    <a:pt x="194921" y="103610"/>
                    <a:pt x="202247" y="120880"/>
                  </a:cubicBezTo>
                  <a:cubicBezTo>
                    <a:pt x="167011" y="128445"/>
                    <a:pt x="132821" y="144122"/>
                    <a:pt x="98681" y="156017"/>
                  </a:cubicBezTo>
                  <a:cubicBezTo>
                    <a:pt x="72267" y="164179"/>
                    <a:pt x="45553" y="171595"/>
                    <a:pt x="19088" y="179807"/>
                  </a:cubicBezTo>
                  <a:cubicBezTo>
                    <a:pt x="19188" y="155420"/>
                    <a:pt x="8473" y="120183"/>
                    <a:pt x="9270" y="107641"/>
                  </a:cubicBezTo>
                  <a:cubicBezTo>
                    <a:pt x="7725" y="82657"/>
                    <a:pt x="7924" y="57623"/>
                    <a:pt x="7376" y="32589"/>
                  </a:cubicBezTo>
                  <a:cubicBezTo>
                    <a:pt x="6479" y="22386"/>
                    <a:pt x="9519" y="6460"/>
                    <a:pt x="0" y="39"/>
                  </a:cubicBezTo>
                  <a:cubicBezTo>
                    <a:pt x="17842" y="189"/>
                    <a:pt x="34738" y="-558"/>
                    <a:pt x="44407" y="1134"/>
                  </a:cubicBezTo>
                  <a:cubicBezTo>
                    <a:pt x="82434" y="2478"/>
                    <a:pt x="119464" y="10690"/>
                    <a:pt x="157043" y="15916"/>
                  </a:cubicBezTo>
                  <a:cubicBezTo>
                    <a:pt x="161927" y="16463"/>
                    <a:pt x="165715" y="14871"/>
                    <a:pt x="168207" y="12183"/>
                  </a:cubicBezTo>
                  <a:cubicBezTo>
                    <a:pt x="172244" y="29602"/>
                    <a:pt x="177228" y="46823"/>
                    <a:pt x="183059" y="6374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12287064" y="5052024"/>
              <a:ext cx="207430" cy="198928"/>
            </a:xfrm>
            <a:custGeom>
              <a:rect b="b" l="l" r="r" t="t"/>
              <a:pathLst>
                <a:path extrusionOk="0" h="198928" w="207430">
                  <a:moveTo>
                    <a:pt x="207430" y="44345"/>
                  </a:moveTo>
                  <a:cubicBezTo>
                    <a:pt x="199805" y="49222"/>
                    <a:pt x="188143" y="65895"/>
                    <a:pt x="185352" y="68831"/>
                  </a:cubicBezTo>
                  <a:cubicBezTo>
                    <a:pt x="165665" y="94761"/>
                    <a:pt x="145032" y="119994"/>
                    <a:pt x="127289" y="147268"/>
                  </a:cubicBezTo>
                  <a:cubicBezTo>
                    <a:pt x="117022" y="164090"/>
                    <a:pt x="107902" y="181559"/>
                    <a:pt x="98681" y="198929"/>
                  </a:cubicBezTo>
                  <a:cubicBezTo>
                    <a:pt x="91206" y="194250"/>
                    <a:pt x="83979" y="189273"/>
                    <a:pt x="76752" y="184247"/>
                  </a:cubicBezTo>
                  <a:cubicBezTo>
                    <a:pt x="55072" y="169764"/>
                    <a:pt x="35236" y="152792"/>
                    <a:pt x="15450" y="135871"/>
                  </a:cubicBezTo>
                  <a:cubicBezTo>
                    <a:pt x="12659" y="133482"/>
                    <a:pt x="8971" y="132586"/>
                    <a:pt x="5582" y="133283"/>
                  </a:cubicBezTo>
                  <a:cubicBezTo>
                    <a:pt x="3738" y="131839"/>
                    <a:pt x="1894" y="130147"/>
                    <a:pt x="0" y="128405"/>
                  </a:cubicBezTo>
                  <a:cubicBezTo>
                    <a:pt x="28059" y="106905"/>
                    <a:pt x="55471" y="84608"/>
                    <a:pt x="80889" y="60022"/>
                  </a:cubicBezTo>
                  <a:cubicBezTo>
                    <a:pt x="96489" y="45390"/>
                    <a:pt x="111091" y="29712"/>
                    <a:pt x="127140" y="15528"/>
                  </a:cubicBezTo>
                  <a:cubicBezTo>
                    <a:pt x="128685" y="14035"/>
                    <a:pt x="129781" y="12393"/>
                    <a:pt x="130379" y="10700"/>
                  </a:cubicBezTo>
                  <a:cubicBezTo>
                    <a:pt x="135114" y="9456"/>
                    <a:pt x="139001" y="5027"/>
                    <a:pt x="140995" y="0"/>
                  </a:cubicBezTo>
                  <a:cubicBezTo>
                    <a:pt x="160582" y="15329"/>
                    <a:pt x="182660" y="29762"/>
                    <a:pt x="207430" y="4434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12588690" y="5174059"/>
              <a:ext cx="128285" cy="192607"/>
            </a:xfrm>
            <a:custGeom>
              <a:rect b="b" l="l" r="r" t="t"/>
              <a:pathLst>
                <a:path extrusionOk="0" h="192607" w="128285">
                  <a:moveTo>
                    <a:pt x="128286" y="16872"/>
                  </a:moveTo>
                  <a:cubicBezTo>
                    <a:pt x="125595" y="38024"/>
                    <a:pt x="124498" y="59425"/>
                    <a:pt x="123551" y="80726"/>
                  </a:cubicBezTo>
                  <a:cubicBezTo>
                    <a:pt x="121458" y="113872"/>
                    <a:pt x="115826" y="146571"/>
                    <a:pt x="112886" y="179668"/>
                  </a:cubicBezTo>
                  <a:cubicBezTo>
                    <a:pt x="112537" y="183998"/>
                    <a:pt x="112188" y="188328"/>
                    <a:pt x="111939" y="192558"/>
                  </a:cubicBezTo>
                  <a:cubicBezTo>
                    <a:pt x="111689" y="192558"/>
                    <a:pt x="111490" y="192608"/>
                    <a:pt x="111241" y="192608"/>
                  </a:cubicBezTo>
                  <a:cubicBezTo>
                    <a:pt x="110643" y="188228"/>
                    <a:pt x="107802" y="184097"/>
                    <a:pt x="102070" y="182405"/>
                  </a:cubicBezTo>
                  <a:cubicBezTo>
                    <a:pt x="67931" y="173646"/>
                    <a:pt x="37778" y="156127"/>
                    <a:pt x="3289" y="147268"/>
                  </a:cubicBezTo>
                  <a:cubicBezTo>
                    <a:pt x="2392" y="146969"/>
                    <a:pt x="1246" y="146671"/>
                    <a:pt x="0" y="146422"/>
                  </a:cubicBezTo>
                  <a:cubicBezTo>
                    <a:pt x="17593" y="112479"/>
                    <a:pt x="32694" y="70374"/>
                    <a:pt x="40170" y="55642"/>
                  </a:cubicBezTo>
                  <a:cubicBezTo>
                    <a:pt x="47497" y="37875"/>
                    <a:pt x="53477" y="19609"/>
                    <a:pt x="61302" y="2090"/>
                  </a:cubicBezTo>
                  <a:cubicBezTo>
                    <a:pt x="61651" y="1394"/>
                    <a:pt x="62050" y="697"/>
                    <a:pt x="62349" y="0"/>
                  </a:cubicBezTo>
                  <a:cubicBezTo>
                    <a:pt x="64143" y="697"/>
                    <a:pt x="65937" y="1294"/>
                    <a:pt x="67731" y="1891"/>
                  </a:cubicBezTo>
                  <a:cubicBezTo>
                    <a:pt x="87567" y="8262"/>
                    <a:pt x="107802" y="13139"/>
                    <a:pt x="128286" y="1687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12907262" y="5177244"/>
              <a:ext cx="92102" cy="164189"/>
            </a:xfrm>
            <a:custGeom>
              <a:rect b="b" l="l" r="r" t="t"/>
              <a:pathLst>
                <a:path extrusionOk="0" h="164189" w="92102">
                  <a:moveTo>
                    <a:pt x="92103" y="132337"/>
                  </a:moveTo>
                  <a:cubicBezTo>
                    <a:pt x="83132" y="129052"/>
                    <a:pt x="69725" y="135970"/>
                    <a:pt x="61302" y="139355"/>
                  </a:cubicBezTo>
                  <a:cubicBezTo>
                    <a:pt x="41317" y="148462"/>
                    <a:pt x="20982" y="156923"/>
                    <a:pt x="249" y="164190"/>
                  </a:cubicBezTo>
                  <a:cubicBezTo>
                    <a:pt x="449" y="137961"/>
                    <a:pt x="-199" y="111633"/>
                    <a:pt x="1346" y="85604"/>
                  </a:cubicBezTo>
                  <a:cubicBezTo>
                    <a:pt x="1695" y="62859"/>
                    <a:pt x="1844" y="40114"/>
                    <a:pt x="1894" y="17370"/>
                  </a:cubicBezTo>
                  <a:cubicBezTo>
                    <a:pt x="1894" y="14931"/>
                    <a:pt x="1196" y="12592"/>
                    <a:pt x="0" y="10651"/>
                  </a:cubicBezTo>
                  <a:cubicBezTo>
                    <a:pt x="4485" y="9357"/>
                    <a:pt x="8971" y="8013"/>
                    <a:pt x="13407" y="6669"/>
                  </a:cubicBezTo>
                  <a:cubicBezTo>
                    <a:pt x="20982" y="4629"/>
                    <a:pt x="28458" y="2439"/>
                    <a:pt x="35834" y="0"/>
                  </a:cubicBezTo>
                  <a:cubicBezTo>
                    <a:pt x="42014" y="20853"/>
                    <a:pt x="58262" y="54249"/>
                    <a:pt x="59408" y="58877"/>
                  </a:cubicBezTo>
                  <a:cubicBezTo>
                    <a:pt x="70124" y="83463"/>
                    <a:pt x="82085" y="107502"/>
                    <a:pt x="92103" y="13233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13093361" y="5079496"/>
              <a:ext cx="142290" cy="149059"/>
            </a:xfrm>
            <a:custGeom>
              <a:rect b="b" l="l" r="r" t="t"/>
              <a:pathLst>
                <a:path extrusionOk="0" h="149059" w="142290">
                  <a:moveTo>
                    <a:pt x="142291" y="98345"/>
                  </a:moveTo>
                  <a:cubicBezTo>
                    <a:pt x="131476" y="107303"/>
                    <a:pt x="121059" y="116660"/>
                    <a:pt x="110493" y="126016"/>
                  </a:cubicBezTo>
                  <a:cubicBezTo>
                    <a:pt x="102270" y="133382"/>
                    <a:pt x="93149" y="140698"/>
                    <a:pt x="85374" y="149060"/>
                  </a:cubicBezTo>
                  <a:cubicBezTo>
                    <a:pt x="65140" y="109493"/>
                    <a:pt x="42363" y="71021"/>
                    <a:pt x="17095" y="34490"/>
                  </a:cubicBezTo>
                  <a:cubicBezTo>
                    <a:pt x="13955" y="30509"/>
                    <a:pt x="9818" y="29165"/>
                    <a:pt x="5931" y="29563"/>
                  </a:cubicBezTo>
                  <a:cubicBezTo>
                    <a:pt x="5133" y="25731"/>
                    <a:pt x="2940" y="21799"/>
                    <a:pt x="0" y="18664"/>
                  </a:cubicBezTo>
                  <a:cubicBezTo>
                    <a:pt x="9420" y="12641"/>
                    <a:pt x="18739" y="6420"/>
                    <a:pt x="27910" y="0"/>
                  </a:cubicBezTo>
                  <a:cubicBezTo>
                    <a:pt x="33691" y="6022"/>
                    <a:pt x="42413" y="11198"/>
                    <a:pt x="47098" y="16424"/>
                  </a:cubicBezTo>
                  <a:cubicBezTo>
                    <a:pt x="77051" y="44146"/>
                    <a:pt x="108101" y="74505"/>
                    <a:pt x="142291" y="9834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13274576" y="4842643"/>
              <a:ext cx="199655" cy="160058"/>
            </a:xfrm>
            <a:custGeom>
              <a:rect b="b" l="l" r="r" t="t"/>
              <a:pathLst>
                <a:path extrusionOk="0" h="160058" w="199655">
                  <a:moveTo>
                    <a:pt x="190236" y="199"/>
                  </a:moveTo>
                  <a:cubicBezTo>
                    <a:pt x="193326" y="50"/>
                    <a:pt x="196466" y="0"/>
                    <a:pt x="199655" y="0"/>
                  </a:cubicBezTo>
                  <a:cubicBezTo>
                    <a:pt x="186548" y="24735"/>
                    <a:pt x="175483" y="49770"/>
                    <a:pt x="162177" y="75251"/>
                  </a:cubicBezTo>
                  <a:cubicBezTo>
                    <a:pt x="149069" y="99987"/>
                    <a:pt x="135861" y="127161"/>
                    <a:pt x="123800" y="153041"/>
                  </a:cubicBezTo>
                  <a:cubicBezTo>
                    <a:pt x="122355" y="155181"/>
                    <a:pt x="121059" y="157620"/>
                    <a:pt x="120162" y="160059"/>
                  </a:cubicBezTo>
                  <a:cubicBezTo>
                    <a:pt x="93000" y="138558"/>
                    <a:pt x="65489" y="117456"/>
                    <a:pt x="39622" y="94562"/>
                  </a:cubicBezTo>
                  <a:cubicBezTo>
                    <a:pt x="36432" y="91526"/>
                    <a:pt x="11363" y="68533"/>
                    <a:pt x="0" y="65895"/>
                  </a:cubicBezTo>
                  <a:cubicBezTo>
                    <a:pt x="11264" y="45440"/>
                    <a:pt x="20733" y="23989"/>
                    <a:pt x="28010" y="1493"/>
                  </a:cubicBezTo>
                  <a:cubicBezTo>
                    <a:pt x="29704" y="2339"/>
                    <a:pt x="31648" y="2787"/>
                    <a:pt x="33940" y="2837"/>
                  </a:cubicBezTo>
                  <a:cubicBezTo>
                    <a:pt x="86022" y="4081"/>
                    <a:pt x="138104" y="-398"/>
                    <a:pt x="190236" y="19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13326957" y="4425127"/>
              <a:ext cx="153304" cy="190219"/>
            </a:xfrm>
            <a:custGeom>
              <a:rect b="b" l="l" r="r" t="t"/>
              <a:pathLst>
                <a:path extrusionOk="0" h="190219" w="153304">
                  <a:moveTo>
                    <a:pt x="151760" y="158765"/>
                  </a:moveTo>
                  <a:cubicBezTo>
                    <a:pt x="151760" y="161452"/>
                    <a:pt x="152258" y="164239"/>
                    <a:pt x="153305" y="166678"/>
                  </a:cubicBezTo>
                  <a:cubicBezTo>
                    <a:pt x="106207" y="171854"/>
                    <a:pt x="59259" y="178175"/>
                    <a:pt x="13058" y="189025"/>
                  </a:cubicBezTo>
                  <a:cubicBezTo>
                    <a:pt x="11762" y="189423"/>
                    <a:pt x="10167" y="189771"/>
                    <a:pt x="8522" y="190219"/>
                  </a:cubicBezTo>
                  <a:cubicBezTo>
                    <a:pt x="8423" y="178772"/>
                    <a:pt x="8223" y="167325"/>
                    <a:pt x="7875" y="155928"/>
                  </a:cubicBezTo>
                  <a:cubicBezTo>
                    <a:pt x="6429" y="130297"/>
                    <a:pt x="4585" y="103919"/>
                    <a:pt x="0" y="78138"/>
                  </a:cubicBezTo>
                  <a:cubicBezTo>
                    <a:pt x="6728" y="76944"/>
                    <a:pt x="13656" y="70971"/>
                    <a:pt x="19537" y="67637"/>
                  </a:cubicBezTo>
                  <a:cubicBezTo>
                    <a:pt x="52730" y="50466"/>
                    <a:pt x="84677" y="31255"/>
                    <a:pt x="115677" y="10402"/>
                  </a:cubicBezTo>
                  <a:cubicBezTo>
                    <a:pt x="119365" y="7217"/>
                    <a:pt x="124398" y="3733"/>
                    <a:pt x="130180" y="0"/>
                  </a:cubicBezTo>
                  <a:cubicBezTo>
                    <a:pt x="130728" y="48028"/>
                    <a:pt x="147075" y="95458"/>
                    <a:pt x="150514" y="143336"/>
                  </a:cubicBezTo>
                  <a:cubicBezTo>
                    <a:pt x="150564" y="143734"/>
                    <a:pt x="150664" y="144083"/>
                    <a:pt x="150713" y="144431"/>
                  </a:cubicBezTo>
                  <a:cubicBezTo>
                    <a:pt x="149418" y="149259"/>
                    <a:pt x="149766" y="154634"/>
                    <a:pt x="151760" y="15876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13146340" y="4134523"/>
              <a:ext cx="191332" cy="206642"/>
            </a:xfrm>
            <a:custGeom>
              <a:rect b="b" l="l" r="r" t="t"/>
              <a:pathLst>
                <a:path extrusionOk="0" h="206642" w="191332">
                  <a:moveTo>
                    <a:pt x="191332" y="74654"/>
                  </a:moveTo>
                  <a:cubicBezTo>
                    <a:pt x="161379" y="107701"/>
                    <a:pt x="130329" y="140250"/>
                    <a:pt x="101971" y="174542"/>
                  </a:cubicBezTo>
                  <a:cubicBezTo>
                    <a:pt x="94545" y="185093"/>
                    <a:pt x="84029" y="194997"/>
                    <a:pt x="77898" y="206643"/>
                  </a:cubicBezTo>
                  <a:cubicBezTo>
                    <a:pt x="53826" y="186835"/>
                    <a:pt x="27561" y="169814"/>
                    <a:pt x="0" y="154932"/>
                  </a:cubicBezTo>
                  <a:cubicBezTo>
                    <a:pt x="1196" y="152743"/>
                    <a:pt x="2342" y="150652"/>
                    <a:pt x="3439" y="148811"/>
                  </a:cubicBezTo>
                  <a:cubicBezTo>
                    <a:pt x="13207" y="132735"/>
                    <a:pt x="22527" y="116361"/>
                    <a:pt x="31548" y="99887"/>
                  </a:cubicBezTo>
                  <a:cubicBezTo>
                    <a:pt x="49291" y="66393"/>
                    <a:pt x="68479" y="33744"/>
                    <a:pt x="86720" y="547"/>
                  </a:cubicBezTo>
                  <a:cubicBezTo>
                    <a:pt x="88265" y="647"/>
                    <a:pt x="89910" y="448"/>
                    <a:pt x="91754" y="0"/>
                  </a:cubicBezTo>
                  <a:cubicBezTo>
                    <a:pt x="123850" y="26129"/>
                    <a:pt x="156744" y="51760"/>
                    <a:pt x="191332" y="7465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12923360" y="4005520"/>
              <a:ext cx="128335" cy="219085"/>
            </a:xfrm>
            <a:custGeom>
              <a:rect b="b" l="l" r="r" t="t"/>
              <a:pathLst>
                <a:path extrusionOk="0" h="219085" w="128335">
                  <a:moveTo>
                    <a:pt x="128336" y="28767"/>
                  </a:moveTo>
                  <a:cubicBezTo>
                    <a:pt x="127738" y="30359"/>
                    <a:pt x="127140" y="31902"/>
                    <a:pt x="126541" y="33545"/>
                  </a:cubicBezTo>
                  <a:cubicBezTo>
                    <a:pt x="111490" y="78088"/>
                    <a:pt x="96887" y="122831"/>
                    <a:pt x="79693" y="166628"/>
                  </a:cubicBezTo>
                  <a:cubicBezTo>
                    <a:pt x="73612" y="183749"/>
                    <a:pt x="66784" y="201168"/>
                    <a:pt x="63196" y="219085"/>
                  </a:cubicBezTo>
                  <a:cubicBezTo>
                    <a:pt x="53727" y="216647"/>
                    <a:pt x="44157" y="214556"/>
                    <a:pt x="34489" y="212864"/>
                  </a:cubicBezTo>
                  <a:cubicBezTo>
                    <a:pt x="23076" y="210475"/>
                    <a:pt x="11563" y="208086"/>
                    <a:pt x="0" y="205797"/>
                  </a:cubicBezTo>
                  <a:cubicBezTo>
                    <a:pt x="349" y="203955"/>
                    <a:pt x="449" y="202064"/>
                    <a:pt x="349" y="200223"/>
                  </a:cubicBezTo>
                  <a:cubicBezTo>
                    <a:pt x="1196" y="187830"/>
                    <a:pt x="2243" y="175238"/>
                    <a:pt x="3339" y="162597"/>
                  </a:cubicBezTo>
                  <a:cubicBezTo>
                    <a:pt x="7924" y="108298"/>
                    <a:pt x="16048" y="54348"/>
                    <a:pt x="20334" y="0"/>
                  </a:cubicBezTo>
                  <a:cubicBezTo>
                    <a:pt x="55870" y="10651"/>
                    <a:pt x="92452" y="19062"/>
                    <a:pt x="128336" y="2876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12610470" y="3995965"/>
              <a:ext cx="105210" cy="220727"/>
            </a:xfrm>
            <a:custGeom>
              <a:rect b="b" l="l" r="r" t="t"/>
              <a:pathLst>
                <a:path extrusionOk="0" h="220727" w="105210">
                  <a:moveTo>
                    <a:pt x="105061" y="0"/>
                  </a:moveTo>
                  <a:cubicBezTo>
                    <a:pt x="105061" y="3583"/>
                    <a:pt x="105111" y="7167"/>
                    <a:pt x="105161" y="10750"/>
                  </a:cubicBezTo>
                  <a:cubicBezTo>
                    <a:pt x="105161" y="63655"/>
                    <a:pt x="104313" y="116560"/>
                    <a:pt x="104662" y="169465"/>
                  </a:cubicBezTo>
                  <a:cubicBezTo>
                    <a:pt x="105260" y="179767"/>
                    <a:pt x="104413" y="190866"/>
                    <a:pt x="105210" y="201467"/>
                  </a:cubicBezTo>
                  <a:cubicBezTo>
                    <a:pt x="83630" y="206195"/>
                    <a:pt x="62698" y="213163"/>
                    <a:pt x="41965" y="220728"/>
                  </a:cubicBezTo>
                  <a:cubicBezTo>
                    <a:pt x="41765" y="219434"/>
                    <a:pt x="41466" y="218189"/>
                    <a:pt x="41167" y="216895"/>
                  </a:cubicBezTo>
                  <a:cubicBezTo>
                    <a:pt x="37280" y="197286"/>
                    <a:pt x="34140" y="177428"/>
                    <a:pt x="30950" y="157620"/>
                  </a:cubicBezTo>
                  <a:cubicBezTo>
                    <a:pt x="23674" y="112827"/>
                    <a:pt x="13606" y="68582"/>
                    <a:pt x="1545" y="24835"/>
                  </a:cubicBezTo>
                  <a:cubicBezTo>
                    <a:pt x="1047" y="23441"/>
                    <a:pt x="548" y="21948"/>
                    <a:pt x="0" y="20356"/>
                  </a:cubicBezTo>
                  <a:cubicBezTo>
                    <a:pt x="3389" y="20953"/>
                    <a:pt x="7027" y="20455"/>
                    <a:pt x="9868" y="18265"/>
                  </a:cubicBezTo>
                  <a:cubicBezTo>
                    <a:pt x="11912" y="16673"/>
                    <a:pt x="12809" y="14483"/>
                    <a:pt x="14254" y="12641"/>
                  </a:cubicBezTo>
                  <a:cubicBezTo>
                    <a:pt x="44606" y="11248"/>
                    <a:pt x="74808" y="4828"/>
                    <a:pt x="105061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12301019" y="4090328"/>
              <a:ext cx="195269" cy="255217"/>
            </a:xfrm>
            <a:custGeom>
              <a:rect b="b" l="l" r="r" t="t"/>
              <a:pathLst>
                <a:path extrusionOk="0" h="255217" w="195269">
                  <a:moveTo>
                    <a:pt x="128784" y="55344"/>
                  </a:moveTo>
                  <a:cubicBezTo>
                    <a:pt x="150016" y="101530"/>
                    <a:pt x="176680" y="144431"/>
                    <a:pt x="195270" y="192011"/>
                  </a:cubicBezTo>
                  <a:cubicBezTo>
                    <a:pt x="168705" y="207290"/>
                    <a:pt x="143836" y="225257"/>
                    <a:pt x="121807" y="246857"/>
                  </a:cubicBezTo>
                  <a:cubicBezTo>
                    <a:pt x="119016" y="249594"/>
                    <a:pt x="116275" y="252381"/>
                    <a:pt x="113583" y="255218"/>
                  </a:cubicBezTo>
                  <a:cubicBezTo>
                    <a:pt x="99429" y="234166"/>
                    <a:pt x="86670" y="212118"/>
                    <a:pt x="69526" y="193155"/>
                  </a:cubicBezTo>
                  <a:cubicBezTo>
                    <a:pt x="47895" y="166429"/>
                    <a:pt x="23275" y="142391"/>
                    <a:pt x="0" y="117157"/>
                  </a:cubicBezTo>
                  <a:cubicBezTo>
                    <a:pt x="50" y="117108"/>
                    <a:pt x="100" y="117108"/>
                    <a:pt x="100" y="117058"/>
                  </a:cubicBezTo>
                  <a:cubicBezTo>
                    <a:pt x="498" y="116809"/>
                    <a:pt x="897" y="116510"/>
                    <a:pt x="1246" y="116212"/>
                  </a:cubicBezTo>
                  <a:cubicBezTo>
                    <a:pt x="1545" y="115963"/>
                    <a:pt x="1844" y="115714"/>
                    <a:pt x="2143" y="115415"/>
                  </a:cubicBezTo>
                  <a:cubicBezTo>
                    <a:pt x="2990" y="114619"/>
                    <a:pt x="3738" y="113723"/>
                    <a:pt x="4386" y="112778"/>
                  </a:cubicBezTo>
                  <a:cubicBezTo>
                    <a:pt x="4735" y="112628"/>
                    <a:pt x="5133" y="112479"/>
                    <a:pt x="5432" y="112280"/>
                  </a:cubicBezTo>
                  <a:cubicBezTo>
                    <a:pt x="5732" y="112131"/>
                    <a:pt x="5981" y="111981"/>
                    <a:pt x="6280" y="111832"/>
                  </a:cubicBezTo>
                  <a:cubicBezTo>
                    <a:pt x="6579" y="111683"/>
                    <a:pt x="6828" y="111484"/>
                    <a:pt x="7127" y="111235"/>
                  </a:cubicBezTo>
                  <a:cubicBezTo>
                    <a:pt x="7376" y="111086"/>
                    <a:pt x="7625" y="110886"/>
                    <a:pt x="7875" y="110687"/>
                  </a:cubicBezTo>
                  <a:cubicBezTo>
                    <a:pt x="8323" y="110289"/>
                    <a:pt x="8722" y="109891"/>
                    <a:pt x="9121" y="109443"/>
                  </a:cubicBezTo>
                  <a:cubicBezTo>
                    <a:pt x="9270" y="109294"/>
                    <a:pt x="9420" y="109145"/>
                    <a:pt x="9519" y="108945"/>
                  </a:cubicBezTo>
                  <a:cubicBezTo>
                    <a:pt x="9719" y="108697"/>
                    <a:pt x="9918" y="108448"/>
                    <a:pt x="10068" y="108199"/>
                  </a:cubicBezTo>
                  <a:lnTo>
                    <a:pt x="10117" y="108149"/>
                  </a:lnTo>
                  <a:cubicBezTo>
                    <a:pt x="10616" y="107801"/>
                    <a:pt x="11114" y="107403"/>
                    <a:pt x="11563" y="106955"/>
                  </a:cubicBezTo>
                  <a:cubicBezTo>
                    <a:pt x="31199" y="87146"/>
                    <a:pt x="51783" y="68085"/>
                    <a:pt x="69974" y="46982"/>
                  </a:cubicBezTo>
                  <a:cubicBezTo>
                    <a:pt x="83481" y="31653"/>
                    <a:pt x="96688" y="16125"/>
                    <a:pt x="109148" y="0"/>
                  </a:cubicBezTo>
                  <a:cubicBezTo>
                    <a:pt x="114281" y="18912"/>
                    <a:pt x="120062" y="37626"/>
                    <a:pt x="128784" y="5534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12148960" y="4422688"/>
              <a:ext cx="165964" cy="196689"/>
            </a:xfrm>
            <a:custGeom>
              <a:rect b="b" l="l" r="r" t="t"/>
              <a:pathLst>
                <a:path extrusionOk="0" h="196689" w="165964">
                  <a:moveTo>
                    <a:pt x="160283" y="97150"/>
                  </a:moveTo>
                  <a:cubicBezTo>
                    <a:pt x="162176" y="98245"/>
                    <a:pt x="164120" y="98842"/>
                    <a:pt x="165964" y="98992"/>
                  </a:cubicBezTo>
                  <a:cubicBezTo>
                    <a:pt x="155498" y="130794"/>
                    <a:pt x="147922" y="163543"/>
                    <a:pt x="143238" y="196689"/>
                  </a:cubicBezTo>
                  <a:cubicBezTo>
                    <a:pt x="95791" y="186387"/>
                    <a:pt x="48394" y="174193"/>
                    <a:pt x="0" y="169316"/>
                  </a:cubicBezTo>
                  <a:cubicBezTo>
                    <a:pt x="1994" y="166678"/>
                    <a:pt x="2293" y="163045"/>
                    <a:pt x="1396" y="159561"/>
                  </a:cubicBezTo>
                  <a:cubicBezTo>
                    <a:pt x="2442" y="157769"/>
                    <a:pt x="3090" y="155629"/>
                    <a:pt x="3040" y="153290"/>
                  </a:cubicBezTo>
                  <a:cubicBezTo>
                    <a:pt x="4087" y="132038"/>
                    <a:pt x="6031" y="110787"/>
                    <a:pt x="8124" y="89585"/>
                  </a:cubicBezTo>
                  <a:cubicBezTo>
                    <a:pt x="11014" y="59574"/>
                    <a:pt x="16447" y="29712"/>
                    <a:pt x="26016" y="1045"/>
                  </a:cubicBezTo>
                  <a:cubicBezTo>
                    <a:pt x="26166" y="697"/>
                    <a:pt x="26265" y="348"/>
                    <a:pt x="26415" y="0"/>
                  </a:cubicBezTo>
                  <a:cubicBezTo>
                    <a:pt x="70273" y="33495"/>
                    <a:pt x="115128" y="65696"/>
                    <a:pt x="160283" y="9715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1" name="Google Shape;831;p27"/>
          <p:cNvSpPr/>
          <p:nvPr/>
        </p:nvSpPr>
        <p:spPr>
          <a:xfrm>
            <a:off x="3706019" y="1257069"/>
            <a:ext cx="1950467" cy="2280215"/>
          </a:xfrm>
          <a:custGeom>
            <a:rect b="b" l="l" r="r" t="t"/>
            <a:pathLst>
              <a:path extrusionOk="0" h="2280215" w="1950467">
                <a:moveTo>
                  <a:pt x="1949070" y="291668"/>
                </a:moveTo>
                <a:cubicBezTo>
                  <a:pt x="1945830" y="273380"/>
                  <a:pt x="1928721" y="273881"/>
                  <a:pt x="1913984" y="274337"/>
                </a:cubicBezTo>
                <a:cubicBezTo>
                  <a:pt x="1887293" y="274611"/>
                  <a:pt x="1860739" y="271510"/>
                  <a:pt x="1834048" y="270871"/>
                </a:cubicBezTo>
                <a:cubicBezTo>
                  <a:pt x="1797639" y="271920"/>
                  <a:pt x="1762097" y="263301"/>
                  <a:pt x="1725916" y="261340"/>
                </a:cubicBezTo>
                <a:cubicBezTo>
                  <a:pt x="1692518" y="260473"/>
                  <a:pt x="1659668" y="254408"/>
                  <a:pt x="1626498" y="251033"/>
                </a:cubicBezTo>
                <a:cubicBezTo>
                  <a:pt x="1604370" y="249208"/>
                  <a:pt x="1582059" y="249345"/>
                  <a:pt x="1559976" y="246654"/>
                </a:cubicBezTo>
                <a:cubicBezTo>
                  <a:pt x="1543186" y="245378"/>
                  <a:pt x="1526761" y="239175"/>
                  <a:pt x="1509925" y="239449"/>
                </a:cubicBezTo>
                <a:cubicBezTo>
                  <a:pt x="1511522" y="201641"/>
                  <a:pt x="1512526" y="163834"/>
                  <a:pt x="1512207" y="125981"/>
                </a:cubicBezTo>
                <a:cubicBezTo>
                  <a:pt x="1511842" y="122104"/>
                  <a:pt x="1509013" y="119049"/>
                  <a:pt x="1505545" y="117726"/>
                </a:cubicBezTo>
                <a:cubicBezTo>
                  <a:pt x="1506686" y="107237"/>
                  <a:pt x="1490124" y="101673"/>
                  <a:pt x="1482413" y="95744"/>
                </a:cubicBezTo>
                <a:cubicBezTo>
                  <a:pt x="1452574" y="75176"/>
                  <a:pt x="1418629" y="62817"/>
                  <a:pt x="1384638" y="51050"/>
                </a:cubicBezTo>
                <a:cubicBezTo>
                  <a:pt x="1365475" y="43297"/>
                  <a:pt x="1345355" y="38737"/>
                  <a:pt x="1325325" y="33902"/>
                </a:cubicBezTo>
                <a:cubicBezTo>
                  <a:pt x="1310177" y="30208"/>
                  <a:pt x="1295714" y="24188"/>
                  <a:pt x="1280521" y="20722"/>
                </a:cubicBezTo>
                <a:cubicBezTo>
                  <a:pt x="1265465" y="17621"/>
                  <a:pt x="1250089" y="16207"/>
                  <a:pt x="1234896" y="14429"/>
                </a:cubicBezTo>
                <a:cubicBezTo>
                  <a:pt x="1203962" y="12513"/>
                  <a:pt x="1173347" y="8591"/>
                  <a:pt x="1142778" y="3574"/>
                </a:cubicBezTo>
                <a:cubicBezTo>
                  <a:pt x="1069002" y="-1351"/>
                  <a:pt x="994769" y="-849"/>
                  <a:pt x="920947" y="3027"/>
                </a:cubicBezTo>
                <a:cubicBezTo>
                  <a:pt x="879154" y="5262"/>
                  <a:pt x="837498" y="9047"/>
                  <a:pt x="796025" y="14611"/>
                </a:cubicBezTo>
                <a:cubicBezTo>
                  <a:pt x="754278" y="18852"/>
                  <a:pt x="713078" y="27107"/>
                  <a:pt x="674114" y="42932"/>
                </a:cubicBezTo>
                <a:cubicBezTo>
                  <a:pt x="634648" y="56614"/>
                  <a:pt x="595091" y="72622"/>
                  <a:pt x="563016" y="100122"/>
                </a:cubicBezTo>
                <a:cubicBezTo>
                  <a:pt x="548005" y="113987"/>
                  <a:pt x="530303" y="126665"/>
                  <a:pt x="519535" y="144223"/>
                </a:cubicBezTo>
                <a:cubicBezTo>
                  <a:pt x="519216" y="144999"/>
                  <a:pt x="519352" y="145865"/>
                  <a:pt x="519809" y="146549"/>
                </a:cubicBezTo>
                <a:cubicBezTo>
                  <a:pt x="518577" y="145865"/>
                  <a:pt x="516843" y="146093"/>
                  <a:pt x="515885" y="147507"/>
                </a:cubicBezTo>
                <a:cubicBezTo>
                  <a:pt x="512919" y="152296"/>
                  <a:pt x="512052" y="157996"/>
                  <a:pt x="510729" y="163378"/>
                </a:cubicBezTo>
                <a:cubicBezTo>
                  <a:pt x="505847" y="190103"/>
                  <a:pt x="503977" y="217239"/>
                  <a:pt x="502973" y="244420"/>
                </a:cubicBezTo>
                <a:cubicBezTo>
                  <a:pt x="499642" y="243508"/>
                  <a:pt x="496083" y="243371"/>
                  <a:pt x="492662" y="243097"/>
                </a:cubicBezTo>
                <a:cubicBezTo>
                  <a:pt x="466929" y="242048"/>
                  <a:pt x="441333" y="246746"/>
                  <a:pt x="415691" y="248479"/>
                </a:cubicBezTo>
                <a:cubicBezTo>
                  <a:pt x="371754" y="250166"/>
                  <a:pt x="326220" y="252583"/>
                  <a:pt x="282511" y="259652"/>
                </a:cubicBezTo>
                <a:cubicBezTo>
                  <a:pt x="232597" y="263939"/>
                  <a:pt x="182454" y="264943"/>
                  <a:pt x="132951" y="273744"/>
                </a:cubicBezTo>
                <a:cubicBezTo>
                  <a:pt x="100283" y="277211"/>
                  <a:pt x="69258" y="288977"/>
                  <a:pt x="36727" y="293218"/>
                </a:cubicBezTo>
                <a:cubicBezTo>
                  <a:pt x="31799" y="294678"/>
                  <a:pt x="25822" y="294814"/>
                  <a:pt x="20165" y="295590"/>
                </a:cubicBezTo>
                <a:cubicBezTo>
                  <a:pt x="18659" y="294130"/>
                  <a:pt x="16332" y="293629"/>
                  <a:pt x="13047" y="294997"/>
                </a:cubicBezTo>
                <a:cubicBezTo>
                  <a:pt x="11679" y="295863"/>
                  <a:pt x="10812" y="297095"/>
                  <a:pt x="10173" y="298463"/>
                </a:cubicBezTo>
                <a:cubicBezTo>
                  <a:pt x="8941" y="299147"/>
                  <a:pt x="7800" y="299877"/>
                  <a:pt x="6797" y="300880"/>
                </a:cubicBezTo>
                <a:cubicBezTo>
                  <a:pt x="4150" y="304164"/>
                  <a:pt x="4014" y="308861"/>
                  <a:pt x="6021" y="312418"/>
                </a:cubicBezTo>
                <a:cubicBezTo>
                  <a:pt x="3512" y="323136"/>
                  <a:pt x="2189" y="334127"/>
                  <a:pt x="1322" y="345072"/>
                </a:cubicBezTo>
                <a:cubicBezTo>
                  <a:pt x="-5157" y="417586"/>
                  <a:pt x="13321" y="488914"/>
                  <a:pt x="31982" y="558326"/>
                </a:cubicBezTo>
                <a:cubicBezTo>
                  <a:pt x="52787" y="648079"/>
                  <a:pt x="101789" y="727388"/>
                  <a:pt x="155079" y="801361"/>
                </a:cubicBezTo>
                <a:cubicBezTo>
                  <a:pt x="210012" y="874421"/>
                  <a:pt x="286161" y="928693"/>
                  <a:pt x="366918" y="970103"/>
                </a:cubicBezTo>
                <a:cubicBezTo>
                  <a:pt x="415281" y="996098"/>
                  <a:pt x="469666" y="1007135"/>
                  <a:pt x="521771" y="1023279"/>
                </a:cubicBezTo>
                <a:cubicBezTo>
                  <a:pt x="580262" y="1036733"/>
                  <a:pt x="639073" y="1053379"/>
                  <a:pt x="699755" y="1052467"/>
                </a:cubicBezTo>
                <a:cubicBezTo>
                  <a:pt x="716956" y="1052604"/>
                  <a:pt x="734202" y="1052057"/>
                  <a:pt x="751358" y="1051145"/>
                </a:cubicBezTo>
                <a:cubicBezTo>
                  <a:pt x="752726" y="1051054"/>
                  <a:pt x="754004" y="1050597"/>
                  <a:pt x="755144" y="1049959"/>
                </a:cubicBezTo>
                <a:cubicBezTo>
                  <a:pt x="755738" y="1050233"/>
                  <a:pt x="756376" y="1050415"/>
                  <a:pt x="757061" y="1050461"/>
                </a:cubicBezTo>
                <a:cubicBezTo>
                  <a:pt x="760619" y="1050780"/>
                  <a:pt x="764087" y="1051555"/>
                  <a:pt x="767418" y="1052832"/>
                </a:cubicBezTo>
                <a:cubicBezTo>
                  <a:pt x="770110" y="1053699"/>
                  <a:pt x="772665" y="1053197"/>
                  <a:pt x="774627" y="1051874"/>
                </a:cubicBezTo>
                <a:cubicBezTo>
                  <a:pt x="833255" y="1096295"/>
                  <a:pt x="897450" y="1127261"/>
                  <a:pt x="966846" y="1143223"/>
                </a:cubicBezTo>
                <a:cubicBezTo>
                  <a:pt x="960596" y="1147237"/>
                  <a:pt x="957037" y="1155218"/>
                  <a:pt x="954756" y="1162287"/>
                </a:cubicBezTo>
                <a:cubicBezTo>
                  <a:pt x="945494" y="1192067"/>
                  <a:pt x="965204" y="1207938"/>
                  <a:pt x="994313" y="1216740"/>
                </a:cubicBezTo>
                <a:cubicBezTo>
                  <a:pt x="992762" y="1223171"/>
                  <a:pt x="992625" y="1229920"/>
                  <a:pt x="991621" y="1236442"/>
                </a:cubicBezTo>
                <a:cubicBezTo>
                  <a:pt x="986830" y="1279220"/>
                  <a:pt x="978709" y="1321497"/>
                  <a:pt x="970496" y="1363728"/>
                </a:cubicBezTo>
                <a:cubicBezTo>
                  <a:pt x="961234" y="1417498"/>
                  <a:pt x="947684" y="1470766"/>
                  <a:pt x="926103" y="1521069"/>
                </a:cubicBezTo>
                <a:cubicBezTo>
                  <a:pt x="914560" y="1548615"/>
                  <a:pt x="899823" y="1574565"/>
                  <a:pt x="882667" y="1599010"/>
                </a:cubicBezTo>
                <a:cubicBezTo>
                  <a:pt x="876143" y="1608906"/>
                  <a:pt x="868889" y="1619168"/>
                  <a:pt x="861725" y="1629338"/>
                </a:cubicBezTo>
                <a:cubicBezTo>
                  <a:pt x="847080" y="1640648"/>
                  <a:pt x="832343" y="1651776"/>
                  <a:pt x="817195" y="1662402"/>
                </a:cubicBezTo>
                <a:cubicBezTo>
                  <a:pt x="768786" y="1662129"/>
                  <a:pt x="720195" y="1662539"/>
                  <a:pt x="672243" y="1669927"/>
                </a:cubicBezTo>
                <a:cubicBezTo>
                  <a:pt x="663209" y="1671523"/>
                  <a:pt x="653765" y="1672116"/>
                  <a:pt x="645187" y="1675400"/>
                </a:cubicBezTo>
                <a:cubicBezTo>
                  <a:pt x="620048" y="1693141"/>
                  <a:pt x="610512" y="1725703"/>
                  <a:pt x="599516" y="1753113"/>
                </a:cubicBezTo>
                <a:cubicBezTo>
                  <a:pt x="588201" y="1785174"/>
                  <a:pt x="572825" y="1815456"/>
                  <a:pt x="559183" y="1846468"/>
                </a:cubicBezTo>
                <a:cubicBezTo>
                  <a:pt x="555214" y="1856365"/>
                  <a:pt x="551792" y="1866580"/>
                  <a:pt x="547138" y="1876203"/>
                </a:cubicBezTo>
                <a:cubicBezTo>
                  <a:pt x="542849" y="1884047"/>
                  <a:pt x="535139" y="1892165"/>
                  <a:pt x="539793" y="1901651"/>
                </a:cubicBezTo>
                <a:cubicBezTo>
                  <a:pt x="540888" y="1903521"/>
                  <a:pt x="542165" y="1905117"/>
                  <a:pt x="543580" y="1906622"/>
                </a:cubicBezTo>
                <a:cubicBezTo>
                  <a:pt x="541298" y="1916154"/>
                  <a:pt x="542348" y="1926735"/>
                  <a:pt x="541526" y="1936403"/>
                </a:cubicBezTo>
                <a:cubicBezTo>
                  <a:pt x="541435" y="1973207"/>
                  <a:pt x="545040" y="2009829"/>
                  <a:pt x="545724" y="2046587"/>
                </a:cubicBezTo>
                <a:cubicBezTo>
                  <a:pt x="545724" y="2087450"/>
                  <a:pt x="550332" y="2128085"/>
                  <a:pt x="552659" y="2168857"/>
                </a:cubicBezTo>
                <a:cubicBezTo>
                  <a:pt x="553845" y="2182174"/>
                  <a:pt x="554301" y="2195582"/>
                  <a:pt x="555077" y="2208990"/>
                </a:cubicBezTo>
                <a:cubicBezTo>
                  <a:pt x="555898" y="2215193"/>
                  <a:pt x="555123" y="2222900"/>
                  <a:pt x="560324" y="2227278"/>
                </a:cubicBezTo>
                <a:cubicBezTo>
                  <a:pt x="560507" y="2227415"/>
                  <a:pt x="560735" y="2227506"/>
                  <a:pt x="560917" y="2227598"/>
                </a:cubicBezTo>
                <a:cubicBezTo>
                  <a:pt x="561145" y="2231109"/>
                  <a:pt x="561602" y="2234575"/>
                  <a:pt x="563700" y="2237540"/>
                </a:cubicBezTo>
                <a:cubicBezTo>
                  <a:pt x="564339" y="2238270"/>
                  <a:pt x="564978" y="2238817"/>
                  <a:pt x="565617" y="2239273"/>
                </a:cubicBezTo>
                <a:cubicBezTo>
                  <a:pt x="562286" y="2240550"/>
                  <a:pt x="561465" y="2242557"/>
                  <a:pt x="564430" y="2245703"/>
                </a:cubicBezTo>
                <a:cubicBezTo>
                  <a:pt x="564430" y="2245703"/>
                  <a:pt x="564385" y="2245703"/>
                  <a:pt x="564385" y="2245749"/>
                </a:cubicBezTo>
                <a:cubicBezTo>
                  <a:pt x="595957" y="2252407"/>
                  <a:pt x="628808" y="2254779"/>
                  <a:pt x="660746" y="2260708"/>
                </a:cubicBezTo>
                <a:cubicBezTo>
                  <a:pt x="705732" y="2266728"/>
                  <a:pt x="751266" y="2264675"/>
                  <a:pt x="796435" y="2268096"/>
                </a:cubicBezTo>
                <a:cubicBezTo>
                  <a:pt x="859216" y="2275256"/>
                  <a:pt x="922316" y="2275028"/>
                  <a:pt x="985416" y="2275438"/>
                </a:cubicBezTo>
                <a:cubicBezTo>
                  <a:pt x="1054538" y="2276487"/>
                  <a:pt x="1123615" y="2279589"/>
                  <a:pt x="1192783" y="2280090"/>
                </a:cubicBezTo>
                <a:cubicBezTo>
                  <a:pt x="1238865" y="2280866"/>
                  <a:pt x="1284810" y="2277856"/>
                  <a:pt x="1330846" y="2276487"/>
                </a:cubicBezTo>
                <a:cubicBezTo>
                  <a:pt x="1366388" y="2275210"/>
                  <a:pt x="1401930" y="2276214"/>
                  <a:pt x="1437427" y="2273933"/>
                </a:cubicBezTo>
                <a:cubicBezTo>
                  <a:pt x="1473562" y="2271060"/>
                  <a:pt x="1509743" y="2269601"/>
                  <a:pt x="1546654" y="2269282"/>
                </a:cubicBezTo>
                <a:cubicBezTo>
                  <a:pt x="1573984" y="2266682"/>
                  <a:pt x="1601222" y="2267594"/>
                  <a:pt x="1628643" y="2268871"/>
                </a:cubicBezTo>
                <a:cubicBezTo>
                  <a:pt x="1633433" y="2268825"/>
                  <a:pt x="1637494" y="2265587"/>
                  <a:pt x="1638772" y="2261164"/>
                </a:cubicBezTo>
                <a:cubicBezTo>
                  <a:pt x="1649311" y="2256968"/>
                  <a:pt x="1645113" y="2238224"/>
                  <a:pt x="1646163" y="2228282"/>
                </a:cubicBezTo>
                <a:cubicBezTo>
                  <a:pt x="1645798" y="2175926"/>
                  <a:pt x="1647577" y="2123662"/>
                  <a:pt x="1649357" y="2071397"/>
                </a:cubicBezTo>
                <a:cubicBezTo>
                  <a:pt x="1648125" y="2009874"/>
                  <a:pt x="1656337" y="1949264"/>
                  <a:pt x="1658071" y="1887514"/>
                </a:cubicBezTo>
                <a:cubicBezTo>
                  <a:pt x="1663592" y="1886145"/>
                  <a:pt x="1668063" y="1882132"/>
                  <a:pt x="1668428" y="1875793"/>
                </a:cubicBezTo>
                <a:cubicBezTo>
                  <a:pt x="1669067" y="1867037"/>
                  <a:pt x="1664869" y="1858782"/>
                  <a:pt x="1661447" y="1850937"/>
                </a:cubicBezTo>
                <a:cubicBezTo>
                  <a:pt x="1653463" y="1832285"/>
                  <a:pt x="1644338" y="1814179"/>
                  <a:pt x="1632932" y="1797396"/>
                </a:cubicBezTo>
                <a:cubicBezTo>
                  <a:pt x="1611031" y="1759680"/>
                  <a:pt x="1584705" y="1724791"/>
                  <a:pt x="1565360" y="1685570"/>
                </a:cubicBezTo>
                <a:cubicBezTo>
                  <a:pt x="1558608" y="1665595"/>
                  <a:pt x="1535202" y="1666416"/>
                  <a:pt x="1517819" y="1663816"/>
                </a:cubicBezTo>
                <a:cubicBezTo>
                  <a:pt x="1500983" y="1661627"/>
                  <a:pt x="1484010" y="1661581"/>
                  <a:pt x="1467038" y="1661490"/>
                </a:cubicBezTo>
                <a:cubicBezTo>
                  <a:pt x="1464118" y="1661490"/>
                  <a:pt x="1461426" y="1662721"/>
                  <a:pt x="1459509" y="1664728"/>
                </a:cubicBezTo>
                <a:cubicBezTo>
                  <a:pt x="1453304" y="1659210"/>
                  <a:pt x="1445639" y="1654832"/>
                  <a:pt x="1438841" y="1650636"/>
                </a:cubicBezTo>
                <a:cubicBezTo>
                  <a:pt x="1429579" y="1645802"/>
                  <a:pt x="1420363" y="1640876"/>
                  <a:pt x="1411420" y="1635495"/>
                </a:cubicBezTo>
                <a:cubicBezTo>
                  <a:pt x="1410508" y="1633579"/>
                  <a:pt x="1409048" y="1632029"/>
                  <a:pt x="1407223" y="1630843"/>
                </a:cubicBezTo>
                <a:cubicBezTo>
                  <a:pt x="1399831" y="1626282"/>
                  <a:pt x="1392805" y="1621220"/>
                  <a:pt x="1385733" y="1616203"/>
                </a:cubicBezTo>
                <a:cubicBezTo>
                  <a:pt x="1347636" y="1590846"/>
                  <a:pt x="1309995" y="1562434"/>
                  <a:pt x="1284901" y="1523304"/>
                </a:cubicBezTo>
                <a:cubicBezTo>
                  <a:pt x="1257526" y="1480252"/>
                  <a:pt x="1226774" y="1438568"/>
                  <a:pt x="1207201" y="1391229"/>
                </a:cubicBezTo>
                <a:cubicBezTo>
                  <a:pt x="1200494" y="1372713"/>
                  <a:pt x="1197118" y="1352236"/>
                  <a:pt x="1191962" y="1333081"/>
                </a:cubicBezTo>
                <a:cubicBezTo>
                  <a:pt x="1183430" y="1304897"/>
                  <a:pt x="1176632" y="1276119"/>
                  <a:pt x="1177362" y="1246293"/>
                </a:cubicBezTo>
                <a:cubicBezTo>
                  <a:pt x="1177088" y="1240136"/>
                  <a:pt x="1177407" y="1233979"/>
                  <a:pt x="1177134" y="1227823"/>
                </a:cubicBezTo>
                <a:cubicBezTo>
                  <a:pt x="1196570" y="1224174"/>
                  <a:pt x="1214319" y="1216467"/>
                  <a:pt x="1224995" y="1200641"/>
                </a:cubicBezTo>
                <a:cubicBezTo>
                  <a:pt x="1238089" y="1180301"/>
                  <a:pt x="1232067" y="1154442"/>
                  <a:pt x="1216874" y="1137066"/>
                </a:cubicBezTo>
                <a:cubicBezTo>
                  <a:pt x="1221071" y="1135197"/>
                  <a:pt x="1225269" y="1133372"/>
                  <a:pt x="1229466" y="1131548"/>
                </a:cubicBezTo>
                <a:cubicBezTo>
                  <a:pt x="1243519" y="1125300"/>
                  <a:pt x="1257891" y="1119508"/>
                  <a:pt x="1270666" y="1110934"/>
                </a:cubicBezTo>
                <a:cubicBezTo>
                  <a:pt x="1308809" y="1082841"/>
                  <a:pt x="1346404" y="1051099"/>
                  <a:pt x="1371133" y="1010236"/>
                </a:cubicBezTo>
                <a:cubicBezTo>
                  <a:pt x="1377247" y="999747"/>
                  <a:pt x="1383133" y="989121"/>
                  <a:pt x="1388744" y="978357"/>
                </a:cubicBezTo>
                <a:cubicBezTo>
                  <a:pt x="1392349" y="984469"/>
                  <a:pt x="1401611" y="983602"/>
                  <a:pt x="1408318" y="982508"/>
                </a:cubicBezTo>
                <a:cubicBezTo>
                  <a:pt x="1436104" y="981322"/>
                  <a:pt x="1462977" y="973979"/>
                  <a:pt x="1489485" y="966226"/>
                </a:cubicBezTo>
                <a:cubicBezTo>
                  <a:pt x="1527400" y="955600"/>
                  <a:pt x="1563535" y="939045"/>
                  <a:pt x="1598713" y="921578"/>
                </a:cubicBezTo>
                <a:cubicBezTo>
                  <a:pt x="1665964" y="878571"/>
                  <a:pt x="1726007" y="825167"/>
                  <a:pt x="1779024" y="765605"/>
                </a:cubicBezTo>
                <a:cubicBezTo>
                  <a:pt x="1823326" y="719680"/>
                  <a:pt x="1862290" y="667826"/>
                  <a:pt x="1888662" y="609542"/>
                </a:cubicBezTo>
                <a:cubicBezTo>
                  <a:pt x="1904311" y="574288"/>
                  <a:pt x="1921649" y="539764"/>
                  <a:pt x="1931641" y="502322"/>
                </a:cubicBezTo>
                <a:cubicBezTo>
                  <a:pt x="1944553" y="456123"/>
                  <a:pt x="1947062" y="408145"/>
                  <a:pt x="1948340" y="360442"/>
                </a:cubicBezTo>
                <a:cubicBezTo>
                  <a:pt x="1948477" y="337593"/>
                  <a:pt x="1952537" y="314379"/>
                  <a:pt x="1949070" y="291668"/>
                </a:cubicBezTo>
                <a:close/>
                <a:moveTo>
                  <a:pt x="1500162" y="436467"/>
                </a:moveTo>
                <a:cubicBezTo>
                  <a:pt x="1501302" y="406640"/>
                  <a:pt x="1502854" y="376814"/>
                  <a:pt x="1504450" y="346988"/>
                </a:cubicBezTo>
                <a:cubicBezTo>
                  <a:pt x="1512435" y="351503"/>
                  <a:pt x="1522929" y="351275"/>
                  <a:pt x="1531689" y="353555"/>
                </a:cubicBezTo>
                <a:cubicBezTo>
                  <a:pt x="1568600" y="361536"/>
                  <a:pt x="1606195" y="365048"/>
                  <a:pt x="1643425" y="371205"/>
                </a:cubicBezTo>
                <a:cubicBezTo>
                  <a:pt x="1696396" y="378091"/>
                  <a:pt x="1749231" y="388261"/>
                  <a:pt x="1802841" y="388444"/>
                </a:cubicBezTo>
                <a:cubicBezTo>
                  <a:pt x="1807768" y="404816"/>
                  <a:pt x="1798917" y="421782"/>
                  <a:pt x="1794902" y="437607"/>
                </a:cubicBezTo>
                <a:cubicBezTo>
                  <a:pt x="1786278" y="466293"/>
                  <a:pt x="1777336" y="494888"/>
                  <a:pt x="1766295" y="522799"/>
                </a:cubicBezTo>
                <a:cubicBezTo>
                  <a:pt x="1754478" y="551075"/>
                  <a:pt x="1743026" y="579214"/>
                  <a:pt x="1729156" y="606577"/>
                </a:cubicBezTo>
                <a:cubicBezTo>
                  <a:pt x="1710312" y="641968"/>
                  <a:pt x="1684032" y="673344"/>
                  <a:pt x="1656474" y="702669"/>
                </a:cubicBezTo>
                <a:cubicBezTo>
                  <a:pt x="1627228" y="731447"/>
                  <a:pt x="1594561" y="756758"/>
                  <a:pt x="1559155" y="777509"/>
                </a:cubicBezTo>
                <a:cubicBezTo>
                  <a:pt x="1536525" y="792148"/>
                  <a:pt x="1514488" y="808247"/>
                  <a:pt x="1488755" y="817140"/>
                </a:cubicBezTo>
                <a:cubicBezTo>
                  <a:pt x="1476391" y="821427"/>
                  <a:pt x="1463388" y="823297"/>
                  <a:pt x="1450521" y="825395"/>
                </a:cubicBezTo>
                <a:cubicBezTo>
                  <a:pt x="1447692" y="825851"/>
                  <a:pt x="1445229" y="827356"/>
                  <a:pt x="1443586" y="829499"/>
                </a:cubicBezTo>
                <a:cubicBezTo>
                  <a:pt x="1445867" y="821154"/>
                  <a:pt x="1448331" y="812899"/>
                  <a:pt x="1451251" y="804781"/>
                </a:cubicBezTo>
                <a:cubicBezTo>
                  <a:pt x="1465578" y="767521"/>
                  <a:pt x="1476163" y="728893"/>
                  <a:pt x="1482915" y="689489"/>
                </a:cubicBezTo>
                <a:cubicBezTo>
                  <a:pt x="1492862" y="648079"/>
                  <a:pt x="1499067" y="605893"/>
                  <a:pt x="1498337" y="563206"/>
                </a:cubicBezTo>
                <a:cubicBezTo>
                  <a:pt x="1498656" y="520975"/>
                  <a:pt x="1499614" y="478698"/>
                  <a:pt x="1500162" y="436467"/>
                </a:cubicBezTo>
                <a:close/>
                <a:moveTo>
                  <a:pt x="597874" y="884911"/>
                </a:moveTo>
                <a:cubicBezTo>
                  <a:pt x="549511" y="872415"/>
                  <a:pt x="506349" y="847787"/>
                  <a:pt x="461591" y="826125"/>
                </a:cubicBezTo>
                <a:cubicBezTo>
                  <a:pt x="410627" y="798396"/>
                  <a:pt x="361124" y="767156"/>
                  <a:pt x="316183" y="730352"/>
                </a:cubicBezTo>
                <a:cubicBezTo>
                  <a:pt x="286024" y="705314"/>
                  <a:pt x="262025" y="674348"/>
                  <a:pt x="236977" y="644476"/>
                </a:cubicBezTo>
                <a:cubicBezTo>
                  <a:pt x="196096" y="594309"/>
                  <a:pt x="155490" y="540768"/>
                  <a:pt x="142258" y="476053"/>
                </a:cubicBezTo>
                <a:cubicBezTo>
                  <a:pt x="136920" y="450833"/>
                  <a:pt x="125468" y="421873"/>
                  <a:pt x="132495" y="396379"/>
                </a:cubicBezTo>
                <a:cubicBezTo>
                  <a:pt x="170090" y="394144"/>
                  <a:pt x="207777" y="393597"/>
                  <a:pt x="245418" y="391317"/>
                </a:cubicBezTo>
                <a:cubicBezTo>
                  <a:pt x="279591" y="387167"/>
                  <a:pt x="313764" y="383609"/>
                  <a:pt x="347801" y="378273"/>
                </a:cubicBezTo>
                <a:cubicBezTo>
                  <a:pt x="398673" y="369928"/>
                  <a:pt x="451599" y="368195"/>
                  <a:pt x="499962" y="349086"/>
                </a:cubicBezTo>
                <a:cubicBezTo>
                  <a:pt x="499095" y="404269"/>
                  <a:pt x="500920" y="459543"/>
                  <a:pt x="512189" y="513860"/>
                </a:cubicBezTo>
                <a:cubicBezTo>
                  <a:pt x="518212" y="546149"/>
                  <a:pt x="522136" y="578758"/>
                  <a:pt x="529162" y="610864"/>
                </a:cubicBezTo>
                <a:cubicBezTo>
                  <a:pt x="536371" y="644248"/>
                  <a:pt x="548005" y="676400"/>
                  <a:pt x="558910" y="708735"/>
                </a:cubicBezTo>
                <a:cubicBezTo>
                  <a:pt x="580490" y="771808"/>
                  <a:pt x="602391" y="836112"/>
                  <a:pt x="635697" y="894123"/>
                </a:cubicBezTo>
                <a:cubicBezTo>
                  <a:pt x="622922" y="891752"/>
                  <a:pt x="610284" y="888742"/>
                  <a:pt x="597874" y="8849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2" name="Google Shape;832;p27"/>
          <p:cNvGrpSpPr/>
          <p:nvPr/>
        </p:nvGrpSpPr>
        <p:grpSpPr>
          <a:xfrm>
            <a:off x="3706019" y="1257069"/>
            <a:ext cx="1950467" cy="2280215"/>
            <a:chOff x="3706019" y="1257069"/>
            <a:chExt cx="1950467" cy="2280215"/>
          </a:xfrm>
        </p:grpSpPr>
        <p:grpSp>
          <p:nvGrpSpPr>
            <p:cNvPr id="833" name="Google Shape;833;p27"/>
            <p:cNvGrpSpPr/>
            <p:nvPr/>
          </p:nvGrpSpPr>
          <p:grpSpPr>
            <a:xfrm>
              <a:off x="3706019" y="1257069"/>
              <a:ext cx="1950467" cy="2280215"/>
              <a:chOff x="3706019" y="1257069"/>
              <a:chExt cx="1950467" cy="2280215"/>
            </a:xfrm>
          </p:grpSpPr>
          <p:sp>
            <p:nvSpPr>
              <p:cNvPr id="834" name="Google Shape;834;p27"/>
              <p:cNvSpPr/>
              <p:nvPr/>
            </p:nvSpPr>
            <p:spPr>
              <a:xfrm>
                <a:off x="3706019" y="1257069"/>
                <a:ext cx="1950467" cy="2280215"/>
              </a:xfrm>
              <a:custGeom>
                <a:rect b="b" l="l" r="r" t="t"/>
                <a:pathLst>
                  <a:path extrusionOk="0" h="2280215" w="1950467">
                    <a:moveTo>
                      <a:pt x="1949070" y="291668"/>
                    </a:moveTo>
                    <a:cubicBezTo>
                      <a:pt x="1945830" y="273380"/>
                      <a:pt x="1928721" y="273881"/>
                      <a:pt x="1913984" y="274337"/>
                    </a:cubicBezTo>
                    <a:cubicBezTo>
                      <a:pt x="1887293" y="274611"/>
                      <a:pt x="1860739" y="271510"/>
                      <a:pt x="1834048" y="270871"/>
                    </a:cubicBezTo>
                    <a:cubicBezTo>
                      <a:pt x="1797639" y="271920"/>
                      <a:pt x="1762097" y="263301"/>
                      <a:pt x="1725916" y="261340"/>
                    </a:cubicBezTo>
                    <a:cubicBezTo>
                      <a:pt x="1692518" y="260473"/>
                      <a:pt x="1659668" y="254408"/>
                      <a:pt x="1626498" y="251033"/>
                    </a:cubicBezTo>
                    <a:cubicBezTo>
                      <a:pt x="1604370" y="249208"/>
                      <a:pt x="1582059" y="249345"/>
                      <a:pt x="1559976" y="246654"/>
                    </a:cubicBezTo>
                    <a:cubicBezTo>
                      <a:pt x="1543186" y="245378"/>
                      <a:pt x="1526761" y="239175"/>
                      <a:pt x="1509925" y="239449"/>
                    </a:cubicBezTo>
                    <a:cubicBezTo>
                      <a:pt x="1511522" y="201641"/>
                      <a:pt x="1512526" y="163834"/>
                      <a:pt x="1512207" y="125981"/>
                    </a:cubicBezTo>
                    <a:cubicBezTo>
                      <a:pt x="1511842" y="122104"/>
                      <a:pt x="1509013" y="119049"/>
                      <a:pt x="1505545" y="117726"/>
                    </a:cubicBezTo>
                    <a:cubicBezTo>
                      <a:pt x="1506686" y="107237"/>
                      <a:pt x="1490124" y="101673"/>
                      <a:pt x="1482413" y="95744"/>
                    </a:cubicBezTo>
                    <a:cubicBezTo>
                      <a:pt x="1452574" y="75176"/>
                      <a:pt x="1418629" y="62817"/>
                      <a:pt x="1384638" y="51050"/>
                    </a:cubicBezTo>
                    <a:cubicBezTo>
                      <a:pt x="1365475" y="43297"/>
                      <a:pt x="1345355" y="38737"/>
                      <a:pt x="1325325" y="33902"/>
                    </a:cubicBezTo>
                    <a:cubicBezTo>
                      <a:pt x="1310177" y="30208"/>
                      <a:pt x="1295714" y="24188"/>
                      <a:pt x="1280521" y="20722"/>
                    </a:cubicBezTo>
                    <a:cubicBezTo>
                      <a:pt x="1265465" y="17621"/>
                      <a:pt x="1250089" y="16207"/>
                      <a:pt x="1234896" y="14429"/>
                    </a:cubicBezTo>
                    <a:cubicBezTo>
                      <a:pt x="1203962" y="12513"/>
                      <a:pt x="1173347" y="8591"/>
                      <a:pt x="1142778" y="3574"/>
                    </a:cubicBezTo>
                    <a:cubicBezTo>
                      <a:pt x="1069002" y="-1351"/>
                      <a:pt x="994769" y="-849"/>
                      <a:pt x="920947" y="3027"/>
                    </a:cubicBezTo>
                    <a:cubicBezTo>
                      <a:pt x="879154" y="5262"/>
                      <a:pt x="837498" y="9047"/>
                      <a:pt x="796025" y="14611"/>
                    </a:cubicBezTo>
                    <a:cubicBezTo>
                      <a:pt x="754278" y="18852"/>
                      <a:pt x="713078" y="27107"/>
                      <a:pt x="674114" y="42932"/>
                    </a:cubicBezTo>
                    <a:cubicBezTo>
                      <a:pt x="634648" y="56614"/>
                      <a:pt x="595091" y="72622"/>
                      <a:pt x="563016" y="100122"/>
                    </a:cubicBezTo>
                    <a:cubicBezTo>
                      <a:pt x="548005" y="113987"/>
                      <a:pt x="530303" y="126665"/>
                      <a:pt x="519535" y="144223"/>
                    </a:cubicBezTo>
                    <a:cubicBezTo>
                      <a:pt x="519216" y="144999"/>
                      <a:pt x="519352" y="145865"/>
                      <a:pt x="519809" y="146549"/>
                    </a:cubicBezTo>
                    <a:cubicBezTo>
                      <a:pt x="518577" y="145865"/>
                      <a:pt x="516843" y="146093"/>
                      <a:pt x="515885" y="147507"/>
                    </a:cubicBezTo>
                    <a:cubicBezTo>
                      <a:pt x="512919" y="152296"/>
                      <a:pt x="512052" y="157996"/>
                      <a:pt x="510729" y="163378"/>
                    </a:cubicBezTo>
                    <a:cubicBezTo>
                      <a:pt x="505847" y="190103"/>
                      <a:pt x="503977" y="217239"/>
                      <a:pt x="502973" y="244420"/>
                    </a:cubicBezTo>
                    <a:cubicBezTo>
                      <a:pt x="499642" y="243508"/>
                      <a:pt x="496083" y="243371"/>
                      <a:pt x="492662" y="243097"/>
                    </a:cubicBezTo>
                    <a:cubicBezTo>
                      <a:pt x="466929" y="242048"/>
                      <a:pt x="441333" y="246746"/>
                      <a:pt x="415691" y="248479"/>
                    </a:cubicBezTo>
                    <a:cubicBezTo>
                      <a:pt x="371754" y="250166"/>
                      <a:pt x="326220" y="252583"/>
                      <a:pt x="282511" y="259652"/>
                    </a:cubicBezTo>
                    <a:cubicBezTo>
                      <a:pt x="232597" y="263939"/>
                      <a:pt x="182454" y="264943"/>
                      <a:pt x="132951" y="273744"/>
                    </a:cubicBezTo>
                    <a:cubicBezTo>
                      <a:pt x="100283" y="277211"/>
                      <a:pt x="69258" y="288977"/>
                      <a:pt x="36727" y="293218"/>
                    </a:cubicBezTo>
                    <a:cubicBezTo>
                      <a:pt x="31799" y="294678"/>
                      <a:pt x="25822" y="294814"/>
                      <a:pt x="20165" y="295590"/>
                    </a:cubicBezTo>
                    <a:cubicBezTo>
                      <a:pt x="18659" y="294130"/>
                      <a:pt x="16332" y="293629"/>
                      <a:pt x="13047" y="294997"/>
                    </a:cubicBezTo>
                    <a:cubicBezTo>
                      <a:pt x="11679" y="295863"/>
                      <a:pt x="10812" y="297095"/>
                      <a:pt x="10173" y="298463"/>
                    </a:cubicBezTo>
                    <a:cubicBezTo>
                      <a:pt x="8941" y="299147"/>
                      <a:pt x="7800" y="299877"/>
                      <a:pt x="6797" y="300880"/>
                    </a:cubicBezTo>
                    <a:cubicBezTo>
                      <a:pt x="4150" y="304164"/>
                      <a:pt x="4014" y="308861"/>
                      <a:pt x="6021" y="312418"/>
                    </a:cubicBezTo>
                    <a:cubicBezTo>
                      <a:pt x="3512" y="323136"/>
                      <a:pt x="2189" y="334127"/>
                      <a:pt x="1322" y="345072"/>
                    </a:cubicBezTo>
                    <a:cubicBezTo>
                      <a:pt x="-5157" y="417586"/>
                      <a:pt x="13321" y="488914"/>
                      <a:pt x="31982" y="558326"/>
                    </a:cubicBezTo>
                    <a:cubicBezTo>
                      <a:pt x="52787" y="648079"/>
                      <a:pt x="101789" y="727388"/>
                      <a:pt x="155079" y="801361"/>
                    </a:cubicBezTo>
                    <a:cubicBezTo>
                      <a:pt x="210012" y="874421"/>
                      <a:pt x="286161" y="928693"/>
                      <a:pt x="366918" y="970103"/>
                    </a:cubicBezTo>
                    <a:cubicBezTo>
                      <a:pt x="415281" y="996098"/>
                      <a:pt x="469666" y="1007135"/>
                      <a:pt x="521771" y="1023279"/>
                    </a:cubicBezTo>
                    <a:cubicBezTo>
                      <a:pt x="580262" y="1036733"/>
                      <a:pt x="639073" y="1053379"/>
                      <a:pt x="699755" y="1052467"/>
                    </a:cubicBezTo>
                    <a:cubicBezTo>
                      <a:pt x="716956" y="1052604"/>
                      <a:pt x="734202" y="1052057"/>
                      <a:pt x="751358" y="1051145"/>
                    </a:cubicBezTo>
                    <a:cubicBezTo>
                      <a:pt x="752726" y="1051054"/>
                      <a:pt x="754004" y="1050597"/>
                      <a:pt x="755144" y="1049959"/>
                    </a:cubicBezTo>
                    <a:cubicBezTo>
                      <a:pt x="755738" y="1050233"/>
                      <a:pt x="756376" y="1050415"/>
                      <a:pt x="757061" y="1050461"/>
                    </a:cubicBezTo>
                    <a:cubicBezTo>
                      <a:pt x="760619" y="1050780"/>
                      <a:pt x="764087" y="1051555"/>
                      <a:pt x="767418" y="1052832"/>
                    </a:cubicBezTo>
                    <a:cubicBezTo>
                      <a:pt x="770110" y="1053699"/>
                      <a:pt x="772665" y="1053197"/>
                      <a:pt x="774627" y="1051874"/>
                    </a:cubicBezTo>
                    <a:cubicBezTo>
                      <a:pt x="833255" y="1096295"/>
                      <a:pt x="897450" y="1127261"/>
                      <a:pt x="966846" y="1143223"/>
                    </a:cubicBezTo>
                    <a:cubicBezTo>
                      <a:pt x="960596" y="1147237"/>
                      <a:pt x="957037" y="1155218"/>
                      <a:pt x="954756" y="1162287"/>
                    </a:cubicBezTo>
                    <a:cubicBezTo>
                      <a:pt x="945494" y="1192067"/>
                      <a:pt x="965204" y="1207938"/>
                      <a:pt x="994313" y="1216740"/>
                    </a:cubicBezTo>
                    <a:cubicBezTo>
                      <a:pt x="992762" y="1223171"/>
                      <a:pt x="992625" y="1229920"/>
                      <a:pt x="991621" y="1236442"/>
                    </a:cubicBezTo>
                    <a:cubicBezTo>
                      <a:pt x="986830" y="1279220"/>
                      <a:pt x="978709" y="1321497"/>
                      <a:pt x="970496" y="1363728"/>
                    </a:cubicBezTo>
                    <a:cubicBezTo>
                      <a:pt x="961234" y="1417498"/>
                      <a:pt x="947684" y="1470766"/>
                      <a:pt x="926103" y="1521069"/>
                    </a:cubicBezTo>
                    <a:cubicBezTo>
                      <a:pt x="914560" y="1548615"/>
                      <a:pt x="899823" y="1574565"/>
                      <a:pt x="882667" y="1599010"/>
                    </a:cubicBezTo>
                    <a:cubicBezTo>
                      <a:pt x="876143" y="1608906"/>
                      <a:pt x="868889" y="1619168"/>
                      <a:pt x="861725" y="1629338"/>
                    </a:cubicBezTo>
                    <a:cubicBezTo>
                      <a:pt x="847080" y="1640648"/>
                      <a:pt x="832343" y="1651776"/>
                      <a:pt x="817195" y="1662402"/>
                    </a:cubicBezTo>
                    <a:cubicBezTo>
                      <a:pt x="768786" y="1662129"/>
                      <a:pt x="720195" y="1662539"/>
                      <a:pt x="672243" y="1669927"/>
                    </a:cubicBezTo>
                    <a:cubicBezTo>
                      <a:pt x="663209" y="1671523"/>
                      <a:pt x="653765" y="1672116"/>
                      <a:pt x="645187" y="1675400"/>
                    </a:cubicBezTo>
                    <a:cubicBezTo>
                      <a:pt x="620048" y="1693141"/>
                      <a:pt x="610512" y="1725703"/>
                      <a:pt x="599516" y="1753113"/>
                    </a:cubicBezTo>
                    <a:cubicBezTo>
                      <a:pt x="588201" y="1785174"/>
                      <a:pt x="572825" y="1815456"/>
                      <a:pt x="559183" y="1846468"/>
                    </a:cubicBezTo>
                    <a:cubicBezTo>
                      <a:pt x="555214" y="1856365"/>
                      <a:pt x="551792" y="1866580"/>
                      <a:pt x="547138" y="1876203"/>
                    </a:cubicBezTo>
                    <a:cubicBezTo>
                      <a:pt x="542849" y="1884047"/>
                      <a:pt x="535139" y="1892165"/>
                      <a:pt x="539793" y="1901651"/>
                    </a:cubicBezTo>
                    <a:cubicBezTo>
                      <a:pt x="540888" y="1903521"/>
                      <a:pt x="542165" y="1905117"/>
                      <a:pt x="543580" y="1906622"/>
                    </a:cubicBezTo>
                    <a:cubicBezTo>
                      <a:pt x="541298" y="1916154"/>
                      <a:pt x="542348" y="1926735"/>
                      <a:pt x="541526" y="1936403"/>
                    </a:cubicBezTo>
                    <a:cubicBezTo>
                      <a:pt x="541435" y="1973207"/>
                      <a:pt x="545040" y="2009829"/>
                      <a:pt x="545724" y="2046587"/>
                    </a:cubicBezTo>
                    <a:cubicBezTo>
                      <a:pt x="545724" y="2087450"/>
                      <a:pt x="550332" y="2128085"/>
                      <a:pt x="552659" y="2168857"/>
                    </a:cubicBezTo>
                    <a:cubicBezTo>
                      <a:pt x="553845" y="2182174"/>
                      <a:pt x="554301" y="2195582"/>
                      <a:pt x="555077" y="2208990"/>
                    </a:cubicBezTo>
                    <a:cubicBezTo>
                      <a:pt x="555898" y="2215193"/>
                      <a:pt x="555123" y="2222900"/>
                      <a:pt x="560324" y="2227278"/>
                    </a:cubicBezTo>
                    <a:cubicBezTo>
                      <a:pt x="560507" y="2227415"/>
                      <a:pt x="560735" y="2227506"/>
                      <a:pt x="560917" y="2227598"/>
                    </a:cubicBezTo>
                    <a:cubicBezTo>
                      <a:pt x="561145" y="2231109"/>
                      <a:pt x="561602" y="2234575"/>
                      <a:pt x="563700" y="2237540"/>
                    </a:cubicBezTo>
                    <a:cubicBezTo>
                      <a:pt x="564339" y="2238270"/>
                      <a:pt x="564978" y="2238817"/>
                      <a:pt x="565617" y="2239273"/>
                    </a:cubicBezTo>
                    <a:cubicBezTo>
                      <a:pt x="562286" y="2240550"/>
                      <a:pt x="561465" y="2242557"/>
                      <a:pt x="564430" y="2245703"/>
                    </a:cubicBezTo>
                    <a:cubicBezTo>
                      <a:pt x="564430" y="2245703"/>
                      <a:pt x="564385" y="2245703"/>
                      <a:pt x="564385" y="2245749"/>
                    </a:cubicBezTo>
                    <a:cubicBezTo>
                      <a:pt x="595957" y="2252407"/>
                      <a:pt x="628808" y="2254779"/>
                      <a:pt x="660746" y="2260708"/>
                    </a:cubicBezTo>
                    <a:cubicBezTo>
                      <a:pt x="705732" y="2266728"/>
                      <a:pt x="751266" y="2264675"/>
                      <a:pt x="796435" y="2268096"/>
                    </a:cubicBezTo>
                    <a:cubicBezTo>
                      <a:pt x="859216" y="2275256"/>
                      <a:pt x="922316" y="2275028"/>
                      <a:pt x="985416" y="2275438"/>
                    </a:cubicBezTo>
                    <a:cubicBezTo>
                      <a:pt x="1054538" y="2276487"/>
                      <a:pt x="1123615" y="2279589"/>
                      <a:pt x="1192783" y="2280090"/>
                    </a:cubicBezTo>
                    <a:cubicBezTo>
                      <a:pt x="1238865" y="2280866"/>
                      <a:pt x="1284810" y="2277856"/>
                      <a:pt x="1330846" y="2276487"/>
                    </a:cubicBezTo>
                    <a:cubicBezTo>
                      <a:pt x="1366388" y="2275210"/>
                      <a:pt x="1401930" y="2276214"/>
                      <a:pt x="1437427" y="2273933"/>
                    </a:cubicBezTo>
                    <a:cubicBezTo>
                      <a:pt x="1473562" y="2271060"/>
                      <a:pt x="1509743" y="2269601"/>
                      <a:pt x="1546654" y="2269282"/>
                    </a:cubicBezTo>
                    <a:cubicBezTo>
                      <a:pt x="1573984" y="2266682"/>
                      <a:pt x="1601222" y="2267594"/>
                      <a:pt x="1628643" y="2268871"/>
                    </a:cubicBezTo>
                    <a:cubicBezTo>
                      <a:pt x="1633433" y="2268825"/>
                      <a:pt x="1637494" y="2265587"/>
                      <a:pt x="1638772" y="2261164"/>
                    </a:cubicBezTo>
                    <a:cubicBezTo>
                      <a:pt x="1649311" y="2256968"/>
                      <a:pt x="1645113" y="2238224"/>
                      <a:pt x="1646163" y="2228282"/>
                    </a:cubicBezTo>
                    <a:cubicBezTo>
                      <a:pt x="1645798" y="2175926"/>
                      <a:pt x="1647577" y="2123662"/>
                      <a:pt x="1649357" y="2071397"/>
                    </a:cubicBezTo>
                    <a:cubicBezTo>
                      <a:pt x="1648125" y="2009874"/>
                      <a:pt x="1656337" y="1949264"/>
                      <a:pt x="1658071" y="1887514"/>
                    </a:cubicBezTo>
                    <a:cubicBezTo>
                      <a:pt x="1663592" y="1886145"/>
                      <a:pt x="1668063" y="1882132"/>
                      <a:pt x="1668428" y="1875793"/>
                    </a:cubicBezTo>
                    <a:cubicBezTo>
                      <a:pt x="1669067" y="1867037"/>
                      <a:pt x="1664869" y="1858782"/>
                      <a:pt x="1661447" y="1850937"/>
                    </a:cubicBezTo>
                    <a:cubicBezTo>
                      <a:pt x="1653463" y="1832285"/>
                      <a:pt x="1644338" y="1814179"/>
                      <a:pt x="1632932" y="1797396"/>
                    </a:cubicBezTo>
                    <a:cubicBezTo>
                      <a:pt x="1611031" y="1759680"/>
                      <a:pt x="1584705" y="1724791"/>
                      <a:pt x="1565360" y="1685570"/>
                    </a:cubicBezTo>
                    <a:cubicBezTo>
                      <a:pt x="1558608" y="1665595"/>
                      <a:pt x="1535202" y="1666416"/>
                      <a:pt x="1517819" y="1663816"/>
                    </a:cubicBezTo>
                    <a:cubicBezTo>
                      <a:pt x="1500983" y="1661627"/>
                      <a:pt x="1484010" y="1661581"/>
                      <a:pt x="1467038" y="1661490"/>
                    </a:cubicBezTo>
                    <a:cubicBezTo>
                      <a:pt x="1464118" y="1661490"/>
                      <a:pt x="1461426" y="1662721"/>
                      <a:pt x="1459509" y="1664728"/>
                    </a:cubicBezTo>
                    <a:cubicBezTo>
                      <a:pt x="1453304" y="1659210"/>
                      <a:pt x="1445639" y="1654832"/>
                      <a:pt x="1438841" y="1650636"/>
                    </a:cubicBezTo>
                    <a:cubicBezTo>
                      <a:pt x="1429579" y="1645802"/>
                      <a:pt x="1420363" y="1640876"/>
                      <a:pt x="1411420" y="1635495"/>
                    </a:cubicBezTo>
                    <a:cubicBezTo>
                      <a:pt x="1410508" y="1633579"/>
                      <a:pt x="1409048" y="1632029"/>
                      <a:pt x="1407223" y="1630843"/>
                    </a:cubicBezTo>
                    <a:cubicBezTo>
                      <a:pt x="1399831" y="1626282"/>
                      <a:pt x="1392805" y="1621220"/>
                      <a:pt x="1385733" y="1616203"/>
                    </a:cubicBezTo>
                    <a:cubicBezTo>
                      <a:pt x="1347636" y="1590846"/>
                      <a:pt x="1309995" y="1562434"/>
                      <a:pt x="1284901" y="1523304"/>
                    </a:cubicBezTo>
                    <a:cubicBezTo>
                      <a:pt x="1257526" y="1480252"/>
                      <a:pt x="1226774" y="1438568"/>
                      <a:pt x="1207201" y="1391229"/>
                    </a:cubicBezTo>
                    <a:cubicBezTo>
                      <a:pt x="1200494" y="1372713"/>
                      <a:pt x="1197118" y="1352236"/>
                      <a:pt x="1191962" y="1333081"/>
                    </a:cubicBezTo>
                    <a:cubicBezTo>
                      <a:pt x="1183430" y="1304897"/>
                      <a:pt x="1176632" y="1276119"/>
                      <a:pt x="1177362" y="1246293"/>
                    </a:cubicBezTo>
                    <a:cubicBezTo>
                      <a:pt x="1177088" y="1240136"/>
                      <a:pt x="1177407" y="1233979"/>
                      <a:pt x="1177134" y="1227823"/>
                    </a:cubicBezTo>
                    <a:cubicBezTo>
                      <a:pt x="1196570" y="1224174"/>
                      <a:pt x="1214319" y="1216467"/>
                      <a:pt x="1224995" y="1200641"/>
                    </a:cubicBezTo>
                    <a:cubicBezTo>
                      <a:pt x="1238089" y="1180301"/>
                      <a:pt x="1232067" y="1154442"/>
                      <a:pt x="1216874" y="1137066"/>
                    </a:cubicBezTo>
                    <a:cubicBezTo>
                      <a:pt x="1221071" y="1135197"/>
                      <a:pt x="1225269" y="1133372"/>
                      <a:pt x="1229466" y="1131548"/>
                    </a:cubicBezTo>
                    <a:cubicBezTo>
                      <a:pt x="1243519" y="1125300"/>
                      <a:pt x="1257891" y="1119508"/>
                      <a:pt x="1270666" y="1110934"/>
                    </a:cubicBezTo>
                    <a:cubicBezTo>
                      <a:pt x="1308809" y="1082841"/>
                      <a:pt x="1346404" y="1051099"/>
                      <a:pt x="1371133" y="1010236"/>
                    </a:cubicBezTo>
                    <a:cubicBezTo>
                      <a:pt x="1377247" y="999747"/>
                      <a:pt x="1383133" y="989121"/>
                      <a:pt x="1388744" y="978357"/>
                    </a:cubicBezTo>
                    <a:cubicBezTo>
                      <a:pt x="1392349" y="984469"/>
                      <a:pt x="1401611" y="983602"/>
                      <a:pt x="1408318" y="982508"/>
                    </a:cubicBezTo>
                    <a:cubicBezTo>
                      <a:pt x="1436104" y="981322"/>
                      <a:pt x="1462977" y="973979"/>
                      <a:pt x="1489485" y="966226"/>
                    </a:cubicBezTo>
                    <a:cubicBezTo>
                      <a:pt x="1527400" y="955600"/>
                      <a:pt x="1563535" y="939045"/>
                      <a:pt x="1598713" y="921578"/>
                    </a:cubicBezTo>
                    <a:cubicBezTo>
                      <a:pt x="1665964" y="878571"/>
                      <a:pt x="1726007" y="825167"/>
                      <a:pt x="1779024" y="765605"/>
                    </a:cubicBezTo>
                    <a:cubicBezTo>
                      <a:pt x="1823326" y="719680"/>
                      <a:pt x="1862290" y="667826"/>
                      <a:pt x="1888662" y="609542"/>
                    </a:cubicBezTo>
                    <a:cubicBezTo>
                      <a:pt x="1904311" y="574288"/>
                      <a:pt x="1921649" y="539764"/>
                      <a:pt x="1931641" y="502322"/>
                    </a:cubicBezTo>
                    <a:cubicBezTo>
                      <a:pt x="1944553" y="456123"/>
                      <a:pt x="1947062" y="408145"/>
                      <a:pt x="1948340" y="360442"/>
                    </a:cubicBezTo>
                    <a:cubicBezTo>
                      <a:pt x="1948477" y="337593"/>
                      <a:pt x="1952537" y="314379"/>
                      <a:pt x="1949070" y="291668"/>
                    </a:cubicBezTo>
                    <a:close/>
                    <a:moveTo>
                      <a:pt x="1498337" y="563206"/>
                    </a:moveTo>
                    <a:cubicBezTo>
                      <a:pt x="1498656" y="520975"/>
                      <a:pt x="1499614" y="478698"/>
                      <a:pt x="1500162" y="436467"/>
                    </a:cubicBezTo>
                    <a:cubicBezTo>
                      <a:pt x="1501302" y="406640"/>
                      <a:pt x="1502854" y="376814"/>
                      <a:pt x="1504450" y="346988"/>
                    </a:cubicBezTo>
                    <a:cubicBezTo>
                      <a:pt x="1512435" y="351503"/>
                      <a:pt x="1522929" y="351275"/>
                      <a:pt x="1531689" y="353555"/>
                    </a:cubicBezTo>
                    <a:cubicBezTo>
                      <a:pt x="1568600" y="361536"/>
                      <a:pt x="1606195" y="365048"/>
                      <a:pt x="1643425" y="371205"/>
                    </a:cubicBezTo>
                    <a:cubicBezTo>
                      <a:pt x="1696396" y="378091"/>
                      <a:pt x="1749231" y="388261"/>
                      <a:pt x="1802841" y="388444"/>
                    </a:cubicBezTo>
                    <a:cubicBezTo>
                      <a:pt x="1807768" y="404816"/>
                      <a:pt x="1798917" y="421782"/>
                      <a:pt x="1794902" y="437607"/>
                    </a:cubicBezTo>
                    <a:cubicBezTo>
                      <a:pt x="1786278" y="466293"/>
                      <a:pt x="1777336" y="494888"/>
                      <a:pt x="1766295" y="522799"/>
                    </a:cubicBezTo>
                    <a:cubicBezTo>
                      <a:pt x="1754478" y="551075"/>
                      <a:pt x="1743026" y="579214"/>
                      <a:pt x="1729156" y="606577"/>
                    </a:cubicBezTo>
                    <a:cubicBezTo>
                      <a:pt x="1710312" y="641968"/>
                      <a:pt x="1684032" y="673344"/>
                      <a:pt x="1656474" y="702669"/>
                    </a:cubicBezTo>
                    <a:cubicBezTo>
                      <a:pt x="1627228" y="731447"/>
                      <a:pt x="1594561" y="756758"/>
                      <a:pt x="1559155" y="777509"/>
                    </a:cubicBezTo>
                    <a:cubicBezTo>
                      <a:pt x="1536525" y="792148"/>
                      <a:pt x="1514488" y="808247"/>
                      <a:pt x="1488755" y="817140"/>
                    </a:cubicBezTo>
                    <a:cubicBezTo>
                      <a:pt x="1476391" y="821427"/>
                      <a:pt x="1463388" y="823297"/>
                      <a:pt x="1450521" y="825395"/>
                    </a:cubicBezTo>
                    <a:cubicBezTo>
                      <a:pt x="1447692" y="825851"/>
                      <a:pt x="1445229" y="827356"/>
                      <a:pt x="1443586" y="829499"/>
                    </a:cubicBezTo>
                    <a:cubicBezTo>
                      <a:pt x="1445867" y="821154"/>
                      <a:pt x="1448331" y="812899"/>
                      <a:pt x="1451251" y="804781"/>
                    </a:cubicBezTo>
                    <a:cubicBezTo>
                      <a:pt x="1465578" y="767521"/>
                      <a:pt x="1476163" y="728893"/>
                      <a:pt x="1482915" y="689489"/>
                    </a:cubicBezTo>
                    <a:cubicBezTo>
                      <a:pt x="1492862" y="648079"/>
                      <a:pt x="1499067" y="605893"/>
                      <a:pt x="1498337" y="563206"/>
                    </a:cubicBezTo>
                    <a:close/>
                    <a:moveTo>
                      <a:pt x="521177" y="148966"/>
                    </a:moveTo>
                    <a:cubicBezTo>
                      <a:pt x="521177" y="148374"/>
                      <a:pt x="520949" y="147872"/>
                      <a:pt x="520721" y="147461"/>
                    </a:cubicBezTo>
                    <a:cubicBezTo>
                      <a:pt x="521041" y="147644"/>
                      <a:pt x="521451" y="147781"/>
                      <a:pt x="521816" y="147781"/>
                    </a:cubicBezTo>
                    <a:cubicBezTo>
                      <a:pt x="527565" y="146002"/>
                      <a:pt x="532036" y="141396"/>
                      <a:pt x="537009" y="138112"/>
                    </a:cubicBezTo>
                    <a:cubicBezTo>
                      <a:pt x="556309" y="123792"/>
                      <a:pt x="575015" y="109289"/>
                      <a:pt x="595821" y="96976"/>
                    </a:cubicBezTo>
                    <a:cubicBezTo>
                      <a:pt x="629583" y="76407"/>
                      <a:pt x="666312" y="65872"/>
                      <a:pt x="703770" y="52829"/>
                    </a:cubicBezTo>
                    <a:cubicBezTo>
                      <a:pt x="741001" y="39968"/>
                      <a:pt x="780467" y="36912"/>
                      <a:pt x="819294" y="32215"/>
                    </a:cubicBezTo>
                    <a:cubicBezTo>
                      <a:pt x="900461" y="22683"/>
                      <a:pt x="982313" y="20084"/>
                      <a:pt x="1064028" y="21498"/>
                    </a:cubicBezTo>
                    <a:cubicBezTo>
                      <a:pt x="1103905" y="21543"/>
                      <a:pt x="1143645" y="23413"/>
                      <a:pt x="1182883" y="30984"/>
                    </a:cubicBezTo>
                    <a:cubicBezTo>
                      <a:pt x="1213132" y="34130"/>
                      <a:pt x="1243564" y="35499"/>
                      <a:pt x="1273540" y="40743"/>
                    </a:cubicBezTo>
                    <a:cubicBezTo>
                      <a:pt x="1297265" y="46809"/>
                      <a:pt x="1320306" y="55428"/>
                      <a:pt x="1344442" y="60217"/>
                    </a:cubicBezTo>
                    <a:cubicBezTo>
                      <a:pt x="1377703" y="70114"/>
                      <a:pt x="1411512" y="81652"/>
                      <a:pt x="1443084" y="96976"/>
                    </a:cubicBezTo>
                    <a:cubicBezTo>
                      <a:pt x="1458278" y="104911"/>
                      <a:pt x="1472558" y="114351"/>
                      <a:pt x="1486885" y="123746"/>
                    </a:cubicBezTo>
                    <a:cubicBezTo>
                      <a:pt x="1488208" y="124978"/>
                      <a:pt x="1489805" y="125890"/>
                      <a:pt x="1491447" y="126437"/>
                    </a:cubicBezTo>
                    <a:cubicBezTo>
                      <a:pt x="1491402" y="126756"/>
                      <a:pt x="1491356" y="127076"/>
                      <a:pt x="1491356" y="127395"/>
                    </a:cubicBezTo>
                    <a:cubicBezTo>
                      <a:pt x="1491812" y="159912"/>
                      <a:pt x="1490717" y="192338"/>
                      <a:pt x="1489348" y="224809"/>
                    </a:cubicBezTo>
                    <a:cubicBezTo>
                      <a:pt x="1489303" y="226086"/>
                      <a:pt x="1489212" y="227363"/>
                      <a:pt x="1489166" y="228640"/>
                    </a:cubicBezTo>
                    <a:cubicBezTo>
                      <a:pt x="1484466" y="226451"/>
                      <a:pt x="1479585" y="224536"/>
                      <a:pt x="1476254" y="222255"/>
                    </a:cubicBezTo>
                    <a:cubicBezTo>
                      <a:pt x="1443997" y="205199"/>
                      <a:pt x="1409230" y="193523"/>
                      <a:pt x="1373916" y="184539"/>
                    </a:cubicBezTo>
                    <a:cubicBezTo>
                      <a:pt x="1313371" y="168851"/>
                      <a:pt x="1252233" y="160322"/>
                      <a:pt x="1190913" y="147279"/>
                    </a:cubicBezTo>
                    <a:cubicBezTo>
                      <a:pt x="1112756" y="137930"/>
                      <a:pt x="1034144" y="127304"/>
                      <a:pt x="955257" y="131727"/>
                    </a:cubicBezTo>
                    <a:cubicBezTo>
                      <a:pt x="881527" y="137109"/>
                      <a:pt x="806473" y="132731"/>
                      <a:pt x="734202" y="150836"/>
                    </a:cubicBezTo>
                    <a:cubicBezTo>
                      <a:pt x="693368" y="161280"/>
                      <a:pt x="651985" y="170036"/>
                      <a:pt x="611972" y="183308"/>
                    </a:cubicBezTo>
                    <a:cubicBezTo>
                      <a:pt x="579350" y="194162"/>
                      <a:pt x="549967" y="213043"/>
                      <a:pt x="523094" y="234204"/>
                    </a:cubicBezTo>
                    <a:cubicBezTo>
                      <a:pt x="521953" y="235253"/>
                      <a:pt x="519809" y="237123"/>
                      <a:pt x="517664" y="239266"/>
                    </a:cubicBezTo>
                    <a:cubicBezTo>
                      <a:pt x="518257" y="209212"/>
                      <a:pt x="519398" y="179066"/>
                      <a:pt x="521177" y="148966"/>
                    </a:cubicBezTo>
                    <a:close/>
                    <a:moveTo>
                      <a:pt x="512189" y="513860"/>
                    </a:moveTo>
                    <a:cubicBezTo>
                      <a:pt x="518212" y="546149"/>
                      <a:pt x="522136" y="578758"/>
                      <a:pt x="529162" y="610864"/>
                    </a:cubicBezTo>
                    <a:cubicBezTo>
                      <a:pt x="536371" y="644248"/>
                      <a:pt x="548005" y="676400"/>
                      <a:pt x="558910" y="708735"/>
                    </a:cubicBezTo>
                    <a:cubicBezTo>
                      <a:pt x="580490" y="771808"/>
                      <a:pt x="602391" y="836112"/>
                      <a:pt x="635697" y="894123"/>
                    </a:cubicBezTo>
                    <a:cubicBezTo>
                      <a:pt x="622922" y="891752"/>
                      <a:pt x="610284" y="888742"/>
                      <a:pt x="597874" y="884911"/>
                    </a:cubicBezTo>
                    <a:cubicBezTo>
                      <a:pt x="549511" y="872415"/>
                      <a:pt x="506349" y="847787"/>
                      <a:pt x="461591" y="826125"/>
                    </a:cubicBezTo>
                    <a:cubicBezTo>
                      <a:pt x="410627" y="798396"/>
                      <a:pt x="361124" y="767156"/>
                      <a:pt x="316183" y="730352"/>
                    </a:cubicBezTo>
                    <a:cubicBezTo>
                      <a:pt x="286024" y="705314"/>
                      <a:pt x="262025" y="674348"/>
                      <a:pt x="236977" y="644476"/>
                    </a:cubicBezTo>
                    <a:cubicBezTo>
                      <a:pt x="196096" y="594309"/>
                      <a:pt x="155490" y="540768"/>
                      <a:pt x="142258" y="476053"/>
                    </a:cubicBezTo>
                    <a:cubicBezTo>
                      <a:pt x="136920" y="450833"/>
                      <a:pt x="125468" y="421873"/>
                      <a:pt x="132495" y="396379"/>
                    </a:cubicBezTo>
                    <a:lnTo>
                      <a:pt x="132495" y="396379"/>
                    </a:lnTo>
                    <a:cubicBezTo>
                      <a:pt x="170090" y="394144"/>
                      <a:pt x="207777" y="393597"/>
                      <a:pt x="245418" y="391317"/>
                    </a:cubicBezTo>
                    <a:cubicBezTo>
                      <a:pt x="279591" y="387167"/>
                      <a:pt x="313764" y="383609"/>
                      <a:pt x="347801" y="378273"/>
                    </a:cubicBezTo>
                    <a:cubicBezTo>
                      <a:pt x="398673" y="369928"/>
                      <a:pt x="451599" y="368195"/>
                      <a:pt x="499962" y="349086"/>
                    </a:cubicBezTo>
                    <a:cubicBezTo>
                      <a:pt x="499095" y="404269"/>
                      <a:pt x="500920" y="459543"/>
                      <a:pt x="512189" y="513860"/>
                    </a:cubicBezTo>
                    <a:close/>
                    <a:moveTo>
                      <a:pt x="622192" y="1024739"/>
                    </a:moveTo>
                    <a:cubicBezTo>
                      <a:pt x="572141" y="1012881"/>
                      <a:pt x="521451" y="1003350"/>
                      <a:pt x="472541" y="986931"/>
                    </a:cubicBezTo>
                    <a:cubicBezTo>
                      <a:pt x="441698" y="977901"/>
                      <a:pt x="410445" y="969556"/>
                      <a:pt x="381974" y="954369"/>
                    </a:cubicBezTo>
                    <a:cubicBezTo>
                      <a:pt x="264900" y="895263"/>
                      <a:pt x="187610" y="827265"/>
                      <a:pt x="121271" y="713569"/>
                    </a:cubicBezTo>
                    <a:cubicBezTo>
                      <a:pt x="68802" y="635719"/>
                      <a:pt x="46400" y="543413"/>
                      <a:pt x="26051" y="452931"/>
                    </a:cubicBezTo>
                    <a:cubicBezTo>
                      <a:pt x="18842" y="415625"/>
                      <a:pt x="15465" y="377954"/>
                      <a:pt x="17610" y="339645"/>
                    </a:cubicBezTo>
                    <a:cubicBezTo>
                      <a:pt x="18112" y="332348"/>
                      <a:pt x="18842" y="324823"/>
                      <a:pt x="19891" y="317389"/>
                    </a:cubicBezTo>
                    <a:cubicBezTo>
                      <a:pt x="25275" y="316751"/>
                      <a:pt x="30887" y="314790"/>
                      <a:pt x="36043" y="314425"/>
                    </a:cubicBezTo>
                    <a:cubicBezTo>
                      <a:pt x="72315" y="309500"/>
                      <a:pt x="106899" y="296411"/>
                      <a:pt x="143399" y="292580"/>
                    </a:cubicBezTo>
                    <a:cubicBezTo>
                      <a:pt x="191580" y="283322"/>
                      <a:pt x="240627" y="283459"/>
                      <a:pt x="289127" y="277256"/>
                    </a:cubicBezTo>
                    <a:cubicBezTo>
                      <a:pt x="327954" y="270415"/>
                      <a:pt x="366918" y="267405"/>
                      <a:pt x="406247" y="264851"/>
                    </a:cubicBezTo>
                    <a:cubicBezTo>
                      <a:pt x="437044" y="261659"/>
                      <a:pt x="467431" y="255183"/>
                      <a:pt x="498365" y="253039"/>
                    </a:cubicBezTo>
                    <a:cubicBezTo>
                      <a:pt x="499642" y="252811"/>
                      <a:pt x="501148" y="252674"/>
                      <a:pt x="502608" y="252401"/>
                    </a:cubicBezTo>
                    <a:cubicBezTo>
                      <a:pt x="501969" y="272331"/>
                      <a:pt x="501650" y="292260"/>
                      <a:pt x="500783" y="312054"/>
                    </a:cubicBezTo>
                    <a:cubicBezTo>
                      <a:pt x="500509" y="320810"/>
                      <a:pt x="500281" y="329566"/>
                      <a:pt x="500098" y="338323"/>
                    </a:cubicBezTo>
                    <a:cubicBezTo>
                      <a:pt x="494030" y="339007"/>
                      <a:pt x="487962" y="340877"/>
                      <a:pt x="481940" y="341834"/>
                    </a:cubicBezTo>
                    <a:cubicBezTo>
                      <a:pt x="442975" y="349222"/>
                      <a:pt x="403099" y="351913"/>
                      <a:pt x="363724" y="356519"/>
                    </a:cubicBezTo>
                    <a:cubicBezTo>
                      <a:pt x="322935" y="361901"/>
                      <a:pt x="282055" y="366781"/>
                      <a:pt x="241129" y="370976"/>
                    </a:cubicBezTo>
                    <a:cubicBezTo>
                      <a:pt x="207822" y="372527"/>
                      <a:pt x="174424" y="372983"/>
                      <a:pt x="141118" y="374990"/>
                    </a:cubicBezTo>
                    <a:cubicBezTo>
                      <a:pt x="126518" y="374123"/>
                      <a:pt x="114701" y="378547"/>
                      <a:pt x="110823" y="393825"/>
                    </a:cubicBezTo>
                    <a:cubicBezTo>
                      <a:pt x="106032" y="416674"/>
                      <a:pt x="112237" y="440343"/>
                      <a:pt x="117073" y="462736"/>
                    </a:cubicBezTo>
                    <a:cubicBezTo>
                      <a:pt x="126107" y="503736"/>
                      <a:pt x="139521" y="543778"/>
                      <a:pt x="162471" y="579214"/>
                    </a:cubicBezTo>
                    <a:cubicBezTo>
                      <a:pt x="185466" y="614649"/>
                      <a:pt x="211974" y="647805"/>
                      <a:pt x="239304" y="680003"/>
                    </a:cubicBezTo>
                    <a:cubicBezTo>
                      <a:pt x="256778" y="701575"/>
                      <a:pt x="274937" y="722645"/>
                      <a:pt x="296107" y="740659"/>
                    </a:cubicBezTo>
                    <a:cubicBezTo>
                      <a:pt x="349672" y="786128"/>
                      <a:pt x="410034" y="823981"/>
                      <a:pt x="472906" y="855267"/>
                    </a:cubicBezTo>
                    <a:cubicBezTo>
                      <a:pt x="528888" y="884227"/>
                      <a:pt x="587517" y="909766"/>
                      <a:pt x="650389" y="917975"/>
                    </a:cubicBezTo>
                    <a:cubicBezTo>
                      <a:pt x="651027" y="918933"/>
                      <a:pt x="651620" y="919936"/>
                      <a:pt x="652259" y="920894"/>
                    </a:cubicBezTo>
                    <a:cubicBezTo>
                      <a:pt x="681140" y="959477"/>
                      <a:pt x="710660" y="998698"/>
                      <a:pt x="747206" y="1030348"/>
                    </a:cubicBezTo>
                    <a:cubicBezTo>
                      <a:pt x="705458" y="1032401"/>
                      <a:pt x="663392" y="1032036"/>
                      <a:pt x="622192" y="1024739"/>
                    </a:cubicBezTo>
                    <a:close/>
                    <a:moveTo>
                      <a:pt x="1627183" y="2132236"/>
                    </a:moveTo>
                    <a:cubicBezTo>
                      <a:pt x="1625449" y="2170545"/>
                      <a:pt x="1625951" y="2208990"/>
                      <a:pt x="1624628" y="2247299"/>
                    </a:cubicBezTo>
                    <a:cubicBezTo>
                      <a:pt x="1624582" y="2247482"/>
                      <a:pt x="1624582" y="2247664"/>
                      <a:pt x="1624536" y="2247801"/>
                    </a:cubicBezTo>
                    <a:cubicBezTo>
                      <a:pt x="1614043" y="2247664"/>
                      <a:pt x="1603549" y="2246707"/>
                      <a:pt x="1593055" y="2246524"/>
                    </a:cubicBezTo>
                    <a:cubicBezTo>
                      <a:pt x="1560889" y="2246661"/>
                      <a:pt x="1530685" y="2249671"/>
                      <a:pt x="1497607" y="2249534"/>
                    </a:cubicBezTo>
                    <a:cubicBezTo>
                      <a:pt x="1465167" y="2250766"/>
                      <a:pt x="1432955" y="2254460"/>
                      <a:pt x="1400470" y="2254870"/>
                    </a:cubicBezTo>
                    <a:cubicBezTo>
                      <a:pt x="1343256" y="2254825"/>
                      <a:pt x="1286133" y="2258291"/>
                      <a:pt x="1228919" y="2259841"/>
                    </a:cubicBezTo>
                    <a:cubicBezTo>
                      <a:pt x="1123798" y="2260799"/>
                      <a:pt x="1018722" y="2254916"/>
                      <a:pt x="913601" y="2255873"/>
                    </a:cubicBezTo>
                    <a:cubicBezTo>
                      <a:pt x="875139" y="2256238"/>
                      <a:pt x="836631" y="2253502"/>
                      <a:pt x="798352" y="2250492"/>
                    </a:cubicBezTo>
                    <a:cubicBezTo>
                      <a:pt x="751175" y="2247436"/>
                      <a:pt x="703907" y="2250629"/>
                      <a:pt x="656867" y="2244791"/>
                    </a:cubicBezTo>
                    <a:cubicBezTo>
                      <a:pt x="652031" y="2244609"/>
                      <a:pt x="602117" y="2236810"/>
                      <a:pt x="576886" y="2237677"/>
                    </a:cubicBezTo>
                    <a:cubicBezTo>
                      <a:pt x="579213" y="2234895"/>
                      <a:pt x="580399" y="2230745"/>
                      <a:pt x="579076" y="2226686"/>
                    </a:cubicBezTo>
                    <a:cubicBezTo>
                      <a:pt x="578483" y="2219571"/>
                      <a:pt x="581312" y="2207850"/>
                      <a:pt x="575335" y="2203381"/>
                    </a:cubicBezTo>
                    <a:cubicBezTo>
                      <a:pt x="574468" y="2188605"/>
                      <a:pt x="573373" y="2173874"/>
                      <a:pt x="571776" y="2159097"/>
                    </a:cubicBezTo>
                    <a:cubicBezTo>
                      <a:pt x="568537" y="2114905"/>
                      <a:pt x="563062" y="2069436"/>
                      <a:pt x="561784" y="2024788"/>
                    </a:cubicBezTo>
                    <a:cubicBezTo>
                      <a:pt x="558636" y="1987938"/>
                      <a:pt x="555168" y="1950632"/>
                      <a:pt x="553389" y="1913646"/>
                    </a:cubicBezTo>
                    <a:cubicBezTo>
                      <a:pt x="569632" y="1921080"/>
                      <a:pt x="593311" y="1918708"/>
                      <a:pt x="609326" y="1920715"/>
                    </a:cubicBezTo>
                    <a:cubicBezTo>
                      <a:pt x="631500" y="1922220"/>
                      <a:pt x="653674" y="1922220"/>
                      <a:pt x="675893" y="1922585"/>
                    </a:cubicBezTo>
                    <a:cubicBezTo>
                      <a:pt x="794063" y="1924181"/>
                      <a:pt x="912187" y="1928331"/>
                      <a:pt x="1030311" y="1931250"/>
                    </a:cubicBezTo>
                    <a:cubicBezTo>
                      <a:pt x="1101943" y="1933484"/>
                      <a:pt x="1173438" y="1928605"/>
                      <a:pt x="1244796" y="1922904"/>
                    </a:cubicBezTo>
                    <a:cubicBezTo>
                      <a:pt x="1296079" y="1921080"/>
                      <a:pt x="1347408" y="1917157"/>
                      <a:pt x="1398371" y="1911046"/>
                    </a:cubicBezTo>
                    <a:cubicBezTo>
                      <a:pt x="1428849" y="1910225"/>
                      <a:pt x="1459144" y="1906850"/>
                      <a:pt x="1489394" y="1903476"/>
                    </a:cubicBezTo>
                    <a:cubicBezTo>
                      <a:pt x="1529042" y="1898277"/>
                      <a:pt x="1568600" y="1892074"/>
                      <a:pt x="1608522" y="1889840"/>
                    </a:cubicBezTo>
                    <a:cubicBezTo>
                      <a:pt x="1619974" y="1889155"/>
                      <a:pt x="1634072" y="1888699"/>
                      <a:pt x="1646665" y="1888152"/>
                    </a:cubicBezTo>
                    <a:cubicBezTo>
                      <a:pt x="1633981" y="1968966"/>
                      <a:pt x="1631289" y="2050692"/>
                      <a:pt x="1627183" y="2132236"/>
                    </a:cubicBezTo>
                    <a:close/>
                    <a:moveTo>
                      <a:pt x="1537848" y="1688078"/>
                    </a:moveTo>
                    <a:cubicBezTo>
                      <a:pt x="1540723" y="1688717"/>
                      <a:pt x="1544008" y="1689310"/>
                      <a:pt x="1544966" y="1692502"/>
                    </a:cubicBezTo>
                    <a:cubicBezTo>
                      <a:pt x="1548114" y="1698796"/>
                      <a:pt x="1551125" y="1705135"/>
                      <a:pt x="1554547" y="1711246"/>
                    </a:cubicBezTo>
                    <a:cubicBezTo>
                      <a:pt x="1562760" y="1726251"/>
                      <a:pt x="1571839" y="1740708"/>
                      <a:pt x="1581329" y="1754891"/>
                    </a:cubicBezTo>
                    <a:cubicBezTo>
                      <a:pt x="1603914" y="1791513"/>
                      <a:pt x="1629190" y="1826857"/>
                      <a:pt x="1645113" y="1867082"/>
                    </a:cubicBezTo>
                    <a:cubicBezTo>
                      <a:pt x="1571885" y="1868405"/>
                      <a:pt x="1499888" y="1882634"/>
                      <a:pt x="1427024" y="1888654"/>
                    </a:cubicBezTo>
                    <a:cubicBezTo>
                      <a:pt x="1380441" y="1890524"/>
                      <a:pt x="1334222" y="1897319"/>
                      <a:pt x="1287638" y="1900055"/>
                    </a:cubicBezTo>
                    <a:cubicBezTo>
                      <a:pt x="1218516" y="1901788"/>
                      <a:pt x="1148664" y="1911320"/>
                      <a:pt x="1079313" y="1910499"/>
                    </a:cubicBezTo>
                    <a:cubicBezTo>
                      <a:pt x="972869" y="1909541"/>
                      <a:pt x="866470" y="1905437"/>
                      <a:pt x="760072" y="1902974"/>
                    </a:cubicBezTo>
                    <a:cubicBezTo>
                      <a:pt x="713990" y="1901378"/>
                      <a:pt x="667863" y="1902062"/>
                      <a:pt x="621827" y="1900374"/>
                    </a:cubicBezTo>
                    <a:cubicBezTo>
                      <a:pt x="601615" y="1898505"/>
                      <a:pt x="580536" y="1900238"/>
                      <a:pt x="561008" y="1894081"/>
                    </a:cubicBezTo>
                    <a:cubicBezTo>
                      <a:pt x="570225" y="1879943"/>
                      <a:pt x="574468" y="1863342"/>
                      <a:pt x="581312" y="1848064"/>
                    </a:cubicBezTo>
                    <a:cubicBezTo>
                      <a:pt x="590802" y="1827359"/>
                      <a:pt x="600794" y="1806882"/>
                      <a:pt x="609234" y="1785721"/>
                    </a:cubicBezTo>
                    <a:cubicBezTo>
                      <a:pt x="622101" y="1755393"/>
                      <a:pt x="629766" y="1721827"/>
                      <a:pt x="651392" y="1696105"/>
                    </a:cubicBezTo>
                    <a:cubicBezTo>
                      <a:pt x="654221" y="1692274"/>
                      <a:pt x="659377" y="1692411"/>
                      <a:pt x="663574" y="1691271"/>
                    </a:cubicBezTo>
                    <a:cubicBezTo>
                      <a:pt x="706690" y="1682150"/>
                      <a:pt x="749989" y="1678866"/>
                      <a:pt x="794200" y="1675947"/>
                    </a:cubicBezTo>
                    <a:cubicBezTo>
                      <a:pt x="795477" y="1675810"/>
                      <a:pt x="796755" y="1675628"/>
                      <a:pt x="798032" y="1675491"/>
                    </a:cubicBezTo>
                    <a:cubicBezTo>
                      <a:pt x="789637" y="1680964"/>
                      <a:pt x="781060" y="1686254"/>
                      <a:pt x="772300" y="1691271"/>
                    </a:cubicBezTo>
                    <a:cubicBezTo>
                      <a:pt x="761030" y="1697884"/>
                      <a:pt x="750126" y="1705181"/>
                      <a:pt x="738765" y="1711611"/>
                    </a:cubicBezTo>
                    <a:cubicBezTo>
                      <a:pt x="736347" y="1712979"/>
                      <a:pt x="734932" y="1715168"/>
                      <a:pt x="734248" y="1717540"/>
                    </a:cubicBezTo>
                    <a:cubicBezTo>
                      <a:pt x="730005" y="1713937"/>
                      <a:pt x="723207" y="1713891"/>
                      <a:pt x="717138" y="1717449"/>
                    </a:cubicBezTo>
                    <a:cubicBezTo>
                      <a:pt x="693641" y="1736056"/>
                      <a:pt x="708333" y="1767706"/>
                      <a:pt x="726446" y="1784490"/>
                    </a:cubicBezTo>
                    <a:cubicBezTo>
                      <a:pt x="741137" y="1798901"/>
                      <a:pt x="760026" y="1808068"/>
                      <a:pt x="778733" y="1816095"/>
                    </a:cubicBezTo>
                    <a:cubicBezTo>
                      <a:pt x="825955" y="1836617"/>
                      <a:pt x="876599" y="1846103"/>
                      <a:pt x="927426" y="1852397"/>
                    </a:cubicBezTo>
                    <a:cubicBezTo>
                      <a:pt x="995271" y="1861108"/>
                      <a:pt x="1063527" y="1865030"/>
                      <a:pt x="1131919" y="1865167"/>
                    </a:cubicBezTo>
                    <a:cubicBezTo>
                      <a:pt x="1190639" y="1865486"/>
                      <a:pt x="1249450" y="1860971"/>
                      <a:pt x="1306801" y="1847928"/>
                    </a:cubicBezTo>
                    <a:cubicBezTo>
                      <a:pt x="1372821" y="1835614"/>
                      <a:pt x="1438704" y="1813130"/>
                      <a:pt x="1491630" y="1770625"/>
                    </a:cubicBezTo>
                    <a:cubicBezTo>
                      <a:pt x="1514077" y="1750331"/>
                      <a:pt x="1531643" y="1712158"/>
                      <a:pt x="1513712" y="1684840"/>
                    </a:cubicBezTo>
                    <a:cubicBezTo>
                      <a:pt x="1521742" y="1685661"/>
                      <a:pt x="1529818" y="1686665"/>
                      <a:pt x="1537848" y="1688078"/>
                    </a:cubicBezTo>
                    <a:close/>
                    <a:moveTo>
                      <a:pt x="1471053" y="1685616"/>
                    </a:moveTo>
                    <a:cubicBezTo>
                      <a:pt x="1470961" y="1684612"/>
                      <a:pt x="1470779" y="1683655"/>
                      <a:pt x="1470551" y="1682697"/>
                    </a:cubicBezTo>
                    <a:cubicBezTo>
                      <a:pt x="1470961" y="1682697"/>
                      <a:pt x="1471326" y="1682697"/>
                      <a:pt x="1471737" y="1682697"/>
                    </a:cubicBezTo>
                    <a:cubicBezTo>
                      <a:pt x="1473060" y="1684932"/>
                      <a:pt x="1475205" y="1686710"/>
                      <a:pt x="1477805" y="1687303"/>
                    </a:cubicBezTo>
                    <a:cubicBezTo>
                      <a:pt x="1506640" y="1688489"/>
                      <a:pt x="1502671" y="1722283"/>
                      <a:pt x="1490215" y="1739476"/>
                    </a:cubicBezTo>
                    <a:cubicBezTo>
                      <a:pt x="1475433" y="1761960"/>
                      <a:pt x="1450156" y="1774046"/>
                      <a:pt x="1427115" y="1786451"/>
                    </a:cubicBezTo>
                    <a:cubicBezTo>
                      <a:pt x="1387969" y="1808022"/>
                      <a:pt x="1344579" y="1818785"/>
                      <a:pt x="1301007" y="1827450"/>
                    </a:cubicBezTo>
                    <a:cubicBezTo>
                      <a:pt x="1222440" y="1845146"/>
                      <a:pt x="1141044" y="1846149"/>
                      <a:pt x="1060880" y="1842090"/>
                    </a:cubicBezTo>
                    <a:cubicBezTo>
                      <a:pt x="1009825" y="1840950"/>
                      <a:pt x="958908" y="1835660"/>
                      <a:pt x="908355" y="1828499"/>
                    </a:cubicBezTo>
                    <a:cubicBezTo>
                      <a:pt x="855794" y="1821886"/>
                      <a:pt x="767190" y="1802823"/>
                      <a:pt x="730644" y="1763328"/>
                    </a:cubicBezTo>
                    <a:cubicBezTo>
                      <a:pt x="723937" y="1755849"/>
                      <a:pt x="716272" y="1744675"/>
                      <a:pt x="719283" y="1733684"/>
                    </a:cubicBezTo>
                    <a:cubicBezTo>
                      <a:pt x="719967" y="1727710"/>
                      <a:pt x="724530" y="1721918"/>
                      <a:pt x="730872" y="1722374"/>
                    </a:cubicBezTo>
                    <a:cubicBezTo>
                      <a:pt x="732149" y="1722648"/>
                      <a:pt x="733244" y="1723332"/>
                      <a:pt x="734248" y="1724198"/>
                    </a:cubicBezTo>
                    <a:cubicBezTo>
                      <a:pt x="734567" y="1725065"/>
                      <a:pt x="735024" y="1725931"/>
                      <a:pt x="735526" y="1726661"/>
                    </a:cubicBezTo>
                    <a:cubicBezTo>
                      <a:pt x="735571" y="1727391"/>
                      <a:pt x="735571" y="1728120"/>
                      <a:pt x="735571" y="1728941"/>
                    </a:cubicBezTo>
                    <a:cubicBezTo>
                      <a:pt x="735571" y="1730036"/>
                      <a:pt x="736666" y="1730355"/>
                      <a:pt x="737442" y="1730036"/>
                    </a:cubicBezTo>
                    <a:cubicBezTo>
                      <a:pt x="740727" y="1740161"/>
                      <a:pt x="764498" y="1756533"/>
                      <a:pt x="771843" y="1759908"/>
                    </a:cubicBezTo>
                    <a:cubicBezTo>
                      <a:pt x="806701" y="1778652"/>
                      <a:pt x="846852" y="1783395"/>
                      <a:pt x="885359" y="1789643"/>
                    </a:cubicBezTo>
                    <a:cubicBezTo>
                      <a:pt x="916157" y="1794432"/>
                      <a:pt x="946680" y="1800452"/>
                      <a:pt x="977705" y="1803416"/>
                    </a:cubicBezTo>
                    <a:cubicBezTo>
                      <a:pt x="1008685" y="1806791"/>
                      <a:pt x="1039893" y="1805742"/>
                      <a:pt x="1070918" y="1808022"/>
                    </a:cubicBezTo>
                    <a:cubicBezTo>
                      <a:pt x="1117501" y="1811625"/>
                      <a:pt x="1164222" y="1807247"/>
                      <a:pt x="1210760" y="1804647"/>
                    </a:cubicBezTo>
                    <a:cubicBezTo>
                      <a:pt x="1270255" y="1802413"/>
                      <a:pt x="1331074" y="1794568"/>
                      <a:pt x="1386919" y="1772541"/>
                    </a:cubicBezTo>
                    <a:cubicBezTo>
                      <a:pt x="1420180" y="1758266"/>
                      <a:pt x="1470961" y="1725703"/>
                      <a:pt x="1471053" y="1685616"/>
                    </a:cubicBezTo>
                    <a:close/>
                    <a:moveTo>
                      <a:pt x="1178639" y="1351506"/>
                    </a:moveTo>
                    <a:cubicBezTo>
                      <a:pt x="1185210" y="1402995"/>
                      <a:pt x="1212174" y="1448328"/>
                      <a:pt x="1239641" y="1491380"/>
                    </a:cubicBezTo>
                    <a:cubicBezTo>
                      <a:pt x="1260263" y="1523806"/>
                      <a:pt x="1280019" y="1557280"/>
                      <a:pt x="1308124" y="1583960"/>
                    </a:cubicBezTo>
                    <a:cubicBezTo>
                      <a:pt x="1332899" y="1605988"/>
                      <a:pt x="1360320" y="1624914"/>
                      <a:pt x="1387832" y="1643476"/>
                    </a:cubicBezTo>
                    <a:cubicBezTo>
                      <a:pt x="1390889" y="1649541"/>
                      <a:pt x="1400379" y="1653235"/>
                      <a:pt x="1405763" y="1657021"/>
                    </a:cubicBezTo>
                    <a:cubicBezTo>
                      <a:pt x="1415755" y="1663223"/>
                      <a:pt x="1426796" y="1667510"/>
                      <a:pt x="1436423" y="1674260"/>
                    </a:cubicBezTo>
                    <a:cubicBezTo>
                      <a:pt x="1441305" y="1678136"/>
                      <a:pt x="1448514" y="1681010"/>
                      <a:pt x="1449974" y="1687622"/>
                    </a:cubicBezTo>
                    <a:cubicBezTo>
                      <a:pt x="1444727" y="1720368"/>
                      <a:pt x="1396592" y="1747321"/>
                      <a:pt x="1367437" y="1757628"/>
                    </a:cubicBezTo>
                    <a:cubicBezTo>
                      <a:pt x="1307029" y="1778926"/>
                      <a:pt x="1243382" y="1782574"/>
                      <a:pt x="1179963" y="1785995"/>
                    </a:cubicBezTo>
                    <a:cubicBezTo>
                      <a:pt x="1149302" y="1787135"/>
                      <a:pt x="1118642" y="1790281"/>
                      <a:pt x="1087936" y="1788640"/>
                    </a:cubicBezTo>
                    <a:cubicBezTo>
                      <a:pt x="1056956" y="1786633"/>
                      <a:pt x="1025840" y="1786679"/>
                      <a:pt x="994815" y="1785265"/>
                    </a:cubicBezTo>
                    <a:cubicBezTo>
                      <a:pt x="939060" y="1780476"/>
                      <a:pt x="881664" y="1771537"/>
                      <a:pt x="826274" y="1762051"/>
                    </a:cubicBezTo>
                    <a:cubicBezTo>
                      <a:pt x="803781" y="1757171"/>
                      <a:pt x="782018" y="1750285"/>
                      <a:pt x="762445" y="1737333"/>
                    </a:cubicBezTo>
                    <a:cubicBezTo>
                      <a:pt x="758338" y="1735144"/>
                      <a:pt x="754871" y="1731495"/>
                      <a:pt x="751129" y="1728440"/>
                    </a:cubicBezTo>
                    <a:cubicBezTo>
                      <a:pt x="762764" y="1721781"/>
                      <a:pt x="773668" y="1713846"/>
                      <a:pt x="785257" y="1707005"/>
                    </a:cubicBezTo>
                    <a:cubicBezTo>
                      <a:pt x="810899" y="1690769"/>
                      <a:pt x="836358" y="1672892"/>
                      <a:pt x="858395" y="1651730"/>
                    </a:cubicBezTo>
                    <a:cubicBezTo>
                      <a:pt x="858668" y="1651913"/>
                      <a:pt x="858942" y="1652141"/>
                      <a:pt x="859216" y="1652323"/>
                    </a:cubicBezTo>
                    <a:cubicBezTo>
                      <a:pt x="863596" y="1654877"/>
                      <a:pt x="869755" y="1653920"/>
                      <a:pt x="872767" y="1649678"/>
                    </a:cubicBezTo>
                    <a:cubicBezTo>
                      <a:pt x="886409" y="1630524"/>
                      <a:pt x="899640" y="1611095"/>
                      <a:pt x="912415" y="1591348"/>
                    </a:cubicBezTo>
                    <a:cubicBezTo>
                      <a:pt x="954026" y="1525310"/>
                      <a:pt x="975333" y="1448373"/>
                      <a:pt x="987195" y="1371801"/>
                    </a:cubicBezTo>
                    <a:cubicBezTo>
                      <a:pt x="994632" y="1324325"/>
                      <a:pt x="1004350" y="1276530"/>
                      <a:pt x="1003164" y="1228233"/>
                    </a:cubicBezTo>
                    <a:cubicBezTo>
                      <a:pt x="1002845" y="1225314"/>
                      <a:pt x="1002799" y="1221985"/>
                      <a:pt x="1002023" y="1219020"/>
                    </a:cubicBezTo>
                    <a:cubicBezTo>
                      <a:pt x="1041763" y="1228871"/>
                      <a:pt x="1094369" y="1227777"/>
                      <a:pt x="1117228" y="1230422"/>
                    </a:cubicBezTo>
                    <a:cubicBezTo>
                      <a:pt x="1132923" y="1231015"/>
                      <a:pt x="1151857" y="1231562"/>
                      <a:pt x="1169925" y="1229054"/>
                    </a:cubicBezTo>
                    <a:cubicBezTo>
                      <a:pt x="1167552" y="1234025"/>
                      <a:pt x="1167233" y="1240273"/>
                      <a:pt x="1166275" y="1245518"/>
                    </a:cubicBezTo>
                    <a:cubicBezTo>
                      <a:pt x="1161256" y="1281455"/>
                      <a:pt x="1170883" y="1316709"/>
                      <a:pt x="1178639" y="1351506"/>
                    </a:cubicBezTo>
                    <a:close/>
                    <a:moveTo>
                      <a:pt x="1197118" y="1147373"/>
                    </a:moveTo>
                    <a:cubicBezTo>
                      <a:pt x="1213497" y="1160690"/>
                      <a:pt x="1217056" y="1189285"/>
                      <a:pt x="1195886" y="1199729"/>
                    </a:cubicBezTo>
                    <a:cubicBezTo>
                      <a:pt x="1161028" y="1215007"/>
                      <a:pt x="1120786" y="1209489"/>
                      <a:pt x="1083693" y="1207619"/>
                    </a:cubicBezTo>
                    <a:cubicBezTo>
                      <a:pt x="1059283" y="1205247"/>
                      <a:pt x="963333" y="1206205"/>
                      <a:pt x="967485" y="1169447"/>
                    </a:cubicBezTo>
                    <a:cubicBezTo>
                      <a:pt x="968078" y="1160599"/>
                      <a:pt x="970086" y="1149882"/>
                      <a:pt x="979120" y="1145914"/>
                    </a:cubicBezTo>
                    <a:cubicBezTo>
                      <a:pt x="979165" y="1145914"/>
                      <a:pt x="979211" y="1145914"/>
                      <a:pt x="979256" y="1145960"/>
                    </a:cubicBezTo>
                    <a:cubicBezTo>
                      <a:pt x="979393" y="1147282"/>
                      <a:pt x="981036" y="1147419"/>
                      <a:pt x="981583" y="1146461"/>
                    </a:cubicBezTo>
                    <a:cubicBezTo>
                      <a:pt x="1010190" y="1152071"/>
                      <a:pt x="1039619" y="1155263"/>
                      <a:pt x="1069914" y="1155765"/>
                    </a:cubicBezTo>
                    <a:cubicBezTo>
                      <a:pt x="1102536" y="1155628"/>
                      <a:pt x="1135432" y="1157088"/>
                      <a:pt x="1167872" y="1153713"/>
                    </a:cubicBezTo>
                    <a:cubicBezTo>
                      <a:pt x="1177271" y="1152116"/>
                      <a:pt x="1186304" y="1149335"/>
                      <a:pt x="1195202" y="1146051"/>
                    </a:cubicBezTo>
                    <a:cubicBezTo>
                      <a:pt x="1195795" y="1146461"/>
                      <a:pt x="1196388" y="1146963"/>
                      <a:pt x="1197118" y="1147373"/>
                    </a:cubicBezTo>
                    <a:close/>
                    <a:moveTo>
                      <a:pt x="1346951" y="1008914"/>
                    </a:moveTo>
                    <a:cubicBezTo>
                      <a:pt x="1331667" y="1031990"/>
                      <a:pt x="1310816" y="1050369"/>
                      <a:pt x="1290330" y="1068703"/>
                    </a:cubicBezTo>
                    <a:cubicBezTo>
                      <a:pt x="1269343" y="1088496"/>
                      <a:pt x="1242698" y="1104230"/>
                      <a:pt x="1215185" y="1114765"/>
                    </a:cubicBezTo>
                    <a:cubicBezTo>
                      <a:pt x="1199901" y="1121469"/>
                      <a:pt x="1184571" y="1128538"/>
                      <a:pt x="1168191" y="1132187"/>
                    </a:cubicBezTo>
                    <a:cubicBezTo>
                      <a:pt x="1154458" y="1135105"/>
                      <a:pt x="1140542" y="1134193"/>
                      <a:pt x="1126444" y="1134513"/>
                    </a:cubicBezTo>
                    <a:cubicBezTo>
                      <a:pt x="996138" y="1140350"/>
                      <a:pt x="886363" y="1112758"/>
                      <a:pt x="782428" y="1031625"/>
                    </a:cubicBezTo>
                    <a:cubicBezTo>
                      <a:pt x="750628" y="1008959"/>
                      <a:pt x="724575" y="979771"/>
                      <a:pt x="700440" y="949306"/>
                    </a:cubicBezTo>
                    <a:cubicBezTo>
                      <a:pt x="690767" y="937540"/>
                      <a:pt x="681186" y="925637"/>
                      <a:pt x="672289" y="913278"/>
                    </a:cubicBezTo>
                    <a:cubicBezTo>
                      <a:pt x="674798" y="907486"/>
                      <a:pt x="672471" y="899505"/>
                      <a:pt x="664350" y="898365"/>
                    </a:cubicBezTo>
                    <a:cubicBezTo>
                      <a:pt x="663529" y="898273"/>
                      <a:pt x="662707" y="898137"/>
                      <a:pt x="661932" y="898045"/>
                    </a:cubicBezTo>
                    <a:cubicBezTo>
                      <a:pt x="659742" y="894670"/>
                      <a:pt x="657643" y="891250"/>
                      <a:pt x="655590" y="887784"/>
                    </a:cubicBezTo>
                    <a:cubicBezTo>
                      <a:pt x="626800" y="836751"/>
                      <a:pt x="605630" y="781522"/>
                      <a:pt x="586239" y="726339"/>
                    </a:cubicBezTo>
                    <a:cubicBezTo>
                      <a:pt x="572460" y="684518"/>
                      <a:pt x="556127" y="643336"/>
                      <a:pt x="546956" y="600147"/>
                    </a:cubicBezTo>
                    <a:cubicBezTo>
                      <a:pt x="536827" y="540813"/>
                      <a:pt x="523504" y="481754"/>
                      <a:pt x="518622" y="421690"/>
                    </a:cubicBezTo>
                    <a:cubicBezTo>
                      <a:pt x="517025" y="364546"/>
                      <a:pt x="516341" y="307219"/>
                      <a:pt x="517345" y="249984"/>
                    </a:cubicBezTo>
                    <a:cubicBezTo>
                      <a:pt x="544903" y="232152"/>
                      <a:pt x="574285" y="215095"/>
                      <a:pt x="605356" y="203830"/>
                    </a:cubicBezTo>
                    <a:cubicBezTo>
                      <a:pt x="634967" y="193387"/>
                      <a:pt x="665719" y="187139"/>
                      <a:pt x="696242" y="179978"/>
                    </a:cubicBezTo>
                    <a:cubicBezTo>
                      <a:pt x="754962" y="163697"/>
                      <a:pt x="813910" y="156081"/>
                      <a:pt x="875276" y="155990"/>
                    </a:cubicBezTo>
                    <a:cubicBezTo>
                      <a:pt x="941159" y="154029"/>
                      <a:pt x="1007225" y="147963"/>
                      <a:pt x="1073017" y="155260"/>
                    </a:cubicBezTo>
                    <a:cubicBezTo>
                      <a:pt x="1104544" y="158544"/>
                      <a:pt x="1135980" y="162557"/>
                      <a:pt x="1167552" y="165385"/>
                    </a:cubicBezTo>
                    <a:cubicBezTo>
                      <a:pt x="1222212" y="173046"/>
                      <a:pt x="1275502" y="186683"/>
                      <a:pt x="1330389" y="195621"/>
                    </a:cubicBezTo>
                    <a:cubicBezTo>
                      <a:pt x="1368304" y="204423"/>
                      <a:pt x="1407040" y="214001"/>
                      <a:pt x="1442810" y="229780"/>
                    </a:cubicBezTo>
                    <a:cubicBezTo>
                      <a:pt x="1454171" y="234706"/>
                      <a:pt x="1464254" y="239768"/>
                      <a:pt x="1475433" y="245651"/>
                    </a:cubicBezTo>
                    <a:cubicBezTo>
                      <a:pt x="1479220" y="247475"/>
                      <a:pt x="1483645" y="250440"/>
                      <a:pt x="1488025" y="252127"/>
                    </a:cubicBezTo>
                    <a:cubicBezTo>
                      <a:pt x="1484147" y="337228"/>
                      <a:pt x="1478216" y="422238"/>
                      <a:pt x="1478124" y="507430"/>
                    </a:cubicBezTo>
                    <a:cubicBezTo>
                      <a:pt x="1476254" y="547061"/>
                      <a:pt x="1478946" y="586875"/>
                      <a:pt x="1473608" y="626279"/>
                    </a:cubicBezTo>
                    <a:cubicBezTo>
                      <a:pt x="1467448" y="664771"/>
                      <a:pt x="1459144" y="702760"/>
                      <a:pt x="1450202" y="740750"/>
                    </a:cubicBezTo>
                    <a:cubicBezTo>
                      <a:pt x="1442400" y="770257"/>
                      <a:pt x="1429807" y="798305"/>
                      <a:pt x="1422051" y="827858"/>
                    </a:cubicBezTo>
                    <a:cubicBezTo>
                      <a:pt x="1408409" y="892527"/>
                      <a:pt x="1381536" y="952362"/>
                      <a:pt x="1346951" y="1008914"/>
                    </a:cubicBezTo>
                    <a:close/>
                    <a:moveTo>
                      <a:pt x="1926805" y="368058"/>
                    </a:moveTo>
                    <a:cubicBezTo>
                      <a:pt x="1925573" y="420596"/>
                      <a:pt x="1921193" y="473271"/>
                      <a:pt x="1902851" y="523027"/>
                    </a:cubicBezTo>
                    <a:cubicBezTo>
                      <a:pt x="1879126" y="583546"/>
                      <a:pt x="1852709" y="642652"/>
                      <a:pt x="1812604" y="694506"/>
                    </a:cubicBezTo>
                    <a:cubicBezTo>
                      <a:pt x="1778248" y="737877"/>
                      <a:pt x="1739604" y="777919"/>
                      <a:pt x="1700001" y="816547"/>
                    </a:cubicBezTo>
                    <a:cubicBezTo>
                      <a:pt x="1667972" y="846191"/>
                      <a:pt x="1632475" y="872552"/>
                      <a:pt x="1596887" y="897863"/>
                    </a:cubicBezTo>
                    <a:cubicBezTo>
                      <a:pt x="1548433" y="925546"/>
                      <a:pt x="1494869" y="944883"/>
                      <a:pt x="1440529" y="957288"/>
                    </a:cubicBezTo>
                    <a:cubicBezTo>
                      <a:pt x="1429944" y="959294"/>
                      <a:pt x="1419222" y="960662"/>
                      <a:pt x="1408500" y="961346"/>
                    </a:cubicBezTo>
                    <a:cubicBezTo>
                      <a:pt x="1404850" y="961575"/>
                      <a:pt x="1400424" y="961666"/>
                      <a:pt x="1396546" y="962578"/>
                    </a:cubicBezTo>
                    <a:cubicBezTo>
                      <a:pt x="1409778" y="935533"/>
                      <a:pt x="1421321" y="907668"/>
                      <a:pt x="1430948" y="879256"/>
                    </a:cubicBezTo>
                    <a:cubicBezTo>
                      <a:pt x="1434735" y="865346"/>
                      <a:pt x="1437883" y="851254"/>
                      <a:pt x="1441487" y="837298"/>
                    </a:cubicBezTo>
                    <a:cubicBezTo>
                      <a:pt x="1442309" y="842908"/>
                      <a:pt x="1447829" y="847149"/>
                      <a:pt x="1453350" y="846237"/>
                    </a:cubicBezTo>
                    <a:cubicBezTo>
                      <a:pt x="1463753" y="844549"/>
                      <a:pt x="1474246" y="843044"/>
                      <a:pt x="1484466" y="840445"/>
                    </a:cubicBezTo>
                    <a:cubicBezTo>
                      <a:pt x="1521377" y="830959"/>
                      <a:pt x="1551308" y="806651"/>
                      <a:pt x="1583382" y="787268"/>
                    </a:cubicBezTo>
                    <a:cubicBezTo>
                      <a:pt x="1648353" y="746861"/>
                      <a:pt x="1703925" y="690812"/>
                      <a:pt x="1743117" y="625048"/>
                    </a:cubicBezTo>
                    <a:cubicBezTo>
                      <a:pt x="1763055" y="587879"/>
                      <a:pt x="1779389" y="547563"/>
                      <a:pt x="1794400" y="507931"/>
                    </a:cubicBezTo>
                    <a:cubicBezTo>
                      <a:pt x="1803525" y="482255"/>
                      <a:pt x="1811418" y="456123"/>
                      <a:pt x="1819266" y="430036"/>
                    </a:cubicBezTo>
                    <a:cubicBezTo>
                      <a:pt x="1824832" y="410836"/>
                      <a:pt x="1833364" y="379596"/>
                      <a:pt x="1810460" y="368787"/>
                    </a:cubicBezTo>
                    <a:cubicBezTo>
                      <a:pt x="1802704" y="366325"/>
                      <a:pt x="1794354" y="367875"/>
                      <a:pt x="1786324" y="367237"/>
                    </a:cubicBezTo>
                    <a:cubicBezTo>
                      <a:pt x="1744942" y="365914"/>
                      <a:pt x="1704016" y="358937"/>
                      <a:pt x="1662907" y="354467"/>
                    </a:cubicBezTo>
                    <a:cubicBezTo>
                      <a:pt x="1622483" y="348493"/>
                      <a:pt x="1581694" y="345802"/>
                      <a:pt x="1541179" y="340512"/>
                    </a:cubicBezTo>
                    <a:cubicBezTo>
                      <a:pt x="1537118" y="340831"/>
                      <a:pt x="1514944" y="336635"/>
                      <a:pt x="1504907" y="338505"/>
                    </a:cubicBezTo>
                    <a:cubicBezTo>
                      <a:pt x="1506503" y="308907"/>
                      <a:pt x="1508100" y="279354"/>
                      <a:pt x="1509424" y="249756"/>
                    </a:cubicBezTo>
                    <a:cubicBezTo>
                      <a:pt x="1512389" y="250622"/>
                      <a:pt x="1515492" y="251215"/>
                      <a:pt x="1518320" y="252218"/>
                    </a:cubicBezTo>
                    <a:cubicBezTo>
                      <a:pt x="1564539" y="268226"/>
                      <a:pt x="1614179" y="264304"/>
                      <a:pt x="1661721" y="273653"/>
                    </a:cubicBezTo>
                    <a:cubicBezTo>
                      <a:pt x="1700411" y="280266"/>
                      <a:pt x="1739923" y="279719"/>
                      <a:pt x="1778477" y="287426"/>
                    </a:cubicBezTo>
                    <a:cubicBezTo>
                      <a:pt x="1801837" y="290892"/>
                      <a:pt x="1825471" y="290710"/>
                      <a:pt x="1849013" y="291804"/>
                    </a:cubicBezTo>
                    <a:cubicBezTo>
                      <a:pt x="1875339" y="294450"/>
                      <a:pt x="1901802" y="295088"/>
                      <a:pt x="1928265" y="295362"/>
                    </a:cubicBezTo>
                    <a:cubicBezTo>
                      <a:pt x="1931185" y="319396"/>
                      <a:pt x="1926987" y="343887"/>
                      <a:pt x="1926805" y="3680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7"/>
              <p:cNvSpPr/>
              <p:nvPr/>
            </p:nvSpPr>
            <p:spPr>
              <a:xfrm>
                <a:off x="4160538" y="1637303"/>
                <a:ext cx="2646" cy="2645"/>
              </a:xfrm>
              <a:custGeom>
                <a:rect b="b" l="l" r="r" t="t"/>
                <a:pathLst>
                  <a:path extrusionOk="0" h="2645" w="2646">
                    <a:moveTo>
                      <a:pt x="1323" y="0"/>
                    </a:moveTo>
                    <a:cubicBezTo>
                      <a:pt x="593" y="0"/>
                      <a:pt x="0" y="593"/>
                      <a:pt x="0" y="1323"/>
                    </a:cubicBezTo>
                    <a:cubicBezTo>
                      <a:pt x="0" y="2052"/>
                      <a:pt x="593" y="2645"/>
                      <a:pt x="1323" y="2645"/>
                    </a:cubicBezTo>
                    <a:cubicBezTo>
                      <a:pt x="2053" y="2645"/>
                      <a:pt x="2646" y="2052"/>
                      <a:pt x="2646" y="1323"/>
                    </a:cubicBezTo>
                    <a:cubicBezTo>
                      <a:pt x="2646" y="593"/>
                      <a:pt x="2053" y="0"/>
                      <a:pt x="1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7"/>
              <p:cNvSpPr/>
              <p:nvPr/>
            </p:nvSpPr>
            <p:spPr>
              <a:xfrm>
                <a:off x="4420164" y="2034670"/>
                <a:ext cx="192409" cy="224282"/>
              </a:xfrm>
              <a:custGeom>
                <a:rect b="b" l="l" r="r" t="t"/>
                <a:pathLst>
                  <a:path extrusionOk="0" h="224282" w="192409">
                    <a:moveTo>
                      <a:pt x="185040" y="204222"/>
                    </a:moveTo>
                    <a:cubicBezTo>
                      <a:pt x="167519" y="198978"/>
                      <a:pt x="152235" y="188397"/>
                      <a:pt x="136996" y="178546"/>
                    </a:cubicBezTo>
                    <a:cubicBezTo>
                      <a:pt x="97302" y="150544"/>
                      <a:pt x="61668" y="115336"/>
                      <a:pt x="34750" y="74838"/>
                    </a:cubicBezTo>
                    <a:cubicBezTo>
                      <a:pt x="22796" y="54635"/>
                      <a:pt x="18872" y="31239"/>
                      <a:pt x="12393" y="8983"/>
                    </a:cubicBezTo>
                    <a:cubicBezTo>
                      <a:pt x="8971" y="-6021"/>
                      <a:pt x="-1431" y="-366"/>
                      <a:pt x="165" y="12312"/>
                    </a:cubicBezTo>
                    <a:cubicBezTo>
                      <a:pt x="3724" y="60655"/>
                      <a:pt x="23343" y="97231"/>
                      <a:pt x="56376" y="131937"/>
                    </a:cubicBezTo>
                    <a:cubicBezTo>
                      <a:pt x="90595" y="169927"/>
                      <a:pt x="131110" y="205819"/>
                      <a:pt x="179565" y="223879"/>
                    </a:cubicBezTo>
                    <a:cubicBezTo>
                      <a:pt x="192613" y="227299"/>
                      <a:pt x="197860" y="207962"/>
                      <a:pt x="185040" y="2042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7"/>
              <p:cNvSpPr/>
              <p:nvPr/>
            </p:nvSpPr>
            <p:spPr>
              <a:xfrm>
                <a:off x="4468692" y="2945102"/>
                <a:ext cx="2646" cy="2645"/>
              </a:xfrm>
              <a:custGeom>
                <a:rect b="b" l="l" r="r" t="t"/>
                <a:pathLst>
                  <a:path extrusionOk="0" h="2645" w="2646">
                    <a:moveTo>
                      <a:pt x="1323" y="2645"/>
                    </a:moveTo>
                    <a:cubicBezTo>
                      <a:pt x="2053" y="2645"/>
                      <a:pt x="2646" y="2052"/>
                      <a:pt x="2646" y="1322"/>
                    </a:cubicBezTo>
                    <a:cubicBezTo>
                      <a:pt x="2646" y="593"/>
                      <a:pt x="2053" y="0"/>
                      <a:pt x="1323" y="0"/>
                    </a:cubicBezTo>
                    <a:cubicBezTo>
                      <a:pt x="593" y="0"/>
                      <a:pt x="0" y="593"/>
                      <a:pt x="0" y="1322"/>
                    </a:cubicBezTo>
                    <a:cubicBezTo>
                      <a:pt x="0" y="2052"/>
                      <a:pt x="593" y="2645"/>
                      <a:pt x="1323" y="26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7"/>
              <p:cNvSpPr/>
              <p:nvPr/>
            </p:nvSpPr>
            <p:spPr>
              <a:xfrm>
                <a:off x="4633544" y="3240703"/>
                <a:ext cx="379329" cy="218201"/>
              </a:xfrm>
              <a:custGeom>
                <a:rect b="b" l="l" r="r" t="t"/>
                <a:pathLst>
                  <a:path extrusionOk="0" h="218201" w="379329">
                    <a:moveTo>
                      <a:pt x="350077" y="62"/>
                    </a:moveTo>
                    <a:cubicBezTo>
                      <a:pt x="271601" y="16"/>
                      <a:pt x="193034" y="-987"/>
                      <a:pt x="114832" y="7131"/>
                    </a:cubicBezTo>
                    <a:cubicBezTo>
                      <a:pt x="99776" y="8089"/>
                      <a:pt x="82073" y="8089"/>
                      <a:pt x="65830" y="8043"/>
                    </a:cubicBezTo>
                    <a:cubicBezTo>
                      <a:pt x="53876" y="9457"/>
                      <a:pt x="17559" y="2844"/>
                      <a:pt x="20661" y="22363"/>
                    </a:cubicBezTo>
                    <a:cubicBezTo>
                      <a:pt x="17102" y="18305"/>
                      <a:pt x="10076" y="21223"/>
                      <a:pt x="9939" y="26468"/>
                    </a:cubicBezTo>
                    <a:cubicBezTo>
                      <a:pt x="4601" y="74902"/>
                      <a:pt x="1635" y="123472"/>
                      <a:pt x="723" y="172179"/>
                    </a:cubicBezTo>
                    <a:cubicBezTo>
                      <a:pt x="1179" y="183763"/>
                      <a:pt x="-3748" y="198631"/>
                      <a:pt x="7156" y="206749"/>
                    </a:cubicBezTo>
                    <a:cubicBezTo>
                      <a:pt x="18608" y="214821"/>
                      <a:pt x="33436" y="215003"/>
                      <a:pt x="46941" y="216098"/>
                    </a:cubicBezTo>
                    <a:cubicBezTo>
                      <a:pt x="65465" y="217101"/>
                      <a:pt x="84081" y="217420"/>
                      <a:pt x="102650" y="217877"/>
                    </a:cubicBezTo>
                    <a:cubicBezTo>
                      <a:pt x="174510" y="218561"/>
                      <a:pt x="246507" y="218332"/>
                      <a:pt x="318367" y="215551"/>
                    </a:cubicBezTo>
                    <a:cubicBezTo>
                      <a:pt x="331963" y="214365"/>
                      <a:pt x="345970" y="215368"/>
                      <a:pt x="359293" y="212769"/>
                    </a:cubicBezTo>
                    <a:cubicBezTo>
                      <a:pt x="381604" y="201914"/>
                      <a:pt x="374076" y="153937"/>
                      <a:pt x="376859" y="132274"/>
                    </a:cubicBezTo>
                    <a:cubicBezTo>
                      <a:pt x="377908" y="97522"/>
                      <a:pt x="378045" y="62770"/>
                      <a:pt x="378912" y="27973"/>
                    </a:cubicBezTo>
                    <a:cubicBezTo>
                      <a:pt x="382014" y="8727"/>
                      <a:pt x="367369" y="336"/>
                      <a:pt x="350077" y="62"/>
                    </a:cubicBezTo>
                    <a:close/>
                    <a:moveTo>
                      <a:pt x="355232" y="145591"/>
                    </a:moveTo>
                    <a:cubicBezTo>
                      <a:pt x="354183" y="161325"/>
                      <a:pt x="355780" y="177834"/>
                      <a:pt x="350624" y="192930"/>
                    </a:cubicBezTo>
                    <a:cubicBezTo>
                      <a:pt x="266810" y="197399"/>
                      <a:pt x="182814" y="197947"/>
                      <a:pt x="98909" y="197263"/>
                    </a:cubicBezTo>
                    <a:cubicBezTo>
                      <a:pt x="72492" y="195438"/>
                      <a:pt x="44432" y="199406"/>
                      <a:pt x="19064" y="191106"/>
                    </a:cubicBezTo>
                    <a:cubicBezTo>
                      <a:pt x="17331" y="136105"/>
                      <a:pt x="20342" y="81150"/>
                      <a:pt x="22532" y="26240"/>
                    </a:cubicBezTo>
                    <a:cubicBezTo>
                      <a:pt x="29056" y="34677"/>
                      <a:pt x="40919" y="28201"/>
                      <a:pt x="49907" y="29204"/>
                    </a:cubicBezTo>
                    <a:cubicBezTo>
                      <a:pt x="88917" y="29934"/>
                      <a:pt x="127288" y="27471"/>
                      <a:pt x="166161" y="24233"/>
                    </a:cubicBezTo>
                    <a:cubicBezTo>
                      <a:pt x="209414" y="20539"/>
                      <a:pt x="253624" y="21497"/>
                      <a:pt x="297151" y="21315"/>
                    </a:cubicBezTo>
                    <a:cubicBezTo>
                      <a:pt x="317272" y="22181"/>
                      <a:pt x="338077" y="18715"/>
                      <a:pt x="357879" y="22592"/>
                    </a:cubicBezTo>
                    <a:cubicBezTo>
                      <a:pt x="356966" y="63591"/>
                      <a:pt x="356875" y="104637"/>
                      <a:pt x="355232" y="1455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9" name="Google Shape;839;p27"/>
            <p:cNvSpPr/>
            <p:nvPr/>
          </p:nvSpPr>
          <p:spPr>
            <a:xfrm>
              <a:off x="4222965" y="1408920"/>
              <a:ext cx="971079" cy="983413"/>
            </a:xfrm>
            <a:custGeom>
              <a:rect b="b" l="l" r="r" t="t"/>
              <a:pathLst>
                <a:path extrusionOk="0" h="983413" w="971079">
                  <a:moveTo>
                    <a:pt x="376809" y="849675"/>
                  </a:moveTo>
                  <a:cubicBezTo>
                    <a:pt x="389858" y="853050"/>
                    <a:pt x="395059" y="833758"/>
                    <a:pt x="382238" y="829973"/>
                  </a:cubicBezTo>
                  <a:cubicBezTo>
                    <a:pt x="364718" y="824728"/>
                    <a:pt x="349434" y="814148"/>
                    <a:pt x="334195" y="804297"/>
                  </a:cubicBezTo>
                  <a:cubicBezTo>
                    <a:pt x="294501" y="776295"/>
                    <a:pt x="258867" y="741087"/>
                    <a:pt x="231948" y="700634"/>
                  </a:cubicBezTo>
                  <a:cubicBezTo>
                    <a:pt x="219994" y="680431"/>
                    <a:pt x="216071" y="657035"/>
                    <a:pt x="209592" y="634779"/>
                  </a:cubicBezTo>
                  <a:cubicBezTo>
                    <a:pt x="206170" y="619775"/>
                    <a:pt x="195767" y="625430"/>
                    <a:pt x="197364" y="638108"/>
                  </a:cubicBezTo>
                  <a:cubicBezTo>
                    <a:pt x="200969" y="686451"/>
                    <a:pt x="220542" y="723027"/>
                    <a:pt x="253575" y="757733"/>
                  </a:cubicBezTo>
                  <a:cubicBezTo>
                    <a:pt x="287839" y="795677"/>
                    <a:pt x="328309" y="831615"/>
                    <a:pt x="376809" y="849675"/>
                  </a:cubicBezTo>
                  <a:close/>
                  <a:moveTo>
                    <a:pt x="971080" y="100277"/>
                  </a:moveTo>
                  <a:cubicBezTo>
                    <a:pt x="967202" y="185377"/>
                    <a:pt x="961270" y="270387"/>
                    <a:pt x="961179" y="355534"/>
                  </a:cubicBezTo>
                  <a:cubicBezTo>
                    <a:pt x="959308" y="395165"/>
                    <a:pt x="962046" y="434979"/>
                    <a:pt x="956662" y="474383"/>
                  </a:cubicBezTo>
                  <a:cubicBezTo>
                    <a:pt x="950503" y="512874"/>
                    <a:pt x="942199" y="550864"/>
                    <a:pt x="933256" y="588854"/>
                  </a:cubicBezTo>
                  <a:cubicBezTo>
                    <a:pt x="925454" y="618361"/>
                    <a:pt x="912862" y="646409"/>
                    <a:pt x="905106" y="675961"/>
                  </a:cubicBezTo>
                  <a:cubicBezTo>
                    <a:pt x="891509" y="740676"/>
                    <a:pt x="864636" y="800512"/>
                    <a:pt x="830006" y="857063"/>
                  </a:cubicBezTo>
                  <a:cubicBezTo>
                    <a:pt x="814722" y="880140"/>
                    <a:pt x="793871" y="898519"/>
                    <a:pt x="773385" y="916852"/>
                  </a:cubicBezTo>
                  <a:cubicBezTo>
                    <a:pt x="752352" y="936691"/>
                    <a:pt x="725752" y="952380"/>
                    <a:pt x="698240" y="962915"/>
                  </a:cubicBezTo>
                  <a:cubicBezTo>
                    <a:pt x="682955" y="969619"/>
                    <a:pt x="667625" y="976688"/>
                    <a:pt x="651246" y="980336"/>
                  </a:cubicBezTo>
                  <a:cubicBezTo>
                    <a:pt x="637513" y="983255"/>
                    <a:pt x="623551" y="982297"/>
                    <a:pt x="609544" y="982662"/>
                  </a:cubicBezTo>
                  <a:cubicBezTo>
                    <a:pt x="479238" y="988500"/>
                    <a:pt x="369463" y="960908"/>
                    <a:pt x="265529" y="879775"/>
                  </a:cubicBezTo>
                  <a:cubicBezTo>
                    <a:pt x="233728" y="857109"/>
                    <a:pt x="207676" y="827921"/>
                    <a:pt x="183540" y="797456"/>
                  </a:cubicBezTo>
                  <a:cubicBezTo>
                    <a:pt x="173867" y="785690"/>
                    <a:pt x="164286" y="773832"/>
                    <a:pt x="155435" y="761518"/>
                  </a:cubicBezTo>
                  <a:cubicBezTo>
                    <a:pt x="157990" y="755726"/>
                    <a:pt x="155617" y="747700"/>
                    <a:pt x="147496" y="746560"/>
                  </a:cubicBezTo>
                  <a:cubicBezTo>
                    <a:pt x="146674" y="746468"/>
                    <a:pt x="145899" y="746377"/>
                    <a:pt x="145078" y="746286"/>
                  </a:cubicBezTo>
                  <a:cubicBezTo>
                    <a:pt x="142888" y="742911"/>
                    <a:pt x="140789" y="739445"/>
                    <a:pt x="138736" y="735979"/>
                  </a:cubicBezTo>
                  <a:cubicBezTo>
                    <a:pt x="109946" y="684946"/>
                    <a:pt x="88776" y="629763"/>
                    <a:pt x="69385" y="574534"/>
                  </a:cubicBezTo>
                  <a:cubicBezTo>
                    <a:pt x="55606" y="532713"/>
                    <a:pt x="39272" y="491531"/>
                    <a:pt x="30102" y="448387"/>
                  </a:cubicBezTo>
                  <a:cubicBezTo>
                    <a:pt x="19973" y="389054"/>
                    <a:pt x="6650" y="329994"/>
                    <a:pt x="1768" y="269931"/>
                  </a:cubicBezTo>
                  <a:cubicBezTo>
                    <a:pt x="171" y="212787"/>
                    <a:pt x="-559" y="155460"/>
                    <a:pt x="491" y="98224"/>
                  </a:cubicBezTo>
                  <a:cubicBezTo>
                    <a:pt x="28048" y="80392"/>
                    <a:pt x="57431" y="63336"/>
                    <a:pt x="88502" y="52071"/>
                  </a:cubicBezTo>
                  <a:cubicBezTo>
                    <a:pt x="118113" y="41627"/>
                    <a:pt x="148864" y="35334"/>
                    <a:pt x="179342" y="28174"/>
                  </a:cubicBezTo>
                  <a:cubicBezTo>
                    <a:pt x="238108" y="11892"/>
                    <a:pt x="297010" y="4276"/>
                    <a:pt x="358376" y="4230"/>
                  </a:cubicBezTo>
                  <a:cubicBezTo>
                    <a:pt x="424259" y="2269"/>
                    <a:pt x="490325" y="-3796"/>
                    <a:pt x="556117" y="3501"/>
                  </a:cubicBezTo>
                  <a:cubicBezTo>
                    <a:pt x="587644" y="6739"/>
                    <a:pt x="619080" y="10798"/>
                    <a:pt x="650653" y="13580"/>
                  </a:cubicBezTo>
                  <a:cubicBezTo>
                    <a:pt x="705358" y="21241"/>
                    <a:pt x="758602" y="34923"/>
                    <a:pt x="813490" y="43816"/>
                  </a:cubicBezTo>
                  <a:cubicBezTo>
                    <a:pt x="851404" y="52618"/>
                    <a:pt x="890140" y="62241"/>
                    <a:pt x="925911" y="77975"/>
                  </a:cubicBezTo>
                  <a:cubicBezTo>
                    <a:pt x="937271" y="82901"/>
                    <a:pt x="947355" y="87963"/>
                    <a:pt x="958533" y="93846"/>
                  </a:cubicBezTo>
                  <a:cubicBezTo>
                    <a:pt x="962274" y="95625"/>
                    <a:pt x="966700" y="98635"/>
                    <a:pt x="971080" y="10027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4223501" y="1278162"/>
              <a:ext cx="973828" cy="218264"/>
            </a:xfrm>
            <a:custGeom>
              <a:rect b="b" l="l" r="r" t="t"/>
              <a:pathLst>
                <a:path extrusionOk="0" h="218264" w="973828">
                  <a:moveTo>
                    <a:pt x="973737" y="106347"/>
                  </a:moveTo>
                  <a:cubicBezTo>
                    <a:pt x="974148" y="138864"/>
                    <a:pt x="973098" y="171336"/>
                    <a:pt x="971730" y="203762"/>
                  </a:cubicBezTo>
                  <a:cubicBezTo>
                    <a:pt x="971684" y="205039"/>
                    <a:pt x="971638" y="206316"/>
                    <a:pt x="971593" y="207638"/>
                  </a:cubicBezTo>
                  <a:cubicBezTo>
                    <a:pt x="966848" y="205449"/>
                    <a:pt x="961966" y="203534"/>
                    <a:pt x="958635" y="201208"/>
                  </a:cubicBezTo>
                  <a:cubicBezTo>
                    <a:pt x="926378" y="184151"/>
                    <a:pt x="891611" y="172476"/>
                    <a:pt x="856297" y="163492"/>
                  </a:cubicBezTo>
                  <a:cubicBezTo>
                    <a:pt x="795753" y="147849"/>
                    <a:pt x="734660" y="139275"/>
                    <a:pt x="673294" y="126232"/>
                  </a:cubicBezTo>
                  <a:cubicBezTo>
                    <a:pt x="595138" y="116882"/>
                    <a:pt x="516571" y="106256"/>
                    <a:pt x="437639" y="110680"/>
                  </a:cubicBezTo>
                  <a:cubicBezTo>
                    <a:pt x="363908" y="116061"/>
                    <a:pt x="288854" y="111683"/>
                    <a:pt x="216584" y="129789"/>
                  </a:cubicBezTo>
                  <a:cubicBezTo>
                    <a:pt x="175795" y="140233"/>
                    <a:pt x="134412" y="148989"/>
                    <a:pt x="94353" y="162260"/>
                  </a:cubicBezTo>
                  <a:cubicBezTo>
                    <a:pt x="61731" y="173115"/>
                    <a:pt x="32348" y="192041"/>
                    <a:pt x="5475" y="213157"/>
                  </a:cubicBezTo>
                  <a:cubicBezTo>
                    <a:pt x="4334" y="214251"/>
                    <a:pt x="2190" y="216075"/>
                    <a:pt x="0" y="218265"/>
                  </a:cubicBezTo>
                  <a:cubicBezTo>
                    <a:pt x="639" y="188073"/>
                    <a:pt x="1825" y="157928"/>
                    <a:pt x="3604" y="127828"/>
                  </a:cubicBezTo>
                  <a:cubicBezTo>
                    <a:pt x="3604" y="127235"/>
                    <a:pt x="3422" y="126779"/>
                    <a:pt x="3194" y="126368"/>
                  </a:cubicBezTo>
                  <a:cubicBezTo>
                    <a:pt x="3513" y="126551"/>
                    <a:pt x="3878" y="126642"/>
                    <a:pt x="4243" y="126642"/>
                  </a:cubicBezTo>
                  <a:cubicBezTo>
                    <a:pt x="9992" y="124863"/>
                    <a:pt x="14463" y="120257"/>
                    <a:pt x="19436" y="116974"/>
                  </a:cubicBezTo>
                  <a:cubicBezTo>
                    <a:pt x="38736" y="102608"/>
                    <a:pt x="57442" y="88151"/>
                    <a:pt x="78248" y="75837"/>
                  </a:cubicBezTo>
                  <a:cubicBezTo>
                    <a:pt x="112056" y="55269"/>
                    <a:pt x="148739" y="44734"/>
                    <a:pt x="186197" y="31690"/>
                  </a:cubicBezTo>
                  <a:cubicBezTo>
                    <a:pt x="223428" y="18829"/>
                    <a:pt x="262894" y="15774"/>
                    <a:pt x="301721" y="11076"/>
                  </a:cubicBezTo>
                  <a:cubicBezTo>
                    <a:pt x="382888" y="1545"/>
                    <a:pt x="464786" y="-1055"/>
                    <a:pt x="546455" y="359"/>
                  </a:cubicBezTo>
                  <a:cubicBezTo>
                    <a:pt x="586378" y="405"/>
                    <a:pt x="626072" y="2274"/>
                    <a:pt x="665310" y="9845"/>
                  </a:cubicBezTo>
                  <a:cubicBezTo>
                    <a:pt x="695559" y="12992"/>
                    <a:pt x="725991" y="14360"/>
                    <a:pt x="755967" y="19605"/>
                  </a:cubicBezTo>
                  <a:cubicBezTo>
                    <a:pt x="779692" y="25670"/>
                    <a:pt x="802733" y="34290"/>
                    <a:pt x="826823" y="39124"/>
                  </a:cubicBezTo>
                  <a:cubicBezTo>
                    <a:pt x="860084" y="48975"/>
                    <a:pt x="893893" y="60559"/>
                    <a:pt x="925466" y="75883"/>
                  </a:cubicBezTo>
                  <a:cubicBezTo>
                    <a:pt x="940659" y="83818"/>
                    <a:pt x="954940" y="93258"/>
                    <a:pt x="969266" y="102653"/>
                  </a:cubicBezTo>
                  <a:cubicBezTo>
                    <a:pt x="970589" y="103885"/>
                    <a:pt x="972186" y="104797"/>
                    <a:pt x="973829" y="105390"/>
                  </a:cubicBezTo>
                  <a:cubicBezTo>
                    <a:pt x="973783" y="105709"/>
                    <a:pt x="973737" y="106028"/>
                    <a:pt x="973737" y="10634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5102565" y="1506870"/>
              <a:ext cx="532747" cy="712776"/>
            </a:xfrm>
            <a:custGeom>
              <a:rect b="b" l="l" r="r" t="t"/>
              <a:pathLst>
                <a:path extrusionOk="0" h="712776" w="532747">
                  <a:moveTo>
                    <a:pt x="531718" y="45606"/>
                  </a:moveTo>
                  <a:cubicBezTo>
                    <a:pt x="534639" y="69640"/>
                    <a:pt x="530441" y="94085"/>
                    <a:pt x="530213" y="118256"/>
                  </a:cubicBezTo>
                  <a:cubicBezTo>
                    <a:pt x="528981" y="170840"/>
                    <a:pt x="524601" y="223470"/>
                    <a:pt x="506260" y="273226"/>
                  </a:cubicBezTo>
                  <a:cubicBezTo>
                    <a:pt x="482534" y="333745"/>
                    <a:pt x="456117" y="392850"/>
                    <a:pt x="416012" y="444704"/>
                  </a:cubicBezTo>
                  <a:cubicBezTo>
                    <a:pt x="381657" y="488076"/>
                    <a:pt x="343012" y="528163"/>
                    <a:pt x="303455" y="566746"/>
                  </a:cubicBezTo>
                  <a:cubicBezTo>
                    <a:pt x="271426" y="596390"/>
                    <a:pt x="235929" y="622750"/>
                    <a:pt x="200341" y="648062"/>
                  </a:cubicBezTo>
                  <a:cubicBezTo>
                    <a:pt x="151887" y="675744"/>
                    <a:pt x="98323" y="695036"/>
                    <a:pt x="43983" y="707486"/>
                  </a:cubicBezTo>
                  <a:cubicBezTo>
                    <a:pt x="33398" y="709493"/>
                    <a:pt x="22676" y="710861"/>
                    <a:pt x="11908" y="711545"/>
                  </a:cubicBezTo>
                  <a:cubicBezTo>
                    <a:pt x="8258" y="711773"/>
                    <a:pt x="3878" y="711864"/>
                    <a:pt x="0" y="712777"/>
                  </a:cubicBezTo>
                  <a:cubicBezTo>
                    <a:pt x="13186" y="685732"/>
                    <a:pt x="24775" y="657867"/>
                    <a:pt x="34402" y="629500"/>
                  </a:cubicBezTo>
                  <a:cubicBezTo>
                    <a:pt x="38189" y="615590"/>
                    <a:pt x="41337" y="601498"/>
                    <a:pt x="44941" y="587497"/>
                  </a:cubicBezTo>
                  <a:cubicBezTo>
                    <a:pt x="45717" y="593106"/>
                    <a:pt x="51237" y="597348"/>
                    <a:pt x="56804" y="596481"/>
                  </a:cubicBezTo>
                  <a:cubicBezTo>
                    <a:pt x="67206" y="594748"/>
                    <a:pt x="77700" y="593289"/>
                    <a:pt x="87920" y="590689"/>
                  </a:cubicBezTo>
                  <a:cubicBezTo>
                    <a:pt x="124831" y="581203"/>
                    <a:pt x="154807" y="556895"/>
                    <a:pt x="186836" y="537513"/>
                  </a:cubicBezTo>
                  <a:cubicBezTo>
                    <a:pt x="251807" y="497106"/>
                    <a:pt x="307424" y="441056"/>
                    <a:pt x="346525" y="375292"/>
                  </a:cubicBezTo>
                  <a:cubicBezTo>
                    <a:pt x="366463" y="338169"/>
                    <a:pt x="382797" y="297807"/>
                    <a:pt x="397808" y="258176"/>
                  </a:cubicBezTo>
                  <a:cubicBezTo>
                    <a:pt x="406979" y="232500"/>
                    <a:pt x="414826" y="206367"/>
                    <a:pt x="422674" y="180281"/>
                  </a:cubicBezTo>
                  <a:cubicBezTo>
                    <a:pt x="428240" y="161080"/>
                    <a:pt x="436772" y="129840"/>
                    <a:pt x="413868" y="119032"/>
                  </a:cubicBezTo>
                  <a:cubicBezTo>
                    <a:pt x="406157" y="116569"/>
                    <a:pt x="397762" y="118120"/>
                    <a:pt x="389732" y="117481"/>
                  </a:cubicBezTo>
                  <a:cubicBezTo>
                    <a:pt x="348350" y="116204"/>
                    <a:pt x="307470" y="109181"/>
                    <a:pt x="266316" y="104711"/>
                  </a:cubicBezTo>
                  <a:cubicBezTo>
                    <a:pt x="225891" y="98691"/>
                    <a:pt x="185148" y="96092"/>
                    <a:pt x="144587" y="90756"/>
                  </a:cubicBezTo>
                  <a:cubicBezTo>
                    <a:pt x="140526" y="91075"/>
                    <a:pt x="118352" y="86879"/>
                    <a:pt x="108315" y="88749"/>
                  </a:cubicBezTo>
                  <a:cubicBezTo>
                    <a:pt x="109912" y="59151"/>
                    <a:pt x="111554" y="29598"/>
                    <a:pt x="112877" y="0"/>
                  </a:cubicBezTo>
                  <a:cubicBezTo>
                    <a:pt x="115843" y="867"/>
                    <a:pt x="118900" y="1459"/>
                    <a:pt x="121729" y="2463"/>
                  </a:cubicBezTo>
                  <a:cubicBezTo>
                    <a:pt x="167993" y="18516"/>
                    <a:pt x="217588" y="14594"/>
                    <a:pt x="265129" y="23898"/>
                  </a:cubicBezTo>
                  <a:cubicBezTo>
                    <a:pt x="303865" y="30510"/>
                    <a:pt x="343331" y="29963"/>
                    <a:pt x="381885" y="37671"/>
                  </a:cubicBezTo>
                  <a:cubicBezTo>
                    <a:pt x="405245" y="41137"/>
                    <a:pt x="428879" y="40954"/>
                    <a:pt x="452421" y="42049"/>
                  </a:cubicBezTo>
                  <a:cubicBezTo>
                    <a:pt x="478839" y="44648"/>
                    <a:pt x="505301" y="45332"/>
                    <a:pt x="531718" y="4560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3722970" y="1509470"/>
              <a:ext cx="730209" cy="779059"/>
            </a:xfrm>
            <a:custGeom>
              <a:rect b="b" l="l" r="r" t="t"/>
              <a:pathLst>
                <a:path extrusionOk="0" h="779059" w="730209">
                  <a:moveTo>
                    <a:pt x="730209" y="777947"/>
                  </a:moveTo>
                  <a:cubicBezTo>
                    <a:pt x="688508" y="780045"/>
                    <a:pt x="646441" y="779681"/>
                    <a:pt x="605241" y="772384"/>
                  </a:cubicBezTo>
                  <a:cubicBezTo>
                    <a:pt x="555190" y="760526"/>
                    <a:pt x="504501" y="750994"/>
                    <a:pt x="455590" y="734531"/>
                  </a:cubicBezTo>
                  <a:cubicBezTo>
                    <a:pt x="424747" y="725501"/>
                    <a:pt x="393494" y="717155"/>
                    <a:pt x="365024" y="701968"/>
                  </a:cubicBezTo>
                  <a:cubicBezTo>
                    <a:pt x="247995" y="642908"/>
                    <a:pt x="170660" y="574864"/>
                    <a:pt x="104366" y="461168"/>
                  </a:cubicBezTo>
                  <a:cubicBezTo>
                    <a:pt x="51897" y="383364"/>
                    <a:pt x="29495" y="291012"/>
                    <a:pt x="9146" y="200530"/>
                  </a:cubicBezTo>
                  <a:cubicBezTo>
                    <a:pt x="1846" y="163224"/>
                    <a:pt x="-1531" y="125508"/>
                    <a:pt x="659" y="87244"/>
                  </a:cubicBezTo>
                  <a:cubicBezTo>
                    <a:pt x="1161" y="79947"/>
                    <a:pt x="1846" y="72422"/>
                    <a:pt x="2941" y="65034"/>
                  </a:cubicBezTo>
                  <a:cubicBezTo>
                    <a:pt x="8324" y="64396"/>
                    <a:pt x="13936" y="62389"/>
                    <a:pt x="19092" y="62024"/>
                  </a:cubicBezTo>
                  <a:cubicBezTo>
                    <a:pt x="55364" y="57099"/>
                    <a:pt x="89948" y="44010"/>
                    <a:pt x="126403" y="40179"/>
                  </a:cubicBezTo>
                  <a:cubicBezTo>
                    <a:pt x="174583" y="30921"/>
                    <a:pt x="223631" y="31058"/>
                    <a:pt x="272130" y="24855"/>
                  </a:cubicBezTo>
                  <a:cubicBezTo>
                    <a:pt x="310958" y="18014"/>
                    <a:pt x="349922" y="15004"/>
                    <a:pt x="389251" y="12450"/>
                  </a:cubicBezTo>
                  <a:cubicBezTo>
                    <a:pt x="420048" y="9258"/>
                    <a:pt x="450434" y="2782"/>
                    <a:pt x="481369" y="638"/>
                  </a:cubicBezTo>
                  <a:cubicBezTo>
                    <a:pt x="482646" y="410"/>
                    <a:pt x="484152" y="274"/>
                    <a:pt x="485612" y="0"/>
                  </a:cubicBezTo>
                  <a:cubicBezTo>
                    <a:pt x="484973" y="19884"/>
                    <a:pt x="484654" y="39814"/>
                    <a:pt x="483832" y="59653"/>
                  </a:cubicBezTo>
                  <a:cubicBezTo>
                    <a:pt x="483559" y="68409"/>
                    <a:pt x="483330" y="77165"/>
                    <a:pt x="483194" y="85922"/>
                  </a:cubicBezTo>
                  <a:cubicBezTo>
                    <a:pt x="477125" y="86560"/>
                    <a:pt x="471057" y="88476"/>
                    <a:pt x="465035" y="89433"/>
                  </a:cubicBezTo>
                  <a:cubicBezTo>
                    <a:pt x="426071" y="96822"/>
                    <a:pt x="386194" y="99512"/>
                    <a:pt x="346819" y="104119"/>
                  </a:cubicBezTo>
                  <a:cubicBezTo>
                    <a:pt x="306030" y="109500"/>
                    <a:pt x="265150" y="114380"/>
                    <a:pt x="224224" y="118530"/>
                  </a:cubicBezTo>
                  <a:cubicBezTo>
                    <a:pt x="190872" y="120081"/>
                    <a:pt x="157519" y="120537"/>
                    <a:pt x="124213" y="122543"/>
                  </a:cubicBezTo>
                  <a:cubicBezTo>
                    <a:pt x="109613" y="121677"/>
                    <a:pt x="97796" y="126055"/>
                    <a:pt x="93918" y="141379"/>
                  </a:cubicBezTo>
                  <a:cubicBezTo>
                    <a:pt x="89127" y="164227"/>
                    <a:pt x="95332" y="187897"/>
                    <a:pt x="100168" y="210289"/>
                  </a:cubicBezTo>
                  <a:cubicBezTo>
                    <a:pt x="109202" y="251289"/>
                    <a:pt x="122570" y="291331"/>
                    <a:pt x="145566" y="326767"/>
                  </a:cubicBezTo>
                  <a:cubicBezTo>
                    <a:pt x="168561" y="362157"/>
                    <a:pt x="195024" y="395359"/>
                    <a:pt x="222399" y="427556"/>
                  </a:cubicBezTo>
                  <a:cubicBezTo>
                    <a:pt x="239828" y="449128"/>
                    <a:pt x="258032" y="470152"/>
                    <a:pt x="279202" y="488212"/>
                  </a:cubicBezTo>
                  <a:cubicBezTo>
                    <a:pt x="332767" y="533682"/>
                    <a:pt x="393129" y="571535"/>
                    <a:pt x="456001" y="602820"/>
                  </a:cubicBezTo>
                  <a:cubicBezTo>
                    <a:pt x="511938" y="631780"/>
                    <a:pt x="570612" y="657320"/>
                    <a:pt x="633438" y="665529"/>
                  </a:cubicBezTo>
                  <a:cubicBezTo>
                    <a:pt x="634077" y="666532"/>
                    <a:pt x="634716" y="667490"/>
                    <a:pt x="635354" y="668447"/>
                  </a:cubicBezTo>
                  <a:cubicBezTo>
                    <a:pt x="664144" y="707076"/>
                    <a:pt x="693664" y="746297"/>
                    <a:pt x="730209" y="77794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4673328" y="2403074"/>
              <a:ext cx="243242" cy="64138"/>
            </a:xfrm>
            <a:custGeom>
              <a:rect b="b" l="l" r="r" t="t"/>
              <a:pathLst>
                <a:path extrusionOk="0" h="64138" w="243242">
                  <a:moveTo>
                    <a:pt x="229763" y="1368"/>
                  </a:moveTo>
                  <a:cubicBezTo>
                    <a:pt x="246143" y="14685"/>
                    <a:pt x="249702" y="43234"/>
                    <a:pt x="228531" y="53724"/>
                  </a:cubicBezTo>
                  <a:cubicBezTo>
                    <a:pt x="193674" y="69002"/>
                    <a:pt x="153432" y="63484"/>
                    <a:pt x="116339" y="61659"/>
                  </a:cubicBezTo>
                  <a:cubicBezTo>
                    <a:pt x="91929" y="59288"/>
                    <a:pt x="-4021" y="60246"/>
                    <a:pt x="131" y="23487"/>
                  </a:cubicBezTo>
                  <a:cubicBezTo>
                    <a:pt x="724" y="14685"/>
                    <a:pt x="2686" y="4013"/>
                    <a:pt x="11628" y="0"/>
                  </a:cubicBezTo>
                  <a:cubicBezTo>
                    <a:pt x="11720" y="0"/>
                    <a:pt x="11811" y="46"/>
                    <a:pt x="11856" y="46"/>
                  </a:cubicBezTo>
                  <a:cubicBezTo>
                    <a:pt x="12267" y="1323"/>
                    <a:pt x="13773" y="1414"/>
                    <a:pt x="14275" y="547"/>
                  </a:cubicBezTo>
                  <a:cubicBezTo>
                    <a:pt x="42836" y="6157"/>
                    <a:pt x="72264" y="9258"/>
                    <a:pt x="102514" y="9760"/>
                  </a:cubicBezTo>
                  <a:cubicBezTo>
                    <a:pt x="135136" y="9623"/>
                    <a:pt x="168032" y="11082"/>
                    <a:pt x="200472" y="7707"/>
                  </a:cubicBezTo>
                  <a:cubicBezTo>
                    <a:pt x="209825" y="6111"/>
                    <a:pt x="218905" y="3375"/>
                    <a:pt x="227756" y="46"/>
                  </a:cubicBezTo>
                  <a:cubicBezTo>
                    <a:pt x="228486" y="502"/>
                    <a:pt x="229125" y="958"/>
                    <a:pt x="229763" y="136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4457240" y="2476044"/>
              <a:ext cx="698752" cy="570038"/>
            </a:xfrm>
            <a:custGeom>
              <a:rect b="b" l="l" r="r" t="t"/>
              <a:pathLst>
                <a:path extrusionOk="0" h="570038" w="698752">
                  <a:moveTo>
                    <a:pt x="685202" y="455239"/>
                  </a:moveTo>
                  <a:cubicBezTo>
                    <a:pt x="690084" y="459116"/>
                    <a:pt x="697339" y="461989"/>
                    <a:pt x="698753" y="468602"/>
                  </a:cubicBezTo>
                  <a:cubicBezTo>
                    <a:pt x="693506" y="501347"/>
                    <a:pt x="645417" y="528300"/>
                    <a:pt x="616217" y="538607"/>
                  </a:cubicBezTo>
                  <a:cubicBezTo>
                    <a:pt x="555809" y="559905"/>
                    <a:pt x="492161" y="563554"/>
                    <a:pt x="428742" y="566928"/>
                  </a:cubicBezTo>
                  <a:cubicBezTo>
                    <a:pt x="398082" y="568069"/>
                    <a:pt x="367421" y="571215"/>
                    <a:pt x="336715" y="569574"/>
                  </a:cubicBezTo>
                  <a:cubicBezTo>
                    <a:pt x="305736" y="567567"/>
                    <a:pt x="274619" y="567658"/>
                    <a:pt x="243594" y="566199"/>
                  </a:cubicBezTo>
                  <a:cubicBezTo>
                    <a:pt x="187794" y="561410"/>
                    <a:pt x="130443" y="552471"/>
                    <a:pt x="75054" y="542985"/>
                  </a:cubicBezTo>
                  <a:cubicBezTo>
                    <a:pt x="52515" y="538105"/>
                    <a:pt x="30797" y="531219"/>
                    <a:pt x="11269" y="518267"/>
                  </a:cubicBezTo>
                  <a:cubicBezTo>
                    <a:pt x="7209" y="516123"/>
                    <a:pt x="3741" y="512429"/>
                    <a:pt x="0" y="509419"/>
                  </a:cubicBezTo>
                  <a:cubicBezTo>
                    <a:pt x="11634" y="502761"/>
                    <a:pt x="22539" y="494825"/>
                    <a:pt x="34082" y="487984"/>
                  </a:cubicBezTo>
                  <a:cubicBezTo>
                    <a:pt x="59724" y="471749"/>
                    <a:pt x="85228" y="453962"/>
                    <a:pt x="107265" y="432801"/>
                  </a:cubicBezTo>
                  <a:cubicBezTo>
                    <a:pt x="107493" y="432984"/>
                    <a:pt x="107767" y="433166"/>
                    <a:pt x="108041" y="433303"/>
                  </a:cubicBezTo>
                  <a:cubicBezTo>
                    <a:pt x="112375" y="435857"/>
                    <a:pt x="118580" y="434899"/>
                    <a:pt x="121592" y="430658"/>
                  </a:cubicBezTo>
                  <a:cubicBezTo>
                    <a:pt x="135234" y="411503"/>
                    <a:pt x="148465" y="392075"/>
                    <a:pt x="161240" y="372327"/>
                  </a:cubicBezTo>
                  <a:cubicBezTo>
                    <a:pt x="202851" y="306290"/>
                    <a:pt x="224158" y="229353"/>
                    <a:pt x="236020" y="152780"/>
                  </a:cubicBezTo>
                  <a:cubicBezTo>
                    <a:pt x="243457" y="105304"/>
                    <a:pt x="253175" y="57509"/>
                    <a:pt x="251989" y="9212"/>
                  </a:cubicBezTo>
                  <a:cubicBezTo>
                    <a:pt x="251670" y="6339"/>
                    <a:pt x="251624" y="3010"/>
                    <a:pt x="250894" y="0"/>
                  </a:cubicBezTo>
                  <a:cubicBezTo>
                    <a:pt x="290588" y="9851"/>
                    <a:pt x="343194" y="8756"/>
                    <a:pt x="366053" y="11356"/>
                  </a:cubicBezTo>
                  <a:cubicBezTo>
                    <a:pt x="381702" y="11949"/>
                    <a:pt x="400637" y="12496"/>
                    <a:pt x="418750" y="10033"/>
                  </a:cubicBezTo>
                  <a:cubicBezTo>
                    <a:pt x="416377" y="15004"/>
                    <a:pt x="416104" y="21252"/>
                    <a:pt x="415100" y="26497"/>
                  </a:cubicBezTo>
                  <a:cubicBezTo>
                    <a:pt x="409990" y="62480"/>
                    <a:pt x="419617" y="97688"/>
                    <a:pt x="427373" y="132485"/>
                  </a:cubicBezTo>
                  <a:cubicBezTo>
                    <a:pt x="433943" y="183975"/>
                    <a:pt x="460908" y="229307"/>
                    <a:pt x="488374" y="272359"/>
                  </a:cubicBezTo>
                  <a:cubicBezTo>
                    <a:pt x="508997" y="304785"/>
                    <a:pt x="528753" y="338260"/>
                    <a:pt x="556858" y="364939"/>
                  </a:cubicBezTo>
                  <a:cubicBezTo>
                    <a:pt x="581587" y="386967"/>
                    <a:pt x="609053" y="405939"/>
                    <a:pt x="636566" y="424455"/>
                  </a:cubicBezTo>
                  <a:cubicBezTo>
                    <a:pt x="639577" y="430521"/>
                    <a:pt x="649113" y="434215"/>
                    <a:pt x="654496" y="437955"/>
                  </a:cubicBezTo>
                  <a:cubicBezTo>
                    <a:pt x="664534" y="444203"/>
                    <a:pt x="675530" y="448444"/>
                    <a:pt x="685202" y="45523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4424674" y="2939629"/>
              <a:ext cx="781069" cy="161547"/>
            </a:xfrm>
            <a:custGeom>
              <a:rect b="b" l="l" r="r" t="t"/>
              <a:pathLst>
                <a:path extrusionOk="0" h="161547" w="781069">
                  <a:moveTo>
                    <a:pt x="759196" y="4789"/>
                  </a:moveTo>
                  <a:cubicBezTo>
                    <a:pt x="788032" y="5974"/>
                    <a:pt x="784108" y="39768"/>
                    <a:pt x="771606" y="56962"/>
                  </a:cubicBezTo>
                  <a:cubicBezTo>
                    <a:pt x="756824" y="79446"/>
                    <a:pt x="731547" y="91531"/>
                    <a:pt x="708507" y="103936"/>
                  </a:cubicBezTo>
                  <a:cubicBezTo>
                    <a:pt x="669360" y="125508"/>
                    <a:pt x="625970" y="136271"/>
                    <a:pt x="582398" y="144936"/>
                  </a:cubicBezTo>
                  <a:cubicBezTo>
                    <a:pt x="503831" y="162631"/>
                    <a:pt x="422435" y="163634"/>
                    <a:pt x="342271" y="159575"/>
                  </a:cubicBezTo>
                  <a:cubicBezTo>
                    <a:pt x="291217" y="158435"/>
                    <a:pt x="240299" y="153145"/>
                    <a:pt x="189746" y="145985"/>
                  </a:cubicBezTo>
                  <a:cubicBezTo>
                    <a:pt x="137185" y="139372"/>
                    <a:pt x="48581" y="120309"/>
                    <a:pt x="12035" y="80814"/>
                  </a:cubicBezTo>
                  <a:cubicBezTo>
                    <a:pt x="5328" y="73289"/>
                    <a:pt x="-2337" y="62161"/>
                    <a:pt x="674" y="51170"/>
                  </a:cubicBezTo>
                  <a:cubicBezTo>
                    <a:pt x="1359" y="45196"/>
                    <a:pt x="5921" y="39404"/>
                    <a:pt x="12263" y="39860"/>
                  </a:cubicBezTo>
                  <a:cubicBezTo>
                    <a:pt x="13495" y="40133"/>
                    <a:pt x="14590" y="40772"/>
                    <a:pt x="15548" y="41593"/>
                  </a:cubicBezTo>
                  <a:cubicBezTo>
                    <a:pt x="15867" y="42550"/>
                    <a:pt x="16369" y="43508"/>
                    <a:pt x="16962" y="44329"/>
                  </a:cubicBezTo>
                  <a:cubicBezTo>
                    <a:pt x="16962" y="44967"/>
                    <a:pt x="16962" y="45652"/>
                    <a:pt x="16962" y="46427"/>
                  </a:cubicBezTo>
                  <a:cubicBezTo>
                    <a:pt x="16962" y="47521"/>
                    <a:pt x="18057" y="47932"/>
                    <a:pt x="18833" y="47567"/>
                  </a:cubicBezTo>
                  <a:cubicBezTo>
                    <a:pt x="22209" y="57692"/>
                    <a:pt x="45889" y="73973"/>
                    <a:pt x="53189" y="77393"/>
                  </a:cubicBezTo>
                  <a:cubicBezTo>
                    <a:pt x="88047" y="96137"/>
                    <a:pt x="128197" y="100880"/>
                    <a:pt x="166705" y="107129"/>
                  </a:cubicBezTo>
                  <a:cubicBezTo>
                    <a:pt x="197502" y="111963"/>
                    <a:pt x="228025" y="117937"/>
                    <a:pt x="259051" y="120902"/>
                  </a:cubicBezTo>
                  <a:cubicBezTo>
                    <a:pt x="290030" y="124322"/>
                    <a:pt x="321238" y="123227"/>
                    <a:pt x="352263" y="125508"/>
                  </a:cubicBezTo>
                  <a:cubicBezTo>
                    <a:pt x="398847" y="129111"/>
                    <a:pt x="445567" y="124732"/>
                    <a:pt x="492105" y="122133"/>
                  </a:cubicBezTo>
                  <a:cubicBezTo>
                    <a:pt x="551601" y="119898"/>
                    <a:pt x="612465" y="112054"/>
                    <a:pt x="668265" y="90026"/>
                  </a:cubicBezTo>
                  <a:cubicBezTo>
                    <a:pt x="701343" y="75660"/>
                    <a:pt x="752124" y="43052"/>
                    <a:pt x="752216" y="2964"/>
                  </a:cubicBezTo>
                  <a:cubicBezTo>
                    <a:pt x="752124" y="1961"/>
                    <a:pt x="751942" y="958"/>
                    <a:pt x="751759" y="0"/>
                  </a:cubicBezTo>
                  <a:cubicBezTo>
                    <a:pt x="752124" y="0"/>
                    <a:pt x="752535" y="0"/>
                    <a:pt x="752900" y="0"/>
                  </a:cubicBezTo>
                  <a:cubicBezTo>
                    <a:pt x="754406" y="2371"/>
                    <a:pt x="756550" y="4196"/>
                    <a:pt x="759196" y="478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4652092" y="3261438"/>
              <a:ext cx="339330" cy="176771"/>
            </a:xfrm>
            <a:custGeom>
              <a:rect b="b" l="l" r="r" t="t"/>
              <a:pathLst>
                <a:path extrusionOk="0" h="176771" w="339330">
                  <a:moveTo>
                    <a:pt x="339330" y="1857"/>
                  </a:moveTo>
                  <a:cubicBezTo>
                    <a:pt x="338418" y="42856"/>
                    <a:pt x="338327" y="83856"/>
                    <a:pt x="336684" y="124856"/>
                  </a:cubicBezTo>
                  <a:cubicBezTo>
                    <a:pt x="335635" y="140590"/>
                    <a:pt x="337232" y="157100"/>
                    <a:pt x="332076" y="172195"/>
                  </a:cubicBezTo>
                  <a:cubicBezTo>
                    <a:pt x="248308" y="176664"/>
                    <a:pt x="164266" y="177212"/>
                    <a:pt x="80361" y="176528"/>
                  </a:cubicBezTo>
                  <a:cubicBezTo>
                    <a:pt x="53943" y="174658"/>
                    <a:pt x="25838" y="178671"/>
                    <a:pt x="516" y="170325"/>
                  </a:cubicBezTo>
                  <a:cubicBezTo>
                    <a:pt x="-1218" y="115324"/>
                    <a:pt x="1794" y="60369"/>
                    <a:pt x="3984" y="5505"/>
                  </a:cubicBezTo>
                  <a:cubicBezTo>
                    <a:pt x="10508" y="13942"/>
                    <a:pt x="22371" y="7466"/>
                    <a:pt x="31359" y="8469"/>
                  </a:cubicBezTo>
                  <a:cubicBezTo>
                    <a:pt x="70369" y="9199"/>
                    <a:pt x="108740" y="6737"/>
                    <a:pt x="147612" y="3544"/>
                  </a:cubicBezTo>
                  <a:cubicBezTo>
                    <a:pt x="190865" y="-150"/>
                    <a:pt x="235076" y="762"/>
                    <a:pt x="278603" y="625"/>
                  </a:cubicBezTo>
                  <a:cubicBezTo>
                    <a:pt x="298724" y="1446"/>
                    <a:pt x="319483" y="-1974"/>
                    <a:pt x="339330" y="185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4266982" y="2932651"/>
              <a:ext cx="1084104" cy="235012"/>
            </a:xfrm>
            <a:custGeom>
              <a:rect b="b" l="l" r="r" t="t"/>
              <a:pathLst>
                <a:path extrusionOk="0" h="235012" w="1084104">
                  <a:moveTo>
                    <a:pt x="204356" y="13727"/>
                  </a:moveTo>
                  <a:cubicBezTo>
                    <a:pt x="204356" y="12998"/>
                    <a:pt x="203763" y="12405"/>
                    <a:pt x="203033" y="12405"/>
                  </a:cubicBezTo>
                  <a:cubicBezTo>
                    <a:pt x="202303" y="12405"/>
                    <a:pt x="201710" y="12998"/>
                    <a:pt x="201710" y="13727"/>
                  </a:cubicBezTo>
                  <a:cubicBezTo>
                    <a:pt x="201710" y="14457"/>
                    <a:pt x="202303" y="15050"/>
                    <a:pt x="203033" y="15050"/>
                  </a:cubicBezTo>
                  <a:cubicBezTo>
                    <a:pt x="203763" y="15050"/>
                    <a:pt x="204356" y="14457"/>
                    <a:pt x="204356" y="13727"/>
                  </a:cubicBezTo>
                  <a:close/>
                  <a:moveTo>
                    <a:pt x="1020366" y="79309"/>
                  </a:moveTo>
                  <a:cubicBezTo>
                    <a:pt x="1042951" y="115976"/>
                    <a:pt x="1068228" y="151275"/>
                    <a:pt x="1084105" y="191545"/>
                  </a:cubicBezTo>
                  <a:cubicBezTo>
                    <a:pt x="1010876" y="192822"/>
                    <a:pt x="938879" y="207097"/>
                    <a:pt x="866016" y="213117"/>
                  </a:cubicBezTo>
                  <a:cubicBezTo>
                    <a:pt x="819432" y="215032"/>
                    <a:pt x="773214" y="221782"/>
                    <a:pt x="726630" y="224518"/>
                  </a:cubicBezTo>
                  <a:cubicBezTo>
                    <a:pt x="657508" y="226251"/>
                    <a:pt x="587609" y="235783"/>
                    <a:pt x="518305" y="234962"/>
                  </a:cubicBezTo>
                  <a:cubicBezTo>
                    <a:pt x="411860" y="234004"/>
                    <a:pt x="305462" y="229900"/>
                    <a:pt x="199064" y="227437"/>
                  </a:cubicBezTo>
                  <a:cubicBezTo>
                    <a:pt x="152982" y="225841"/>
                    <a:pt x="106855" y="226525"/>
                    <a:pt x="60819" y="224838"/>
                  </a:cubicBezTo>
                  <a:cubicBezTo>
                    <a:pt x="40607" y="222968"/>
                    <a:pt x="19528" y="224701"/>
                    <a:pt x="0" y="218544"/>
                  </a:cubicBezTo>
                  <a:cubicBezTo>
                    <a:pt x="9216" y="204406"/>
                    <a:pt x="13459" y="187806"/>
                    <a:pt x="20303" y="172528"/>
                  </a:cubicBezTo>
                  <a:cubicBezTo>
                    <a:pt x="29793" y="151822"/>
                    <a:pt x="39785" y="131345"/>
                    <a:pt x="48226" y="110184"/>
                  </a:cubicBezTo>
                  <a:cubicBezTo>
                    <a:pt x="61092" y="79856"/>
                    <a:pt x="68757" y="46290"/>
                    <a:pt x="90384" y="20568"/>
                  </a:cubicBezTo>
                  <a:cubicBezTo>
                    <a:pt x="93213" y="16737"/>
                    <a:pt x="98323" y="16874"/>
                    <a:pt x="102612" y="15734"/>
                  </a:cubicBezTo>
                  <a:cubicBezTo>
                    <a:pt x="145728" y="6658"/>
                    <a:pt x="189026" y="3329"/>
                    <a:pt x="233237" y="410"/>
                  </a:cubicBezTo>
                  <a:cubicBezTo>
                    <a:pt x="234515" y="274"/>
                    <a:pt x="235746" y="137"/>
                    <a:pt x="237024" y="0"/>
                  </a:cubicBezTo>
                  <a:cubicBezTo>
                    <a:pt x="228629" y="5473"/>
                    <a:pt x="220051" y="10717"/>
                    <a:pt x="211337" y="15734"/>
                  </a:cubicBezTo>
                  <a:cubicBezTo>
                    <a:pt x="200022" y="22347"/>
                    <a:pt x="189163" y="29690"/>
                    <a:pt x="177802" y="36074"/>
                  </a:cubicBezTo>
                  <a:cubicBezTo>
                    <a:pt x="175430" y="37397"/>
                    <a:pt x="173924" y="39495"/>
                    <a:pt x="173194" y="41866"/>
                  </a:cubicBezTo>
                  <a:cubicBezTo>
                    <a:pt x="168951" y="38355"/>
                    <a:pt x="162198" y="38446"/>
                    <a:pt x="156130" y="41912"/>
                  </a:cubicBezTo>
                  <a:cubicBezTo>
                    <a:pt x="132633" y="60519"/>
                    <a:pt x="147324" y="92124"/>
                    <a:pt x="165438" y="108953"/>
                  </a:cubicBezTo>
                  <a:cubicBezTo>
                    <a:pt x="180129" y="123364"/>
                    <a:pt x="199018" y="132531"/>
                    <a:pt x="217724" y="140512"/>
                  </a:cubicBezTo>
                  <a:cubicBezTo>
                    <a:pt x="264947" y="161035"/>
                    <a:pt x="315591" y="170521"/>
                    <a:pt x="366418" y="176814"/>
                  </a:cubicBezTo>
                  <a:cubicBezTo>
                    <a:pt x="434263" y="185525"/>
                    <a:pt x="502518" y="189447"/>
                    <a:pt x="570911" y="189584"/>
                  </a:cubicBezTo>
                  <a:cubicBezTo>
                    <a:pt x="629631" y="189903"/>
                    <a:pt x="688442" y="185388"/>
                    <a:pt x="745793" y="172345"/>
                  </a:cubicBezTo>
                  <a:cubicBezTo>
                    <a:pt x="811813" y="160032"/>
                    <a:pt x="877696" y="137548"/>
                    <a:pt x="930621" y="95043"/>
                  </a:cubicBezTo>
                  <a:cubicBezTo>
                    <a:pt x="953115" y="74748"/>
                    <a:pt x="970680" y="36485"/>
                    <a:pt x="952704" y="9167"/>
                  </a:cubicBezTo>
                  <a:cubicBezTo>
                    <a:pt x="960825" y="10033"/>
                    <a:pt x="968901" y="11128"/>
                    <a:pt x="976931" y="12587"/>
                  </a:cubicBezTo>
                  <a:cubicBezTo>
                    <a:pt x="979805" y="13226"/>
                    <a:pt x="983090" y="13819"/>
                    <a:pt x="984049" y="17011"/>
                  </a:cubicBezTo>
                  <a:cubicBezTo>
                    <a:pt x="987197" y="23259"/>
                    <a:pt x="990208" y="29644"/>
                    <a:pt x="993630" y="35709"/>
                  </a:cubicBezTo>
                  <a:cubicBezTo>
                    <a:pt x="1001797" y="50668"/>
                    <a:pt x="1010876" y="65080"/>
                    <a:pt x="1020366" y="79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4259317" y="3145312"/>
              <a:ext cx="1093275" cy="371703"/>
            </a:xfrm>
            <a:custGeom>
              <a:rect b="b" l="l" r="r" t="t"/>
              <a:pathLst>
                <a:path extrusionOk="0" h="371703" w="1093275">
                  <a:moveTo>
                    <a:pt x="753093" y="123410"/>
                  </a:moveTo>
                  <a:cubicBezTo>
                    <a:pt x="756195" y="104118"/>
                    <a:pt x="741550" y="95681"/>
                    <a:pt x="724303" y="95453"/>
                  </a:cubicBezTo>
                  <a:cubicBezTo>
                    <a:pt x="645828" y="95408"/>
                    <a:pt x="567261" y="94359"/>
                    <a:pt x="489059" y="102522"/>
                  </a:cubicBezTo>
                  <a:cubicBezTo>
                    <a:pt x="474048" y="103480"/>
                    <a:pt x="456300" y="103434"/>
                    <a:pt x="440057" y="103434"/>
                  </a:cubicBezTo>
                  <a:cubicBezTo>
                    <a:pt x="428103" y="104848"/>
                    <a:pt x="391785" y="98235"/>
                    <a:pt x="394888" y="117755"/>
                  </a:cubicBezTo>
                  <a:cubicBezTo>
                    <a:pt x="391329" y="113696"/>
                    <a:pt x="384303" y="116614"/>
                    <a:pt x="384166" y="121859"/>
                  </a:cubicBezTo>
                  <a:cubicBezTo>
                    <a:pt x="378828" y="170293"/>
                    <a:pt x="375862" y="218863"/>
                    <a:pt x="374950" y="267570"/>
                  </a:cubicBezTo>
                  <a:cubicBezTo>
                    <a:pt x="375406" y="279154"/>
                    <a:pt x="370433" y="294022"/>
                    <a:pt x="381383" y="302140"/>
                  </a:cubicBezTo>
                  <a:cubicBezTo>
                    <a:pt x="392835" y="310212"/>
                    <a:pt x="407663" y="310395"/>
                    <a:pt x="421168" y="311489"/>
                  </a:cubicBezTo>
                  <a:cubicBezTo>
                    <a:pt x="439692" y="312492"/>
                    <a:pt x="458307" y="312812"/>
                    <a:pt x="476877" y="313268"/>
                  </a:cubicBezTo>
                  <a:cubicBezTo>
                    <a:pt x="548782" y="313952"/>
                    <a:pt x="620734" y="313724"/>
                    <a:pt x="692594" y="310942"/>
                  </a:cubicBezTo>
                  <a:cubicBezTo>
                    <a:pt x="706190" y="309756"/>
                    <a:pt x="720197" y="310759"/>
                    <a:pt x="733520" y="308160"/>
                  </a:cubicBezTo>
                  <a:cubicBezTo>
                    <a:pt x="755830" y="297306"/>
                    <a:pt x="748302" y="249328"/>
                    <a:pt x="751085" y="227665"/>
                  </a:cubicBezTo>
                  <a:cubicBezTo>
                    <a:pt x="752089" y="192913"/>
                    <a:pt x="752226" y="158207"/>
                    <a:pt x="753093" y="123410"/>
                  </a:cubicBezTo>
                  <a:close/>
                  <a:moveTo>
                    <a:pt x="1093276" y="0"/>
                  </a:moveTo>
                  <a:cubicBezTo>
                    <a:pt x="1080683" y="80768"/>
                    <a:pt x="1077991" y="162494"/>
                    <a:pt x="1073931" y="243992"/>
                  </a:cubicBezTo>
                  <a:cubicBezTo>
                    <a:pt x="1072197" y="282347"/>
                    <a:pt x="1072699" y="320747"/>
                    <a:pt x="1071376" y="359056"/>
                  </a:cubicBezTo>
                  <a:cubicBezTo>
                    <a:pt x="1071330" y="359239"/>
                    <a:pt x="1071284" y="359421"/>
                    <a:pt x="1071239" y="359604"/>
                  </a:cubicBezTo>
                  <a:cubicBezTo>
                    <a:pt x="1060745" y="359467"/>
                    <a:pt x="1050251" y="358509"/>
                    <a:pt x="1039757" y="358281"/>
                  </a:cubicBezTo>
                  <a:cubicBezTo>
                    <a:pt x="1007591" y="358418"/>
                    <a:pt x="977387" y="361428"/>
                    <a:pt x="944309" y="361291"/>
                  </a:cubicBezTo>
                  <a:cubicBezTo>
                    <a:pt x="911915" y="362522"/>
                    <a:pt x="879658" y="366216"/>
                    <a:pt x="847172" y="366627"/>
                  </a:cubicBezTo>
                  <a:cubicBezTo>
                    <a:pt x="789958" y="366581"/>
                    <a:pt x="732835" y="370047"/>
                    <a:pt x="675621" y="371598"/>
                  </a:cubicBezTo>
                  <a:cubicBezTo>
                    <a:pt x="570500" y="372556"/>
                    <a:pt x="465425" y="366672"/>
                    <a:pt x="360304" y="367630"/>
                  </a:cubicBezTo>
                  <a:cubicBezTo>
                    <a:pt x="321842" y="367995"/>
                    <a:pt x="283334" y="365259"/>
                    <a:pt x="245054" y="362249"/>
                  </a:cubicBezTo>
                  <a:cubicBezTo>
                    <a:pt x="197877" y="359193"/>
                    <a:pt x="150609" y="362385"/>
                    <a:pt x="103570" y="356548"/>
                  </a:cubicBezTo>
                  <a:cubicBezTo>
                    <a:pt x="98733" y="356320"/>
                    <a:pt x="48819" y="348567"/>
                    <a:pt x="23588" y="349479"/>
                  </a:cubicBezTo>
                  <a:cubicBezTo>
                    <a:pt x="25961" y="346697"/>
                    <a:pt x="27056" y="342547"/>
                    <a:pt x="25733" y="338488"/>
                  </a:cubicBezTo>
                  <a:cubicBezTo>
                    <a:pt x="25140" y="331373"/>
                    <a:pt x="27968" y="319607"/>
                    <a:pt x="21991" y="315183"/>
                  </a:cubicBezTo>
                  <a:cubicBezTo>
                    <a:pt x="21125" y="300407"/>
                    <a:pt x="20030" y="285676"/>
                    <a:pt x="18387" y="270900"/>
                  </a:cubicBezTo>
                  <a:cubicBezTo>
                    <a:pt x="15148" y="226707"/>
                    <a:pt x="9673" y="181238"/>
                    <a:pt x="8395" y="136590"/>
                  </a:cubicBezTo>
                  <a:cubicBezTo>
                    <a:pt x="5247" y="99740"/>
                    <a:pt x="1734" y="62435"/>
                    <a:pt x="0" y="25448"/>
                  </a:cubicBezTo>
                  <a:cubicBezTo>
                    <a:pt x="16243" y="32928"/>
                    <a:pt x="39968" y="30510"/>
                    <a:pt x="55982" y="32517"/>
                  </a:cubicBezTo>
                  <a:cubicBezTo>
                    <a:pt x="78111" y="34022"/>
                    <a:pt x="100330" y="34022"/>
                    <a:pt x="122550" y="34387"/>
                  </a:cubicBezTo>
                  <a:cubicBezTo>
                    <a:pt x="240674" y="35983"/>
                    <a:pt x="358844" y="40179"/>
                    <a:pt x="476968" y="43052"/>
                  </a:cubicBezTo>
                  <a:cubicBezTo>
                    <a:pt x="548600" y="45287"/>
                    <a:pt x="620095" y="40407"/>
                    <a:pt x="691453" y="34706"/>
                  </a:cubicBezTo>
                  <a:cubicBezTo>
                    <a:pt x="742736" y="32882"/>
                    <a:pt x="794064" y="28960"/>
                    <a:pt x="845028" y="22849"/>
                  </a:cubicBezTo>
                  <a:cubicBezTo>
                    <a:pt x="875506" y="22028"/>
                    <a:pt x="905801" y="18653"/>
                    <a:pt x="936051" y="15324"/>
                  </a:cubicBezTo>
                  <a:cubicBezTo>
                    <a:pt x="975699" y="10125"/>
                    <a:pt x="1015256" y="3968"/>
                    <a:pt x="1055179" y="1687"/>
                  </a:cubicBezTo>
                  <a:cubicBezTo>
                    <a:pt x="1066585" y="958"/>
                    <a:pt x="1080729" y="502"/>
                    <a:pt x="1093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4360684" y="2126498"/>
              <a:ext cx="29030" cy="44745"/>
            </a:xfrm>
            <a:custGeom>
              <a:rect b="b" l="l" r="r" t="t"/>
              <a:pathLst>
                <a:path extrusionOk="0" h="44745" w="29030">
                  <a:moveTo>
                    <a:pt x="18035" y="44122"/>
                  </a:moveTo>
                  <a:cubicBezTo>
                    <a:pt x="17396" y="43438"/>
                    <a:pt x="16849" y="42708"/>
                    <a:pt x="16392" y="41933"/>
                  </a:cubicBezTo>
                  <a:cubicBezTo>
                    <a:pt x="10917" y="39516"/>
                    <a:pt x="8317" y="31808"/>
                    <a:pt x="4940" y="26974"/>
                  </a:cubicBezTo>
                  <a:cubicBezTo>
                    <a:pt x="3846" y="24147"/>
                    <a:pt x="-489" y="19267"/>
                    <a:pt x="3709" y="17260"/>
                  </a:cubicBezTo>
                  <a:cubicBezTo>
                    <a:pt x="2796" y="14159"/>
                    <a:pt x="-2314" y="9461"/>
                    <a:pt x="1245" y="6999"/>
                  </a:cubicBezTo>
                  <a:cubicBezTo>
                    <a:pt x="5123" y="6269"/>
                    <a:pt x="5670" y="12380"/>
                    <a:pt x="7769" y="14661"/>
                  </a:cubicBezTo>
                  <a:cubicBezTo>
                    <a:pt x="8317" y="13840"/>
                    <a:pt x="9412" y="13657"/>
                    <a:pt x="10279" y="14022"/>
                  </a:cubicBezTo>
                  <a:cubicBezTo>
                    <a:pt x="10051" y="12882"/>
                    <a:pt x="9731" y="10966"/>
                    <a:pt x="11419" y="10875"/>
                  </a:cubicBezTo>
                  <a:cubicBezTo>
                    <a:pt x="10872" y="8002"/>
                    <a:pt x="6811" y="1617"/>
                    <a:pt x="10552" y="21"/>
                  </a:cubicBezTo>
                  <a:cubicBezTo>
                    <a:pt x="11739" y="-207"/>
                    <a:pt x="12560" y="1480"/>
                    <a:pt x="11647" y="2256"/>
                  </a:cubicBezTo>
                  <a:cubicBezTo>
                    <a:pt x="15024" y="16166"/>
                    <a:pt x="22050" y="28798"/>
                    <a:pt x="29031" y="41203"/>
                  </a:cubicBezTo>
                  <a:cubicBezTo>
                    <a:pt x="28939" y="47862"/>
                    <a:pt x="22004" y="36050"/>
                    <a:pt x="20909" y="34454"/>
                  </a:cubicBezTo>
                  <a:cubicBezTo>
                    <a:pt x="20864" y="34727"/>
                    <a:pt x="20727" y="34955"/>
                    <a:pt x="20499" y="35138"/>
                  </a:cubicBezTo>
                  <a:cubicBezTo>
                    <a:pt x="21503" y="36688"/>
                    <a:pt x="22962" y="39105"/>
                    <a:pt x="20727" y="40337"/>
                  </a:cubicBezTo>
                  <a:cubicBezTo>
                    <a:pt x="22552" y="42526"/>
                    <a:pt x="20772" y="46220"/>
                    <a:pt x="18035" y="4412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0" name="Google Shape;850;p27"/>
          <p:cNvSpPr/>
          <p:nvPr/>
        </p:nvSpPr>
        <p:spPr>
          <a:xfrm>
            <a:off x="4145732" y="7351975"/>
            <a:ext cx="1890597" cy="1597283"/>
          </a:xfrm>
          <a:custGeom>
            <a:rect b="b" l="l" r="r" t="t"/>
            <a:pathLst>
              <a:path extrusionOk="0" h="1597283" w="1890597">
                <a:moveTo>
                  <a:pt x="1881952" y="761526"/>
                </a:moveTo>
                <a:cubicBezTo>
                  <a:pt x="1881120" y="682020"/>
                  <a:pt x="1882973" y="602438"/>
                  <a:pt x="1879872" y="523008"/>
                </a:cubicBezTo>
                <a:cubicBezTo>
                  <a:pt x="1878397" y="444522"/>
                  <a:pt x="1878662" y="365999"/>
                  <a:pt x="1878208" y="287513"/>
                </a:cubicBezTo>
                <a:cubicBezTo>
                  <a:pt x="1878965" y="245719"/>
                  <a:pt x="1878624" y="203737"/>
                  <a:pt x="1867167" y="163190"/>
                </a:cubicBezTo>
                <a:cubicBezTo>
                  <a:pt x="1849963" y="82022"/>
                  <a:pt x="1801601" y="61616"/>
                  <a:pt x="1727602" y="44801"/>
                </a:cubicBezTo>
                <a:cubicBezTo>
                  <a:pt x="1656439" y="32708"/>
                  <a:pt x="1584028" y="31915"/>
                  <a:pt x="1512033" y="29988"/>
                </a:cubicBezTo>
                <a:cubicBezTo>
                  <a:pt x="1437127" y="27305"/>
                  <a:pt x="1362145" y="27834"/>
                  <a:pt x="1287201" y="27569"/>
                </a:cubicBezTo>
                <a:cubicBezTo>
                  <a:pt x="1194939" y="23602"/>
                  <a:pt x="1102639" y="23639"/>
                  <a:pt x="1010301" y="23677"/>
                </a:cubicBezTo>
                <a:cubicBezTo>
                  <a:pt x="989731" y="23715"/>
                  <a:pt x="969199" y="23715"/>
                  <a:pt x="948629" y="23677"/>
                </a:cubicBezTo>
                <a:cubicBezTo>
                  <a:pt x="893309" y="23261"/>
                  <a:pt x="838217" y="18651"/>
                  <a:pt x="782897" y="17518"/>
                </a:cubicBezTo>
                <a:cubicBezTo>
                  <a:pt x="735556" y="15779"/>
                  <a:pt x="688215" y="15893"/>
                  <a:pt x="640874" y="16044"/>
                </a:cubicBezTo>
                <a:cubicBezTo>
                  <a:pt x="613347" y="16119"/>
                  <a:pt x="585781" y="16195"/>
                  <a:pt x="558254" y="15931"/>
                </a:cubicBezTo>
                <a:cubicBezTo>
                  <a:pt x="511253" y="15364"/>
                  <a:pt x="464668" y="9091"/>
                  <a:pt x="417894" y="5199"/>
                </a:cubicBezTo>
                <a:cubicBezTo>
                  <a:pt x="356109" y="3763"/>
                  <a:pt x="294210" y="3687"/>
                  <a:pt x="232349" y="2365"/>
                </a:cubicBezTo>
                <a:cubicBezTo>
                  <a:pt x="196389" y="2025"/>
                  <a:pt x="160505" y="-621"/>
                  <a:pt x="124508" y="135"/>
                </a:cubicBezTo>
                <a:cubicBezTo>
                  <a:pt x="121181" y="249"/>
                  <a:pt x="117815" y="211"/>
                  <a:pt x="114488" y="211"/>
                </a:cubicBezTo>
                <a:cubicBezTo>
                  <a:pt x="109988" y="173"/>
                  <a:pt x="105488" y="135"/>
                  <a:pt x="100989" y="475"/>
                </a:cubicBezTo>
                <a:cubicBezTo>
                  <a:pt x="92859" y="1873"/>
                  <a:pt x="85372" y="6295"/>
                  <a:pt x="79247" y="11623"/>
                </a:cubicBezTo>
                <a:cubicBezTo>
                  <a:pt x="50660" y="26549"/>
                  <a:pt x="31603" y="47937"/>
                  <a:pt x="26423" y="80284"/>
                </a:cubicBezTo>
                <a:cubicBezTo>
                  <a:pt x="19049" y="113726"/>
                  <a:pt x="15003" y="147773"/>
                  <a:pt x="11411" y="181820"/>
                </a:cubicBezTo>
                <a:cubicBezTo>
                  <a:pt x="3697" y="279426"/>
                  <a:pt x="2601" y="377562"/>
                  <a:pt x="1467" y="475433"/>
                </a:cubicBezTo>
                <a:cubicBezTo>
                  <a:pt x="257" y="595599"/>
                  <a:pt x="181" y="715727"/>
                  <a:pt x="143" y="835893"/>
                </a:cubicBezTo>
                <a:cubicBezTo>
                  <a:pt x="-651" y="913736"/>
                  <a:pt x="1693" y="991806"/>
                  <a:pt x="11373" y="1069120"/>
                </a:cubicBezTo>
                <a:cubicBezTo>
                  <a:pt x="15079" y="1101769"/>
                  <a:pt x="26574" y="1134985"/>
                  <a:pt x="50736" y="1158187"/>
                </a:cubicBezTo>
                <a:cubicBezTo>
                  <a:pt x="82914" y="1185016"/>
                  <a:pt x="121332" y="1204666"/>
                  <a:pt x="162736" y="1212261"/>
                </a:cubicBezTo>
                <a:cubicBezTo>
                  <a:pt x="236886" y="1231647"/>
                  <a:pt x="313419" y="1237201"/>
                  <a:pt x="389686" y="1241320"/>
                </a:cubicBezTo>
                <a:cubicBezTo>
                  <a:pt x="452644" y="1246346"/>
                  <a:pt x="516849" y="1252883"/>
                  <a:pt x="580185" y="1256284"/>
                </a:cubicBezTo>
                <a:cubicBezTo>
                  <a:pt x="620531" y="1258514"/>
                  <a:pt x="660990" y="1256171"/>
                  <a:pt x="701336" y="1258665"/>
                </a:cubicBezTo>
                <a:cubicBezTo>
                  <a:pt x="722435" y="1292523"/>
                  <a:pt x="742022" y="1327364"/>
                  <a:pt x="764445" y="1360466"/>
                </a:cubicBezTo>
                <a:cubicBezTo>
                  <a:pt x="791065" y="1405849"/>
                  <a:pt x="820256" y="1449532"/>
                  <a:pt x="849598" y="1493177"/>
                </a:cubicBezTo>
                <a:cubicBezTo>
                  <a:pt x="868051" y="1520952"/>
                  <a:pt x="883970" y="1550351"/>
                  <a:pt x="904010" y="1577067"/>
                </a:cubicBezTo>
                <a:cubicBezTo>
                  <a:pt x="910249" y="1584058"/>
                  <a:pt x="914068" y="1595394"/>
                  <a:pt x="924164" y="1597283"/>
                </a:cubicBezTo>
                <a:cubicBezTo>
                  <a:pt x="924429" y="1597283"/>
                  <a:pt x="924694" y="1597283"/>
                  <a:pt x="924958" y="1597283"/>
                </a:cubicBezTo>
                <a:cubicBezTo>
                  <a:pt x="946247" y="1597283"/>
                  <a:pt x="964548" y="1561234"/>
                  <a:pt x="976761" y="1546005"/>
                </a:cubicBezTo>
                <a:cubicBezTo>
                  <a:pt x="1001226" y="1509124"/>
                  <a:pt x="1024821" y="1471487"/>
                  <a:pt x="1044672" y="1431885"/>
                </a:cubicBezTo>
                <a:cubicBezTo>
                  <a:pt x="1062671" y="1392208"/>
                  <a:pt x="1087400" y="1356083"/>
                  <a:pt x="1105475" y="1316443"/>
                </a:cubicBezTo>
                <a:cubicBezTo>
                  <a:pt x="1172894" y="1303557"/>
                  <a:pt x="1242544" y="1305295"/>
                  <a:pt x="1311212" y="1303330"/>
                </a:cubicBezTo>
                <a:cubicBezTo>
                  <a:pt x="1348495" y="1300874"/>
                  <a:pt x="1385891" y="1300988"/>
                  <a:pt x="1423212" y="1302121"/>
                </a:cubicBezTo>
                <a:cubicBezTo>
                  <a:pt x="1470704" y="1302877"/>
                  <a:pt x="1516571" y="1301592"/>
                  <a:pt x="1564214" y="1305862"/>
                </a:cubicBezTo>
                <a:cubicBezTo>
                  <a:pt x="1631634" y="1308432"/>
                  <a:pt x="1700188" y="1318370"/>
                  <a:pt x="1766397" y="1300648"/>
                </a:cubicBezTo>
                <a:cubicBezTo>
                  <a:pt x="1799445" y="1296075"/>
                  <a:pt x="1828069" y="1274498"/>
                  <a:pt x="1843421" y="1245175"/>
                </a:cubicBezTo>
                <a:cubicBezTo>
                  <a:pt x="1873558" y="1199149"/>
                  <a:pt x="1889212" y="1145792"/>
                  <a:pt x="1890119" y="1090962"/>
                </a:cubicBezTo>
                <a:cubicBezTo>
                  <a:pt x="1892577" y="981074"/>
                  <a:pt x="1884901" y="871262"/>
                  <a:pt x="1881952" y="7615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1" name="Google Shape;851;p27"/>
          <p:cNvGrpSpPr/>
          <p:nvPr/>
        </p:nvGrpSpPr>
        <p:grpSpPr>
          <a:xfrm>
            <a:off x="4145732" y="7351975"/>
            <a:ext cx="1890597" cy="1597283"/>
            <a:chOff x="4145732" y="7351975"/>
            <a:chExt cx="1890597" cy="1597283"/>
          </a:xfrm>
        </p:grpSpPr>
        <p:grpSp>
          <p:nvGrpSpPr>
            <p:cNvPr id="852" name="Google Shape;852;p27"/>
            <p:cNvGrpSpPr/>
            <p:nvPr/>
          </p:nvGrpSpPr>
          <p:grpSpPr>
            <a:xfrm>
              <a:off x="4145732" y="7351975"/>
              <a:ext cx="1890597" cy="1597283"/>
              <a:chOff x="4145732" y="7351975"/>
              <a:chExt cx="1890597" cy="1597283"/>
            </a:xfrm>
          </p:grpSpPr>
          <p:sp>
            <p:nvSpPr>
              <p:cNvPr id="853" name="Google Shape;853;p27"/>
              <p:cNvSpPr/>
              <p:nvPr/>
            </p:nvSpPr>
            <p:spPr>
              <a:xfrm>
                <a:off x="4145732" y="7351975"/>
                <a:ext cx="1890597" cy="1597283"/>
              </a:xfrm>
              <a:custGeom>
                <a:rect b="b" l="l" r="r" t="t"/>
                <a:pathLst>
                  <a:path extrusionOk="0" h="1597283" w="1890597">
                    <a:moveTo>
                      <a:pt x="1881952" y="761526"/>
                    </a:moveTo>
                    <a:cubicBezTo>
                      <a:pt x="1881120" y="682020"/>
                      <a:pt x="1882973" y="602438"/>
                      <a:pt x="1879872" y="523008"/>
                    </a:cubicBezTo>
                    <a:cubicBezTo>
                      <a:pt x="1878397" y="444522"/>
                      <a:pt x="1878662" y="365999"/>
                      <a:pt x="1878208" y="287513"/>
                    </a:cubicBezTo>
                    <a:cubicBezTo>
                      <a:pt x="1878965" y="245719"/>
                      <a:pt x="1878624" y="203737"/>
                      <a:pt x="1867167" y="163190"/>
                    </a:cubicBezTo>
                    <a:cubicBezTo>
                      <a:pt x="1849963" y="82022"/>
                      <a:pt x="1801601" y="61616"/>
                      <a:pt x="1727602" y="44801"/>
                    </a:cubicBezTo>
                    <a:cubicBezTo>
                      <a:pt x="1656439" y="32708"/>
                      <a:pt x="1584028" y="31915"/>
                      <a:pt x="1512033" y="29988"/>
                    </a:cubicBezTo>
                    <a:cubicBezTo>
                      <a:pt x="1437127" y="27305"/>
                      <a:pt x="1362145" y="27834"/>
                      <a:pt x="1287201" y="27569"/>
                    </a:cubicBezTo>
                    <a:cubicBezTo>
                      <a:pt x="1194939" y="23602"/>
                      <a:pt x="1102639" y="23639"/>
                      <a:pt x="1010301" y="23677"/>
                    </a:cubicBezTo>
                    <a:cubicBezTo>
                      <a:pt x="989731" y="23715"/>
                      <a:pt x="969199" y="23715"/>
                      <a:pt x="948629" y="23677"/>
                    </a:cubicBezTo>
                    <a:cubicBezTo>
                      <a:pt x="893309" y="23261"/>
                      <a:pt x="838217" y="18651"/>
                      <a:pt x="782897" y="17518"/>
                    </a:cubicBezTo>
                    <a:cubicBezTo>
                      <a:pt x="735556" y="15779"/>
                      <a:pt x="688215" y="15893"/>
                      <a:pt x="640874" y="16044"/>
                    </a:cubicBezTo>
                    <a:cubicBezTo>
                      <a:pt x="613347" y="16119"/>
                      <a:pt x="585781" y="16195"/>
                      <a:pt x="558254" y="15931"/>
                    </a:cubicBezTo>
                    <a:cubicBezTo>
                      <a:pt x="511253" y="15364"/>
                      <a:pt x="464668" y="9091"/>
                      <a:pt x="417894" y="5199"/>
                    </a:cubicBezTo>
                    <a:cubicBezTo>
                      <a:pt x="356109" y="3763"/>
                      <a:pt x="294210" y="3687"/>
                      <a:pt x="232349" y="2365"/>
                    </a:cubicBezTo>
                    <a:cubicBezTo>
                      <a:pt x="196389" y="2025"/>
                      <a:pt x="160505" y="-621"/>
                      <a:pt x="124508" y="135"/>
                    </a:cubicBezTo>
                    <a:cubicBezTo>
                      <a:pt x="121181" y="249"/>
                      <a:pt x="117815" y="211"/>
                      <a:pt x="114488" y="211"/>
                    </a:cubicBezTo>
                    <a:cubicBezTo>
                      <a:pt x="109988" y="173"/>
                      <a:pt x="105488" y="135"/>
                      <a:pt x="100989" y="475"/>
                    </a:cubicBezTo>
                    <a:cubicBezTo>
                      <a:pt x="92859" y="1873"/>
                      <a:pt x="85372" y="6295"/>
                      <a:pt x="79247" y="11623"/>
                    </a:cubicBezTo>
                    <a:cubicBezTo>
                      <a:pt x="50660" y="26549"/>
                      <a:pt x="31603" y="47937"/>
                      <a:pt x="26423" y="80284"/>
                    </a:cubicBezTo>
                    <a:cubicBezTo>
                      <a:pt x="19049" y="113726"/>
                      <a:pt x="15003" y="147773"/>
                      <a:pt x="11411" y="181820"/>
                    </a:cubicBezTo>
                    <a:cubicBezTo>
                      <a:pt x="3697" y="279426"/>
                      <a:pt x="2601" y="377562"/>
                      <a:pt x="1467" y="475433"/>
                    </a:cubicBezTo>
                    <a:cubicBezTo>
                      <a:pt x="257" y="595599"/>
                      <a:pt x="181" y="715727"/>
                      <a:pt x="143" y="835893"/>
                    </a:cubicBezTo>
                    <a:cubicBezTo>
                      <a:pt x="-651" y="913736"/>
                      <a:pt x="1693" y="991806"/>
                      <a:pt x="11373" y="1069120"/>
                    </a:cubicBezTo>
                    <a:cubicBezTo>
                      <a:pt x="15079" y="1101769"/>
                      <a:pt x="26574" y="1134985"/>
                      <a:pt x="50736" y="1158187"/>
                    </a:cubicBezTo>
                    <a:cubicBezTo>
                      <a:pt x="82914" y="1185016"/>
                      <a:pt x="121332" y="1204666"/>
                      <a:pt x="162736" y="1212261"/>
                    </a:cubicBezTo>
                    <a:cubicBezTo>
                      <a:pt x="236886" y="1231647"/>
                      <a:pt x="313419" y="1237201"/>
                      <a:pt x="389686" y="1241320"/>
                    </a:cubicBezTo>
                    <a:cubicBezTo>
                      <a:pt x="452644" y="1246346"/>
                      <a:pt x="516849" y="1252883"/>
                      <a:pt x="580185" y="1256284"/>
                    </a:cubicBezTo>
                    <a:cubicBezTo>
                      <a:pt x="620531" y="1258514"/>
                      <a:pt x="660990" y="1256171"/>
                      <a:pt x="701336" y="1258665"/>
                    </a:cubicBezTo>
                    <a:cubicBezTo>
                      <a:pt x="722435" y="1292523"/>
                      <a:pt x="742022" y="1327364"/>
                      <a:pt x="764445" y="1360466"/>
                    </a:cubicBezTo>
                    <a:cubicBezTo>
                      <a:pt x="791065" y="1405849"/>
                      <a:pt x="820256" y="1449532"/>
                      <a:pt x="849598" y="1493177"/>
                    </a:cubicBezTo>
                    <a:cubicBezTo>
                      <a:pt x="868051" y="1520952"/>
                      <a:pt x="883970" y="1550351"/>
                      <a:pt x="904010" y="1577067"/>
                    </a:cubicBezTo>
                    <a:cubicBezTo>
                      <a:pt x="910249" y="1584058"/>
                      <a:pt x="914068" y="1595394"/>
                      <a:pt x="924164" y="1597283"/>
                    </a:cubicBezTo>
                    <a:cubicBezTo>
                      <a:pt x="924429" y="1597283"/>
                      <a:pt x="924694" y="1597283"/>
                      <a:pt x="924958" y="1597283"/>
                    </a:cubicBezTo>
                    <a:cubicBezTo>
                      <a:pt x="946247" y="1597283"/>
                      <a:pt x="964548" y="1561234"/>
                      <a:pt x="976761" y="1546005"/>
                    </a:cubicBezTo>
                    <a:cubicBezTo>
                      <a:pt x="1001226" y="1509124"/>
                      <a:pt x="1024821" y="1471487"/>
                      <a:pt x="1044672" y="1431885"/>
                    </a:cubicBezTo>
                    <a:cubicBezTo>
                      <a:pt x="1062671" y="1392208"/>
                      <a:pt x="1087400" y="1356083"/>
                      <a:pt x="1105475" y="1316443"/>
                    </a:cubicBezTo>
                    <a:cubicBezTo>
                      <a:pt x="1172894" y="1303557"/>
                      <a:pt x="1242544" y="1305295"/>
                      <a:pt x="1311212" y="1303330"/>
                    </a:cubicBezTo>
                    <a:cubicBezTo>
                      <a:pt x="1348495" y="1300874"/>
                      <a:pt x="1385891" y="1300988"/>
                      <a:pt x="1423212" y="1302121"/>
                    </a:cubicBezTo>
                    <a:cubicBezTo>
                      <a:pt x="1470704" y="1302877"/>
                      <a:pt x="1516571" y="1301592"/>
                      <a:pt x="1564214" y="1305862"/>
                    </a:cubicBezTo>
                    <a:cubicBezTo>
                      <a:pt x="1631634" y="1308432"/>
                      <a:pt x="1700188" y="1318370"/>
                      <a:pt x="1766397" y="1300648"/>
                    </a:cubicBezTo>
                    <a:cubicBezTo>
                      <a:pt x="1799445" y="1296075"/>
                      <a:pt x="1828069" y="1274498"/>
                      <a:pt x="1843421" y="1245175"/>
                    </a:cubicBezTo>
                    <a:cubicBezTo>
                      <a:pt x="1873558" y="1199149"/>
                      <a:pt x="1889212" y="1145792"/>
                      <a:pt x="1890119" y="1090962"/>
                    </a:cubicBezTo>
                    <a:cubicBezTo>
                      <a:pt x="1892577" y="981074"/>
                      <a:pt x="1884901" y="871262"/>
                      <a:pt x="1881952" y="761526"/>
                    </a:cubicBezTo>
                    <a:close/>
                    <a:moveTo>
                      <a:pt x="1868415" y="1091869"/>
                    </a:moveTo>
                    <a:cubicBezTo>
                      <a:pt x="1867281" y="1149760"/>
                      <a:pt x="1849736" y="1197448"/>
                      <a:pt x="1817860" y="1245553"/>
                    </a:cubicBezTo>
                    <a:cubicBezTo>
                      <a:pt x="1810108" y="1256133"/>
                      <a:pt x="1799786" y="1264976"/>
                      <a:pt x="1788404" y="1271475"/>
                    </a:cubicBezTo>
                    <a:cubicBezTo>
                      <a:pt x="1776531" y="1277219"/>
                      <a:pt x="1763334" y="1278957"/>
                      <a:pt x="1750592" y="1281867"/>
                    </a:cubicBezTo>
                    <a:cubicBezTo>
                      <a:pt x="1709906" y="1292107"/>
                      <a:pt x="1667745" y="1289198"/>
                      <a:pt x="1626227" y="1287913"/>
                    </a:cubicBezTo>
                    <a:cubicBezTo>
                      <a:pt x="1563458" y="1283000"/>
                      <a:pt x="1500425" y="1280053"/>
                      <a:pt x="1437127" y="1280733"/>
                    </a:cubicBezTo>
                    <a:cubicBezTo>
                      <a:pt x="1396138" y="1279675"/>
                      <a:pt x="1355036" y="1278655"/>
                      <a:pt x="1314123" y="1281527"/>
                    </a:cubicBezTo>
                    <a:cubicBezTo>
                      <a:pt x="1257745" y="1282963"/>
                      <a:pt x="1201632" y="1282849"/>
                      <a:pt x="1145367" y="1288631"/>
                    </a:cubicBezTo>
                    <a:cubicBezTo>
                      <a:pt x="1131490" y="1289840"/>
                      <a:pt x="1117688" y="1291994"/>
                      <a:pt x="1104038" y="1294715"/>
                    </a:cubicBezTo>
                    <a:cubicBezTo>
                      <a:pt x="1098971" y="1295697"/>
                      <a:pt x="1093488" y="1296453"/>
                      <a:pt x="1089669" y="1300307"/>
                    </a:cubicBezTo>
                    <a:cubicBezTo>
                      <a:pt x="1086342" y="1303973"/>
                      <a:pt x="1085623" y="1308999"/>
                      <a:pt x="1083165" y="1313269"/>
                    </a:cubicBezTo>
                    <a:cubicBezTo>
                      <a:pt x="1068910" y="1342479"/>
                      <a:pt x="1051781" y="1370744"/>
                      <a:pt x="1036278" y="1399388"/>
                    </a:cubicBezTo>
                    <a:cubicBezTo>
                      <a:pt x="1023233" y="1427237"/>
                      <a:pt x="1009091" y="1454520"/>
                      <a:pt x="992642" y="1480632"/>
                    </a:cubicBezTo>
                    <a:cubicBezTo>
                      <a:pt x="972564" y="1512336"/>
                      <a:pt x="954149" y="1545929"/>
                      <a:pt x="928172" y="1573288"/>
                    </a:cubicBezTo>
                    <a:cubicBezTo>
                      <a:pt x="928097" y="1573212"/>
                      <a:pt x="928059" y="1573099"/>
                      <a:pt x="927946" y="1573024"/>
                    </a:cubicBezTo>
                    <a:cubicBezTo>
                      <a:pt x="925715" y="1569963"/>
                      <a:pt x="923446" y="1566902"/>
                      <a:pt x="921177" y="1563841"/>
                    </a:cubicBezTo>
                    <a:cubicBezTo>
                      <a:pt x="887070" y="1514981"/>
                      <a:pt x="857652" y="1462871"/>
                      <a:pt x="822714" y="1414503"/>
                    </a:cubicBezTo>
                    <a:cubicBezTo>
                      <a:pt x="798362" y="1374183"/>
                      <a:pt x="773293" y="1333863"/>
                      <a:pt x="747732" y="1294224"/>
                    </a:cubicBezTo>
                    <a:cubicBezTo>
                      <a:pt x="737598" y="1277521"/>
                      <a:pt x="728939" y="1259874"/>
                      <a:pt x="717368" y="1244117"/>
                    </a:cubicBezTo>
                    <a:cubicBezTo>
                      <a:pt x="711507" y="1237088"/>
                      <a:pt x="702735" y="1236446"/>
                      <a:pt x="693887" y="1236446"/>
                    </a:cubicBezTo>
                    <a:cubicBezTo>
                      <a:pt x="692866" y="1236446"/>
                      <a:pt x="691845" y="1236446"/>
                      <a:pt x="690824" y="1236446"/>
                    </a:cubicBezTo>
                    <a:cubicBezTo>
                      <a:pt x="687081" y="1236483"/>
                      <a:pt x="683413" y="1236483"/>
                      <a:pt x="679972" y="1236106"/>
                    </a:cubicBezTo>
                    <a:cubicBezTo>
                      <a:pt x="661822" y="1235728"/>
                      <a:pt x="643710" y="1235879"/>
                      <a:pt x="625560" y="1235803"/>
                    </a:cubicBezTo>
                    <a:cubicBezTo>
                      <a:pt x="588315" y="1235841"/>
                      <a:pt x="551977" y="1232894"/>
                      <a:pt x="514354" y="1230286"/>
                    </a:cubicBezTo>
                    <a:cubicBezTo>
                      <a:pt x="476806" y="1227225"/>
                      <a:pt x="439334" y="1223787"/>
                      <a:pt x="401786" y="1220612"/>
                    </a:cubicBezTo>
                    <a:cubicBezTo>
                      <a:pt x="339396" y="1216153"/>
                      <a:pt x="276438" y="1214189"/>
                      <a:pt x="214880" y="1201718"/>
                    </a:cubicBezTo>
                    <a:cubicBezTo>
                      <a:pt x="176046" y="1192612"/>
                      <a:pt x="131806" y="1187661"/>
                      <a:pt x="97699" y="1164384"/>
                    </a:cubicBezTo>
                    <a:cubicBezTo>
                      <a:pt x="78982" y="1153803"/>
                      <a:pt x="60114" y="1141825"/>
                      <a:pt x="49942" y="1122175"/>
                    </a:cubicBezTo>
                    <a:cubicBezTo>
                      <a:pt x="27897" y="1082724"/>
                      <a:pt x="30431" y="1035149"/>
                      <a:pt x="25742" y="991428"/>
                    </a:cubicBezTo>
                    <a:cubicBezTo>
                      <a:pt x="20789" y="928662"/>
                      <a:pt x="21658" y="863931"/>
                      <a:pt x="21734" y="800788"/>
                    </a:cubicBezTo>
                    <a:cubicBezTo>
                      <a:pt x="22301" y="641436"/>
                      <a:pt x="20940" y="481970"/>
                      <a:pt x="25629" y="322694"/>
                    </a:cubicBezTo>
                    <a:cubicBezTo>
                      <a:pt x="27028" y="252219"/>
                      <a:pt x="29448" y="181744"/>
                      <a:pt x="40035" y="111988"/>
                    </a:cubicBezTo>
                    <a:cubicBezTo>
                      <a:pt x="44724" y="83155"/>
                      <a:pt x="47068" y="49864"/>
                      <a:pt x="73234" y="31839"/>
                    </a:cubicBezTo>
                    <a:cubicBezTo>
                      <a:pt x="79058" y="32293"/>
                      <a:pt x="82990" y="26247"/>
                      <a:pt x="88548" y="25037"/>
                    </a:cubicBezTo>
                    <a:cubicBezTo>
                      <a:pt x="96640" y="21561"/>
                      <a:pt x="104354" y="21788"/>
                      <a:pt x="113240" y="21977"/>
                    </a:cubicBezTo>
                    <a:cubicBezTo>
                      <a:pt x="153170" y="20919"/>
                      <a:pt x="193100" y="23602"/>
                      <a:pt x="233030" y="24131"/>
                    </a:cubicBezTo>
                    <a:cubicBezTo>
                      <a:pt x="294664" y="25566"/>
                      <a:pt x="356336" y="25415"/>
                      <a:pt x="417932" y="26927"/>
                    </a:cubicBezTo>
                    <a:cubicBezTo>
                      <a:pt x="451510" y="29383"/>
                      <a:pt x="485049" y="34560"/>
                      <a:pt x="518740" y="35996"/>
                    </a:cubicBezTo>
                    <a:cubicBezTo>
                      <a:pt x="563283" y="38339"/>
                      <a:pt x="607864" y="38074"/>
                      <a:pt x="652445" y="37848"/>
                    </a:cubicBezTo>
                    <a:cubicBezTo>
                      <a:pt x="681673" y="37696"/>
                      <a:pt x="710940" y="37545"/>
                      <a:pt x="740169" y="38112"/>
                    </a:cubicBezTo>
                    <a:cubicBezTo>
                      <a:pt x="815000" y="39019"/>
                      <a:pt x="889642" y="45292"/>
                      <a:pt x="964472" y="45519"/>
                    </a:cubicBezTo>
                    <a:cubicBezTo>
                      <a:pt x="993210" y="45670"/>
                      <a:pt x="1022023" y="45594"/>
                      <a:pt x="1050760" y="45481"/>
                    </a:cubicBezTo>
                    <a:cubicBezTo>
                      <a:pt x="1107101" y="45292"/>
                      <a:pt x="1163441" y="45103"/>
                      <a:pt x="1219744" y="47030"/>
                    </a:cubicBezTo>
                    <a:cubicBezTo>
                      <a:pt x="1293856" y="50922"/>
                      <a:pt x="1368082" y="48466"/>
                      <a:pt x="1442232" y="50280"/>
                    </a:cubicBezTo>
                    <a:cubicBezTo>
                      <a:pt x="1506135" y="51187"/>
                      <a:pt x="1570113" y="52396"/>
                      <a:pt x="1633903" y="56099"/>
                    </a:cubicBezTo>
                    <a:cubicBezTo>
                      <a:pt x="1686348" y="59954"/>
                      <a:pt x="1740760" y="64790"/>
                      <a:pt x="1789349" y="87048"/>
                    </a:cubicBezTo>
                    <a:cubicBezTo>
                      <a:pt x="1822813" y="101407"/>
                      <a:pt x="1839413" y="135756"/>
                      <a:pt x="1846446" y="169690"/>
                    </a:cubicBezTo>
                    <a:cubicBezTo>
                      <a:pt x="1861798" y="224747"/>
                      <a:pt x="1855143" y="282563"/>
                      <a:pt x="1856769" y="339094"/>
                    </a:cubicBezTo>
                    <a:cubicBezTo>
                      <a:pt x="1857260" y="400953"/>
                      <a:pt x="1856844" y="462774"/>
                      <a:pt x="1858244" y="524595"/>
                    </a:cubicBezTo>
                    <a:cubicBezTo>
                      <a:pt x="1861420" y="604403"/>
                      <a:pt x="1859378" y="684363"/>
                      <a:pt x="1860323" y="764209"/>
                    </a:cubicBezTo>
                    <a:cubicBezTo>
                      <a:pt x="1863386" y="873378"/>
                      <a:pt x="1870948" y="982624"/>
                      <a:pt x="1868415" y="10918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27"/>
              <p:cNvSpPr/>
              <p:nvPr/>
            </p:nvSpPr>
            <p:spPr>
              <a:xfrm>
                <a:off x="4455016" y="7515562"/>
                <a:ext cx="1254608" cy="919212"/>
              </a:xfrm>
              <a:custGeom>
                <a:rect b="b" l="l" r="r" t="t"/>
                <a:pathLst>
                  <a:path extrusionOk="0" h="919212" w="1254608">
                    <a:moveTo>
                      <a:pt x="1137031" y="315171"/>
                    </a:moveTo>
                    <a:cubicBezTo>
                      <a:pt x="1083942" y="313168"/>
                      <a:pt x="1030854" y="311127"/>
                      <a:pt x="977690" y="310523"/>
                    </a:cubicBezTo>
                    <a:cubicBezTo>
                      <a:pt x="936814" y="306933"/>
                      <a:pt x="842019" y="314642"/>
                      <a:pt x="808063" y="289815"/>
                    </a:cubicBezTo>
                    <a:cubicBezTo>
                      <a:pt x="823982" y="229732"/>
                      <a:pt x="860169" y="177169"/>
                      <a:pt x="880209" y="118333"/>
                    </a:cubicBezTo>
                    <a:cubicBezTo>
                      <a:pt x="891062" y="87044"/>
                      <a:pt x="906527" y="-8597"/>
                      <a:pt x="850527" y="623"/>
                    </a:cubicBezTo>
                    <a:cubicBezTo>
                      <a:pt x="839410" y="1266"/>
                      <a:pt x="828028" y="963"/>
                      <a:pt x="816647" y="661"/>
                    </a:cubicBezTo>
                    <a:cubicBezTo>
                      <a:pt x="790027" y="-19"/>
                      <a:pt x="763180" y="-699"/>
                      <a:pt x="738980" y="10486"/>
                    </a:cubicBezTo>
                    <a:cubicBezTo>
                      <a:pt x="732325" y="14038"/>
                      <a:pt x="727220" y="20122"/>
                      <a:pt x="725406" y="27491"/>
                    </a:cubicBezTo>
                    <a:cubicBezTo>
                      <a:pt x="720150" y="41283"/>
                      <a:pt x="714024" y="54660"/>
                      <a:pt x="708541" y="68339"/>
                    </a:cubicBezTo>
                    <a:cubicBezTo>
                      <a:pt x="690694" y="114705"/>
                      <a:pt x="674813" y="162016"/>
                      <a:pt x="645243" y="202714"/>
                    </a:cubicBezTo>
                    <a:cubicBezTo>
                      <a:pt x="613859" y="245943"/>
                      <a:pt x="582475" y="291326"/>
                      <a:pt x="539028" y="323333"/>
                    </a:cubicBezTo>
                    <a:cubicBezTo>
                      <a:pt x="516643" y="338713"/>
                      <a:pt x="498153" y="358060"/>
                      <a:pt x="481024" y="378692"/>
                    </a:cubicBezTo>
                    <a:cubicBezTo>
                      <a:pt x="475919" y="382622"/>
                      <a:pt x="470626" y="386212"/>
                      <a:pt x="464916" y="389197"/>
                    </a:cubicBezTo>
                    <a:cubicBezTo>
                      <a:pt x="428881" y="404728"/>
                      <a:pt x="388497" y="409263"/>
                      <a:pt x="349513" y="412626"/>
                    </a:cubicBezTo>
                    <a:cubicBezTo>
                      <a:pt x="333215" y="413495"/>
                      <a:pt x="316881" y="413760"/>
                      <a:pt x="300583" y="413684"/>
                    </a:cubicBezTo>
                    <a:cubicBezTo>
                      <a:pt x="300546" y="413684"/>
                      <a:pt x="300546" y="413684"/>
                      <a:pt x="300508" y="413684"/>
                    </a:cubicBezTo>
                    <a:cubicBezTo>
                      <a:pt x="300621" y="408054"/>
                      <a:pt x="300735" y="402385"/>
                      <a:pt x="300772" y="396755"/>
                    </a:cubicBezTo>
                    <a:cubicBezTo>
                      <a:pt x="300848" y="396679"/>
                      <a:pt x="300962" y="396642"/>
                      <a:pt x="301037" y="396528"/>
                    </a:cubicBezTo>
                    <a:cubicBezTo>
                      <a:pt x="311927" y="385381"/>
                      <a:pt x="295970" y="371966"/>
                      <a:pt x="284929" y="369359"/>
                    </a:cubicBezTo>
                    <a:cubicBezTo>
                      <a:pt x="238571" y="360025"/>
                      <a:pt x="190625" y="367734"/>
                      <a:pt x="143775" y="368943"/>
                    </a:cubicBezTo>
                    <a:cubicBezTo>
                      <a:pt x="114131" y="369963"/>
                      <a:pt x="84070" y="372571"/>
                      <a:pt x="54576" y="375972"/>
                    </a:cubicBezTo>
                    <a:cubicBezTo>
                      <a:pt x="52837" y="376123"/>
                      <a:pt x="51324" y="376652"/>
                      <a:pt x="49963" y="377370"/>
                    </a:cubicBezTo>
                    <a:cubicBezTo>
                      <a:pt x="41228" y="379373"/>
                      <a:pt x="28826" y="390520"/>
                      <a:pt x="24818" y="399854"/>
                    </a:cubicBezTo>
                    <a:cubicBezTo>
                      <a:pt x="4097" y="422413"/>
                      <a:pt x="9693" y="468817"/>
                      <a:pt x="3718" y="497158"/>
                    </a:cubicBezTo>
                    <a:cubicBezTo>
                      <a:pt x="-4336" y="546396"/>
                      <a:pt x="3151" y="593026"/>
                      <a:pt x="3492" y="642906"/>
                    </a:cubicBezTo>
                    <a:cubicBezTo>
                      <a:pt x="3681" y="674837"/>
                      <a:pt x="3681" y="706692"/>
                      <a:pt x="2017" y="738585"/>
                    </a:cubicBezTo>
                    <a:cubicBezTo>
                      <a:pt x="3265" y="763110"/>
                      <a:pt x="-3088" y="790166"/>
                      <a:pt x="9277" y="812612"/>
                    </a:cubicBezTo>
                    <a:cubicBezTo>
                      <a:pt x="31889" y="850173"/>
                      <a:pt x="96359" y="849342"/>
                      <a:pt x="149220" y="848549"/>
                    </a:cubicBezTo>
                    <a:cubicBezTo>
                      <a:pt x="166992" y="848246"/>
                      <a:pt x="183478" y="847982"/>
                      <a:pt x="196599" y="849191"/>
                    </a:cubicBezTo>
                    <a:cubicBezTo>
                      <a:pt x="201175" y="849304"/>
                      <a:pt x="205674" y="849380"/>
                      <a:pt x="210098" y="849380"/>
                    </a:cubicBezTo>
                    <a:cubicBezTo>
                      <a:pt x="237550" y="849380"/>
                      <a:pt x="261637" y="846130"/>
                      <a:pt x="273094" y="826896"/>
                    </a:cubicBezTo>
                    <a:cubicBezTo>
                      <a:pt x="276724" y="825196"/>
                      <a:pt x="279598" y="821908"/>
                      <a:pt x="280354" y="816882"/>
                    </a:cubicBezTo>
                    <a:cubicBezTo>
                      <a:pt x="281034" y="808115"/>
                      <a:pt x="281677" y="799349"/>
                      <a:pt x="282320" y="790544"/>
                    </a:cubicBezTo>
                    <a:cubicBezTo>
                      <a:pt x="290525" y="790733"/>
                      <a:pt x="298731" y="790997"/>
                      <a:pt x="306936" y="791300"/>
                    </a:cubicBezTo>
                    <a:cubicBezTo>
                      <a:pt x="324405" y="791980"/>
                      <a:pt x="341837" y="792698"/>
                      <a:pt x="359306" y="792093"/>
                    </a:cubicBezTo>
                    <a:cubicBezTo>
                      <a:pt x="361499" y="792093"/>
                      <a:pt x="363730" y="792055"/>
                      <a:pt x="365923" y="792055"/>
                    </a:cubicBezTo>
                    <a:cubicBezTo>
                      <a:pt x="366415" y="792055"/>
                      <a:pt x="366944" y="792055"/>
                      <a:pt x="367436" y="792055"/>
                    </a:cubicBezTo>
                    <a:cubicBezTo>
                      <a:pt x="404870" y="808569"/>
                      <a:pt x="434477" y="840160"/>
                      <a:pt x="471117" y="859091"/>
                    </a:cubicBezTo>
                    <a:cubicBezTo>
                      <a:pt x="537175" y="898164"/>
                      <a:pt x="613783" y="911314"/>
                      <a:pt x="689597" y="913657"/>
                    </a:cubicBezTo>
                    <a:cubicBezTo>
                      <a:pt x="693681" y="913695"/>
                      <a:pt x="697802" y="913733"/>
                      <a:pt x="701886" y="913733"/>
                    </a:cubicBezTo>
                    <a:cubicBezTo>
                      <a:pt x="735728" y="913733"/>
                      <a:pt x="769570" y="912070"/>
                      <a:pt x="803223" y="908480"/>
                    </a:cubicBezTo>
                    <a:cubicBezTo>
                      <a:pt x="835855" y="905042"/>
                      <a:pt x="867883" y="899827"/>
                      <a:pt x="900893" y="900507"/>
                    </a:cubicBezTo>
                    <a:cubicBezTo>
                      <a:pt x="921765" y="908216"/>
                      <a:pt x="947062" y="908329"/>
                      <a:pt x="967896" y="911881"/>
                    </a:cubicBezTo>
                    <a:cubicBezTo>
                      <a:pt x="979164" y="914602"/>
                      <a:pt x="990470" y="917172"/>
                      <a:pt x="1002117" y="917890"/>
                    </a:cubicBezTo>
                    <a:cubicBezTo>
                      <a:pt x="1014141" y="918570"/>
                      <a:pt x="1026884" y="919212"/>
                      <a:pt x="1039778" y="919212"/>
                    </a:cubicBezTo>
                    <a:cubicBezTo>
                      <a:pt x="1082014" y="919212"/>
                      <a:pt x="1125914" y="912335"/>
                      <a:pt x="1151778" y="877003"/>
                    </a:cubicBezTo>
                    <a:cubicBezTo>
                      <a:pt x="1167546" y="854935"/>
                      <a:pt x="1175108" y="825233"/>
                      <a:pt x="1168642" y="798744"/>
                    </a:cubicBezTo>
                    <a:cubicBezTo>
                      <a:pt x="1167508" y="795872"/>
                      <a:pt x="1165579" y="793869"/>
                      <a:pt x="1163348" y="792584"/>
                    </a:cubicBezTo>
                    <a:cubicBezTo>
                      <a:pt x="1175411" y="784007"/>
                      <a:pt x="1185355" y="772746"/>
                      <a:pt x="1192162" y="757933"/>
                    </a:cubicBezTo>
                    <a:cubicBezTo>
                      <a:pt x="1198552" y="745161"/>
                      <a:pt x="1210765" y="691388"/>
                      <a:pt x="1199422" y="672267"/>
                    </a:cubicBezTo>
                    <a:cubicBezTo>
                      <a:pt x="1222601" y="657266"/>
                      <a:pt x="1234814" y="629567"/>
                      <a:pt x="1236894" y="602284"/>
                    </a:cubicBezTo>
                    <a:cubicBezTo>
                      <a:pt x="1237801" y="579271"/>
                      <a:pt x="1241582" y="550741"/>
                      <a:pt x="1223470" y="533699"/>
                    </a:cubicBezTo>
                    <a:cubicBezTo>
                      <a:pt x="1229293" y="526897"/>
                      <a:pt x="1234625" y="519679"/>
                      <a:pt x="1239427" y="512273"/>
                    </a:cubicBezTo>
                    <a:cubicBezTo>
                      <a:pt x="1252019" y="489033"/>
                      <a:pt x="1255233" y="461713"/>
                      <a:pt x="1254514" y="435601"/>
                    </a:cubicBezTo>
                    <a:cubicBezTo>
                      <a:pt x="1252056" y="356435"/>
                      <a:pt x="1217231" y="317325"/>
                      <a:pt x="1137031" y="315171"/>
                    </a:cubicBezTo>
                    <a:close/>
                    <a:moveTo>
                      <a:pt x="236113" y="820396"/>
                    </a:moveTo>
                    <a:cubicBezTo>
                      <a:pt x="220081" y="822664"/>
                      <a:pt x="203822" y="822248"/>
                      <a:pt x="187600" y="821795"/>
                    </a:cubicBezTo>
                    <a:cubicBezTo>
                      <a:pt x="180794" y="821606"/>
                      <a:pt x="173988" y="821417"/>
                      <a:pt x="167219" y="821454"/>
                    </a:cubicBezTo>
                    <a:cubicBezTo>
                      <a:pt x="159581" y="821341"/>
                      <a:pt x="151867" y="821379"/>
                      <a:pt x="144229" y="821417"/>
                    </a:cubicBezTo>
                    <a:cubicBezTo>
                      <a:pt x="122411" y="821530"/>
                      <a:pt x="100594" y="821644"/>
                      <a:pt x="79003" y="818583"/>
                    </a:cubicBezTo>
                    <a:cubicBezTo>
                      <a:pt x="64559" y="816013"/>
                      <a:pt x="48791" y="815144"/>
                      <a:pt x="37296" y="804979"/>
                    </a:cubicBezTo>
                    <a:cubicBezTo>
                      <a:pt x="31964" y="799802"/>
                      <a:pt x="29355" y="792509"/>
                      <a:pt x="29090" y="785178"/>
                    </a:cubicBezTo>
                    <a:cubicBezTo>
                      <a:pt x="28788" y="769609"/>
                      <a:pt x="29015" y="754003"/>
                      <a:pt x="29128" y="738396"/>
                    </a:cubicBezTo>
                    <a:cubicBezTo>
                      <a:pt x="31132" y="698303"/>
                      <a:pt x="31057" y="658097"/>
                      <a:pt x="30187" y="617928"/>
                    </a:cubicBezTo>
                    <a:cubicBezTo>
                      <a:pt x="26670" y="577420"/>
                      <a:pt x="23532" y="539405"/>
                      <a:pt x="27880" y="497687"/>
                    </a:cubicBezTo>
                    <a:cubicBezTo>
                      <a:pt x="31586" y="477357"/>
                      <a:pt x="25309" y="440136"/>
                      <a:pt x="32796" y="415687"/>
                    </a:cubicBezTo>
                    <a:cubicBezTo>
                      <a:pt x="33704" y="415196"/>
                      <a:pt x="34498" y="414478"/>
                      <a:pt x="34951" y="413495"/>
                    </a:cubicBezTo>
                    <a:cubicBezTo>
                      <a:pt x="36540" y="415914"/>
                      <a:pt x="40056" y="416405"/>
                      <a:pt x="42325" y="414667"/>
                    </a:cubicBezTo>
                    <a:cubicBezTo>
                      <a:pt x="47240" y="410699"/>
                      <a:pt x="52118" y="406655"/>
                      <a:pt x="57185" y="402877"/>
                    </a:cubicBezTo>
                    <a:cubicBezTo>
                      <a:pt x="57941" y="402952"/>
                      <a:pt x="58735" y="402990"/>
                      <a:pt x="59529" y="402990"/>
                    </a:cubicBezTo>
                    <a:cubicBezTo>
                      <a:pt x="63727" y="402990"/>
                      <a:pt x="68037" y="402234"/>
                      <a:pt x="72386" y="401516"/>
                    </a:cubicBezTo>
                    <a:cubicBezTo>
                      <a:pt x="77188" y="400685"/>
                      <a:pt x="81914" y="399854"/>
                      <a:pt x="86490" y="400080"/>
                    </a:cubicBezTo>
                    <a:cubicBezTo>
                      <a:pt x="121996" y="396491"/>
                      <a:pt x="157842" y="395168"/>
                      <a:pt x="193574" y="393090"/>
                    </a:cubicBezTo>
                    <a:cubicBezTo>
                      <a:pt x="213275" y="392485"/>
                      <a:pt x="232861" y="389538"/>
                      <a:pt x="252637" y="389613"/>
                    </a:cubicBezTo>
                    <a:cubicBezTo>
                      <a:pt x="255889" y="389764"/>
                      <a:pt x="259292" y="389651"/>
                      <a:pt x="262771" y="389613"/>
                    </a:cubicBezTo>
                    <a:cubicBezTo>
                      <a:pt x="272753" y="389424"/>
                      <a:pt x="283001" y="389311"/>
                      <a:pt x="291508" y="394034"/>
                    </a:cubicBezTo>
                    <a:cubicBezTo>
                      <a:pt x="284286" y="415347"/>
                      <a:pt x="284513" y="439531"/>
                      <a:pt x="281337" y="461637"/>
                    </a:cubicBezTo>
                    <a:cubicBezTo>
                      <a:pt x="271808" y="526670"/>
                      <a:pt x="263527" y="592081"/>
                      <a:pt x="262128" y="657870"/>
                    </a:cubicBezTo>
                    <a:cubicBezTo>
                      <a:pt x="262053" y="695620"/>
                      <a:pt x="259557" y="732577"/>
                      <a:pt x="256834" y="769912"/>
                    </a:cubicBezTo>
                    <a:cubicBezTo>
                      <a:pt x="254528" y="773653"/>
                      <a:pt x="254225" y="778565"/>
                      <a:pt x="255889" y="782646"/>
                    </a:cubicBezTo>
                    <a:cubicBezTo>
                      <a:pt x="255814" y="783629"/>
                      <a:pt x="255738" y="784649"/>
                      <a:pt x="255662" y="785631"/>
                    </a:cubicBezTo>
                    <a:cubicBezTo>
                      <a:pt x="254793" y="787067"/>
                      <a:pt x="254188" y="788692"/>
                      <a:pt x="253999" y="790431"/>
                    </a:cubicBezTo>
                    <a:cubicBezTo>
                      <a:pt x="252789" y="802938"/>
                      <a:pt x="252259" y="819678"/>
                      <a:pt x="236113" y="820396"/>
                    </a:cubicBezTo>
                    <a:close/>
                    <a:moveTo>
                      <a:pt x="985668" y="888868"/>
                    </a:moveTo>
                    <a:cubicBezTo>
                      <a:pt x="954397" y="878137"/>
                      <a:pt x="885352" y="892534"/>
                      <a:pt x="882970" y="845677"/>
                    </a:cubicBezTo>
                    <a:cubicBezTo>
                      <a:pt x="882894" y="834340"/>
                      <a:pt x="882592" y="819792"/>
                      <a:pt x="893482" y="813028"/>
                    </a:cubicBezTo>
                    <a:cubicBezTo>
                      <a:pt x="893633" y="812952"/>
                      <a:pt x="895070" y="812159"/>
                      <a:pt x="895410" y="812801"/>
                    </a:cubicBezTo>
                    <a:cubicBezTo>
                      <a:pt x="899229" y="815484"/>
                      <a:pt x="900401" y="811176"/>
                      <a:pt x="899116" y="808040"/>
                    </a:cubicBezTo>
                    <a:cubicBezTo>
                      <a:pt x="922295" y="814842"/>
                      <a:pt x="946192" y="818167"/>
                      <a:pt x="970354" y="819036"/>
                    </a:cubicBezTo>
                    <a:cubicBezTo>
                      <a:pt x="981887" y="818734"/>
                      <a:pt x="994781" y="818960"/>
                      <a:pt x="1008356" y="819187"/>
                    </a:cubicBezTo>
                    <a:cubicBezTo>
                      <a:pt x="1017317" y="819338"/>
                      <a:pt x="1026619" y="819490"/>
                      <a:pt x="1036034" y="819490"/>
                    </a:cubicBezTo>
                    <a:cubicBezTo>
                      <a:pt x="1073090" y="819490"/>
                      <a:pt x="1112377" y="817222"/>
                      <a:pt x="1143421" y="803732"/>
                    </a:cubicBezTo>
                    <a:cubicBezTo>
                      <a:pt x="1143421" y="803770"/>
                      <a:pt x="1143421" y="803808"/>
                      <a:pt x="1143421" y="803845"/>
                    </a:cubicBezTo>
                    <a:cubicBezTo>
                      <a:pt x="1150908" y="898769"/>
                      <a:pt x="1054903" y="897635"/>
                      <a:pt x="985668" y="888868"/>
                    </a:cubicBezTo>
                    <a:close/>
                    <a:moveTo>
                      <a:pt x="1165239" y="751358"/>
                    </a:moveTo>
                    <a:cubicBezTo>
                      <a:pt x="1138619" y="796212"/>
                      <a:pt x="1063826" y="791337"/>
                      <a:pt x="1018111" y="792131"/>
                    </a:cubicBezTo>
                    <a:cubicBezTo>
                      <a:pt x="987256" y="792849"/>
                      <a:pt x="956666" y="793076"/>
                      <a:pt x="926076" y="787521"/>
                    </a:cubicBezTo>
                    <a:cubicBezTo>
                      <a:pt x="905733" y="781286"/>
                      <a:pt x="880625" y="779926"/>
                      <a:pt x="865387" y="763752"/>
                    </a:cubicBezTo>
                    <a:cubicBezTo>
                      <a:pt x="853022" y="742629"/>
                      <a:pt x="848409" y="711567"/>
                      <a:pt x="865463" y="691804"/>
                    </a:cubicBezTo>
                    <a:cubicBezTo>
                      <a:pt x="880398" y="702573"/>
                      <a:pt x="899607" y="708657"/>
                      <a:pt x="918362" y="708922"/>
                    </a:cubicBezTo>
                    <a:cubicBezTo>
                      <a:pt x="930122" y="709602"/>
                      <a:pt x="941919" y="709904"/>
                      <a:pt x="953717" y="709904"/>
                    </a:cubicBezTo>
                    <a:cubicBezTo>
                      <a:pt x="995537" y="709904"/>
                      <a:pt x="1037471" y="706088"/>
                      <a:pt x="1078989" y="701742"/>
                    </a:cubicBezTo>
                    <a:cubicBezTo>
                      <a:pt x="1111470" y="698681"/>
                      <a:pt x="1145047" y="695583"/>
                      <a:pt x="1175675" y="683717"/>
                    </a:cubicBezTo>
                    <a:cubicBezTo>
                      <a:pt x="1175827" y="687080"/>
                      <a:pt x="1176205" y="690519"/>
                      <a:pt x="1176356" y="693542"/>
                    </a:cubicBezTo>
                    <a:cubicBezTo>
                      <a:pt x="1177074" y="713267"/>
                      <a:pt x="1173520" y="733408"/>
                      <a:pt x="1165239" y="751358"/>
                    </a:cubicBezTo>
                    <a:close/>
                    <a:moveTo>
                      <a:pt x="1208307" y="610257"/>
                    </a:moveTo>
                    <a:cubicBezTo>
                      <a:pt x="1197304" y="674459"/>
                      <a:pt x="1110411" y="668451"/>
                      <a:pt x="1060461" y="676726"/>
                    </a:cubicBezTo>
                    <a:cubicBezTo>
                      <a:pt x="1007940" y="680354"/>
                      <a:pt x="955759" y="687458"/>
                      <a:pt x="902935" y="680052"/>
                    </a:cubicBezTo>
                    <a:cubicBezTo>
                      <a:pt x="869471" y="673930"/>
                      <a:pt x="855026" y="647592"/>
                      <a:pt x="858845" y="615283"/>
                    </a:cubicBezTo>
                    <a:cubicBezTo>
                      <a:pt x="858959" y="595936"/>
                      <a:pt x="858694" y="563060"/>
                      <a:pt x="878999" y="558450"/>
                    </a:cubicBezTo>
                    <a:cubicBezTo>
                      <a:pt x="889398" y="567481"/>
                      <a:pt x="903464" y="571676"/>
                      <a:pt x="921765" y="573225"/>
                    </a:cubicBezTo>
                    <a:cubicBezTo>
                      <a:pt x="972169" y="581274"/>
                      <a:pt x="1023178" y="579800"/>
                      <a:pt x="1074074" y="580745"/>
                    </a:cubicBezTo>
                    <a:cubicBezTo>
                      <a:pt x="1077439" y="580745"/>
                      <a:pt x="1080804" y="580745"/>
                      <a:pt x="1084207" y="580745"/>
                    </a:cubicBezTo>
                    <a:cubicBezTo>
                      <a:pt x="1116310" y="580745"/>
                      <a:pt x="1149131" y="579914"/>
                      <a:pt x="1179457" y="568842"/>
                    </a:cubicBezTo>
                    <a:cubicBezTo>
                      <a:pt x="1188229" y="564609"/>
                      <a:pt x="1196359" y="559206"/>
                      <a:pt x="1203883" y="553008"/>
                    </a:cubicBezTo>
                    <a:cubicBezTo>
                      <a:pt x="1204488" y="553575"/>
                      <a:pt x="1205131" y="554142"/>
                      <a:pt x="1205850" y="554633"/>
                    </a:cubicBezTo>
                    <a:cubicBezTo>
                      <a:pt x="1214433" y="571184"/>
                      <a:pt x="1210047" y="592308"/>
                      <a:pt x="1208307" y="610257"/>
                    </a:cubicBezTo>
                    <a:close/>
                    <a:moveTo>
                      <a:pt x="1170533" y="542995"/>
                    </a:moveTo>
                    <a:cubicBezTo>
                      <a:pt x="1140359" y="554218"/>
                      <a:pt x="1108974" y="553424"/>
                      <a:pt x="1076040" y="553500"/>
                    </a:cubicBezTo>
                    <a:cubicBezTo>
                      <a:pt x="1017506" y="552177"/>
                      <a:pt x="957687" y="555351"/>
                      <a:pt x="900439" y="541143"/>
                    </a:cubicBezTo>
                    <a:cubicBezTo>
                      <a:pt x="879453" y="524176"/>
                      <a:pt x="877638" y="467796"/>
                      <a:pt x="889284" y="444708"/>
                    </a:cubicBezTo>
                    <a:cubicBezTo>
                      <a:pt x="898170" y="420902"/>
                      <a:pt x="922748" y="422904"/>
                      <a:pt x="945247" y="424869"/>
                    </a:cubicBezTo>
                    <a:cubicBezTo>
                      <a:pt x="951599" y="425436"/>
                      <a:pt x="957800" y="426003"/>
                      <a:pt x="963472" y="426003"/>
                    </a:cubicBezTo>
                    <a:cubicBezTo>
                      <a:pt x="988239" y="427326"/>
                      <a:pt x="1013044" y="427401"/>
                      <a:pt x="1037811" y="426948"/>
                    </a:cubicBezTo>
                    <a:cubicBezTo>
                      <a:pt x="1068402" y="426116"/>
                      <a:pt x="1099219" y="426645"/>
                      <a:pt x="1129658" y="424378"/>
                    </a:cubicBezTo>
                    <a:cubicBezTo>
                      <a:pt x="1141304" y="421657"/>
                      <a:pt x="1142363" y="404124"/>
                      <a:pt x="1131284" y="399929"/>
                    </a:cubicBezTo>
                    <a:cubicBezTo>
                      <a:pt x="1123230" y="397511"/>
                      <a:pt x="1114760" y="397851"/>
                      <a:pt x="1106327" y="398191"/>
                    </a:cubicBezTo>
                    <a:cubicBezTo>
                      <a:pt x="1102282" y="398342"/>
                      <a:pt x="1098273" y="398493"/>
                      <a:pt x="1094303" y="398380"/>
                    </a:cubicBezTo>
                    <a:cubicBezTo>
                      <a:pt x="1063637" y="399627"/>
                      <a:pt x="1032896" y="400043"/>
                      <a:pt x="1002192" y="399929"/>
                    </a:cubicBezTo>
                    <a:cubicBezTo>
                      <a:pt x="989109" y="400609"/>
                      <a:pt x="975799" y="399514"/>
                      <a:pt x="962527" y="398455"/>
                    </a:cubicBezTo>
                    <a:cubicBezTo>
                      <a:pt x="939461" y="396604"/>
                      <a:pt x="916396" y="394790"/>
                      <a:pt x="894427" y="401970"/>
                    </a:cubicBezTo>
                    <a:cubicBezTo>
                      <a:pt x="849884" y="422980"/>
                      <a:pt x="850754" y="483705"/>
                      <a:pt x="860547" y="525083"/>
                    </a:cubicBezTo>
                    <a:cubicBezTo>
                      <a:pt x="863269" y="535815"/>
                      <a:pt x="867051" y="544279"/>
                      <a:pt x="872042" y="550930"/>
                    </a:cubicBezTo>
                    <a:cubicBezTo>
                      <a:pt x="864782" y="552971"/>
                      <a:pt x="858051" y="557392"/>
                      <a:pt x="854573" y="562871"/>
                    </a:cubicBezTo>
                    <a:cubicBezTo>
                      <a:pt x="842208" y="583239"/>
                      <a:pt x="842662" y="608481"/>
                      <a:pt x="838918" y="631381"/>
                    </a:cubicBezTo>
                    <a:cubicBezTo>
                      <a:pt x="835477" y="652580"/>
                      <a:pt x="842813" y="670340"/>
                      <a:pt x="855783" y="683528"/>
                    </a:cubicBezTo>
                    <a:cubicBezTo>
                      <a:pt x="853363" y="685682"/>
                      <a:pt x="851169" y="688290"/>
                      <a:pt x="849241" y="691313"/>
                    </a:cubicBezTo>
                    <a:cubicBezTo>
                      <a:pt x="830940" y="717386"/>
                      <a:pt x="829503" y="756006"/>
                      <a:pt x="848220" y="782231"/>
                    </a:cubicBezTo>
                    <a:cubicBezTo>
                      <a:pt x="858543" y="794890"/>
                      <a:pt x="874764" y="800407"/>
                      <a:pt x="889889" y="805130"/>
                    </a:cubicBezTo>
                    <a:cubicBezTo>
                      <a:pt x="889549" y="805206"/>
                      <a:pt x="889247" y="805319"/>
                      <a:pt x="888944" y="805395"/>
                    </a:cubicBezTo>
                    <a:cubicBezTo>
                      <a:pt x="866673" y="815446"/>
                      <a:pt x="860547" y="857958"/>
                      <a:pt x="871248" y="878099"/>
                    </a:cubicBezTo>
                    <a:cubicBezTo>
                      <a:pt x="873743" y="881953"/>
                      <a:pt x="876617" y="885241"/>
                      <a:pt x="879756" y="888150"/>
                    </a:cubicBezTo>
                    <a:cubicBezTo>
                      <a:pt x="850527" y="886261"/>
                      <a:pt x="821071" y="887243"/>
                      <a:pt x="791691" y="888226"/>
                    </a:cubicBezTo>
                    <a:cubicBezTo>
                      <a:pt x="772444" y="888868"/>
                      <a:pt x="753235" y="889511"/>
                      <a:pt x="734102" y="889360"/>
                    </a:cubicBezTo>
                    <a:cubicBezTo>
                      <a:pt x="687139" y="889662"/>
                      <a:pt x="640063" y="886110"/>
                      <a:pt x="593932" y="877230"/>
                    </a:cubicBezTo>
                    <a:cubicBezTo>
                      <a:pt x="594007" y="877230"/>
                      <a:pt x="594083" y="877267"/>
                      <a:pt x="594121" y="877267"/>
                    </a:cubicBezTo>
                    <a:cubicBezTo>
                      <a:pt x="593856" y="877230"/>
                      <a:pt x="593592" y="877154"/>
                      <a:pt x="593327" y="877116"/>
                    </a:cubicBezTo>
                    <a:cubicBezTo>
                      <a:pt x="593176" y="877078"/>
                      <a:pt x="593024" y="877041"/>
                      <a:pt x="592873" y="877041"/>
                    </a:cubicBezTo>
                    <a:lnTo>
                      <a:pt x="592911" y="877041"/>
                    </a:lnTo>
                    <a:cubicBezTo>
                      <a:pt x="546742" y="868538"/>
                      <a:pt x="503485" y="847566"/>
                      <a:pt x="462723" y="823155"/>
                    </a:cubicBezTo>
                    <a:cubicBezTo>
                      <a:pt x="436179" y="802447"/>
                      <a:pt x="409218" y="781324"/>
                      <a:pt x="378477" y="767191"/>
                    </a:cubicBezTo>
                    <a:cubicBezTo>
                      <a:pt x="366604" y="763337"/>
                      <a:pt x="352651" y="754608"/>
                      <a:pt x="340211" y="759558"/>
                    </a:cubicBezTo>
                    <a:cubicBezTo>
                      <a:pt x="335900" y="761938"/>
                      <a:pt x="333858" y="766171"/>
                      <a:pt x="333745" y="770478"/>
                    </a:cubicBezTo>
                    <a:cubicBezTo>
                      <a:pt x="317221" y="768022"/>
                      <a:pt x="300659" y="766208"/>
                      <a:pt x="284022" y="765037"/>
                    </a:cubicBezTo>
                    <a:cubicBezTo>
                      <a:pt x="286593" y="726833"/>
                      <a:pt x="288408" y="688592"/>
                      <a:pt x="287916" y="650313"/>
                    </a:cubicBezTo>
                    <a:cubicBezTo>
                      <a:pt x="289467" y="580027"/>
                      <a:pt x="296764" y="510119"/>
                      <a:pt x="299638" y="439909"/>
                    </a:cubicBezTo>
                    <a:cubicBezTo>
                      <a:pt x="299827" y="439909"/>
                      <a:pt x="300016" y="439984"/>
                      <a:pt x="300205" y="439984"/>
                    </a:cubicBezTo>
                    <a:cubicBezTo>
                      <a:pt x="300319" y="439984"/>
                      <a:pt x="300394" y="439984"/>
                      <a:pt x="300508" y="439984"/>
                    </a:cubicBezTo>
                    <a:cubicBezTo>
                      <a:pt x="315822" y="439531"/>
                      <a:pt x="331174" y="438775"/>
                      <a:pt x="346450" y="437415"/>
                    </a:cubicBezTo>
                    <a:cubicBezTo>
                      <a:pt x="382372" y="432465"/>
                      <a:pt x="421507" y="427439"/>
                      <a:pt x="454858" y="411681"/>
                    </a:cubicBezTo>
                    <a:cubicBezTo>
                      <a:pt x="449073" y="419201"/>
                      <a:pt x="443325" y="426683"/>
                      <a:pt x="437426" y="434052"/>
                    </a:cubicBezTo>
                    <a:cubicBezTo>
                      <a:pt x="427633" y="448147"/>
                      <a:pt x="413340" y="463489"/>
                      <a:pt x="415117" y="481778"/>
                    </a:cubicBezTo>
                    <a:cubicBezTo>
                      <a:pt x="415798" y="484461"/>
                      <a:pt x="419541" y="485217"/>
                      <a:pt x="421205" y="482987"/>
                    </a:cubicBezTo>
                    <a:cubicBezTo>
                      <a:pt x="440489" y="454079"/>
                      <a:pt x="466013" y="429177"/>
                      <a:pt x="488889" y="402839"/>
                    </a:cubicBezTo>
                    <a:cubicBezTo>
                      <a:pt x="517853" y="365618"/>
                      <a:pt x="559901" y="343285"/>
                      <a:pt x="593402" y="311014"/>
                    </a:cubicBezTo>
                    <a:cubicBezTo>
                      <a:pt x="631442" y="267482"/>
                      <a:pt x="669178" y="222439"/>
                      <a:pt x="695798" y="170745"/>
                    </a:cubicBezTo>
                    <a:cubicBezTo>
                      <a:pt x="717276" y="126684"/>
                      <a:pt x="732212" y="79751"/>
                      <a:pt x="751534" y="34708"/>
                    </a:cubicBezTo>
                    <a:cubicBezTo>
                      <a:pt x="774789" y="25374"/>
                      <a:pt x="800387" y="26244"/>
                      <a:pt x="825684" y="27075"/>
                    </a:cubicBezTo>
                    <a:cubicBezTo>
                      <a:pt x="836952" y="27453"/>
                      <a:pt x="848220" y="27831"/>
                      <a:pt x="859186" y="27302"/>
                    </a:cubicBezTo>
                    <a:cubicBezTo>
                      <a:pt x="879075" y="100686"/>
                      <a:pt x="818840" y="179587"/>
                      <a:pt x="792863" y="246283"/>
                    </a:cubicBezTo>
                    <a:cubicBezTo>
                      <a:pt x="783410" y="273075"/>
                      <a:pt x="775431" y="301265"/>
                      <a:pt x="774486" y="329757"/>
                    </a:cubicBezTo>
                    <a:cubicBezTo>
                      <a:pt x="775053" y="366676"/>
                      <a:pt x="772860" y="402914"/>
                      <a:pt x="764693" y="439229"/>
                    </a:cubicBezTo>
                    <a:cubicBezTo>
                      <a:pt x="753614" y="507058"/>
                      <a:pt x="731758" y="535966"/>
                      <a:pt x="686988" y="586602"/>
                    </a:cubicBezTo>
                    <a:cubicBezTo>
                      <a:pt x="680220" y="594160"/>
                      <a:pt x="669935" y="601528"/>
                      <a:pt x="661427" y="607537"/>
                    </a:cubicBezTo>
                    <a:cubicBezTo>
                      <a:pt x="653411" y="611429"/>
                      <a:pt x="647512" y="620044"/>
                      <a:pt x="652541" y="628736"/>
                    </a:cubicBezTo>
                    <a:cubicBezTo>
                      <a:pt x="654999" y="632968"/>
                      <a:pt x="659763" y="635462"/>
                      <a:pt x="664490" y="635462"/>
                    </a:cubicBezTo>
                    <a:cubicBezTo>
                      <a:pt x="666796" y="635462"/>
                      <a:pt x="669103" y="634857"/>
                      <a:pt x="671145" y="633573"/>
                    </a:cubicBezTo>
                    <a:cubicBezTo>
                      <a:pt x="688122" y="622954"/>
                      <a:pt x="703777" y="610257"/>
                      <a:pt x="716104" y="594386"/>
                    </a:cubicBezTo>
                    <a:cubicBezTo>
                      <a:pt x="742724" y="562947"/>
                      <a:pt x="770364" y="530525"/>
                      <a:pt x="780838" y="489751"/>
                    </a:cubicBezTo>
                    <a:cubicBezTo>
                      <a:pt x="789082" y="457707"/>
                      <a:pt x="796039" y="425172"/>
                      <a:pt x="799782" y="392258"/>
                    </a:cubicBezTo>
                    <a:cubicBezTo>
                      <a:pt x="803639" y="363993"/>
                      <a:pt x="799026" y="335198"/>
                      <a:pt x="803980" y="307046"/>
                    </a:cubicBezTo>
                    <a:cubicBezTo>
                      <a:pt x="804093" y="306366"/>
                      <a:pt x="804282" y="305686"/>
                      <a:pt x="804433" y="305006"/>
                    </a:cubicBezTo>
                    <a:cubicBezTo>
                      <a:pt x="831091" y="328359"/>
                      <a:pt x="894805" y="330437"/>
                      <a:pt x="922181" y="332213"/>
                    </a:cubicBezTo>
                    <a:cubicBezTo>
                      <a:pt x="975156" y="336181"/>
                      <a:pt x="1028320" y="336521"/>
                      <a:pt x="1081296" y="339771"/>
                    </a:cubicBezTo>
                    <a:cubicBezTo>
                      <a:pt x="1118503" y="341622"/>
                      <a:pt x="1157072" y="338788"/>
                      <a:pt x="1192464" y="354055"/>
                    </a:cubicBezTo>
                    <a:cubicBezTo>
                      <a:pt x="1206379" y="361574"/>
                      <a:pt x="1214168" y="377219"/>
                      <a:pt x="1220256" y="391238"/>
                    </a:cubicBezTo>
                    <a:cubicBezTo>
                      <a:pt x="1236931" y="450830"/>
                      <a:pt x="1228159" y="510535"/>
                      <a:pt x="1170533" y="5429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5" name="Google Shape;855;p27"/>
            <p:cNvSpPr/>
            <p:nvPr/>
          </p:nvSpPr>
          <p:spPr>
            <a:xfrm>
              <a:off x="4167398" y="7373782"/>
              <a:ext cx="1847272" cy="1551518"/>
            </a:xfrm>
            <a:custGeom>
              <a:rect b="b" l="l" r="r" t="t"/>
              <a:pathLst>
                <a:path extrusionOk="0" h="1551518" w="1847272">
                  <a:moveTo>
                    <a:pt x="1527045" y="654091"/>
                  </a:moveTo>
                  <a:cubicBezTo>
                    <a:pt x="1539636" y="630851"/>
                    <a:pt x="1542850" y="603530"/>
                    <a:pt x="1542132" y="577419"/>
                  </a:cubicBezTo>
                  <a:cubicBezTo>
                    <a:pt x="1539712" y="498215"/>
                    <a:pt x="1504887" y="459142"/>
                    <a:pt x="1424687" y="456951"/>
                  </a:cubicBezTo>
                  <a:cubicBezTo>
                    <a:pt x="1371560" y="454948"/>
                    <a:pt x="1318509" y="452907"/>
                    <a:pt x="1265345" y="452303"/>
                  </a:cubicBezTo>
                  <a:cubicBezTo>
                    <a:pt x="1224470" y="448675"/>
                    <a:pt x="1129637" y="456459"/>
                    <a:pt x="1095681" y="431633"/>
                  </a:cubicBezTo>
                  <a:cubicBezTo>
                    <a:pt x="1111562" y="371550"/>
                    <a:pt x="1147862" y="318987"/>
                    <a:pt x="1167865" y="260151"/>
                  </a:cubicBezTo>
                  <a:cubicBezTo>
                    <a:pt x="1178717" y="228862"/>
                    <a:pt x="1194182" y="133221"/>
                    <a:pt x="1138220" y="142441"/>
                  </a:cubicBezTo>
                  <a:cubicBezTo>
                    <a:pt x="1127103" y="143083"/>
                    <a:pt x="1115722" y="142819"/>
                    <a:pt x="1104302" y="142517"/>
                  </a:cubicBezTo>
                  <a:cubicBezTo>
                    <a:pt x="1077682" y="141836"/>
                    <a:pt x="1050836" y="141156"/>
                    <a:pt x="1026636" y="152342"/>
                  </a:cubicBezTo>
                  <a:cubicBezTo>
                    <a:pt x="1019981" y="155894"/>
                    <a:pt x="1014876" y="161940"/>
                    <a:pt x="1013061" y="169346"/>
                  </a:cubicBezTo>
                  <a:cubicBezTo>
                    <a:pt x="1007843" y="183139"/>
                    <a:pt x="1001679" y="196516"/>
                    <a:pt x="996197" y="210195"/>
                  </a:cubicBezTo>
                  <a:cubicBezTo>
                    <a:pt x="978349" y="256561"/>
                    <a:pt x="962468" y="303871"/>
                    <a:pt x="932899" y="344569"/>
                  </a:cubicBezTo>
                  <a:cubicBezTo>
                    <a:pt x="901514" y="387799"/>
                    <a:pt x="870130" y="433182"/>
                    <a:pt x="826684" y="465189"/>
                  </a:cubicBezTo>
                  <a:cubicBezTo>
                    <a:pt x="804261" y="480606"/>
                    <a:pt x="785695" y="499991"/>
                    <a:pt x="768528" y="520699"/>
                  </a:cubicBezTo>
                  <a:cubicBezTo>
                    <a:pt x="763499" y="524553"/>
                    <a:pt x="758205" y="528068"/>
                    <a:pt x="752571" y="531015"/>
                  </a:cubicBezTo>
                  <a:cubicBezTo>
                    <a:pt x="716498" y="546546"/>
                    <a:pt x="676153" y="551081"/>
                    <a:pt x="637130" y="554444"/>
                  </a:cubicBezTo>
                  <a:cubicBezTo>
                    <a:pt x="620833" y="555313"/>
                    <a:pt x="604498" y="555577"/>
                    <a:pt x="588201" y="555502"/>
                  </a:cubicBezTo>
                  <a:cubicBezTo>
                    <a:pt x="588163" y="555502"/>
                    <a:pt x="588163" y="555502"/>
                    <a:pt x="588163" y="555502"/>
                  </a:cubicBezTo>
                  <a:cubicBezTo>
                    <a:pt x="588277" y="549871"/>
                    <a:pt x="588390" y="544241"/>
                    <a:pt x="588428" y="538573"/>
                  </a:cubicBezTo>
                  <a:cubicBezTo>
                    <a:pt x="588503" y="538535"/>
                    <a:pt x="588579" y="538459"/>
                    <a:pt x="588693" y="538346"/>
                  </a:cubicBezTo>
                  <a:cubicBezTo>
                    <a:pt x="599583" y="527161"/>
                    <a:pt x="583626" y="513784"/>
                    <a:pt x="572585" y="511177"/>
                  </a:cubicBezTo>
                  <a:cubicBezTo>
                    <a:pt x="526264" y="501843"/>
                    <a:pt x="478280" y="509552"/>
                    <a:pt x="431431" y="510761"/>
                  </a:cubicBezTo>
                  <a:cubicBezTo>
                    <a:pt x="401786" y="511781"/>
                    <a:pt x="371725" y="514388"/>
                    <a:pt x="342231" y="517789"/>
                  </a:cubicBezTo>
                  <a:cubicBezTo>
                    <a:pt x="340454" y="517941"/>
                    <a:pt x="338828" y="518470"/>
                    <a:pt x="337429" y="519263"/>
                  </a:cubicBezTo>
                  <a:cubicBezTo>
                    <a:pt x="328732" y="521341"/>
                    <a:pt x="316443" y="532413"/>
                    <a:pt x="312435" y="541671"/>
                  </a:cubicBezTo>
                  <a:cubicBezTo>
                    <a:pt x="291676" y="564231"/>
                    <a:pt x="297348" y="610635"/>
                    <a:pt x="291336" y="639013"/>
                  </a:cubicBezTo>
                  <a:cubicBezTo>
                    <a:pt x="283282" y="688251"/>
                    <a:pt x="290769" y="734882"/>
                    <a:pt x="291109" y="784724"/>
                  </a:cubicBezTo>
                  <a:cubicBezTo>
                    <a:pt x="291260" y="816655"/>
                    <a:pt x="291260" y="848510"/>
                    <a:pt x="289597" y="880403"/>
                  </a:cubicBezTo>
                  <a:cubicBezTo>
                    <a:pt x="290844" y="904928"/>
                    <a:pt x="284492" y="932022"/>
                    <a:pt x="296857" y="954430"/>
                  </a:cubicBezTo>
                  <a:cubicBezTo>
                    <a:pt x="319468" y="991991"/>
                    <a:pt x="383976" y="991160"/>
                    <a:pt x="436800" y="990366"/>
                  </a:cubicBezTo>
                  <a:cubicBezTo>
                    <a:pt x="454572" y="990064"/>
                    <a:pt x="471058" y="989799"/>
                    <a:pt x="484179" y="991009"/>
                  </a:cubicBezTo>
                  <a:cubicBezTo>
                    <a:pt x="488754" y="991122"/>
                    <a:pt x="493254" y="991198"/>
                    <a:pt x="497678" y="991198"/>
                  </a:cubicBezTo>
                  <a:cubicBezTo>
                    <a:pt x="525130" y="991198"/>
                    <a:pt x="549254" y="987986"/>
                    <a:pt x="560674" y="968752"/>
                  </a:cubicBezTo>
                  <a:cubicBezTo>
                    <a:pt x="564304" y="967089"/>
                    <a:pt x="567177" y="963764"/>
                    <a:pt x="567971" y="958738"/>
                  </a:cubicBezTo>
                  <a:cubicBezTo>
                    <a:pt x="568652" y="949971"/>
                    <a:pt x="569295" y="941166"/>
                    <a:pt x="569975" y="932362"/>
                  </a:cubicBezTo>
                  <a:cubicBezTo>
                    <a:pt x="578181" y="932551"/>
                    <a:pt x="586348" y="932853"/>
                    <a:pt x="594553" y="933193"/>
                  </a:cubicBezTo>
                  <a:cubicBezTo>
                    <a:pt x="612023" y="933873"/>
                    <a:pt x="629454" y="934553"/>
                    <a:pt x="646924" y="933987"/>
                  </a:cubicBezTo>
                  <a:cubicBezTo>
                    <a:pt x="649117" y="933987"/>
                    <a:pt x="651348" y="933949"/>
                    <a:pt x="653541" y="933949"/>
                  </a:cubicBezTo>
                  <a:cubicBezTo>
                    <a:pt x="654108" y="933949"/>
                    <a:pt x="654637" y="933911"/>
                    <a:pt x="655167" y="933911"/>
                  </a:cubicBezTo>
                  <a:cubicBezTo>
                    <a:pt x="692601" y="950424"/>
                    <a:pt x="722132" y="982053"/>
                    <a:pt x="758735" y="1000985"/>
                  </a:cubicBezTo>
                  <a:cubicBezTo>
                    <a:pt x="824793" y="1040058"/>
                    <a:pt x="901401" y="1053208"/>
                    <a:pt x="977253" y="1055551"/>
                  </a:cubicBezTo>
                  <a:cubicBezTo>
                    <a:pt x="981336" y="1055588"/>
                    <a:pt x="985458" y="1055626"/>
                    <a:pt x="989542" y="1055626"/>
                  </a:cubicBezTo>
                  <a:cubicBezTo>
                    <a:pt x="1023384" y="1055626"/>
                    <a:pt x="1057226" y="1053964"/>
                    <a:pt x="1090879" y="1050374"/>
                  </a:cubicBezTo>
                  <a:cubicBezTo>
                    <a:pt x="1123397" y="1046935"/>
                    <a:pt x="1155311" y="1041682"/>
                    <a:pt x="1188208" y="1042287"/>
                  </a:cubicBezTo>
                  <a:cubicBezTo>
                    <a:pt x="1209156" y="1050109"/>
                    <a:pt x="1234641" y="1050185"/>
                    <a:pt x="1255552" y="1053775"/>
                  </a:cubicBezTo>
                  <a:cubicBezTo>
                    <a:pt x="1266820" y="1056495"/>
                    <a:pt x="1278126" y="1059065"/>
                    <a:pt x="1289772" y="1059783"/>
                  </a:cubicBezTo>
                  <a:cubicBezTo>
                    <a:pt x="1301796" y="1060425"/>
                    <a:pt x="1314539" y="1061068"/>
                    <a:pt x="1327433" y="1061068"/>
                  </a:cubicBezTo>
                  <a:cubicBezTo>
                    <a:pt x="1369669" y="1061068"/>
                    <a:pt x="1413570" y="1054228"/>
                    <a:pt x="1439433" y="1018896"/>
                  </a:cubicBezTo>
                  <a:cubicBezTo>
                    <a:pt x="1455201" y="996828"/>
                    <a:pt x="1462764" y="967089"/>
                    <a:pt x="1456298" y="940600"/>
                  </a:cubicBezTo>
                  <a:cubicBezTo>
                    <a:pt x="1455163" y="937728"/>
                    <a:pt x="1453310" y="935687"/>
                    <a:pt x="1451042" y="934440"/>
                  </a:cubicBezTo>
                  <a:cubicBezTo>
                    <a:pt x="1463104" y="925862"/>
                    <a:pt x="1473011" y="914564"/>
                    <a:pt x="1479817" y="899826"/>
                  </a:cubicBezTo>
                  <a:cubicBezTo>
                    <a:pt x="1486169" y="887054"/>
                    <a:pt x="1498421" y="833319"/>
                    <a:pt x="1487115" y="814161"/>
                  </a:cubicBezTo>
                  <a:cubicBezTo>
                    <a:pt x="1510256" y="799159"/>
                    <a:pt x="1522469" y="771423"/>
                    <a:pt x="1524549" y="744177"/>
                  </a:cubicBezTo>
                  <a:cubicBezTo>
                    <a:pt x="1525457" y="721127"/>
                    <a:pt x="1529238" y="692635"/>
                    <a:pt x="1511126" y="675592"/>
                  </a:cubicBezTo>
                  <a:cubicBezTo>
                    <a:pt x="1516911" y="668715"/>
                    <a:pt x="1522242" y="661497"/>
                    <a:pt x="1527045" y="654091"/>
                  </a:cubicBezTo>
                  <a:close/>
                  <a:moveTo>
                    <a:pt x="1838656" y="742364"/>
                  </a:moveTo>
                  <a:cubicBezTo>
                    <a:pt x="1841757" y="851571"/>
                    <a:pt x="1849320" y="960816"/>
                    <a:pt x="1846748" y="1070099"/>
                  </a:cubicBezTo>
                  <a:cubicBezTo>
                    <a:pt x="1845614" y="1127990"/>
                    <a:pt x="1828069" y="1175679"/>
                    <a:pt x="1796193" y="1223783"/>
                  </a:cubicBezTo>
                  <a:cubicBezTo>
                    <a:pt x="1788442" y="1234364"/>
                    <a:pt x="1778119" y="1243206"/>
                    <a:pt x="1766737" y="1249705"/>
                  </a:cubicBezTo>
                  <a:cubicBezTo>
                    <a:pt x="1754864" y="1255449"/>
                    <a:pt x="1741668" y="1257188"/>
                    <a:pt x="1728925" y="1260097"/>
                  </a:cubicBezTo>
                  <a:cubicBezTo>
                    <a:pt x="1688239" y="1270338"/>
                    <a:pt x="1646078" y="1267428"/>
                    <a:pt x="1604560" y="1266143"/>
                  </a:cubicBezTo>
                  <a:cubicBezTo>
                    <a:pt x="1541791" y="1261231"/>
                    <a:pt x="1478758" y="1258283"/>
                    <a:pt x="1415460" y="1258964"/>
                  </a:cubicBezTo>
                  <a:cubicBezTo>
                    <a:pt x="1374472" y="1257906"/>
                    <a:pt x="1333370" y="1256885"/>
                    <a:pt x="1292457" y="1259757"/>
                  </a:cubicBezTo>
                  <a:cubicBezTo>
                    <a:pt x="1236078" y="1261193"/>
                    <a:pt x="1179965" y="1261080"/>
                    <a:pt x="1123700" y="1266861"/>
                  </a:cubicBezTo>
                  <a:cubicBezTo>
                    <a:pt x="1109823" y="1268070"/>
                    <a:pt x="1096021" y="1270224"/>
                    <a:pt x="1082371" y="1272945"/>
                  </a:cubicBezTo>
                  <a:cubicBezTo>
                    <a:pt x="1077304" y="1273928"/>
                    <a:pt x="1071821" y="1274683"/>
                    <a:pt x="1068002" y="1278538"/>
                  </a:cubicBezTo>
                  <a:cubicBezTo>
                    <a:pt x="1064675" y="1282203"/>
                    <a:pt x="1063956" y="1287229"/>
                    <a:pt x="1061499" y="1291499"/>
                  </a:cubicBezTo>
                  <a:cubicBezTo>
                    <a:pt x="1047243" y="1320709"/>
                    <a:pt x="1030114" y="1348975"/>
                    <a:pt x="1014611" y="1377618"/>
                  </a:cubicBezTo>
                  <a:cubicBezTo>
                    <a:pt x="1001566" y="1405468"/>
                    <a:pt x="987424" y="1432751"/>
                    <a:pt x="970976" y="1458862"/>
                  </a:cubicBezTo>
                  <a:cubicBezTo>
                    <a:pt x="950897" y="1490566"/>
                    <a:pt x="932483" y="1524160"/>
                    <a:pt x="906506" y="1551518"/>
                  </a:cubicBezTo>
                  <a:cubicBezTo>
                    <a:pt x="906430" y="1551443"/>
                    <a:pt x="906392" y="1551329"/>
                    <a:pt x="906279" y="1551254"/>
                  </a:cubicBezTo>
                  <a:cubicBezTo>
                    <a:pt x="904048" y="1548193"/>
                    <a:pt x="901779" y="1545132"/>
                    <a:pt x="899510" y="1542071"/>
                  </a:cubicBezTo>
                  <a:cubicBezTo>
                    <a:pt x="865404" y="1493211"/>
                    <a:pt x="835986" y="1441102"/>
                    <a:pt x="801047" y="1392733"/>
                  </a:cubicBezTo>
                  <a:cubicBezTo>
                    <a:pt x="776696" y="1352413"/>
                    <a:pt x="751626" y="1312094"/>
                    <a:pt x="726065" y="1272454"/>
                  </a:cubicBezTo>
                  <a:cubicBezTo>
                    <a:pt x="715931" y="1255752"/>
                    <a:pt x="707272" y="1238105"/>
                    <a:pt x="695702" y="1222347"/>
                  </a:cubicBezTo>
                  <a:cubicBezTo>
                    <a:pt x="689841" y="1215318"/>
                    <a:pt x="681106" y="1214676"/>
                    <a:pt x="672258" y="1214676"/>
                  </a:cubicBezTo>
                  <a:cubicBezTo>
                    <a:pt x="671237" y="1214676"/>
                    <a:pt x="670216" y="1214714"/>
                    <a:pt x="669195" y="1214714"/>
                  </a:cubicBezTo>
                  <a:cubicBezTo>
                    <a:pt x="665452" y="1214752"/>
                    <a:pt x="661784" y="1214752"/>
                    <a:pt x="658343" y="1214374"/>
                  </a:cubicBezTo>
                  <a:cubicBezTo>
                    <a:pt x="640193" y="1213996"/>
                    <a:pt x="622081" y="1214147"/>
                    <a:pt x="603931" y="1214071"/>
                  </a:cubicBezTo>
                  <a:cubicBezTo>
                    <a:pt x="566686" y="1214109"/>
                    <a:pt x="530348" y="1211162"/>
                    <a:pt x="492725" y="1208554"/>
                  </a:cubicBezTo>
                  <a:cubicBezTo>
                    <a:pt x="455177" y="1205494"/>
                    <a:pt x="417705" y="1202055"/>
                    <a:pt x="380157" y="1198881"/>
                  </a:cubicBezTo>
                  <a:cubicBezTo>
                    <a:pt x="317767" y="1194422"/>
                    <a:pt x="254809" y="1192457"/>
                    <a:pt x="193251" y="1179987"/>
                  </a:cubicBezTo>
                  <a:cubicBezTo>
                    <a:pt x="154417" y="1170880"/>
                    <a:pt x="110177" y="1165929"/>
                    <a:pt x="76070" y="1142652"/>
                  </a:cubicBezTo>
                  <a:cubicBezTo>
                    <a:pt x="57353" y="1132071"/>
                    <a:pt x="38485" y="1120093"/>
                    <a:pt x="28313" y="1100443"/>
                  </a:cubicBezTo>
                  <a:cubicBezTo>
                    <a:pt x="6268" y="1060992"/>
                    <a:pt x="8802" y="1013417"/>
                    <a:pt x="4113" y="969696"/>
                  </a:cubicBezTo>
                  <a:cubicBezTo>
                    <a:pt x="-840" y="906930"/>
                    <a:pt x="29" y="842199"/>
                    <a:pt x="105" y="779056"/>
                  </a:cubicBezTo>
                  <a:cubicBezTo>
                    <a:pt x="672" y="619704"/>
                    <a:pt x="-689" y="460238"/>
                    <a:pt x="4000" y="300962"/>
                  </a:cubicBezTo>
                  <a:cubicBezTo>
                    <a:pt x="5399" y="230487"/>
                    <a:pt x="7819" y="160012"/>
                    <a:pt x="18406" y="90256"/>
                  </a:cubicBezTo>
                  <a:cubicBezTo>
                    <a:pt x="23095" y="61424"/>
                    <a:pt x="25439" y="28132"/>
                    <a:pt x="51605" y="10107"/>
                  </a:cubicBezTo>
                  <a:cubicBezTo>
                    <a:pt x="57429" y="10561"/>
                    <a:pt x="61361" y="4515"/>
                    <a:pt x="66920" y="3306"/>
                  </a:cubicBezTo>
                  <a:cubicBezTo>
                    <a:pt x="75011" y="-171"/>
                    <a:pt x="82725" y="56"/>
                    <a:pt x="91611" y="245"/>
                  </a:cubicBezTo>
                  <a:cubicBezTo>
                    <a:pt x="131541" y="-813"/>
                    <a:pt x="171471" y="1870"/>
                    <a:pt x="211401" y="2399"/>
                  </a:cubicBezTo>
                  <a:cubicBezTo>
                    <a:pt x="273035" y="3835"/>
                    <a:pt x="334707" y="3683"/>
                    <a:pt x="396303" y="5195"/>
                  </a:cubicBezTo>
                  <a:cubicBezTo>
                    <a:pt x="429881" y="7651"/>
                    <a:pt x="463420" y="12828"/>
                    <a:pt x="497111" y="14264"/>
                  </a:cubicBezTo>
                  <a:cubicBezTo>
                    <a:pt x="541654" y="16607"/>
                    <a:pt x="586235" y="16342"/>
                    <a:pt x="630816" y="16116"/>
                  </a:cubicBezTo>
                  <a:cubicBezTo>
                    <a:pt x="660045" y="15965"/>
                    <a:pt x="689311" y="15813"/>
                    <a:pt x="718540" y="16380"/>
                  </a:cubicBezTo>
                  <a:cubicBezTo>
                    <a:pt x="793371" y="17287"/>
                    <a:pt x="868013" y="23560"/>
                    <a:pt x="942843" y="23787"/>
                  </a:cubicBezTo>
                  <a:cubicBezTo>
                    <a:pt x="971581" y="23938"/>
                    <a:pt x="1000394" y="23862"/>
                    <a:pt x="1029131" y="23749"/>
                  </a:cubicBezTo>
                  <a:cubicBezTo>
                    <a:pt x="1085472" y="23560"/>
                    <a:pt x="1141812" y="23371"/>
                    <a:pt x="1198115" y="25298"/>
                  </a:cubicBezTo>
                  <a:cubicBezTo>
                    <a:pt x="1272227" y="29190"/>
                    <a:pt x="1346453" y="26734"/>
                    <a:pt x="1420603" y="28548"/>
                  </a:cubicBezTo>
                  <a:cubicBezTo>
                    <a:pt x="1484506" y="29455"/>
                    <a:pt x="1548484" y="30664"/>
                    <a:pt x="1612274" y="34367"/>
                  </a:cubicBezTo>
                  <a:cubicBezTo>
                    <a:pt x="1664719" y="38222"/>
                    <a:pt x="1719132" y="43059"/>
                    <a:pt x="1767720" y="65316"/>
                  </a:cubicBezTo>
                  <a:cubicBezTo>
                    <a:pt x="1801184" y="79675"/>
                    <a:pt x="1817784" y="114024"/>
                    <a:pt x="1824817" y="147958"/>
                  </a:cubicBezTo>
                  <a:cubicBezTo>
                    <a:pt x="1840169" y="203015"/>
                    <a:pt x="1833514" y="260831"/>
                    <a:pt x="1835140" y="317362"/>
                  </a:cubicBezTo>
                  <a:cubicBezTo>
                    <a:pt x="1835631" y="379221"/>
                    <a:pt x="1835215" y="441042"/>
                    <a:pt x="1836615" y="502863"/>
                  </a:cubicBezTo>
                  <a:cubicBezTo>
                    <a:pt x="1839715" y="582520"/>
                    <a:pt x="1837673" y="662480"/>
                    <a:pt x="1838656" y="74236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4480786" y="7905083"/>
              <a:ext cx="265738" cy="432633"/>
            </a:xfrm>
            <a:custGeom>
              <a:rect b="b" l="l" r="r" t="t"/>
              <a:pathLst>
                <a:path extrusionOk="0" h="432633" w="265738">
                  <a:moveTo>
                    <a:pt x="265738" y="4438"/>
                  </a:moveTo>
                  <a:cubicBezTo>
                    <a:pt x="258516" y="25750"/>
                    <a:pt x="258781" y="49935"/>
                    <a:pt x="255567" y="72079"/>
                  </a:cubicBezTo>
                  <a:cubicBezTo>
                    <a:pt x="246038" y="137112"/>
                    <a:pt x="237757" y="202523"/>
                    <a:pt x="236358" y="268312"/>
                  </a:cubicBezTo>
                  <a:cubicBezTo>
                    <a:pt x="236282" y="306062"/>
                    <a:pt x="233787" y="343019"/>
                    <a:pt x="231027" y="380353"/>
                  </a:cubicBezTo>
                  <a:cubicBezTo>
                    <a:pt x="228682" y="384094"/>
                    <a:pt x="228342" y="389044"/>
                    <a:pt x="230081" y="393126"/>
                  </a:cubicBezTo>
                  <a:cubicBezTo>
                    <a:pt x="230006" y="394108"/>
                    <a:pt x="229930" y="395090"/>
                    <a:pt x="229854" y="396035"/>
                  </a:cubicBezTo>
                  <a:cubicBezTo>
                    <a:pt x="228947" y="397509"/>
                    <a:pt x="228380" y="399134"/>
                    <a:pt x="228153" y="400872"/>
                  </a:cubicBezTo>
                  <a:cubicBezTo>
                    <a:pt x="226943" y="413455"/>
                    <a:pt x="226413" y="430196"/>
                    <a:pt x="210268" y="430914"/>
                  </a:cubicBezTo>
                  <a:cubicBezTo>
                    <a:pt x="194235" y="433143"/>
                    <a:pt x="177976" y="432727"/>
                    <a:pt x="161792" y="432274"/>
                  </a:cubicBezTo>
                  <a:cubicBezTo>
                    <a:pt x="154986" y="432085"/>
                    <a:pt x="148180" y="431896"/>
                    <a:pt x="141411" y="431934"/>
                  </a:cubicBezTo>
                  <a:cubicBezTo>
                    <a:pt x="133735" y="431820"/>
                    <a:pt x="126059" y="431858"/>
                    <a:pt x="118421" y="431896"/>
                  </a:cubicBezTo>
                  <a:cubicBezTo>
                    <a:pt x="96604" y="432009"/>
                    <a:pt x="74786" y="432161"/>
                    <a:pt x="53195" y="429100"/>
                  </a:cubicBezTo>
                  <a:cubicBezTo>
                    <a:pt x="38751" y="426530"/>
                    <a:pt x="22983" y="425661"/>
                    <a:pt x="11488" y="415496"/>
                  </a:cubicBezTo>
                  <a:cubicBezTo>
                    <a:pt x="6156" y="410319"/>
                    <a:pt x="3547" y="403026"/>
                    <a:pt x="3320" y="395695"/>
                  </a:cubicBezTo>
                  <a:cubicBezTo>
                    <a:pt x="3018" y="380126"/>
                    <a:pt x="3245" y="364520"/>
                    <a:pt x="3358" y="348914"/>
                  </a:cubicBezTo>
                  <a:cubicBezTo>
                    <a:pt x="5400" y="308821"/>
                    <a:pt x="5287" y="268652"/>
                    <a:pt x="4417" y="228445"/>
                  </a:cubicBezTo>
                  <a:cubicBezTo>
                    <a:pt x="938" y="187974"/>
                    <a:pt x="-2238" y="149922"/>
                    <a:pt x="2110" y="108204"/>
                  </a:cubicBezTo>
                  <a:cubicBezTo>
                    <a:pt x="5854" y="87912"/>
                    <a:pt x="-461" y="50691"/>
                    <a:pt x="6988" y="26242"/>
                  </a:cubicBezTo>
                  <a:cubicBezTo>
                    <a:pt x="7933" y="25788"/>
                    <a:pt x="8690" y="24995"/>
                    <a:pt x="9181" y="24012"/>
                  </a:cubicBezTo>
                  <a:cubicBezTo>
                    <a:pt x="10807" y="26431"/>
                    <a:pt x="14286" y="26922"/>
                    <a:pt x="16555" y="25184"/>
                  </a:cubicBezTo>
                  <a:cubicBezTo>
                    <a:pt x="21470" y="21216"/>
                    <a:pt x="26348" y="17173"/>
                    <a:pt x="31415" y="13394"/>
                  </a:cubicBezTo>
                  <a:cubicBezTo>
                    <a:pt x="32209" y="13469"/>
                    <a:pt x="32965" y="13507"/>
                    <a:pt x="33759" y="13507"/>
                  </a:cubicBezTo>
                  <a:cubicBezTo>
                    <a:pt x="37919" y="13507"/>
                    <a:pt x="42267" y="12751"/>
                    <a:pt x="46616" y="11996"/>
                  </a:cubicBezTo>
                  <a:cubicBezTo>
                    <a:pt x="51418" y="11164"/>
                    <a:pt x="56144" y="10333"/>
                    <a:pt x="60720" y="10560"/>
                  </a:cubicBezTo>
                  <a:cubicBezTo>
                    <a:pt x="96263" y="6970"/>
                    <a:pt x="132109" y="5647"/>
                    <a:pt x="167804" y="3569"/>
                  </a:cubicBezTo>
                  <a:cubicBezTo>
                    <a:pt x="187504" y="2964"/>
                    <a:pt x="207091" y="17"/>
                    <a:pt x="226829" y="92"/>
                  </a:cubicBezTo>
                  <a:cubicBezTo>
                    <a:pt x="230119" y="206"/>
                    <a:pt x="233522" y="130"/>
                    <a:pt x="236963" y="92"/>
                  </a:cubicBezTo>
                  <a:cubicBezTo>
                    <a:pt x="246983" y="-134"/>
                    <a:pt x="257268" y="-323"/>
                    <a:pt x="265738" y="443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4739038" y="7542116"/>
              <a:ext cx="943753" cy="862827"/>
            </a:xfrm>
            <a:custGeom>
              <a:rect b="b" l="l" r="r" t="t"/>
              <a:pathLst>
                <a:path extrusionOk="0" h="862827" w="943753">
                  <a:moveTo>
                    <a:pt x="936310" y="364797"/>
                  </a:moveTo>
                  <a:cubicBezTo>
                    <a:pt x="952872" y="424276"/>
                    <a:pt x="944100" y="483981"/>
                    <a:pt x="886473" y="516441"/>
                  </a:cubicBezTo>
                  <a:cubicBezTo>
                    <a:pt x="856299" y="527701"/>
                    <a:pt x="824915" y="526870"/>
                    <a:pt x="791980" y="526983"/>
                  </a:cubicBezTo>
                  <a:cubicBezTo>
                    <a:pt x="733447" y="525661"/>
                    <a:pt x="673665" y="528835"/>
                    <a:pt x="616380" y="514627"/>
                  </a:cubicBezTo>
                  <a:cubicBezTo>
                    <a:pt x="595394" y="497622"/>
                    <a:pt x="593617" y="441280"/>
                    <a:pt x="605225" y="418192"/>
                  </a:cubicBezTo>
                  <a:cubicBezTo>
                    <a:pt x="614111" y="394385"/>
                    <a:pt x="638651" y="396388"/>
                    <a:pt x="661187" y="398353"/>
                  </a:cubicBezTo>
                  <a:cubicBezTo>
                    <a:pt x="667540" y="398920"/>
                    <a:pt x="673703" y="399487"/>
                    <a:pt x="679375" y="399487"/>
                  </a:cubicBezTo>
                  <a:cubicBezTo>
                    <a:pt x="704104" y="400809"/>
                    <a:pt x="728909" y="400923"/>
                    <a:pt x="753714" y="400431"/>
                  </a:cubicBezTo>
                  <a:cubicBezTo>
                    <a:pt x="784304" y="399600"/>
                    <a:pt x="815122" y="400129"/>
                    <a:pt x="845560" y="397862"/>
                  </a:cubicBezTo>
                  <a:cubicBezTo>
                    <a:pt x="857207" y="395141"/>
                    <a:pt x="858265" y="377607"/>
                    <a:pt x="847186" y="373413"/>
                  </a:cubicBezTo>
                  <a:cubicBezTo>
                    <a:pt x="839132" y="370995"/>
                    <a:pt x="830662" y="371335"/>
                    <a:pt x="822230" y="371675"/>
                  </a:cubicBezTo>
                  <a:cubicBezTo>
                    <a:pt x="818184" y="371826"/>
                    <a:pt x="814176" y="371977"/>
                    <a:pt x="810206" y="371864"/>
                  </a:cubicBezTo>
                  <a:cubicBezTo>
                    <a:pt x="779540" y="373111"/>
                    <a:pt x="748799" y="373526"/>
                    <a:pt x="718095" y="373413"/>
                  </a:cubicBezTo>
                  <a:cubicBezTo>
                    <a:pt x="705012" y="374055"/>
                    <a:pt x="691740" y="372997"/>
                    <a:pt x="678430" y="371939"/>
                  </a:cubicBezTo>
                  <a:cubicBezTo>
                    <a:pt x="655364" y="370088"/>
                    <a:pt x="632299" y="368274"/>
                    <a:pt x="610330" y="375454"/>
                  </a:cubicBezTo>
                  <a:cubicBezTo>
                    <a:pt x="565787" y="396464"/>
                    <a:pt x="566694" y="457151"/>
                    <a:pt x="576450" y="498529"/>
                  </a:cubicBezTo>
                  <a:cubicBezTo>
                    <a:pt x="579172" y="509223"/>
                    <a:pt x="582953" y="517688"/>
                    <a:pt x="587945" y="524376"/>
                  </a:cubicBezTo>
                  <a:cubicBezTo>
                    <a:pt x="580685" y="526417"/>
                    <a:pt x="573954" y="530838"/>
                    <a:pt x="570513" y="536317"/>
                  </a:cubicBezTo>
                  <a:cubicBezTo>
                    <a:pt x="558149" y="556685"/>
                    <a:pt x="558602" y="581889"/>
                    <a:pt x="554859" y="604827"/>
                  </a:cubicBezTo>
                  <a:cubicBezTo>
                    <a:pt x="551418" y="625988"/>
                    <a:pt x="558716" y="643824"/>
                    <a:pt x="571723" y="656974"/>
                  </a:cubicBezTo>
                  <a:cubicBezTo>
                    <a:pt x="569303" y="659128"/>
                    <a:pt x="567110" y="661736"/>
                    <a:pt x="565220" y="664759"/>
                  </a:cubicBezTo>
                  <a:cubicBezTo>
                    <a:pt x="546918" y="690832"/>
                    <a:pt x="545481" y="729452"/>
                    <a:pt x="564236" y="755677"/>
                  </a:cubicBezTo>
                  <a:cubicBezTo>
                    <a:pt x="574559" y="768336"/>
                    <a:pt x="590743" y="773853"/>
                    <a:pt x="605868" y="778576"/>
                  </a:cubicBezTo>
                  <a:cubicBezTo>
                    <a:pt x="605565" y="778652"/>
                    <a:pt x="605225" y="778727"/>
                    <a:pt x="604923" y="778841"/>
                  </a:cubicBezTo>
                  <a:cubicBezTo>
                    <a:pt x="582651" y="788892"/>
                    <a:pt x="576525" y="831404"/>
                    <a:pt x="587226" y="851545"/>
                  </a:cubicBezTo>
                  <a:cubicBezTo>
                    <a:pt x="589722" y="855361"/>
                    <a:pt x="592596" y="858687"/>
                    <a:pt x="595696" y="861596"/>
                  </a:cubicBezTo>
                  <a:cubicBezTo>
                    <a:pt x="566467" y="859707"/>
                    <a:pt x="537011" y="860689"/>
                    <a:pt x="507631" y="861672"/>
                  </a:cubicBezTo>
                  <a:cubicBezTo>
                    <a:pt x="488385" y="862314"/>
                    <a:pt x="469176" y="862957"/>
                    <a:pt x="450043" y="862806"/>
                  </a:cubicBezTo>
                  <a:cubicBezTo>
                    <a:pt x="403156" y="863070"/>
                    <a:pt x="356155" y="859556"/>
                    <a:pt x="310099" y="850676"/>
                  </a:cubicBezTo>
                  <a:cubicBezTo>
                    <a:pt x="309835" y="850638"/>
                    <a:pt x="309570" y="850562"/>
                    <a:pt x="309305" y="850524"/>
                  </a:cubicBezTo>
                  <a:cubicBezTo>
                    <a:pt x="309154" y="850487"/>
                    <a:pt x="309003" y="850449"/>
                    <a:pt x="308852" y="850449"/>
                  </a:cubicBezTo>
                  <a:cubicBezTo>
                    <a:pt x="262683" y="841909"/>
                    <a:pt x="219425" y="821012"/>
                    <a:pt x="178701" y="796563"/>
                  </a:cubicBezTo>
                  <a:cubicBezTo>
                    <a:pt x="152195" y="775855"/>
                    <a:pt x="125197" y="754732"/>
                    <a:pt x="94455" y="740599"/>
                  </a:cubicBezTo>
                  <a:cubicBezTo>
                    <a:pt x="82620" y="736745"/>
                    <a:pt x="68592" y="728016"/>
                    <a:pt x="56189" y="732966"/>
                  </a:cubicBezTo>
                  <a:cubicBezTo>
                    <a:pt x="51879" y="735347"/>
                    <a:pt x="49837" y="739541"/>
                    <a:pt x="49685" y="743849"/>
                  </a:cubicBezTo>
                  <a:cubicBezTo>
                    <a:pt x="33161" y="741393"/>
                    <a:pt x="16637" y="739617"/>
                    <a:pt x="0" y="738407"/>
                  </a:cubicBezTo>
                  <a:cubicBezTo>
                    <a:pt x="2571" y="700204"/>
                    <a:pt x="4348" y="661962"/>
                    <a:pt x="3857" y="623683"/>
                  </a:cubicBezTo>
                  <a:cubicBezTo>
                    <a:pt x="5407" y="553397"/>
                    <a:pt x="12743" y="483489"/>
                    <a:pt x="15579" y="413317"/>
                  </a:cubicBezTo>
                  <a:cubicBezTo>
                    <a:pt x="15768" y="413355"/>
                    <a:pt x="15957" y="413355"/>
                    <a:pt x="16146" y="413355"/>
                  </a:cubicBezTo>
                  <a:cubicBezTo>
                    <a:pt x="16259" y="413355"/>
                    <a:pt x="16373" y="413355"/>
                    <a:pt x="16448" y="413355"/>
                  </a:cubicBezTo>
                  <a:cubicBezTo>
                    <a:pt x="31762" y="412901"/>
                    <a:pt x="47114" y="412146"/>
                    <a:pt x="62390" y="410785"/>
                  </a:cubicBezTo>
                  <a:cubicBezTo>
                    <a:pt x="98274" y="405835"/>
                    <a:pt x="137410" y="400885"/>
                    <a:pt x="170761" y="385165"/>
                  </a:cubicBezTo>
                  <a:cubicBezTo>
                    <a:pt x="165013" y="392647"/>
                    <a:pt x="159228" y="400091"/>
                    <a:pt x="153405" y="407422"/>
                  </a:cubicBezTo>
                  <a:cubicBezTo>
                    <a:pt x="143574" y="421517"/>
                    <a:pt x="129318" y="436859"/>
                    <a:pt x="131096" y="455148"/>
                  </a:cubicBezTo>
                  <a:cubicBezTo>
                    <a:pt x="131776" y="457831"/>
                    <a:pt x="135520" y="458587"/>
                    <a:pt x="137183" y="456358"/>
                  </a:cubicBezTo>
                  <a:cubicBezTo>
                    <a:pt x="156505" y="427450"/>
                    <a:pt x="182029" y="402548"/>
                    <a:pt x="204867" y="376247"/>
                  </a:cubicBezTo>
                  <a:cubicBezTo>
                    <a:pt x="233832" y="339026"/>
                    <a:pt x="275879" y="316693"/>
                    <a:pt x="309381" y="284422"/>
                  </a:cubicBezTo>
                  <a:cubicBezTo>
                    <a:pt x="347420" y="240853"/>
                    <a:pt x="385157" y="195847"/>
                    <a:pt x="411777" y="144153"/>
                  </a:cubicBezTo>
                  <a:cubicBezTo>
                    <a:pt x="433254" y="100054"/>
                    <a:pt x="448190" y="53160"/>
                    <a:pt x="467512" y="8116"/>
                  </a:cubicBezTo>
                  <a:cubicBezTo>
                    <a:pt x="490767" y="-1217"/>
                    <a:pt x="516366" y="-348"/>
                    <a:pt x="541662" y="483"/>
                  </a:cubicBezTo>
                  <a:cubicBezTo>
                    <a:pt x="552931" y="861"/>
                    <a:pt x="564199" y="1239"/>
                    <a:pt x="575164" y="748"/>
                  </a:cubicBezTo>
                  <a:cubicBezTo>
                    <a:pt x="595053" y="74132"/>
                    <a:pt x="534780" y="153033"/>
                    <a:pt x="508841" y="219729"/>
                  </a:cubicBezTo>
                  <a:cubicBezTo>
                    <a:pt x="499388" y="246521"/>
                    <a:pt x="491410" y="274711"/>
                    <a:pt x="490464" y="303203"/>
                  </a:cubicBezTo>
                  <a:cubicBezTo>
                    <a:pt x="491069" y="340084"/>
                    <a:pt x="488838" y="376360"/>
                    <a:pt x="480671" y="412675"/>
                  </a:cubicBezTo>
                  <a:cubicBezTo>
                    <a:pt x="469592" y="480504"/>
                    <a:pt x="447699" y="509412"/>
                    <a:pt x="402929" y="560048"/>
                  </a:cubicBezTo>
                  <a:cubicBezTo>
                    <a:pt x="396160" y="567606"/>
                    <a:pt x="385875" y="574974"/>
                    <a:pt x="377368" y="580983"/>
                  </a:cubicBezTo>
                  <a:cubicBezTo>
                    <a:pt x="369351" y="584875"/>
                    <a:pt x="363453" y="593490"/>
                    <a:pt x="368482" y="602182"/>
                  </a:cubicBezTo>
                  <a:cubicBezTo>
                    <a:pt x="370939" y="606414"/>
                    <a:pt x="375704" y="608946"/>
                    <a:pt x="380430" y="608946"/>
                  </a:cubicBezTo>
                  <a:cubicBezTo>
                    <a:pt x="382737" y="608946"/>
                    <a:pt x="385043" y="608341"/>
                    <a:pt x="387085" y="607056"/>
                  </a:cubicBezTo>
                  <a:cubicBezTo>
                    <a:pt x="404063" y="596476"/>
                    <a:pt x="419717" y="583741"/>
                    <a:pt x="432044" y="567870"/>
                  </a:cubicBezTo>
                  <a:cubicBezTo>
                    <a:pt x="458664" y="536430"/>
                    <a:pt x="486305" y="504046"/>
                    <a:pt x="496779" y="463235"/>
                  </a:cubicBezTo>
                  <a:cubicBezTo>
                    <a:pt x="505022" y="431191"/>
                    <a:pt x="511980" y="398693"/>
                    <a:pt x="515685" y="365742"/>
                  </a:cubicBezTo>
                  <a:cubicBezTo>
                    <a:pt x="519542" y="337477"/>
                    <a:pt x="514929" y="308682"/>
                    <a:pt x="519882" y="280530"/>
                  </a:cubicBezTo>
                  <a:cubicBezTo>
                    <a:pt x="519996" y="279850"/>
                    <a:pt x="520147" y="279170"/>
                    <a:pt x="520298" y="278489"/>
                  </a:cubicBezTo>
                  <a:cubicBezTo>
                    <a:pt x="546956" y="301880"/>
                    <a:pt x="610670" y="303921"/>
                    <a:pt x="638084" y="305697"/>
                  </a:cubicBezTo>
                  <a:cubicBezTo>
                    <a:pt x="691059" y="309665"/>
                    <a:pt x="744223" y="310005"/>
                    <a:pt x="797198" y="313254"/>
                  </a:cubicBezTo>
                  <a:cubicBezTo>
                    <a:pt x="834406" y="315106"/>
                    <a:pt x="872937" y="312272"/>
                    <a:pt x="908367" y="327538"/>
                  </a:cubicBezTo>
                  <a:cubicBezTo>
                    <a:pt x="922471" y="335134"/>
                    <a:pt x="930222" y="350778"/>
                    <a:pt x="936310" y="3647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5313292" y="8068684"/>
              <a:ext cx="352712" cy="130172"/>
            </a:xfrm>
            <a:custGeom>
              <a:rect b="b" l="l" r="r" t="t"/>
              <a:pathLst>
                <a:path extrusionOk="0" h="130172" w="352712">
                  <a:moveTo>
                    <a:pt x="347612" y="1549"/>
                  </a:moveTo>
                  <a:cubicBezTo>
                    <a:pt x="356157" y="18063"/>
                    <a:pt x="351771" y="39186"/>
                    <a:pt x="350032" y="57135"/>
                  </a:cubicBezTo>
                  <a:cubicBezTo>
                    <a:pt x="339028" y="121337"/>
                    <a:pt x="252136" y="115329"/>
                    <a:pt x="202185" y="123605"/>
                  </a:cubicBezTo>
                  <a:cubicBezTo>
                    <a:pt x="149702" y="127232"/>
                    <a:pt x="97483" y="134336"/>
                    <a:pt x="44659" y="126930"/>
                  </a:cubicBezTo>
                  <a:cubicBezTo>
                    <a:pt x="11233" y="120808"/>
                    <a:pt x="-3249" y="94470"/>
                    <a:pt x="608" y="62161"/>
                  </a:cubicBezTo>
                  <a:cubicBezTo>
                    <a:pt x="721" y="42814"/>
                    <a:pt x="456" y="10014"/>
                    <a:pt x="20724" y="5328"/>
                  </a:cubicBezTo>
                  <a:cubicBezTo>
                    <a:pt x="31122" y="14397"/>
                    <a:pt x="45226" y="18554"/>
                    <a:pt x="63490" y="20103"/>
                  </a:cubicBezTo>
                  <a:cubicBezTo>
                    <a:pt x="113894" y="28152"/>
                    <a:pt x="164940" y="26678"/>
                    <a:pt x="215798" y="27623"/>
                  </a:cubicBezTo>
                  <a:cubicBezTo>
                    <a:pt x="219163" y="27623"/>
                    <a:pt x="222566" y="27661"/>
                    <a:pt x="225932" y="27661"/>
                  </a:cubicBezTo>
                  <a:cubicBezTo>
                    <a:pt x="258034" y="27661"/>
                    <a:pt x="290818" y="26830"/>
                    <a:pt x="321181" y="15758"/>
                  </a:cubicBezTo>
                  <a:cubicBezTo>
                    <a:pt x="329954" y="11525"/>
                    <a:pt x="338083" y="6159"/>
                    <a:pt x="345570" y="0"/>
                  </a:cubicBezTo>
                  <a:cubicBezTo>
                    <a:pt x="346213" y="491"/>
                    <a:pt x="346893" y="1020"/>
                    <a:pt x="347612" y="15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5309308" y="8199355"/>
              <a:ext cx="322176" cy="108673"/>
            </a:xfrm>
            <a:custGeom>
              <a:rect b="b" l="l" r="r" t="t"/>
              <a:pathLst>
                <a:path extrusionOk="0" h="108673" w="322176">
                  <a:moveTo>
                    <a:pt x="322102" y="9749"/>
                  </a:moveTo>
                  <a:cubicBezTo>
                    <a:pt x="322745" y="29475"/>
                    <a:pt x="319228" y="49578"/>
                    <a:pt x="310909" y="67527"/>
                  </a:cubicBezTo>
                  <a:cubicBezTo>
                    <a:pt x="284289" y="112382"/>
                    <a:pt x="209497" y="107545"/>
                    <a:pt x="163781" y="108300"/>
                  </a:cubicBezTo>
                  <a:cubicBezTo>
                    <a:pt x="132927" y="109018"/>
                    <a:pt x="102336" y="109245"/>
                    <a:pt x="71746" y="103728"/>
                  </a:cubicBezTo>
                  <a:cubicBezTo>
                    <a:pt x="51403" y="97493"/>
                    <a:pt x="26296" y="96133"/>
                    <a:pt x="11095" y="79959"/>
                  </a:cubicBezTo>
                  <a:cubicBezTo>
                    <a:pt x="-1270" y="58798"/>
                    <a:pt x="-5958" y="27736"/>
                    <a:pt x="11133" y="8011"/>
                  </a:cubicBezTo>
                  <a:cubicBezTo>
                    <a:pt x="26069" y="18781"/>
                    <a:pt x="45315" y="24902"/>
                    <a:pt x="64108" y="25167"/>
                  </a:cubicBezTo>
                  <a:cubicBezTo>
                    <a:pt x="75868" y="25847"/>
                    <a:pt x="87665" y="26149"/>
                    <a:pt x="99463" y="26149"/>
                  </a:cubicBezTo>
                  <a:cubicBezTo>
                    <a:pt x="141321" y="26149"/>
                    <a:pt x="183255" y="22333"/>
                    <a:pt x="224735" y="17987"/>
                  </a:cubicBezTo>
                  <a:cubicBezTo>
                    <a:pt x="257216" y="14888"/>
                    <a:pt x="290793" y="11865"/>
                    <a:pt x="321421" y="0"/>
                  </a:cubicBezTo>
                  <a:cubicBezTo>
                    <a:pt x="321572" y="3363"/>
                    <a:pt x="321951" y="6764"/>
                    <a:pt x="322102" y="97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5337968" y="8319256"/>
              <a:ext cx="260912" cy="88928"/>
            </a:xfrm>
            <a:custGeom>
              <a:rect b="b" l="l" r="r" t="t"/>
              <a:pathLst>
                <a:path extrusionOk="0" h="88928" w="260912">
                  <a:moveTo>
                    <a:pt x="260508" y="151"/>
                  </a:moveTo>
                  <a:cubicBezTo>
                    <a:pt x="267919" y="95075"/>
                    <a:pt x="171951" y="93941"/>
                    <a:pt x="102717" y="85136"/>
                  </a:cubicBezTo>
                  <a:cubicBezTo>
                    <a:pt x="71446" y="74405"/>
                    <a:pt x="2400" y="88802"/>
                    <a:pt x="18" y="41945"/>
                  </a:cubicBezTo>
                  <a:cubicBezTo>
                    <a:pt x="-57" y="30608"/>
                    <a:pt x="-360" y="16060"/>
                    <a:pt x="10530" y="9296"/>
                  </a:cubicBezTo>
                  <a:cubicBezTo>
                    <a:pt x="10681" y="9220"/>
                    <a:pt x="12156" y="8389"/>
                    <a:pt x="12496" y="9031"/>
                  </a:cubicBezTo>
                  <a:cubicBezTo>
                    <a:pt x="16315" y="11714"/>
                    <a:pt x="17487" y="7406"/>
                    <a:pt x="16202" y="4308"/>
                  </a:cubicBezTo>
                  <a:cubicBezTo>
                    <a:pt x="39343" y="11147"/>
                    <a:pt x="63278" y="14435"/>
                    <a:pt x="87440" y="15304"/>
                  </a:cubicBezTo>
                  <a:cubicBezTo>
                    <a:pt x="98973" y="15002"/>
                    <a:pt x="111867" y="15229"/>
                    <a:pt x="125442" y="15455"/>
                  </a:cubicBezTo>
                  <a:cubicBezTo>
                    <a:pt x="134403" y="15606"/>
                    <a:pt x="143705" y="15758"/>
                    <a:pt x="153120" y="15758"/>
                  </a:cubicBezTo>
                  <a:cubicBezTo>
                    <a:pt x="190177" y="15758"/>
                    <a:pt x="229464" y="13490"/>
                    <a:pt x="260508" y="0"/>
                  </a:cubicBezTo>
                  <a:cubicBezTo>
                    <a:pt x="260508" y="76"/>
                    <a:pt x="260508" y="113"/>
                    <a:pt x="260508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1" name="Google Shape;861;p27"/>
          <p:cNvSpPr txBox="1"/>
          <p:nvPr/>
        </p:nvSpPr>
        <p:spPr>
          <a:xfrm>
            <a:off x="6036343" y="4210971"/>
            <a:ext cx="6215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95%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62" name="Google Shape;862;p27"/>
          <p:cNvSpPr txBox="1"/>
          <p:nvPr/>
        </p:nvSpPr>
        <p:spPr>
          <a:xfrm>
            <a:off x="6203024" y="2925517"/>
            <a:ext cx="563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Elaborate on the featured statistic.</a:t>
            </a:r>
            <a:endParaRPr sz="2400"/>
          </a:p>
        </p:txBody>
      </p:sp>
      <p:sp>
        <p:nvSpPr>
          <p:cNvPr id="863" name="Google Shape;863;p27"/>
          <p:cNvSpPr txBox="1"/>
          <p:nvPr/>
        </p:nvSpPr>
        <p:spPr>
          <a:xfrm>
            <a:off x="5910608" y="1453468"/>
            <a:ext cx="6215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2 out of 5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64" name="Google Shape;864;p27"/>
          <p:cNvSpPr txBox="1"/>
          <p:nvPr/>
        </p:nvSpPr>
        <p:spPr>
          <a:xfrm>
            <a:off x="6328759" y="5653801"/>
            <a:ext cx="563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Elaborate on the featured statistic.</a:t>
            </a:r>
            <a:endParaRPr sz="2400"/>
          </a:p>
        </p:txBody>
      </p:sp>
      <p:sp>
        <p:nvSpPr>
          <p:cNvPr id="865" name="Google Shape;865;p27"/>
          <p:cNvSpPr txBox="1"/>
          <p:nvPr/>
        </p:nvSpPr>
        <p:spPr>
          <a:xfrm>
            <a:off x="6328759" y="8566907"/>
            <a:ext cx="563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Elaborate on the featured statistic.</a:t>
            </a:r>
            <a:endParaRPr sz="2400"/>
          </a:p>
        </p:txBody>
      </p:sp>
      <p:sp>
        <p:nvSpPr>
          <p:cNvPr id="866" name="Google Shape;866;p27"/>
          <p:cNvSpPr txBox="1"/>
          <p:nvPr/>
        </p:nvSpPr>
        <p:spPr>
          <a:xfrm>
            <a:off x="6036343" y="7094859"/>
            <a:ext cx="6215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12 million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8"/>
          <p:cNvSpPr txBox="1"/>
          <p:nvPr/>
        </p:nvSpPr>
        <p:spPr>
          <a:xfrm>
            <a:off x="1028700" y="1019175"/>
            <a:ext cx="13159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Add a Timeline Page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72" name="Google Shape;872;p28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8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8"/>
          <p:cNvSpPr/>
          <p:nvPr/>
        </p:nvSpPr>
        <p:spPr>
          <a:xfrm>
            <a:off x="15019565" y="-214147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8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28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28"/>
          <p:cNvSpPr/>
          <p:nvPr/>
        </p:nvSpPr>
        <p:spPr>
          <a:xfrm>
            <a:off x="16324490" y="7866222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28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28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28"/>
          <p:cNvSpPr/>
          <p:nvPr/>
        </p:nvSpPr>
        <p:spPr>
          <a:xfrm rot="2457769">
            <a:off x="-2956311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28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8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28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4" name="Google Shape;884;p28"/>
          <p:cNvCxnSpPr/>
          <p:nvPr/>
        </p:nvCxnSpPr>
        <p:spPr>
          <a:xfrm>
            <a:off x="1632429" y="6245956"/>
            <a:ext cx="15626871" cy="0"/>
          </a:xfrm>
          <a:prstGeom prst="straightConnector1">
            <a:avLst/>
          </a:prstGeom>
          <a:noFill/>
          <a:ln cap="flat" cmpd="sng" w="38100">
            <a:solidFill>
              <a:srgbClr val="883DF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5" name="Google Shape;885;p28"/>
          <p:cNvSpPr/>
          <p:nvPr/>
        </p:nvSpPr>
        <p:spPr>
          <a:xfrm>
            <a:off x="14295247" y="5613294"/>
            <a:ext cx="1658980" cy="1187475"/>
          </a:xfrm>
          <a:custGeom>
            <a:rect b="b" l="l" r="r" t="t"/>
            <a:pathLst>
              <a:path extrusionOk="0" h="1187475" w="1658980">
                <a:moveTo>
                  <a:pt x="1658336" y="559328"/>
                </a:moveTo>
                <a:cubicBezTo>
                  <a:pt x="1656080" y="420043"/>
                  <a:pt x="1664176" y="283546"/>
                  <a:pt x="1649080" y="144924"/>
                </a:cubicBezTo>
                <a:cubicBezTo>
                  <a:pt x="1647653" y="124111"/>
                  <a:pt x="1647056" y="99315"/>
                  <a:pt x="1646857" y="77539"/>
                </a:cubicBezTo>
                <a:cubicBezTo>
                  <a:pt x="1649478" y="61307"/>
                  <a:pt x="1636771" y="50817"/>
                  <a:pt x="1622736" y="46601"/>
                </a:cubicBezTo>
                <a:cubicBezTo>
                  <a:pt x="1584582" y="36145"/>
                  <a:pt x="1544105" y="39199"/>
                  <a:pt x="1504855" y="38170"/>
                </a:cubicBezTo>
                <a:cubicBezTo>
                  <a:pt x="1453064" y="37572"/>
                  <a:pt x="1401340" y="41357"/>
                  <a:pt x="1349549" y="41722"/>
                </a:cubicBezTo>
                <a:cubicBezTo>
                  <a:pt x="1279278" y="42187"/>
                  <a:pt x="1208842" y="45108"/>
                  <a:pt x="1138670" y="40228"/>
                </a:cubicBezTo>
                <a:cubicBezTo>
                  <a:pt x="1094311" y="37506"/>
                  <a:pt x="1048194" y="30402"/>
                  <a:pt x="1003470" y="28610"/>
                </a:cubicBezTo>
                <a:cubicBezTo>
                  <a:pt x="914951" y="26153"/>
                  <a:pt x="826333" y="28477"/>
                  <a:pt x="737814" y="24195"/>
                </a:cubicBezTo>
                <a:cubicBezTo>
                  <a:pt x="627431" y="16859"/>
                  <a:pt x="515423" y="11780"/>
                  <a:pt x="404509" y="7764"/>
                </a:cubicBezTo>
                <a:cubicBezTo>
                  <a:pt x="336295" y="4577"/>
                  <a:pt x="268147" y="1257"/>
                  <a:pt x="199867" y="859"/>
                </a:cubicBezTo>
                <a:cubicBezTo>
                  <a:pt x="175282" y="593"/>
                  <a:pt x="150532" y="-933"/>
                  <a:pt x="125980" y="859"/>
                </a:cubicBezTo>
                <a:cubicBezTo>
                  <a:pt x="102689" y="4975"/>
                  <a:pt x="79929" y="12145"/>
                  <a:pt x="56738" y="16859"/>
                </a:cubicBezTo>
                <a:cubicBezTo>
                  <a:pt x="30925" y="24560"/>
                  <a:pt x="-7561" y="29108"/>
                  <a:pt x="1297" y="65091"/>
                </a:cubicBezTo>
                <a:cubicBezTo>
                  <a:pt x="5876" y="79697"/>
                  <a:pt x="1729" y="94966"/>
                  <a:pt x="2492" y="110103"/>
                </a:cubicBezTo>
                <a:cubicBezTo>
                  <a:pt x="2624" y="140609"/>
                  <a:pt x="2525" y="171148"/>
                  <a:pt x="2226" y="201654"/>
                </a:cubicBezTo>
                <a:cubicBezTo>
                  <a:pt x="2027" y="267944"/>
                  <a:pt x="7137" y="333769"/>
                  <a:pt x="10852" y="399960"/>
                </a:cubicBezTo>
                <a:cubicBezTo>
                  <a:pt x="12180" y="464457"/>
                  <a:pt x="14004" y="528888"/>
                  <a:pt x="17554" y="593319"/>
                </a:cubicBezTo>
                <a:cubicBezTo>
                  <a:pt x="18517" y="636805"/>
                  <a:pt x="26579" y="679692"/>
                  <a:pt x="29432" y="723045"/>
                </a:cubicBezTo>
                <a:cubicBezTo>
                  <a:pt x="32650" y="806895"/>
                  <a:pt x="42604" y="890313"/>
                  <a:pt x="52358" y="973632"/>
                </a:cubicBezTo>
                <a:cubicBezTo>
                  <a:pt x="56937" y="1008520"/>
                  <a:pt x="57866" y="1043739"/>
                  <a:pt x="62278" y="1078627"/>
                </a:cubicBezTo>
                <a:cubicBezTo>
                  <a:pt x="65762" y="1098146"/>
                  <a:pt x="64866" y="1123473"/>
                  <a:pt x="86498" y="1132071"/>
                </a:cubicBezTo>
                <a:cubicBezTo>
                  <a:pt x="138189" y="1153050"/>
                  <a:pt x="195919" y="1138776"/>
                  <a:pt x="250165" y="1141764"/>
                </a:cubicBezTo>
                <a:cubicBezTo>
                  <a:pt x="372724" y="1144917"/>
                  <a:pt x="495416" y="1143888"/>
                  <a:pt x="617909" y="1149166"/>
                </a:cubicBezTo>
                <a:cubicBezTo>
                  <a:pt x="684232" y="1155506"/>
                  <a:pt x="750754" y="1156801"/>
                  <a:pt x="817209" y="1160485"/>
                </a:cubicBezTo>
                <a:cubicBezTo>
                  <a:pt x="884328" y="1166958"/>
                  <a:pt x="954300" y="1167290"/>
                  <a:pt x="1021917" y="1171307"/>
                </a:cubicBezTo>
                <a:cubicBezTo>
                  <a:pt x="1199485" y="1182859"/>
                  <a:pt x="1379177" y="1184850"/>
                  <a:pt x="1557276" y="1187041"/>
                </a:cubicBezTo>
                <a:cubicBezTo>
                  <a:pt x="1593673" y="1190859"/>
                  <a:pt x="1613048" y="1169149"/>
                  <a:pt x="1619485" y="1135622"/>
                </a:cubicBezTo>
                <a:cubicBezTo>
                  <a:pt x="1625722" y="1102063"/>
                  <a:pt x="1631396" y="1068337"/>
                  <a:pt x="1636937" y="1034578"/>
                </a:cubicBezTo>
                <a:cubicBezTo>
                  <a:pt x="1659398" y="877234"/>
                  <a:pt x="1660194" y="717933"/>
                  <a:pt x="1658336" y="5593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6" name="Google Shape;886;p28"/>
          <p:cNvGrpSpPr/>
          <p:nvPr/>
        </p:nvGrpSpPr>
        <p:grpSpPr>
          <a:xfrm>
            <a:off x="14295247" y="5613294"/>
            <a:ext cx="1658980" cy="1187475"/>
            <a:chOff x="14295247" y="5613294"/>
            <a:chExt cx="1658980" cy="1187475"/>
          </a:xfrm>
        </p:grpSpPr>
        <p:sp>
          <p:nvSpPr>
            <p:cNvPr id="887" name="Google Shape;887;p28"/>
            <p:cNvSpPr/>
            <p:nvPr/>
          </p:nvSpPr>
          <p:spPr>
            <a:xfrm>
              <a:off x="14295247" y="5613294"/>
              <a:ext cx="1658980" cy="1187475"/>
            </a:xfrm>
            <a:custGeom>
              <a:rect b="b" l="l" r="r" t="t"/>
              <a:pathLst>
                <a:path extrusionOk="0" h="1187475" w="1658980">
                  <a:moveTo>
                    <a:pt x="1557276" y="1187041"/>
                  </a:moveTo>
                  <a:cubicBezTo>
                    <a:pt x="1379177" y="1184850"/>
                    <a:pt x="1199485" y="1182859"/>
                    <a:pt x="1021917" y="1171307"/>
                  </a:cubicBezTo>
                  <a:cubicBezTo>
                    <a:pt x="954300" y="1167290"/>
                    <a:pt x="884328" y="1166958"/>
                    <a:pt x="817209" y="1160485"/>
                  </a:cubicBezTo>
                  <a:cubicBezTo>
                    <a:pt x="750754" y="1156801"/>
                    <a:pt x="684232" y="1155506"/>
                    <a:pt x="617909" y="1149166"/>
                  </a:cubicBezTo>
                  <a:cubicBezTo>
                    <a:pt x="495416" y="1143888"/>
                    <a:pt x="372724" y="1144917"/>
                    <a:pt x="250165" y="1141764"/>
                  </a:cubicBezTo>
                  <a:cubicBezTo>
                    <a:pt x="195919" y="1138776"/>
                    <a:pt x="138189" y="1153050"/>
                    <a:pt x="86498" y="1132071"/>
                  </a:cubicBezTo>
                  <a:cubicBezTo>
                    <a:pt x="64866" y="1123473"/>
                    <a:pt x="65762" y="1098146"/>
                    <a:pt x="62278" y="1078627"/>
                  </a:cubicBezTo>
                  <a:cubicBezTo>
                    <a:pt x="57866" y="1043739"/>
                    <a:pt x="56937" y="1008520"/>
                    <a:pt x="52358" y="973632"/>
                  </a:cubicBezTo>
                  <a:cubicBezTo>
                    <a:pt x="42604" y="890313"/>
                    <a:pt x="32650" y="806895"/>
                    <a:pt x="29432" y="723045"/>
                  </a:cubicBezTo>
                  <a:cubicBezTo>
                    <a:pt x="26579" y="679692"/>
                    <a:pt x="18517" y="636805"/>
                    <a:pt x="17554" y="593319"/>
                  </a:cubicBezTo>
                  <a:cubicBezTo>
                    <a:pt x="14004" y="528888"/>
                    <a:pt x="12180" y="464457"/>
                    <a:pt x="10852" y="399960"/>
                  </a:cubicBezTo>
                  <a:cubicBezTo>
                    <a:pt x="7137" y="333769"/>
                    <a:pt x="2027" y="267944"/>
                    <a:pt x="2226" y="201654"/>
                  </a:cubicBezTo>
                  <a:cubicBezTo>
                    <a:pt x="2525" y="171148"/>
                    <a:pt x="2624" y="140609"/>
                    <a:pt x="2492" y="110103"/>
                  </a:cubicBezTo>
                  <a:cubicBezTo>
                    <a:pt x="1729" y="94966"/>
                    <a:pt x="5876" y="79697"/>
                    <a:pt x="1297" y="65091"/>
                  </a:cubicBezTo>
                  <a:cubicBezTo>
                    <a:pt x="-7561" y="29108"/>
                    <a:pt x="30925" y="24560"/>
                    <a:pt x="56738" y="16859"/>
                  </a:cubicBezTo>
                  <a:cubicBezTo>
                    <a:pt x="79929" y="12145"/>
                    <a:pt x="102689" y="4975"/>
                    <a:pt x="125980" y="859"/>
                  </a:cubicBezTo>
                  <a:cubicBezTo>
                    <a:pt x="150532" y="-933"/>
                    <a:pt x="175282" y="593"/>
                    <a:pt x="199867" y="859"/>
                  </a:cubicBezTo>
                  <a:cubicBezTo>
                    <a:pt x="268147" y="1257"/>
                    <a:pt x="336295" y="4577"/>
                    <a:pt x="404509" y="7764"/>
                  </a:cubicBezTo>
                  <a:cubicBezTo>
                    <a:pt x="515423" y="11780"/>
                    <a:pt x="627431" y="16859"/>
                    <a:pt x="737814" y="24195"/>
                  </a:cubicBezTo>
                  <a:cubicBezTo>
                    <a:pt x="826333" y="28477"/>
                    <a:pt x="914951" y="26153"/>
                    <a:pt x="1003470" y="28610"/>
                  </a:cubicBezTo>
                  <a:cubicBezTo>
                    <a:pt x="1048194" y="30402"/>
                    <a:pt x="1094311" y="37506"/>
                    <a:pt x="1138670" y="40228"/>
                  </a:cubicBezTo>
                  <a:cubicBezTo>
                    <a:pt x="1208842" y="45108"/>
                    <a:pt x="1279278" y="42187"/>
                    <a:pt x="1349549" y="41722"/>
                  </a:cubicBezTo>
                  <a:cubicBezTo>
                    <a:pt x="1401340" y="41357"/>
                    <a:pt x="1453064" y="37572"/>
                    <a:pt x="1504855" y="38170"/>
                  </a:cubicBezTo>
                  <a:cubicBezTo>
                    <a:pt x="1544105" y="39199"/>
                    <a:pt x="1584582" y="36145"/>
                    <a:pt x="1622736" y="46601"/>
                  </a:cubicBezTo>
                  <a:cubicBezTo>
                    <a:pt x="1636771" y="50817"/>
                    <a:pt x="1649478" y="61307"/>
                    <a:pt x="1646857" y="77539"/>
                  </a:cubicBezTo>
                  <a:cubicBezTo>
                    <a:pt x="1647056" y="99315"/>
                    <a:pt x="1647653" y="124111"/>
                    <a:pt x="1649080" y="144924"/>
                  </a:cubicBezTo>
                  <a:cubicBezTo>
                    <a:pt x="1664176" y="283546"/>
                    <a:pt x="1656080" y="420043"/>
                    <a:pt x="1658336" y="559328"/>
                  </a:cubicBezTo>
                  <a:cubicBezTo>
                    <a:pt x="1660194" y="717933"/>
                    <a:pt x="1659398" y="877234"/>
                    <a:pt x="1636937" y="1034578"/>
                  </a:cubicBezTo>
                  <a:cubicBezTo>
                    <a:pt x="1631396" y="1068337"/>
                    <a:pt x="1625722" y="1102063"/>
                    <a:pt x="1619485" y="1135622"/>
                  </a:cubicBezTo>
                  <a:cubicBezTo>
                    <a:pt x="1613048" y="1169149"/>
                    <a:pt x="1593673" y="1190859"/>
                    <a:pt x="1557276" y="1187041"/>
                  </a:cubicBezTo>
                  <a:close/>
                  <a:moveTo>
                    <a:pt x="1089567" y="1151224"/>
                  </a:moveTo>
                  <a:cubicBezTo>
                    <a:pt x="1210567" y="1155573"/>
                    <a:pt x="1331534" y="1161348"/>
                    <a:pt x="1452633" y="1160983"/>
                  </a:cubicBezTo>
                  <a:cubicBezTo>
                    <a:pt x="1482759" y="1161481"/>
                    <a:pt x="1512884" y="1162112"/>
                    <a:pt x="1543010" y="1162544"/>
                  </a:cubicBezTo>
                  <a:cubicBezTo>
                    <a:pt x="1555551" y="1162046"/>
                    <a:pt x="1569386" y="1165066"/>
                    <a:pt x="1581065" y="1159523"/>
                  </a:cubicBezTo>
                  <a:cubicBezTo>
                    <a:pt x="1580866" y="1159656"/>
                    <a:pt x="1580667" y="1159788"/>
                    <a:pt x="1580434" y="1159954"/>
                  </a:cubicBezTo>
                  <a:cubicBezTo>
                    <a:pt x="1580169" y="1160087"/>
                    <a:pt x="1579904" y="1160220"/>
                    <a:pt x="1579671" y="1160319"/>
                  </a:cubicBezTo>
                  <a:cubicBezTo>
                    <a:pt x="1600043" y="1146344"/>
                    <a:pt x="1598981" y="1099042"/>
                    <a:pt x="1605218" y="1075706"/>
                  </a:cubicBezTo>
                  <a:cubicBezTo>
                    <a:pt x="1608337" y="1058577"/>
                    <a:pt x="1611190" y="1041383"/>
                    <a:pt x="1613812" y="1024121"/>
                  </a:cubicBezTo>
                  <a:cubicBezTo>
                    <a:pt x="1630268" y="900570"/>
                    <a:pt x="1635510" y="776289"/>
                    <a:pt x="1634349" y="651975"/>
                  </a:cubicBezTo>
                  <a:cubicBezTo>
                    <a:pt x="1633088" y="514415"/>
                    <a:pt x="1634747" y="376823"/>
                    <a:pt x="1632955" y="239297"/>
                  </a:cubicBezTo>
                  <a:cubicBezTo>
                    <a:pt x="1627083" y="184127"/>
                    <a:pt x="1622371" y="128759"/>
                    <a:pt x="1622438" y="73224"/>
                  </a:cubicBezTo>
                  <a:cubicBezTo>
                    <a:pt x="1621111" y="72261"/>
                    <a:pt x="1619618" y="71597"/>
                    <a:pt x="1618091" y="70966"/>
                  </a:cubicBezTo>
                  <a:cubicBezTo>
                    <a:pt x="1591284" y="98584"/>
                    <a:pt x="1568026" y="127232"/>
                    <a:pt x="1540787" y="154153"/>
                  </a:cubicBezTo>
                  <a:cubicBezTo>
                    <a:pt x="1523700" y="170617"/>
                    <a:pt x="1506813" y="187248"/>
                    <a:pt x="1491451" y="205339"/>
                  </a:cubicBezTo>
                  <a:cubicBezTo>
                    <a:pt x="1463947" y="236310"/>
                    <a:pt x="1432428" y="263363"/>
                    <a:pt x="1403596" y="293039"/>
                  </a:cubicBezTo>
                  <a:cubicBezTo>
                    <a:pt x="1381301" y="317703"/>
                    <a:pt x="1355488" y="338782"/>
                    <a:pt x="1332529" y="362749"/>
                  </a:cubicBezTo>
                  <a:cubicBezTo>
                    <a:pt x="1315741" y="380342"/>
                    <a:pt x="1302569" y="398101"/>
                    <a:pt x="1286113" y="415462"/>
                  </a:cubicBezTo>
                  <a:cubicBezTo>
                    <a:pt x="1249684" y="451047"/>
                    <a:pt x="1212392" y="485967"/>
                    <a:pt x="1172943" y="518200"/>
                  </a:cubicBezTo>
                  <a:cubicBezTo>
                    <a:pt x="1145671" y="539843"/>
                    <a:pt x="1122811" y="566299"/>
                    <a:pt x="1097297" y="589867"/>
                  </a:cubicBezTo>
                  <a:cubicBezTo>
                    <a:pt x="1077092" y="608755"/>
                    <a:pt x="1052507" y="626747"/>
                    <a:pt x="1032368" y="644572"/>
                  </a:cubicBezTo>
                  <a:cubicBezTo>
                    <a:pt x="1013722" y="662365"/>
                    <a:pt x="995375" y="680821"/>
                    <a:pt x="971321" y="691211"/>
                  </a:cubicBezTo>
                  <a:cubicBezTo>
                    <a:pt x="949091" y="702132"/>
                    <a:pt x="923710" y="712987"/>
                    <a:pt x="898528" y="707476"/>
                  </a:cubicBezTo>
                  <a:cubicBezTo>
                    <a:pt x="853705" y="687858"/>
                    <a:pt x="812067" y="660738"/>
                    <a:pt x="770329" y="635211"/>
                  </a:cubicBezTo>
                  <a:cubicBezTo>
                    <a:pt x="709580" y="602581"/>
                    <a:pt x="650888" y="566332"/>
                    <a:pt x="591997" y="530482"/>
                  </a:cubicBezTo>
                  <a:cubicBezTo>
                    <a:pt x="562038" y="512523"/>
                    <a:pt x="530585" y="497055"/>
                    <a:pt x="501488" y="477669"/>
                  </a:cubicBezTo>
                  <a:cubicBezTo>
                    <a:pt x="442697" y="438599"/>
                    <a:pt x="381284" y="403678"/>
                    <a:pt x="322626" y="364408"/>
                  </a:cubicBezTo>
                  <a:cubicBezTo>
                    <a:pt x="286893" y="338218"/>
                    <a:pt x="248838" y="315346"/>
                    <a:pt x="213138" y="289156"/>
                  </a:cubicBezTo>
                  <a:cubicBezTo>
                    <a:pt x="164566" y="251546"/>
                    <a:pt x="113837" y="216459"/>
                    <a:pt x="71601" y="171447"/>
                  </a:cubicBezTo>
                  <a:cubicBezTo>
                    <a:pt x="51495" y="152028"/>
                    <a:pt x="32385" y="131248"/>
                    <a:pt x="18417" y="106883"/>
                  </a:cubicBezTo>
                  <a:cubicBezTo>
                    <a:pt x="23526" y="199663"/>
                    <a:pt x="24157" y="292874"/>
                    <a:pt x="32816" y="385421"/>
                  </a:cubicBezTo>
                  <a:cubicBezTo>
                    <a:pt x="35902" y="461702"/>
                    <a:pt x="37693" y="537984"/>
                    <a:pt x="42405" y="614232"/>
                  </a:cubicBezTo>
                  <a:cubicBezTo>
                    <a:pt x="44296" y="644041"/>
                    <a:pt x="49273" y="673485"/>
                    <a:pt x="51993" y="703227"/>
                  </a:cubicBezTo>
                  <a:cubicBezTo>
                    <a:pt x="55809" y="748870"/>
                    <a:pt x="55908" y="794779"/>
                    <a:pt x="62179" y="840156"/>
                  </a:cubicBezTo>
                  <a:cubicBezTo>
                    <a:pt x="67454" y="892205"/>
                    <a:pt x="73194" y="944221"/>
                    <a:pt x="79299" y="996171"/>
                  </a:cubicBezTo>
                  <a:cubicBezTo>
                    <a:pt x="82815" y="1033051"/>
                    <a:pt x="83612" y="1070395"/>
                    <a:pt x="92006" y="1106610"/>
                  </a:cubicBezTo>
                  <a:cubicBezTo>
                    <a:pt x="126876" y="1129017"/>
                    <a:pt x="196284" y="1114610"/>
                    <a:pt x="238088" y="1117299"/>
                  </a:cubicBezTo>
                  <a:cubicBezTo>
                    <a:pt x="325977" y="1119025"/>
                    <a:pt x="413898" y="1119656"/>
                    <a:pt x="501786" y="1121880"/>
                  </a:cubicBezTo>
                  <a:cubicBezTo>
                    <a:pt x="579456" y="1120253"/>
                    <a:pt x="656827" y="1128818"/>
                    <a:pt x="734165" y="1132469"/>
                  </a:cubicBezTo>
                  <a:cubicBezTo>
                    <a:pt x="785259" y="1133365"/>
                    <a:pt x="836187" y="1137581"/>
                    <a:pt x="887148" y="1141232"/>
                  </a:cubicBezTo>
                  <a:cubicBezTo>
                    <a:pt x="954566" y="1143788"/>
                    <a:pt x="1022581" y="1146344"/>
                    <a:pt x="1089567" y="1151224"/>
                  </a:cubicBezTo>
                  <a:close/>
                  <a:moveTo>
                    <a:pt x="914686" y="684439"/>
                  </a:moveTo>
                  <a:cubicBezTo>
                    <a:pt x="938475" y="682149"/>
                    <a:pt x="960173" y="670199"/>
                    <a:pt x="980378" y="658215"/>
                  </a:cubicBezTo>
                  <a:cubicBezTo>
                    <a:pt x="998228" y="645004"/>
                    <a:pt x="1012793" y="627942"/>
                    <a:pt x="1030212" y="614199"/>
                  </a:cubicBezTo>
                  <a:cubicBezTo>
                    <a:pt x="1063788" y="588207"/>
                    <a:pt x="1094975" y="559527"/>
                    <a:pt x="1124304" y="528855"/>
                  </a:cubicBezTo>
                  <a:cubicBezTo>
                    <a:pt x="1143315" y="510200"/>
                    <a:pt x="1164383" y="493901"/>
                    <a:pt x="1184688" y="476706"/>
                  </a:cubicBezTo>
                  <a:cubicBezTo>
                    <a:pt x="1213022" y="450847"/>
                    <a:pt x="1241655" y="425188"/>
                    <a:pt x="1268894" y="398134"/>
                  </a:cubicBezTo>
                  <a:cubicBezTo>
                    <a:pt x="1295038" y="368724"/>
                    <a:pt x="1318793" y="339047"/>
                    <a:pt x="1348521" y="313321"/>
                  </a:cubicBezTo>
                  <a:cubicBezTo>
                    <a:pt x="1395069" y="266583"/>
                    <a:pt x="1444106" y="222102"/>
                    <a:pt x="1487901" y="172675"/>
                  </a:cubicBezTo>
                  <a:cubicBezTo>
                    <a:pt x="1522440" y="137489"/>
                    <a:pt x="1557708" y="102667"/>
                    <a:pt x="1589724" y="65157"/>
                  </a:cubicBezTo>
                  <a:cubicBezTo>
                    <a:pt x="1447690" y="56859"/>
                    <a:pt x="1305257" y="72626"/>
                    <a:pt x="1163089" y="66054"/>
                  </a:cubicBezTo>
                  <a:cubicBezTo>
                    <a:pt x="1113787" y="64228"/>
                    <a:pt x="1064916" y="57091"/>
                    <a:pt x="1015746" y="53606"/>
                  </a:cubicBezTo>
                  <a:cubicBezTo>
                    <a:pt x="890400" y="49788"/>
                    <a:pt x="764390" y="53838"/>
                    <a:pt x="639409" y="42386"/>
                  </a:cubicBezTo>
                  <a:cubicBezTo>
                    <a:pt x="517646" y="36079"/>
                    <a:pt x="395783" y="32095"/>
                    <a:pt x="273987" y="26386"/>
                  </a:cubicBezTo>
                  <a:cubicBezTo>
                    <a:pt x="227173" y="26552"/>
                    <a:pt x="180425" y="24062"/>
                    <a:pt x="133644" y="24593"/>
                  </a:cubicBezTo>
                  <a:cubicBezTo>
                    <a:pt x="115529" y="26552"/>
                    <a:pt x="98310" y="32925"/>
                    <a:pt x="80493" y="36477"/>
                  </a:cubicBezTo>
                  <a:cubicBezTo>
                    <a:pt x="60752" y="41157"/>
                    <a:pt x="42206" y="44377"/>
                    <a:pt x="24787" y="53606"/>
                  </a:cubicBezTo>
                  <a:cubicBezTo>
                    <a:pt x="30262" y="97887"/>
                    <a:pt x="66027" y="131215"/>
                    <a:pt x="96087" y="161289"/>
                  </a:cubicBezTo>
                  <a:cubicBezTo>
                    <a:pt x="132980" y="200094"/>
                    <a:pt x="177140" y="230368"/>
                    <a:pt x="219210" y="263065"/>
                  </a:cubicBezTo>
                  <a:cubicBezTo>
                    <a:pt x="258526" y="293172"/>
                    <a:pt x="301325" y="318234"/>
                    <a:pt x="341238" y="347578"/>
                  </a:cubicBezTo>
                  <a:cubicBezTo>
                    <a:pt x="399565" y="385686"/>
                    <a:pt x="459816" y="420773"/>
                    <a:pt x="517944" y="459213"/>
                  </a:cubicBezTo>
                  <a:cubicBezTo>
                    <a:pt x="608520" y="511594"/>
                    <a:pt x="696607" y="566863"/>
                    <a:pt x="788013" y="617253"/>
                  </a:cubicBezTo>
                  <a:cubicBezTo>
                    <a:pt x="816844" y="635610"/>
                    <a:pt x="845908" y="653568"/>
                    <a:pt x="876399" y="669070"/>
                  </a:cubicBezTo>
                  <a:cubicBezTo>
                    <a:pt x="888741" y="674912"/>
                    <a:pt x="900154" y="685900"/>
                    <a:pt x="914686" y="684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15370808" y="6191573"/>
              <a:ext cx="515974" cy="590901"/>
            </a:xfrm>
            <a:custGeom>
              <a:rect b="b" l="l" r="r" t="t"/>
              <a:pathLst>
                <a:path extrusionOk="0" h="590901" w="515974">
                  <a:moveTo>
                    <a:pt x="503081" y="589177"/>
                  </a:moveTo>
                  <a:cubicBezTo>
                    <a:pt x="476240" y="570256"/>
                    <a:pt x="458490" y="540845"/>
                    <a:pt x="435962" y="517543"/>
                  </a:cubicBezTo>
                  <a:cubicBezTo>
                    <a:pt x="409022" y="484281"/>
                    <a:pt x="377967" y="455136"/>
                    <a:pt x="347012" y="425759"/>
                  </a:cubicBezTo>
                  <a:cubicBezTo>
                    <a:pt x="305639" y="377328"/>
                    <a:pt x="261148" y="331884"/>
                    <a:pt x="218581" y="284548"/>
                  </a:cubicBezTo>
                  <a:cubicBezTo>
                    <a:pt x="146817" y="204582"/>
                    <a:pt x="82385" y="118508"/>
                    <a:pt x="15664" y="34426"/>
                  </a:cubicBezTo>
                  <a:cubicBezTo>
                    <a:pt x="8199" y="25662"/>
                    <a:pt x="-8025" y="13646"/>
                    <a:pt x="4749" y="2492"/>
                  </a:cubicBezTo>
                  <a:cubicBezTo>
                    <a:pt x="10123" y="-1657"/>
                    <a:pt x="17622" y="-429"/>
                    <a:pt x="21835" y="4717"/>
                  </a:cubicBezTo>
                  <a:cubicBezTo>
                    <a:pt x="92073" y="88168"/>
                    <a:pt x="155111" y="177628"/>
                    <a:pt x="227937" y="259088"/>
                  </a:cubicBezTo>
                  <a:cubicBezTo>
                    <a:pt x="255474" y="291652"/>
                    <a:pt x="286197" y="322059"/>
                    <a:pt x="314730" y="353461"/>
                  </a:cubicBezTo>
                  <a:cubicBezTo>
                    <a:pt x="332115" y="372813"/>
                    <a:pt x="348140" y="393427"/>
                    <a:pt x="366123" y="412249"/>
                  </a:cubicBezTo>
                  <a:cubicBezTo>
                    <a:pt x="394092" y="439004"/>
                    <a:pt x="422094" y="465659"/>
                    <a:pt x="446181" y="496099"/>
                  </a:cubicBezTo>
                  <a:cubicBezTo>
                    <a:pt x="464728" y="517178"/>
                    <a:pt x="481682" y="539484"/>
                    <a:pt x="499166" y="561393"/>
                  </a:cubicBezTo>
                  <a:cubicBezTo>
                    <a:pt x="504209" y="567136"/>
                    <a:pt x="510215" y="572049"/>
                    <a:pt x="514594" y="578356"/>
                  </a:cubicBezTo>
                  <a:cubicBezTo>
                    <a:pt x="519538" y="585526"/>
                    <a:pt x="510148" y="594787"/>
                    <a:pt x="503081" y="589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14387651" y="6170623"/>
              <a:ext cx="582609" cy="564849"/>
            </a:xfrm>
            <a:custGeom>
              <a:rect b="b" l="l" r="r" t="t"/>
              <a:pathLst>
                <a:path extrusionOk="0" h="564849" w="582609">
                  <a:moveTo>
                    <a:pt x="0" y="562460"/>
                  </a:moveTo>
                  <a:cubicBezTo>
                    <a:pt x="232" y="553729"/>
                    <a:pt x="8560" y="547157"/>
                    <a:pt x="13304" y="540352"/>
                  </a:cubicBezTo>
                  <a:cubicBezTo>
                    <a:pt x="34704" y="514958"/>
                    <a:pt x="60716" y="494277"/>
                    <a:pt x="84637" y="471440"/>
                  </a:cubicBezTo>
                  <a:cubicBezTo>
                    <a:pt x="117019" y="439971"/>
                    <a:pt x="146481" y="405614"/>
                    <a:pt x="179161" y="374444"/>
                  </a:cubicBezTo>
                  <a:cubicBezTo>
                    <a:pt x="210547" y="342046"/>
                    <a:pt x="241303" y="308984"/>
                    <a:pt x="274747" y="278677"/>
                  </a:cubicBezTo>
                  <a:cubicBezTo>
                    <a:pt x="339112" y="211558"/>
                    <a:pt x="403377" y="143807"/>
                    <a:pt x="475274" y="84588"/>
                  </a:cubicBezTo>
                  <a:cubicBezTo>
                    <a:pt x="499461" y="62015"/>
                    <a:pt x="522918" y="38646"/>
                    <a:pt x="547801" y="16804"/>
                  </a:cubicBezTo>
                  <a:cubicBezTo>
                    <a:pt x="556693" y="9667"/>
                    <a:pt x="566911" y="-7395"/>
                    <a:pt x="579088" y="3592"/>
                  </a:cubicBezTo>
                  <a:cubicBezTo>
                    <a:pt x="583666" y="8206"/>
                    <a:pt x="583899" y="16273"/>
                    <a:pt x="579088" y="20854"/>
                  </a:cubicBezTo>
                  <a:cubicBezTo>
                    <a:pt x="569898" y="29717"/>
                    <a:pt x="560442" y="38248"/>
                    <a:pt x="550986" y="46845"/>
                  </a:cubicBezTo>
                  <a:cubicBezTo>
                    <a:pt x="529819" y="65335"/>
                    <a:pt x="510509" y="85749"/>
                    <a:pt x="489474" y="104372"/>
                  </a:cubicBezTo>
                  <a:cubicBezTo>
                    <a:pt x="466183" y="124322"/>
                    <a:pt x="442461" y="143807"/>
                    <a:pt x="420530" y="165284"/>
                  </a:cubicBezTo>
                  <a:cubicBezTo>
                    <a:pt x="377266" y="206147"/>
                    <a:pt x="335927" y="248802"/>
                    <a:pt x="294620" y="291623"/>
                  </a:cubicBezTo>
                  <a:cubicBezTo>
                    <a:pt x="250361" y="331225"/>
                    <a:pt x="210315" y="375042"/>
                    <a:pt x="167217" y="415905"/>
                  </a:cubicBezTo>
                  <a:cubicBezTo>
                    <a:pt x="145585" y="436784"/>
                    <a:pt x="125479" y="459191"/>
                    <a:pt x="103316" y="479506"/>
                  </a:cubicBezTo>
                  <a:cubicBezTo>
                    <a:pt x="74285" y="505531"/>
                    <a:pt x="43165" y="529398"/>
                    <a:pt x="15262" y="556285"/>
                  </a:cubicBezTo>
                  <a:cubicBezTo>
                    <a:pt x="11413" y="559339"/>
                    <a:pt x="7730" y="564020"/>
                    <a:pt x="2886" y="564850"/>
                  </a:cubicBezTo>
                  <a:cubicBezTo>
                    <a:pt x="1460" y="564850"/>
                    <a:pt x="133" y="563986"/>
                    <a:pt x="0" y="5624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14320034" y="5637828"/>
              <a:ext cx="1564903" cy="659942"/>
            </a:xfrm>
            <a:custGeom>
              <a:rect b="b" l="l" r="r" t="t"/>
              <a:pathLst>
                <a:path extrusionOk="0" h="659942" w="1564903">
                  <a:moveTo>
                    <a:pt x="1138269" y="41519"/>
                  </a:moveTo>
                  <a:cubicBezTo>
                    <a:pt x="1280470" y="48091"/>
                    <a:pt x="1422836" y="32357"/>
                    <a:pt x="1564904" y="40623"/>
                  </a:cubicBezTo>
                  <a:cubicBezTo>
                    <a:pt x="1532920" y="78099"/>
                    <a:pt x="1497619" y="112921"/>
                    <a:pt x="1463081" y="148107"/>
                  </a:cubicBezTo>
                  <a:cubicBezTo>
                    <a:pt x="1419286" y="197567"/>
                    <a:pt x="1370282" y="242015"/>
                    <a:pt x="1323700" y="288754"/>
                  </a:cubicBezTo>
                  <a:cubicBezTo>
                    <a:pt x="1293973" y="314479"/>
                    <a:pt x="1270217" y="344156"/>
                    <a:pt x="1244073" y="373566"/>
                  </a:cubicBezTo>
                  <a:cubicBezTo>
                    <a:pt x="1216867" y="400620"/>
                    <a:pt x="1188235" y="426279"/>
                    <a:pt x="1159901" y="452138"/>
                  </a:cubicBezTo>
                  <a:cubicBezTo>
                    <a:pt x="1139596" y="469333"/>
                    <a:pt x="1118528" y="485599"/>
                    <a:pt x="1099517" y="504254"/>
                  </a:cubicBezTo>
                  <a:cubicBezTo>
                    <a:pt x="1070221" y="534959"/>
                    <a:pt x="1039034" y="563640"/>
                    <a:pt x="1005458" y="589598"/>
                  </a:cubicBezTo>
                  <a:cubicBezTo>
                    <a:pt x="988039" y="603340"/>
                    <a:pt x="973474" y="620403"/>
                    <a:pt x="955624" y="633581"/>
                  </a:cubicBezTo>
                  <a:cubicBezTo>
                    <a:pt x="935386" y="645531"/>
                    <a:pt x="913687" y="657514"/>
                    <a:pt x="889932" y="659805"/>
                  </a:cubicBezTo>
                  <a:cubicBezTo>
                    <a:pt x="875433" y="661299"/>
                    <a:pt x="864020" y="650311"/>
                    <a:pt x="851611" y="644402"/>
                  </a:cubicBezTo>
                  <a:cubicBezTo>
                    <a:pt x="821121" y="628900"/>
                    <a:pt x="792090" y="610975"/>
                    <a:pt x="763225" y="592585"/>
                  </a:cubicBezTo>
                  <a:cubicBezTo>
                    <a:pt x="671853" y="542196"/>
                    <a:pt x="583733" y="486960"/>
                    <a:pt x="493190" y="434545"/>
                  </a:cubicBezTo>
                  <a:cubicBezTo>
                    <a:pt x="435096" y="396105"/>
                    <a:pt x="374844" y="361052"/>
                    <a:pt x="316484" y="322944"/>
                  </a:cubicBezTo>
                  <a:cubicBezTo>
                    <a:pt x="276538" y="293666"/>
                    <a:pt x="233739" y="268604"/>
                    <a:pt x="194390" y="238497"/>
                  </a:cubicBezTo>
                  <a:cubicBezTo>
                    <a:pt x="152320" y="205800"/>
                    <a:pt x="108160" y="175559"/>
                    <a:pt x="71266" y="136721"/>
                  </a:cubicBezTo>
                  <a:cubicBezTo>
                    <a:pt x="41240" y="106647"/>
                    <a:pt x="5441" y="73319"/>
                    <a:pt x="0" y="29071"/>
                  </a:cubicBezTo>
                  <a:cubicBezTo>
                    <a:pt x="17418" y="19843"/>
                    <a:pt x="35965" y="16623"/>
                    <a:pt x="55706" y="11942"/>
                  </a:cubicBezTo>
                  <a:cubicBezTo>
                    <a:pt x="73489" y="8357"/>
                    <a:pt x="90742" y="2017"/>
                    <a:pt x="108857" y="92"/>
                  </a:cubicBezTo>
                  <a:cubicBezTo>
                    <a:pt x="155638" y="-506"/>
                    <a:pt x="202419" y="2017"/>
                    <a:pt x="249166" y="1851"/>
                  </a:cubicBezTo>
                  <a:cubicBezTo>
                    <a:pt x="370963" y="7561"/>
                    <a:pt x="492858" y="11577"/>
                    <a:pt x="614588" y="17884"/>
                  </a:cubicBezTo>
                  <a:cubicBezTo>
                    <a:pt x="739603" y="29336"/>
                    <a:pt x="865613" y="25287"/>
                    <a:pt x="990926" y="29104"/>
                  </a:cubicBezTo>
                  <a:cubicBezTo>
                    <a:pt x="1040128" y="32589"/>
                    <a:pt x="1089000" y="39726"/>
                    <a:pt x="1138269" y="4151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14313664" y="5720177"/>
              <a:ext cx="630911" cy="1002283"/>
            </a:xfrm>
            <a:custGeom>
              <a:rect b="b" l="l" r="r" t="t"/>
              <a:pathLst>
                <a:path extrusionOk="0" h="1002283" w="630911">
                  <a:moveTo>
                    <a:pt x="630912" y="458420"/>
                  </a:moveTo>
                  <a:cubicBezTo>
                    <a:pt x="627727" y="461540"/>
                    <a:pt x="624674" y="464926"/>
                    <a:pt x="621788" y="467250"/>
                  </a:cubicBezTo>
                  <a:cubicBezTo>
                    <a:pt x="596904" y="489092"/>
                    <a:pt x="573414" y="512428"/>
                    <a:pt x="549261" y="535033"/>
                  </a:cubicBezTo>
                  <a:cubicBezTo>
                    <a:pt x="477364" y="594253"/>
                    <a:pt x="413132" y="662003"/>
                    <a:pt x="348733" y="729123"/>
                  </a:cubicBezTo>
                  <a:cubicBezTo>
                    <a:pt x="315257" y="759430"/>
                    <a:pt x="284501" y="792492"/>
                    <a:pt x="253148" y="824890"/>
                  </a:cubicBezTo>
                  <a:cubicBezTo>
                    <a:pt x="220434" y="856060"/>
                    <a:pt x="191005" y="890450"/>
                    <a:pt x="158624" y="921885"/>
                  </a:cubicBezTo>
                  <a:cubicBezTo>
                    <a:pt x="134702" y="944723"/>
                    <a:pt x="108691" y="965404"/>
                    <a:pt x="87291" y="990798"/>
                  </a:cubicBezTo>
                  <a:cubicBezTo>
                    <a:pt x="84637" y="994549"/>
                    <a:pt x="80921" y="998267"/>
                    <a:pt x="78101" y="1002283"/>
                  </a:cubicBezTo>
                  <a:cubicBezTo>
                    <a:pt x="76542" y="1001486"/>
                    <a:pt x="75015" y="1000623"/>
                    <a:pt x="73589" y="999694"/>
                  </a:cubicBezTo>
                  <a:cubicBezTo>
                    <a:pt x="65195" y="963478"/>
                    <a:pt x="64432" y="926134"/>
                    <a:pt x="60882" y="889255"/>
                  </a:cubicBezTo>
                  <a:cubicBezTo>
                    <a:pt x="54744" y="837305"/>
                    <a:pt x="49037" y="785289"/>
                    <a:pt x="43762" y="733239"/>
                  </a:cubicBezTo>
                  <a:cubicBezTo>
                    <a:pt x="37491" y="687862"/>
                    <a:pt x="37392" y="641954"/>
                    <a:pt x="33576" y="596311"/>
                  </a:cubicBezTo>
                  <a:cubicBezTo>
                    <a:pt x="30822" y="566602"/>
                    <a:pt x="25912" y="537158"/>
                    <a:pt x="23988" y="507349"/>
                  </a:cubicBezTo>
                  <a:cubicBezTo>
                    <a:pt x="19276" y="431134"/>
                    <a:pt x="17485" y="354819"/>
                    <a:pt x="14399" y="278537"/>
                  </a:cubicBezTo>
                  <a:cubicBezTo>
                    <a:pt x="5740" y="185990"/>
                    <a:pt x="5109" y="92779"/>
                    <a:pt x="0" y="0"/>
                  </a:cubicBezTo>
                  <a:cubicBezTo>
                    <a:pt x="13968" y="24398"/>
                    <a:pt x="33078" y="45112"/>
                    <a:pt x="53184" y="64531"/>
                  </a:cubicBezTo>
                  <a:cubicBezTo>
                    <a:pt x="95453" y="109543"/>
                    <a:pt x="146149" y="144630"/>
                    <a:pt x="194721" y="182239"/>
                  </a:cubicBezTo>
                  <a:cubicBezTo>
                    <a:pt x="230454" y="208430"/>
                    <a:pt x="268509" y="231301"/>
                    <a:pt x="304242" y="257425"/>
                  </a:cubicBezTo>
                  <a:cubicBezTo>
                    <a:pt x="362900" y="296695"/>
                    <a:pt x="424346" y="331616"/>
                    <a:pt x="483104" y="370686"/>
                  </a:cubicBezTo>
                  <a:cubicBezTo>
                    <a:pt x="512201" y="390072"/>
                    <a:pt x="543654" y="405541"/>
                    <a:pt x="573613" y="423499"/>
                  </a:cubicBezTo>
                  <a:cubicBezTo>
                    <a:pt x="592691" y="435184"/>
                    <a:pt x="611768" y="446835"/>
                    <a:pt x="630912" y="45842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14402846" y="6191742"/>
              <a:ext cx="1464208" cy="584439"/>
            </a:xfrm>
            <a:custGeom>
              <a:rect b="b" l="l" r="r" t="t"/>
              <a:pathLst>
                <a:path extrusionOk="0" h="584439" w="1464208">
                  <a:moveTo>
                    <a:pt x="1464209" y="583797"/>
                  </a:moveTo>
                  <a:cubicBezTo>
                    <a:pt x="1454853" y="585290"/>
                    <a:pt x="1444800" y="583664"/>
                    <a:pt x="1435444" y="584029"/>
                  </a:cubicBezTo>
                  <a:cubicBezTo>
                    <a:pt x="1405318" y="583631"/>
                    <a:pt x="1375192" y="582967"/>
                    <a:pt x="1345067" y="582469"/>
                  </a:cubicBezTo>
                  <a:cubicBezTo>
                    <a:pt x="1223967" y="582834"/>
                    <a:pt x="1103001" y="577091"/>
                    <a:pt x="982001" y="572710"/>
                  </a:cubicBezTo>
                  <a:cubicBezTo>
                    <a:pt x="915014" y="567863"/>
                    <a:pt x="847000" y="565307"/>
                    <a:pt x="779582" y="562718"/>
                  </a:cubicBezTo>
                  <a:cubicBezTo>
                    <a:pt x="728588" y="559033"/>
                    <a:pt x="677726" y="554851"/>
                    <a:pt x="626599" y="553955"/>
                  </a:cubicBezTo>
                  <a:cubicBezTo>
                    <a:pt x="549261" y="550303"/>
                    <a:pt x="471890" y="541739"/>
                    <a:pt x="394220" y="543365"/>
                  </a:cubicBezTo>
                  <a:cubicBezTo>
                    <a:pt x="306332" y="541141"/>
                    <a:pt x="218444" y="540511"/>
                    <a:pt x="130522" y="538784"/>
                  </a:cubicBezTo>
                  <a:cubicBezTo>
                    <a:pt x="94292" y="536461"/>
                    <a:pt x="37259" y="546984"/>
                    <a:pt x="0" y="535166"/>
                  </a:cubicBezTo>
                  <a:cubicBezTo>
                    <a:pt x="33" y="535166"/>
                    <a:pt x="33" y="535133"/>
                    <a:pt x="66" y="535133"/>
                  </a:cubicBezTo>
                  <a:cubicBezTo>
                    <a:pt x="27936" y="508212"/>
                    <a:pt x="59090" y="484378"/>
                    <a:pt x="88121" y="458353"/>
                  </a:cubicBezTo>
                  <a:cubicBezTo>
                    <a:pt x="110283" y="438038"/>
                    <a:pt x="130389" y="415632"/>
                    <a:pt x="152021" y="394752"/>
                  </a:cubicBezTo>
                  <a:cubicBezTo>
                    <a:pt x="195086" y="353890"/>
                    <a:pt x="235198" y="310072"/>
                    <a:pt x="279425" y="270471"/>
                  </a:cubicBezTo>
                  <a:cubicBezTo>
                    <a:pt x="320731" y="227650"/>
                    <a:pt x="362104" y="185028"/>
                    <a:pt x="405335" y="144132"/>
                  </a:cubicBezTo>
                  <a:cubicBezTo>
                    <a:pt x="427266" y="122655"/>
                    <a:pt x="450988" y="103169"/>
                    <a:pt x="474279" y="83219"/>
                  </a:cubicBezTo>
                  <a:cubicBezTo>
                    <a:pt x="495313" y="64597"/>
                    <a:pt x="514623" y="44182"/>
                    <a:pt x="535791" y="25693"/>
                  </a:cubicBezTo>
                  <a:cubicBezTo>
                    <a:pt x="545114" y="17195"/>
                    <a:pt x="554503" y="8730"/>
                    <a:pt x="563594" y="0"/>
                  </a:cubicBezTo>
                  <a:cubicBezTo>
                    <a:pt x="596274" y="19552"/>
                    <a:pt x="629186" y="38672"/>
                    <a:pt x="662763" y="56697"/>
                  </a:cubicBezTo>
                  <a:cubicBezTo>
                    <a:pt x="704534" y="82223"/>
                    <a:pt x="746172" y="109344"/>
                    <a:pt x="790962" y="128962"/>
                  </a:cubicBezTo>
                  <a:cubicBezTo>
                    <a:pt x="816111" y="134439"/>
                    <a:pt x="841525" y="123617"/>
                    <a:pt x="863755" y="112696"/>
                  </a:cubicBezTo>
                  <a:cubicBezTo>
                    <a:pt x="887809" y="102340"/>
                    <a:pt x="906156" y="83850"/>
                    <a:pt x="924802" y="66091"/>
                  </a:cubicBezTo>
                  <a:cubicBezTo>
                    <a:pt x="940163" y="52481"/>
                    <a:pt x="958146" y="38772"/>
                    <a:pt x="974735" y="24664"/>
                  </a:cubicBezTo>
                  <a:cubicBezTo>
                    <a:pt x="977721" y="28149"/>
                    <a:pt x="981171" y="31369"/>
                    <a:pt x="983660" y="34290"/>
                  </a:cubicBezTo>
                  <a:cubicBezTo>
                    <a:pt x="1050347" y="118339"/>
                    <a:pt x="1114812" y="204447"/>
                    <a:pt x="1186576" y="284380"/>
                  </a:cubicBezTo>
                  <a:cubicBezTo>
                    <a:pt x="1229143" y="331682"/>
                    <a:pt x="1273635" y="377159"/>
                    <a:pt x="1315008" y="425590"/>
                  </a:cubicBezTo>
                  <a:cubicBezTo>
                    <a:pt x="1345963" y="454968"/>
                    <a:pt x="1377017" y="484113"/>
                    <a:pt x="1403958" y="517374"/>
                  </a:cubicBezTo>
                  <a:cubicBezTo>
                    <a:pt x="1424462" y="538652"/>
                    <a:pt x="1441051" y="565008"/>
                    <a:pt x="1464209" y="58379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15395796" y="5684260"/>
              <a:ext cx="533955" cy="1081684"/>
            </a:xfrm>
            <a:custGeom>
              <a:rect b="b" l="l" r="r" t="t"/>
              <a:pathLst>
                <a:path extrusionOk="0" h="1081684" w="533955">
                  <a:moveTo>
                    <a:pt x="533800" y="580975"/>
                  </a:moveTo>
                  <a:cubicBezTo>
                    <a:pt x="534961" y="705289"/>
                    <a:pt x="529752" y="829604"/>
                    <a:pt x="513263" y="953122"/>
                  </a:cubicBezTo>
                  <a:cubicBezTo>
                    <a:pt x="510675" y="970383"/>
                    <a:pt x="507822" y="987578"/>
                    <a:pt x="504703" y="1004706"/>
                  </a:cubicBezTo>
                  <a:cubicBezTo>
                    <a:pt x="499328" y="1024789"/>
                    <a:pt x="499394" y="1062664"/>
                    <a:pt x="486521" y="1081685"/>
                  </a:cubicBezTo>
                  <a:cubicBezTo>
                    <a:pt x="482640" y="1077171"/>
                    <a:pt x="478127" y="1073187"/>
                    <a:pt x="474179" y="1068706"/>
                  </a:cubicBezTo>
                  <a:cubicBezTo>
                    <a:pt x="456694" y="1046764"/>
                    <a:pt x="439740" y="1024490"/>
                    <a:pt x="421194" y="1003412"/>
                  </a:cubicBezTo>
                  <a:cubicBezTo>
                    <a:pt x="397107" y="973005"/>
                    <a:pt x="369105" y="946317"/>
                    <a:pt x="341136" y="919562"/>
                  </a:cubicBezTo>
                  <a:cubicBezTo>
                    <a:pt x="323120" y="900740"/>
                    <a:pt x="307128" y="880160"/>
                    <a:pt x="289743" y="860774"/>
                  </a:cubicBezTo>
                  <a:cubicBezTo>
                    <a:pt x="261210" y="829372"/>
                    <a:pt x="230487" y="798932"/>
                    <a:pt x="202949" y="766401"/>
                  </a:cubicBezTo>
                  <a:cubicBezTo>
                    <a:pt x="131252" y="686169"/>
                    <a:pt x="68977" y="598203"/>
                    <a:pt x="0" y="515814"/>
                  </a:cubicBezTo>
                  <a:cubicBezTo>
                    <a:pt x="24253" y="493042"/>
                    <a:pt x="46316" y="467914"/>
                    <a:pt x="72394" y="447200"/>
                  </a:cubicBezTo>
                  <a:cubicBezTo>
                    <a:pt x="111876" y="414968"/>
                    <a:pt x="149135" y="380047"/>
                    <a:pt x="185564" y="344462"/>
                  </a:cubicBezTo>
                  <a:cubicBezTo>
                    <a:pt x="202020" y="327101"/>
                    <a:pt x="215192" y="309342"/>
                    <a:pt x="231980" y="291749"/>
                  </a:cubicBezTo>
                  <a:cubicBezTo>
                    <a:pt x="254939" y="267782"/>
                    <a:pt x="280752" y="246704"/>
                    <a:pt x="303047" y="222040"/>
                  </a:cubicBezTo>
                  <a:cubicBezTo>
                    <a:pt x="331912" y="192397"/>
                    <a:pt x="363398" y="165343"/>
                    <a:pt x="390903" y="134339"/>
                  </a:cubicBezTo>
                  <a:cubicBezTo>
                    <a:pt x="406297" y="116215"/>
                    <a:pt x="423151" y="99618"/>
                    <a:pt x="440238" y="83153"/>
                  </a:cubicBezTo>
                  <a:cubicBezTo>
                    <a:pt x="467510" y="56265"/>
                    <a:pt x="490768" y="27585"/>
                    <a:pt x="517576" y="0"/>
                  </a:cubicBezTo>
                  <a:cubicBezTo>
                    <a:pt x="519069" y="631"/>
                    <a:pt x="520562" y="1295"/>
                    <a:pt x="521922" y="2224"/>
                  </a:cubicBezTo>
                  <a:cubicBezTo>
                    <a:pt x="521856" y="57759"/>
                    <a:pt x="526567" y="113161"/>
                    <a:pt x="532440" y="168331"/>
                  </a:cubicBezTo>
                  <a:cubicBezTo>
                    <a:pt x="534198" y="305824"/>
                    <a:pt x="532539" y="443416"/>
                    <a:pt x="533800" y="58097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8"/>
          <p:cNvSpPr/>
          <p:nvPr/>
        </p:nvSpPr>
        <p:spPr>
          <a:xfrm>
            <a:off x="6716619" y="5475016"/>
            <a:ext cx="968275" cy="1541876"/>
          </a:xfrm>
          <a:custGeom>
            <a:rect b="b" l="l" r="r" t="t"/>
            <a:pathLst>
              <a:path extrusionOk="0" h="1541876" w="968275">
                <a:moveTo>
                  <a:pt x="923544" y="271861"/>
                </a:moveTo>
                <a:cubicBezTo>
                  <a:pt x="904139" y="231895"/>
                  <a:pt x="876386" y="196277"/>
                  <a:pt x="845553" y="164391"/>
                </a:cubicBezTo>
                <a:cubicBezTo>
                  <a:pt x="818878" y="133954"/>
                  <a:pt x="784318" y="112152"/>
                  <a:pt x="750990" y="89794"/>
                </a:cubicBezTo>
                <a:cubicBezTo>
                  <a:pt x="716985" y="68578"/>
                  <a:pt x="678790" y="55503"/>
                  <a:pt x="642228" y="39652"/>
                </a:cubicBezTo>
                <a:cubicBezTo>
                  <a:pt x="612104" y="25590"/>
                  <a:pt x="580901" y="13532"/>
                  <a:pt x="547912" y="8321"/>
                </a:cubicBezTo>
                <a:cubicBezTo>
                  <a:pt x="483659" y="-3459"/>
                  <a:pt x="417958" y="-2380"/>
                  <a:pt x="353797" y="9338"/>
                </a:cubicBezTo>
                <a:cubicBezTo>
                  <a:pt x="322256" y="13686"/>
                  <a:pt x="290683" y="19114"/>
                  <a:pt x="260867" y="30678"/>
                </a:cubicBezTo>
                <a:cubicBezTo>
                  <a:pt x="230465" y="41811"/>
                  <a:pt x="201511" y="56798"/>
                  <a:pt x="174467" y="74560"/>
                </a:cubicBezTo>
                <a:cubicBezTo>
                  <a:pt x="148223" y="92354"/>
                  <a:pt x="120625" y="108944"/>
                  <a:pt x="98540" y="132011"/>
                </a:cubicBezTo>
                <a:cubicBezTo>
                  <a:pt x="50242" y="176880"/>
                  <a:pt x="35457" y="242935"/>
                  <a:pt x="23167" y="305166"/>
                </a:cubicBezTo>
                <a:cubicBezTo>
                  <a:pt x="2221" y="400886"/>
                  <a:pt x="-5541" y="499845"/>
                  <a:pt x="4100" y="597508"/>
                </a:cubicBezTo>
                <a:cubicBezTo>
                  <a:pt x="19809" y="726657"/>
                  <a:pt x="35180" y="857718"/>
                  <a:pt x="84155" y="979281"/>
                </a:cubicBezTo>
                <a:cubicBezTo>
                  <a:pt x="100326" y="1019247"/>
                  <a:pt x="111939" y="1060785"/>
                  <a:pt x="128541" y="1101121"/>
                </a:cubicBezTo>
                <a:cubicBezTo>
                  <a:pt x="146406" y="1141889"/>
                  <a:pt x="168645" y="1179758"/>
                  <a:pt x="186233" y="1221050"/>
                </a:cubicBezTo>
                <a:cubicBezTo>
                  <a:pt x="222364" y="1294567"/>
                  <a:pt x="263762" y="1365895"/>
                  <a:pt x="311167" y="1432721"/>
                </a:cubicBezTo>
                <a:cubicBezTo>
                  <a:pt x="331157" y="1462356"/>
                  <a:pt x="346589" y="1495568"/>
                  <a:pt x="372278" y="1520855"/>
                </a:cubicBezTo>
                <a:cubicBezTo>
                  <a:pt x="367750" y="1526683"/>
                  <a:pt x="368089" y="1536428"/>
                  <a:pt x="375020" y="1540252"/>
                </a:cubicBezTo>
                <a:cubicBezTo>
                  <a:pt x="381580" y="1544323"/>
                  <a:pt x="389774" y="1540190"/>
                  <a:pt x="393162" y="1533992"/>
                </a:cubicBezTo>
                <a:cubicBezTo>
                  <a:pt x="417311" y="1505436"/>
                  <a:pt x="438872" y="1474814"/>
                  <a:pt x="460003" y="1443945"/>
                </a:cubicBezTo>
                <a:cubicBezTo>
                  <a:pt x="497889" y="1393834"/>
                  <a:pt x="536762" y="1344493"/>
                  <a:pt x="575603" y="1295153"/>
                </a:cubicBezTo>
                <a:cubicBezTo>
                  <a:pt x="597165" y="1261971"/>
                  <a:pt x="622915" y="1231812"/>
                  <a:pt x="644631" y="1198723"/>
                </a:cubicBezTo>
                <a:cubicBezTo>
                  <a:pt x="679591" y="1146114"/>
                  <a:pt x="717724" y="1095570"/>
                  <a:pt x="754933" y="1044534"/>
                </a:cubicBezTo>
                <a:cubicBezTo>
                  <a:pt x="790356" y="990876"/>
                  <a:pt x="824638" y="936077"/>
                  <a:pt x="852822" y="878194"/>
                </a:cubicBezTo>
                <a:cubicBezTo>
                  <a:pt x="876848" y="833911"/>
                  <a:pt x="902137" y="787470"/>
                  <a:pt x="916490" y="738561"/>
                </a:cubicBezTo>
                <a:cubicBezTo>
                  <a:pt x="942610" y="670532"/>
                  <a:pt x="965527" y="600685"/>
                  <a:pt x="967930" y="527167"/>
                </a:cubicBezTo>
                <a:cubicBezTo>
                  <a:pt x="970610" y="440513"/>
                  <a:pt x="957888" y="351792"/>
                  <a:pt x="923544" y="2718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5" name="Google Shape;895;p28"/>
          <p:cNvGrpSpPr/>
          <p:nvPr/>
        </p:nvGrpSpPr>
        <p:grpSpPr>
          <a:xfrm>
            <a:off x="6716619" y="5475016"/>
            <a:ext cx="968275" cy="1541876"/>
            <a:chOff x="6716619" y="5475016"/>
            <a:chExt cx="968275" cy="1541876"/>
          </a:xfrm>
        </p:grpSpPr>
        <p:sp>
          <p:nvSpPr>
            <p:cNvPr id="896" name="Google Shape;896;p28"/>
            <p:cNvSpPr/>
            <p:nvPr/>
          </p:nvSpPr>
          <p:spPr>
            <a:xfrm>
              <a:off x="6716619" y="5475016"/>
              <a:ext cx="968275" cy="1541876"/>
            </a:xfrm>
            <a:custGeom>
              <a:rect b="b" l="l" r="r" t="t"/>
              <a:pathLst>
                <a:path extrusionOk="0" h="1541876" w="968275">
                  <a:moveTo>
                    <a:pt x="923544" y="271861"/>
                  </a:moveTo>
                  <a:cubicBezTo>
                    <a:pt x="904139" y="231895"/>
                    <a:pt x="876386" y="196277"/>
                    <a:pt x="845553" y="164391"/>
                  </a:cubicBezTo>
                  <a:cubicBezTo>
                    <a:pt x="818878" y="133954"/>
                    <a:pt x="784318" y="112152"/>
                    <a:pt x="750990" y="89794"/>
                  </a:cubicBezTo>
                  <a:cubicBezTo>
                    <a:pt x="716985" y="68578"/>
                    <a:pt x="678790" y="55503"/>
                    <a:pt x="642228" y="39652"/>
                  </a:cubicBezTo>
                  <a:cubicBezTo>
                    <a:pt x="612104" y="25590"/>
                    <a:pt x="580901" y="13532"/>
                    <a:pt x="547912" y="8321"/>
                  </a:cubicBezTo>
                  <a:cubicBezTo>
                    <a:pt x="483659" y="-3459"/>
                    <a:pt x="417958" y="-2380"/>
                    <a:pt x="353797" y="9338"/>
                  </a:cubicBezTo>
                  <a:cubicBezTo>
                    <a:pt x="322256" y="13686"/>
                    <a:pt x="290683" y="19114"/>
                    <a:pt x="260867" y="30678"/>
                  </a:cubicBezTo>
                  <a:cubicBezTo>
                    <a:pt x="230465" y="41811"/>
                    <a:pt x="201511" y="56798"/>
                    <a:pt x="174467" y="74560"/>
                  </a:cubicBezTo>
                  <a:cubicBezTo>
                    <a:pt x="148223" y="92354"/>
                    <a:pt x="120625" y="108944"/>
                    <a:pt x="98540" y="132011"/>
                  </a:cubicBezTo>
                  <a:cubicBezTo>
                    <a:pt x="50242" y="176880"/>
                    <a:pt x="35457" y="242935"/>
                    <a:pt x="23167" y="305166"/>
                  </a:cubicBezTo>
                  <a:cubicBezTo>
                    <a:pt x="2221" y="400886"/>
                    <a:pt x="-5541" y="499845"/>
                    <a:pt x="4100" y="597508"/>
                  </a:cubicBezTo>
                  <a:cubicBezTo>
                    <a:pt x="19809" y="726657"/>
                    <a:pt x="35180" y="857718"/>
                    <a:pt x="84155" y="979281"/>
                  </a:cubicBezTo>
                  <a:cubicBezTo>
                    <a:pt x="100326" y="1019247"/>
                    <a:pt x="111939" y="1060785"/>
                    <a:pt x="128541" y="1101121"/>
                  </a:cubicBezTo>
                  <a:cubicBezTo>
                    <a:pt x="146406" y="1141889"/>
                    <a:pt x="168645" y="1179758"/>
                    <a:pt x="186233" y="1221050"/>
                  </a:cubicBezTo>
                  <a:cubicBezTo>
                    <a:pt x="222364" y="1294567"/>
                    <a:pt x="263762" y="1365895"/>
                    <a:pt x="311167" y="1432721"/>
                  </a:cubicBezTo>
                  <a:cubicBezTo>
                    <a:pt x="331157" y="1462356"/>
                    <a:pt x="346589" y="1495568"/>
                    <a:pt x="372278" y="1520855"/>
                  </a:cubicBezTo>
                  <a:cubicBezTo>
                    <a:pt x="367750" y="1526683"/>
                    <a:pt x="368089" y="1536428"/>
                    <a:pt x="375020" y="1540252"/>
                  </a:cubicBezTo>
                  <a:cubicBezTo>
                    <a:pt x="381580" y="1544323"/>
                    <a:pt x="389774" y="1540190"/>
                    <a:pt x="393162" y="1533992"/>
                  </a:cubicBezTo>
                  <a:cubicBezTo>
                    <a:pt x="417311" y="1505436"/>
                    <a:pt x="438872" y="1474814"/>
                    <a:pt x="460003" y="1443945"/>
                  </a:cubicBezTo>
                  <a:cubicBezTo>
                    <a:pt x="497889" y="1393834"/>
                    <a:pt x="536762" y="1344493"/>
                    <a:pt x="575603" y="1295153"/>
                  </a:cubicBezTo>
                  <a:cubicBezTo>
                    <a:pt x="597165" y="1261971"/>
                    <a:pt x="622915" y="1231812"/>
                    <a:pt x="644631" y="1198723"/>
                  </a:cubicBezTo>
                  <a:cubicBezTo>
                    <a:pt x="679591" y="1146114"/>
                    <a:pt x="717724" y="1095570"/>
                    <a:pt x="754933" y="1044534"/>
                  </a:cubicBezTo>
                  <a:cubicBezTo>
                    <a:pt x="790356" y="990876"/>
                    <a:pt x="824638" y="936077"/>
                    <a:pt x="852822" y="878194"/>
                  </a:cubicBezTo>
                  <a:cubicBezTo>
                    <a:pt x="876848" y="833911"/>
                    <a:pt x="902137" y="787470"/>
                    <a:pt x="916490" y="738561"/>
                  </a:cubicBezTo>
                  <a:cubicBezTo>
                    <a:pt x="942610" y="670532"/>
                    <a:pt x="965527" y="600685"/>
                    <a:pt x="967930" y="527167"/>
                  </a:cubicBezTo>
                  <a:cubicBezTo>
                    <a:pt x="970610" y="440513"/>
                    <a:pt x="957888" y="351792"/>
                    <a:pt x="923544" y="271861"/>
                  </a:cubicBezTo>
                  <a:close/>
                  <a:moveTo>
                    <a:pt x="938668" y="572376"/>
                  </a:moveTo>
                  <a:cubicBezTo>
                    <a:pt x="933247" y="618016"/>
                    <a:pt x="918616" y="661867"/>
                    <a:pt x="902290" y="705071"/>
                  </a:cubicBezTo>
                  <a:cubicBezTo>
                    <a:pt x="889169" y="741089"/>
                    <a:pt x="878388" y="778033"/>
                    <a:pt x="860092" y="812201"/>
                  </a:cubicBezTo>
                  <a:cubicBezTo>
                    <a:pt x="829074" y="869807"/>
                    <a:pt x="799689" y="930680"/>
                    <a:pt x="763342" y="985603"/>
                  </a:cubicBezTo>
                  <a:cubicBezTo>
                    <a:pt x="736606" y="1031983"/>
                    <a:pt x="701799" y="1072812"/>
                    <a:pt x="671891" y="1117095"/>
                  </a:cubicBezTo>
                  <a:cubicBezTo>
                    <a:pt x="648296" y="1147501"/>
                    <a:pt x="627998" y="1180128"/>
                    <a:pt x="605820" y="1211521"/>
                  </a:cubicBezTo>
                  <a:cubicBezTo>
                    <a:pt x="582380" y="1239922"/>
                    <a:pt x="563559" y="1271685"/>
                    <a:pt x="540365" y="1300241"/>
                  </a:cubicBezTo>
                  <a:cubicBezTo>
                    <a:pt x="530293" y="1312453"/>
                    <a:pt x="520098" y="1324541"/>
                    <a:pt x="510611" y="1337185"/>
                  </a:cubicBezTo>
                  <a:cubicBezTo>
                    <a:pt x="492222" y="1362749"/>
                    <a:pt x="472601" y="1387358"/>
                    <a:pt x="452918" y="1411905"/>
                  </a:cubicBezTo>
                  <a:cubicBezTo>
                    <a:pt x="428430" y="1443884"/>
                    <a:pt x="407916" y="1478946"/>
                    <a:pt x="381211" y="1509198"/>
                  </a:cubicBezTo>
                  <a:cubicBezTo>
                    <a:pt x="378716" y="1504912"/>
                    <a:pt x="376375" y="1500564"/>
                    <a:pt x="373664" y="1496370"/>
                  </a:cubicBezTo>
                  <a:cubicBezTo>
                    <a:pt x="356107" y="1472409"/>
                    <a:pt x="344341" y="1444963"/>
                    <a:pt x="328046" y="1420169"/>
                  </a:cubicBezTo>
                  <a:cubicBezTo>
                    <a:pt x="305468" y="1386803"/>
                    <a:pt x="283630" y="1352974"/>
                    <a:pt x="264656" y="1317418"/>
                  </a:cubicBezTo>
                  <a:cubicBezTo>
                    <a:pt x="226122" y="1254786"/>
                    <a:pt x="197969" y="1187035"/>
                    <a:pt x="164579" y="1121690"/>
                  </a:cubicBezTo>
                  <a:cubicBezTo>
                    <a:pt x="139075" y="1071579"/>
                    <a:pt x="125522" y="1015577"/>
                    <a:pt x="104176" y="963584"/>
                  </a:cubicBezTo>
                  <a:cubicBezTo>
                    <a:pt x="67922" y="870084"/>
                    <a:pt x="50119" y="770570"/>
                    <a:pt x="38383" y="671242"/>
                  </a:cubicBezTo>
                  <a:cubicBezTo>
                    <a:pt x="12571" y="521524"/>
                    <a:pt x="24953" y="367581"/>
                    <a:pt x="69493" y="222551"/>
                  </a:cubicBezTo>
                  <a:cubicBezTo>
                    <a:pt x="86742" y="169448"/>
                    <a:pt x="130481" y="131549"/>
                    <a:pt x="176500" y="102900"/>
                  </a:cubicBezTo>
                  <a:cubicBezTo>
                    <a:pt x="199571" y="86895"/>
                    <a:pt x="224982" y="72278"/>
                    <a:pt x="251072" y="61269"/>
                  </a:cubicBezTo>
                  <a:cubicBezTo>
                    <a:pt x="288774" y="44185"/>
                    <a:pt x="327215" y="37647"/>
                    <a:pt x="368551" y="32127"/>
                  </a:cubicBezTo>
                  <a:cubicBezTo>
                    <a:pt x="435854" y="20502"/>
                    <a:pt x="506514" y="22198"/>
                    <a:pt x="573016" y="39313"/>
                  </a:cubicBezTo>
                  <a:cubicBezTo>
                    <a:pt x="611395" y="50784"/>
                    <a:pt x="647095" y="69565"/>
                    <a:pt x="684396" y="84028"/>
                  </a:cubicBezTo>
                  <a:cubicBezTo>
                    <a:pt x="738670" y="107403"/>
                    <a:pt x="790479" y="141047"/>
                    <a:pt x="830676" y="184713"/>
                  </a:cubicBezTo>
                  <a:cubicBezTo>
                    <a:pt x="892372" y="247036"/>
                    <a:pt x="917507" y="306923"/>
                    <a:pt x="933524" y="391913"/>
                  </a:cubicBezTo>
                  <a:cubicBezTo>
                    <a:pt x="944705" y="450751"/>
                    <a:pt x="947262" y="512211"/>
                    <a:pt x="938668" y="5723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6929453" y="5683667"/>
              <a:ext cx="568056" cy="539346"/>
            </a:xfrm>
            <a:custGeom>
              <a:rect b="b" l="l" r="r" t="t"/>
              <a:pathLst>
                <a:path extrusionOk="0" h="539346" w="568056">
                  <a:moveTo>
                    <a:pt x="475628" y="79832"/>
                  </a:moveTo>
                  <a:cubicBezTo>
                    <a:pt x="455791" y="63981"/>
                    <a:pt x="433305" y="51831"/>
                    <a:pt x="413130" y="36381"/>
                  </a:cubicBezTo>
                  <a:cubicBezTo>
                    <a:pt x="396528" y="28764"/>
                    <a:pt x="339328" y="-9074"/>
                    <a:pt x="325313" y="6808"/>
                  </a:cubicBezTo>
                  <a:cubicBezTo>
                    <a:pt x="293618" y="-3184"/>
                    <a:pt x="260659" y="-347"/>
                    <a:pt x="228225" y="3786"/>
                  </a:cubicBezTo>
                  <a:cubicBezTo>
                    <a:pt x="177956" y="7486"/>
                    <a:pt x="131352" y="28579"/>
                    <a:pt x="90508" y="57413"/>
                  </a:cubicBezTo>
                  <a:cubicBezTo>
                    <a:pt x="2784" y="114863"/>
                    <a:pt x="-16344" y="222888"/>
                    <a:pt x="12487" y="318486"/>
                  </a:cubicBezTo>
                  <a:cubicBezTo>
                    <a:pt x="29274" y="393853"/>
                    <a:pt x="65312" y="444983"/>
                    <a:pt x="129196" y="488186"/>
                  </a:cubicBezTo>
                  <a:cubicBezTo>
                    <a:pt x="189353" y="521399"/>
                    <a:pt x="258164" y="536078"/>
                    <a:pt x="326391" y="539346"/>
                  </a:cubicBezTo>
                  <a:cubicBezTo>
                    <a:pt x="409003" y="538606"/>
                    <a:pt x="487825" y="489050"/>
                    <a:pt x="532334" y="420590"/>
                  </a:cubicBezTo>
                  <a:cubicBezTo>
                    <a:pt x="578353" y="346024"/>
                    <a:pt x="579585" y="246079"/>
                    <a:pt x="537909" y="169261"/>
                  </a:cubicBezTo>
                  <a:cubicBezTo>
                    <a:pt x="520999" y="137128"/>
                    <a:pt x="501409" y="105612"/>
                    <a:pt x="475628" y="79832"/>
                  </a:cubicBezTo>
                  <a:close/>
                  <a:moveTo>
                    <a:pt x="509140" y="410968"/>
                  </a:moveTo>
                  <a:cubicBezTo>
                    <a:pt x="470915" y="467124"/>
                    <a:pt x="407740" y="507676"/>
                    <a:pt x="339698" y="514306"/>
                  </a:cubicBezTo>
                  <a:cubicBezTo>
                    <a:pt x="303444" y="515755"/>
                    <a:pt x="267498" y="508293"/>
                    <a:pt x="232013" y="501663"/>
                  </a:cubicBezTo>
                  <a:cubicBezTo>
                    <a:pt x="203214" y="495248"/>
                    <a:pt x="174475" y="482636"/>
                    <a:pt x="147554" y="470393"/>
                  </a:cubicBezTo>
                  <a:cubicBezTo>
                    <a:pt x="121157" y="454696"/>
                    <a:pt x="98301" y="431907"/>
                    <a:pt x="78188" y="408717"/>
                  </a:cubicBezTo>
                  <a:cubicBezTo>
                    <a:pt x="57119" y="381611"/>
                    <a:pt x="45630" y="348583"/>
                    <a:pt x="37221" y="315618"/>
                  </a:cubicBezTo>
                  <a:cubicBezTo>
                    <a:pt x="27949" y="281480"/>
                    <a:pt x="21881" y="246541"/>
                    <a:pt x="25762" y="211108"/>
                  </a:cubicBezTo>
                  <a:cubicBezTo>
                    <a:pt x="29705" y="146935"/>
                    <a:pt x="72582" y="92043"/>
                    <a:pt x="128056" y="62192"/>
                  </a:cubicBezTo>
                  <a:cubicBezTo>
                    <a:pt x="146753" y="51769"/>
                    <a:pt x="166128" y="42086"/>
                    <a:pt x="186365" y="35055"/>
                  </a:cubicBezTo>
                  <a:cubicBezTo>
                    <a:pt x="201951" y="31108"/>
                    <a:pt x="219077" y="28949"/>
                    <a:pt x="235248" y="26421"/>
                  </a:cubicBezTo>
                  <a:cubicBezTo>
                    <a:pt x="253883" y="24416"/>
                    <a:pt x="271040" y="21394"/>
                    <a:pt x="290076" y="21980"/>
                  </a:cubicBezTo>
                  <a:cubicBezTo>
                    <a:pt x="305600" y="23429"/>
                    <a:pt x="320878" y="26729"/>
                    <a:pt x="336248" y="29134"/>
                  </a:cubicBezTo>
                  <a:cubicBezTo>
                    <a:pt x="360366" y="33760"/>
                    <a:pt x="380603" y="47082"/>
                    <a:pt x="402411" y="58893"/>
                  </a:cubicBezTo>
                  <a:cubicBezTo>
                    <a:pt x="422278" y="75514"/>
                    <a:pt x="446828" y="85413"/>
                    <a:pt x="464878" y="104255"/>
                  </a:cubicBezTo>
                  <a:cubicBezTo>
                    <a:pt x="495895" y="141322"/>
                    <a:pt x="523925" y="184064"/>
                    <a:pt x="535291" y="231585"/>
                  </a:cubicBezTo>
                  <a:cubicBezTo>
                    <a:pt x="552202" y="291133"/>
                    <a:pt x="542653" y="358452"/>
                    <a:pt x="509140" y="4109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898;p28"/>
          <p:cNvSpPr/>
          <p:nvPr/>
        </p:nvSpPr>
        <p:spPr>
          <a:xfrm>
            <a:off x="6741703" y="5499731"/>
            <a:ext cx="918704" cy="1484483"/>
          </a:xfrm>
          <a:custGeom>
            <a:rect b="b" l="l" r="r" t="t"/>
            <a:pathLst>
              <a:path extrusionOk="0" h="1484483" w="918704">
                <a:moveTo>
                  <a:pt x="720085" y="604557"/>
                </a:moveTo>
                <a:cubicBezTo>
                  <a:pt x="766103" y="529991"/>
                  <a:pt x="767304" y="430045"/>
                  <a:pt x="725629" y="353228"/>
                </a:cubicBezTo>
                <a:cubicBezTo>
                  <a:pt x="708749" y="321064"/>
                  <a:pt x="689159" y="289548"/>
                  <a:pt x="663378" y="263768"/>
                </a:cubicBezTo>
                <a:cubicBezTo>
                  <a:pt x="643541" y="247948"/>
                  <a:pt x="621025" y="235767"/>
                  <a:pt x="600880" y="220317"/>
                </a:cubicBezTo>
                <a:cubicBezTo>
                  <a:pt x="584278" y="212700"/>
                  <a:pt x="527078" y="174862"/>
                  <a:pt x="513063" y="190744"/>
                </a:cubicBezTo>
                <a:cubicBezTo>
                  <a:pt x="481368" y="180721"/>
                  <a:pt x="448410" y="183589"/>
                  <a:pt x="415944" y="187722"/>
                </a:cubicBezTo>
                <a:cubicBezTo>
                  <a:pt x="365706" y="191422"/>
                  <a:pt x="319072" y="212515"/>
                  <a:pt x="278228" y="241349"/>
                </a:cubicBezTo>
                <a:cubicBezTo>
                  <a:pt x="190534" y="298799"/>
                  <a:pt x="171406" y="406824"/>
                  <a:pt x="200237" y="502452"/>
                </a:cubicBezTo>
                <a:cubicBezTo>
                  <a:pt x="217024" y="577820"/>
                  <a:pt x="253032" y="628949"/>
                  <a:pt x="316946" y="672153"/>
                </a:cubicBezTo>
                <a:cubicBezTo>
                  <a:pt x="377103" y="705366"/>
                  <a:pt x="445915" y="720044"/>
                  <a:pt x="514111" y="723313"/>
                </a:cubicBezTo>
                <a:cubicBezTo>
                  <a:pt x="596753" y="722573"/>
                  <a:pt x="675545" y="673017"/>
                  <a:pt x="720085" y="604557"/>
                </a:cubicBezTo>
                <a:close/>
                <a:moveTo>
                  <a:pt x="908409" y="367198"/>
                </a:moveTo>
                <a:cubicBezTo>
                  <a:pt x="919621" y="426036"/>
                  <a:pt x="922177" y="487496"/>
                  <a:pt x="913584" y="547661"/>
                </a:cubicBezTo>
                <a:cubicBezTo>
                  <a:pt x="908162" y="593301"/>
                  <a:pt x="893531" y="637152"/>
                  <a:pt x="877237" y="680356"/>
                </a:cubicBezTo>
                <a:cubicBezTo>
                  <a:pt x="864115" y="716344"/>
                  <a:pt x="853335" y="753318"/>
                  <a:pt x="835038" y="787487"/>
                </a:cubicBezTo>
                <a:cubicBezTo>
                  <a:pt x="804051" y="845092"/>
                  <a:pt x="774635" y="905966"/>
                  <a:pt x="738289" y="960888"/>
                </a:cubicBezTo>
                <a:cubicBezTo>
                  <a:pt x="711583" y="1007237"/>
                  <a:pt x="676746" y="1048097"/>
                  <a:pt x="646837" y="1092380"/>
                </a:cubicBezTo>
                <a:cubicBezTo>
                  <a:pt x="623243" y="1122756"/>
                  <a:pt x="602944" y="1155413"/>
                  <a:pt x="580767" y="1186806"/>
                </a:cubicBezTo>
                <a:cubicBezTo>
                  <a:pt x="557357" y="1215208"/>
                  <a:pt x="538537" y="1246940"/>
                  <a:pt x="515312" y="1275526"/>
                </a:cubicBezTo>
                <a:cubicBezTo>
                  <a:pt x="505240" y="1287738"/>
                  <a:pt x="495044" y="1299827"/>
                  <a:pt x="485557" y="1312501"/>
                </a:cubicBezTo>
                <a:cubicBezTo>
                  <a:pt x="467168" y="1338066"/>
                  <a:pt x="447547" y="1362674"/>
                  <a:pt x="427865" y="1387221"/>
                </a:cubicBezTo>
                <a:cubicBezTo>
                  <a:pt x="403377" y="1419200"/>
                  <a:pt x="382894" y="1454263"/>
                  <a:pt x="356157" y="1484484"/>
                </a:cubicBezTo>
                <a:cubicBezTo>
                  <a:pt x="353662" y="1480197"/>
                  <a:pt x="351321" y="1475849"/>
                  <a:pt x="348611" y="1471686"/>
                </a:cubicBezTo>
                <a:cubicBezTo>
                  <a:pt x="331054" y="1447694"/>
                  <a:pt x="319287" y="1420279"/>
                  <a:pt x="302993" y="1395486"/>
                </a:cubicBezTo>
                <a:cubicBezTo>
                  <a:pt x="280446" y="1362088"/>
                  <a:pt x="258576" y="1328290"/>
                  <a:pt x="239602" y="1292734"/>
                </a:cubicBezTo>
                <a:cubicBezTo>
                  <a:pt x="201099" y="1230102"/>
                  <a:pt x="172916" y="1162351"/>
                  <a:pt x="139526" y="1097006"/>
                </a:cubicBezTo>
                <a:cubicBezTo>
                  <a:pt x="114053" y="1046895"/>
                  <a:pt x="100469" y="990893"/>
                  <a:pt x="79154" y="938901"/>
                </a:cubicBezTo>
                <a:cubicBezTo>
                  <a:pt x="42900" y="845369"/>
                  <a:pt x="25127" y="745886"/>
                  <a:pt x="13360" y="646558"/>
                </a:cubicBezTo>
                <a:cubicBezTo>
                  <a:pt x="-12513" y="496840"/>
                  <a:pt x="-100" y="342867"/>
                  <a:pt x="44471" y="197867"/>
                </a:cubicBezTo>
                <a:cubicBezTo>
                  <a:pt x="61720" y="144764"/>
                  <a:pt x="105428" y="106865"/>
                  <a:pt x="151446" y="78216"/>
                </a:cubicBezTo>
                <a:cubicBezTo>
                  <a:pt x="174517" y="62211"/>
                  <a:pt x="199960" y="47594"/>
                  <a:pt x="226018" y="36585"/>
                </a:cubicBezTo>
                <a:cubicBezTo>
                  <a:pt x="263720" y="19501"/>
                  <a:pt x="302161" y="12963"/>
                  <a:pt x="343498" y="7443"/>
                </a:cubicBezTo>
                <a:cubicBezTo>
                  <a:pt x="410800" y="-4182"/>
                  <a:pt x="481491" y="-2486"/>
                  <a:pt x="547962" y="14629"/>
                </a:cubicBezTo>
                <a:cubicBezTo>
                  <a:pt x="586342" y="26100"/>
                  <a:pt x="622041" y="44881"/>
                  <a:pt x="659343" y="59344"/>
                </a:cubicBezTo>
                <a:cubicBezTo>
                  <a:pt x="713647" y="82719"/>
                  <a:pt x="765425" y="116363"/>
                  <a:pt x="805622" y="160029"/>
                </a:cubicBezTo>
                <a:cubicBezTo>
                  <a:pt x="867257" y="222291"/>
                  <a:pt x="892392" y="282209"/>
                  <a:pt x="908409" y="367198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8"/>
          <p:cNvSpPr/>
          <p:nvPr/>
        </p:nvSpPr>
        <p:spPr>
          <a:xfrm>
            <a:off x="6953997" y="5705573"/>
            <a:ext cx="518929" cy="492558"/>
          </a:xfrm>
          <a:custGeom>
            <a:rect b="b" l="l" r="r" t="t"/>
            <a:pathLst>
              <a:path extrusionOk="0" h="492558" w="518929">
                <a:moveTo>
                  <a:pt x="510748" y="209679"/>
                </a:moveTo>
                <a:cubicBezTo>
                  <a:pt x="527658" y="269227"/>
                  <a:pt x="518079" y="336546"/>
                  <a:pt x="484566" y="389063"/>
                </a:cubicBezTo>
                <a:cubicBezTo>
                  <a:pt x="446341" y="445218"/>
                  <a:pt x="383165" y="485770"/>
                  <a:pt x="315123" y="492369"/>
                </a:cubicBezTo>
                <a:cubicBezTo>
                  <a:pt x="278869" y="493850"/>
                  <a:pt x="242923" y="486356"/>
                  <a:pt x="207439" y="479726"/>
                </a:cubicBezTo>
                <a:cubicBezTo>
                  <a:pt x="178670" y="473312"/>
                  <a:pt x="149932" y="460699"/>
                  <a:pt x="122980" y="448456"/>
                </a:cubicBezTo>
                <a:cubicBezTo>
                  <a:pt x="96582" y="432729"/>
                  <a:pt x="73727" y="409971"/>
                  <a:pt x="53613" y="386781"/>
                </a:cubicBezTo>
                <a:cubicBezTo>
                  <a:pt x="32545" y="359674"/>
                  <a:pt x="21055" y="326678"/>
                  <a:pt x="12646" y="293681"/>
                </a:cubicBezTo>
                <a:cubicBezTo>
                  <a:pt x="3406" y="259574"/>
                  <a:pt x="-2693" y="224635"/>
                  <a:pt x="1188" y="189172"/>
                </a:cubicBezTo>
                <a:cubicBezTo>
                  <a:pt x="5131" y="124998"/>
                  <a:pt x="48007" y="70107"/>
                  <a:pt x="103482" y="40256"/>
                </a:cubicBezTo>
                <a:cubicBezTo>
                  <a:pt x="122179" y="29833"/>
                  <a:pt x="141523" y="20149"/>
                  <a:pt x="161760" y="13149"/>
                </a:cubicBezTo>
                <a:cubicBezTo>
                  <a:pt x="177345" y="9202"/>
                  <a:pt x="194471" y="7043"/>
                  <a:pt x="210643" y="4515"/>
                </a:cubicBezTo>
                <a:cubicBezTo>
                  <a:pt x="229309" y="2510"/>
                  <a:pt x="246435" y="-512"/>
                  <a:pt x="265470" y="74"/>
                </a:cubicBezTo>
                <a:cubicBezTo>
                  <a:pt x="280995" y="1523"/>
                  <a:pt x="296273" y="4823"/>
                  <a:pt x="311674" y="7228"/>
                </a:cubicBezTo>
                <a:cubicBezTo>
                  <a:pt x="335792" y="11854"/>
                  <a:pt x="356029" y="25176"/>
                  <a:pt x="377867" y="36987"/>
                </a:cubicBezTo>
                <a:cubicBezTo>
                  <a:pt x="397735" y="53609"/>
                  <a:pt x="422284" y="63507"/>
                  <a:pt x="440334" y="82349"/>
                </a:cubicBezTo>
                <a:cubicBezTo>
                  <a:pt x="471352" y="119447"/>
                  <a:pt x="499413" y="162189"/>
                  <a:pt x="510748" y="2096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8"/>
          <p:cNvSpPr/>
          <p:nvPr/>
        </p:nvSpPr>
        <p:spPr>
          <a:xfrm>
            <a:off x="10330734" y="5258005"/>
            <a:ext cx="1195136" cy="1707394"/>
          </a:xfrm>
          <a:custGeom>
            <a:rect b="b" l="l" r="r" t="t"/>
            <a:pathLst>
              <a:path extrusionOk="0" h="1707394" w="1195136">
                <a:moveTo>
                  <a:pt x="1170209" y="1194688"/>
                </a:moveTo>
                <a:cubicBezTo>
                  <a:pt x="1152111" y="1117038"/>
                  <a:pt x="1137155" y="1038535"/>
                  <a:pt x="1112842" y="962490"/>
                </a:cubicBezTo>
                <a:cubicBezTo>
                  <a:pt x="1087198" y="885660"/>
                  <a:pt x="1070227" y="806405"/>
                  <a:pt x="1047144" y="728824"/>
                </a:cubicBezTo>
                <a:cubicBezTo>
                  <a:pt x="1031710" y="675418"/>
                  <a:pt x="1014227" y="622627"/>
                  <a:pt x="999851" y="568949"/>
                </a:cubicBezTo>
                <a:cubicBezTo>
                  <a:pt x="985987" y="514860"/>
                  <a:pt x="974138" y="460225"/>
                  <a:pt x="959831" y="406239"/>
                </a:cubicBezTo>
                <a:cubicBezTo>
                  <a:pt x="952865" y="379366"/>
                  <a:pt x="944806" y="352800"/>
                  <a:pt x="936611" y="326302"/>
                </a:cubicBezTo>
                <a:cubicBezTo>
                  <a:pt x="920596" y="274228"/>
                  <a:pt x="909806" y="220618"/>
                  <a:pt x="892425" y="168954"/>
                </a:cubicBezTo>
                <a:cubicBezTo>
                  <a:pt x="875625" y="123743"/>
                  <a:pt x="862718" y="75392"/>
                  <a:pt x="847795" y="28815"/>
                </a:cubicBezTo>
                <a:cubicBezTo>
                  <a:pt x="851825" y="24820"/>
                  <a:pt x="852917" y="18196"/>
                  <a:pt x="848069" y="13245"/>
                </a:cubicBezTo>
                <a:cubicBezTo>
                  <a:pt x="843493" y="9181"/>
                  <a:pt x="836698" y="8601"/>
                  <a:pt x="830961" y="6962"/>
                </a:cubicBezTo>
                <a:cubicBezTo>
                  <a:pt x="825771" y="6415"/>
                  <a:pt x="820171" y="5493"/>
                  <a:pt x="814741" y="5562"/>
                </a:cubicBezTo>
                <a:cubicBezTo>
                  <a:pt x="813410" y="3205"/>
                  <a:pt x="811463" y="2352"/>
                  <a:pt x="808492" y="4879"/>
                </a:cubicBezTo>
                <a:cubicBezTo>
                  <a:pt x="805488" y="849"/>
                  <a:pt x="799922" y="-1302"/>
                  <a:pt x="794834" y="849"/>
                </a:cubicBezTo>
                <a:cubicBezTo>
                  <a:pt x="729477" y="28850"/>
                  <a:pt x="666613" y="61084"/>
                  <a:pt x="601358" y="90280"/>
                </a:cubicBezTo>
                <a:cubicBezTo>
                  <a:pt x="510221" y="133509"/>
                  <a:pt x="420278" y="176944"/>
                  <a:pt x="329311" y="221267"/>
                </a:cubicBezTo>
                <a:cubicBezTo>
                  <a:pt x="242578" y="262891"/>
                  <a:pt x="160217" y="312541"/>
                  <a:pt x="78981" y="363829"/>
                </a:cubicBezTo>
                <a:cubicBezTo>
                  <a:pt x="56581" y="376190"/>
                  <a:pt x="37288" y="393025"/>
                  <a:pt x="16425" y="407605"/>
                </a:cubicBezTo>
                <a:cubicBezTo>
                  <a:pt x="14205" y="409688"/>
                  <a:pt x="9732" y="411430"/>
                  <a:pt x="6283" y="413581"/>
                </a:cubicBezTo>
                <a:cubicBezTo>
                  <a:pt x="3859" y="412215"/>
                  <a:pt x="444" y="412249"/>
                  <a:pt x="0" y="415357"/>
                </a:cubicBezTo>
                <a:cubicBezTo>
                  <a:pt x="649" y="421947"/>
                  <a:pt x="3688" y="428196"/>
                  <a:pt x="5224" y="434718"/>
                </a:cubicBezTo>
                <a:cubicBezTo>
                  <a:pt x="26908" y="510421"/>
                  <a:pt x="39337" y="588207"/>
                  <a:pt x="55659" y="665106"/>
                </a:cubicBezTo>
                <a:cubicBezTo>
                  <a:pt x="74337" y="735038"/>
                  <a:pt x="95543" y="804288"/>
                  <a:pt x="112753" y="874630"/>
                </a:cubicBezTo>
                <a:cubicBezTo>
                  <a:pt x="125558" y="924314"/>
                  <a:pt x="134811" y="974885"/>
                  <a:pt x="149153" y="1024159"/>
                </a:cubicBezTo>
                <a:cubicBezTo>
                  <a:pt x="164314" y="1075208"/>
                  <a:pt x="182583" y="1125336"/>
                  <a:pt x="194910" y="1177239"/>
                </a:cubicBezTo>
                <a:cubicBezTo>
                  <a:pt x="208159" y="1226990"/>
                  <a:pt x="218710" y="1277425"/>
                  <a:pt x="232949" y="1326904"/>
                </a:cubicBezTo>
                <a:cubicBezTo>
                  <a:pt x="256408" y="1401002"/>
                  <a:pt x="274915" y="1476501"/>
                  <a:pt x="292535" y="1552204"/>
                </a:cubicBezTo>
                <a:cubicBezTo>
                  <a:pt x="296530" y="1573068"/>
                  <a:pt x="301072" y="1596936"/>
                  <a:pt x="307389" y="1618415"/>
                </a:cubicBezTo>
                <a:cubicBezTo>
                  <a:pt x="307355" y="1618517"/>
                  <a:pt x="307287" y="1618585"/>
                  <a:pt x="307252" y="1618688"/>
                </a:cubicBezTo>
                <a:cubicBezTo>
                  <a:pt x="298921" y="1635522"/>
                  <a:pt x="362946" y="1680459"/>
                  <a:pt x="383058" y="1697703"/>
                </a:cubicBezTo>
                <a:cubicBezTo>
                  <a:pt x="383195" y="1699137"/>
                  <a:pt x="383639" y="1700572"/>
                  <a:pt x="384492" y="1701767"/>
                </a:cubicBezTo>
                <a:cubicBezTo>
                  <a:pt x="386609" y="1704772"/>
                  <a:pt x="390673" y="1705045"/>
                  <a:pt x="393951" y="1705523"/>
                </a:cubicBezTo>
                <a:cubicBezTo>
                  <a:pt x="404571" y="1706923"/>
                  <a:pt x="415293" y="1707025"/>
                  <a:pt x="425981" y="1707367"/>
                </a:cubicBezTo>
                <a:cubicBezTo>
                  <a:pt x="482596" y="1707811"/>
                  <a:pt x="539040" y="1702791"/>
                  <a:pt x="595656" y="1702211"/>
                </a:cubicBezTo>
                <a:cubicBezTo>
                  <a:pt x="657700" y="1702279"/>
                  <a:pt x="719677" y="1701323"/>
                  <a:pt x="781687" y="1699513"/>
                </a:cubicBezTo>
                <a:cubicBezTo>
                  <a:pt x="870913" y="1693742"/>
                  <a:pt x="961060" y="1688518"/>
                  <a:pt x="1050900" y="1684591"/>
                </a:cubicBezTo>
                <a:cubicBezTo>
                  <a:pt x="1064252" y="1682815"/>
                  <a:pt x="1076305" y="1680186"/>
                  <a:pt x="1090135" y="1680698"/>
                </a:cubicBezTo>
                <a:cubicBezTo>
                  <a:pt x="1095086" y="1680732"/>
                  <a:pt x="1100072" y="1680732"/>
                  <a:pt x="1105023" y="1680323"/>
                </a:cubicBezTo>
                <a:cubicBezTo>
                  <a:pt x="1114516" y="1679503"/>
                  <a:pt x="1118033" y="1666527"/>
                  <a:pt x="1111169" y="1660586"/>
                </a:cubicBezTo>
                <a:cubicBezTo>
                  <a:pt x="1113525" y="1653756"/>
                  <a:pt x="1114925" y="1645869"/>
                  <a:pt x="1116974" y="1641430"/>
                </a:cubicBezTo>
                <a:cubicBezTo>
                  <a:pt x="1117964" y="1638322"/>
                  <a:pt x="1119091" y="1635249"/>
                  <a:pt x="1120252" y="1632210"/>
                </a:cubicBezTo>
                <a:cubicBezTo>
                  <a:pt x="1121447" y="1631937"/>
                  <a:pt x="1122643" y="1631698"/>
                  <a:pt x="1123803" y="1631356"/>
                </a:cubicBezTo>
                <a:cubicBezTo>
                  <a:pt x="1129130" y="1628420"/>
                  <a:pt x="1129779" y="1621454"/>
                  <a:pt x="1126535" y="1617049"/>
                </a:cubicBezTo>
                <a:cubicBezTo>
                  <a:pt x="1129677" y="1609810"/>
                  <a:pt x="1132818" y="1602570"/>
                  <a:pt x="1135379" y="1595161"/>
                </a:cubicBezTo>
                <a:lnTo>
                  <a:pt x="1135345" y="1595161"/>
                </a:lnTo>
                <a:cubicBezTo>
                  <a:pt x="1134730" y="1593692"/>
                  <a:pt x="1133945" y="1592839"/>
                  <a:pt x="1133057" y="1592463"/>
                </a:cubicBezTo>
                <a:cubicBezTo>
                  <a:pt x="1148765" y="1575731"/>
                  <a:pt x="1120730" y="1523452"/>
                  <a:pt x="1114789" y="1506516"/>
                </a:cubicBezTo>
                <a:cubicBezTo>
                  <a:pt x="1104511" y="1481554"/>
                  <a:pt x="1096076" y="1455979"/>
                  <a:pt x="1088359" y="1430129"/>
                </a:cubicBezTo>
                <a:cubicBezTo>
                  <a:pt x="1087403" y="1427295"/>
                  <a:pt x="1086584" y="1424359"/>
                  <a:pt x="1085149" y="1421695"/>
                </a:cubicBezTo>
                <a:cubicBezTo>
                  <a:pt x="1084364" y="1420227"/>
                  <a:pt x="1083340" y="1419100"/>
                  <a:pt x="1082179" y="1418212"/>
                </a:cubicBezTo>
                <a:cubicBezTo>
                  <a:pt x="1117896" y="1390144"/>
                  <a:pt x="1149243" y="1356441"/>
                  <a:pt x="1177516" y="1320723"/>
                </a:cubicBezTo>
                <a:cubicBezTo>
                  <a:pt x="1178472" y="1319596"/>
                  <a:pt x="1181443" y="1315840"/>
                  <a:pt x="1183970" y="1311845"/>
                </a:cubicBezTo>
                <a:cubicBezTo>
                  <a:pt x="1190014" y="1308840"/>
                  <a:pt x="1194385" y="1303855"/>
                  <a:pt x="1195136" y="1295455"/>
                </a:cubicBezTo>
                <a:cubicBezTo>
                  <a:pt x="1188341" y="1261615"/>
                  <a:pt x="1177482" y="1228527"/>
                  <a:pt x="1170209" y="11946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8"/>
          <p:cNvGrpSpPr/>
          <p:nvPr/>
        </p:nvGrpSpPr>
        <p:grpSpPr>
          <a:xfrm>
            <a:off x="10330734" y="5258005"/>
            <a:ext cx="1195136" cy="1707394"/>
            <a:chOff x="10330734" y="5258005"/>
            <a:chExt cx="1195136" cy="1707394"/>
          </a:xfrm>
        </p:grpSpPr>
        <p:grpSp>
          <p:nvGrpSpPr>
            <p:cNvPr id="902" name="Google Shape;902;p28"/>
            <p:cNvGrpSpPr/>
            <p:nvPr/>
          </p:nvGrpSpPr>
          <p:grpSpPr>
            <a:xfrm>
              <a:off x="10330734" y="5258005"/>
              <a:ext cx="1195136" cy="1707394"/>
              <a:chOff x="10330734" y="5258005"/>
              <a:chExt cx="1195136" cy="1707394"/>
            </a:xfrm>
          </p:grpSpPr>
          <p:sp>
            <p:nvSpPr>
              <p:cNvPr id="903" name="Google Shape;903;p28"/>
              <p:cNvSpPr/>
              <p:nvPr/>
            </p:nvSpPr>
            <p:spPr>
              <a:xfrm>
                <a:off x="10330734" y="5258005"/>
                <a:ext cx="1195136" cy="1707394"/>
              </a:xfrm>
              <a:custGeom>
                <a:rect b="b" l="l" r="r" t="t"/>
                <a:pathLst>
                  <a:path extrusionOk="0" h="1707394" w="1195136">
                    <a:moveTo>
                      <a:pt x="1195136" y="1295455"/>
                    </a:moveTo>
                    <a:cubicBezTo>
                      <a:pt x="1188341" y="1261615"/>
                      <a:pt x="1177482" y="1228527"/>
                      <a:pt x="1170209" y="1194688"/>
                    </a:cubicBezTo>
                    <a:cubicBezTo>
                      <a:pt x="1152111" y="1117038"/>
                      <a:pt x="1137155" y="1038535"/>
                      <a:pt x="1112842" y="962490"/>
                    </a:cubicBezTo>
                    <a:cubicBezTo>
                      <a:pt x="1087198" y="885660"/>
                      <a:pt x="1070227" y="806405"/>
                      <a:pt x="1047144" y="728824"/>
                    </a:cubicBezTo>
                    <a:cubicBezTo>
                      <a:pt x="1031710" y="675418"/>
                      <a:pt x="1014227" y="622627"/>
                      <a:pt x="999851" y="568949"/>
                    </a:cubicBezTo>
                    <a:cubicBezTo>
                      <a:pt x="985987" y="514860"/>
                      <a:pt x="974138" y="460225"/>
                      <a:pt x="959831" y="406239"/>
                    </a:cubicBezTo>
                    <a:cubicBezTo>
                      <a:pt x="952865" y="379366"/>
                      <a:pt x="944806" y="352800"/>
                      <a:pt x="936611" y="326302"/>
                    </a:cubicBezTo>
                    <a:cubicBezTo>
                      <a:pt x="920596" y="274228"/>
                      <a:pt x="909806" y="220618"/>
                      <a:pt x="892425" y="168954"/>
                    </a:cubicBezTo>
                    <a:cubicBezTo>
                      <a:pt x="875625" y="123743"/>
                      <a:pt x="862718" y="75392"/>
                      <a:pt x="847795" y="28815"/>
                    </a:cubicBezTo>
                    <a:cubicBezTo>
                      <a:pt x="851825" y="24820"/>
                      <a:pt x="852917" y="18196"/>
                      <a:pt x="848069" y="13245"/>
                    </a:cubicBezTo>
                    <a:cubicBezTo>
                      <a:pt x="843493" y="9181"/>
                      <a:pt x="836698" y="8601"/>
                      <a:pt x="830961" y="6962"/>
                    </a:cubicBezTo>
                    <a:cubicBezTo>
                      <a:pt x="825771" y="6415"/>
                      <a:pt x="820171" y="5493"/>
                      <a:pt x="814741" y="5562"/>
                    </a:cubicBezTo>
                    <a:cubicBezTo>
                      <a:pt x="813410" y="3205"/>
                      <a:pt x="811463" y="2352"/>
                      <a:pt x="808492" y="4879"/>
                    </a:cubicBezTo>
                    <a:cubicBezTo>
                      <a:pt x="805488" y="849"/>
                      <a:pt x="799922" y="-1302"/>
                      <a:pt x="794834" y="849"/>
                    </a:cubicBezTo>
                    <a:cubicBezTo>
                      <a:pt x="729477" y="28850"/>
                      <a:pt x="666613" y="61084"/>
                      <a:pt x="601358" y="90280"/>
                    </a:cubicBezTo>
                    <a:cubicBezTo>
                      <a:pt x="510221" y="133509"/>
                      <a:pt x="420278" y="176944"/>
                      <a:pt x="329311" y="221267"/>
                    </a:cubicBezTo>
                    <a:cubicBezTo>
                      <a:pt x="242578" y="262891"/>
                      <a:pt x="160217" y="312541"/>
                      <a:pt x="78981" y="363829"/>
                    </a:cubicBezTo>
                    <a:cubicBezTo>
                      <a:pt x="56581" y="376190"/>
                      <a:pt x="37288" y="393025"/>
                      <a:pt x="16425" y="407605"/>
                    </a:cubicBezTo>
                    <a:cubicBezTo>
                      <a:pt x="14205" y="409688"/>
                      <a:pt x="9732" y="411430"/>
                      <a:pt x="6283" y="413581"/>
                    </a:cubicBezTo>
                    <a:cubicBezTo>
                      <a:pt x="3859" y="412215"/>
                      <a:pt x="444" y="412249"/>
                      <a:pt x="0" y="415357"/>
                    </a:cubicBezTo>
                    <a:cubicBezTo>
                      <a:pt x="649" y="421947"/>
                      <a:pt x="3688" y="428196"/>
                      <a:pt x="5224" y="434718"/>
                    </a:cubicBezTo>
                    <a:cubicBezTo>
                      <a:pt x="26908" y="510421"/>
                      <a:pt x="39337" y="588207"/>
                      <a:pt x="55659" y="665106"/>
                    </a:cubicBezTo>
                    <a:cubicBezTo>
                      <a:pt x="74337" y="735038"/>
                      <a:pt x="95543" y="804288"/>
                      <a:pt x="112753" y="874630"/>
                    </a:cubicBezTo>
                    <a:cubicBezTo>
                      <a:pt x="125558" y="924314"/>
                      <a:pt x="134811" y="974885"/>
                      <a:pt x="149153" y="1024159"/>
                    </a:cubicBezTo>
                    <a:cubicBezTo>
                      <a:pt x="164314" y="1075208"/>
                      <a:pt x="182583" y="1125336"/>
                      <a:pt x="194910" y="1177239"/>
                    </a:cubicBezTo>
                    <a:cubicBezTo>
                      <a:pt x="208159" y="1226990"/>
                      <a:pt x="218710" y="1277425"/>
                      <a:pt x="232949" y="1326904"/>
                    </a:cubicBezTo>
                    <a:cubicBezTo>
                      <a:pt x="256408" y="1401002"/>
                      <a:pt x="274915" y="1476501"/>
                      <a:pt x="292535" y="1552204"/>
                    </a:cubicBezTo>
                    <a:cubicBezTo>
                      <a:pt x="296530" y="1573068"/>
                      <a:pt x="301072" y="1596936"/>
                      <a:pt x="307389" y="1618415"/>
                    </a:cubicBezTo>
                    <a:cubicBezTo>
                      <a:pt x="307355" y="1618517"/>
                      <a:pt x="307287" y="1618585"/>
                      <a:pt x="307252" y="1618688"/>
                    </a:cubicBezTo>
                    <a:cubicBezTo>
                      <a:pt x="298921" y="1635522"/>
                      <a:pt x="362946" y="1680459"/>
                      <a:pt x="383058" y="1697703"/>
                    </a:cubicBezTo>
                    <a:cubicBezTo>
                      <a:pt x="383195" y="1699137"/>
                      <a:pt x="383639" y="1700572"/>
                      <a:pt x="384492" y="1701767"/>
                    </a:cubicBezTo>
                    <a:cubicBezTo>
                      <a:pt x="386609" y="1704772"/>
                      <a:pt x="390673" y="1705045"/>
                      <a:pt x="393951" y="1705523"/>
                    </a:cubicBezTo>
                    <a:cubicBezTo>
                      <a:pt x="404571" y="1706923"/>
                      <a:pt x="415293" y="1707025"/>
                      <a:pt x="425981" y="1707367"/>
                    </a:cubicBezTo>
                    <a:cubicBezTo>
                      <a:pt x="482596" y="1707811"/>
                      <a:pt x="539040" y="1702791"/>
                      <a:pt x="595656" y="1702211"/>
                    </a:cubicBezTo>
                    <a:cubicBezTo>
                      <a:pt x="657700" y="1702279"/>
                      <a:pt x="719677" y="1701323"/>
                      <a:pt x="781687" y="1699513"/>
                    </a:cubicBezTo>
                    <a:cubicBezTo>
                      <a:pt x="870913" y="1693742"/>
                      <a:pt x="961060" y="1688518"/>
                      <a:pt x="1050900" y="1684591"/>
                    </a:cubicBezTo>
                    <a:cubicBezTo>
                      <a:pt x="1064252" y="1682815"/>
                      <a:pt x="1076305" y="1680186"/>
                      <a:pt x="1090135" y="1680698"/>
                    </a:cubicBezTo>
                    <a:cubicBezTo>
                      <a:pt x="1095086" y="1680732"/>
                      <a:pt x="1100072" y="1680732"/>
                      <a:pt x="1105023" y="1680323"/>
                    </a:cubicBezTo>
                    <a:cubicBezTo>
                      <a:pt x="1114516" y="1679503"/>
                      <a:pt x="1118033" y="1666527"/>
                      <a:pt x="1111169" y="1660586"/>
                    </a:cubicBezTo>
                    <a:cubicBezTo>
                      <a:pt x="1113525" y="1653756"/>
                      <a:pt x="1114925" y="1645869"/>
                      <a:pt x="1116974" y="1641430"/>
                    </a:cubicBezTo>
                    <a:cubicBezTo>
                      <a:pt x="1117964" y="1638322"/>
                      <a:pt x="1119091" y="1635249"/>
                      <a:pt x="1120252" y="1632210"/>
                    </a:cubicBezTo>
                    <a:cubicBezTo>
                      <a:pt x="1121447" y="1631937"/>
                      <a:pt x="1122643" y="1631698"/>
                      <a:pt x="1123803" y="1631356"/>
                    </a:cubicBezTo>
                    <a:cubicBezTo>
                      <a:pt x="1129130" y="1628420"/>
                      <a:pt x="1129779" y="1621454"/>
                      <a:pt x="1126535" y="1617049"/>
                    </a:cubicBezTo>
                    <a:cubicBezTo>
                      <a:pt x="1129677" y="1609810"/>
                      <a:pt x="1132818" y="1602570"/>
                      <a:pt x="1135379" y="1595161"/>
                    </a:cubicBezTo>
                    <a:lnTo>
                      <a:pt x="1135345" y="1595161"/>
                    </a:lnTo>
                    <a:cubicBezTo>
                      <a:pt x="1134730" y="1593692"/>
                      <a:pt x="1133945" y="1592839"/>
                      <a:pt x="1133057" y="1592463"/>
                    </a:cubicBezTo>
                    <a:cubicBezTo>
                      <a:pt x="1148765" y="1575731"/>
                      <a:pt x="1120730" y="1523452"/>
                      <a:pt x="1114789" y="1506516"/>
                    </a:cubicBezTo>
                    <a:cubicBezTo>
                      <a:pt x="1104511" y="1481554"/>
                      <a:pt x="1096076" y="1455979"/>
                      <a:pt x="1088359" y="1430129"/>
                    </a:cubicBezTo>
                    <a:cubicBezTo>
                      <a:pt x="1087403" y="1427295"/>
                      <a:pt x="1086584" y="1424359"/>
                      <a:pt x="1085149" y="1421695"/>
                    </a:cubicBezTo>
                    <a:cubicBezTo>
                      <a:pt x="1084364" y="1420227"/>
                      <a:pt x="1083340" y="1419100"/>
                      <a:pt x="1082179" y="1418212"/>
                    </a:cubicBezTo>
                    <a:cubicBezTo>
                      <a:pt x="1117896" y="1390144"/>
                      <a:pt x="1149243" y="1356441"/>
                      <a:pt x="1177516" y="1320723"/>
                    </a:cubicBezTo>
                    <a:cubicBezTo>
                      <a:pt x="1178472" y="1319596"/>
                      <a:pt x="1181443" y="1315840"/>
                      <a:pt x="1183970" y="1311845"/>
                    </a:cubicBezTo>
                    <a:cubicBezTo>
                      <a:pt x="1190014" y="1308840"/>
                      <a:pt x="1194385" y="1303855"/>
                      <a:pt x="1195136" y="1295455"/>
                    </a:cubicBezTo>
                    <a:close/>
                    <a:moveTo>
                      <a:pt x="836322" y="31957"/>
                    </a:moveTo>
                    <a:cubicBezTo>
                      <a:pt x="849093" y="101002"/>
                      <a:pt x="873064" y="167315"/>
                      <a:pt x="889898" y="235369"/>
                    </a:cubicBezTo>
                    <a:cubicBezTo>
                      <a:pt x="905538" y="302536"/>
                      <a:pt x="927221" y="368029"/>
                      <a:pt x="943953" y="434889"/>
                    </a:cubicBezTo>
                    <a:cubicBezTo>
                      <a:pt x="957577" y="489011"/>
                      <a:pt x="968743" y="543714"/>
                      <a:pt x="984007" y="597393"/>
                    </a:cubicBezTo>
                    <a:cubicBezTo>
                      <a:pt x="1006475" y="676443"/>
                      <a:pt x="1032358" y="754502"/>
                      <a:pt x="1052198" y="834303"/>
                    </a:cubicBezTo>
                    <a:cubicBezTo>
                      <a:pt x="1067632" y="900104"/>
                      <a:pt x="1090135" y="963890"/>
                      <a:pt x="1108198" y="1028973"/>
                    </a:cubicBezTo>
                    <a:cubicBezTo>
                      <a:pt x="1130121" y="1116457"/>
                      <a:pt x="1147126" y="1205137"/>
                      <a:pt x="1171029" y="1292177"/>
                    </a:cubicBezTo>
                    <a:cubicBezTo>
                      <a:pt x="1162458" y="1293645"/>
                      <a:pt x="1153716" y="1292825"/>
                      <a:pt x="1145077" y="1293611"/>
                    </a:cubicBezTo>
                    <a:cubicBezTo>
                      <a:pt x="1145077" y="1293338"/>
                      <a:pt x="1145077" y="1293099"/>
                      <a:pt x="1145077" y="1292825"/>
                    </a:cubicBezTo>
                    <a:cubicBezTo>
                      <a:pt x="1145077" y="1289035"/>
                      <a:pt x="1143540" y="1286201"/>
                      <a:pt x="1141253" y="1284323"/>
                    </a:cubicBezTo>
                    <a:cubicBezTo>
                      <a:pt x="1142004" y="1280874"/>
                      <a:pt x="1140979" y="1277220"/>
                      <a:pt x="1140262" y="1273772"/>
                    </a:cubicBezTo>
                    <a:cubicBezTo>
                      <a:pt x="1133399" y="1238669"/>
                      <a:pt x="1125613" y="1202985"/>
                      <a:pt x="1115950" y="1168429"/>
                    </a:cubicBezTo>
                    <a:cubicBezTo>
                      <a:pt x="1095086" y="1090745"/>
                      <a:pt x="1077535" y="1012242"/>
                      <a:pt x="1057286" y="934421"/>
                    </a:cubicBezTo>
                    <a:cubicBezTo>
                      <a:pt x="1027476" y="830376"/>
                      <a:pt x="993295" y="727560"/>
                      <a:pt x="965397" y="622935"/>
                    </a:cubicBezTo>
                    <a:cubicBezTo>
                      <a:pt x="944055" y="543782"/>
                      <a:pt x="917523" y="465996"/>
                      <a:pt x="899323" y="386025"/>
                    </a:cubicBezTo>
                    <a:cubicBezTo>
                      <a:pt x="887098" y="331868"/>
                      <a:pt x="873440" y="278053"/>
                      <a:pt x="860703" y="224032"/>
                    </a:cubicBezTo>
                    <a:cubicBezTo>
                      <a:pt x="852200" y="188315"/>
                      <a:pt x="840659" y="153280"/>
                      <a:pt x="835844" y="116812"/>
                    </a:cubicBezTo>
                    <a:cubicBezTo>
                      <a:pt x="832122" y="84338"/>
                      <a:pt x="824644" y="53435"/>
                      <a:pt x="818532" y="21235"/>
                    </a:cubicBezTo>
                    <a:cubicBezTo>
                      <a:pt x="820205" y="21815"/>
                      <a:pt x="821605" y="22362"/>
                      <a:pt x="822424" y="22976"/>
                    </a:cubicBezTo>
                    <a:cubicBezTo>
                      <a:pt x="823722" y="29498"/>
                      <a:pt x="830381" y="31581"/>
                      <a:pt x="836322" y="31957"/>
                    </a:cubicBezTo>
                    <a:close/>
                    <a:moveTo>
                      <a:pt x="79630" y="384932"/>
                    </a:moveTo>
                    <a:cubicBezTo>
                      <a:pt x="112582" y="367995"/>
                      <a:pt x="142699" y="346312"/>
                      <a:pt x="174900" y="328112"/>
                    </a:cubicBezTo>
                    <a:cubicBezTo>
                      <a:pt x="206041" y="311448"/>
                      <a:pt x="236159" y="292975"/>
                      <a:pt x="267676" y="277096"/>
                    </a:cubicBezTo>
                    <a:cubicBezTo>
                      <a:pt x="357755" y="230008"/>
                      <a:pt x="450225" y="187769"/>
                      <a:pt x="542045" y="144266"/>
                    </a:cubicBezTo>
                    <a:cubicBezTo>
                      <a:pt x="583192" y="122070"/>
                      <a:pt x="626695" y="104724"/>
                      <a:pt x="668866" y="84611"/>
                    </a:cubicBezTo>
                    <a:cubicBezTo>
                      <a:pt x="709535" y="64123"/>
                      <a:pt x="750955" y="45240"/>
                      <a:pt x="792922" y="27211"/>
                    </a:cubicBezTo>
                    <a:cubicBezTo>
                      <a:pt x="796336" y="25435"/>
                      <a:pt x="800434" y="24001"/>
                      <a:pt x="803848" y="21884"/>
                    </a:cubicBezTo>
                    <a:cubicBezTo>
                      <a:pt x="802722" y="40494"/>
                      <a:pt x="809961" y="59957"/>
                      <a:pt x="811429" y="78397"/>
                    </a:cubicBezTo>
                    <a:cubicBezTo>
                      <a:pt x="817234" y="147475"/>
                      <a:pt x="837039" y="213822"/>
                      <a:pt x="852064" y="281228"/>
                    </a:cubicBezTo>
                    <a:cubicBezTo>
                      <a:pt x="865074" y="333917"/>
                      <a:pt x="876001" y="387083"/>
                      <a:pt x="889249" y="439703"/>
                    </a:cubicBezTo>
                    <a:cubicBezTo>
                      <a:pt x="907416" y="505982"/>
                      <a:pt x="927801" y="571646"/>
                      <a:pt x="945796" y="637959"/>
                    </a:cubicBezTo>
                    <a:cubicBezTo>
                      <a:pt x="973421" y="743268"/>
                      <a:pt x="1009105" y="846288"/>
                      <a:pt x="1037651" y="951255"/>
                    </a:cubicBezTo>
                    <a:cubicBezTo>
                      <a:pt x="1060359" y="1042632"/>
                      <a:pt x="1083032" y="1134009"/>
                      <a:pt x="1106423" y="1225181"/>
                    </a:cubicBezTo>
                    <a:cubicBezTo>
                      <a:pt x="1111101" y="1245361"/>
                      <a:pt x="1114618" y="1263767"/>
                      <a:pt x="1118886" y="1284528"/>
                    </a:cubicBezTo>
                    <a:cubicBezTo>
                      <a:pt x="1119330" y="1286747"/>
                      <a:pt x="1120833" y="1288796"/>
                      <a:pt x="1122608" y="1290299"/>
                    </a:cubicBezTo>
                    <a:cubicBezTo>
                      <a:pt x="1122540" y="1290606"/>
                      <a:pt x="1122438" y="1290913"/>
                      <a:pt x="1122403" y="1291255"/>
                    </a:cubicBezTo>
                    <a:cubicBezTo>
                      <a:pt x="1122779" y="1299450"/>
                      <a:pt x="1117828" y="1305460"/>
                      <a:pt x="1110486" y="1308294"/>
                    </a:cubicBezTo>
                    <a:cubicBezTo>
                      <a:pt x="1037856" y="1340050"/>
                      <a:pt x="966353" y="1374470"/>
                      <a:pt x="893176" y="1404963"/>
                    </a:cubicBezTo>
                    <a:cubicBezTo>
                      <a:pt x="861215" y="1418895"/>
                      <a:pt x="828059" y="1429788"/>
                      <a:pt x="795790" y="1442934"/>
                    </a:cubicBezTo>
                    <a:cubicBezTo>
                      <a:pt x="750580" y="1460179"/>
                      <a:pt x="706291" y="1479779"/>
                      <a:pt x="660022" y="1494189"/>
                    </a:cubicBezTo>
                    <a:cubicBezTo>
                      <a:pt x="563524" y="1526901"/>
                      <a:pt x="467776" y="1562311"/>
                      <a:pt x="374795" y="1604141"/>
                    </a:cubicBezTo>
                    <a:cubicBezTo>
                      <a:pt x="375375" y="1603458"/>
                      <a:pt x="375853" y="1602707"/>
                      <a:pt x="376092" y="1601785"/>
                    </a:cubicBezTo>
                    <a:cubicBezTo>
                      <a:pt x="376092" y="1601785"/>
                      <a:pt x="376092" y="1601785"/>
                      <a:pt x="376126" y="1601819"/>
                    </a:cubicBezTo>
                    <a:cubicBezTo>
                      <a:pt x="376741" y="1598849"/>
                      <a:pt x="376161" y="1595980"/>
                      <a:pt x="375375" y="1593112"/>
                    </a:cubicBezTo>
                    <a:cubicBezTo>
                      <a:pt x="376331" y="1591131"/>
                      <a:pt x="376775" y="1588878"/>
                      <a:pt x="376400" y="1586590"/>
                    </a:cubicBezTo>
                    <a:cubicBezTo>
                      <a:pt x="371380" y="1543565"/>
                      <a:pt x="361409" y="1501599"/>
                      <a:pt x="352087" y="1459359"/>
                    </a:cubicBezTo>
                    <a:cubicBezTo>
                      <a:pt x="344643" y="1421729"/>
                      <a:pt x="334809" y="1384714"/>
                      <a:pt x="326238" y="1347324"/>
                    </a:cubicBezTo>
                    <a:cubicBezTo>
                      <a:pt x="315516" y="1298323"/>
                      <a:pt x="305374" y="1249083"/>
                      <a:pt x="290657" y="1201107"/>
                    </a:cubicBezTo>
                    <a:cubicBezTo>
                      <a:pt x="276452" y="1152175"/>
                      <a:pt x="259003" y="1104165"/>
                      <a:pt x="246539" y="1054754"/>
                    </a:cubicBezTo>
                    <a:cubicBezTo>
                      <a:pt x="229159" y="979153"/>
                      <a:pt x="211539" y="903621"/>
                      <a:pt x="190573" y="828942"/>
                    </a:cubicBezTo>
                    <a:cubicBezTo>
                      <a:pt x="167046" y="742414"/>
                      <a:pt x="141402" y="656467"/>
                      <a:pt x="123782" y="568436"/>
                    </a:cubicBezTo>
                    <a:cubicBezTo>
                      <a:pt x="110055" y="518753"/>
                      <a:pt x="94416" y="469684"/>
                      <a:pt x="84308" y="419010"/>
                    </a:cubicBezTo>
                    <a:cubicBezTo>
                      <a:pt x="81406" y="408596"/>
                      <a:pt x="78572" y="397771"/>
                      <a:pt x="73006" y="388381"/>
                    </a:cubicBezTo>
                    <a:cubicBezTo>
                      <a:pt x="75464" y="386946"/>
                      <a:pt x="77684" y="385751"/>
                      <a:pt x="79630" y="384932"/>
                    </a:cubicBezTo>
                    <a:close/>
                    <a:moveTo>
                      <a:pt x="272013" y="1376997"/>
                    </a:moveTo>
                    <a:cubicBezTo>
                      <a:pt x="256032" y="1327143"/>
                      <a:pt x="242578" y="1276640"/>
                      <a:pt x="230593" y="1225693"/>
                    </a:cubicBezTo>
                    <a:cubicBezTo>
                      <a:pt x="213451" y="1148863"/>
                      <a:pt x="187500" y="1074628"/>
                      <a:pt x="165270" y="999266"/>
                    </a:cubicBezTo>
                    <a:cubicBezTo>
                      <a:pt x="148982" y="935650"/>
                      <a:pt x="135597" y="871250"/>
                      <a:pt x="117362" y="808112"/>
                    </a:cubicBezTo>
                    <a:cubicBezTo>
                      <a:pt x="104352" y="757985"/>
                      <a:pt x="87791" y="708780"/>
                      <a:pt x="74303" y="658789"/>
                    </a:cubicBezTo>
                    <a:cubicBezTo>
                      <a:pt x="57845" y="586159"/>
                      <a:pt x="44493" y="512743"/>
                      <a:pt x="20078" y="442162"/>
                    </a:cubicBezTo>
                    <a:cubicBezTo>
                      <a:pt x="17927" y="436425"/>
                      <a:pt x="16083" y="430381"/>
                      <a:pt x="13522" y="424713"/>
                    </a:cubicBezTo>
                    <a:cubicBezTo>
                      <a:pt x="28171" y="421605"/>
                      <a:pt x="49444" y="404361"/>
                      <a:pt x="65562" y="393298"/>
                    </a:cubicBezTo>
                    <a:cubicBezTo>
                      <a:pt x="66279" y="397600"/>
                      <a:pt x="67372" y="401834"/>
                      <a:pt x="68293" y="406103"/>
                    </a:cubicBezTo>
                    <a:cubicBezTo>
                      <a:pt x="75089" y="442298"/>
                      <a:pt x="79425" y="479211"/>
                      <a:pt x="89499" y="514758"/>
                    </a:cubicBezTo>
                    <a:cubicBezTo>
                      <a:pt x="101791" y="558227"/>
                      <a:pt x="110021" y="602617"/>
                      <a:pt x="119138" y="646803"/>
                    </a:cubicBezTo>
                    <a:cubicBezTo>
                      <a:pt x="132387" y="708950"/>
                      <a:pt x="152158" y="769424"/>
                      <a:pt x="167626" y="831025"/>
                    </a:cubicBezTo>
                    <a:cubicBezTo>
                      <a:pt x="188149" y="905465"/>
                      <a:pt x="206076" y="980622"/>
                      <a:pt x="223183" y="1055881"/>
                    </a:cubicBezTo>
                    <a:cubicBezTo>
                      <a:pt x="245379" y="1142409"/>
                      <a:pt x="278398" y="1225966"/>
                      <a:pt x="295335" y="1313928"/>
                    </a:cubicBezTo>
                    <a:cubicBezTo>
                      <a:pt x="314594" y="1405885"/>
                      <a:pt x="340989" y="1496545"/>
                      <a:pt x="353555" y="1589765"/>
                    </a:cubicBezTo>
                    <a:cubicBezTo>
                      <a:pt x="354272" y="1594478"/>
                      <a:pt x="357755" y="1598166"/>
                      <a:pt x="362058" y="1599361"/>
                    </a:cubicBezTo>
                    <a:cubicBezTo>
                      <a:pt x="362160" y="1600214"/>
                      <a:pt x="362331" y="1601034"/>
                      <a:pt x="362502" y="1601785"/>
                    </a:cubicBezTo>
                    <a:cubicBezTo>
                      <a:pt x="363014" y="1605371"/>
                      <a:pt x="366156" y="1606873"/>
                      <a:pt x="369297" y="1606702"/>
                    </a:cubicBezTo>
                    <a:cubicBezTo>
                      <a:pt x="356629" y="1612780"/>
                      <a:pt x="343858" y="1618654"/>
                      <a:pt x="330643" y="1623502"/>
                    </a:cubicBezTo>
                    <a:cubicBezTo>
                      <a:pt x="331223" y="1620224"/>
                      <a:pt x="330814" y="1616605"/>
                      <a:pt x="329721" y="1613463"/>
                    </a:cubicBezTo>
                    <a:cubicBezTo>
                      <a:pt x="326750" y="1601478"/>
                      <a:pt x="323472" y="1589526"/>
                      <a:pt x="320911" y="1577438"/>
                    </a:cubicBezTo>
                    <a:cubicBezTo>
                      <a:pt x="307355" y="1510067"/>
                      <a:pt x="290520" y="1443174"/>
                      <a:pt x="272013" y="1376997"/>
                    </a:cubicBezTo>
                    <a:close/>
                    <a:moveTo>
                      <a:pt x="404639" y="1685786"/>
                    </a:moveTo>
                    <a:cubicBezTo>
                      <a:pt x="404434" y="1686367"/>
                      <a:pt x="404263" y="1686981"/>
                      <a:pt x="404093" y="1687596"/>
                    </a:cubicBezTo>
                    <a:cubicBezTo>
                      <a:pt x="403410" y="1685923"/>
                      <a:pt x="402283" y="1684318"/>
                      <a:pt x="400507" y="1682918"/>
                    </a:cubicBezTo>
                    <a:cubicBezTo>
                      <a:pt x="381829" y="1667108"/>
                      <a:pt x="361375" y="1653039"/>
                      <a:pt x="342833" y="1637025"/>
                    </a:cubicBezTo>
                    <a:cubicBezTo>
                      <a:pt x="357243" y="1634361"/>
                      <a:pt x="373565" y="1637946"/>
                      <a:pt x="384970" y="1646825"/>
                    </a:cubicBezTo>
                    <a:cubicBezTo>
                      <a:pt x="395078" y="1656898"/>
                      <a:pt x="406688" y="1670591"/>
                      <a:pt x="404639" y="1685786"/>
                    </a:cubicBezTo>
                    <a:close/>
                    <a:moveTo>
                      <a:pt x="917318" y="1668405"/>
                    </a:moveTo>
                    <a:cubicBezTo>
                      <a:pt x="917318" y="1668405"/>
                      <a:pt x="917523" y="1668371"/>
                      <a:pt x="917762" y="1668371"/>
                    </a:cubicBezTo>
                    <a:cubicBezTo>
                      <a:pt x="917625" y="1668405"/>
                      <a:pt x="917489" y="1668405"/>
                      <a:pt x="917318" y="1668405"/>
                    </a:cubicBezTo>
                    <a:close/>
                    <a:moveTo>
                      <a:pt x="1125784" y="1596526"/>
                    </a:moveTo>
                    <a:cubicBezTo>
                      <a:pt x="1122301" y="1600453"/>
                      <a:pt x="1118442" y="1606600"/>
                      <a:pt x="1114755" y="1613156"/>
                    </a:cubicBezTo>
                    <a:cubicBezTo>
                      <a:pt x="1089076" y="1610971"/>
                      <a:pt x="1062749" y="1613873"/>
                      <a:pt x="1036934" y="1614010"/>
                    </a:cubicBezTo>
                    <a:cubicBezTo>
                      <a:pt x="973899" y="1617527"/>
                      <a:pt x="910455" y="1624834"/>
                      <a:pt x="846805" y="1626302"/>
                    </a:cubicBezTo>
                    <a:cubicBezTo>
                      <a:pt x="807946" y="1629444"/>
                      <a:pt x="771307" y="1633234"/>
                      <a:pt x="731765" y="1634429"/>
                    </a:cubicBezTo>
                    <a:cubicBezTo>
                      <a:pt x="691028" y="1638903"/>
                      <a:pt x="650427" y="1644229"/>
                      <a:pt x="610100" y="1651434"/>
                    </a:cubicBezTo>
                    <a:cubicBezTo>
                      <a:pt x="572675" y="1656113"/>
                      <a:pt x="535011" y="1658639"/>
                      <a:pt x="498064" y="1666630"/>
                    </a:cubicBezTo>
                    <a:cubicBezTo>
                      <a:pt x="493625" y="1668030"/>
                      <a:pt x="487206" y="1667893"/>
                      <a:pt x="484713" y="1672264"/>
                    </a:cubicBezTo>
                    <a:cubicBezTo>
                      <a:pt x="484167" y="1673357"/>
                      <a:pt x="485123" y="1674210"/>
                      <a:pt x="486079" y="1674210"/>
                    </a:cubicBezTo>
                    <a:cubicBezTo>
                      <a:pt x="486830" y="1674313"/>
                      <a:pt x="487445" y="1673459"/>
                      <a:pt x="487650" y="1672810"/>
                    </a:cubicBezTo>
                    <a:cubicBezTo>
                      <a:pt x="499020" y="1670932"/>
                      <a:pt x="510733" y="1670283"/>
                      <a:pt x="522240" y="1669191"/>
                    </a:cubicBezTo>
                    <a:cubicBezTo>
                      <a:pt x="593675" y="1664069"/>
                      <a:pt x="660296" y="1659117"/>
                      <a:pt x="732277" y="1652356"/>
                    </a:cubicBezTo>
                    <a:cubicBezTo>
                      <a:pt x="762736" y="1651400"/>
                      <a:pt x="793946" y="1651981"/>
                      <a:pt x="824337" y="1648225"/>
                    </a:cubicBezTo>
                    <a:cubicBezTo>
                      <a:pt x="849776" y="1646722"/>
                      <a:pt x="875249" y="1647030"/>
                      <a:pt x="900689" y="1645425"/>
                    </a:cubicBezTo>
                    <a:cubicBezTo>
                      <a:pt x="960104" y="1643239"/>
                      <a:pt x="1019246" y="1636546"/>
                      <a:pt x="1078764" y="1635215"/>
                    </a:cubicBezTo>
                    <a:cubicBezTo>
                      <a:pt x="1087027" y="1634259"/>
                      <a:pt x="1095598" y="1634429"/>
                      <a:pt x="1104033" y="1634088"/>
                    </a:cubicBezTo>
                    <a:cubicBezTo>
                      <a:pt x="1102257" y="1637810"/>
                      <a:pt x="1100959" y="1640610"/>
                      <a:pt x="1100413" y="1641703"/>
                    </a:cubicBezTo>
                    <a:cubicBezTo>
                      <a:pt x="1097920" y="1646859"/>
                      <a:pt x="1095735" y="1652186"/>
                      <a:pt x="1093106" y="1657239"/>
                    </a:cubicBezTo>
                    <a:cubicBezTo>
                      <a:pt x="1074803" y="1657342"/>
                      <a:pt x="1056671" y="1660586"/>
                      <a:pt x="1038505" y="1662669"/>
                    </a:cubicBezTo>
                    <a:cubicBezTo>
                      <a:pt x="998212" y="1664274"/>
                      <a:pt x="958738" y="1664888"/>
                      <a:pt x="918445" y="1668337"/>
                    </a:cubicBezTo>
                    <a:cubicBezTo>
                      <a:pt x="871220" y="1670966"/>
                      <a:pt x="826249" y="1674586"/>
                      <a:pt x="778136" y="1677249"/>
                    </a:cubicBezTo>
                    <a:cubicBezTo>
                      <a:pt x="694340" y="1680732"/>
                      <a:pt x="610339" y="1678718"/>
                      <a:pt x="526611" y="1683908"/>
                    </a:cubicBezTo>
                    <a:cubicBezTo>
                      <a:pt x="492977" y="1685957"/>
                      <a:pt x="458932" y="1687903"/>
                      <a:pt x="425127" y="1688825"/>
                    </a:cubicBezTo>
                    <a:cubicBezTo>
                      <a:pt x="426527" y="1677830"/>
                      <a:pt x="423385" y="1667108"/>
                      <a:pt x="417581" y="1657752"/>
                    </a:cubicBezTo>
                    <a:cubicBezTo>
                      <a:pt x="419971" y="1657615"/>
                      <a:pt x="422361" y="1657342"/>
                      <a:pt x="424751" y="1657034"/>
                    </a:cubicBezTo>
                    <a:cubicBezTo>
                      <a:pt x="426664" y="1659698"/>
                      <a:pt x="429668" y="1661542"/>
                      <a:pt x="433664" y="1661542"/>
                    </a:cubicBezTo>
                    <a:cubicBezTo>
                      <a:pt x="470167" y="1657991"/>
                      <a:pt x="506533" y="1650922"/>
                      <a:pt x="541875" y="1641156"/>
                    </a:cubicBezTo>
                    <a:cubicBezTo>
                      <a:pt x="554236" y="1636751"/>
                      <a:pt x="566734" y="1632859"/>
                      <a:pt x="579300" y="1629137"/>
                    </a:cubicBezTo>
                    <a:cubicBezTo>
                      <a:pt x="616110" y="1628351"/>
                      <a:pt x="652749" y="1622717"/>
                      <a:pt x="689662" y="1623707"/>
                    </a:cubicBezTo>
                    <a:cubicBezTo>
                      <a:pt x="732140" y="1623673"/>
                      <a:pt x="773731" y="1613668"/>
                      <a:pt x="815868" y="1609741"/>
                    </a:cubicBezTo>
                    <a:cubicBezTo>
                      <a:pt x="867805" y="1608853"/>
                      <a:pt x="915474" y="1608136"/>
                      <a:pt x="967480" y="1602639"/>
                    </a:cubicBezTo>
                    <a:cubicBezTo>
                      <a:pt x="1019997" y="1598541"/>
                      <a:pt x="1073164" y="1597517"/>
                      <a:pt x="1125784" y="1596526"/>
                    </a:cubicBezTo>
                    <a:close/>
                    <a:moveTo>
                      <a:pt x="1091432" y="1510408"/>
                    </a:moveTo>
                    <a:cubicBezTo>
                      <a:pt x="1100003" y="1531409"/>
                      <a:pt x="1109872" y="1551658"/>
                      <a:pt x="1114482" y="1574126"/>
                    </a:cubicBezTo>
                    <a:cubicBezTo>
                      <a:pt x="1040246" y="1574434"/>
                      <a:pt x="966353" y="1581980"/>
                      <a:pt x="892528" y="1589117"/>
                    </a:cubicBezTo>
                    <a:cubicBezTo>
                      <a:pt x="866235" y="1590619"/>
                      <a:pt x="839771" y="1589595"/>
                      <a:pt x="813546" y="1592668"/>
                    </a:cubicBezTo>
                    <a:cubicBezTo>
                      <a:pt x="778375" y="1597175"/>
                      <a:pt x="743853" y="1605883"/>
                      <a:pt x="708647" y="1609878"/>
                    </a:cubicBezTo>
                    <a:cubicBezTo>
                      <a:pt x="677608" y="1612200"/>
                      <a:pt x="646125" y="1614112"/>
                      <a:pt x="615051" y="1618688"/>
                    </a:cubicBezTo>
                    <a:cubicBezTo>
                      <a:pt x="673545" y="1598131"/>
                      <a:pt x="733404" y="1581434"/>
                      <a:pt x="791624" y="1559785"/>
                    </a:cubicBezTo>
                    <a:cubicBezTo>
                      <a:pt x="820546" y="1548038"/>
                      <a:pt x="850117" y="1538136"/>
                      <a:pt x="879518" y="1527618"/>
                    </a:cubicBezTo>
                    <a:cubicBezTo>
                      <a:pt x="924865" y="1509555"/>
                      <a:pt x="968470" y="1487530"/>
                      <a:pt x="1010607" y="1462910"/>
                    </a:cubicBezTo>
                    <a:cubicBezTo>
                      <a:pt x="1029695" y="1453930"/>
                      <a:pt x="1047656" y="1443208"/>
                      <a:pt x="1064661" y="1431222"/>
                    </a:cubicBezTo>
                    <a:cubicBezTo>
                      <a:pt x="1072310" y="1457993"/>
                      <a:pt x="1081188" y="1484525"/>
                      <a:pt x="1091432" y="1510408"/>
                    </a:cubicBezTo>
                    <a:close/>
                    <a:moveTo>
                      <a:pt x="1079993" y="1396734"/>
                    </a:moveTo>
                    <a:cubicBezTo>
                      <a:pt x="1053222" y="1418041"/>
                      <a:pt x="1022695" y="1433442"/>
                      <a:pt x="992407" y="1449047"/>
                    </a:cubicBezTo>
                    <a:cubicBezTo>
                      <a:pt x="935416" y="1482169"/>
                      <a:pt x="874327" y="1506857"/>
                      <a:pt x="811941" y="1527584"/>
                    </a:cubicBezTo>
                    <a:cubicBezTo>
                      <a:pt x="763350" y="1546126"/>
                      <a:pt x="713804" y="1563848"/>
                      <a:pt x="663437" y="1577780"/>
                    </a:cubicBezTo>
                    <a:cubicBezTo>
                      <a:pt x="631715" y="1587990"/>
                      <a:pt x="600744" y="1600317"/>
                      <a:pt x="568304" y="1608136"/>
                    </a:cubicBezTo>
                    <a:cubicBezTo>
                      <a:pt x="535216" y="1619917"/>
                      <a:pt x="501308" y="1628556"/>
                      <a:pt x="466581" y="1633951"/>
                    </a:cubicBezTo>
                    <a:cubicBezTo>
                      <a:pt x="454664" y="1636103"/>
                      <a:pt x="442542" y="1637025"/>
                      <a:pt x="430625" y="1639176"/>
                    </a:cubicBezTo>
                    <a:cubicBezTo>
                      <a:pt x="425195" y="1640644"/>
                      <a:pt x="422668" y="1644912"/>
                      <a:pt x="422498" y="1649351"/>
                    </a:cubicBezTo>
                    <a:cubicBezTo>
                      <a:pt x="419049" y="1649795"/>
                      <a:pt x="415566" y="1650103"/>
                      <a:pt x="412049" y="1650205"/>
                    </a:cubicBezTo>
                    <a:cubicBezTo>
                      <a:pt x="405185" y="1642181"/>
                      <a:pt x="396341" y="1635727"/>
                      <a:pt x="387053" y="1631937"/>
                    </a:cubicBezTo>
                    <a:cubicBezTo>
                      <a:pt x="381248" y="1629820"/>
                      <a:pt x="372848" y="1627839"/>
                      <a:pt x="364277" y="1627224"/>
                    </a:cubicBezTo>
                    <a:cubicBezTo>
                      <a:pt x="377663" y="1622239"/>
                      <a:pt x="390775" y="1615751"/>
                      <a:pt x="403819" y="1610971"/>
                    </a:cubicBezTo>
                    <a:cubicBezTo>
                      <a:pt x="449371" y="1593522"/>
                      <a:pt x="494547" y="1575116"/>
                      <a:pt x="540714" y="1559238"/>
                    </a:cubicBezTo>
                    <a:cubicBezTo>
                      <a:pt x="602144" y="1534516"/>
                      <a:pt x="667023" y="1517750"/>
                      <a:pt x="728999" y="1493813"/>
                    </a:cubicBezTo>
                    <a:cubicBezTo>
                      <a:pt x="785717" y="1470184"/>
                      <a:pt x="843800" y="1449969"/>
                      <a:pt x="900654" y="1426749"/>
                    </a:cubicBezTo>
                    <a:cubicBezTo>
                      <a:pt x="955904" y="1404588"/>
                      <a:pt x="1009241" y="1378090"/>
                      <a:pt x="1063842" y="1354358"/>
                    </a:cubicBezTo>
                    <a:cubicBezTo>
                      <a:pt x="1068178" y="1352309"/>
                      <a:pt x="1072583" y="1350363"/>
                      <a:pt x="1076988" y="1348450"/>
                    </a:cubicBezTo>
                    <a:cubicBezTo>
                      <a:pt x="1071661" y="1352651"/>
                      <a:pt x="1066335" y="1356885"/>
                      <a:pt x="1061247" y="1361392"/>
                    </a:cubicBezTo>
                    <a:cubicBezTo>
                      <a:pt x="1043183" y="1377953"/>
                      <a:pt x="1023275" y="1392056"/>
                      <a:pt x="1001251" y="1402949"/>
                    </a:cubicBezTo>
                    <a:cubicBezTo>
                      <a:pt x="965909" y="1424427"/>
                      <a:pt x="926879" y="1437812"/>
                      <a:pt x="888840" y="1453486"/>
                    </a:cubicBezTo>
                    <a:cubicBezTo>
                      <a:pt x="826215" y="1478823"/>
                      <a:pt x="762224" y="1500813"/>
                      <a:pt x="699598" y="1526321"/>
                    </a:cubicBezTo>
                    <a:cubicBezTo>
                      <a:pt x="674603" y="1534345"/>
                      <a:pt x="650325" y="1544487"/>
                      <a:pt x="625193" y="1551999"/>
                    </a:cubicBezTo>
                    <a:cubicBezTo>
                      <a:pt x="593744" y="1562380"/>
                      <a:pt x="561475" y="1569107"/>
                      <a:pt x="530504" y="1581058"/>
                    </a:cubicBezTo>
                    <a:cubicBezTo>
                      <a:pt x="525279" y="1584678"/>
                      <a:pt x="472625" y="1596424"/>
                      <a:pt x="481879" y="1603868"/>
                    </a:cubicBezTo>
                    <a:cubicBezTo>
                      <a:pt x="508104" y="1599770"/>
                      <a:pt x="533270" y="1589970"/>
                      <a:pt x="558675" y="1582356"/>
                    </a:cubicBezTo>
                    <a:cubicBezTo>
                      <a:pt x="598456" y="1572180"/>
                      <a:pt x="638032" y="1560809"/>
                      <a:pt x="676447" y="1546399"/>
                    </a:cubicBezTo>
                    <a:cubicBezTo>
                      <a:pt x="704925" y="1537487"/>
                      <a:pt x="732379" y="1525809"/>
                      <a:pt x="760380" y="1515530"/>
                    </a:cubicBezTo>
                    <a:cubicBezTo>
                      <a:pt x="817951" y="1495350"/>
                      <a:pt x="875830" y="1475681"/>
                      <a:pt x="932411" y="1452803"/>
                    </a:cubicBezTo>
                    <a:cubicBezTo>
                      <a:pt x="969972" y="1438973"/>
                      <a:pt x="1005246" y="1419612"/>
                      <a:pt x="1039632" y="1399295"/>
                    </a:cubicBezTo>
                    <a:cubicBezTo>
                      <a:pt x="1065378" y="1380241"/>
                      <a:pt x="1089828" y="1359104"/>
                      <a:pt x="1114516" y="1338445"/>
                    </a:cubicBezTo>
                    <a:cubicBezTo>
                      <a:pt x="1118852" y="1334075"/>
                      <a:pt x="1123530" y="1329875"/>
                      <a:pt x="1127457" y="1325128"/>
                    </a:cubicBezTo>
                    <a:cubicBezTo>
                      <a:pt x="1131589" y="1322328"/>
                      <a:pt x="1135208" y="1319118"/>
                      <a:pt x="1138145" y="1315396"/>
                    </a:cubicBezTo>
                    <a:cubicBezTo>
                      <a:pt x="1141116" y="1316933"/>
                      <a:pt x="1144565" y="1316762"/>
                      <a:pt x="1147911" y="1316387"/>
                    </a:cubicBezTo>
                    <a:cubicBezTo>
                      <a:pt x="1153955" y="1316284"/>
                      <a:pt x="1161433" y="1316421"/>
                      <a:pt x="1168672" y="1315670"/>
                    </a:cubicBezTo>
                    <a:cubicBezTo>
                      <a:pt x="1140228" y="1343841"/>
                      <a:pt x="1111750" y="1372285"/>
                      <a:pt x="1079993" y="13967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8"/>
              <p:cNvSpPr/>
              <p:nvPr/>
            </p:nvSpPr>
            <p:spPr>
              <a:xfrm>
                <a:off x="11348989" y="6770586"/>
                <a:ext cx="40497" cy="28557"/>
              </a:xfrm>
              <a:custGeom>
                <a:rect b="b" l="l" r="r" t="t"/>
                <a:pathLst>
                  <a:path extrusionOk="0" h="28557" w="40497">
                    <a:moveTo>
                      <a:pt x="12430" y="26784"/>
                    </a:moveTo>
                    <a:cubicBezTo>
                      <a:pt x="21240" y="29174"/>
                      <a:pt x="33157" y="30608"/>
                      <a:pt x="38313" y="21149"/>
                    </a:cubicBezTo>
                    <a:cubicBezTo>
                      <a:pt x="45860" y="6876"/>
                      <a:pt x="32440" y="-670"/>
                      <a:pt x="19533" y="47"/>
                    </a:cubicBezTo>
                    <a:cubicBezTo>
                      <a:pt x="15811" y="-56"/>
                      <a:pt x="12567" y="2301"/>
                      <a:pt x="11030" y="5510"/>
                    </a:cubicBezTo>
                    <a:cubicBezTo>
                      <a:pt x="5157" y="1071"/>
                      <a:pt x="-68" y="9061"/>
                      <a:pt x="1" y="14559"/>
                    </a:cubicBezTo>
                    <a:cubicBezTo>
                      <a:pt x="171" y="21218"/>
                      <a:pt x="6557" y="25418"/>
                      <a:pt x="12430" y="267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8"/>
              <p:cNvSpPr/>
              <p:nvPr/>
            </p:nvSpPr>
            <p:spPr>
              <a:xfrm>
                <a:off x="10504506" y="5691076"/>
                <a:ext cx="181544" cy="204992"/>
              </a:xfrm>
              <a:custGeom>
                <a:rect b="b" l="l" r="r" t="t"/>
                <a:pathLst>
                  <a:path extrusionOk="0" h="204992" w="181544">
                    <a:moveTo>
                      <a:pt x="27898" y="172005"/>
                    </a:moveTo>
                    <a:cubicBezTo>
                      <a:pt x="31416" y="185425"/>
                      <a:pt x="33806" y="204615"/>
                      <a:pt x="51391" y="204991"/>
                    </a:cubicBezTo>
                    <a:cubicBezTo>
                      <a:pt x="83353" y="205264"/>
                      <a:pt x="73792" y="161761"/>
                      <a:pt x="68465" y="141751"/>
                    </a:cubicBezTo>
                    <a:cubicBezTo>
                      <a:pt x="74816" y="153020"/>
                      <a:pt x="87928" y="157288"/>
                      <a:pt x="100290" y="155273"/>
                    </a:cubicBezTo>
                    <a:cubicBezTo>
                      <a:pt x="122451" y="151381"/>
                      <a:pt x="119446" y="122083"/>
                      <a:pt x="120709" y="104941"/>
                    </a:cubicBezTo>
                    <a:cubicBezTo>
                      <a:pt x="124056" y="118156"/>
                      <a:pt x="127061" y="131473"/>
                      <a:pt x="130646" y="144654"/>
                    </a:cubicBezTo>
                    <a:cubicBezTo>
                      <a:pt x="132866" y="151756"/>
                      <a:pt x="134402" y="159917"/>
                      <a:pt x="140275" y="165005"/>
                    </a:cubicBezTo>
                    <a:cubicBezTo>
                      <a:pt x="153866" y="175215"/>
                      <a:pt x="178895" y="169786"/>
                      <a:pt x="181286" y="151141"/>
                    </a:cubicBezTo>
                    <a:cubicBezTo>
                      <a:pt x="183437" y="125361"/>
                      <a:pt x="171725" y="100468"/>
                      <a:pt x="163871" y="76394"/>
                    </a:cubicBezTo>
                    <a:cubicBezTo>
                      <a:pt x="155027" y="53960"/>
                      <a:pt x="149290" y="30262"/>
                      <a:pt x="139114" y="8374"/>
                    </a:cubicBezTo>
                    <a:cubicBezTo>
                      <a:pt x="133992" y="42"/>
                      <a:pt x="122519" y="657"/>
                      <a:pt x="113880" y="110"/>
                    </a:cubicBezTo>
                    <a:cubicBezTo>
                      <a:pt x="92368" y="-1836"/>
                      <a:pt x="87724" y="22374"/>
                      <a:pt x="86119" y="38935"/>
                    </a:cubicBezTo>
                    <a:cubicBezTo>
                      <a:pt x="84377" y="51979"/>
                      <a:pt x="81304" y="64784"/>
                      <a:pt x="78060" y="77521"/>
                    </a:cubicBezTo>
                    <a:cubicBezTo>
                      <a:pt x="67440" y="66628"/>
                      <a:pt x="59484" y="53413"/>
                      <a:pt x="50913" y="40882"/>
                    </a:cubicBezTo>
                    <a:cubicBezTo>
                      <a:pt x="46543" y="34189"/>
                      <a:pt x="41250" y="24662"/>
                      <a:pt x="31859" y="26335"/>
                    </a:cubicBezTo>
                    <a:cubicBezTo>
                      <a:pt x="26362" y="27394"/>
                      <a:pt x="21615" y="30569"/>
                      <a:pt x="16391" y="32482"/>
                    </a:cubicBezTo>
                    <a:cubicBezTo>
                      <a:pt x="11269" y="34530"/>
                      <a:pt x="5396" y="36204"/>
                      <a:pt x="2391" y="41223"/>
                    </a:cubicBezTo>
                    <a:cubicBezTo>
                      <a:pt x="-1468" y="49009"/>
                      <a:pt x="-819" y="63726"/>
                      <a:pt x="5532" y="69975"/>
                    </a:cubicBezTo>
                    <a:cubicBezTo>
                      <a:pt x="14752" y="103507"/>
                      <a:pt x="19874" y="138029"/>
                      <a:pt x="27898" y="172005"/>
                    </a:cubicBezTo>
                    <a:close/>
                    <a:moveTo>
                      <a:pt x="11235" y="59765"/>
                    </a:moveTo>
                    <a:cubicBezTo>
                      <a:pt x="11064" y="56316"/>
                      <a:pt x="11815" y="52970"/>
                      <a:pt x="13284" y="49794"/>
                    </a:cubicBezTo>
                    <a:cubicBezTo>
                      <a:pt x="19464" y="47062"/>
                      <a:pt x="26225" y="45457"/>
                      <a:pt x="32474" y="42828"/>
                    </a:cubicBezTo>
                    <a:cubicBezTo>
                      <a:pt x="46304" y="60550"/>
                      <a:pt x="56752" y="92477"/>
                      <a:pt x="80484" y="98624"/>
                    </a:cubicBezTo>
                    <a:cubicBezTo>
                      <a:pt x="87621" y="98965"/>
                      <a:pt x="92026" y="92614"/>
                      <a:pt x="93187" y="86297"/>
                    </a:cubicBezTo>
                    <a:cubicBezTo>
                      <a:pt x="97455" y="73321"/>
                      <a:pt x="100904" y="60072"/>
                      <a:pt x="103124" y="46550"/>
                    </a:cubicBezTo>
                    <a:cubicBezTo>
                      <a:pt x="105275" y="37091"/>
                      <a:pt x="104387" y="27223"/>
                      <a:pt x="109612" y="18516"/>
                    </a:cubicBezTo>
                    <a:cubicBezTo>
                      <a:pt x="115007" y="16091"/>
                      <a:pt x="121973" y="17252"/>
                      <a:pt x="127914" y="16911"/>
                    </a:cubicBezTo>
                    <a:cubicBezTo>
                      <a:pt x="136451" y="42418"/>
                      <a:pt x="142324" y="68882"/>
                      <a:pt x="152124" y="94048"/>
                    </a:cubicBezTo>
                    <a:cubicBezTo>
                      <a:pt x="157383" y="109824"/>
                      <a:pt x="163085" y="125907"/>
                      <a:pt x="164929" y="142571"/>
                    </a:cubicBezTo>
                    <a:cubicBezTo>
                      <a:pt x="166398" y="152200"/>
                      <a:pt x="159637" y="154181"/>
                      <a:pt x="151646" y="151688"/>
                    </a:cubicBezTo>
                    <a:cubicBezTo>
                      <a:pt x="140105" y="123619"/>
                      <a:pt x="137236" y="92033"/>
                      <a:pt x="123134" y="65058"/>
                    </a:cubicBezTo>
                    <a:cubicBezTo>
                      <a:pt x="118695" y="58331"/>
                      <a:pt x="108382" y="60892"/>
                      <a:pt x="107290" y="68780"/>
                    </a:cubicBezTo>
                    <a:cubicBezTo>
                      <a:pt x="104694" y="82814"/>
                      <a:pt x="104592" y="97121"/>
                      <a:pt x="103773" y="111326"/>
                    </a:cubicBezTo>
                    <a:cubicBezTo>
                      <a:pt x="102953" y="119658"/>
                      <a:pt x="103192" y="129424"/>
                      <a:pt x="98958" y="137483"/>
                    </a:cubicBezTo>
                    <a:cubicBezTo>
                      <a:pt x="91104" y="139122"/>
                      <a:pt x="84514" y="135707"/>
                      <a:pt x="80860" y="128673"/>
                    </a:cubicBezTo>
                    <a:cubicBezTo>
                      <a:pt x="73143" y="117268"/>
                      <a:pt x="68157" y="105248"/>
                      <a:pt x="61431" y="92990"/>
                    </a:cubicBezTo>
                    <a:cubicBezTo>
                      <a:pt x="58835" y="86433"/>
                      <a:pt x="50196" y="79672"/>
                      <a:pt x="44425" y="86775"/>
                    </a:cubicBezTo>
                    <a:cubicBezTo>
                      <a:pt x="40191" y="93092"/>
                      <a:pt x="44221" y="101321"/>
                      <a:pt x="44596" y="108287"/>
                    </a:cubicBezTo>
                    <a:cubicBezTo>
                      <a:pt x="47226" y="125224"/>
                      <a:pt x="51289" y="141888"/>
                      <a:pt x="55250" y="158517"/>
                    </a:cubicBezTo>
                    <a:cubicBezTo>
                      <a:pt x="56787" y="168078"/>
                      <a:pt x="60167" y="179415"/>
                      <a:pt x="54806" y="188259"/>
                    </a:cubicBezTo>
                    <a:cubicBezTo>
                      <a:pt x="53099" y="187952"/>
                      <a:pt x="51357" y="187542"/>
                      <a:pt x="49787" y="186825"/>
                    </a:cubicBezTo>
                    <a:cubicBezTo>
                      <a:pt x="31962" y="149229"/>
                      <a:pt x="27557" y="106682"/>
                      <a:pt x="10962" y="68609"/>
                    </a:cubicBezTo>
                    <a:cubicBezTo>
                      <a:pt x="12976" y="66150"/>
                      <a:pt x="11201" y="62736"/>
                      <a:pt x="11235" y="597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8"/>
              <p:cNvSpPr/>
              <p:nvPr/>
            </p:nvSpPr>
            <p:spPr>
              <a:xfrm>
                <a:off x="10696667" y="5634146"/>
                <a:ext cx="123163" cy="206562"/>
              </a:xfrm>
              <a:custGeom>
                <a:rect b="b" l="l" r="r" t="t"/>
                <a:pathLst>
                  <a:path extrusionOk="0" h="206562" w="123163">
                    <a:moveTo>
                      <a:pt x="29315" y="206261"/>
                    </a:moveTo>
                    <a:cubicBezTo>
                      <a:pt x="64145" y="210803"/>
                      <a:pt x="55813" y="162724"/>
                      <a:pt x="54208" y="140973"/>
                    </a:cubicBezTo>
                    <a:cubicBezTo>
                      <a:pt x="59671" y="138514"/>
                      <a:pt x="65203" y="137729"/>
                      <a:pt x="71281" y="136943"/>
                    </a:cubicBezTo>
                    <a:cubicBezTo>
                      <a:pt x="81218" y="148007"/>
                      <a:pt x="79545" y="165900"/>
                      <a:pt x="90506" y="176485"/>
                    </a:cubicBezTo>
                    <a:cubicBezTo>
                      <a:pt x="96652" y="181983"/>
                      <a:pt x="106452" y="182427"/>
                      <a:pt x="113452" y="178261"/>
                    </a:cubicBezTo>
                    <a:cubicBezTo>
                      <a:pt x="128409" y="167949"/>
                      <a:pt x="122570" y="146914"/>
                      <a:pt x="118916" y="132163"/>
                    </a:cubicBezTo>
                    <a:cubicBezTo>
                      <a:pt x="109252" y="97845"/>
                      <a:pt x="98257" y="63562"/>
                      <a:pt x="81696" y="31908"/>
                    </a:cubicBezTo>
                    <a:cubicBezTo>
                      <a:pt x="76164" y="22620"/>
                      <a:pt x="72647" y="10464"/>
                      <a:pt x="62676" y="5001"/>
                    </a:cubicBezTo>
                    <a:cubicBezTo>
                      <a:pt x="52671" y="1005"/>
                      <a:pt x="41471" y="-634"/>
                      <a:pt x="30715" y="220"/>
                    </a:cubicBezTo>
                    <a:cubicBezTo>
                      <a:pt x="21666" y="1518"/>
                      <a:pt x="12105" y="5752"/>
                      <a:pt x="8110" y="14425"/>
                    </a:cubicBezTo>
                    <a:cubicBezTo>
                      <a:pt x="6061" y="18010"/>
                      <a:pt x="7085" y="21493"/>
                      <a:pt x="9339" y="23781"/>
                    </a:cubicBezTo>
                    <a:cubicBezTo>
                      <a:pt x="8895" y="24123"/>
                      <a:pt x="8520" y="24567"/>
                      <a:pt x="8212" y="25147"/>
                    </a:cubicBezTo>
                    <a:cubicBezTo>
                      <a:pt x="5720" y="24157"/>
                      <a:pt x="3090" y="27503"/>
                      <a:pt x="3261" y="30781"/>
                    </a:cubicBezTo>
                    <a:cubicBezTo>
                      <a:pt x="-529" y="67011"/>
                      <a:pt x="-1042" y="103616"/>
                      <a:pt x="1861" y="139948"/>
                    </a:cubicBezTo>
                    <a:cubicBezTo>
                      <a:pt x="4627" y="162554"/>
                      <a:pt x="1007" y="199705"/>
                      <a:pt x="29315" y="206261"/>
                    </a:cubicBezTo>
                    <a:close/>
                    <a:moveTo>
                      <a:pt x="21154" y="23235"/>
                    </a:moveTo>
                    <a:cubicBezTo>
                      <a:pt x="29110" y="13708"/>
                      <a:pt x="45022" y="17601"/>
                      <a:pt x="55642" y="20196"/>
                    </a:cubicBezTo>
                    <a:cubicBezTo>
                      <a:pt x="66637" y="35186"/>
                      <a:pt x="73091" y="54172"/>
                      <a:pt x="81218" y="71074"/>
                    </a:cubicBezTo>
                    <a:cubicBezTo>
                      <a:pt x="84974" y="83299"/>
                      <a:pt x="120999" y="163988"/>
                      <a:pt x="103311" y="166139"/>
                    </a:cubicBezTo>
                    <a:cubicBezTo>
                      <a:pt x="101262" y="166173"/>
                      <a:pt x="99145" y="164841"/>
                      <a:pt x="98291" y="162895"/>
                    </a:cubicBezTo>
                    <a:cubicBezTo>
                      <a:pt x="89311" y="144183"/>
                      <a:pt x="86238" y="115977"/>
                      <a:pt x="58476" y="125880"/>
                    </a:cubicBezTo>
                    <a:cubicBezTo>
                      <a:pt x="50213" y="127382"/>
                      <a:pt x="40515" y="132265"/>
                      <a:pt x="41266" y="141963"/>
                    </a:cubicBezTo>
                    <a:cubicBezTo>
                      <a:pt x="39422" y="156373"/>
                      <a:pt x="41744" y="173378"/>
                      <a:pt x="35939" y="187242"/>
                    </a:cubicBezTo>
                    <a:cubicBezTo>
                      <a:pt x="16920" y="185466"/>
                      <a:pt x="14871" y="78348"/>
                      <a:pt x="11661" y="38703"/>
                    </a:cubicBezTo>
                    <a:cubicBezTo>
                      <a:pt x="12037" y="38498"/>
                      <a:pt x="12378" y="38191"/>
                      <a:pt x="12617" y="37781"/>
                    </a:cubicBezTo>
                    <a:cubicBezTo>
                      <a:pt x="13471" y="33991"/>
                      <a:pt x="13198" y="29962"/>
                      <a:pt x="13471" y="26035"/>
                    </a:cubicBezTo>
                    <a:cubicBezTo>
                      <a:pt x="16100" y="26718"/>
                      <a:pt x="19037" y="26001"/>
                      <a:pt x="21154" y="232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28"/>
              <p:cNvSpPr/>
              <p:nvPr/>
            </p:nvSpPr>
            <p:spPr>
              <a:xfrm>
                <a:off x="10728168" y="5672513"/>
                <a:ext cx="40113" cy="61549"/>
              </a:xfrm>
              <a:custGeom>
                <a:rect b="b" l="l" r="r" t="t"/>
                <a:pathLst>
                  <a:path extrusionOk="0" h="61549" w="40113">
                    <a:moveTo>
                      <a:pt x="13522" y="58762"/>
                    </a:moveTo>
                    <a:cubicBezTo>
                      <a:pt x="52142" y="76518"/>
                      <a:pt x="44834" y="3785"/>
                      <a:pt x="16220" y="507"/>
                    </a:cubicBezTo>
                    <a:cubicBezTo>
                      <a:pt x="8093" y="-1576"/>
                      <a:pt x="-3961" y="2829"/>
                      <a:pt x="2902" y="12390"/>
                    </a:cubicBezTo>
                    <a:cubicBezTo>
                      <a:pt x="-410" y="28166"/>
                      <a:pt x="-4542" y="50532"/>
                      <a:pt x="13522" y="58762"/>
                    </a:cubicBezTo>
                    <a:close/>
                    <a:moveTo>
                      <a:pt x="22742" y="43498"/>
                    </a:moveTo>
                    <a:cubicBezTo>
                      <a:pt x="10790" y="39878"/>
                      <a:pt x="14137" y="23966"/>
                      <a:pt x="10858" y="14337"/>
                    </a:cubicBezTo>
                    <a:cubicBezTo>
                      <a:pt x="23288" y="16215"/>
                      <a:pt x="22503" y="33766"/>
                      <a:pt x="22742" y="434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8"/>
              <p:cNvSpPr/>
              <p:nvPr/>
            </p:nvSpPr>
            <p:spPr>
              <a:xfrm>
                <a:off x="10792751" y="5579600"/>
                <a:ext cx="142777" cy="190596"/>
              </a:xfrm>
              <a:custGeom>
                <a:rect b="b" l="l" r="r" t="t"/>
                <a:pathLst>
                  <a:path extrusionOk="0" h="190596" w="142777">
                    <a:moveTo>
                      <a:pt x="4802" y="52136"/>
                    </a:moveTo>
                    <a:cubicBezTo>
                      <a:pt x="-2505" y="77985"/>
                      <a:pt x="28569" y="78771"/>
                      <a:pt x="46120" y="76312"/>
                    </a:cubicBezTo>
                    <a:cubicBezTo>
                      <a:pt x="58584" y="102605"/>
                      <a:pt x="62374" y="186162"/>
                      <a:pt x="96521" y="189918"/>
                    </a:cubicBezTo>
                    <a:cubicBezTo>
                      <a:pt x="131726" y="196475"/>
                      <a:pt x="130258" y="153894"/>
                      <a:pt x="124555" y="130674"/>
                    </a:cubicBezTo>
                    <a:cubicBezTo>
                      <a:pt x="119979" y="107932"/>
                      <a:pt x="109189" y="86864"/>
                      <a:pt x="103794" y="64566"/>
                    </a:cubicBezTo>
                    <a:cubicBezTo>
                      <a:pt x="104101" y="63883"/>
                      <a:pt x="104682" y="63439"/>
                      <a:pt x="105262" y="62995"/>
                    </a:cubicBezTo>
                    <a:lnTo>
                      <a:pt x="105262" y="63029"/>
                    </a:lnTo>
                    <a:cubicBezTo>
                      <a:pt x="115984" y="55483"/>
                      <a:pt x="131555" y="53741"/>
                      <a:pt x="138589" y="41790"/>
                    </a:cubicBezTo>
                    <a:cubicBezTo>
                      <a:pt x="146409" y="27414"/>
                      <a:pt x="144155" y="2453"/>
                      <a:pt x="124316" y="643"/>
                    </a:cubicBezTo>
                    <a:cubicBezTo>
                      <a:pt x="86277" y="-2635"/>
                      <a:pt x="47486" y="7063"/>
                      <a:pt x="11495" y="19697"/>
                    </a:cubicBezTo>
                    <a:cubicBezTo>
                      <a:pt x="1115" y="24375"/>
                      <a:pt x="-1276" y="35951"/>
                      <a:pt x="568" y="46263"/>
                    </a:cubicBezTo>
                    <a:cubicBezTo>
                      <a:pt x="807" y="48858"/>
                      <a:pt x="2549" y="51044"/>
                      <a:pt x="4802" y="52136"/>
                    </a:cubicBezTo>
                    <a:close/>
                    <a:moveTo>
                      <a:pt x="17129" y="38956"/>
                    </a:moveTo>
                    <a:cubicBezTo>
                      <a:pt x="44788" y="30282"/>
                      <a:pt x="72959" y="24648"/>
                      <a:pt x="101847" y="19526"/>
                    </a:cubicBezTo>
                    <a:cubicBezTo>
                      <a:pt x="109974" y="18297"/>
                      <a:pt x="117931" y="16077"/>
                      <a:pt x="126228" y="18024"/>
                    </a:cubicBezTo>
                    <a:cubicBezTo>
                      <a:pt x="133092" y="39195"/>
                      <a:pt x="110145" y="42165"/>
                      <a:pt x="98125" y="52956"/>
                    </a:cubicBezTo>
                    <a:cubicBezTo>
                      <a:pt x="88223" y="60571"/>
                      <a:pt x="95462" y="73580"/>
                      <a:pt x="96282" y="83654"/>
                    </a:cubicBezTo>
                    <a:cubicBezTo>
                      <a:pt x="100686" y="111654"/>
                      <a:pt x="115028" y="141054"/>
                      <a:pt x="106457" y="169328"/>
                    </a:cubicBezTo>
                    <a:cubicBezTo>
                      <a:pt x="106355" y="169328"/>
                      <a:pt x="106218" y="169362"/>
                      <a:pt x="106116" y="169362"/>
                    </a:cubicBezTo>
                    <a:cubicBezTo>
                      <a:pt x="103486" y="169464"/>
                      <a:pt x="100823" y="169225"/>
                      <a:pt x="98296" y="168406"/>
                    </a:cubicBezTo>
                    <a:cubicBezTo>
                      <a:pt x="87574" y="148464"/>
                      <a:pt x="81530" y="126337"/>
                      <a:pt x="76203" y="104449"/>
                    </a:cubicBezTo>
                    <a:cubicBezTo>
                      <a:pt x="70876" y="84678"/>
                      <a:pt x="66335" y="46980"/>
                      <a:pt x="37208" y="59478"/>
                    </a:cubicBezTo>
                    <a:cubicBezTo>
                      <a:pt x="29764" y="61527"/>
                      <a:pt x="20476" y="64702"/>
                      <a:pt x="13339" y="60571"/>
                    </a:cubicBezTo>
                    <a:cubicBezTo>
                      <a:pt x="11837" y="58214"/>
                      <a:pt x="11461" y="55141"/>
                      <a:pt x="11017" y="52375"/>
                    </a:cubicBezTo>
                    <a:cubicBezTo>
                      <a:pt x="16583" y="50395"/>
                      <a:pt x="15798" y="43702"/>
                      <a:pt x="17129" y="389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28"/>
              <p:cNvSpPr/>
              <p:nvPr/>
            </p:nvSpPr>
            <p:spPr>
              <a:xfrm>
                <a:off x="10956280" y="5495327"/>
                <a:ext cx="135483" cy="230910"/>
              </a:xfrm>
              <a:custGeom>
                <a:rect b="b" l="l" r="r" t="t"/>
                <a:pathLst>
                  <a:path extrusionOk="0" h="230910" w="135483">
                    <a:moveTo>
                      <a:pt x="124" y="118278"/>
                    </a:moveTo>
                    <a:cubicBezTo>
                      <a:pt x="124" y="138527"/>
                      <a:pt x="1627" y="158708"/>
                      <a:pt x="3880" y="178820"/>
                    </a:cubicBezTo>
                    <a:cubicBezTo>
                      <a:pt x="5417" y="195962"/>
                      <a:pt x="6407" y="216450"/>
                      <a:pt x="21944" y="227172"/>
                    </a:cubicBezTo>
                    <a:cubicBezTo>
                      <a:pt x="28056" y="231133"/>
                      <a:pt x="37071" y="232430"/>
                      <a:pt x="43661" y="228674"/>
                    </a:cubicBezTo>
                    <a:cubicBezTo>
                      <a:pt x="68315" y="209757"/>
                      <a:pt x="53735" y="165878"/>
                      <a:pt x="51583" y="139483"/>
                    </a:cubicBezTo>
                    <a:cubicBezTo>
                      <a:pt x="60018" y="135249"/>
                      <a:pt x="69101" y="132073"/>
                      <a:pt x="78218" y="129580"/>
                    </a:cubicBezTo>
                    <a:cubicBezTo>
                      <a:pt x="85525" y="145971"/>
                      <a:pt x="83681" y="166152"/>
                      <a:pt x="94267" y="181040"/>
                    </a:cubicBezTo>
                    <a:cubicBezTo>
                      <a:pt x="102838" y="190703"/>
                      <a:pt x="117589" y="185103"/>
                      <a:pt x="125101" y="176942"/>
                    </a:cubicBezTo>
                    <a:cubicBezTo>
                      <a:pt x="138248" y="162498"/>
                      <a:pt x="136916" y="141634"/>
                      <a:pt x="131965" y="124014"/>
                    </a:cubicBezTo>
                    <a:cubicBezTo>
                      <a:pt x="122813" y="93385"/>
                      <a:pt x="115574" y="62209"/>
                      <a:pt x="107242" y="31340"/>
                    </a:cubicBezTo>
                    <a:cubicBezTo>
                      <a:pt x="104852" y="23008"/>
                      <a:pt x="103521" y="13925"/>
                      <a:pt x="98023" y="6925"/>
                    </a:cubicBezTo>
                    <a:cubicBezTo>
                      <a:pt x="90818" y="-1611"/>
                      <a:pt x="75657" y="-2397"/>
                      <a:pt x="67632" y="5355"/>
                    </a:cubicBezTo>
                    <a:cubicBezTo>
                      <a:pt x="51344" y="27823"/>
                      <a:pt x="62715" y="58180"/>
                      <a:pt x="62305" y="83687"/>
                    </a:cubicBezTo>
                    <a:lnTo>
                      <a:pt x="62305" y="83687"/>
                    </a:lnTo>
                    <a:lnTo>
                      <a:pt x="62305" y="83687"/>
                    </a:lnTo>
                    <a:cubicBezTo>
                      <a:pt x="56603" y="86897"/>
                      <a:pt x="50969" y="88673"/>
                      <a:pt x="44378" y="90209"/>
                    </a:cubicBezTo>
                    <a:cubicBezTo>
                      <a:pt x="39120" y="85258"/>
                      <a:pt x="40417" y="76277"/>
                      <a:pt x="39290" y="69585"/>
                    </a:cubicBezTo>
                    <a:cubicBezTo>
                      <a:pt x="38334" y="57804"/>
                      <a:pt x="38539" y="44248"/>
                      <a:pt x="33451" y="33184"/>
                    </a:cubicBezTo>
                    <a:cubicBezTo>
                      <a:pt x="26144" y="15291"/>
                      <a:pt x="7500" y="15872"/>
                      <a:pt x="2958" y="35165"/>
                    </a:cubicBezTo>
                    <a:cubicBezTo>
                      <a:pt x="-1208" y="50804"/>
                      <a:pt x="739" y="67263"/>
                      <a:pt x="875" y="83243"/>
                    </a:cubicBezTo>
                    <a:cubicBezTo>
                      <a:pt x="-320" y="94921"/>
                      <a:pt x="22" y="106600"/>
                      <a:pt x="124" y="118278"/>
                    </a:cubicBezTo>
                    <a:close/>
                    <a:moveTo>
                      <a:pt x="16549" y="35609"/>
                    </a:moveTo>
                    <a:cubicBezTo>
                      <a:pt x="26417" y="54355"/>
                      <a:pt x="18734" y="78087"/>
                      <a:pt x="28842" y="96936"/>
                    </a:cubicBezTo>
                    <a:cubicBezTo>
                      <a:pt x="32973" y="103970"/>
                      <a:pt x="41510" y="108205"/>
                      <a:pt x="49466" y="105302"/>
                    </a:cubicBezTo>
                    <a:cubicBezTo>
                      <a:pt x="57696" y="102297"/>
                      <a:pt x="66881" y="99907"/>
                      <a:pt x="73266" y="93692"/>
                    </a:cubicBezTo>
                    <a:cubicBezTo>
                      <a:pt x="85696" y="83892"/>
                      <a:pt x="59881" y="4159"/>
                      <a:pt x="87267" y="15394"/>
                    </a:cubicBezTo>
                    <a:cubicBezTo>
                      <a:pt x="89452" y="18228"/>
                      <a:pt x="89725" y="20721"/>
                      <a:pt x="90715" y="24579"/>
                    </a:cubicBezTo>
                    <a:cubicBezTo>
                      <a:pt x="95667" y="48926"/>
                      <a:pt x="101813" y="73033"/>
                      <a:pt x="107823" y="97141"/>
                    </a:cubicBezTo>
                    <a:cubicBezTo>
                      <a:pt x="111033" y="116366"/>
                      <a:pt x="133399" y="157069"/>
                      <a:pt x="108062" y="167688"/>
                    </a:cubicBezTo>
                    <a:cubicBezTo>
                      <a:pt x="98706" y="153620"/>
                      <a:pt x="98603" y="107692"/>
                      <a:pt x="74769" y="114624"/>
                    </a:cubicBezTo>
                    <a:cubicBezTo>
                      <a:pt x="62579" y="117902"/>
                      <a:pt x="48339" y="121214"/>
                      <a:pt x="40247" y="131595"/>
                    </a:cubicBezTo>
                    <a:cubicBezTo>
                      <a:pt x="37412" y="137024"/>
                      <a:pt x="39769" y="143410"/>
                      <a:pt x="39325" y="149249"/>
                    </a:cubicBezTo>
                    <a:cubicBezTo>
                      <a:pt x="39086" y="169737"/>
                      <a:pt x="46666" y="192820"/>
                      <a:pt x="36286" y="211703"/>
                    </a:cubicBezTo>
                    <a:cubicBezTo>
                      <a:pt x="20612" y="204703"/>
                      <a:pt x="16549" y="125380"/>
                      <a:pt x="13339" y="106087"/>
                    </a:cubicBezTo>
                    <a:cubicBezTo>
                      <a:pt x="11256" y="82834"/>
                      <a:pt x="6373" y="57565"/>
                      <a:pt x="16549" y="356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28"/>
              <p:cNvSpPr/>
              <p:nvPr/>
            </p:nvSpPr>
            <p:spPr>
              <a:xfrm>
                <a:off x="10599744" y="5786653"/>
                <a:ext cx="604362" cy="571076"/>
              </a:xfrm>
              <a:custGeom>
                <a:rect b="b" l="l" r="r" t="t"/>
                <a:pathLst>
                  <a:path extrusionOk="0" h="571076" w="604362">
                    <a:moveTo>
                      <a:pt x="464633" y="2739"/>
                    </a:moveTo>
                    <a:cubicBezTo>
                      <a:pt x="398252" y="22612"/>
                      <a:pt x="332519" y="45490"/>
                      <a:pt x="269348" y="74174"/>
                    </a:cubicBezTo>
                    <a:cubicBezTo>
                      <a:pt x="244523" y="85920"/>
                      <a:pt x="219664" y="97564"/>
                      <a:pt x="193747" y="106681"/>
                    </a:cubicBezTo>
                    <a:cubicBezTo>
                      <a:pt x="147649" y="124096"/>
                      <a:pt x="100970" y="139940"/>
                      <a:pt x="53779" y="154145"/>
                    </a:cubicBezTo>
                    <a:cubicBezTo>
                      <a:pt x="40633" y="159336"/>
                      <a:pt x="24311" y="159916"/>
                      <a:pt x="13588" y="169545"/>
                    </a:cubicBezTo>
                    <a:cubicBezTo>
                      <a:pt x="11676" y="171526"/>
                      <a:pt x="10891" y="174053"/>
                      <a:pt x="10993" y="176580"/>
                    </a:cubicBezTo>
                    <a:cubicBezTo>
                      <a:pt x="8945" y="175760"/>
                      <a:pt x="6862" y="175282"/>
                      <a:pt x="4847" y="176614"/>
                    </a:cubicBezTo>
                    <a:cubicBezTo>
                      <a:pt x="3823" y="177433"/>
                      <a:pt x="3003" y="178594"/>
                      <a:pt x="2388" y="179926"/>
                    </a:cubicBezTo>
                    <a:cubicBezTo>
                      <a:pt x="-3724" y="181463"/>
                      <a:pt x="3788" y="199151"/>
                      <a:pt x="4096" y="204273"/>
                    </a:cubicBezTo>
                    <a:cubicBezTo>
                      <a:pt x="9115" y="226127"/>
                      <a:pt x="14613" y="247844"/>
                      <a:pt x="20179" y="269561"/>
                    </a:cubicBezTo>
                    <a:cubicBezTo>
                      <a:pt x="26394" y="293293"/>
                      <a:pt x="30730" y="317435"/>
                      <a:pt x="35716" y="341440"/>
                    </a:cubicBezTo>
                    <a:cubicBezTo>
                      <a:pt x="46062" y="383714"/>
                      <a:pt x="59789" y="425168"/>
                      <a:pt x="73004" y="466622"/>
                    </a:cubicBezTo>
                    <a:cubicBezTo>
                      <a:pt x="81438" y="491515"/>
                      <a:pt x="87277" y="517159"/>
                      <a:pt x="93833" y="542564"/>
                    </a:cubicBezTo>
                    <a:cubicBezTo>
                      <a:pt x="96053" y="549838"/>
                      <a:pt x="97419" y="557760"/>
                      <a:pt x="101994" y="564009"/>
                    </a:cubicBezTo>
                    <a:cubicBezTo>
                      <a:pt x="111999" y="575550"/>
                      <a:pt x="129175" y="570087"/>
                      <a:pt x="142049" y="567492"/>
                    </a:cubicBezTo>
                    <a:cubicBezTo>
                      <a:pt x="170390" y="561926"/>
                      <a:pt x="196171" y="549223"/>
                      <a:pt x="221986" y="536725"/>
                    </a:cubicBezTo>
                    <a:cubicBezTo>
                      <a:pt x="247630" y="526140"/>
                      <a:pt x="273787" y="516647"/>
                      <a:pt x="299602" y="506471"/>
                    </a:cubicBezTo>
                    <a:cubicBezTo>
                      <a:pt x="349319" y="493666"/>
                      <a:pt x="396852" y="475159"/>
                      <a:pt x="443940" y="455012"/>
                    </a:cubicBezTo>
                    <a:cubicBezTo>
                      <a:pt x="457496" y="449924"/>
                      <a:pt x="471735" y="447261"/>
                      <a:pt x="485770" y="443812"/>
                    </a:cubicBezTo>
                    <a:cubicBezTo>
                      <a:pt x="505745" y="438178"/>
                      <a:pt x="524936" y="430085"/>
                      <a:pt x="544195" y="422402"/>
                    </a:cubicBezTo>
                    <a:cubicBezTo>
                      <a:pt x="562463" y="413695"/>
                      <a:pt x="586093" y="409802"/>
                      <a:pt x="600469" y="395187"/>
                    </a:cubicBezTo>
                    <a:cubicBezTo>
                      <a:pt x="607947" y="382997"/>
                      <a:pt x="602961" y="368211"/>
                      <a:pt x="599512" y="355509"/>
                    </a:cubicBezTo>
                    <a:cubicBezTo>
                      <a:pt x="587971" y="307771"/>
                      <a:pt x="570522" y="261810"/>
                      <a:pt x="557751" y="214448"/>
                    </a:cubicBezTo>
                    <a:cubicBezTo>
                      <a:pt x="543887" y="153633"/>
                      <a:pt x="529921" y="92374"/>
                      <a:pt x="504141" y="35246"/>
                    </a:cubicBezTo>
                    <a:cubicBezTo>
                      <a:pt x="495023" y="15988"/>
                      <a:pt x="492326" y="-8222"/>
                      <a:pt x="464633" y="2739"/>
                    </a:cubicBezTo>
                    <a:close/>
                    <a:moveTo>
                      <a:pt x="329139" y="73661"/>
                    </a:moveTo>
                    <a:cubicBezTo>
                      <a:pt x="377115" y="55256"/>
                      <a:pt x="424818" y="38285"/>
                      <a:pt x="474433" y="23705"/>
                    </a:cubicBezTo>
                    <a:cubicBezTo>
                      <a:pt x="485701" y="47744"/>
                      <a:pt x="494989" y="72432"/>
                      <a:pt x="503048" y="97496"/>
                    </a:cubicBezTo>
                    <a:cubicBezTo>
                      <a:pt x="468799" y="106613"/>
                      <a:pt x="437111" y="123925"/>
                      <a:pt x="402417" y="132121"/>
                    </a:cubicBezTo>
                    <a:cubicBezTo>
                      <a:pt x="381485" y="137345"/>
                      <a:pt x="361817" y="146496"/>
                      <a:pt x="341022" y="152199"/>
                    </a:cubicBezTo>
                    <a:cubicBezTo>
                      <a:pt x="336207" y="153770"/>
                      <a:pt x="297211" y="164082"/>
                      <a:pt x="275153" y="174292"/>
                    </a:cubicBezTo>
                    <a:cubicBezTo>
                      <a:pt x="268392" y="151209"/>
                      <a:pt x="261596" y="128160"/>
                      <a:pt x="259582" y="104154"/>
                    </a:cubicBezTo>
                    <a:cubicBezTo>
                      <a:pt x="282597" y="93569"/>
                      <a:pt x="305407" y="82540"/>
                      <a:pt x="329139" y="73661"/>
                    </a:cubicBezTo>
                    <a:close/>
                    <a:moveTo>
                      <a:pt x="518960" y="152131"/>
                    </a:moveTo>
                    <a:cubicBezTo>
                      <a:pt x="488433" y="159233"/>
                      <a:pt x="457872" y="166370"/>
                      <a:pt x="427686" y="174838"/>
                    </a:cubicBezTo>
                    <a:cubicBezTo>
                      <a:pt x="404500" y="177126"/>
                      <a:pt x="383090" y="187063"/>
                      <a:pt x="360041" y="189760"/>
                    </a:cubicBezTo>
                    <a:cubicBezTo>
                      <a:pt x="338597" y="190887"/>
                      <a:pt x="318690" y="199219"/>
                      <a:pt x="298304" y="205126"/>
                    </a:cubicBezTo>
                    <a:cubicBezTo>
                      <a:pt x="295470" y="206117"/>
                      <a:pt x="289426" y="207209"/>
                      <a:pt x="284680" y="209122"/>
                    </a:cubicBezTo>
                    <a:cubicBezTo>
                      <a:pt x="282972" y="201882"/>
                      <a:pt x="281060" y="194677"/>
                      <a:pt x="279011" y="187507"/>
                    </a:cubicBezTo>
                    <a:cubicBezTo>
                      <a:pt x="295641" y="183443"/>
                      <a:pt x="312031" y="177672"/>
                      <a:pt x="328831" y="174189"/>
                    </a:cubicBezTo>
                    <a:cubicBezTo>
                      <a:pt x="356832" y="168726"/>
                      <a:pt x="383398" y="158106"/>
                      <a:pt x="411227" y="151926"/>
                    </a:cubicBezTo>
                    <a:cubicBezTo>
                      <a:pt x="444794" y="144379"/>
                      <a:pt x="475252" y="129218"/>
                      <a:pt x="508204" y="119691"/>
                    </a:cubicBezTo>
                    <a:cubicBezTo>
                      <a:pt x="508750" y="119555"/>
                      <a:pt x="509228" y="119316"/>
                      <a:pt x="509707" y="119111"/>
                    </a:cubicBezTo>
                    <a:cubicBezTo>
                      <a:pt x="512950" y="130072"/>
                      <a:pt x="516024" y="141067"/>
                      <a:pt x="518960" y="152131"/>
                    </a:cubicBezTo>
                    <a:close/>
                    <a:moveTo>
                      <a:pt x="564649" y="315523"/>
                    </a:moveTo>
                    <a:cubicBezTo>
                      <a:pt x="488877" y="333518"/>
                      <a:pt x="417749" y="367221"/>
                      <a:pt x="341500" y="383714"/>
                    </a:cubicBezTo>
                    <a:cubicBezTo>
                      <a:pt x="338153" y="384499"/>
                      <a:pt x="333304" y="384670"/>
                      <a:pt x="329241" y="385694"/>
                    </a:cubicBezTo>
                    <a:cubicBezTo>
                      <a:pt x="328865" y="384055"/>
                      <a:pt x="328456" y="382450"/>
                      <a:pt x="328080" y="380811"/>
                    </a:cubicBezTo>
                    <a:cubicBezTo>
                      <a:pt x="326441" y="374460"/>
                      <a:pt x="324870" y="368109"/>
                      <a:pt x="323231" y="361758"/>
                    </a:cubicBezTo>
                    <a:cubicBezTo>
                      <a:pt x="353007" y="360050"/>
                      <a:pt x="381827" y="346733"/>
                      <a:pt x="410954" y="340962"/>
                    </a:cubicBezTo>
                    <a:cubicBezTo>
                      <a:pt x="429701" y="338162"/>
                      <a:pt x="447252" y="331299"/>
                      <a:pt x="465111" y="325255"/>
                    </a:cubicBezTo>
                    <a:cubicBezTo>
                      <a:pt x="497004" y="317981"/>
                      <a:pt x="528112" y="308045"/>
                      <a:pt x="559458" y="299030"/>
                    </a:cubicBezTo>
                    <a:cubicBezTo>
                      <a:pt x="561234" y="304562"/>
                      <a:pt x="562941" y="310025"/>
                      <a:pt x="564649" y="315523"/>
                    </a:cubicBezTo>
                    <a:close/>
                    <a:moveTo>
                      <a:pt x="308411" y="392968"/>
                    </a:moveTo>
                    <a:cubicBezTo>
                      <a:pt x="310597" y="401846"/>
                      <a:pt x="312509" y="410861"/>
                      <a:pt x="314387" y="419875"/>
                    </a:cubicBezTo>
                    <a:cubicBezTo>
                      <a:pt x="298167" y="413012"/>
                      <a:pt x="281026" y="408538"/>
                      <a:pt x="264021" y="403997"/>
                    </a:cubicBezTo>
                    <a:cubicBezTo>
                      <a:pt x="276006" y="383475"/>
                      <a:pt x="288572" y="362475"/>
                      <a:pt x="295982" y="339767"/>
                    </a:cubicBezTo>
                    <a:cubicBezTo>
                      <a:pt x="300080" y="357489"/>
                      <a:pt x="304177" y="375177"/>
                      <a:pt x="308411" y="392968"/>
                    </a:cubicBezTo>
                    <a:close/>
                    <a:moveTo>
                      <a:pt x="527190" y="285508"/>
                    </a:moveTo>
                    <a:cubicBezTo>
                      <a:pt x="502775" y="292986"/>
                      <a:pt x="477813" y="298688"/>
                      <a:pt x="453535" y="306645"/>
                    </a:cubicBezTo>
                    <a:cubicBezTo>
                      <a:pt x="440764" y="311596"/>
                      <a:pt x="428198" y="316923"/>
                      <a:pt x="414847" y="320064"/>
                    </a:cubicBezTo>
                    <a:cubicBezTo>
                      <a:pt x="382578" y="327850"/>
                      <a:pt x="352324" y="341884"/>
                      <a:pt x="320704" y="351650"/>
                    </a:cubicBezTo>
                    <a:cubicBezTo>
                      <a:pt x="316095" y="333484"/>
                      <a:pt x="311451" y="315318"/>
                      <a:pt x="306875" y="297118"/>
                    </a:cubicBezTo>
                    <a:cubicBezTo>
                      <a:pt x="320056" y="293157"/>
                      <a:pt x="333270" y="289196"/>
                      <a:pt x="346485" y="285371"/>
                    </a:cubicBezTo>
                    <a:cubicBezTo>
                      <a:pt x="362807" y="279327"/>
                      <a:pt x="379164" y="273386"/>
                      <a:pt x="395759" y="267991"/>
                    </a:cubicBezTo>
                    <a:cubicBezTo>
                      <a:pt x="390671" y="280454"/>
                      <a:pt x="396510" y="297357"/>
                      <a:pt x="413822" y="302001"/>
                    </a:cubicBezTo>
                    <a:cubicBezTo>
                      <a:pt x="433628" y="306713"/>
                      <a:pt x="459169" y="296332"/>
                      <a:pt x="461696" y="274205"/>
                    </a:cubicBezTo>
                    <a:cubicBezTo>
                      <a:pt x="463301" y="265327"/>
                      <a:pt x="460433" y="255049"/>
                      <a:pt x="453091" y="249927"/>
                    </a:cubicBezTo>
                    <a:cubicBezTo>
                      <a:pt x="480579" y="239785"/>
                      <a:pt x="507726" y="228517"/>
                      <a:pt x="536170" y="221414"/>
                    </a:cubicBezTo>
                    <a:cubicBezTo>
                      <a:pt x="537297" y="226092"/>
                      <a:pt x="538424" y="230771"/>
                      <a:pt x="539551" y="235449"/>
                    </a:cubicBezTo>
                    <a:cubicBezTo>
                      <a:pt x="543409" y="249176"/>
                      <a:pt x="547746" y="262800"/>
                      <a:pt x="552117" y="276425"/>
                    </a:cubicBezTo>
                    <a:cubicBezTo>
                      <a:pt x="542658" y="279396"/>
                      <a:pt x="532926" y="284005"/>
                      <a:pt x="527190" y="285508"/>
                    </a:cubicBezTo>
                    <a:close/>
                    <a:moveTo>
                      <a:pt x="424886" y="259420"/>
                    </a:moveTo>
                    <a:cubicBezTo>
                      <a:pt x="426115" y="266522"/>
                      <a:pt x="433525" y="267956"/>
                      <a:pt x="439740" y="268400"/>
                    </a:cubicBezTo>
                    <a:cubicBezTo>
                      <a:pt x="441994" y="285269"/>
                      <a:pt x="408940" y="292371"/>
                      <a:pt x="403749" y="275913"/>
                    </a:cubicBezTo>
                    <a:cubicBezTo>
                      <a:pt x="402486" y="272361"/>
                      <a:pt x="402861" y="268605"/>
                      <a:pt x="404330" y="265327"/>
                    </a:cubicBezTo>
                    <a:cubicBezTo>
                      <a:pt x="411125" y="263210"/>
                      <a:pt x="417954" y="261230"/>
                      <a:pt x="424886" y="259420"/>
                    </a:cubicBezTo>
                    <a:close/>
                    <a:moveTo>
                      <a:pt x="530775" y="199082"/>
                    </a:moveTo>
                    <a:cubicBezTo>
                      <a:pt x="505370" y="205536"/>
                      <a:pt x="480921" y="215166"/>
                      <a:pt x="456369" y="224317"/>
                    </a:cubicBezTo>
                    <a:cubicBezTo>
                      <a:pt x="418057" y="239717"/>
                      <a:pt x="377525" y="248424"/>
                      <a:pt x="339417" y="264542"/>
                    </a:cubicBezTo>
                    <a:cubicBezTo>
                      <a:pt x="326748" y="268332"/>
                      <a:pt x="314114" y="272088"/>
                      <a:pt x="301480" y="275913"/>
                    </a:cubicBezTo>
                    <a:cubicBezTo>
                      <a:pt x="296802" y="257337"/>
                      <a:pt x="292123" y="238795"/>
                      <a:pt x="287411" y="220219"/>
                    </a:cubicBezTo>
                    <a:cubicBezTo>
                      <a:pt x="302504" y="220322"/>
                      <a:pt x="317768" y="214209"/>
                      <a:pt x="332553" y="211683"/>
                    </a:cubicBezTo>
                    <a:cubicBezTo>
                      <a:pt x="348568" y="207892"/>
                      <a:pt x="365232" y="210078"/>
                      <a:pt x="381246" y="206287"/>
                    </a:cubicBezTo>
                    <a:cubicBezTo>
                      <a:pt x="429052" y="195736"/>
                      <a:pt x="476994" y="185902"/>
                      <a:pt x="524663" y="174258"/>
                    </a:cubicBezTo>
                    <a:cubicBezTo>
                      <a:pt x="526712" y="182521"/>
                      <a:pt x="528760" y="190785"/>
                      <a:pt x="530775" y="199082"/>
                    </a:cubicBezTo>
                    <a:close/>
                    <a:moveTo>
                      <a:pt x="57706" y="350660"/>
                    </a:moveTo>
                    <a:cubicBezTo>
                      <a:pt x="52345" y="330445"/>
                      <a:pt x="47291" y="310162"/>
                      <a:pt x="41964" y="289981"/>
                    </a:cubicBezTo>
                    <a:cubicBezTo>
                      <a:pt x="43228" y="290425"/>
                      <a:pt x="44764" y="290801"/>
                      <a:pt x="46608" y="291005"/>
                    </a:cubicBezTo>
                    <a:cubicBezTo>
                      <a:pt x="71296" y="294181"/>
                      <a:pt x="95507" y="289435"/>
                      <a:pt x="119751" y="284552"/>
                    </a:cubicBezTo>
                    <a:cubicBezTo>
                      <a:pt x="125385" y="297664"/>
                      <a:pt x="126375" y="312347"/>
                      <a:pt x="130951" y="325733"/>
                    </a:cubicBezTo>
                    <a:cubicBezTo>
                      <a:pt x="106707" y="334577"/>
                      <a:pt x="83077" y="345333"/>
                      <a:pt x="57706" y="350660"/>
                    </a:cubicBezTo>
                    <a:close/>
                    <a:moveTo>
                      <a:pt x="180600" y="330923"/>
                    </a:moveTo>
                    <a:cubicBezTo>
                      <a:pt x="197639" y="327406"/>
                      <a:pt x="214474" y="323274"/>
                      <a:pt x="231274" y="318835"/>
                    </a:cubicBezTo>
                    <a:cubicBezTo>
                      <a:pt x="219698" y="339494"/>
                      <a:pt x="208430" y="360460"/>
                      <a:pt x="195249" y="380128"/>
                    </a:cubicBezTo>
                    <a:cubicBezTo>
                      <a:pt x="170220" y="372923"/>
                      <a:pt x="147649" y="359982"/>
                      <a:pt x="125214" y="346596"/>
                    </a:cubicBezTo>
                    <a:cubicBezTo>
                      <a:pt x="143449" y="340382"/>
                      <a:pt x="161717" y="334235"/>
                      <a:pt x="180600" y="330923"/>
                    </a:cubicBezTo>
                    <a:close/>
                    <a:moveTo>
                      <a:pt x="209147" y="303606"/>
                    </a:moveTo>
                    <a:cubicBezTo>
                      <a:pt x="209318" y="287318"/>
                      <a:pt x="206313" y="270859"/>
                      <a:pt x="204981" y="254605"/>
                    </a:cubicBezTo>
                    <a:cubicBezTo>
                      <a:pt x="226289" y="244054"/>
                      <a:pt x="250567" y="242859"/>
                      <a:pt x="273309" y="236917"/>
                    </a:cubicBezTo>
                    <a:cubicBezTo>
                      <a:pt x="276518" y="251873"/>
                      <a:pt x="279762" y="266795"/>
                      <a:pt x="283006" y="281683"/>
                    </a:cubicBezTo>
                    <a:cubicBezTo>
                      <a:pt x="273479" y="284722"/>
                      <a:pt x="263952" y="287796"/>
                      <a:pt x="254528" y="291108"/>
                    </a:cubicBezTo>
                    <a:cubicBezTo>
                      <a:pt x="239538" y="295786"/>
                      <a:pt x="224342" y="299747"/>
                      <a:pt x="209147" y="303606"/>
                    </a:cubicBezTo>
                    <a:close/>
                    <a:moveTo>
                      <a:pt x="223693" y="119964"/>
                    </a:moveTo>
                    <a:cubicBezTo>
                      <a:pt x="232811" y="116277"/>
                      <a:pt x="241791" y="112316"/>
                      <a:pt x="250772" y="108252"/>
                    </a:cubicBezTo>
                    <a:cubicBezTo>
                      <a:pt x="250260" y="117506"/>
                      <a:pt x="250738" y="126657"/>
                      <a:pt x="251830" y="135740"/>
                    </a:cubicBezTo>
                    <a:cubicBezTo>
                      <a:pt x="251216" y="139530"/>
                      <a:pt x="251113" y="143389"/>
                      <a:pt x="251147" y="147213"/>
                    </a:cubicBezTo>
                    <a:cubicBezTo>
                      <a:pt x="251147" y="147999"/>
                      <a:pt x="251796" y="148648"/>
                      <a:pt x="252582" y="148648"/>
                    </a:cubicBezTo>
                    <a:cubicBezTo>
                      <a:pt x="253094" y="148511"/>
                      <a:pt x="253401" y="148238"/>
                      <a:pt x="253640" y="147862"/>
                    </a:cubicBezTo>
                    <a:cubicBezTo>
                      <a:pt x="255723" y="159643"/>
                      <a:pt x="258557" y="171321"/>
                      <a:pt x="261460" y="182999"/>
                    </a:cubicBezTo>
                    <a:cubicBezTo>
                      <a:pt x="260674" y="183955"/>
                      <a:pt x="260230" y="184877"/>
                      <a:pt x="260128" y="185765"/>
                    </a:cubicBezTo>
                    <a:cubicBezTo>
                      <a:pt x="253572" y="182180"/>
                      <a:pt x="245308" y="185253"/>
                      <a:pt x="238206" y="185868"/>
                    </a:cubicBezTo>
                    <a:cubicBezTo>
                      <a:pt x="160454" y="198809"/>
                      <a:pt x="187566" y="210487"/>
                      <a:pt x="156322" y="144892"/>
                    </a:cubicBezTo>
                    <a:cubicBezTo>
                      <a:pt x="178927" y="136901"/>
                      <a:pt x="201361" y="128604"/>
                      <a:pt x="223693" y="119964"/>
                    </a:cubicBezTo>
                    <a:close/>
                    <a:moveTo>
                      <a:pt x="12018" y="193551"/>
                    </a:moveTo>
                    <a:cubicBezTo>
                      <a:pt x="15228" y="190443"/>
                      <a:pt x="15945" y="184126"/>
                      <a:pt x="10823" y="181975"/>
                    </a:cubicBezTo>
                    <a:cubicBezTo>
                      <a:pt x="10823" y="181941"/>
                      <a:pt x="10823" y="181872"/>
                      <a:pt x="10788" y="181838"/>
                    </a:cubicBezTo>
                    <a:cubicBezTo>
                      <a:pt x="11267" y="181668"/>
                      <a:pt x="11779" y="181531"/>
                      <a:pt x="12291" y="181429"/>
                    </a:cubicBezTo>
                    <a:cubicBezTo>
                      <a:pt x="13862" y="184433"/>
                      <a:pt x="16662" y="186755"/>
                      <a:pt x="20213" y="187063"/>
                    </a:cubicBezTo>
                    <a:cubicBezTo>
                      <a:pt x="24618" y="187814"/>
                      <a:pt x="28784" y="186209"/>
                      <a:pt x="32813" y="184672"/>
                    </a:cubicBezTo>
                    <a:cubicBezTo>
                      <a:pt x="47838" y="179858"/>
                      <a:pt x="63033" y="175521"/>
                      <a:pt x="78092" y="170741"/>
                    </a:cubicBezTo>
                    <a:cubicBezTo>
                      <a:pt x="87687" y="167804"/>
                      <a:pt x="97214" y="164765"/>
                      <a:pt x="106741" y="161692"/>
                    </a:cubicBezTo>
                    <a:cubicBezTo>
                      <a:pt x="107185" y="180950"/>
                      <a:pt x="111658" y="200346"/>
                      <a:pt x="113638" y="219468"/>
                    </a:cubicBezTo>
                    <a:cubicBezTo>
                      <a:pt x="94346" y="229917"/>
                      <a:pt x="71843" y="232956"/>
                      <a:pt x="50706" y="238010"/>
                    </a:cubicBezTo>
                    <a:cubicBezTo>
                      <a:pt x="44764" y="239854"/>
                      <a:pt x="35272" y="241424"/>
                      <a:pt x="29330" y="245385"/>
                    </a:cubicBezTo>
                    <a:cubicBezTo>
                      <a:pt x="26496" y="236098"/>
                      <a:pt x="23525" y="226844"/>
                      <a:pt x="20315" y="217624"/>
                    </a:cubicBezTo>
                    <a:cubicBezTo>
                      <a:pt x="17584" y="209634"/>
                      <a:pt x="15228" y="201404"/>
                      <a:pt x="12018" y="193551"/>
                    </a:cubicBezTo>
                    <a:close/>
                    <a:moveTo>
                      <a:pt x="35272" y="265532"/>
                    </a:moveTo>
                    <a:cubicBezTo>
                      <a:pt x="41418" y="265498"/>
                      <a:pt x="48657" y="262049"/>
                      <a:pt x="55008" y="260717"/>
                    </a:cubicBezTo>
                    <a:cubicBezTo>
                      <a:pt x="75599" y="255937"/>
                      <a:pt x="97316" y="251634"/>
                      <a:pt x="117224" y="242995"/>
                    </a:cubicBezTo>
                    <a:cubicBezTo>
                      <a:pt x="134741" y="235244"/>
                      <a:pt x="137883" y="225853"/>
                      <a:pt x="132146" y="208165"/>
                    </a:cubicBezTo>
                    <a:cubicBezTo>
                      <a:pt x="128595" y="190819"/>
                      <a:pt x="125419" y="174019"/>
                      <a:pt x="121902" y="156740"/>
                    </a:cubicBezTo>
                    <a:cubicBezTo>
                      <a:pt x="131497" y="153531"/>
                      <a:pt x="141058" y="150287"/>
                      <a:pt x="150619" y="146940"/>
                    </a:cubicBezTo>
                    <a:cubicBezTo>
                      <a:pt x="151610" y="157048"/>
                      <a:pt x="157961" y="174906"/>
                      <a:pt x="157824" y="178492"/>
                    </a:cubicBezTo>
                    <a:cubicBezTo>
                      <a:pt x="160624" y="192082"/>
                      <a:pt x="159976" y="211648"/>
                      <a:pt x="177459" y="214585"/>
                    </a:cubicBezTo>
                    <a:cubicBezTo>
                      <a:pt x="202215" y="217727"/>
                      <a:pt x="226835" y="208063"/>
                      <a:pt x="251591" y="206834"/>
                    </a:cubicBezTo>
                    <a:cubicBezTo>
                      <a:pt x="255826" y="206765"/>
                      <a:pt x="260538" y="206014"/>
                      <a:pt x="263269" y="202258"/>
                    </a:cubicBezTo>
                    <a:cubicBezTo>
                      <a:pt x="264226" y="201097"/>
                      <a:pt x="264840" y="199731"/>
                      <a:pt x="265216" y="198331"/>
                    </a:cubicBezTo>
                    <a:cubicBezTo>
                      <a:pt x="266548" y="203931"/>
                      <a:pt x="267811" y="209565"/>
                      <a:pt x="268938" y="215200"/>
                    </a:cubicBezTo>
                    <a:cubicBezTo>
                      <a:pt x="268665" y="215268"/>
                      <a:pt x="268426" y="215268"/>
                      <a:pt x="268152" y="215336"/>
                    </a:cubicBezTo>
                    <a:cubicBezTo>
                      <a:pt x="243942" y="224658"/>
                      <a:pt x="211947" y="224317"/>
                      <a:pt x="194396" y="245317"/>
                    </a:cubicBezTo>
                    <a:cubicBezTo>
                      <a:pt x="185039" y="241937"/>
                      <a:pt x="190947" y="276527"/>
                      <a:pt x="189888" y="282400"/>
                    </a:cubicBezTo>
                    <a:cubicBezTo>
                      <a:pt x="191254" y="290391"/>
                      <a:pt x="188420" y="300737"/>
                      <a:pt x="192483" y="307840"/>
                    </a:cubicBezTo>
                    <a:cubicBezTo>
                      <a:pt x="179132" y="311220"/>
                      <a:pt x="165849" y="314669"/>
                      <a:pt x="152634" y="318630"/>
                    </a:cubicBezTo>
                    <a:cubicBezTo>
                      <a:pt x="131497" y="225136"/>
                      <a:pt x="125283" y="276015"/>
                      <a:pt x="48316" y="279669"/>
                    </a:cubicBezTo>
                    <a:cubicBezTo>
                      <a:pt x="44525" y="279703"/>
                      <a:pt x="41657" y="280591"/>
                      <a:pt x="39779" y="281820"/>
                    </a:cubicBezTo>
                    <a:cubicBezTo>
                      <a:pt x="38311" y="276356"/>
                      <a:pt x="36808" y="270927"/>
                      <a:pt x="35272" y="265532"/>
                    </a:cubicBezTo>
                    <a:close/>
                    <a:moveTo>
                      <a:pt x="94346" y="462149"/>
                    </a:moveTo>
                    <a:cubicBezTo>
                      <a:pt x="86492" y="439851"/>
                      <a:pt x="79082" y="416700"/>
                      <a:pt x="71536" y="393616"/>
                    </a:cubicBezTo>
                    <a:cubicBezTo>
                      <a:pt x="100799" y="404885"/>
                      <a:pt x="126443" y="423495"/>
                      <a:pt x="155946" y="434558"/>
                    </a:cubicBezTo>
                    <a:cubicBezTo>
                      <a:pt x="150141" y="467612"/>
                      <a:pt x="126409" y="493530"/>
                      <a:pt x="111965" y="523306"/>
                    </a:cubicBezTo>
                    <a:cubicBezTo>
                      <a:pt x="106433" y="502852"/>
                      <a:pt x="101653" y="482125"/>
                      <a:pt x="94346" y="462149"/>
                    </a:cubicBezTo>
                    <a:close/>
                    <a:moveTo>
                      <a:pt x="203991" y="519789"/>
                    </a:moveTo>
                    <a:cubicBezTo>
                      <a:pt x="195454" y="524159"/>
                      <a:pt x="186712" y="528291"/>
                      <a:pt x="177834" y="532047"/>
                    </a:cubicBezTo>
                    <a:cubicBezTo>
                      <a:pt x="183708" y="515520"/>
                      <a:pt x="191766" y="498993"/>
                      <a:pt x="196547" y="481954"/>
                    </a:cubicBezTo>
                    <a:cubicBezTo>
                      <a:pt x="198391" y="478744"/>
                      <a:pt x="200337" y="475569"/>
                      <a:pt x="202420" y="472530"/>
                    </a:cubicBezTo>
                    <a:cubicBezTo>
                      <a:pt x="223967" y="477959"/>
                      <a:pt x="245855" y="484037"/>
                      <a:pt x="266172" y="493188"/>
                    </a:cubicBezTo>
                    <a:cubicBezTo>
                      <a:pt x="266787" y="493496"/>
                      <a:pt x="267435" y="493803"/>
                      <a:pt x="268050" y="494110"/>
                    </a:cubicBezTo>
                    <a:cubicBezTo>
                      <a:pt x="246572" y="502408"/>
                      <a:pt x="224752" y="509886"/>
                      <a:pt x="203991" y="519789"/>
                    </a:cubicBezTo>
                    <a:close/>
                    <a:moveTo>
                      <a:pt x="294548" y="484105"/>
                    </a:moveTo>
                    <a:cubicBezTo>
                      <a:pt x="291611" y="479325"/>
                      <a:pt x="285465" y="477413"/>
                      <a:pt x="280514" y="475193"/>
                    </a:cubicBezTo>
                    <a:cubicBezTo>
                      <a:pt x="265728" y="467339"/>
                      <a:pt x="249542" y="463447"/>
                      <a:pt x="233494" y="459110"/>
                    </a:cubicBezTo>
                    <a:cubicBezTo>
                      <a:pt x="221679" y="456481"/>
                      <a:pt x="209010" y="450641"/>
                      <a:pt x="196922" y="454534"/>
                    </a:cubicBezTo>
                    <a:cubicBezTo>
                      <a:pt x="191425" y="456549"/>
                      <a:pt x="189000" y="462320"/>
                      <a:pt x="187873" y="467612"/>
                    </a:cubicBezTo>
                    <a:cubicBezTo>
                      <a:pt x="185688" y="474749"/>
                      <a:pt x="182717" y="481817"/>
                      <a:pt x="180190" y="488988"/>
                    </a:cubicBezTo>
                    <a:cubicBezTo>
                      <a:pt x="175956" y="498242"/>
                      <a:pt x="172371" y="506642"/>
                      <a:pt x="170971" y="508520"/>
                    </a:cubicBezTo>
                    <a:cubicBezTo>
                      <a:pt x="168581" y="515964"/>
                      <a:pt x="157176" y="529964"/>
                      <a:pt x="156561" y="539901"/>
                    </a:cubicBezTo>
                    <a:cubicBezTo>
                      <a:pt x="146727" y="543077"/>
                      <a:pt x="136653" y="545535"/>
                      <a:pt x="126409" y="547072"/>
                    </a:cubicBezTo>
                    <a:cubicBezTo>
                      <a:pt x="132761" y="536896"/>
                      <a:pt x="137439" y="521872"/>
                      <a:pt x="142356" y="515623"/>
                    </a:cubicBezTo>
                    <a:cubicBezTo>
                      <a:pt x="154512" y="492403"/>
                      <a:pt x="193815" y="442275"/>
                      <a:pt x="172303" y="417861"/>
                    </a:cubicBezTo>
                    <a:cubicBezTo>
                      <a:pt x="166566" y="414070"/>
                      <a:pt x="159395" y="413080"/>
                      <a:pt x="153078" y="410553"/>
                    </a:cubicBezTo>
                    <a:cubicBezTo>
                      <a:pt x="138975" y="405465"/>
                      <a:pt x="125283" y="399251"/>
                      <a:pt x="111351" y="393685"/>
                    </a:cubicBezTo>
                    <a:cubicBezTo>
                      <a:pt x="98272" y="388597"/>
                      <a:pt x="83248" y="382621"/>
                      <a:pt x="69179" y="386275"/>
                    </a:cubicBezTo>
                    <a:cubicBezTo>
                      <a:pt x="66721" y="378763"/>
                      <a:pt x="64194" y="371319"/>
                      <a:pt x="61667" y="363875"/>
                    </a:cubicBezTo>
                    <a:cubicBezTo>
                      <a:pt x="75428" y="361962"/>
                      <a:pt x="88882" y="358343"/>
                      <a:pt x="102233" y="354143"/>
                    </a:cubicBezTo>
                    <a:cubicBezTo>
                      <a:pt x="103087" y="362236"/>
                      <a:pt x="114595" y="366675"/>
                      <a:pt x="121287" y="371080"/>
                    </a:cubicBezTo>
                    <a:cubicBezTo>
                      <a:pt x="140205" y="381904"/>
                      <a:pt x="159976" y="391670"/>
                      <a:pt x="180464" y="399080"/>
                    </a:cubicBezTo>
                    <a:cubicBezTo>
                      <a:pt x="189478" y="402153"/>
                      <a:pt x="201054" y="404270"/>
                      <a:pt x="208566" y="396860"/>
                    </a:cubicBezTo>
                    <a:cubicBezTo>
                      <a:pt x="218776" y="382894"/>
                      <a:pt x="224820" y="366128"/>
                      <a:pt x="232572" y="350728"/>
                    </a:cubicBezTo>
                    <a:cubicBezTo>
                      <a:pt x="235133" y="343148"/>
                      <a:pt x="246128" y="325562"/>
                      <a:pt x="245650" y="314908"/>
                    </a:cubicBezTo>
                    <a:cubicBezTo>
                      <a:pt x="259718" y="311015"/>
                      <a:pt x="273718" y="306952"/>
                      <a:pt x="287684" y="302786"/>
                    </a:cubicBezTo>
                    <a:cubicBezTo>
                      <a:pt x="288641" y="307054"/>
                      <a:pt x="289597" y="311357"/>
                      <a:pt x="290553" y="315625"/>
                    </a:cubicBezTo>
                    <a:cubicBezTo>
                      <a:pt x="290177" y="316206"/>
                      <a:pt x="289802" y="316820"/>
                      <a:pt x="289562" y="317640"/>
                    </a:cubicBezTo>
                    <a:cubicBezTo>
                      <a:pt x="281948" y="337411"/>
                      <a:pt x="270850" y="355679"/>
                      <a:pt x="259377" y="373470"/>
                    </a:cubicBezTo>
                    <a:cubicBezTo>
                      <a:pt x="253333" y="382382"/>
                      <a:pt x="247118" y="391158"/>
                      <a:pt x="241313" y="400173"/>
                    </a:cubicBezTo>
                    <a:cubicBezTo>
                      <a:pt x="238820" y="404202"/>
                      <a:pt x="238069" y="408880"/>
                      <a:pt x="239947" y="413353"/>
                    </a:cubicBezTo>
                    <a:cubicBezTo>
                      <a:pt x="243874" y="421753"/>
                      <a:pt x="253777" y="424588"/>
                      <a:pt x="262006" y="426875"/>
                    </a:cubicBezTo>
                    <a:cubicBezTo>
                      <a:pt x="280479" y="431997"/>
                      <a:pt x="297041" y="436300"/>
                      <a:pt x="314729" y="445315"/>
                    </a:cubicBezTo>
                    <a:cubicBezTo>
                      <a:pt x="316538" y="446339"/>
                      <a:pt x="318519" y="446783"/>
                      <a:pt x="320534" y="446783"/>
                    </a:cubicBezTo>
                    <a:cubicBezTo>
                      <a:pt x="322821" y="455968"/>
                      <a:pt x="325382" y="465085"/>
                      <a:pt x="328626" y="473964"/>
                    </a:cubicBezTo>
                    <a:cubicBezTo>
                      <a:pt x="317187" y="477276"/>
                      <a:pt x="305782" y="480452"/>
                      <a:pt x="294548" y="484105"/>
                    </a:cubicBezTo>
                    <a:close/>
                    <a:moveTo>
                      <a:pt x="474399" y="402631"/>
                    </a:moveTo>
                    <a:cubicBezTo>
                      <a:pt x="471633" y="405226"/>
                      <a:pt x="471326" y="408948"/>
                      <a:pt x="471018" y="412500"/>
                    </a:cubicBezTo>
                    <a:cubicBezTo>
                      <a:pt x="469618" y="416187"/>
                      <a:pt x="464155" y="416904"/>
                      <a:pt x="460638" y="417519"/>
                    </a:cubicBezTo>
                    <a:cubicBezTo>
                      <a:pt x="425876" y="416358"/>
                      <a:pt x="461560" y="380231"/>
                      <a:pt x="474399" y="402631"/>
                    </a:cubicBezTo>
                    <a:close/>
                    <a:moveTo>
                      <a:pt x="493248" y="417280"/>
                    </a:moveTo>
                    <a:cubicBezTo>
                      <a:pt x="493282" y="417041"/>
                      <a:pt x="493384" y="416802"/>
                      <a:pt x="493419" y="416529"/>
                    </a:cubicBezTo>
                    <a:cubicBezTo>
                      <a:pt x="493862" y="411441"/>
                      <a:pt x="494101" y="405431"/>
                      <a:pt x="489662" y="401948"/>
                    </a:cubicBezTo>
                    <a:cubicBezTo>
                      <a:pt x="489936" y="379377"/>
                      <a:pt x="462721" y="370567"/>
                      <a:pt x="444623" y="378592"/>
                    </a:cubicBezTo>
                    <a:cubicBezTo>
                      <a:pt x="421369" y="388904"/>
                      <a:pt x="416793" y="419602"/>
                      <a:pt x="436257" y="433363"/>
                    </a:cubicBezTo>
                    <a:cubicBezTo>
                      <a:pt x="411501" y="442207"/>
                      <a:pt x="388042" y="454398"/>
                      <a:pt x="363149" y="462934"/>
                    </a:cubicBezTo>
                    <a:cubicBezTo>
                      <a:pt x="358573" y="464642"/>
                      <a:pt x="353929" y="466212"/>
                      <a:pt x="349285" y="467715"/>
                    </a:cubicBezTo>
                    <a:cubicBezTo>
                      <a:pt x="349251" y="467510"/>
                      <a:pt x="349285" y="467339"/>
                      <a:pt x="349251" y="467134"/>
                    </a:cubicBezTo>
                    <a:cubicBezTo>
                      <a:pt x="343344" y="443300"/>
                      <a:pt x="337265" y="419465"/>
                      <a:pt x="331563" y="395563"/>
                    </a:cubicBezTo>
                    <a:cubicBezTo>
                      <a:pt x="331836" y="395597"/>
                      <a:pt x="332109" y="395631"/>
                      <a:pt x="332383" y="395631"/>
                    </a:cubicBezTo>
                    <a:cubicBezTo>
                      <a:pt x="362978" y="397851"/>
                      <a:pt x="393164" y="386924"/>
                      <a:pt x="422564" y="379787"/>
                    </a:cubicBezTo>
                    <a:cubicBezTo>
                      <a:pt x="472213" y="366026"/>
                      <a:pt x="520565" y="348065"/>
                      <a:pt x="570932" y="337001"/>
                    </a:cubicBezTo>
                    <a:cubicBezTo>
                      <a:pt x="575029" y="351821"/>
                      <a:pt x="578615" y="366743"/>
                      <a:pt x="581176" y="381836"/>
                    </a:cubicBezTo>
                    <a:cubicBezTo>
                      <a:pt x="552595" y="395324"/>
                      <a:pt x="522853" y="406285"/>
                      <a:pt x="493248" y="417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28"/>
              <p:cNvSpPr/>
              <p:nvPr/>
            </p:nvSpPr>
            <p:spPr>
              <a:xfrm>
                <a:off x="10867912" y="6339979"/>
                <a:ext cx="279254" cy="131152"/>
              </a:xfrm>
              <a:custGeom>
                <a:rect b="b" l="l" r="r" t="t"/>
                <a:pathLst>
                  <a:path extrusionOk="0" h="131152" w="279254">
                    <a:moveTo>
                      <a:pt x="218421" y="3068"/>
                    </a:moveTo>
                    <a:cubicBezTo>
                      <a:pt x="164708" y="15292"/>
                      <a:pt x="111917" y="31307"/>
                      <a:pt x="58887" y="46332"/>
                    </a:cubicBezTo>
                    <a:cubicBezTo>
                      <a:pt x="45945" y="50429"/>
                      <a:pt x="32867" y="54356"/>
                      <a:pt x="20301" y="59547"/>
                    </a:cubicBezTo>
                    <a:cubicBezTo>
                      <a:pt x="8145" y="62927"/>
                      <a:pt x="-767" y="72966"/>
                      <a:pt x="52" y="85976"/>
                    </a:cubicBezTo>
                    <a:cubicBezTo>
                      <a:pt x="872" y="95981"/>
                      <a:pt x="1760" y="109640"/>
                      <a:pt x="11799" y="114762"/>
                    </a:cubicBezTo>
                    <a:cubicBezTo>
                      <a:pt x="11526" y="123264"/>
                      <a:pt x="18355" y="130299"/>
                      <a:pt x="26721" y="131152"/>
                    </a:cubicBezTo>
                    <a:cubicBezTo>
                      <a:pt x="64624" y="131050"/>
                      <a:pt x="98668" y="112542"/>
                      <a:pt x="135000" y="103357"/>
                    </a:cubicBezTo>
                    <a:cubicBezTo>
                      <a:pt x="170445" y="98986"/>
                      <a:pt x="204967" y="89766"/>
                      <a:pt x="239216" y="79864"/>
                    </a:cubicBezTo>
                    <a:cubicBezTo>
                      <a:pt x="248845" y="76688"/>
                      <a:pt x="258407" y="73615"/>
                      <a:pt x="268070" y="70678"/>
                    </a:cubicBezTo>
                    <a:cubicBezTo>
                      <a:pt x="271621" y="69449"/>
                      <a:pt x="275207" y="67469"/>
                      <a:pt x="277016" y="63986"/>
                    </a:cubicBezTo>
                    <a:cubicBezTo>
                      <a:pt x="282890" y="52239"/>
                      <a:pt x="275582" y="39127"/>
                      <a:pt x="273499" y="27210"/>
                    </a:cubicBezTo>
                    <a:cubicBezTo>
                      <a:pt x="271382" y="-2430"/>
                      <a:pt x="240992" y="-3010"/>
                      <a:pt x="218421" y="30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2" name="Google Shape;912;p28"/>
            <p:cNvSpPr/>
            <p:nvPr/>
          </p:nvSpPr>
          <p:spPr>
            <a:xfrm>
              <a:off x="10403774" y="5279991"/>
              <a:ext cx="1049602" cy="1582120"/>
            </a:xfrm>
            <a:custGeom>
              <a:rect b="b" l="l" r="r" t="t"/>
              <a:pathLst>
                <a:path extrusionOk="0" h="1582120" w="1049602">
                  <a:moveTo>
                    <a:pt x="281984" y="562226"/>
                  </a:moveTo>
                  <a:cubicBezTo>
                    <a:pt x="284135" y="536445"/>
                    <a:pt x="272423" y="511552"/>
                    <a:pt x="264569" y="487479"/>
                  </a:cubicBezTo>
                  <a:cubicBezTo>
                    <a:pt x="255725" y="465010"/>
                    <a:pt x="249954" y="441347"/>
                    <a:pt x="239813" y="419459"/>
                  </a:cubicBezTo>
                  <a:cubicBezTo>
                    <a:pt x="234691" y="411161"/>
                    <a:pt x="223217" y="411741"/>
                    <a:pt x="214544" y="411195"/>
                  </a:cubicBezTo>
                  <a:cubicBezTo>
                    <a:pt x="193066" y="409249"/>
                    <a:pt x="188422" y="433459"/>
                    <a:pt x="186783" y="450020"/>
                  </a:cubicBezTo>
                  <a:cubicBezTo>
                    <a:pt x="185007" y="463064"/>
                    <a:pt x="181968" y="475869"/>
                    <a:pt x="178724" y="488606"/>
                  </a:cubicBezTo>
                  <a:cubicBezTo>
                    <a:pt x="168104" y="477713"/>
                    <a:pt x="160148" y="464498"/>
                    <a:pt x="151577" y="451966"/>
                  </a:cubicBezTo>
                  <a:cubicBezTo>
                    <a:pt x="147207" y="445273"/>
                    <a:pt x="141948" y="435747"/>
                    <a:pt x="132524" y="437420"/>
                  </a:cubicBezTo>
                  <a:cubicBezTo>
                    <a:pt x="127026" y="438478"/>
                    <a:pt x="122314" y="441654"/>
                    <a:pt x="117055" y="443566"/>
                  </a:cubicBezTo>
                  <a:cubicBezTo>
                    <a:pt x="111967" y="445615"/>
                    <a:pt x="106060" y="447254"/>
                    <a:pt x="103055" y="452308"/>
                  </a:cubicBezTo>
                  <a:cubicBezTo>
                    <a:pt x="99196" y="460093"/>
                    <a:pt x="99845" y="474845"/>
                    <a:pt x="106196" y="481059"/>
                  </a:cubicBezTo>
                  <a:cubicBezTo>
                    <a:pt x="115450" y="514591"/>
                    <a:pt x="120606" y="549114"/>
                    <a:pt x="128597" y="583090"/>
                  </a:cubicBezTo>
                  <a:cubicBezTo>
                    <a:pt x="132114" y="596509"/>
                    <a:pt x="134538" y="615734"/>
                    <a:pt x="152124" y="616076"/>
                  </a:cubicBezTo>
                  <a:cubicBezTo>
                    <a:pt x="184085" y="616349"/>
                    <a:pt x="174524" y="572846"/>
                    <a:pt x="169197" y="552836"/>
                  </a:cubicBezTo>
                  <a:cubicBezTo>
                    <a:pt x="175548" y="564104"/>
                    <a:pt x="188661" y="568373"/>
                    <a:pt x="201022" y="566392"/>
                  </a:cubicBezTo>
                  <a:cubicBezTo>
                    <a:pt x="223183" y="562499"/>
                    <a:pt x="220178" y="533201"/>
                    <a:pt x="221442" y="516060"/>
                  </a:cubicBezTo>
                  <a:cubicBezTo>
                    <a:pt x="224788" y="529275"/>
                    <a:pt x="227793" y="542592"/>
                    <a:pt x="231378" y="555738"/>
                  </a:cubicBezTo>
                  <a:cubicBezTo>
                    <a:pt x="233598" y="562841"/>
                    <a:pt x="235134" y="571002"/>
                    <a:pt x="241008" y="576090"/>
                  </a:cubicBezTo>
                  <a:cubicBezTo>
                    <a:pt x="254564" y="586300"/>
                    <a:pt x="279594" y="580904"/>
                    <a:pt x="281984" y="562226"/>
                  </a:cubicBezTo>
                  <a:close/>
                  <a:moveTo>
                    <a:pt x="406346" y="532416"/>
                  </a:moveTo>
                  <a:cubicBezTo>
                    <a:pt x="421303" y="522104"/>
                    <a:pt x="415463" y="501069"/>
                    <a:pt x="411810" y="486318"/>
                  </a:cubicBezTo>
                  <a:cubicBezTo>
                    <a:pt x="402112" y="452000"/>
                    <a:pt x="391151" y="417717"/>
                    <a:pt x="374590" y="386063"/>
                  </a:cubicBezTo>
                  <a:cubicBezTo>
                    <a:pt x="369058" y="376775"/>
                    <a:pt x="365541" y="364619"/>
                    <a:pt x="355570" y="359155"/>
                  </a:cubicBezTo>
                  <a:cubicBezTo>
                    <a:pt x="345565" y="355160"/>
                    <a:pt x="334331" y="353487"/>
                    <a:pt x="323609" y="354375"/>
                  </a:cubicBezTo>
                  <a:cubicBezTo>
                    <a:pt x="314560" y="355672"/>
                    <a:pt x="304999" y="359873"/>
                    <a:pt x="301004" y="368580"/>
                  </a:cubicBezTo>
                  <a:cubicBezTo>
                    <a:pt x="298989" y="372131"/>
                    <a:pt x="299945" y="375614"/>
                    <a:pt x="302199" y="377902"/>
                  </a:cubicBezTo>
                  <a:cubicBezTo>
                    <a:pt x="301755" y="378243"/>
                    <a:pt x="301379" y="378722"/>
                    <a:pt x="301106" y="379268"/>
                  </a:cubicBezTo>
                  <a:cubicBezTo>
                    <a:pt x="298613" y="378312"/>
                    <a:pt x="296018" y="381624"/>
                    <a:pt x="296189" y="384902"/>
                  </a:cubicBezTo>
                  <a:cubicBezTo>
                    <a:pt x="292399" y="421132"/>
                    <a:pt x="291886" y="457737"/>
                    <a:pt x="294789" y="494069"/>
                  </a:cubicBezTo>
                  <a:cubicBezTo>
                    <a:pt x="297555" y="516708"/>
                    <a:pt x="293901" y="553860"/>
                    <a:pt x="322209" y="560416"/>
                  </a:cubicBezTo>
                  <a:cubicBezTo>
                    <a:pt x="357038" y="564958"/>
                    <a:pt x="348707" y="516879"/>
                    <a:pt x="347068" y="495128"/>
                  </a:cubicBezTo>
                  <a:cubicBezTo>
                    <a:pt x="352565" y="492669"/>
                    <a:pt x="358029" y="491850"/>
                    <a:pt x="364141" y="491098"/>
                  </a:cubicBezTo>
                  <a:cubicBezTo>
                    <a:pt x="374078" y="502162"/>
                    <a:pt x="372439" y="520021"/>
                    <a:pt x="383400" y="530640"/>
                  </a:cubicBezTo>
                  <a:cubicBezTo>
                    <a:pt x="389546" y="536138"/>
                    <a:pt x="399346" y="536582"/>
                    <a:pt x="406346" y="532416"/>
                  </a:cubicBezTo>
                  <a:close/>
                  <a:moveTo>
                    <a:pt x="527567" y="341399"/>
                  </a:moveTo>
                  <a:cubicBezTo>
                    <a:pt x="535387" y="327023"/>
                    <a:pt x="533133" y="302062"/>
                    <a:pt x="513294" y="300252"/>
                  </a:cubicBezTo>
                  <a:cubicBezTo>
                    <a:pt x="475254" y="296974"/>
                    <a:pt x="436464" y="306672"/>
                    <a:pt x="400473" y="319306"/>
                  </a:cubicBezTo>
                  <a:cubicBezTo>
                    <a:pt x="390127" y="323984"/>
                    <a:pt x="387668" y="335560"/>
                    <a:pt x="389512" y="345872"/>
                  </a:cubicBezTo>
                  <a:cubicBezTo>
                    <a:pt x="389785" y="348467"/>
                    <a:pt x="391527" y="350619"/>
                    <a:pt x="393780" y="351746"/>
                  </a:cubicBezTo>
                  <a:cubicBezTo>
                    <a:pt x="386473" y="377595"/>
                    <a:pt x="417546" y="378380"/>
                    <a:pt x="435098" y="375921"/>
                  </a:cubicBezTo>
                  <a:cubicBezTo>
                    <a:pt x="447561" y="402249"/>
                    <a:pt x="451352" y="485772"/>
                    <a:pt x="485498" y="489528"/>
                  </a:cubicBezTo>
                  <a:cubicBezTo>
                    <a:pt x="520704" y="496084"/>
                    <a:pt x="519235" y="453503"/>
                    <a:pt x="513533" y="430283"/>
                  </a:cubicBezTo>
                  <a:cubicBezTo>
                    <a:pt x="508957" y="407576"/>
                    <a:pt x="498167" y="386473"/>
                    <a:pt x="492772" y="364175"/>
                  </a:cubicBezTo>
                  <a:cubicBezTo>
                    <a:pt x="493079" y="363492"/>
                    <a:pt x="493659" y="363048"/>
                    <a:pt x="494206" y="362604"/>
                  </a:cubicBezTo>
                  <a:lnTo>
                    <a:pt x="494240" y="362638"/>
                  </a:lnTo>
                  <a:cubicBezTo>
                    <a:pt x="504962" y="355126"/>
                    <a:pt x="520533" y="353385"/>
                    <a:pt x="527567" y="341399"/>
                  </a:cubicBezTo>
                  <a:close/>
                  <a:moveTo>
                    <a:pt x="677676" y="392278"/>
                  </a:moveTo>
                  <a:cubicBezTo>
                    <a:pt x="690823" y="377834"/>
                    <a:pt x="689491" y="356970"/>
                    <a:pt x="684540" y="339350"/>
                  </a:cubicBezTo>
                  <a:cubicBezTo>
                    <a:pt x="675388" y="308721"/>
                    <a:pt x="668149" y="277545"/>
                    <a:pt x="659818" y="246676"/>
                  </a:cubicBezTo>
                  <a:cubicBezTo>
                    <a:pt x="657393" y="238344"/>
                    <a:pt x="656096" y="229261"/>
                    <a:pt x="650598" y="222261"/>
                  </a:cubicBezTo>
                  <a:cubicBezTo>
                    <a:pt x="643393" y="213724"/>
                    <a:pt x="628198" y="212939"/>
                    <a:pt x="620207" y="220690"/>
                  </a:cubicBezTo>
                  <a:cubicBezTo>
                    <a:pt x="604227" y="242715"/>
                    <a:pt x="614880" y="272354"/>
                    <a:pt x="614880" y="297589"/>
                  </a:cubicBezTo>
                  <a:cubicBezTo>
                    <a:pt x="614880" y="298101"/>
                    <a:pt x="614846" y="298545"/>
                    <a:pt x="614846" y="299023"/>
                  </a:cubicBezTo>
                  <a:cubicBezTo>
                    <a:pt x="614846" y="299057"/>
                    <a:pt x="614812" y="299057"/>
                    <a:pt x="614812" y="299057"/>
                  </a:cubicBezTo>
                  <a:cubicBezTo>
                    <a:pt x="609110" y="302267"/>
                    <a:pt x="603475" y="304043"/>
                    <a:pt x="596885" y="305579"/>
                  </a:cubicBezTo>
                  <a:cubicBezTo>
                    <a:pt x="591661" y="300628"/>
                    <a:pt x="592924" y="291647"/>
                    <a:pt x="591797" y="284989"/>
                  </a:cubicBezTo>
                  <a:cubicBezTo>
                    <a:pt x="590841" y="273208"/>
                    <a:pt x="591046" y="259652"/>
                    <a:pt x="585958" y="248588"/>
                  </a:cubicBezTo>
                  <a:cubicBezTo>
                    <a:pt x="578617" y="230695"/>
                    <a:pt x="559972" y="231242"/>
                    <a:pt x="555465" y="250569"/>
                  </a:cubicBezTo>
                  <a:cubicBezTo>
                    <a:pt x="551299" y="266208"/>
                    <a:pt x="553246" y="282667"/>
                    <a:pt x="553382" y="298647"/>
                  </a:cubicBezTo>
                  <a:cubicBezTo>
                    <a:pt x="552221" y="310291"/>
                    <a:pt x="552563" y="321970"/>
                    <a:pt x="552665" y="333614"/>
                  </a:cubicBezTo>
                  <a:cubicBezTo>
                    <a:pt x="552631" y="353863"/>
                    <a:pt x="554168" y="374043"/>
                    <a:pt x="556421" y="394156"/>
                  </a:cubicBezTo>
                  <a:cubicBezTo>
                    <a:pt x="557958" y="411297"/>
                    <a:pt x="558914" y="431786"/>
                    <a:pt x="574485" y="442508"/>
                  </a:cubicBezTo>
                  <a:cubicBezTo>
                    <a:pt x="580597" y="446469"/>
                    <a:pt x="589612" y="447766"/>
                    <a:pt x="596202" y="444010"/>
                  </a:cubicBezTo>
                  <a:cubicBezTo>
                    <a:pt x="620856" y="425093"/>
                    <a:pt x="606241" y="381214"/>
                    <a:pt x="604090" y="354819"/>
                  </a:cubicBezTo>
                  <a:cubicBezTo>
                    <a:pt x="612524" y="350585"/>
                    <a:pt x="621607" y="347409"/>
                    <a:pt x="630725" y="344950"/>
                  </a:cubicBezTo>
                  <a:cubicBezTo>
                    <a:pt x="637998" y="361341"/>
                    <a:pt x="636188" y="381522"/>
                    <a:pt x="646808" y="396410"/>
                  </a:cubicBezTo>
                  <a:cubicBezTo>
                    <a:pt x="655378" y="406039"/>
                    <a:pt x="670130" y="400439"/>
                    <a:pt x="677676" y="392278"/>
                  </a:cubicBezTo>
                  <a:close/>
                  <a:moveTo>
                    <a:pt x="741189" y="1124008"/>
                  </a:moveTo>
                  <a:cubicBezTo>
                    <a:pt x="747062" y="1112262"/>
                    <a:pt x="739755" y="1099149"/>
                    <a:pt x="737672" y="1087232"/>
                  </a:cubicBezTo>
                  <a:cubicBezTo>
                    <a:pt x="735521" y="1057593"/>
                    <a:pt x="705130" y="1056978"/>
                    <a:pt x="682559" y="1063090"/>
                  </a:cubicBezTo>
                  <a:cubicBezTo>
                    <a:pt x="628846" y="1075315"/>
                    <a:pt x="576056" y="1091330"/>
                    <a:pt x="523026" y="1106354"/>
                  </a:cubicBezTo>
                  <a:cubicBezTo>
                    <a:pt x="510084" y="1110452"/>
                    <a:pt x="497006" y="1114379"/>
                    <a:pt x="484440" y="1119569"/>
                  </a:cubicBezTo>
                  <a:cubicBezTo>
                    <a:pt x="472284" y="1122950"/>
                    <a:pt x="463371" y="1132989"/>
                    <a:pt x="464191" y="1145999"/>
                  </a:cubicBezTo>
                  <a:cubicBezTo>
                    <a:pt x="465010" y="1156004"/>
                    <a:pt x="465898" y="1169663"/>
                    <a:pt x="475937" y="1174785"/>
                  </a:cubicBezTo>
                  <a:cubicBezTo>
                    <a:pt x="475664" y="1183287"/>
                    <a:pt x="482493" y="1190321"/>
                    <a:pt x="490859" y="1191175"/>
                  </a:cubicBezTo>
                  <a:cubicBezTo>
                    <a:pt x="528762" y="1191073"/>
                    <a:pt x="562807" y="1172565"/>
                    <a:pt x="599139" y="1163380"/>
                  </a:cubicBezTo>
                  <a:cubicBezTo>
                    <a:pt x="634583" y="1159009"/>
                    <a:pt x="669105" y="1149755"/>
                    <a:pt x="703355" y="1139887"/>
                  </a:cubicBezTo>
                  <a:cubicBezTo>
                    <a:pt x="712984" y="1136711"/>
                    <a:pt x="722545" y="1133638"/>
                    <a:pt x="732209" y="1130701"/>
                  </a:cubicBezTo>
                  <a:cubicBezTo>
                    <a:pt x="735794" y="1129438"/>
                    <a:pt x="739379" y="1127457"/>
                    <a:pt x="741189" y="1124008"/>
                  </a:cubicBezTo>
                  <a:close/>
                  <a:moveTo>
                    <a:pt x="796473" y="901884"/>
                  </a:moveTo>
                  <a:cubicBezTo>
                    <a:pt x="803951" y="889693"/>
                    <a:pt x="798966" y="874908"/>
                    <a:pt x="795517" y="862205"/>
                  </a:cubicBezTo>
                  <a:cubicBezTo>
                    <a:pt x="783975" y="814468"/>
                    <a:pt x="766526" y="768507"/>
                    <a:pt x="753755" y="721145"/>
                  </a:cubicBezTo>
                  <a:cubicBezTo>
                    <a:pt x="739892" y="660330"/>
                    <a:pt x="725926" y="599070"/>
                    <a:pt x="700145" y="541943"/>
                  </a:cubicBezTo>
                  <a:cubicBezTo>
                    <a:pt x="691028" y="522616"/>
                    <a:pt x="688330" y="498406"/>
                    <a:pt x="660637" y="509367"/>
                  </a:cubicBezTo>
                  <a:cubicBezTo>
                    <a:pt x="594256" y="529240"/>
                    <a:pt x="528523" y="552119"/>
                    <a:pt x="465352" y="580802"/>
                  </a:cubicBezTo>
                  <a:cubicBezTo>
                    <a:pt x="440527" y="592548"/>
                    <a:pt x="415668" y="604192"/>
                    <a:pt x="389751" y="613310"/>
                  </a:cubicBezTo>
                  <a:cubicBezTo>
                    <a:pt x="343653" y="630724"/>
                    <a:pt x="296974" y="646569"/>
                    <a:pt x="249783" y="660774"/>
                  </a:cubicBezTo>
                  <a:cubicBezTo>
                    <a:pt x="236637" y="665964"/>
                    <a:pt x="220315" y="666544"/>
                    <a:pt x="209593" y="676174"/>
                  </a:cubicBezTo>
                  <a:cubicBezTo>
                    <a:pt x="207681" y="678120"/>
                    <a:pt x="206895" y="680681"/>
                    <a:pt x="206998" y="683208"/>
                  </a:cubicBezTo>
                  <a:cubicBezTo>
                    <a:pt x="204983" y="682388"/>
                    <a:pt x="202832" y="681910"/>
                    <a:pt x="200851" y="683242"/>
                  </a:cubicBezTo>
                  <a:cubicBezTo>
                    <a:pt x="199827" y="684062"/>
                    <a:pt x="198973" y="685189"/>
                    <a:pt x="198358" y="686520"/>
                  </a:cubicBezTo>
                  <a:cubicBezTo>
                    <a:pt x="192246" y="688057"/>
                    <a:pt x="199793" y="705779"/>
                    <a:pt x="200134" y="710901"/>
                  </a:cubicBezTo>
                  <a:cubicBezTo>
                    <a:pt x="205154" y="732755"/>
                    <a:pt x="210651" y="754472"/>
                    <a:pt x="216217" y="776190"/>
                  </a:cubicBezTo>
                  <a:cubicBezTo>
                    <a:pt x="222432" y="799922"/>
                    <a:pt x="226769" y="824063"/>
                    <a:pt x="231754" y="848068"/>
                  </a:cubicBezTo>
                  <a:cubicBezTo>
                    <a:pt x="242100" y="890342"/>
                    <a:pt x="255827" y="931796"/>
                    <a:pt x="269042" y="973250"/>
                  </a:cubicBezTo>
                  <a:cubicBezTo>
                    <a:pt x="277476" y="998143"/>
                    <a:pt x="283316" y="1023788"/>
                    <a:pt x="289872" y="1049193"/>
                  </a:cubicBezTo>
                  <a:cubicBezTo>
                    <a:pt x="292091" y="1056466"/>
                    <a:pt x="293457" y="1064388"/>
                    <a:pt x="298033" y="1070637"/>
                  </a:cubicBezTo>
                  <a:cubicBezTo>
                    <a:pt x="308038" y="1082178"/>
                    <a:pt x="325214" y="1076715"/>
                    <a:pt x="338087" y="1074120"/>
                  </a:cubicBezTo>
                  <a:cubicBezTo>
                    <a:pt x="366429" y="1068554"/>
                    <a:pt x="392209" y="1055851"/>
                    <a:pt x="418024" y="1043354"/>
                  </a:cubicBezTo>
                  <a:cubicBezTo>
                    <a:pt x="443669" y="1032768"/>
                    <a:pt x="469825" y="1023275"/>
                    <a:pt x="495640" y="1013100"/>
                  </a:cubicBezTo>
                  <a:cubicBezTo>
                    <a:pt x="545358" y="1000295"/>
                    <a:pt x="592890" y="981787"/>
                    <a:pt x="639978" y="961641"/>
                  </a:cubicBezTo>
                  <a:cubicBezTo>
                    <a:pt x="653535" y="956553"/>
                    <a:pt x="667774" y="953889"/>
                    <a:pt x="681808" y="950440"/>
                  </a:cubicBezTo>
                  <a:cubicBezTo>
                    <a:pt x="701784" y="944806"/>
                    <a:pt x="720974" y="936713"/>
                    <a:pt x="740233" y="929064"/>
                  </a:cubicBezTo>
                  <a:cubicBezTo>
                    <a:pt x="758467" y="920391"/>
                    <a:pt x="782097" y="916499"/>
                    <a:pt x="796473" y="901884"/>
                  </a:cubicBezTo>
                  <a:close/>
                  <a:moveTo>
                    <a:pt x="1049603" y="1268312"/>
                  </a:moveTo>
                  <a:cubicBezTo>
                    <a:pt x="1049534" y="1268620"/>
                    <a:pt x="1049500" y="1268961"/>
                    <a:pt x="1049432" y="1269269"/>
                  </a:cubicBezTo>
                  <a:cubicBezTo>
                    <a:pt x="1049808" y="1277498"/>
                    <a:pt x="1044856" y="1283474"/>
                    <a:pt x="1037515" y="1286342"/>
                  </a:cubicBezTo>
                  <a:cubicBezTo>
                    <a:pt x="964885" y="1318098"/>
                    <a:pt x="893347" y="1352518"/>
                    <a:pt x="820171" y="1383011"/>
                  </a:cubicBezTo>
                  <a:cubicBezTo>
                    <a:pt x="788209" y="1396943"/>
                    <a:pt x="755053" y="1407836"/>
                    <a:pt x="722784" y="1420982"/>
                  </a:cubicBezTo>
                  <a:cubicBezTo>
                    <a:pt x="677574" y="1438261"/>
                    <a:pt x="633286" y="1457861"/>
                    <a:pt x="587017" y="1472237"/>
                  </a:cubicBezTo>
                  <a:cubicBezTo>
                    <a:pt x="490552" y="1504949"/>
                    <a:pt x="394839" y="1540325"/>
                    <a:pt x="301857" y="1582121"/>
                  </a:cubicBezTo>
                  <a:cubicBezTo>
                    <a:pt x="302438" y="1581472"/>
                    <a:pt x="302882" y="1580721"/>
                    <a:pt x="303087" y="1579833"/>
                  </a:cubicBezTo>
                  <a:cubicBezTo>
                    <a:pt x="303087" y="1579833"/>
                    <a:pt x="303087" y="1579867"/>
                    <a:pt x="303121" y="1579867"/>
                  </a:cubicBezTo>
                  <a:cubicBezTo>
                    <a:pt x="303735" y="1576896"/>
                    <a:pt x="303155" y="1574028"/>
                    <a:pt x="302369" y="1571160"/>
                  </a:cubicBezTo>
                  <a:cubicBezTo>
                    <a:pt x="303326" y="1569213"/>
                    <a:pt x="303735" y="1566926"/>
                    <a:pt x="303394" y="1564638"/>
                  </a:cubicBezTo>
                  <a:cubicBezTo>
                    <a:pt x="298374" y="1521613"/>
                    <a:pt x="288403" y="1479647"/>
                    <a:pt x="279081" y="1437407"/>
                  </a:cubicBezTo>
                  <a:cubicBezTo>
                    <a:pt x="271637" y="1399777"/>
                    <a:pt x="261803" y="1362762"/>
                    <a:pt x="253232" y="1325372"/>
                  </a:cubicBezTo>
                  <a:cubicBezTo>
                    <a:pt x="242476" y="1276371"/>
                    <a:pt x="232369" y="1227131"/>
                    <a:pt x="217651" y="1179155"/>
                  </a:cubicBezTo>
                  <a:cubicBezTo>
                    <a:pt x="203446" y="1130223"/>
                    <a:pt x="185997" y="1082178"/>
                    <a:pt x="173534" y="1032802"/>
                  </a:cubicBezTo>
                  <a:cubicBezTo>
                    <a:pt x="156187" y="957201"/>
                    <a:pt x="138533" y="881669"/>
                    <a:pt x="117567" y="806990"/>
                  </a:cubicBezTo>
                  <a:cubicBezTo>
                    <a:pt x="94040" y="720462"/>
                    <a:pt x="68396" y="634481"/>
                    <a:pt x="50776" y="546484"/>
                  </a:cubicBezTo>
                  <a:cubicBezTo>
                    <a:pt x="37049" y="496767"/>
                    <a:pt x="21444" y="447698"/>
                    <a:pt x="11303" y="397058"/>
                  </a:cubicBezTo>
                  <a:cubicBezTo>
                    <a:pt x="8400" y="386644"/>
                    <a:pt x="5600" y="375751"/>
                    <a:pt x="0" y="366429"/>
                  </a:cubicBezTo>
                  <a:cubicBezTo>
                    <a:pt x="2424" y="364960"/>
                    <a:pt x="4644" y="363799"/>
                    <a:pt x="6590" y="362980"/>
                  </a:cubicBezTo>
                  <a:cubicBezTo>
                    <a:pt x="39542" y="346043"/>
                    <a:pt x="69659" y="324360"/>
                    <a:pt x="101860" y="306160"/>
                  </a:cubicBezTo>
                  <a:cubicBezTo>
                    <a:pt x="132967" y="289496"/>
                    <a:pt x="163119" y="271023"/>
                    <a:pt x="194636" y="255144"/>
                  </a:cubicBezTo>
                  <a:cubicBezTo>
                    <a:pt x="284716" y="208056"/>
                    <a:pt x="377185" y="165817"/>
                    <a:pt x="469006" y="122314"/>
                  </a:cubicBezTo>
                  <a:cubicBezTo>
                    <a:pt x="510152" y="100118"/>
                    <a:pt x="553655" y="82772"/>
                    <a:pt x="595827" y="62659"/>
                  </a:cubicBezTo>
                  <a:cubicBezTo>
                    <a:pt x="636495" y="42171"/>
                    <a:pt x="677915" y="23288"/>
                    <a:pt x="719882" y="5259"/>
                  </a:cubicBezTo>
                  <a:cubicBezTo>
                    <a:pt x="723262" y="3517"/>
                    <a:pt x="727360" y="2117"/>
                    <a:pt x="730774" y="0"/>
                  </a:cubicBezTo>
                  <a:cubicBezTo>
                    <a:pt x="729648" y="18576"/>
                    <a:pt x="736921" y="38005"/>
                    <a:pt x="738389" y="56445"/>
                  </a:cubicBezTo>
                  <a:cubicBezTo>
                    <a:pt x="744194" y="125523"/>
                    <a:pt x="763999" y="191871"/>
                    <a:pt x="779024" y="259276"/>
                  </a:cubicBezTo>
                  <a:cubicBezTo>
                    <a:pt x="792068" y="311965"/>
                    <a:pt x="802961" y="365131"/>
                    <a:pt x="816210" y="417751"/>
                  </a:cubicBezTo>
                  <a:cubicBezTo>
                    <a:pt x="834376" y="484030"/>
                    <a:pt x="854761" y="549660"/>
                    <a:pt x="872757" y="616007"/>
                  </a:cubicBezTo>
                  <a:cubicBezTo>
                    <a:pt x="900381" y="721316"/>
                    <a:pt x="936065" y="824302"/>
                    <a:pt x="964611" y="929304"/>
                  </a:cubicBezTo>
                  <a:cubicBezTo>
                    <a:pt x="987319" y="1020680"/>
                    <a:pt x="1009992" y="1112057"/>
                    <a:pt x="1033383" y="1203229"/>
                  </a:cubicBezTo>
                  <a:cubicBezTo>
                    <a:pt x="1038061" y="1223409"/>
                    <a:pt x="1041578" y="1241815"/>
                    <a:pt x="1045846" y="1262576"/>
                  </a:cubicBezTo>
                  <a:cubicBezTo>
                    <a:pt x="1046393" y="1264727"/>
                    <a:pt x="1047827" y="1266810"/>
                    <a:pt x="1049603" y="126831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10344290" y="5651303"/>
              <a:ext cx="355740" cy="1230170"/>
            </a:xfrm>
            <a:custGeom>
              <a:rect b="b" l="l" r="r" t="t"/>
              <a:pathLst>
                <a:path extrusionOk="0" h="1230170" w="355740">
                  <a:moveTo>
                    <a:pt x="348980" y="1208453"/>
                  </a:moveTo>
                  <a:cubicBezTo>
                    <a:pt x="349492" y="1212004"/>
                    <a:pt x="352599" y="1213541"/>
                    <a:pt x="355741" y="1213370"/>
                  </a:cubicBezTo>
                  <a:cubicBezTo>
                    <a:pt x="343072" y="1219448"/>
                    <a:pt x="330370" y="1225356"/>
                    <a:pt x="317189" y="1230171"/>
                  </a:cubicBezTo>
                  <a:cubicBezTo>
                    <a:pt x="317770" y="1226892"/>
                    <a:pt x="317292" y="1223273"/>
                    <a:pt x="316199" y="1220166"/>
                  </a:cubicBezTo>
                  <a:cubicBezTo>
                    <a:pt x="313228" y="1208146"/>
                    <a:pt x="309984" y="1196229"/>
                    <a:pt x="307389" y="1184141"/>
                  </a:cubicBezTo>
                  <a:cubicBezTo>
                    <a:pt x="293799" y="1116769"/>
                    <a:pt x="276998" y="1049910"/>
                    <a:pt x="258491" y="983733"/>
                  </a:cubicBezTo>
                  <a:cubicBezTo>
                    <a:pt x="242510" y="933879"/>
                    <a:pt x="229056" y="883342"/>
                    <a:pt x="217071" y="832429"/>
                  </a:cubicBezTo>
                  <a:cubicBezTo>
                    <a:pt x="199929" y="755599"/>
                    <a:pt x="173978" y="681364"/>
                    <a:pt x="151748" y="606002"/>
                  </a:cubicBezTo>
                  <a:cubicBezTo>
                    <a:pt x="135460" y="542387"/>
                    <a:pt x="122075" y="477986"/>
                    <a:pt x="103840" y="414849"/>
                  </a:cubicBezTo>
                  <a:cubicBezTo>
                    <a:pt x="90830" y="364721"/>
                    <a:pt x="74269" y="315550"/>
                    <a:pt x="60781" y="265525"/>
                  </a:cubicBezTo>
                  <a:cubicBezTo>
                    <a:pt x="44322" y="192895"/>
                    <a:pt x="31005" y="119514"/>
                    <a:pt x="6556" y="48898"/>
                  </a:cubicBezTo>
                  <a:cubicBezTo>
                    <a:pt x="4405" y="43161"/>
                    <a:pt x="2561" y="37118"/>
                    <a:pt x="0" y="31449"/>
                  </a:cubicBezTo>
                  <a:cubicBezTo>
                    <a:pt x="14649" y="28342"/>
                    <a:pt x="35922" y="11098"/>
                    <a:pt x="52074" y="0"/>
                  </a:cubicBezTo>
                  <a:cubicBezTo>
                    <a:pt x="52757" y="4302"/>
                    <a:pt x="53884" y="8537"/>
                    <a:pt x="54806" y="12839"/>
                  </a:cubicBezTo>
                  <a:cubicBezTo>
                    <a:pt x="61635" y="49001"/>
                    <a:pt x="65937" y="85947"/>
                    <a:pt x="76011" y="121494"/>
                  </a:cubicBezTo>
                  <a:cubicBezTo>
                    <a:pt x="88303" y="164963"/>
                    <a:pt x="96533" y="209320"/>
                    <a:pt x="105650" y="253540"/>
                  </a:cubicBezTo>
                  <a:cubicBezTo>
                    <a:pt x="118899" y="315687"/>
                    <a:pt x="138670" y="376160"/>
                    <a:pt x="154138" y="437761"/>
                  </a:cubicBezTo>
                  <a:cubicBezTo>
                    <a:pt x="174661" y="512201"/>
                    <a:pt x="192588" y="587324"/>
                    <a:pt x="209695" y="662618"/>
                  </a:cubicBezTo>
                  <a:cubicBezTo>
                    <a:pt x="231891" y="749145"/>
                    <a:pt x="264910" y="832702"/>
                    <a:pt x="281847" y="920664"/>
                  </a:cubicBezTo>
                  <a:cubicBezTo>
                    <a:pt x="301106" y="1012587"/>
                    <a:pt x="327536" y="1103281"/>
                    <a:pt x="340067" y="1196502"/>
                  </a:cubicBezTo>
                  <a:cubicBezTo>
                    <a:pt x="340819" y="1201180"/>
                    <a:pt x="344267" y="1204868"/>
                    <a:pt x="348570" y="1206063"/>
                  </a:cubicBezTo>
                  <a:cubicBezTo>
                    <a:pt x="348638" y="1206882"/>
                    <a:pt x="348775" y="1207702"/>
                    <a:pt x="348980" y="120845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10673533" y="6894151"/>
              <a:ext cx="62103" cy="51381"/>
            </a:xfrm>
            <a:custGeom>
              <a:rect b="b" l="l" r="r" t="t"/>
              <a:pathLst>
                <a:path extrusionOk="0" h="51381" w="62103">
                  <a:moveTo>
                    <a:pt x="42171" y="10678"/>
                  </a:moveTo>
                  <a:cubicBezTo>
                    <a:pt x="52279" y="20752"/>
                    <a:pt x="63889" y="34479"/>
                    <a:pt x="61874" y="49640"/>
                  </a:cubicBezTo>
                  <a:cubicBezTo>
                    <a:pt x="61669" y="50220"/>
                    <a:pt x="61498" y="50801"/>
                    <a:pt x="61328" y="51381"/>
                  </a:cubicBezTo>
                  <a:cubicBezTo>
                    <a:pt x="60645" y="49742"/>
                    <a:pt x="59449" y="48137"/>
                    <a:pt x="57708" y="46772"/>
                  </a:cubicBezTo>
                  <a:cubicBezTo>
                    <a:pt x="39030" y="30962"/>
                    <a:pt x="18542" y="16927"/>
                    <a:pt x="0" y="878"/>
                  </a:cubicBezTo>
                  <a:cubicBezTo>
                    <a:pt x="14410" y="-1819"/>
                    <a:pt x="30732" y="1766"/>
                    <a:pt x="42171" y="1067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10859359" y="5810358"/>
              <a:ext cx="243466" cy="150587"/>
            </a:xfrm>
            <a:custGeom>
              <a:rect b="b" l="l" r="r" t="t"/>
              <a:pathLst>
                <a:path extrusionOk="0" h="150587" w="243466">
                  <a:moveTo>
                    <a:pt x="214817" y="0"/>
                  </a:moveTo>
                  <a:cubicBezTo>
                    <a:pt x="226086" y="24039"/>
                    <a:pt x="235373" y="48727"/>
                    <a:pt x="243466" y="73825"/>
                  </a:cubicBezTo>
                  <a:cubicBezTo>
                    <a:pt x="209183" y="82908"/>
                    <a:pt x="177495" y="100221"/>
                    <a:pt x="142836" y="108450"/>
                  </a:cubicBezTo>
                  <a:cubicBezTo>
                    <a:pt x="121904" y="113675"/>
                    <a:pt x="102201" y="122792"/>
                    <a:pt x="81440" y="128528"/>
                  </a:cubicBezTo>
                  <a:cubicBezTo>
                    <a:pt x="76625" y="130099"/>
                    <a:pt x="37630" y="140411"/>
                    <a:pt x="15605" y="150587"/>
                  </a:cubicBezTo>
                  <a:cubicBezTo>
                    <a:pt x="8844" y="127538"/>
                    <a:pt x="1980" y="104455"/>
                    <a:pt x="0" y="80484"/>
                  </a:cubicBezTo>
                  <a:cubicBezTo>
                    <a:pt x="22981" y="69864"/>
                    <a:pt x="45791" y="58835"/>
                    <a:pt x="69523" y="49957"/>
                  </a:cubicBezTo>
                  <a:cubicBezTo>
                    <a:pt x="117499" y="31552"/>
                    <a:pt x="165202" y="14581"/>
                    <a:pt x="21481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10887155" y="5960945"/>
              <a:ext cx="243329" cy="101620"/>
            </a:xfrm>
            <a:custGeom>
              <a:rect b="b" l="l" r="r" t="t"/>
              <a:pathLst>
                <a:path extrusionOk="0" h="101620" w="243329">
                  <a:moveTo>
                    <a:pt x="237252" y="0"/>
                  </a:moveTo>
                  <a:cubicBezTo>
                    <a:pt x="239335" y="8229"/>
                    <a:pt x="241349" y="16493"/>
                    <a:pt x="243330" y="24756"/>
                  </a:cubicBezTo>
                  <a:cubicBezTo>
                    <a:pt x="217924" y="31210"/>
                    <a:pt x="193475" y="40874"/>
                    <a:pt x="168924" y="50025"/>
                  </a:cubicBezTo>
                  <a:cubicBezTo>
                    <a:pt x="130645" y="65425"/>
                    <a:pt x="90045" y="74133"/>
                    <a:pt x="51971" y="90250"/>
                  </a:cubicBezTo>
                  <a:cubicBezTo>
                    <a:pt x="39337" y="94040"/>
                    <a:pt x="26669" y="97762"/>
                    <a:pt x="14068" y="101621"/>
                  </a:cubicBezTo>
                  <a:cubicBezTo>
                    <a:pt x="9390" y="83079"/>
                    <a:pt x="4712" y="64537"/>
                    <a:pt x="0" y="45962"/>
                  </a:cubicBezTo>
                  <a:cubicBezTo>
                    <a:pt x="15093" y="46064"/>
                    <a:pt x="30356" y="39952"/>
                    <a:pt x="45142" y="37425"/>
                  </a:cubicBezTo>
                  <a:cubicBezTo>
                    <a:pt x="61157" y="33635"/>
                    <a:pt x="77855" y="35786"/>
                    <a:pt x="93801" y="31995"/>
                  </a:cubicBezTo>
                  <a:cubicBezTo>
                    <a:pt x="141641" y="21444"/>
                    <a:pt x="189583" y="11644"/>
                    <a:pt x="237252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10724958" y="6105557"/>
              <a:ext cx="105991" cy="61225"/>
            </a:xfrm>
            <a:custGeom>
              <a:rect b="b" l="l" r="r" t="t"/>
              <a:pathLst>
                <a:path extrusionOk="0" h="61225" w="105991">
                  <a:moveTo>
                    <a:pt x="105991" y="0"/>
                  </a:moveTo>
                  <a:cubicBezTo>
                    <a:pt x="94450" y="20659"/>
                    <a:pt x="83216" y="41557"/>
                    <a:pt x="70035" y="61225"/>
                  </a:cubicBezTo>
                  <a:cubicBezTo>
                    <a:pt x="45040" y="54054"/>
                    <a:pt x="22434" y="41078"/>
                    <a:pt x="0" y="27727"/>
                  </a:cubicBezTo>
                  <a:cubicBezTo>
                    <a:pt x="18234" y="21512"/>
                    <a:pt x="36503" y="15332"/>
                    <a:pt x="55386" y="12054"/>
                  </a:cubicBezTo>
                  <a:cubicBezTo>
                    <a:pt x="72391" y="8537"/>
                    <a:pt x="89260" y="4439"/>
                    <a:pt x="105991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10671279" y="6180304"/>
              <a:ext cx="84410" cy="129689"/>
            </a:xfrm>
            <a:custGeom>
              <a:rect b="b" l="l" r="r" t="t"/>
              <a:pathLst>
                <a:path extrusionOk="0" h="129689" w="84410">
                  <a:moveTo>
                    <a:pt x="84411" y="40942"/>
                  </a:moveTo>
                  <a:cubicBezTo>
                    <a:pt x="78606" y="73996"/>
                    <a:pt x="54840" y="99879"/>
                    <a:pt x="40396" y="129689"/>
                  </a:cubicBezTo>
                  <a:cubicBezTo>
                    <a:pt x="34864" y="109235"/>
                    <a:pt x="30117" y="88508"/>
                    <a:pt x="22810" y="68533"/>
                  </a:cubicBezTo>
                  <a:cubicBezTo>
                    <a:pt x="14922" y="46235"/>
                    <a:pt x="7546" y="23049"/>
                    <a:pt x="0" y="0"/>
                  </a:cubicBezTo>
                  <a:cubicBezTo>
                    <a:pt x="29264" y="11234"/>
                    <a:pt x="54908" y="29844"/>
                    <a:pt x="84411" y="4094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10777544" y="6259183"/>
              <a:ext cx="90215" cy="59551"/>
            </a:xfrm>
            <a:custGeom>
              <a:rect b="b" l="l" r="r" t="t"/>
              <a:pathLst>
                <a:path extrusionOk="0" h="59551" w="90215">
                  <a:moveTo>
                    <a:pt x="88338" y="20625"/>
                  </a:moveTo>
                  <a:cubicBezTo>
                    <a:pt x="88986" y="20932"/>
                    <a:pt x="89567" y="21273"/>
                    <a:pt x="90216" y="21581"/>
                  </a:cubicBezTo>
                  <a:cubicBezTo>
                    <a:pt x="68772" y="29947"/>
                    <a:pt x="46986" y="37391"/>
                    <a:pt x="26191" y="47259"/>
                  </a:cubicBezTo>
                  <a:cubicBezTo>
                    <a:pt x="17654" y="51630"/>
                    <a:pt x="8912" y="55796"/>
                    <a:pt x="0" y="59552"/>
                  </a:cubicBezTo>
                  <a:cubicBezTo>
                    <a:pt x="5873" y="42991"/>
                    <a:pt x="13966" y="26430"/>
                    <a:pt x="18747" y="9322"/>
                  </a:cubicBezTo>
                  <a:cubicBezTo>
                    <a:pt x="20590" y="6146"/>
                    <a:pt x="22503" y="3039"/>
                    <a:pt x="24586" y="0"/>
                  </a:cubicBezTo>
                  <a:cubicBezTo>
                    <a:pt x="46166" y="5395"/>
                    <a:pt x="68020" y="11473"/>
                    <a:pt x="88338" y="2062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10863798" y="6126489"/>
              <a:ext cx="50366" cy="79971"/>
            </a:xfrm>
            <a:custGeom>
              <a:rect b="b" l="l" r="r" t="t"/>
              <a:pathLst>
                <a:path extrusionOk="0" h="79971" w="50366">
                  <a:moveTo>
                    <a:pt x="44357" y="53132"/>
                  </a:moveTo>
                  <a:cubicBezTo>
                    <a:pt x="46542" y="62010"/>
                    <a:pt x="48454" y="70991"/>
                    <a:pt x="50366" y="79972"/>
                  </a:cubicBezTo>
                  <a:cubicBezTo>
                    <a:pt x="34181" y="73108"/>
                    <a:pt x="16971" y="68703"/>
                    <a:pt x="0" y="64162"/>
                  </a:cubicBezTo>
                  <a:cubicBezTo>
                    <a:pt x="11986" y="43640"/>
                    <a:pt x="24586" y="22673"/>
                    <a:pt x="31961" y="0"/>
                  </a:cubicBezTo>
                  <a:cubicBezTo>
                    <a:pt x="35991" y="17654"/>
                    <a:pt x="40122" y="35342"/>
                    <a:pt x="44357" y="5313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10610498" y="5948379"/>
              <a:ext cx="102918" cy="83591"/>
            </a:xfrm>
            <a:custGeom>
              <a:rect b="b" l="l" r="r" t="t"/>
              <a:pathLst>
                <a:path extrusionOk="0" h="83591" w="102918">
                  <a:moveTo>
                    <a:pt x="95952" y="0"/>
                  </a:moveTo>
                  <a:cubicBezTo>
                    <a:pt x="96396" y="19259"/>
                    <a:pt x="100904" y="38620"/>
                    <a:pt x="102918" y="57708"/>
                  </a:cubicBezTo>
                  <a:cubicBezTo>
                    <a:pt x="83625" y="68191"/>
                    <a:pt x="61123" y="71196"/>
                    <a:pt x="39986" y="76250"/>
                  </a:cubicBezTo>
                  <a:cubicBezTo>
                    <a:pt x="34078" y="78094"/>
                    <a:pt x="24654" y="79664"/>
                    <a:pt x="18644" y="83591"/>
                  </a:cubicBezTo>
                  <a:cubicBezTo>
                    <a:pt x="15810" y="74303"/>
                    <a:pt x="12805" y="65050"/>
                    <a:pt x="9561" y="55864"/>
                  </a:cubicBezTo>
                  <a:cubicBezTo>
                    <a:pt x="6795" y="47874"/>
                    <a:pt x="4473" y="39644"/>
                    <a:pt x="1263" y="31791"/>
                  </a:cubicBezTo>
                  <a:cubicBezTo>
                    <a:pt x="4439" y="28683"/>
                    <a:pt x="5156" y="22366"/>
                    <a:pt x="34" y="20215"/>
                  </a:cubicBezTo>
                  <a:cubicBezTo>
                    <a:pt x="34" y="20181"/>
                    <a:pt x="34" y="20112"/>
                    <a:pt x="0" y="20078"/>
                  </a:cubicBezTo>
                  <a:cubicBezTo>
                    <a:pt x="512" y="19908"/>
                    <a:pt x="990" y="19737"/>
                    <a:pt x="1502" y="19634"/>
                  </a:cubicBezTo>
                  <a:cubicBezTo>
                    <a:pt x="3039" y="22639"/>
                    <a:pt x="5873" y="24995"/>
                    <a:pt x="9459" y="25337"/>
                  </a:cubicBezTo>
                  <a:cubicBezTo>
                    <a:pt x="13864" y="26088"/>
                    <a:pt x="18029" y="24483"/>
                    <a:pt x="22059" y="22947"/>
                  </a:cubicBezTo>
                  <a:cubicBezTo>
                    <a:pt x="37083" y="18132"/>
                    <a:pt x="52279" y="13795"/>
                    <a:pt x="67337" y="9015"/>
                  </a:cubicBezTo>
                  <a:cubicBezTo>
                    <a:pt x="76933" y="6078"/>
                    <a:pt x="86425" y="3073"/>
                    <a:pt x="95952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10641708" y="6071171"/>
              <a:ext cx="88986" cy="66176"/>
            </a:xfrm>
            <a:custGeom>
              <a:rect b="b" l="l" r="r" t="t"/>
              <a:pathLst>
                <a:path extrusionOk="0" h="66176" w="88986">
                  <a:moveTo>
                    <a:pt x="77786" y="0"/>
                  </a:moveTo>
                  <a:cubicBezTo>
                    <a:pt x="83420" y="13112"/>
                    <a:pt x="84411" y="27795"/>
                    <a:pt x="88986" y="41215"/>
                  </a:cubicBezTo>
                  <a:cubicBezTo>
                    <a:pt x="64742" y="50059"/>
                    <a:pt x="41113" y="60884"/>
                    <a:pt x="15742" y="66176"/>
                  </a:cubicBezTo>
                  <a:cubicBezTo>
                    <a:pt x="10381" y="45962"/>
                    <a:pt x="5361" y="25678"/>
                    <a:pt x="0" y="5463"/>
                  </a:cubicBezTo>
                  <a:cubicBezTo>
                    <a:pt x="1263" y="5907"/>
                    <a:pt x="2800" y="6283"/>
                    <a:pt x="4644" y="6488"/>
                  </a:cubicBezTo>
                  <a:cubicBezTo>
                    <a:pt x="29332" y="9629"/>
                    <a:pt x="53542" y="4917"/>
                    <a:pt x="77786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10756100" y="5894871"/>
              <a:ext cx="105103" cy="87695"/>
            </a:xfrm>
            <a:custGeom>
              <a:rect b="b" l="l" r="r" t="t"/>
              <a:pathLst>
                <a:path extrusionOk="0" h="87695" w="105103">
                  <a:moveTo>
                    <a:pt x="105104" y="74816"/>
                  </a:moveTo>
                  <a:cubicBezTo>
                    <a:pt x="104352" y="75703"/>
                    <a:pt x="103909" y="76625"/>
                    <a:pt x="103806" y="77445"/>
                  </a:cubicBezTo>
                  <a:cubicBezTo>
                    <a:pt x="97250" y="73894"/>
                    <a:pt x="88952" y="77035"/>
                    <a:pt x="81884" y="77616"/>
                  </a:cubicBezTo>
                  <a:cubicBezTo>
                    <a:pt x="4132" y="90557"/>
                    <a:pt x="31278" y="102304"/>
                    <a:pt x="0" y="36639"/>
                  </a:cubicBezTo>
                  <a:cubicBezTo>
                    <a:pt x="22571" y="28683"/>
                    <a:pt x="44971" y="20351"/>
                    <a:pt x="67303" y="11712"/>
                  </a:cubicBezTo>
                  <a:cubicBezTo>
                    <a:pt x="76420" y="8025"/>
                    <a:pt x="85401" y="4098"/>
                    <a:pt x="94347" y="0"/>
                  </a:cubicBezTo>
                  <a:cubicBezTo>
                    <a:pt x="93801" y="9254"/>
                    <a:pt x="94279" y="18405"/>
                    <a:pt x="95406" y="27522"/>
                  </a:cubicBezTo>
                  <a:cubicBezTo>
                    <a:pt x="94791" y="31278"/>
                    <a:pt x="94689" y="35171"/>
                    <a:pt x="94723" y="38996"/>
                  </a:cubicBezTo>
                  <a:cubicBezTo>
                    <a:pt x="94723" y="39781"/>
                    <a:pt x="95372" y="40430"/>
                    <a:pt x="96157" y="40430"/>
                  </a:cubicBezTo>
                  <a:cubicBezTo>
                    <a:pt x="96635" y="40327"/>
                    <a:pt x="96977" y="40054"/>
                    <a:pt x="97216" y="39747"/>
                  </a:cubicBezTo>
                  <a:cubicBezTo>
                    <a:pt x="99333" y="51493"/>
                    <a:pt x="102201" y="63171"/>
                    <a:pt x="105104" y="7481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10804690" y="6023570"/>
              <a:ext cx="78025" cy="66688"/>
            </a:xfrm>
            <a:custGeom>
              <a:rect b="b" l="l" r="r" t="t"/>
              <a:pathLst>
                <a:path extrusionOk="0" h="66688" w="78025">
                  <a:moveTo>
                    <a:pt x="68328" y="0"/>
                  </a:moveTo>
                  <a:cubicBezTo>
                    <a:pt x="71503" y="14922"/>
                    <a:pt x="74747" y="29844"/>
                    <a:pt x="78025" y="44732"/>
                  </a:cubicBezTo>
                  <a:cubicBezTo>
                    <a:pt x="68498" y="47771"/>
                    <a:pt x="59006" y="50879"/>
                    <a:pt x="49547" y="54191"/>
                  </a:cubicBezTo>
                  <a:cubicBezTo>
                    <a:pt x="34556" y="58869"/>
                    <a:pt x="19361" y="62830"/>
                    <a:pt x="4166" y="66689"/>
                  </a:cubicBezTo>
                  <a:cubicBezTo>
                    <a:pt x="4371" y="50435"/>
                    <a:pt x="1332" y="33942"/>
                    <a:pt x="0" y="17688"/>
                  </a:cubicBezTo>
                  <a:cubicBezTo>
                    <a:pt x="21342" y="7103"/>
                    <a:pt x="45620" y="5942"/>
                    <a:pt x="68328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10906618" y="6008068"/>
              <a:ext cx="245276" cy="130269"/>
            </a:xfrm>
            <a:custGeom>
              <a:rect b="b" l="l" r="r" t="t"/>
              <a:pathLst>
                <a:path extrusionOk="0" h="130269" w="245276">
                  <a:moveTo>
                    <a:pt x="232710" y="14103"/>
                  </a:moveTo>
                  <a:cubicBezTo>
                    <a:pt x="236569" y="27830"/>
                    <a:pt x="240871" y="41454"/>
                    <a:pt x="245276" y="55079"/>
                  </a:cubicBezTo>
                  <a:cubicBezTo>
                    <a:pt x="235783" y="57981"/>
                    <a:pt x="226051" y="62591"/>
                    <a:pt x="220281" y="64093"/>
                  </a:cubicBezTo>
                  <a:cubicBezTo>
                    <a:pt x="195900" y="71572"/>
                    <a:pt x="170904" y="77274"/>
                    <a:pt x="146660" y="85230"/>
                  </a:cubicBezTo>
                  <a:cubicBezTo>
                    <a:pt x="133924" y="90182"/>
                    <a:pt x="121323" y="95508"/>
                    <a:pt x="107972" y="98650"/>
                  </a:cubicBezTo>
                  <a:cubicBezTo>
                    <a:pt x="75737" y="106435"/>
                    <a:pt x="45449" y="120504"/>
                    <a:pt x="13795" y="130270"/>
                  </a:cubicBezTo>
                  <a:cubicBezTo>
                    <a:pt x="9185" y="112104"/>
                    <a:pt x="4576" y="93904"/>
                    <a:pt x="0" y="75737"/>
                  </a:cubicBezTo>
                  <a:cubicBezTo>
                    <a:pt x="13215" y="71776"/>
                    <a:pt x="26395" y="67850"/>
                    <a:pt x="39610" y="63991"/>
                  </a:cubicBezTo>
                  <a:cubicBezTo>
                    <a:pt x="55932" y="57981"/>
                    <a:pt x="72255" y="51971"/>
                    <a:pt x="88884" y="46610"/>
                  </a:cubicBezTo>
                  <a:cubicBezTo>
                    <a:pt x="83796" y="59074"/>
                    <a:pt x="89669" y="75977"/>
                    <a:pt x="106982" y="80620"/>
                  </a:cubicBezTo>
                  <a:cubicBezTo>
                    <a:pt x="126787" y="85333"/>
                    <a:pt x="152329" y="74986"/>
                    <a:pt x="154855" y="52825"/>
                  </a:cubicBezTo>
                  <a:cubicBezTo>
                    <a:pt x="156460" y="43947"/>
                    <a:pt x="153592" y="33703"/>
                    <a:pt x="146285" y="28581"/>
                  </a:cubicBezTo>
                  <a:cubicBezTo>
                    <a:pt x="173773" y="18473"/>
                    <a:pt x="200885" y="7103"/>
                    <a:pt x="229330" y="0"/>
                  </a:cubicBezTo>
                  <a:cubicBezTo>
                    <a:pt x="230422" y="4712"/>
                    <a:pt x="231549" y="9390"/>
                    <a:pt x="232710" y="1410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10931272" y="6123723"/>
              <a:ext cx="249646" cy="130679"/>
            </a:xfrm>
            <a:custGeom>
              <a:rect b="b" l="l" r="r" t="t"/>
              <a:pathLst>
                <a:path extrusionOk="0" h="130679" w="249646">
                  <a:moveTo>
                    <a:pt x="239437" y="0"/>
                  </a:moveTo>
                  <a:cubicBezTo>
                    <a:pt x="243535" y="14820"/>
                    <a:pt x="247120" y="29708"/>
                    <a:pt x="249647" y="44835"/>
                  </a:cubicBezTo>
                  <a:cubicBezTo>
                    <a:pt x="221066" y="58254"/>
                    <a:pt x="191324" y="69215"/>
                    <a:pt x="161719" y="80211"/>
                  </a:cubicBezTo>
                  <a:cubicBezTo>
                    <a:pt x="161753" y="79972"/>
                    <a:pt x="161787" y="79733"/>
                    <a:pt x="161821" y="79494"/>
                  </a:cubicBezTo>
                  <a:cubicBezTo>
                    <a:pt x="162265" y="74406"/>
                    <a:pt x="162504" y="68430"/>
                    <a:pt x="158065" y="64879"/>
                  </a:cubicBezTo>
                  <a:cubicBezTo>
                    <a:pt x="158338" y="42308"/>
                    <a:pt x="131158" y="33498"/>
                    <a:pt x="113060" y="41522"/>
                  </a:cubicBezTo>
                  <a:cubicBezTo>
                    <a:pt x="89806" y="51835"/>
                    <a:pt x="85162" y="82567"/>
                    <a:pt x="104626" y="96328"/>
                  </a:cubicBezTo>
                  <a:cubicBezTo>
                    <a:pt x="79903" y="105138"/>
                    <a:pt x="56479" y="117397"/>
                    <a:pt x="31620" y="125899"/>
                  </a:cubicBezTo>
                  <a:cubicBezTo>
                    <a:pt x="27044" y="127606"/>
                    <a:pt x="22434" y="129177"/>
                    <a:pt x="17790" y="130680"/>
                  </a:cubicBezTo>
                  <a:cubicBezTo>
                    <a:pt x="17756" y="130475"/>
                    <a:pt x="17756" y="130304"/>
                    <a:pt x="17722" y="130099"/>
                  </a:cubicBezTo>
                  <a:cubicBezTo>
                    <a:pt x="11815" y="106299"/>
                    <a:pt x="5703" y="82464"/>
                    <a:pt x="0" y="58562"/>
                  </a:cubicBezTo>
                  <a:cubicBezTo>
                    <a:pt x="307" y="58596"/>
                    <a:pt x="580" y="58630"/>
                    <a:pt x="819" y="58630"/>
                  </a:cubicBezTo>
                  <a:cubicBezTo>
                    <a:pt x="31415" y="60850"/>
                    <a:pt x="61601" y="49923"/>
                    <a:pt x="91001" y="42786"/>
                  </a:cubicBezTo>
                  <a:cubicBezTo>
                    <a:pt x="140719" y="28991"/>
                    <a:pt x="189071" y="11029"/>
                    <a:pt x="239437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10515502" y="5708052"/>
              <a:ext cx="154169" cy="171419"/>
            </a:xfrm>
            <a:custGeom>
              <a:rect b="b" l="l" r="r" t="t"/>
              <a:pathLst>
                <a:path extrusionOk="0" h="171419" w="154169">
                  <a:moveTo>
                    <a:pt x="153968" y="125663"/>
                  </a:moveTo>
                  <a:cubicBezTo>
                    <a:pt x="155436" y="135292"/>
                    <a:pt x="148675" y="137273"/>
                    <a:pt x="140685" y="134814"/>
                  </a:cubicBezTo>
                  <a:cubicBezTo>
                    <a:pt x="129143" y="106780"/>
                    <a:pt x="126275" y="75160"/>
                    <a:pt x="112172" y="48184"/>
                  </a:cubicBezTo>
                  <a:cubicBezTo>
                    <a:pt x="107699" y="41457"/>
                    <a:pt x="97421" y="44018"/>
                    <a:pt x="96328" y="51906"/>
                  </a:cubicBezTo>
                  <a:cubicBezTo>
                    <a:pt x="93767" y="65769"/>
                    <a:pt x="93596" y="79940"/>
                    <a:pt x="92845" y="93975"/>
                  </a:cubicBezTo>
                  <a:cubicBezTo>
                    <a:pt x="91991" y="102409"/>
                    <a:pt x="92333" y="112380"/>
                    <a:pt x="88030" y="120609"/>
                  </a:cubicBezTo>
                  <a:cubicBezTo>
                    <a:pt x="80177" y="122248"/>
                    <a:pt x="73552" y="118833"/>
                    <a:pt x="69898" y="111799"/>
                  </a:cubicBezTo>
                  <a:cubicBezTo>
                    <a:pt x="62181" y="100394"/>
                    <a:pt x="57196" y="88374"/>
                    <a:pt x="50435" y="76116"/>
                  </a:cubicBezTo>
                  <a:cubicBezTo>
                    <a:pt x="47874" y="69560"/>
                    <a:pt x="39235" y="62799"/>
                    <a:pt x="33430" y="69901"/>
                  </a:cubicBezTo>
                  <a:cubicBezTo>
                    <a:pt x="29195" y="76218"/>
                    <a:pt x="33225" y="84448"/>
                    <a:pt x="33600" y="91414"/>
                  </a:cubicBezTo>
                  <a:cubicBezTo>
                    <a:pt x="36230" y="108350"/>
                    <a:pt x="40293" y="125014"/>
                    <a:pt x="44288" y="141643"/>
                  </a:cubicBezTo>
                  <a:cubicBezTo>
                    <a:pt x="45859" y="151205"/>
                    <a:pt x="49205" y="162575"/>
                    <a:pt x="43844" y="171419"/>
                  </a:cubicBezTo>
                  <a:cubicBezTo>
                    <a:pt x="42137" y="171112"/>
                    <a:pt x="40430" y="170702"/>
                    <a:pt x="38825" y="169985"/>
                  </a:cubicBezTo>
                  <a:cubicBezTo>
                    <a:pt x="21000" y="132390"/>
                    <a:pt x="16561" y="89843"/>
                    <a:pt x="0" y="51769"/>
                  </a:cubicBezTo>
                  <a:cubicBezTo>
                    <a:pt x="1981" y="49208"/>
                    <a:pt x="171" y="45759"/>
                    <a:pt x="239" y="42823"/>
                  </a:cubicBezTo>
                  <a:cubicBezTo>
                    <a:pt x="68" y="39408"/>
                    <a:pt x="820" y="36028"/>
                    <a:pt x="2254" y="32886"/>
                  </a:cubicBezTo>
                  <a:cubicBezTo>
                    <a:pt x="8434" y="30120"/>
                    <a:pt x="15195" y="28549"/>
                    <a:pt x="21444" y="25920"/>
                  </a:cubicBezTo>
                  <a:cubicBezTo>
                    <a:pt x="35274" y="43642"/>
                    <a:pt x="45723" y="75604"/>
                    <a:pt x="69454" y="81716"/>
                  </a:cubicBezTo>
                  <a:cubicBezTo>
                    <a:pt x="76591" y="82091"/>
                    <a:pt x="80996" y="75706"/>
                    <a:pt x="82157" y="69389"/>
                  </a:cubicBezTo>
                  <a:cubicBezTo>
                    <a:pt x="86460" y="56379"/>
                    <a:pt x="89908" y="43164"/>
                    <a:pt x="92094" y="29642"/>
                  </a:cubicBezTo>
                  <a:cubicBezTo>
                    <a:pt x="94245" y="20183"/>
                    <a:pt x="93391" y="10315"/>
                    <a:pt x="98616" y="1608"/>
                  </a:cubicBezTo>
                  <a:cubicBezTo>
                    <a:pt x="104011" y="-817"/>
                    <a:pt x="110943" y="310"/>
                    <a:pt x="116918" y="3"/>
                  </a:cubicBezTo>
                  <a:cubicBezTo>
                    <a:pt x="125455" y="25510"/>
                    <a:pt x="131328" y="51974"/>
                    <a:pt x="141128" y="77140"/>
                  </a:cubicBezTo>
                  <a:cubicBezTo>
                    <a:pt x="146387" y="92916"/>
                    <a:pt x="152090" y="108999"/>
                    <a:pt x="153968" y="12566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10708328" y="5651331"/>
              <a:ext cx="96553" cy="170090"/>
            </a:xfrm>
            <a:custGeom>
              <a:rect b="b" l="l" r="r" t="t"/>
              <a:pathLst>
                <a:path extrusionOk="0" h="170090" w="96553">
                  <a:moveTo>
                    <a:pt x="33361" y="79944"/>
                  </a:moveTo>
                  <a:cubicBezTo>
                    <a:pt x="71981" y="97666"/>
                    <a:pt x="64674" y="24967"/>
                    <a:pt x="36059" y="21689"/>
                  </a:cubicBezTo>
                  <a:cubicBezTo>
                    <a:pt x="27898" y="19606"/>
                    <a:pt x="15878" y="23977"/>
                    <a:pt x="22742" y="33572"/>
                  </a:cubicBezTo>
                  <a:cubicBezTo>
                    <a:pt x="19430" y="49348"/>
                    <a:pt x="15298" y="71714"/>
                    <a:pt x="33361" y="79944"/>
                  </a:cubicBezTo>
                  <a:close/>
                  <a:moveTo>
                    <a:pt x="69591" y="53890"/>
                  </a:moveTo>
                  <a:cubicBezTo>
                    <a:pt x="73347" y="66114"/>
                    <a:pt x="109543" y="147144"/>
                    <a:pt x="91582" y="149022"/>
                  </a:cubicBezTo>
                  <a:cubicBezTo>
                    <a:pt x="91547" y="149022"/>
                    <a:pt x="91547" y="149022"/>
                    <a:pt x="91547" y="149022"/>
                  </a:cubicBezTo>
                  <a:cubicBezTo>
                    <a:pt x="89533" y="148988"/>
                    <a:pt x="87518" y="147656"/>
                    <a:pt x="86664" y="145744"/>
                  </a:cubicBezTo>
                  <a:cubicBezTo>
                    <a:pt x="77718" y="127032"/>
                    <a:pt x="74611" y="98827"/>
                    <a:pt x="46849" y="108729"/>
                  </a:cubicBezTo>
                  <a:cubicBezTo>
                    <a:pt x="38552" y="110232"/>
                    <a:pt x="28854" y="115115"/>
                    <a:pt x="29639" y="124812"/>
                  </a:cubicBezTo>
                  <a:cubicBezTo>
                    <a:pt x="27795" y="139222"/>
                    <a:pt x="30117" y="156227"/>
                    <a:pt x="24278" y="170091"/>
                  </a:cubicBezTo>
                  <a:cubicBezTo>
                    <a:pt x="5293" y="168315"/>
                    <a:pt x="3244" y="61197"/>
                    <a:pt x="0" y="21587"/>
                  </a:cubicBezTo>
                  <a:cubicBezTo>
                    <a:pt x="376" y="21382"/>
                    <a:pt x="717" y="21075"/>
                    <a:pt x="956" y="20665"/>
                  </a:cubicBezTo>
                  <a:cubicBezTo>
                    <a:pt x="1810" y="16874"/>
                    <a:pt x="1537" y="12845"/>
                    <a:pt x="1776" y="8918"/>
                  </a:cubicBezTo>
                  <a:cubicBezTo>
                    <a:pt x="4405" y="9567"/>
                    <a:pt x="7376" y="8850"/>
                    <a:pt x="9527" y="6084"/>
                  </a:cubicBezTo>
                  <a:cubicBezTo>
                    <a:pt x="17483" y="-3477"/>
                    <a:pt x="33396" y="450"/>
                    <a:pt x="44015" y="3045"/>
                  </a:cubicBezTo>
                  <a:cubicBezTo>
                    <a:pt x="54976" y="17967"/>
                    <a:pt x="61430" y="37021"/>
                    <a:pt x="69591" y="5389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10803768" y="5596889"/>
              <a:ext cx="116467" cy="152095"/>
            </a:xfrm>
            <a:custGeom>
              <a:rect b="b" l="l" r="r" t="t"/>
              <a:pathLst>
                <a:path extrusionOk="0" h="152095" w="116467">
                  <a:moveTo>
                    <a:pt x="115211" y="769"/>
                  </a:moveTo>
                  <a:cubicBezTo>
                    <a:pt x="122075" y="21940"/>
                    <a:pt x="99128" y="24877"/>
                    <a:pt x="87108" y="35667"/>
                  </a:cubicBezTo>
                  <a:cubicBezTo>
                    <a:pt x="77206" y="43282"/>
                    <a:pt x="84445" y="56292"/>
                    <a:pt x="85264" y="66365"/>
                  </a:cubicBezTo>
                  <a:cubicBezTo>
                    <a:pt x="89704" y="94365"/>
                    <a:pt x="104011" y="123766"/>
                    <a:pt x="95474" y="152039"/>
                  </a:cubicBezTo>
                  <a:cubicBezTo>
                    <a:pt x="95338" y="152073"/>
                    <a:pt x="95235" y="152073"/>
                    <a:pt x="95099" y="152073"/>
                  </a:cubicBezTo>
                  <a:cubicBezTo>
                    <a:pt x="92469" y="152176"/>
                    <a:pt x="89806" y="151937"/>
                    <a:pt x="87279" y="151117"/>
                  </a:cubicBezTo>
                  <a:cubicBezTo>
                    <a:pt x="76557" y="131176"/>
                    <a:pt x="70513" y="109048"/>
                    <a:pt x="65186" y="87160"/>
                  </a:cubicBezTo>
                  <a:cubicBezTo>
                    <a:pt x="59859" y="67389"/>
                    <a:pt x="55318" y="29691"/>
                    <a:pt x="26191" y="42189"/>
                  </a:cubicBezTo>
                  <a:cubicBezTo>
                    <a:pt x="18747" y="44204"/>
                    <a:pt x="9459" y="47414"/>
                    <a:pt x="2322" y="43282"/>
                  </a:cubicBezTo>
                  <a:cubicBezTo>
                    <a:pt x="820" y="40926"/>
                    <a:pt x="444" y="37853"/>
                    <a:pt x="0" y="35087"/>
                  </a:cubicBezTo>
                  <a:cubicBezTo>
                    <a:pt x="5566" y="33072"/>
                    <a:pt x="4815" y="26379"/>
                    <a:pt x="6146" y="21633"/>
                  </a:cubicBezTo>
                  <a:cubicBezTo>
                    <a:pt x="33805" y="12960"/>
                    <a:pt x="61942" y="7325"/>
                    <a:pt x="90864" y="2237"/>
                  </a:cubicBezTo>
                  <a:cubicBezTo>
                    <a:pt x="98957" y="1042"/>
                    <a:pt x="106948" y="-1177"/>
                    <a:pt x="115211" y="76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10966637" y="5509673"/>
              <a:ext cx="109637" cy="197391"/>
            </a:xfrm>
            <a:custGeom>
              <a:rect b="b" l="l" r="r" t="t"/>
              <a:pathLst>
                <a:path extrusionOk="0" h="197391" w="109637">
                  <a:moveTo>
                    <a:pt x="97466" y="82795"/>
                  </a:moveTo>
                  <a:cubicBezTo>
                    <a:pt x="100642" y="102020"/>
                    <a:pt x="123042" y="142723"/>
                    <a:pt x="97705" y="153376"/>
                  </a:cubicBezTo>
                  <a:cubicBezTo>
                    <a:pt x="88349" y="139308"/>
                    <a:pt x="88247" y="93381"/>
                    <a:pt x="64446" y="100312"/>
                  </a:cubicBezTo>
                  <a:cubicBezTo>
                    <a:pt x="52222" y="103556"/>
                    <a:pt x="38017" y="106903"/>
                    <a:pt x="29924" y="117283"/>
                  </a:cubicBezTo>
                  <a:cubicBezTo>
                    <a:pt x="27090" y="122713"/>
                    <a:pt x="29412" y="129098"/>
                    <a:pt x="29002" y="134937"/>
                  </a:cubicBezTo>
                  <a:cubicBezTo>
                    <a:pt x="28729" y="155425"/>
                    <a:pt x="36344" y="178508"/>
                    <a:pt x="25963" y="197392"/>
                  </a:cubicBezTo>
                  <a:cubicBezTo>
                    <a:pt x="10290" y="190357"/>
                    <a:pt x="6226" y="111069"/>
                    <a:pt x="2982" y="91776"/>
                  </a:cubicBezTo>
                  <a:cubicBezTo>
                    <a:pt x="933" y="68522"/>
                    <a:pt x="-3950" y="43253"/>
                    <a:pt x="6226" y="21263"/>
                  </a:cubicBezTo>
                  <a:cubicBezTo>
                    <a:pt x="16095" y="40009"/>
                    <a:pt x="8446" y="63741"/>
                    <a:pt x="18519" y="82624"/>
                  </a:cubicBezTo>
                  <a:cubicBezTo>
                    <a:pt x="22617" y="89659"/>
                    <a:pt x="31187" y="93859"/>
                    <a:pt x="39144" y="90990"/>
                  </a:cubicBezTo>
                  <a:cubicBezTo>
                    <a:pt x="47373" y="87985"/>
                    <a:pt x="56558" y="85595"/>
                    <a:pt x="62944" y="79380"/>
                  </a:cubicBezTo>
                  <a:cubicBezTo>
                    <a:pt x="75339" y="69580"/>
                    <a:pt x="49524" y="-10152"/>
                    <a:pt x="76944" y="1082"/>
                  </a:cubicBezTo>
                  <a:cubicBezTo>
                    <a:pt x="79164" y="3916"/>
                    <a:pt x="79403" y="6443"/>
                    <a:pt x="80359" y="10302"/>
                  </a:cubicBezTo>
                  <a:cubicBezTo>
                    <a:pt x="85310" y="34580"/>
                    <a:pt x="91491" y="58687"/>
                    <a:pt x="97466" y="8279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10738992" y="5686884"/>
              <a:ext cx="11883" cy="29127"/>
            </a:xfrm>
            <a:custGeom>
              <a:rect b="b" l="l" r="r" t="t"/>
              <a:pathLst>
                <a:path extrusionOk="0" h="29127" w="11883">
                  <a:moveTo>
                    <a:pt x="0" y="0"/>
                  </a:moveTo>
                  <a:cubicBezTo>
                    <a:pt x="12464" y="1878"/>
                    <a:pt x="11678" y="19395"/>
                    <a:pt x="11883" y="29127"/>
                  </a:cubicBezTo>
                  <a:cubicBezTo>
                    <a:pt x="-68" y="25508"/>
                    <a:pt x="3278" y="9595"/>
                    <a:pt x="0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10634981" y="5933560"/>
              <a:ext cx="233700" cy="171621"/>
            </a:xfrm>
            <a:custGeom>
              <a:rect b="b" l="l" r="r" t="t"/>
              <a:pathLst>
                <a:path extrusionOk="0" h="171621" w="233700">
                  <a:moveTo>
                    <a:pt x="233700" y="68191"/>
                  </a:moveTo>
                  <a:cubicBezTo>
                    <a:pt x="233427" y="68225"/>
                    <a:pt x="233154" y="68293"/>
                    <a:pt x="232881" y="68362"/>
                  </a:cubicBezTo>
                  <a:cubicBezTo>
                    <a:pt x="208705" y="77718"/>
                    <a:pt x="176675" y="77342"/>
                    <a:pt x="159124" y="98377"/>
                  </a:cubicBezTo>
                  <a:cubicBezTo>
                    <a:pt x="149768" y="94996"/>
                    <a:pt x="155675" y="129587"/>
                    <a:pt x="154616" y="135426"/>
                  </a:cubicBezTo>
                  <a:cubicBezTo>
                    <a:pt x="155982" y="143416"/>
                    <a:pt x="153148" y="153763"/>
                    <a:pt x="157177" y="160865"/>
                  </a:cubicBezTo>
                  <a:cubicBezTo>
                    <a:pt x="143826" y="164212"/>
                    <a:pt x="130543" y="167695"/>
                    <a:pt x="117362" y="171622"/>
                  </a:cubicBezTo>
                  <a:cubicBezTo>
                    <a:pt x="96226" y="78162"/>
                    <a:pt x="90045" y="129075"/>
                    <a:pt x="13044" y="132694"/>
                  </a:cubicBezTo>
                  <a:cubicBezTo>
                    <a:pt x="9288" y="132728"/>
                    <a:pt x="6385" y="133582"/>
                    <a:pt x="4507" y="134811"/>
                  </a:cubicBezTo>
                  <a:cubicBezTo>
                    <a:pt x="3039" y="129382"/>
                    <a:pt x="1571" y="123987"/>
                    <a:pt x="0" y="118592"/>
                  </a:cubicBezTo>
                  <a:cubicBezTo>
                    <a:pt x="6146" y="118557"/>
                    <a:pt x="13351" y="115109"/>
                    <a:pt x="19737" y="113743"/>
                  </a:cubicBezTo>
                  <a:cubicBezTo>
                    <a:pt x="40327" y="108962"/>
                    <a:pt x="62079" y="104660"/>
                    <a:pt x="81952" y="96021"/>
                  </a:cubicBezTo>
                  <a:cubicBezTo>
                    <a:pt x="99469" y="88269"/>
                    <a:pt x="102611" y="78879"/>
                    <a:pt x="96874" y="61191"/>
                  </a:cubicBezTo>
                  <a:cubicBezTo>
                    <a:pt x="93323" y="43844"/>
                    <a:pt x="90182" y="27078"/>
                    <a:pt x="86630" y="9800"/>
                  </a:cubicBezTo>
                  <a:cubicBezTo>
                    <a:pt x="96226" y="6590"/>
                    <a:pt x="105787" y="3312"/>
                    <a:pt x="115348" y="0"/>
                  </a:cubicBezTo>
                  <a:cubicBezTo>
                    <a:pt x="116338" y="10073"/>
                    <a:pt x="122689" y="27966"/>
                    <a:pt x="122553" y="31586"/>
                  </a:cubicBezTo>
                  <a:cubicBezTo>
                    <a:pt x="125353" y="45142"/>
                    <a:pt x="124704" y="64742"/>
                    <a:pt x="142187" y="67645"/>
                  </a:cubicBezTo>
                  <a:cubicBezTo>
                    <a:pt x="166943" y="70820"/>
                    <a:pt x="191563" y="61157"/>
                    <a:pt x="216320" y="59893"/>
                  </a:cubicBezTo>
                  <a:cubicBezTo>
                    <a:pt x="220554" y="59825"/>
                    <a:pt x="225266" y="59074"/>
                    <a:pt x="227998" y="55318"/>
                  </a:cubicBezTo>
                  <a:cubicBezTo>
                    <a:pt x="228954" y="54157"/>
                    <a:pt x="229569" y="52825"/>
                    <a:pt x="229944" y="51391"/>
                  </a:cubicBezTo>
                  <a:cubicBezTo>
                    <a:pt x="231310" y="56991"/>
                    <a:pt x="232573" y="62591"/>
                    <a:pt x="233700" y="681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10878721" y="5905798"/>
              <a:ext cx="239983" cy="89942"/>
            </a:xfrm>
            <a:custGeom>
              <a:rect b="b" l="l" r="r" t="t"/>
              <a:pathLst>
                <a:path extrusionOk="0" h="89942" w="239983">
                  <a:moveTo>
                    <a:pt x="230764" y="0"/>
                  </a:moveTo>
                  <a:cubicBezTo>
                    <a:pt x="234008" y="10961"/>
                    <a:pt x="237047" y="21922"/>
                    <a:pt x="239983" y="32986"/>
                  </a:cubicBezTo>
                  <a:cubicBezTo>
                    <a:pt x="209456" y="40088"/>
                    <a:pt x="178861" y="47191"/>
                    <a:pt x="148709" y="55693"/>
                  </a:cubicBezTo>
                  <a:cubicBezTo>
                    <a:pt x="125523" y="57981"/>
                    <a:pt x="104079" y="67918"/>
                    <a:pt x="81064" y="70615"/>
                  </a:cubicBezTo>
                  <a:cubicBezTo>
                    <a:pt x="59620" y="71742"/>
                    <a:pt x="39713" y="80074"/>
                    <a:pt x="19327" y="85981"/>
                  </a:cubicBezTo>
                  <a:cubicBezTo>
                    <a:pt x="16493" y="86938"/>
                    <a:pt x="10449" y="88064"/>
                    <a:pt x="5703" y="89943"/>
                  </a:cubicBezTo>
                  <a:cubicBezTo>
                    <a:pt x="3995" y="82738"/>
                    <a:pt x="2049" y="75533"/>
                    <a:pt x="0" y="68362"/>
                  </a:cubicBezTo>
                  <a:cubicBezTo>
                    <a:pt x="16664" y="64298"/>
                    <a:pt x="33054" y="58493"/>
                    <a:pt x="49820" y="55010"/>
                  </a:cubicBezTo>
                  <a:cubicBezTo>
                    <a:pt x="77855" y="49513"/>
                    <a:pt x="104421" y="38927"/>
                    <a:pt x="132216" y="32747"/>
                  </a:cubicBezTo>
                  <a:cubicBezTo>
                    <a:pt x="165782" y="25200"/>
                    <a:pt x="196241" y="10039"/>
                    <a:pt x="229193" y="512"/>
                  </a:cubicBezTo>
                  <a:cubicBezTo>
                    <a:pt x="229773" y="376"/>
                    <a:pt x="230320" y="205"/>
                    <a:pt x="230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10922975" y="6085717"/>
              <a:ext cx="241383" cy="86630"/>
            </a:xfrm>
            <a:custGeom>
              <a:rect b="b" l="l" r="r" t="t"/>
              <a:pathLst>
                <a:path extrusionOk="0" h="86630" w="241383">
                  <a:moveTo>
                    <a:pt x="236227" y="0"/>
                  </a:moveTo>
                  <a:cubicBezTo>
                    <a:pt x="238003" y="5463"/>
                    <a:pt x="239710" y="10961"/>
                    <a:pt x="241383" y="16425"/>
                  </a:cubicBezTo>
                  <a:cubicBezTo>
                    <a:pt x="165612" y="34386"/>
                    <a:pt x="94484" y="68157"/>
                    <a:pt x="18234" y="84650"/>
                  </a:cubicBezTo>
                  <a:cubicBezTo>
                    <a:pt x="14888" y="85401"/>
                    <a:pt x="10005" y="85606"/>
                    <a:pt x="5976" y="86630"/>
                  </a:cubicBezTo>
                  <a:cubicBezTo>
                    <a:pt x="5600" y="84991"/>
                    <a:pt x="5224" y="83352"/>
                    <a:pt x="4815" y="81747"/>
                  </a:cubicBezTo>
                  <a:cubicBezTo>
                    <a:pt x="3176" y="75396"/>
                    <a:pt x="1571" y="69079"/>
                    <a:pt x="0" y="62728"/>
                  </a:cubicBezTo>
                  <a:cubicBezTo>
                    <a:pt x="29776" y="61020"/>
                    <a:pt x="58596" y="47669"/>
                    <a:pt x="87723" y="41932"/>
                  </a:cubicBezTo>
                  <a:cubicBezTo>
                    <a:pt x="106470" y="39098"/>
                    <a:pt x="124021" y="32235"/>
                    <a:pt x="141846" y="26191"/>
                  </a:cubicBezTo>
                  <a:cubicBezTo>
                    <a:pt x="173773" y="18986"/>
                    <a:pt x="204880" y="9015"/>
                    <a:pt x="236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11002704" y="6046073"/>
              <a:ext cx="36889" cy="25818"/>
            </a:xfrm>
            <a:custGeom>
              <a:rect b="b" l="l" r="r" t="t"/>
              <a:pathLst>
                <a:path extrusionOk="0" h="25818" w="36889">
                  <a:moveTo>
                    <a:pt x="36779" y="8981"/>
                  </a:moveTo>
                  <a:cubicBezTo>
                    <a:pt x="39033" y="25849"/>
                    <a:pt x="5945" y="32952"/>
                    <a:pt x="789" y="16493"/>
                  </a:cubicBezTo>
                  <a:cubicBezTo>
                    <a:pt x="-475" y="12942"/>
                    <a:pt x="-168" y="9185"/>
                    <a:pt x="1335" y="5907"/>
                  </a:cubicBezTo>
                  <a:cubicBezTo>
                    <a:pt x="8130" y="3824"/>
                    <a:pt x="14959" y="1810"/>
                    <a:pt x="21891" y="0"/>
                  </a:cubicBezTo>
                  <a:cubicBezTo>
                    <a:pt x="23052" y="7103"/>
                    <a:pt x="30565" y="8537"/>
                    <a:pt x="36779" y="89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11045583" y="6181976"/>
              <a:ext cx="28559" cy="22196"/>
            </a:xfrm>
            <a:custGeom>
              <a:rect b="b" l="l" r="r" t="t"/>
              <a:pathLst>
                <a:path extrusionOk="0" h="22196" w="28559">
                  <a:moveTo>
                    <a:pt x="28559" y="7309"/>
                  </a:moveTo>
                  <a:cubicBezTo>
                    <a:pt x="25793" y="9904"/>
                    <a:pt x="25520" y="13626"/>
                    <a:pt x="25213" y="17177"/>
                  </a:cubicBezTo>
                  <a:cubicBezTo>
                    <a:pt x="23779" y="20865"/>
                    <a:pt x="18349" y="21617"/>
                    <a:pt x="14798" y="22197"/>
                  </a:cubicBezTo>
                  <a:cubicBezTo>
                    <a:pt x="-19963" y="21036"/>
                    <a:pt x="15720" y="-15091"/>
                    <a:pt x="28559" y="7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10661445" y="6089542"/>
              <a:ext cx="266890" cy="244285"/>
            </a:xfrm>
            <a:custGeom>
              <a:rect b="b" l="l" r="r" t="t"/>
              <a:pathLst>
                <a:path extrusionOk="0" h="244285" w="266890">
                  <a:moveTo>
                    <a:pt x="258798" y="144031"/>
                  </a:moveTo>
                  <a:cubicBezTo>
                    <a:pt x="261052" y="153216"/>
                    <a:pt x="263647" y="162299"/>
                    <a:pt x="266891" y="171144"/>
                  </a:cubicBezTo>
                  <a:cubicBezTo>
                    <a:pt x="255554" y="174422"/>
                    <a:pt x="244149" y="177563"/>
                    <a:pt x="232881" y="181217"/>
                  </a:cubicBezTo>
                  <a:cubicBezTo>
                    <a:pt x="229944" y="176436"/>
                    <a:pt x="223798" y="174524"/>
                    <a:pt x="218812" y="172339"/>
                  </a:cubicBezTo>
                  <a:cubicBezTo>
                    <a:pt x="204027" y="164485"/>
                    <a:pt x="187841" y="160592"/>
                    <a:pt x="171792" y="156255"/>
                  </a:cubicBezTo>
                  <a:cubicBezTo>
                    <a:pt x="159978" y="153592"/>
                    <a:pt x="147309" y="147787"/>
                    <a:pt x="135221" y="151714"/>
                  </a:cubicBezTo>
                  <a:cubicBezTo>
                    <a:pt x="129723" y="153729"/>
                    <a:pt x="127265" y="159465"/>
                    <a:pt x="126172" y="164792"/>
                  </a:cubicBezTo>
                  <a:cubicBezTo>
                    <a:pt x="123987" y="171895"/>
                    <a:pt x="121016" y="178929"/>
                    <a:pt x="118489" y="186100"/>
                  </a:cubicBezTo>
                  <a:cubicBezTo>
                    <a:pt x="118455" y="186134"/>
                    <a:pt x="118455" y="186202"/>
                    <a:pt x="118421" y="186236"/>
                  </a:cubicBezTo>
                  <a:cubicBezTo>
                    <a:pt x="114187" y="195456"/>
                    <a:pt x="110670" y="203822"/>
                    <a:pt x="109235" y="205700"/>
                  </a:cubicBezTo>
                  <a:cubicBezTo>
                    <a:pt x="106811" y="213110"/>
                    <a:pt x="95406" y="227144"/>
                    <a:pt x="94825" y="237115"/>
                  </a:cubicBezTo>
                  <a:cubicBezTo>
                    <a:pt x="84991" y="240291"/>
                    <a:pt x="74918" y="242749"/>
                    <a:pt x="64674" y="244286"/>
                  </a:cubicBezTo>
                  <a:cubicBezTo>
                    <a:pt x="71025" y="234144"/>
                    <a:pt x="75703" y="219051"/>
                    <a:pt x="80620" y="212837"/>
                  </a:cubicBezTo>
                  <a:cubicBezTo>
                    <a:pt x="92777" y="189617"/>
                    <a:pt x="132080" y="139489"/>
                    <a:pt x="110567" y="115075"/>
                  </a:cubicBezTo>
                  <a:cubicBezTo>
                    <a:pt x="104796" y="111284"/>
                    <a:pt x="97694" y="110294"/>
                    <a:pt x="91343" y="107767"/>
                  </a:cubicBezTo>
                  <a:cubicBezTo>
                    <a:pt x="77240" y="102679"/>
                    <a:pt x="63547" y="96499"/>
                    <a:pt x="49615" y="90899"/>
                  </a:cubicBezTo>
                  <a:cubicBezTo>
                    <a:pt x="36537" y="85811"/>
                    <a:pt x="21512" y="79835"/>
                    <a:pt x="7478" y="83489"/>
                  </a:cubicBezTo>
                  <a:cubicBezTo>
                    <a:pt x="5020" y="76011"/>
                    <a:pt x="2527" y="68532"/>
                    <a:pt x="0" y="61123"/>
                  </a:cubicBezTo>
                  <a:cubicBezTo>
                    <a:pt x="13761" y="59210"/>
                    <a:pt x="27215" y="55591"/>
                    <a:pt x="40532" y="51391"/>
                  </a:cubicBezTo>
                  <a:cubicBezTo>
                    <a:pt x="41386" y="59484"/>
                    <a:pt x="52893" y="63923"/>
                    <a:pt x="59586" y="68293"/>
                  </a:cubicBezTo>
                  <a:cubicBezTo>
                    <a:pt x="78503" y="79118"/>
                    <a:pt x="98274" y="88884"/>
                    <a:pt x="118762" y="96294"/>
                  </a:cubicBezTo>
                  <a:cubicBezTo>
                    <a:pt x="127777" y="99367"/>
                    <a:pt x="139353" y="101484"/>
                    <a:pt x="146865" y="94074"/>
                  </a:cubicBezTo>
                  <a:cubicBezTo>
                    <a:pt x="157075" y="80074"/>
                    <a:pt x="163119" y="63342"/>
                    <a:pt x="170870" y="47942"/>
                  </a:cubicBezTo>
                  <a:cubicBezTo>
                    <a:pt x="173431" y="40396"/>
                    <a:pt x="184461" y="22776"/>
                    <a:pt x="183983" y="12122"/>
                  </a:cubicBezTo>
                  <a:cubicBezTo>
                    <a:pt x="198051" y="8229"/>
                    <a:pt x="212017" y="4166"/>
                    <a:pt x="226017" y="0"/>
                  </a:cubicBezTo>
                  <a:cubicBezTo>
                    <a:pt x="226939" y="4268"/>
                    <a:pt x="227930" y="8537"/>
                    <a:pt x="228886" y="12805"/>
                  </a:cubicBezTo>
                  <a:cubicBezTo>
                    <a:pt x="228510" y="13386"/>
                    <a:pt x="228169" y="14034"/>
                    <a:pt x="227930" y="14820"/>
                  </a:cubicBezTo>
                  <a:cubicBezTo>
                    <a:pt x="220315" y="34591"/>
                    <a:pt x="209183" y="52859"/>
                    <a:pt x="197744" y="70615"/>
                  </a:cubicBezTo>
                  <a:cubicBezTo>
                    <a:pt x="191734" y="79528"/>
                    <a:pt x="185485" y="88303"/>
                    <a:pt x="179680" y="97318"/>
                  </a:cubicBezTo>
                  <a:cubicBezTo>
                    <a:pt x="177187" y="101348"/>
                    <a:pt x="176436" y="106026"/>
                    <a:pt x="178314" y="110499"/>
                  </a:cubicBezTo>
                  <a:cubicBezTo>
                    <a:pt x="182241" y="118899"/>
                    <a:pt x="192110" y="121699"/>
                    <a:pt x="200373" y="124021"/>
                  </a:cubicBezTo>
                  <a:cubicBezTo>
                    <a:pt x="218846" y="129143"/>
                    <a:pt x="235408" y="133445"/>
                    <a:pt x="253096" y="142460"/>
                  </a:cubicBezTo>
                  <a:cubicBezTo>
                    <a:pt x="254803" y="143519"/>
                    <a:pt x="256818" y="144031"/>
                    <a:pt x="258798" y="1440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10695011" y="6573504"/>
              <a:ext cx="804394" cy="334808"/>
            </a:xfrm>
            <a:custGeom>
              <a:rect b="b" l="l" r="r" t="t"/>
              <a:pathLst>
                <a:path extrusionOk="0" h="334808" w="804394">
                  <a:moveTo>
                    <a:pt x="783634" y="956"/>
                  </a:moveTo>
                  <a:cubicBezTo>
                    <a:pt x="789643" y="854"/>
                    <a:pt x="797156" y="990"/>
                    <a:pt x="804395" y="273"/>
                  </a:cubicBezTo>
                  <a:cubicBezTo>
                    <a:pt x="775951" y="28376"/>
                    <a:pt x="747472" y="56820"/>
                    <a:pt x="715716" y="81269"/>
                  </a:cubicBezTo>
                  <a:cubicBezTo>
                    <a:pt x="688945" y="102577"/>
                    <a:pt x="658418" y="117977"/>
                    <a:pt x="628129" y="133616"/>
                  </a:cubicBezTo>
                  <a:cubicBezTo>
                    <a:pt x="571138" y="166738"/>
                    <a:pt x="510050" y="191427"/>
                    <a:pt x="447664" y="212154"/>
                  </a:cubicBezTo>
                  <a:cubicBezTo>
                    <a:pt x="399073" y="230695"/>
                    <a:pt x="349526" y="248418"/>
                    <a:pt x="299160" y="262349"/>
                  </a:cubicBezTo>
                  <a:cubicBezTo>
                    <a:pt x="267437" y="272559"/>
                    <a:pt x="236466" y="284886"/>
                    <a:pt x="204027" y="292740"/>
                  </a:cubicBezTo>
                  <a:cubicBezTo>
                    <a:pt x="170973" y="304487"/>
                    <a:pt x="137031" y="313160"/>
                    <a:pt x="102304" y="318555"/>
                  </a:cubicBezTo>
                  <a:cubicBezTo>
                    <a:pt x="90386" y="320706"/>
                    <a:pt x="78264" y="321628"/>
                    <a:pt x="66347" y="323779"/>
                  </a:cubicBezTo>
                  <a:cubicBezTo>
                    <a:pt x="60918" y="325248"/>
                    <a:pt x="58357" y="329550"/>
                    <a:pt x="58186" y="333955"/>
                  </a:cubicBezTo>
                  <a:cubicBezTo>
                    <a:pt x="54771" y="334399"/>
                    <a:pt x="51288" y="334706"/>
                    <a:pt x="47771" y="334809"/>
                  </a:cubicBezTo>
                  <a:cubicBezTo>
                    <a:pt x="40908" y="326750"/>
                    <a:pt x="32030" y="320331"/>
                    <a:pt x="22708" y="316506"/>
                  </a:cubicBezTo>
                  <a:cubicBezTo>
                    <a:pt x="16903" y="314423"/>
                    <a:pt x="8537" y="312409"/>
                    <a:pt x="0" y="311794"/>
                  </a:cubicBezTo>
                  <a:cubicBezTo>
                    <a:pt x="13386" y="306808"/>
                    <a:pt x="26464" y="300321"/>
                    <a:pt x="39508" y="295540"/>
                  </a:cubicBezTo>
                  <a:cubicBezTo>
                    <a:pt x="85060" y="278125"/>
                    <a:pt x="130236" y="259686"/>
                    <a:pt x="176402" y="243808"/>
                  </a:cubicBezTo>
                  <a:cubicBezTo>
                    <a:pt x="237832" y="219086"/>
                    <a:pt x="302711" y="202319"/>
                    <a:pt x="364687" y="178383"/>
                  </a:cubicBezTo>
                  <a:cubicBezTo>
                    <a:pt x="421405" y="154753"/>
                    <a:pt x="479489" y="134572"/>
                    <a:pt x="536343" y="111318"/>
                  </a:cubicBezTo>
                  <a:cubicBezTo>
                    <a:pt x="591592" y="89191"/>
                    <a:pt x="644930" y="62659"/>
                    <a:pt x="699530" y="38927"/>
                  </a:cubicBezTo>
                  <a:cubicBezTo>
                    <a:pt x="703901" y="36878"/>
                    <a:pt x="708306" y="34898"/>
                    <a:pt x="712745" y="32986"/>
                  </a:cubicBezTo>
                  <a:cubicBezTo>
                    <a:pt x="707384" y="37220"/>
                    <a:pt x="702057" y="41454"/>
                    <a:pt x="696935" y="45996"/>
                  </a:cubicBezTo>
                  <a:cubicBezTo>
                    <a:pt x="678871" y="62557"/>
                    <a:pt x="658964" y="76659"/>
                    <a:pt x="636939" y="87552"/>
                  </a:cubicBezTo>
                  <a:cubicBezTo>
                    <a:pt x="601597" y="109031"/>
                    <a:pt x="562568" y="122416"/>
                    <a:pt x="524528" y="138089"/>
                  </a:cubicBezTo>
                  <a:cubicBezTo>
                    <a:pt x="461869" y="163426"/>
                    <a:pt x="397912" y="185417"/>
                    <a:pt x="335321" y="210924"/>
                  </a:cubicBezTo>
                  <a:cubicBezTo>
                    <a:pt x="310326" y="218949"/>
                    <a:pt x="286047" y="229090"/>
                    <a:pt x="260881" y="236603"/>
                  </a:cubicBezTo>
                  <a:cubicBezTo>
                    <a:pt x="229432" y="246983"/>
                    <a:pt x="197163" y="253710"/>
                    <a:pt x="166192" y="265662"/>
                  </a:cubicBezTo>
                  <a:cubicBezTo>
                    <a:pt x="160968" y="269281"/>
                    <a:pt x="108313" y="280994"/>
                    <a:pt x="117567" y="288472"/>
                  </a:cubicBezTo>
                  <a:cubicBezTo>
                    <a:pt x="143792" y="284374"/>
                    <a:pt x="168958" y="274540"/>
                    <a:pt x="194363" y="266959"/>
                  </a:cubicBezTo>
                  <a:cubicBezTo>
                    <a:pt x="234144" y="256784"/>
                    <a:pt x="273754" y="245447"/>
                    <a:pt x="312170" y="230969"/>
                  </a:cubicBezTo>
                  <a:cubicBezTo>
                    <a:pt x="312272" y="230934"/>
                    <a:pt x="312340" y="230934"/>
                    <a:pt x="312409" y="230900"/>
                  </a:cubicBezTo>
                  <a:cubicBezTo>
                    <a:pt x="340785" y="221988"/>
                    <a:pt x="368204" y="210378"/>
                    <a:pt x="396068" y="200134"/>
                  </a:cubicBezTo>
                  <a:cubicBezTo>
                    <a:pt x="453639" y="179953"/>
                    <a:pt x="511518" y="160285"/>
                    <a:pt x="568099" y="137406"/>
                  </a:cubicBezTo>
                  <a:cubicBezTo>
                    <a:pt x="605661" y="123577"/>
                    <a:pt x="640934" y="104216"/>
                    <a:pt x="675320" y="83899"/>
                  </a:cubicBezTo>
                  <a:cubicBezTo>
                    <a:pt x="701067" y="64845"/>
                    <a:pt x="725516" y="43708"/>
                    <a:pt x="750204" y="23049"/>
                  </a:cubicBezTo>
                  <a:cubicBezTo>
                    <a:pt x="754575" y="18644"/>
                    <a:pt x="759287" y="14512"/>
                    <a:pt x="763214" y="9698"/>
                  </a:cubicBezTo>
                  <a:cubicBezTo>
                    <a:pt x="767311" y="6932"/>
                    <a:pt x="770965" y="3722"/>
                    <a:pt x="773834" y="0"/>
                  </a:cubicBezTo>
                  <a:cubicBezTo>
                    <a:pt x="776873" y="1502"/>
                    <a:pt x="780321" y="1332"/>
                    <a:pt x="783634" y="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10945921" y="6689261"/>
              <a:ext cx="499293" cy="187363"/>
            </a:xfrm>
            <a:custGeom>
              <a:rect b="b" l="l" r="r" t="t"/>
              <a:pathLst>
                <a:path extrusionOk="0" h="187363" w="499293">
                  <a:moveTo>
                    <a:pt x="441381" y="102509"/>
                  </a:moveTo>
                  <a:cubicBezTo>
                    <a:pt x="448927" y="88235"/>
                    <a:pt x="435508" y="80689"/>
                    <a:pt x="422600" y="81406"/>
                  </a:cubicBezTo>
                  <a:cubicBezTo>
                    <a:pt x="418912" y="81303"/>
                    <a:pt x="415634" y="83660"/>
                    <a:pt x="414132" y="86903"/>
                  </a:cubicBezTo>
                  <a:cubicBezTo>
                    <a:pt x="408259" y="82464"/>
                    <a:pt x="403068" y="90421"/>
                    <a:pt x="403102" y="95918"/>
                  </a:cubicBezTo>
                  <a:cubicBezTo>
                    <a:pt x="403273" y="102543"/>
                    <a:pt x="409659" y="106743"/>
                    <a:pt x="415498" y="108143"/>
                  </a:cubicBezTo>
                  <a:cubicBezTo>
                    <a:pt x="424307" y="110499"/>
                    <a:pt x="436259" y="111967"/>
                    <a:pt x="441381" y="102509"/>
                  </a:cubicBezTo>
                  <a:close/>
                  <a:moveTo>
                    <a:pt x="476245" y="79152"/>
                  </a:moveTo>
                  <a:cubicBezTo>
                    <a:pt x="484815" y="100152"/>
                    <a:pt x="494684" y="120401"/>
                    <a:pt x="499294" y="142870"/>
                  </a:cubicBezTo>
                  <a:cubicBezTo>
                    <a:pt x="425059" y="143177"/>
                    <a:pt x="351165" y="150724"/>
                    <a:pt x="277340" y="157860"/>
                  </a:cubicBezTo>
                  <a:cubicBezTo>
                    <a:pt x="251013" y="159363"/>
                    <a:pt x="224549" y="158373"/>
                    <a:pt x="198358" y="161412"/>
                  </a:cubicBezTo>
                  <a:cubicBezTo>
                    <a:pt x="163187" y="165919"/>
                    <a:pt x="128665" y="174626"/>
                    <a:pt x="93460" y="178622"/>
                  </a:cubicBezTo>
                  <a:cubicBezTo>
                    <a:pt x="62489" y="180944"/>
                    <a:pt x="31005" y="182788"/>
                    <a:pt x="0" y="187363"/>
                  </a:cubicBezTo>
                  <a:cubicBezTo>
                    <a:pt x="58459" y="166807"/>
                    <a:pt x="118318" y="150143"/>
                    <a:pt x="176436" y="128494"/>
                  </a:cubicBezTo>
                  <a:cubicBezTo>
                    <a:pt x="205359" y="116748"/>
                    <a:pt x="234930" y="106845"/>
                    <a:pt x="264330" y="96328"/>
                  </a:cubicBezTo>
                  <a:cubicBezTo>
                    <a:pt x="309677" y="78264"/>
                    <a:pt x="353316" y="56240"/>
                    <a:pt x="395419" y="31620"/>
                  </a:cubicBezTo>
                  <a:cubicBezTo>
                    <a:pt x="414473" y="22639"/>
                    <a:pt x="432469" y="11986"/>
                    <a:pt x="449474" y="0"/>
                  </a:cubicBezTo>
                  <a:cubicBezTo>
                    <a:pt x="457088" y="26771"/>
                    <a:pt x="466001" y="53303"/>
                    <a:pt x="476245" y="79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11149299" y="5279206"/>
              <a:ext cx="352496" cy="1272375"/>
            </a:xfrm>
            <a:custGeom>
              <a:rect b="b" l="l" r="r" t="t"/>
              <a:pathLst>
                <a:path extrusionOk="0" h="1272375" w="352496">
                  <a:moveTo>
                    <a:pt x="352497" y="1270942"/>
                  </a:moveTo>
                  <a:cubicBezTo>
                    <a:pt x="343926" y="1272410"/>
                    <a:pt x="335150" y="1271591"/>
                    <a:pt x="326579" y="1272376"/>
                  </a:cubicBezTo>
                  <a:cubicBezTo>
                    <a:pt x="326579" y="1272103"/>
                    <a:pt x="326545" y="1271864"/>
                    <a:pt x="326545" y="1271591"/>
                  </a:cubicBezTo>
                  <a:cubicBezTo>
                    <a:pt x="326579" y="1267800"/>
                    <a:pt x="325043" y="1264932"/>
                    <a:pt x="322755" y="1263088"/>
                  </a:cubicBezTo>
                  <a:cubicBezTo>
                    <a:pt x="323506" y="1259673"/>
                    <a:pt x="322448" y="1255985"/>
                    <a:pt x="321731" y="1252537"/>
                  </a:cubicBezTo>
                  <a:cubicBezTo>
                    <a:pt x="314867" y="1217434"/>
                    <a:pt x="307082" y="1181750"/>
                    <a:pt x="297418" y="1147194"/>
                  </a:cubicBezTo>
                  <a:cubicBezTo>
                    <a:pt x="276555" y="1069510"/>
                    <a:pt x="259003" y="991007"/>
                    <a:pt x="238754" y="913186"/>
                  </a:cubicBezTo>
                  <a:cubicBezTo>
                    <a:pt x="208978" y="809141"/>
                    <a:pt x="174763" y="706360"/>
                    <a:pt x="146865" y="601700"/>
                  </a:cubicBezTo>
                  <a:cubicBezTo>
                    <a:pt x="125523" y="522548"/>
                    <a:pt x="98991" y="444761"/>
                    <a:pt x="80791" y="364790"/>
                  </a:cubicBezTo>
                  <a:cubicBezTo>
                    <a:pt x="68567" y="310633"/>
                    <a:pt x="54908" y="256818"/>
                    <a:pt x="42171" y="202797"/>
                  </a:cubicBezTo>
                  <a:cubicBezTo>
                    <a:pt x="33703" y="167080"/>
                    <a:pt x="22127" y="132045"/>
                    <a:pt x="17312" y="95577"/>
                  </a:cubicBezTo>
                  <a:cubicBezTo>
                    <a:pt x="13590" y="63069"/>
                    <a:pt x="6112" y="32166"/>
                    <a:pt x="0" y="0"/>
                  </a:cubicBezTo>
                  <a:cubicBezTo>
                    <a:pt x="1707" y="580"/>
                    <a:pt x="3073" y="1161"/>
                    <a:pt x="3927" y="1741"/>
                  </a:cubicBezTo>
                  <a:cubicBezTo>
                    <a:pt x="5224" y="8332"/>
                    <a:pt x="11883" y="10449"/>
                    <a:pt x="17825" y="10825"/>
                  </a:cubicBezTo>
                  <a:cubicBezTo>
                    <a:pt x="30630" y="79835"/>
                    <a:pt x="54567" y="146148"/>
                    <a:pt x="71401" y="214203"/>
                  </a:cubicBezTo>
                  <a:cubicBezTo>
                    <a:pt x="87040" y="281369"/>
                    <a:pt x="108723" y="346863"/>
                    <a:pt x="125455" y="413722"/>
                  </a:cubicBezTo>
                  <a:cubicBezTo>
                    <a:pt x="139046" y="467845"/>
                    <a:pt x="150246" y="522548"/>
                    <a:pt x="165509" y="576226"/>
                  </a:cubicBezTo>
                  <a:cubicBezTo>
                    <a:pt x="187978" y="655276"/>
                    <a:pt x="213861" y="733370"/>
                    <a:pt x="233700" y="813136"/>
                  </a:cubicBezTo>
                  <a:cubicBezTo>
                    <a:pt x="249135" y="878971"/>
                    <a:pt x="271603" y="942723"/>
                    <a:pt x="289701" y="1007807"/>
                  </a:cubicBezTo>
                  <a:cubicBezTo>
                    <a:pt x="311589" y="1095223"/>
                    <a:pt x="328594" y="1183936"/>
                    <a:pt x="352497" y="1270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28"/>
          <p:cNvGrpSpPr/>
          <p:nvPr/>
        </p:nvGrpSpPr>
        <p:grpSpPr>
          <a:xfrm>
            <a:off x="2698589" y="5564124"/>
            <a:ext cx="1371144" cy="1363665"/>
            <a:chOff x="0" y="0"/>
            <a:chExt cx="1828192" cy="1818220"/>
          </a:xfrm>
        </p:grpSpPr>
        <p:grpSp>
          <p:nvGrpSpPr>
            <p:cNvPr id="942" name="Google Shape;942;p28"/>
            <p:cNvGrpSpPr/>
            <p:nvPr/>
          </p:nvGrpSpPr>
          <p:grpSpPr>
            <a:xfrm>
              <a:off x="339002" y="356839"/>
              <a:ext cx="1150187" cy="1155343"/>
              <a:chOff x="1813" y="0"/>
              <a:chExt cx="809173" cy="812800"/>
            </a:xfrm>
          </p:grpSpPr>
          <p:sp>
            <p:nvSpPr>
              <p:cNvPr id="943" name="Google Shape;943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945" name="Google Shape;945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828192" cy="18182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6" name="Google Shape;946;p28"/>
          <p:cNvSpPr txBox="1"/>
          <p:nvPr/>
        </p:nvSpPr>
        <p:spPr>
          <a:xfrm>
            <a:off x="1632429" y="7248962"/>
            <a:ext cx="3578005" cy="508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 main point</a:t>
            </a:r>
            <a:endParaRPr/>
          </a:p>
        </p:txBody>
      </p:sp>
      <p:sp>
        <p:nvSpPr>
          <p:cNvPr id="947" name="Google Shape;947;p28"/>
          <p:cNvSpPr txBox="1"/>
          <p:nvPr/>
        </p:nvSpPr>
        <p:spPr>
          <a:xfrm>
            <a:off x="1750808" y="7856426"/>
            <a:ext cx="3341249" cy="833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4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laborate on what you want to discuss. </a:t>
            </a:r>
            <a:endParaRPr/>
          </a:p>
        </p:txBody>
      </p:sp>
      <p:sp>
        <p:nvSpPr>
          <p:cNvPr id="948" name="Google Shape;948;p28"/>
          <p:cNvSpPr txBox="1"/>
          <p:nvPr/>
        </p:nvSpPr>
        <p:spPr>
          <a:xfrm>
            <a:off x="5537421" y="3503184"/>
            <a:ext cx="3578005" cy="508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 main point</a:t>
            </a:r>
            <a:endParaRPr/>
          </a:p>
        </p:txBody>
      </p:sp>
      <p:sp>
        <p:nvSpPr>
          <p:cNvPr id="949" name="Google Shape;949;p28"/>
          <p:cNvSpPr txBox="1"/>
          <p:nvPr/>
        </p:nvSpPr>
        <p:spPr>
          <a:xfrm>
            <a:off x="5655800" y="4110649"/>
            <a:ext cx="3341249" cy="833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4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laborate on what you want to discuss. </a:t>
            </a:r>
            <a:endParaRPr/>
          </a:p>
        </p:txBody>
      </p:sp>
      <p:sp>
        <p:nvSpPr>
          <p:cNvPr id="950" name="Google Shape;950;p28"/>
          <p:cNvSpPr txBox="1"/>
          <p:nvPr/>
        </p:nvSpPr>
        <p:spPr>
          <a:xfrm>
            <a:off x="9381642" y="7098688"/>
            <a:ext cx="3578005" cy="508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 main point</a:t>
            </a:r>
            <a:endParaRPr/>
          </a:p>
        </p:txBody>
      </p:sp>
      <p:sp>
        <p:nvSpPr>
          <p:cNvPr id="951" name="Google Shape;951;p28"/>
          <p:cNvSpPr txBox="1"/>
          <p:nvPr/>
        </p:nvSpPr>
        <p:spPr>
          <a:xfrm>
            <a:off x="9500021" y="7706152"/>
            <a:ext cx="3341249" cy="833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4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laborate on what you want to discuss. </a:t>
            </a:r>
            <a:endParaRPr/>
          </a:p>
        </p:txBody>
      </p:sp>
      <p:sp>
        <p:nvSpPr>
          <p:cNvPr id="952" name="Google Shape;952;p28"/>
          <p:cNvSpPr txBox="1"/>
          <p:nvPr/>
        </p:nvSpPr>
        <p:spPr>
          <a:xfrm>
            <a:off x="13172640" y="3503184"/>
            <a:ext cx="3578005" cy="508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 main point</a:t>
            </a:r>
            <a:endParaRPr/>
          </a:p>
        </p:txBody>
      </p:sp>
      <p:sp>
        <p:nvSpPr>
          <p:cNvPr id="953" name="Google Shape;953;p28"/>
          <p:cNvSpPr txBox="1"/>
          <p:nvPr/>
        </p:nvSpPr>
        <p:spPr>
          <a:xfrm>
            <a:off x="13291019" y="4110649"/>
            <a:ext cx="3341249" cy="833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4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laborate on what you want to discuss.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8" name="Google Shape;958;p29"/>
          <p:cNvGraphicFramePr/>
          <p:nvPr/>
        </p:nvGraphicFramePr>
        <p:xfrm>
          <a:off x="1028700" y="29068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{8BEB00C6-2D38-428A-90FB-3E30AA773F71}</a:tableStyleId>
              </a:tblPr>
              <a:tblGrid>
                <a:gridCol w="1678925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  <a:gridCol w="1208150"/>
              </a:tblGrid>
              <a:tr h="870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YEAR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JAN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FEB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APRIL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MAY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JUNE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JULY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AUG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SEPT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OCT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NOV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01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Action Point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5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9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9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9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>
                    <a:lnL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90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5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2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959" name="Google Shape;959;p29"/>
          <p:cNvCxnSpPr/>
          <p:nvPr/>
        </p:nvCxnSpPr>
        <p:spPr>
          <a:xfrm>
            <a:off x="2773511" y="4340983"/>
            <a:ext cx="4679123" cy="0"/>
          </a:xfrm>
          <a:prstGeom prst="straightConnector1">
            <a:avLst/>
          </a:prstGeom>
          <a:noFill/>
          <a:ln cap="flat" cmpd="sng" w="285750">
            <a:solidFill>
              <a:srgbClr val="883DF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0" name="Google Shape;960;p29"/>
          <p:cNvCxnSpPr/>
          <p:nvPr/>
        </p:nvCxnSpPr>
        <p:spPr>
          <a:xfrm>
            <a:off x="6466863" y="5621627"/>
            <a:ext cx="4679123" cy="0"/>
          </a:xfrm>
          <a:prstGeom prst="straightConnector1">
            <a:avLst/>
          </a:prstGeom>
          <a:noFill/>
          <a:ln cap="flat" cmpd="sng" w="285750">
            <a:solidFill>
              <a:srgbClr val="28C45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1" name="Google Shape;961;p29"/>
          <p:cNvCxnSpPr/>
          <p:nvPr/>
        </p:nvCxnSpPr>
        <p:spPr>
          <a:xfrm>
            <a:off x="10073426" y="7041132"/>
            <a:ext cx="4679123" cy="0"/>
          </a:xfrm>
          <a:prstGeom prst="straightConnector1">
            <a:avLst/>
          </a:prstGeom>
          <a:noFill/>
          <a:ln cap="flat" cmpd="sng" w="285750">
            <a:solidFill>
              <a:srgbClr val="883DF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2" name="Google Shape;962;p29"/>
          <p:cNvCxnSpPr/>
          <p:nvPr/>
        </p:nvCxnSpPr>
        <p:spPr>
          <a:xfrm>
            <a:off x="12580177" y="8464456"/>
            <a:ext cx="4171309" cy="0"/>
          </a:xfrm>
          <a:prstGeom prst="straightConnector1">
            <a:avLst/>
          </a:prstGeom>
          <a:noFill/>
          <a:ln cap="flat" cmpd="sng" w="285750">
            <a:solidFill>
              <a:srgbClr val="28C45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3" name="Google Shape;963;p29"/>
          <p:cNvSpPr txBox="1"/>
          <p:nvPr/>
        </p:nvSpPr>
        <p:spPr>
          <a:xfrm>
            <a:off x="1102302" y="774675"/>
            <a:ext cx="15649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Add a Roadmap Page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64" name="Google Shape;964;p29"/>
          <p:cNvSpPr txBox="1"/>
          <p:nvPr/>
        </p:nvSpPr>
        <p:spPr>
          <a:xfrm>
            <a:off x="1102296" y="2093676"/>
            <a:ext cx="8971130" cy="538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Elaborate on the data you want to discuss. </a:t>
            </a:r>
            <a:endParaRPr/>
          </a:p>
        </p:txBody>
      </p:sp>
      <p:sp>
        <p:nvSpPr>
          <p:cNvPr id="965" name="Google Shape;965;p29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9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9"/>
          <p:cNvSpPr/>
          <p:nvPr/>
        </p:nvSpPr>
        <p:spPr>
          <a:xfrm>
            <a:off x="15019565" y="-214147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9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9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29"/>
          <p:cNvSpPr/>
          <p:nvPr/>
        </p:nvSpPr>
        <p:spPr>
          <a:xfrm>
            <a:off x="16324490" y="7866222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29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29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29"/>
          <p:cNvSpPr/>
          <p:nvPr/>
        </p:nvSpPr>
        <p:spPr>
          <a:xfrm rot="2457769">
            <a:off x="-2956311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29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29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29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Google Shape;981;p30"/>
          <p:cNvGrpSpPr/>
          <p:nvPr/>
        </p:nvGrpSpPr>
        <p:grpSpPr>
          <a:xfrm>
            <a:off x="2130693" y="829092"/>
            <a:ext cx="6819931" cy="4146800"/>
            <a:chOff x="0" y="0"/>
            <a:chExt cx="2272477" cy="1381760"/>
          </a:xfrm>
        </p:grpSpPr>
        <p:sp>
          <p:nvSpPr>
            <p:cNvPr id="982" name="Google Shape;982;p30"/>
            <p:cNvSpPr/>
            <p:nvPr/>
          </p:nvSpPr>
          <p:spPr>
            <a:xfrm>
              <a:off x="0" y="0"/>
              <a:ext cx="2272477" cy="1381760"/>
            </a:xfrm>
            <a:custGeom>
              <a:rect b="b" l="l" r="r" t="t"/>
              <a:pathLst>
                <a:path extrusionOk="0" h="1381760" w="2272477">
                  <a:moveTo>
                    <a:pt x="57894" y="0"/>
                  </a:moveTo>
                  <a:lnTo>
                    <a:pt x="2214583" y="0"/>
                  </a:lnTo>
                  <a:cubicBezTo>
                    <a:pt x="2229938" y="0"/>
                    <a:pt x="2244663" y="6100"/>
                    <a:pt x="2255521" y="16957"/>
                  </a:cubicBezTo>
                  <a:cubicBezTo>
                    <a:pt x="2266378" y="27814"/>
                    <a:pt x="2272477" y="42539"/>
                    <a:pt x="2272477" y="57894"/>
                  </a:cubicBezTo>
                  <a:lnTo>
                    <a:pt x="2272477" y="1323866"/>
                  </a:lnTo>
                  <a:cubicBezTo>
                    <a:pt x="2272477" y="1339221"/>
                    <a:pt x="2266378" y="1353946"/>
                    <a:pt x="2255521" y="1364803"/>
                  </a:cubicBezTo>
                  <a:cubicBezTo>
                    <a:pt x="2244663" y="1375661"/>
                    <a:pt x="2229938" y="1381760"/>
                    <a:pt x="2214583" y="1381760"/>
                  </a:cubicBezTo>
                  <a:lnTo>
                    <a:pt x="57894" y="1381760"/>
                  </a:lnTo>
                  <a:cubicBezTo>
                    <a:pt x="42539" y="1381760"/>
                    <a:pt x="27814" y="1375661"/>
                    <a:pt x="16957" y="1364803"/>
                  </a:cubicBezTo>
                  <a:cubicBezTo>
                    <a:pt x="6100" y="1353946"/>
                    <a:pt x="0" y="1339221"/>
                    <a:pt x="0" y="1323866"/>
                  </a:cubicBezTo>
                  <a:lnTo>
                    <a:pt x="0" y="57894"/>
                  </a:lnTo>
                  <a:cubicBezTo>
                    <a:pt x="0" y="42539"/>
                    <a:pt x="6100" y="27814"/>
                    <a:pt x="16957" y="16957"/>
                  </a:cubicBezTo>
                  <a:cubicBezTo>
                    <a:pt x="27814" y="6100"/>
                    <a:pt x="42539" y="0"/>
                    <a:pt x="578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23825">
              <a:solidFill>
                <a:srgbClr val="883D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4" name="Google Shape;984;p30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15019565" y="-214147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7" name="Google Shape;987;p30"/>
          <p:cNvGrpSpPr/>
          <p:nvPr/>
        </p:nvGrpSpPr>
        <p:grpSpPr>
          <a:xfrm>
            <a:off x="9318232" y="829092"/>
            <a:ext cx="6820026" cy="4146857"/>
            <a:chOff x="0" y="0"/>
            <a:chExt cx="2272477" cy="1381760"/>
          </a:xfrm>
        </p:grpSpPr>
        <p:sp>
          <p:nvSpPr>
            <p:cNvPr id="988" name="Google Shape;988;p30"/>
            <p:cNvSpPr/>
            <p:nvPr/>
          </p:nvSpPr>
          <p:spPr>
            <a:xfrm>
              <a:off x="0" y="0"/>
              <a:ext cx="2272477" cy="1381760"/>
            </a:xfrm>
            <a:custGeom>
              <a:rect b="b" l="l" r="r" t="t"/>
              <a:pathLst>
                <a:path extrusionOk="0" h="1381760" w="2272477">
                  <a:moveTo>
                    <a:pt x="57894" y="0"/>
                  </a:moveTo>
                  <a:lnTo>
                    <a:pt x="2214583" y="0"/>
                  </a:lnTo>
                  <a:cubicBezTo>
                    <a:pt x="2229938" y="0"/>
                    <a:pt x="2244663" y="6100"/>
                    <a:pt x="2255521" y="16957"/>
                  </a:cubicBezTo>
                  <a:cubicBezTo>
                    <a:pt x="2266378" y="27814"/>
                    <a:pt x="2272477" y="42539"/>
                    <a:pt x="2272477" y="57894"/>
                  </a:cubicBezTo>
                  <a:lnTo>
                    <a:pt x="2272477" y="1323866"/>
                  </a:lnTo>
                  <a:cubicBezTo>
                    <a:pt x="2272477" y="1339221"/>
                    <a:pt x="2266378" y="1353946"/>
                    <a:pt x="2255521" y="1364803"/>
                  </a:cubicBezTo>
                  <a:cubicBezTo>
                    <a:pt x="2244663" y="1375661"/>
                    <a:pt x="2229938" y="1381760"/>
                    <a:pt x="2214583" y="1381760"/>
                  </a:cubicBezTo>
                  <a:lnTo>
                    <a:pt x="57894" y="1381760"/>
                  </a:lnTo>
                  <a:cubicBezTo>
                    <a:pt x="42539" y="1381760"/>
                    <a:pt x="27814" y="1375661"/>
                    <a:pt x="16957" y="1364803"/>
                  </a:cubicBezTo>
                  <a:cubicBezTo>
                    <a:pt x="6100" y="1353946"/>
                    <a:pt x="0" y="1339221"/>
                    <a:pt x="0" y="1323866"/>
                  </a:cubicBezTo>
                  <a:lnTo>
                    <a:pt x="0" y="57894"/>
                  </a:lnTo>
                  <a:cubicBezTo>
                    <a:pt x="0" y="42539"/>
                    <a:pt x="6100" y="27814"/>
                    <a:pt x="16957" y="16957"/>
                  </a:cubicBezTo>
                  <a:cubicBezTo>
                    <a:pt x="27814" y="6100"/>
                    <a:pt x="42539" y="0"/>
                    <a:pt x="5789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23825">
              <a:solidFill>
                <a:srgbClr val="883D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30"/>
          <p:cNvGrpSpPr/>
          <p:nvPr/>
        </p:nvGrpSpPr>
        <p:grpSpPr>
          <a:xfrm>
            <a:off x="2059964" y="5346488"/>
            <a:ext cx="6820026" cy="4146857"/>
            <a:chOff x="0" y="0"/>
            <a:chExt cx="2272477" cy="1381760"/>
          </a:xfrm>
        </p:grpSpPr>
        <p:sp>
          <p:nvSpPr>
            <p:cNvPr id="991" name="Google Shape;991;p30"/>
            <p:cNvSpPr/>
            <p:nvPr/>
          </p:nvSpPr>
          <p:spPr>
            <a:xfrm>
              <a:off x="0" y="0"/>
              <a:ext cx="2272477" cy="1381760"/>
            </a:xfrm>
            <a:custGeom>
              <a:rect b="b" l="l" r="r" t="t"/>
              <a:pathLst>
                <a:path extrusionOk="0" h="1381760" w="2272477">
                  <a:moveTo>
                    <a:pt x="57894" y="0"/>
                  </a:moveTo>
                  <a:lnTo>
                    <a:pt x="2214583" y="0"/>
                  </a:lnTo>
                  <a:cubicBezTo>
                    <a:pt x="2229938" y="0"/>
                    <a:pt x="2244663" y="6100"/>
                    <a:pt x="2255521" y="16957"/>
                  </a:cubicBezTo>
                  <a:cubicBezTo>
                    <a:pt x="2266378" y="27814"/>
                    <a:pt x="2272477" y="42539"/>
                    <a:pt x="2272477" y="57894"/>
                  </a:cubicBezTo>
                  <a:lnTo>
                    <a:pt x="2272477" y="1323866"/>
                  </a:lnTo>
                  <a:cubicBezTo>
                    <a:pt x="2272477" y="1339221"/>
                    <a:pt x="2266378" y="1353946"/>
                    <a:pt x="2255521" y="1364803"/>
                  </a:cubicBezTo>
                  <a:cubicBezTo>
                    <a:pt x="2244663" y="1375661"/>
                    <a:pt x="2229938" y="1381760"/>
                    <a:pt x="2214583" y="1381760"/>
                  </a:cubicBezTo>
                  <a:lnTo>
                    <a:pt x="57894" y="1381760"/>
                  </a:lnTo>
                  <a:cubicBezTo>
                    <a:pt x="42539" y="1381760"/>
                    <a:pt x="27814" y="1375661"/>
                    <a:pt x="16957" y="1364803"/>
                  </a:cubicBezTo>
                  <a:cubicBezTo>
                    <a:pt x="6100" y="1353946"/>
                    <a:pt x="0" y="1339221"/>
                    <a:pt x="0" y="1323866"/>
                  </a:cubicBezTo>
                  <a:lnTo>
                    <a:pt x="0" y="57894"/>
                  </a:lnTo>
                  <a:cubicBezTo>
                    <a:pt x="0" y="42539"/>
                    <a:pt x="6100" y="27814"/>
                    <a:pt x="16957" y="16957"/>
                  </a:cubicBezTo>
                  <a:cubicBezTo>
                    <a:pt x="27814" y="6100"/>
                    <a:pt x="42539" y="0"/>
                    <a:pt x="578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23825">
              <a:solidFill>
                <a:srgbClr val="883D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30"/>
          <p:cNvGrpSpPr/>
          <p:nvPr/>
        </p:nvGrpSpPr>
        <p:grpSpPr>
          <a:xfrm>
            <a:off x="9318232" y="5311051"/>
            <a:ext cx="6820026" cy="4146857"/>
            <a:chOff x="0" y="0"/>
            <a:chExt cx="2272477" cy="1381760"/>
          </a:xfrm>
        </p:grpSpPr>
        <p:sp>
          <p:nvSpPr>
            <p:cNvPr id="994" name="Google Shape;994;p30"/>
            <p:cNvSpPr/>
            <p:nvPr/>
          </p:nvSpPr>
          <p:spPr>
            <a:xfrm>
              <a:off x="0" y="0"/>
              <a:ext cx="2272477" cy="1381760"/>
            </a:xfrm>
            <a:custGeom>
              <a:rect b="b" l="l" r="r" t="t"/>
              <a:pathLst>
                <a:path extrusionOk="0" h="1381760" w="2272477">
                  <a:moveTo>
                    <a:pt x="57894" y="0"/>
                  </a:moveTo>
                  <a:lnTo>
                    <a:pt x="2214583" y="0"/>
                  </a:lnTo>
                  <a:cubicBezTo>
                    <a:pt x="2229938" y="0"/>
                    <a:pt x="2244663" y="6100"/>
                    <a:pt x="2255521" y="16957"/>
                  </a:cubicBezTo>
                  <a:cubicBezTo>
                    <a:pt x="2266378" y="27814"/>
                    <a:pt x="2272477" y="42539"/>
                    <a:pt x="2272477" y="57894"/>
                  </a:cubicBezTo>
                  <a:lnTo>
                    <a:pt x="2272477" y="1323866"/>
                  </a:lnTo>
                  <a:cubicBezTo>
                    <a:pt x="2272477" y="1339221"/>
                    <a:pt x="2266378" y="1353946"/>
                    <a:pt x="2255521" y="1364803"/>
                  </a:cubicBezTo>
                  <a:cubicBezTo>
                    <a:pt x="2244663" y="1375661"/>
                    <a:pt x="2229938" y="1381760"/>
                    <a:pt x="2214583" y="1381760"/>
                  </a:cubicBezTo>
                  <a:lnTo>
                    <a:pt x="57894" y="1381760"/>
                  </a:lnTo>
                  <a:cubicBezTo>
                    <a:pt x="42539" y="1381760"/>
                    <a:pt x="27814" y="1375661"/>
                    <a:pt x="16957" y="1364803"/>
                  </a:cubicBezTo>
                  <a:cubicBezTo>
                    <a:pt x="6100" y="1353946"/>
                    <a:pt x="0" y="1339221"/>
                    <a:pt x="0" y="1323866"/>
                  </a:cubicBezTo>
                  <a:lnTo>
                    <a:pt x="0" y="57894"/>
                  </a:lnTo>
                  <a:cubicBezTo>
                    <a:pt x="0" y="42539"/>
                    <a:pt x="6100" y="27814"/>
                    <a:pt x="16957" y="16957"/>
                  </a:cubicBezTo>
                  <a:cubicBezTo>
                    <a:pt x="27814" y="6100"/>
                    <a:pt x="42539" y="0"/>
                    <a:pt x="578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23825">
              <a:solidFill>
                <a:srgbClr val="883D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6" name="Google Shape;996;p30"/>
          <p:cNvSpPr txBox="1"/>
          <p:nvPr/>
        </p:nvSpPr>
        <p:spPr>
          <a:xfrm>
            <a:off x="3205870" y="2629738"/>
            <a:ext cx="2522741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STRENGTHS</a:t>
            </a:r>
            <a:endParaRPr/>
          </a:p>
        </p:txBody>
      </p:sp>
      <p:sp>
        <p:nvSpPr>
          <p:cNvPr id="997" name="Google Shape;997;p30"/>
          <p:cNvSpPr txBox="1"/>
          <p:nvPr/>
        </p:nvSpPr>
        <p:spPr>
          <a:xfrm>
            <a:off x="3205870" y="3209881"/>
            <a:ext cx="4528214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are you doing well?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sets you apart?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are your good qualities?</a:t>
            </a:r>
            <a:endParaRPr/>
          </a:p>
        </p:txBody>
      </p:sp>
      <p:sp>
        <p:nvSpPr>
          <p:cNvPr id="998" name="Google Shape;998;p30"/>
          <p:cNvSpPr txBox="1"/>
          <p:nvPr/>
        </p:nvSpPr>
        <p:spPr>
          <a:xfrm>
            <a:off x="3205870" y="1124788"/>
            <a:ext cx="42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99" name="Google Shape;999;p30"/>
          <p:cNvSpPr txBox="1"/>
          <p:nvPr/>
        </p:nvSpPr>
        <p:spPr>
          <a:xfrm>
            <a:off x="3205870" y="7077017"/>
            <a:ext cx="3381871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OPPORTUNITIES</a:t>
            </a:r>
            <a:endParaRPr/>
          </a:p>
        </p:txBody>
      </p:sp>
      <p:sp>
        <p:nvSpPr>
          <p:cNvPr id="1000" name="Google Shape;1000;p30"/>
          <p:cNvSpPr txBox="1"/>
          <p:nvPr/>
        </p:nvSpPr>
        <p:spPr>
          <a:xfrm>
            <a:off x="3205870" y="7667567"/>
            <a:ext cx="3259667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are your goals?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Are demands shifting?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can it be improved?</a:t>
            </a:r>
            <a:endParaRPr/>
          </a:p>
        </p:txBody>
      </p:sp>
      <p:sp>
        <p:nvSpPr>
          <p:cNvPr id="1001" name="Google Shape;1001;p30"/>
          <p:cNvSpPr txBox="1"/>
          <p:nvPr/>
        </p:nvSpPr>
        <p:spPr>
          <a:xfrm>
            <a:off x="3205870" y="5553017"/>
            <a:ext cx="42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O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02" name="Google Shape;1002;p30"/>
          <p:cNvSpPr txBox="1"/>
          <p:nvPr/>
        </p:nvSpPr>
        <p:spPr>
          <a:xfrm>
            <a:off x="10414766" y="2629738"/>
            <a:ext cx="306114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WEAKNESSES</a:t>
            </a:r>
            <a:endParaRPr/>
          </a:p>
        </p:txBody>
      </p:sp>
      <p:sp>
        <p:nvSpPr>
          <p:cNvPr id="1003" name="Google Shape;1003;p30"/>
          <p:cNvSpPr txBox="1"/>
          <p:nvPr/>
        </p:nvSpPr>
        <p:spPr>
          <a:xfrm>
            <a:off x="10414766" y="3209881"/>
            <a:ext cx="4965871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Where do you need to improve?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Are resources adequate?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do others do better than you?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4" name="Google Shape;1004;p30"/>
          <p:cNvSpPr txBox="1"/>
          <p:nvPr/>
        </p:nvSpPr>
        <p:spPr>
          <a:xfrm>
            <a:off x="10414766" y="1124788"/>
            <a:ext cx="42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W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05" name="Google Shape;1005;p30"/>
          <p:cNvSpPr txBox="1"/>
          <p:nvPr/>
        </p:nvSpPr>
        <p:spPr>
          <a:xfrm>
            <a:off x="10414766" y="7077017"/>
            <a:ext cx="196039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THREATS</a:t>
            </a:r>
            <a:endParaRPr/>
          </a:p>
        </p:txBody>
      </p:sp>
      <p:sp>
        <p:nvSpPr>
          <p:cNvPr id="1006" name="Google Shape;1006;p30"/>
          <p:cNvSpPr txBox="1"/>
          <p:nvPr/>
        </p:nvSpPr>
        <p:spPr>
          <a:xfrm>
            <a:off x="10414766" y="7667567"/>
            <a:ext cx="4380941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are the blockers you're facing? What are factors outside of your control?</a:t>
            </a:r>
            <a:endParaRPr/>
          </a:p>
        </p:txBody>
      </p:sp>
      <p:sp>
        <p:nvSpPr>
          <p:cNvPr id="1007" name="Google Shape;1007;p30"/>
          <p:cNvSpPr txBox="1"/>
          <p:nvPr/>
        </p:nvSpPr>
        <p:spPr>
          <a:xfrm>
            <a:off x="10414766" y="5553017"/>
            <a:ext cx="42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16324490" y="7866222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30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30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30"/>
          <p:cNvSpPr/>
          <p:nvPr/>
        </p:nvSpPr>
        <p:spPr>
          <a:xfrm rot="2457769">
            <a:off x="-2956311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30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30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30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31"/>
          <p:cNvGrpSpPr/>
          <p:nvPr/>
        </p:nvGrpSpPr>
        <p:grpSpPr>
          <a:xfrm>
            <a:off x="9128772" y="1181283"/>
            <a:ext cx="7195724" cy="6901940"/>
            <a:chOff x="0" y="-66675"/>
            <a:chExt cx="9594298" cy="9202587"/>
          </a:xfrm>
        </p:grpSpPr>
        <p:sp>
          <p:nvSpPr>
            <p:cNvPr id="1022" name="Google Shape;1022;p31"/>
            <p:cNvSpPr txBox="1"/>
            <p:nvPr/>
          </p:nvSpPr>
          <p:spPr>
            <a:xfrm>
              <a:off x="1033419" y="8643312"/>
              <a:ext cx="1163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Item 1</a:t>
              </a:r>
              <a:endParaRPr/>
            </a:p>
          </p:txBody>
        </p:sp>
        <p:sp>
          <p:nvSpPr>
            <p:cNvPr id="1023" name="Google Shape;1023;p31"/>
            <p:cNvSpPr txBox="1"/>
            <p:nvPr/>
          </p:nvSpPr>
          <p:spPr>
            <a:xfrm>
              <a:off x="2778820" y="8643312"/>
              <a:ext cx="1267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Item 2</a:t>
              </a:r>
              <a:endParaRPr/>
            </a:p>
          </p:txBody>
        </p:sp>
        <p:sp>
          <p:nvSpPr>
            <p:cNvPr id="1024" name="Google Shape;1024;p31"/>
            <p:cNvSpPr txBox="1"/>
            <p:nvPr/>
          </p:nvSpPr>
          <p:spPr>
            <a:xfrm>
              <a:off x="4573484" y="8643312"/>
              <a:ext cx="1273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Item 3</a:t>
              </a:r>
              <a:endParaRPr/>
            </a:p>
          </p:txBody>
        </p:sp>
        <p:sp>
          <p:nvSpPr>
            <p:cNvPr id="1025" name="Google Shape;1025;p31"/>
            <p:cNvSpPr txBox="1"/>
            <p:nvPr/>
          </p:nvSpPr>
          <p:spPr>
            <a:xfrm>
              <a:off x="6362799" y="8643312"/>
              <a:ext cx="128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Item 4</a:t>
              </a:r>
              <a:endParaRPr/>
            </a:p>
          </p:txBody>
        </p:sp>
        <p:sp>
          <p:nvSpPr>
            <p:cNvPr id="1026" name="Google Shape;1026;p31"/>
            <p:cNvSpPr txBox="1"/>
            <p:nvPr/>
          </p:nvSpPr>
          <p:spPr>
            <a:xfrm>
              <a:off x="8160484" y="8643312"/>
              <a:ext cx="128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Item 5</a:t>
              </a:r>
              <a:endParaRPr/>
            </a:p>
          </p:txBody>
        </p:sp>
        <p:grpSp>
          <p:nvGrpSpPr>
            <p:cNvPr id="1027" name="Google Shape;1027;p31"/>
            <p:cNvGrpSpPr/>
            <p:nvPr/>
          </p:nvGrpSpPr>
          <p:grpSpPr>
            <a:xfrm>
              <a:off x="825949" y="229097"/>
              <a:ext cx="8768349" cy="8284040"/>
              <a:chOff x="0" y="-6350"/>
              <a:chExt cx="8768349" cy="8284040"/>
            </a:xfrm>
          </p:grpSpPr>
          <p:sp>
            <p:nvSpPr>
              <p:cNvPr id="1028" name="Google Shape;1028;p31"/>
              <p:cNvSpPr/>
              <p:nvPr/>
            </p:nvSpPr>
            <p:spPr>
              <a:xfrm>
                <a:off x="0" y="-6350"/>
                <a:ext cx="8768349" cy="12700"/>
              </a:xfrm>
              <a:custGeom>
                <a:rect b="b" l="l" r="r" t="t"/>
                <a:pathLst>
                  <a:path extrusionOk="0" h="12700" w="8768349">
                    <a:moveTo>
                      <a:pt x="0" y="0"/>
                    </a:moveTo>
                    <a:lnTo>
                      <a:pt x="8768349" y="0"/>
                    </a:lnTo>
                    <a:lnTo>
                      <a:pt x="8768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029" name="Google Shape;1029;p31"/>
              <p:cNvSpPr/>
              <p:nvPr/>
            </p:nvSpPr>
            <p:spPr>
              <a:xfrm>
                <a:off x="0" y="1647918"/>
                <a:ext cx="8768349" cy="12700"/>
              </a:xfrm>
              <a:custGeom>
                <a:rect b="b" l="l" r="r" t="t"/>
                <a:pathLst>
                  <a:path extrusionOk="0" h="12700" w="8768349">
                    <a:moveTo>
                      <a:pt x="0" y="0"/>
                    </a:moveTo>
                    <a:lnTo>
                      <a:pt x="8768349" y="0"/>
                    </a:lnTo>
                    <a:lnTo>
                      <a:pt x="8768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030" name="Google Shape;1030;p31"/>
              <p:cNvSpPr/>
              <p:nvPr/>
            </p:nvSpPr>
            <p:spPr>
              <a:xfrm>
                <a:off x="0" y="3302186"/>
                <a:ext cx="8768349" cy="12700"/>
              </a:xfrm>
              <a:custGeom>
                <a:rect b="b" l="l" r="r" t="t"/>
                <a:pathLst>
                  <a:path extrusionOk="0" h="12700" w="8768349">
                    <a:moveTo>
                      <a:pt x="0" y="0"/>
                    </a:moveTo>
                    <a:lnTo>
                      <a:pt x="8768349" y="0"/>
                    </a:lnTo>
                    <a:lnTo>
                      <a:pt x="8768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031" name="Google Shape;1031;p31"/>
              <p:cNvSpPr/>
              <p:nvPr/>
            </p:nvSpPr>
            <p:spPr>
              <a:xfrm>
                <a:off x="0" y="4956454"/>
                <a:ext cx="8768349" cy="12700"/>
              </a:xfrm>
              <a:custGeom>
                <a:rect b="b" l="l" r="r" t="t"/>
                <a:pathLst>
                  <a:path extrusionOk="0" h="12700" w="8768349">
                    <a:moveTo>
                      <a:pt x="0" y="0"/>
                    </a:moveTo>
                    <a:lnTo>
                      <a:pt x="8768349" y="0"/>
                    </a:lnTo>
                    <a:lnTo>
                      <a:pt x="8768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032" name="Google Shape;1032;p31"/>
              <p:cNvSpPr/>
              <p:nvPr/>
            </p:nvSpPr>
            <p:spPr>
              <a:xfrm>
                <a:off x="0" y="6610722"/>
                <a:ext cx="8768349" cy="12700"/>
              </a:xfrm>
              <a:custGeom>
                <a:rect b="b" l="l" r="r" t="t"/>
                <a:pathLst>
                  <a:path extrusionOk="0" h="12700" w="8768349">
                    <a:moveTo>
                      <a:pt x="0" y="0"/>
                    </a:moveTo>
                    <a:lnTo>
                      <a:pt x="8768349" y="0"/>
                    </a:lnTo>
                    <a:lnTo>
                      <a:pt x="8768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033" name="Google Shape;1033;p31"/>
              <p:cNvSpPr/>
              <p:nvPr/>
            </p:nvSpPr>
            <p:spPr>
              <a:xfrm>
                <a:off x="0" y="8264990"/>
                <a:ext cx="8768349" cy="12700"/>
              </a:xfrm>
              <a:custGeom>
                <a:rect b="b" l="l" r="r" t="t"/>
                <a:pathLst>
                  <a:path extrusionOk="0" h="12700" w="8768349">
                    <a:moveTo>
                      <a:pt x="0" y="0"/>
                    </a:moveTo>
                    <a:lnTo>
                      <a:pt x="8768349" y="0"/>
                    </a:lnTo>
                    <a:lnTo>
                      <a:pt x="8768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1034" name="Google Shape;1034;p31"/>
            <p:cNvSpPr txBox="1"/>
            <p:nvPr/>
          </p:nvSpPr>
          <p:spPr>
            <a:xfrm>
              <a:off x="345" y="-66675"/>
              <a:ext cx="622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50 </a:t>
              </a:r>
              <a:endParaRPr/>
            </a:p>
          </p:txBody>
        </p:sp>
        <p:sp>
          <p:nvSpPr>
            <p:cNvPr id="1035" name="Google Shape;1035;p31"/>
            <p:cNvSpPr txBox="1"/>
            <p:nvPr/>
          </p:nvSpPr>
          <p:spPr>
            <a:xfrm>
              <a:off x="0" y="1587593"/>
              <a:ext cx="62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40 </a:t>
              </a:r>
              <a:endParaRPr/>
            </a:p>
          </p:txBody>
        </p:sp>
        <p:sp>
          <p:nvSpPr>
            <p:cNvPr id="1036" name="Google Shape;1036;p31"/>
            <p:cNvSpPr txBox="1"/>
            <p:nvPr/>
          </p:nvSpPr>
          <p:spPr>
            <a:xfrm>
              <a:off x="16220" y="3241861"/>
              <a:ext cx="606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30 </a:t>
              </a:r>
              <a:endParaRPr/>
            </a:p>
          </p:txBody>
        </p:sp>
        <p:sp>
          <p:nvSpPr>
            <p:cNvPr id="1037" name="Google Shape;1037;p31"/>
            <p:cNvSpPr txBox="1"/>
            <p:nvPr/>
          </p:nvSpPr>
          <p:spPr>
            <a:xfrm>
              <a:off x="22087" y="4896129"/>
              <a:ext cx="600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20 </a:t>
              </a:r>
              <a:endParaRPr/>
            </a:p>
          </p:txBody>
        </p:sp>
        <p:sp>
          <p:nvSpPr>
            <p:cNvPr id="1038" name="Google Shape;1038;p31"/>
            <p:cNvSpPr txBox="1"/>
            <p:nvPr/>
          </p:nvSpPr>
          <p:spPr>
            <a:xfrm>
              <a:off x="126137" y="6550397"/>
              <a:ext cx="496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10 </a:t>
              </a:r>
              <a:endParaRPr/>
            </a:p>
          </p:txBody>
        </p:sp>
        <p:sp>
          <p:nvSpPr>
            <p:cNvPr id="1039" name="Google Shape;1039;p31"/>
            <p:cNvSpPr txBox="1"/>
            <p:nvPr/>
          </p:nvSpPr>
          <p:spPr>
            <a:xfrm>
              <a:off x="256933" y="8204665"/>
              <a:ext cx="36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0 </a:t>
              </a:r>
              <a:endParaRPr/>
            </a:p>
          </p:txBody>
        </p:sp>
        <p:grpSp>
          <p:nvGrpSpPr>
            <p:cNvPr id="1040" name="Google Shape;1040;p31"/>
            <p:cNvGrpSpPr/>
            <p:nvPr/>
          </p:nvGrpSpPr>
          <p:grpSpPr>
            <a:xfrm>
              <a:off x="824208" y="229097"/>
              <a:ext cx="8770090" cy="8277691"/>
              <a:chOff x="-1741" y="-6350"/>
              <a:chExt cx="8770090" cy="8277691"/>
            </a:xfrm>
          </p:grpSpPr>
          <p:sp>
            <p:nvSpPr>
              <p:cNvPr id="1041" name="Google Shape;1041;p31"/>
              <p:cNvSpPr/>
              <p:nvPr/>
            </p:nvSpPr>
            <p:spPr>
              <a:xfrm>
                <a:off x="-1741" y="6604328"/>
                <a:ext cx="1581785" cy="1667012"/>
              </a:xfrm>
              <a:custGeom>
                <a:rect b="b" l="l" r="r" t="t"/>
                <a:pathLst>
                  <a:path extrusionOk="0" h="1667012" w="1581785">
                    <a:moveTo>
                      <a:pt x="1741" y="1667012"/>
                    </a:moveTo>
                    <a:lnTo>
                      <a:pt x="1741" y="132658"/>
                    </a:lnTo>
                    <a:lnTo>
                      <a:pt x="1741" y="132658"/>
                    </a:lnTo>
                    <a:cubicBezTo>
                      <a:pt x="0" y="98085"/>
                      <a:pt x="12530" y="64313"/>
                      <a:pt x="36401" y="39242"/>
                    </a:cubicBezTo>
                    <a:cubicBezTo>
                      <a:pt x="60271" y="14171"/>
                      <a:pt x="93388" y="0"/>
                      <a:pt x="128005" y="44"/>
                    </a:cubicBezTo>
                    <a:lnTo>
                      <a:pt x="1453780" y="44"/>
                    </a:lnTo>
                    <a:cubicBezTo>
                      <a:pt x="1488397" y="0"/>
                      <a:pt x="1521514" y="14171"/>
                      <a:pt x="1545384" y="39242"/>
                    </a:cubicBezTo>
                    <a:cubicBezTo>
                      <a:pt x="1569255" y="64313"/>
                      <a:pt x="1581785" y="98085"/>
                      <a:pt x="1580044" y="132658"/>
                    </a:cubicBezTo>
                    <a:lnTo>
                      <a:pt x="1580044" y="1667012"/>
                    </a:ln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1797512" y="4956454"/>
                <a:ext cx="1578303" cy="3314886"/>
              </a:xfrm>
              <a:custGeom>
                <a:rect b="b" l="l" r="r" t="t"/>
                <a:pathLst>
                  <a:path extrusionOk="0" h="3314886" w="1578303">
                    <a:moveTo>
                      <a:pt x="0" y="3314886"/>
                    </a:moveTo>
                    <a:lnTo>
                      <a:pt x="0" y="126264"/>
                    </a:lnTo>
                    <a:cubicBezTo>
                      <a:pt x="0" y="92777"/>
                      <a:pt x="13302" y="60661"/>
                      <a:pt x="36981" y="36982"/>
                    </a:cubicBezTo>
                    <a:cubicBezTo>
                      <a:pt x="60661" y="13303"/>
                      <a:pt x="92776" y="0"/>
                      <a:pt x="126264" y="0"/>
                    </a:cubicBezTo>
                    <a:lnTo>
                      <a:pt x="1452038" y="0"/>
                    </a:lnTo>
                    <a:cubicBezTo>
                      <a:pt x="1485526" y="0"/>
                      <a:pt x="1517641" y="13303"/>
                      <a:pt x="1541321" y="36982"/>
                    </a:cubicBezTo>
                    <a:cubicBezTo>
                      <a:pt x="1565000" y="60661"/>
                      <a:pt x="1578302" y="92777"/>
                      <a:pt x="1578302" y="126264"/>
                    </a:cubicBezTo>
                    <a:lnTo>
                      <a:pt x="1578302" y="3314886"/>
                    </a:ln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595023" y="3302186"/>
                <a:ext cx="1578303" cy="4969154"/>
              </a:xfrm>
              <a:custGeom>
                <a:rect b="b" l="l" r="r" t="t"/>
                <a:pathLst>
                  <a:path extrusionOk="0" h="4969154" w="1578303">
                    <a:moveTo>
                      <a:pt x="0" y="4969154"/>
                    </a:moveTo>
                    <a:lnTo>
                      <a:pt x="0" y="126264"/>
                    </a:lnTo>
                    <a:cubicBezTo>
                      <a:pt x="0" y="92777"/>
                      <a:pt x="13303" y="60661"/>
                      <a:pt x="36982" y="36982"/>
                    </a:cubicBezTo>
                    <a:cubicBezTo>
                      <a:pt x="60661" y="13303"/>
                      <a:pt x="92777" y="0"/>
                      <a:pt x="126265" y="0"/>
                    </a:cubicBezTo>
                    <a:lnTo>
                      <a:pt x="1452039" y="0"/>
                    </a:lnTo>
                    <a:cubicBezTo>
                      <a:pt x="1521773" y="0"/>
                      <a:pt x="1578303" y="56531"/>
                      <a:pt x="1578303" y="126264"/>
                    </a:cubicBezTo>
                    <a:lnTo>
                      <a:pt x="1578303" y="4969154"/>
                    </a:ln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5392535" y="1647918"/>
                <a:ext cx="1578303" cy="6623422"/>
              </a:xfrm>
              <a:custGeom>
                <a:rect b="b" l="l" r="r" t="t"/>
                <a:pathLst>
                  <a:path extrusionOk="0" h="6623422" w="1578303">
                    <a:moveTo>
                      <a:pt x="0" y="6623422"/>
                    </a:moveTo>
                    <a:lnTo>
                      <a:pt x="0" y="126264"/>
                    </a:lnTo>
                    <a:cubicBezTo>
                      <a:pt x="0" y="92777"/>
                      <a:pt x="13302" y="60661"/>
                      <a:pt x="36982" y="36982"/>
                    </a:cubicBezTo>
                    <a:cubicBezTo>
                      <a:pt x="60661" y="13303"/>
                      <a:pt x="92777" y="0"/>
                      <a:pt x="126264" y="0"/>
                    </a:cubicBezTo>
                    <a:lnTo>
                      <a:pt x="1452039" y="0"/>
                    </a:lnTo>
                    <a:cubicBezTo>
                      <a:pt x="1485526" y="0"/>
                      <a:pt x="1517642" y="13303"/>
                      <a:pt x="1541321" y="36982"/>
                    </a:cubicBezTo>
                    <a:cubicBezTo>
                      <a:pt x="1565000" y="60661"/>
                      <a:pt x="1578303" y="92777"/>
                      <a:pt x="1578303" y="126264"/>
                    </a:cubicBezTo>
                    <a:lnTo>
                      <a:pt x="1578303" y="6623422"/>
                    </a:ln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7190046" y="-6350"/>
                <a:ext cx="1578303" cy="8277690"/>
              </a:xfrm>
              <a:custGeom>
                <a:rect b="b" l="l" r="r" t="t"/>
                <a:pathLst>
                  <a:path extrusionOk="0" h="8277690" w="1578303">
                    <a:moveTo>
                      <a:pt x="0" y="8277690"/>
                    </a:moveTo>
                    <a:lnTo>
                      <a:pt x="0" y="126264"/>
                    </a:lnTo>
                    <a:cubicBezTo>
                      <a:pt x="0" y="92777"/>
                      <a:pt x="13303" y="60661"/>
                      <a:pt x="36983" y="36982"/>
                    </a:cubicBezTo>
                    <a:cubicBezTo>
                      <a:pt x="60662" y="13303"/>
                      <a:pt x="92778" y="0"/>
                      <a:pt x="126265" y="0"/>
                    </a:cubicBezTo>
                    <a:lnTo>
                      <a:pt x="1452039" y="0"/>
                    </a:lnTo>
                    <a:cubicBezTo>
                      <a:pt x="1485526" y="0"/>
                      <a:pt x="1517642" y="13303"/>
                      <a:pt x="1541321" y="36982"/>
                    </a:cubicBezTo>
                    <a:cubicBezTo>
                      <a:pt x="1565000" y="60661"/>
                      <a:pt x="1578303" y="92777"/>
                      <a:pt x="1578303" y="126264"/>
                    </a:cubicBezTo>
                    <a:lnTo>
                      <a:pt x="1578303" y="8277690"/>
                    </a:ln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0" y="7437856"/>
                <a:ext cx="1578303" cy="833484"/>
              </a:xfrm>
              <a:custGeom>
                <a:rect b="b" l="l" r="r" t="t"/>
                <a:pathLst>
                  <a:path extrusionOk="0" h="833484" w="1578303">
                    <a:moveTo>
                      <a:pt x="0" y="0"/>
                    </a:moveTo>
                    <a:lnTo>
                      <a:pt x="1578303" y="0"/>
                    </a:lnTo>
                    <a:lnTo>
                      <a:pt x="1578303" y="833484"/>
                    </a:lnTo>
                    <a:lnTo>
                      <a:pt x="0" y="833484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</p:sp>
          <p:sp>
            <p:nvSpPr>
              <p:cNvPr id="1047" name="Google Shape;1047;p31"/>
              <p:cNvSpPr/>
              <p:nvPr/>
            </p:nvSpPr>
            <p:spPr>
              <a:xfrm>
                <a:off x="1797512" y="5619431"/>
                <a:ext cx="1578303" cy="2651909"/>
              </a:xfrm>
              <a:custGeom>
                <a:rect b="b" l="l" r="r" t="t"/>
                <a:pathLst>
                  <a:path extrusionOk="0" h="2651909" w="1578303">
                    <a:moveTo>
                      <a:pt x="0" y="0"/>
                    </a:moveTo>
                    <a:lnTo>
                      <a:pt x="1578302" y="0"/>
                    </a:lnTo>
                    <a:lnTo>
                      <a:pt x="1578302" y="2651909"/>
                    </a:lnTo>
                    <a:lnTo>
                      <a:pt x="0" y="2651909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</p:sp>
          <p:sp>
            <p:nvSpPr>
              <p:cNvPr id="1048" name="Google Shape;1048;p31"/>
              <p:cNvSpPr/>
              <p:nvPr/>
            </p:nvSpPr>
            <p:spPr>
              <a:xfrm>
                <a:off x="3595023" y="4130379"/>
                <a:ext cx="1578303" cy="4140962"/>
              </a:xfrm>
              <a:custGeom>
                <a:rect b="b" l="l" r="r" t="t"/>
                <a:pathLst>
                  <a:path extrusionOk="0" h="4140962" w="1578303">
                    <a:moveTo>
                      <a:pt x="0" y="0"/>
                    </a:moveTo>
                    <a:lnTo>
                      <a:pt x="1578303" y="0"/>
                    </a:lnTo>
                    <a:lnTo>
                      <a:pt x="1578303" y="4140961"/>
                    </a:lnTo>
                    <a:lnTo>
                      <a:pt x="0" y="4140961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</p:sp>
          <p:sp>
            <p:nvSpPr>
              <p:cNvPr id="1049" name="Google Shape;1049;p31"/>
              <p:cNvSpPr/>
              <p:nvPr/>
            </p:nvSpPr>
            <p:spPr>
              <a:xfrm>
                <a:off x="5392535" y="2972602"/>
                <a:ext cx="1578303" cy="5298738"/>
              </a:xfrm>
              <a:custGeom>
                <a:rect b="b" l="l" r="r" t="t"/>
                <a:pathLst>
                  <a:path extrusionOk="0" h="5298738" w="1578303">
                    <a:moveTo>
                      <a:pt x="0" y="0"/>
                    </a:moveTo>
                    <a:lnTo>
                      <a:pt x="1578303" y="0"/>
                    </a:lnTo>
                    <a:lnTo>
                      <a:pt x="1578303" y="5298738"/>
                    </a:lnTo>
                    <a:lnTo>
                      <a:pt x="0" y="5298738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</p:sp>
          <p:sp>
            <p:nvSpPr>
              <p:cNvPr id="1050" name="Google Shape;1050;p31"/>
              <p:cNvSpPr/>
              <p:nvPr/>
            </p:nvSpPr>
            <p:spPr>
              <a:xfrm>
                <a:off x="7190046" y="1318080"/>
                <a:ext cx="1578303" cy="6953260"/>
              </a:xfrm>
              <a:custGeom>
                <a:rect b="b" l="l" r="r" t="t"/>
                <a:pathLst>
                  <a:path extrusionOk="0" h="6953260" w="1578303">
                    <a:moveTo>
                      <a:pt x="0" y="0"/>
                    </a:moveTo>
                    <a:lnTo>
                      <a:pt x="1578303" y="0"/>
                    </a:lnTo>
                    <a:lnTo>
                      <a:pt x="1578303" y="6953260"/>
                    </a:lnTo>
                    <a:lnTo>
                      <a:pt x="0" y="6953260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</p:sp>
          <p:sp>
            <p:nvSpPr>
              <p:cNvPr id="1051" name="Google Shape;1051;p31"/>
              <p:cNvSpPr/>
              <p:nvPr/>
            </p:nvSpPr>
            <p:spPr>
              <a:xfrm>
                <a:off x="0" y="8271340"/>
                <a:ext cx="1578303" cy="0"/>
              </a:xfrm>
              <a:custGeom>
                <a:rect b="b" l="l" r="r" t="t"/>
                <a:pathLst>
                  <a:path extrusionOk="0" h="120000" w="1578303">
                    <a:moveTo>
                      <a:pt x="0" y="0"/>
                    </a:moveTo>
                    <a:lnTo>
                      <a:pt x="1578303" y="0"/>
                    </a:lnTo>
                    <a:lnTo>
                      <a:pt x="15783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3DF8"/>
              </a:solidFill>
              <a:ln>
                <a:noFill/>
              </a:ln>
            </p:spPr>
          </p:sp>
          <p:sp>
            <p:nvSpPr>
              <p:cNvPr id="1052" name="Google Shape;1052;p31"/>
              <p:cNvSpPr/>
              <p:nvPr/>
            </p:nvSpPr>
            <p:spPr>
              <a:xfrm>
                <a:off x="1797512" y="6945385"/>
                <a:ext cx="1578303" cy="1325955"/>
              </a:xfrm>
              <a:custGeom>
                <a:rect b="b" l="l" r="r" t="t"/>
                <a:pathLst>
                  <a:path extrusionOk="0" h="1325955" w="1578303">
                    <a:moveTo>
                      <a:pt x="0" y="0"/>
                    </a:moveTo>
                    <a:lnTo>
                      <a:pt x="1578302" y="0"/>
                    </a:lnTo>
                    <a:lnTo>
                      <a:pt x="1578302" y="1325955"/>
                    </a:lnTo>
                    <a:lnTo>
                      <a:pt x="0" y="1325955"/>
                    </a:lnTo>
                    <a:close/>
                  </a:path>
                </a:pathLst>
              </a:custGeom>
              <a:solidFill>
                <a:srgbClr val="883DF8"/>
              </a:solidFill>
              <a:ln>
                <a:noFill/>
              </a:ln>
            </p:spPr>
          </p:sp>
          <p:sp>
            <p:nvSpPr>
              <p:cNvPr id="1053" name="Google Shape;1053;p31"/>
              <p:cNvSpPr/>
              <p:nvPr/>
            </p:nvSpPr>
            <p:spPr>
              <a:xfrm>
                <a:off x="3595023" y="5786763"/>
                <a:ext cx="1578303" cy="2484577"/>
              </a:xfrm>
              <a:custGeom>
                <a:rect b="b" l="l" r="r" t="t"/>
                <a:pathLst>
                  <a:path extrusionOk="0" h="2484577" w="1578303">
                    <a:moveTo>
                      <a:pt x="0" y="0"/>
                    </a:moveTo>
                    <a:lnTo>
                      <a:pt x="1578303" y="0"/>
                    </a:lnTo>
                    <a:lnTo>
                      <a:pt x="1578303" y="2484577"/>
                    </a:lnTo>
                    <a:lnTo>
                      <a:pt x="0" y="2484577"/>
                    </a:lnTo>
                    <a:close/>
                  </a:path>
                </a:pathLst>
              </a:custGeom>
              <a:solidFill>
                <a:srgbClr val="883DF8"/>
              </a:solidFill>
              <a:ln>
                <a:noFill/>
              </a:ln>
            </p:spPr>
          </p:sp>
          <p:sp>
            <p:nvSpPr>
              <p:cNvPr id="1054" name="Google Shape;1054;p31"/>
              <p:cNvSpPr/>
              <p:nvPr/>
            </p:nvSpPr>
            <p:spPr>
              <a:xfrm>
                <a:off x="5392535" y="5290800"/>
                <a:ext cx="1578303" cy="2980540"/>
              </a:xfrm>
              <a:custGeom>
                <a:rect b="b" l="l" r="r" t="t"/>
                <a:pathLst>
                  <a:path extrusionOk="0" h="2980540" w="1578303">
                    <a:moveTo>
                      <a:pt x="0" y="0"/>
                    </a:moveTo>
                    <a:lnTo>
                      <a:pt x="1578303" y="0"/>
                    </a:lnTo>
                    <a:lnTo>
                      <a:pt x="1578303" y="2980540"/>
                    </a:lnTo>
                    <a:lnTo>
                      <a:pt x="0" y="2980540"/>
                    </a:lnTo>
                    <a:close/>
                  </a:path>
                </a:pathLst>
              </a:custGeom>
              <a:solidFill>
                <a:srgbClr val="883DF8"/>
              </a:solidFill>
              <a:ln>
                <a:noFill/>
              </a:ln>
            </p:spPr>
          </p:sp>
          <p:sp>
            <p:nvSpPr>
              <p:cNvPr id="1055" name="Google Shape;1055;p31"/>
              <p:cNvSpPr/>
              <p:nvPr/>
            </p:nvSpPr>
            <p:spPr>
              <a:xfrm>
                <a:off x="7190046" y="4629157"/>
                <a:ext cx="1578303" cy="3642183"/>
              </a:xfrm>
              <a:custGeom>
                <a:rect b="b" l="l" r="r" t="t"/>
                <a:pathLst>
                  <a:path extrusionOk="0" h="3642183" w="1578303">
                    <a:moveTo>
                      <a:pt x="0" y="0"/>
                    </a:moveTo>
                    <a:lnTo>
                      <a:pt x="1578303" y="0"/>
                    </a:lnTo>
                    <a:lnTo>
                      <a:pt x="1578303" y="3642183"/>
                    </a:lnTo>
                    <a:lnTo>
                      <a:pt x="0" y="3642183"/>
                    </a:lnTo>
                    <a:close/>
                  </a:path>
                </a:pathLst>
              </a:custGeom>
              <a:solidFill>
                <a:srgbClr val="883DF8"/>
              </a:solidFill>
              <a:ln>
                <a:noFill/>
              </a:ln>
            </p:spPr>
          </p:sp>
        </p:grpSp>
      </p:grpSp>
      <p:sp>
        <p:nvSpPr>
          <p:cNvPr id="1056" name="Google Shape;1056;p31"/>
          <p:cNvSpPr txBox="1"/>
          <p:nvPr/>
        </p:nvSpPr>
        <p:spPr>
          <a:xfrm>
            <a:off x="1028700" y="1081835"/>
            <a:ext cx="6028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Write Your Topic or Idea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57" name="Google Shape;1057;p31"/>
          <p:cNvSpPr txBox="1"/>
          <p:nvPr/>
        </p:nvSpPr>
        <p:spPr>
          <a:xfrm>
            <a:off x="1074700" y="4137476"/>
            <a:ext cx="51648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Elaborate on what you want to discuss. </a:t>
            </a:r>
            <a:endParaRPr/>
          </a:p>
        </p:txBody>
      </p:sp>
      <p:sp>
        <p:nvSpPr>
          <p:cNvPr id="1058" name="Google Shape;1058;p31"/>
          <p:cNvSpPr/>
          <p:nvPr/>
        </p:nvSpPr>
        <p:spPr>
          <a:xfrm>
            <a:off x="15423388" y="-333550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31"/>
          <p:cNvSpPr/>
          <p:nvPr/>
        </p:nvSpPr>
        <p:spPr>
          <a:xfrm>
            <a:off x="15423388" y="-333550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1"/>
          <p:cNvSpPr/>
          <p:nvPr/>
        </p:nvSpPr>
        <p:spPr>
          <a:xfrm>
            <a:off x="15481240" y="-328974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1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31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31"/>
          <p:cNvSpPr/>
          <p:nvPr/>
        </p:nvSpPr>
        <p:spPr>
          <a:xfrm>
            <a:off x="16324490" y="7866222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31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31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31"/>
          <p:cNvSpPr/>
          <p:nvPr/>
        </p:nvSpPr>
        <p:spPr>
          <a:xfrm rot="2457769">
            <a:off x="-2956311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1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31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31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31"/>
          <p:cNvSpPr/>
          <p:nvPr/>
        </p:nvSpPr>
        <p:spPr>
          <a:xfrm rot="10610642">
            <a:off x="6260965" y="6964779"/>
            <a:ext cx="1585736" cy="823861"/>
          </a:xfrm>
          <a:custGeom>
            <a:rect b="b" l="l" r="r" t="t"/>
            <a:pathLst>
              <a:path extrusionOk="0" h="824673" w="1587299">
                <a:moveTo>
                  <a:pt x="1561935" y="454269"/>
                </a:moveTo>
                <a:cubicBezTo>
                  <a:pt x="1552221" y="455538"/>
                  <a:pt x="1542158" y="456015"/>
                  <a:pt x="1532221" y="455380"/>
                </a:cubicBezTo>
                <a:cubicBezTo>
                  <a:pt x="1411716" y="445697"/>
                  <a:pt x="1290861" y="437888"/>
                  <a:pt x="1170102" y="428142"/>
                </a:cubicBezTo>
                <a:cubicBezTo>
                  <a:pt x="1038676" y="416682"/>
                  <a:pt x="907345" y="404682"/>
                  <a:pt x="775983" y="392937"/>
                </a:cubicBezTo>
                <a:cubicBezTo>
                  <a:pt x="648589" y="383000"/>
                  <a:pt x="520528" y="382778"/>
                  <a:pt x="392784" y="381889"/>
                </a:cubicBezTo>
                <a:cubicBezTo>
                  <a:pt x="365706" y="380715"/>
                  <a:pt x="338627" y="378429"/>
                  <a:pt x="311548" y="380429"/>
                </a:cubicBezTo>
                <a:cubicBezTo>
                  <a:pt x="283580" y="383572"/>
                  <a:pt x="255581" y="386143"/>
                  <a:pt x="227391" y="385476"/>
                </a:cubicBezTo>
                <a:cubicBezTo>
                  <a:pt x="238248" y="375381"/>
                  <a:pt x="250978" y="367699"/>
                  <a:pt x="262946" y="359032"/>
                </a:cubicBezTo>
                <a:cubicBezTo>
                  <a:pt x="283422" y="343128"/>
                  <a:pt x="304723" y="328430"/>
                  <a:pt x="327421" y="315795"/>
                </a:cubicBezTo>
                <a:cubicBezTo>
                  <a:pt x="375420" y="284145"/>
                  <a:pt x="421038" y="249193"/>
                  <a:pt x="469069" y="217512"/>
                </a:cubicBezTo>
                <a:cubicBezTo>
                  <a:pt x="505544" y="187893"/>
                  <a:pt x="547638" y="166084"/>
                  <a:pt x="586717" y="139862"/>
                </a:cubicBezTo>
                <a:cubicBezTo>
                  <a:pt x="610082" y="120752"/>
                  <a:pt x="579384" y="79229"/>
                  <a:pt x="568590" y="59610"/>
                </a:cubicBezTo>
                <a:cubicBezTo>
                  <a:pt x="560083" y="44848"/>
                  <a:pt x="552813" y="29420"/>
                  <a:pt x="543638" y="15071"/>
                </a:cubicBezTo>
                <a:cubicBezTo>
                  <a:pt x="540623" y="10532"/>
                  <a:pt x="537575" y="5357"/>
                  <a:pt x="532940" y="2437"/>
                </a:cubicBezTo>
                <a:cubicBezTo>
                  <a:pt x="533956" y="-230"/>
                  <a:pt x="530051" y="-421"/>
                  <a:pt x="528432" y="500"/>
                </a:cubicBezTo>
                <a:cubicBezTo>
                  <a:pt x="524432" y="-706"/>
                  <a:pt x="519861" y="1389"/>
                  <a:pt x="518464" y="5357"/>
                </a:cubicBezTo>
                <a:cubicBezTo>
                  <a:pt x="474434" y="31039"/>
                  <a:pt x="435831" y="64911"/>
                  <a:pt x="394594" y="94720"/>
                </a:cubicBezTo>
                <a:cubicBezTo>
                  <a:pt x="340881" y="136402"/>
                  <a:pt x="286628" y="177322"/>
                  <a:pt x="231994" y="217829"/>
                </a:cubicBezTo>
                <a:cubicBezTo>
                  <a:pt x="178725" y="259479"/>
                  <a:pt x="122028" y="296748"/>
                  <a:pt x="70410" y="340493"/>
                </a:cubicBezTo>
                <a:cubicBezTo>
                  <a:pt x="55807" y="355096"/>
                  <a:pt x="-3779" y="392746"/>
                  <a:pt x="189" y="411952"/>
                </a:cubicBezTo>
                <a:cubicBezTo>
                  <a:pt x="3046" y="424491"/>
                  <a:pt x="14379" y="432904"/>
                  <a:pt x="23776" y="440777"/>
                </a:cubicBezTo>
                <a:cubicBezTo>
                  <a:pt x="37331" y="451126"/>
                  <a:pt x="51585" y="460554"/>
                  <a:pt x="64759" y="471411"/>
                </a:cubicBezTo>
                <a:cubicBezTo>
                  <a:pt x="116314" y="512553"/>
                  <a:pt x="170218" y="550648"/>
                  <a:pt x="222820" y="590425"/>
                </a:cubicBezTo>
                <a:cubicBezTo>
                  <a:pt x="276025" y="628487"/>
                  <a:pt x="328659" y="667312"/>
                  <a:pt x="382594" y="704327"/>
                </a:cubicBezTo>
                <a:cubicBezTo>
                  <a:pt x="428625" y="738168"/>
                  <a:pt x="475767" y="770230"/>
                  <a:pt x="525480" y="798420"/>
                </a:cubicBezTo>
                <a:cubicBezTo>
                  <a:pt x="541480" y="808357"/>
                  <a:pt x="557924" y="818388"/>
                  <a:pt x="575733" y="824674"/>
                </a:cubicBezTo>
                <a:cubicBezTo>
                  <a:pt x="598304" y="824356"/>
                  <a:pt x="603891" y="788516"/>
                  <a:pt x="609224" y="771342"/>
                </a:cubicBezTo>
                <a:cubicBezTo>
                  <a:pt x="611605" y="761088"/>
                  <a:pt x="615446" y="751088"/>
                  <a:pt x="617161" y="740739"/>
                </a:cubicBezTo>
                <a:cubicBezTo>
                  <a:pt x="617954" y="723914"/>
                  <a:pt x="590272" y="717819"/>
                  <a:pt x="579035" y="708390"/>
                </a:cubicBezTo>
                <a:cubicBezTo>
                  <a:pt x="561670" y="696391"/>
                  <a:pt x="545353" y="679978"/>
                  <a:pt x="526750" y="669217"/>
                </a:cubicBezTo>
                <a:cubicBezTo>
                  <a:pt x="512877" y="660518"/>
                  <a:pt x="499735" y="651122"/>
                  <a:pt x="485925" y="642201"/>
                </a:cubicBezTo>
                <a:cubicBezTo>
                  <a:pt x="460307" y="626106"/>
                  <a:pt x="434307" y="612392"/>
                  <a:pt x="409546" y="594710"/>
                </a:cubicBezTo>
                <a:cubicBezTo>
                  <a:pt x="356150" y="560679"/>
                  <a:pt x="305167" y="522362"/>
                  <a:pt x="249137" y="492617"/>
                </a:cubicBezTo>
                <a:cubicBezTo>
                  <a:pt x="333452" y="500014"/>
                  <a:pt x="417990" y="504172"/>
                  <a:pt x="502623" y="509283"/>
                </a:cubicBezTo>
                <a:cubicBezTo>
                  <a:pt x="579225" y="515918"/>
                  <a:pt x="655922" y="522077"/>
                  <a:pt x="732460" y="529505"/>
                </a:cubicBezTo>
                <a:cubicBezTo>
                  <a:pt x="779888" y="531759"/>
                  <a:pt x="826871" y="538330"/>
                  <a:pt x="874044" y="543473"/>
                </a:cubicBezTo>
                <a:cubicBezTo>
                  <a:pt x="940964" y="550235"/>
                  <a:pt x="1008232" y="549854"/>
                  <a:pt x="1075342" y="553282"/>
                </a:cubicBezTo>
                <a:cubicBezTo>
                  <a:pt x="1217561" y="564965"/>
                  <a:pt x="1360447" y="562584"/>
                  <a:pt x="1503016" y="562806"/>
                </a:cubicBezTo>
                <a:cubicBezTo>
                  <a:pt x="1518190" y="562901"/>
                  <a:pt x="1533301" y="564235"/>
                  <a:pt x="1548412" y="565536"/>
                </a:cubicBezTo>
                <a:cubicBezTo>
                  <a:pt x="1555618" y="566552"/>
                  <a:pt x="1563681" y="566996"/>
                  <a:pt x="1568602" y="560616"/>
                </a:cubicBezTo>
                <a:cubicBezTo>
                  <a:pt x="1578792" y="547410"/>
                  <a:pt x="1577332" y="529410"/>
                  <a:pt x="1579871" y="513728"/>
                </a:cubicBezTo>
                <a:cubicBezTo>
                  <a:pt x="1581585" y="497284"/>
                  <a:pt x="1585046" y="481093"/>
                  <a:pt x="1587300" y="464745"/>
                </a:cubicBezTo>
                <a:cubicBezTo>
                  <a:pt x="1586601" y="451221"/>
                  <a:pt x="1571744" y="452173"/>
                  <a:pt x="1561935" y="4542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31"/>
          <p:cNvSpPr/>
          <p:nvPr/>
        </p:nvSpPr>
        <p:spPr>
          <a:xfrm rot="10610642">
            <a:off x="6260965" y="6964779"/>
            <a:ext cx="1585736" cy="823861"/>
          </a:xfrm>
          <a:custGeom>
            <a:rect b="b" l="l" r="r" t="t"/>
            <a:pathLst>
              <a:path extrusionOk="0" h="824673" w="1587299">
                <a:moveTo>
                  <a:pt x="575733" y="824674"/>
                </a:moveTo>
                <a:cubicBezTo>
                  <a:pt x="557924" y="818388"/>
                  <a:pt x="541480" y="808357"/>
                  <a:pt x="525480" y="798420"/>
                </a:cubicBezTo>
                <a:cubicBezTo>
                  <a:pt x="475767" y="770230"/>
                  <a:pt x="428625" y="738168"/>
                  <a:pt x="382594" y="704327"/>
                </a:cubicBezTo>
                <a:cubicBezTo>
                  <a:pt x="328659" y="667312"/>
                  <a:pt x="276025" y="628487"/>
                  <a:pt x="222820" y="590425"/>
                </a:cubicBezTo>
                <a:cubicBezTo>
                  <a:pt x="170218" y="550648"/>
                  <a:pt x="116314" y="512553"/>
                  <a:pt x="64759" y="471411"/>
                </a:cubicBezTo>
                <a:cubicBezTo>
                  <a:pt x="51585" y="460554"/>
                  <a:pt x="37331" y="451126"/>
                  <a:pt x="23776" y="440777"/>
                </a:cubicBezTo>
                <a:cubicBezTo>
                  <a:pt x="14379" y="432904"/>
                  <a:pt x="3046" y="424491"/>
                  <a:pt x="189" y="411952"/>
                </a:cubicBezTo>
                <a:cubicBezTo>
                  <a:pt x="-3779" y="392746"/>
                  <a:pt x="55807" y="355096"/>
                  <a:pt x="70410" y="340493"/>
                </a:cubicBezTo>
                <a:cubicBezTo>
                  <a:pt x="122028" y="296748"/>
                  <a:pt x="178725" y="259479"/>
                  <a:pt x="231994" y="217829"/>
                </a:cubicBezTo>
                <a:cubicBezTo>
                  <a:pt x="286628" y="177322"/>
                  <a:pt x="340881" y="136402"/>
                  <a:pt x="394594" y="94720"/>
                </a:cubicBezTo>
                <a:cubicBezTo>
                  <a:pt x="435831" y="64911"/>
                  <a:pt x="474434" y="31039"/>
                  <a:pt x="518464" y="5357"/>
                </a:cubicBezTo>
                <a:cubicBezTo>
                  <a:pt x="519861" y="1389"/>
                  <a:pt x="524432" y="-706"/>
                  <a:pt x="528432" y="500"/>
                </a:cubicBezTo>
                <a:cubicBezTo>
                  <a:pt x="530051" y="-421"/>
                  <a:pt x="533956" y="-230"/>
                  <a:pt x="532940" y="2437"/>
                </a:cubicBezTo>
                <a:cubicBezTo>
                  <a:pt x="537575" y="5357"/>
                  <a:pt x="540623" y="10532"/>
                  <a:pt x="543638" y="15071"/>
                </a:cubicBezTo>
                <a:cubicBezTo>
                  <a:pt x="552813" y="29420"/>
                  <a:pt x="560083" y="44848"/>
                  <a:pt x="568590" y="59610"/>
                </a:cubicBezTo>
                <a:cubicBezTo>
                  <a:pt x="579384" y="79229"/>
                  <a:pt x="610082" y="120752"/>
                  <a:pt x="586717" y="139862"/>
                </a:cubicBezTo>
                <a:cubicBezTo>
                  <a:pt x="547638" y="166084"/>
                  <a:pt x="505544" y="187893"/>
                  <a:pt x="469069" y="217512"/>
                </a:cubicBezTo>
                <a:cubicBezTo>
                  <a:pt x="421038" y="249193"/>
                  <a:pt x="375420" y="284145"/>
                  <a:pt x="327421" y="315795"/>
                </a:cubicBezTo>
                <a:cubicBezTo>
                  <a:pt x="304723" y="328430"/>
                  <a:pt x="283422" y="343128"/>
                  <a:pt x="262946" y="359032"/>
                </a:cubicBezTo>
                <a:cubicBezTo>
                  <a:pt x="250978" y="367699"/>
                  <a:pt x="238248" y="375381"/>
                  <a:pt x="227391" y="385476"/>
                </a:cubicBezTo>
                <a:cubicBezTo>
                  <a:pt x="255581" y="386143"/>
                  <a:pt x="283580" y="383572"/>
                  <a:pt x="311548" y="380429"/>
                </a:cubicBezTo>
                <a:cubicBezTo>
                  <a:pt x="338627" y="378429"/>
                  <a:pt x="365706" y="380715"/>
                  <a:pt x="392784" y="381889"/>
                </a:cubicBezTo>
                <a:cubicBezTo>
                  <a:pt x="520528" y="382778"/>
                  <a:pt x="648589" y="383000"/>
                  <a:pt x="775983" y="392937"/>
                </a:cubicBezTo>
                <a:cubicBezTo>
                  <a:pt x="907345" y="404682"/>
                  <a:pt x="1038676" y="416682"/>
                  <a:pt x="1170102" y="428142"/>
                </a:cubicBezTo>
                <a:cubicBezTo>
                  <a:pt x="1290861" y="437888"/>
                  <a:pt x="1411716" y="445697"/>
                  <a:pt x="1532221" y="455380"/>
                </a:cubicBezTo>
                <a:cubicBezTo>
                  <a:pt x="1542158" y="456015"/>
                  <a:pt x="1552221" y="455538"/>
                  <a:pt x="1561935" y="454269"/>
                </a:cubicBezTo>
                <a:cubicBezTo>
                  <a:pt x="1571744" y="452173"/>
                  <a:pt x="1586601" y="451221"/>
                  <a:pt x="1587300" y="464745"/>
                </a:cubicBezTo>
                <a:cubicBezTo>
                  <a:pt x="1585046" y="481093"/>
                  <a:pt x="1581585" y="497284"/>
                  <a:pt x="1579871" y="513728"/>
                </a:cubicBezTo>
                <a:cubicBezTo>
                  <a:pt x="1577332" y="529410"/>
                  <a:pt x="1578792" y="547410"/>
                  <a:pt x="1568602" y="560616"/>
                </a:cubicBezTo>
                <a:cubicBezTo>
                  <a:pt x="1563681" y="566996"/>
                  <a:pt x="1555618" y="566552"/>
                  <a:pt x="1548412" y="565536"/>
                </a:cubicBezTo>
                <a:cubicBezTo>
                  <a:pt x="1533301" y="564235"/>
                  <a:pt x="1518190" y="562901"/>
                  <a:pt x="1503016" y="562806"/>
                </a:cubicBezTo>
                <a:cubicBezTo>
                  <a:pt x="1360447" y="562584"/>
                  <a:pt x="1217561" y="564965"/>
                  <a:pt x="1075342" y="553282"/>
                </a:cubicBezTo>
                <a:cubicBezTo>
                  <a:pt x="1008232" y="549854"/>
                  <a:pt x="940964" y="550235"/>
                  <a:pt x="874044" y="543473"/>
                </a:cubicBezTo>
                <a:cubicBezTo>
                  <a:pt x="826871" y="538330"/>
                  <a:pt x="779888" y="531759"/>
                  <a:pt x="732460" y="529505"/>
                </a:cubicBezTo>
                <a:cubicBezTo>
                  <a:pt x="655922" y="522077"/>
                  <a:pt x="579225" y="515918"/>
                  <a:pt x="502623" y="509283"/>
                </a:cubicBezTo>
                <a:cubicBezTo>
                  <a:pt x="417990" y="504172"/>
                  <a:pt x="333452" y="500014"/>
                  <a:pt x="249137" y="492617"/>
                </a:cubicBezTo>
                <a:cubicBezTo>
                  <a:pt x="305167" y="522362"/>
                  <a:pt x="356150" y="560679"/>
                  <a:pt x="409546" y="594710"/>
                </a:cubicBezTo>
                <a:cubicBezTo>
                  <a:pt x="434307" y="612392"/>
                  <a:pt x="460307" y="626106"/>
                  <a:pt x="485925" y="642201"/>
                </a:cubicBezTo>
                <a:cubicBezTo>
                  <a:pt x="499735" y="651122"/>
                  <a:pt x="512877" y="660518"/>
                  <a:pt x="526750" y="669217"/>
                </a:cubicBezTo>
                <a:cubicBezTo>
                  <a:pt x="545353" y="679978"/>
                  <a:pt x="561670" y="696391"/>
                  <a:pt x="579035" y="708390"/>
                </a:cubicBezTo>
                <a:cubicBezTo>
                  <a:pt x="590272" y="717819"/>
                  <a:pt x="617954" y="723914"/>
                  <a:pt x="617161" y="740739"/>
                </a:cubicBezTo>
                <a:cubicBezTo>
                  <a:pt x="615446" y="751088"/>
                  <a:pt x="611605" y="761088"/>
                  <a:pt x="609224" y="771342"/>
                </a:cubicBezTo>
                <a:cubicBezTo>
                  <a:pt x="603891" y="788516"/>
                  <a:pt x="598304" y="824356"/>
                  <a:pt x="575733" y="824674"/>
                </a:cubicBezTo>
                <a:close/>
                <a:moveTo>
                  <a:pt x="577193" y="808103"/>
                </a:moveTo>
                <a:cubicBezTo>
                  <a:pt x="581701" y="803563"/>
                  <a:pt x="584273" y="797531"/>
                  <a:pt x="586526" y="791627"/>
                </a:cubicBezTo>
                <a:cubicBezTo>
                  <a:pt x="591955" y="774738"/>
                  <a:pt x="595923" y="757374"/>
                  <a:pt x="600844" y="740326"/>
                </a:cubicBezTo>
                <a:cubicBezTo>
                  <a:pt x="588876" y="732199"/>
                  <a:pt x="575289" y="726549"/>
                  <a:pt x="563860" y="717501"/>
                </a:cubicBezTo>
                <a:cubicBezTo>
                  <a:pt x="554368" y="710486"/>
                  <a:pt x="545448" y="702645"/>
                  <a:pt x="536242" y="695280"/>
                </a:cubicBezTo>
                <a:cubicBezTo>
                  <a:pt x="520306" y="683566"/>
                  <a:pt x="503798" y="674169"/>
                  <a:pt x="487735" y="662772"/>
                </a:cubicBezTo>
                <a:cubicBezTo>
                  <a:pt x="461100" y="644614"/>
                  <a:pt x="431165" y="629884"/>
                  <a:pt x="405070" y="611186"/>
                </a:cubicBezTo>
                <a:cubicBezTo>
                  <a:pt x="369547" y="588710"/>
                  <a:pt x="335706" y="563758"/>
                  <a:pt x="299770" y="541918"/>
                </a:cubicBezTo>
                <a:cubicBezTo>
                  <a:pt x="287485" y="534204"/>
                  <a:pt x="275676" y="525696"/>
                  <a:pt x="263009" y="518553"/>
                </a:cubicBezTo>
                <a:cubicBezTo>
                  <a:pt x="249422" y="510902"/>
                  <a:pt x="235391" y="504014"/>
                  <a:pt x="222185" y="495665"/>
                </a:cubicBezTo>
                <a:cubicBezTo>
                  <a:pt x="217074" y="492776"/>
                  <a:pt x="211264" y="487982"/>
                  <a:pt x="213391" y="481474"/>
                </a:cubicBezTo>
                <a:cubicBezTo>
                  <a:pt x="217899" y="469792"/>
                  <a:pt x="235550" y="476078"/>
                  <a:pt x="245105" y="475951"/>
                </a:cubicBezTo>
                <a:cubicBezTo>
                  <a:pt x="265930" y="477951"/>
                  <a:pt x="286787" y="479760"/>
                  <a:pt x="306564" y="481316"/>
                </a:cubicBezTo>
                <a:cubicBezTo>
                  <a:pt x="380689" y="485538"/>
                  <a:pt x="454720" y="490077"/>
                  <a:pt x="528750" y="495157"/>
                </a:cubicBezTo>
                <a:cubicBezTo>
                  <a:pt x="562527" y="498490"/>
                  <a:pt x="596399" y="501379"/>
                  <a:pt x="630272" y="503791"/>
                </a:cubicBezTo>
                <a:cubicBezTo>
                  <a:pt x="682271" y="508172"/>
                  <a:pt x="734111" y="514013"/>
                  <a:pt x="786237" y="517220"/>
                </a:cubicBezTo>
                <a:cubicBezTo>
                  <a:pt x="825982" y="520934"/>
                  <a:pt x="867124" y="527537"/>
                  <a:pt x="906679" y="529981"/>
                </a:cubicBezTo>
                <a:cubicBezTo>
                  <a:pt x="956551" y="533854"/>
                  <a:pt x="1006550" y="534204"/>
                  <a:pt x="1056485" y="536108"/>
                </a:cubicBezTo>
                <a:cubicBezTo>
                  <a:pt x="1095056" y="538045"/>
                  <a:pt x="1133468" y="541759"/>
                  <a:pt x="1171911" y="543060"/>
                </a:cubicBezTo>
                <a:cubicBezTo>
                  <a:pt x="1255116" y="546902"/>
                  <a:pt x="1338448" y="546648"/>
                  <a:pt x="1421747" y="546648"/>
                </a:cubicBezTo>
                <a:cubicBezTo>
                  <a:pt x="1466667" y="546806"/>
                  <a:pt x="1511682" y="545156"/>
                  <a:pt x="1556411" y="549981"/>
                </a:cubicBezTo>
                <a:cubicBezTo>
                  <a:pt x="1561427" y="542076"/>
                  <a:pt x="1561173" y="532108"/>
                  <a:pt x="1562538" y="523124"/>
                </a:cubicBezTo>
                <a:cubicBezTo>
                  <a:pt x="1564570" y="505125"/>
                  <a:pt x="1566792" y="487125"/>
                  <a:pt x="1570379" y="469348"/>
                </a:cubicBezTo>
                <a:cubicBezTo>
                  <a:pt x="1537142" y="474998"/>
                  <a:pt x="1503619" y="468364"/>
                  <a:pt x="1470318" y="466554"/>
                </a:cubicBezTo>
                <a:cubicBezTo>
                  <a:pt x="1400415" y="461665"/>
                  <a:pt x="1331654" y="456554"/>
                  <a:pt x="1261973" y="451253"/>
                </a:cubicBezTo>
                <a:cubicBezTo>
                  <a:pt x="1138293" y="442523"/>
                  <a:pt x="1014867" y="430396"/>
                  <a:pt x="891409" y="419317"/>
                </a:cubicBezTo>
                <a:cubicBezTo>
                  <a:pt x="842077" y="415476"/>
                  <a:pt x="792840" y="410396"/>
                  <a:pt x="743539" y="406206"/>
                </a:cubicBezTo>
                <a:cubicBezTo>
                  <a:pt x="696112" y="403793"/>
                  <a:pt x="648620" y="402270"/>
                  <a:pt x="601161" y="400714"/>
                </a:cubicBezTo>
                <a:cubicBezTo>
                  <a:pt x="529258" y="398651"/>
                  <a:pt x="457291" y="398460"/>
                  <a:pt x="385388" y="397730"/>
                </a:cubicBezTo>
                <a:cubicBezTo>
                  <a:pt x="362341" y="396302"/>
                  <a:pt x="339166" y="395095"/>
                  <a:pt x="316088" y="396238"/>
                </a:cubicBezTo>
                <a:cubicBezTo>
                  <a:pt x="288469" y="398936"/>
                  <a:pt x="260914" y="402397"/>
                  <a:pt x="233105" y="401571"/>
                </a:cubicBezTo>
                <a:cubicBezTo>
                  <a:pt x="227359" y="401603"/>
                  <a:pt x="221613" y="401635"/>
                  <a:pt x="215867" y="401698"/>
                </a:cubicBezTo>
                <a:cubicBezTo>
                  <a:pt x="212248" y="401857"/>
                  <a:pt x="208153" y="400682"/>
                  <a:pt x="206280" y="397349"/>
                </a:cubicBezTo>
                <a:cubicBezTo>
                  <a:pt x="195995" y="379254"/>
                  <a:pt x="244406" y="353985"/>
                  <a:pt x="256184" y="343922"/>
                </a:cubicBezTo>
                <a:cubicBezTo>
                  <a:pt x="268723" y="334716"/>
                  <a:pt x="280787" y="324779"/>
                  <a:pt x="294120" y="316716"/>
                </a:cubicBezTo>
                <a:cubicBezTo>
                  <a:pt x="347928" y="286050"/>
                  <a:pt x="396626" y="245543"/>
                  <a:pt x="448402" y="212083"/>
                </a:cubicBezTo>
                <a:cubicBezTo>
                  <a:pt x="464561" y="201544"/>
                  <a:pt x="479291" y="189036"/>
                  <a:pt x="495068" y="177957"/>
                </a:cubicBezTo>
                <a:cubicBezTo>
                  <a:pt x="511099" y="167322"/>
                  <a:pt x="528115" y="158116"/>
                  <a:pt x="544337" y="147767"/>
                </a:cubicBezTo>
                <a:cubicBezTo>
                  <a:pt x="554813" y="141196"/>
                  <a:pt x="565384" y="134720"/>
                  <a:pt x="575511" y="127894"/>
                </a:cubicBezTo>
                <a:cubicBezTo>
                  <a:pt x="576939" y="126910"/>
                  <a:pt x="578558" y="126117"/>
                  <a:pt x="578908" y="124275"/>
                </a:cubicBezTo>
                <a:cubicBezTo>
                  <a:pt x="578717" y="100657"/>
                  <a:pt x="561257" y="81514"/>
                  <a:pt x="551162" y="61261"/>
                </a:cubicBezTo>
                <a:cubicBezTo>
                  <a:pt x="545861" y="51801"/>
                  <a:pt x="540718" y="42245"/>
                  <a:pt x="535512" y="32722"/>
                </a:cubicBezTo>
                <a:cubicBezTo>
                  <a:pt x="531194" y="26055"/>
                  <a:pt x="528147" y="17547"/>
                  <a:pt x="520687" y="14087"/>
                </a:cubicBezTo>
                <a:cubicBezTo>
                  <a:pt x="518877" y="15865"/>
                  <a:pt x="517068" y="17674"/>
                  <a:pt x="515258" y="19484"/>
                </a:cubicBezTo>
                <a:cubicBezTo>
                  <a:pt x="514337" y="20404"/>
                  <a:pt x="512909" y="19008"/>
                  <a:pt x="513830" y="18055"/>
                </a:cubicBezTo>
                <a:cubicBezTo>
                  <a:pt x="515671" y="16214"/>
                  <a:pt x="517512" y="14373"/>
                  <a:pt x="519385" y="12532"/>
                </a:cubicBezTo>
                <a:cubicBezTo>
                  <a:pt x="519385" y="12500"/>
                  <a:pt x="519353" y="12500"/>
                  <a:pt x="519353" y="12468"/>
                </a:cubicBezTo>
                <a:cubicBezTo>
                  <a:pt x="471037" y="48690"/>
                  <a:pt x="424911" y="87959"/>
                  <a:pt x="376785" y="124466"/>
                </a:cubicBezTo>
                <a:cubicBezTo>
                  <a:pt x="337103" y="157957"/>
                  <a:pt x="294691" y="188052"/>
                  <a:pt x="253517" y="219702"/>
                </a:cubicBezTo>
                <a:cubicBezTo>
                  <a:pt x="193296" y="267034"/>
                  <a:pt x="129583" y="309764"/>
                  <a:pt x="71553" y="359667"/>
                </a:cubicBezTo>
                <a:cubicBezTo>
                  <a:pt x="53141" y="376270"/>
                  <a:pt x="30443" y="389191"/>
                  <a:pt x="16284" y="409857"/>
                </a:cubicBezTo>
                <a:cubicBezTo>
                  <a:pt x="23109" y="421984"/>
                  <a:pt x="35966" y="429539"/>
                  <a:pt x="46823" y="437729"/>
                </a:cubicBezTo>
                <a:cubicBezTo>
                  <a:pt x="67236" y="451697"/>
                  <a:pt x="85680" y="468205"/>
                  <a:pt x="105457" y="482966"/>
                </a:cubicBezTo>
                <a:cubicBezTo>
                  <a:pt x="171265" y="531886"/>
                  <a:pt x="237137" y="580710"/>
                  <a:pt x="303389" y="628964"/>
                </a:cubicBezTo>
                <a:cubicBezTo>
                  <a:pt x="393388" y="690423"/>
                  <a:pt x="479195" y="759627"/>
                  <a:pt x="577193" y="808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31"/>
          <p:cNvSpPr/>
          <p:nvPr/>
        </p:nvSpPr>
        <p:spPr>
          <a:xfrm rot="10610642">
            <a:off x="6277958" y="6981273"/>
            <a:ext cx="1552564" cy="794756"/>
          </a:xfrm>
          <a:custGeom>
            <a:rect b="b" l="l" r="r" t="t"/>
            <a:pathLst>
              <a:path extrusionOk="0" h="795539" w="1554095">
                <a:moveTo>
                  <a:pt x="1554095" y="456816"/>
                </a:moveTo>
                <a:cubicBezTo>
                  <a:pt x="1550476" y="474594"/>
                  <a:pt x="1548254" y="492593"/>
                  <a:pt x="1546254" y="510593"/>
                </a:cubicBezTo>
                <a:cubicBezTo>
                  <a:pt x="1544921" y="519608"/>
                  <a:pt x="1545143" y="529545"/>
                  <a:pt x="1540159" y="537449"/>
                </a:cubicBezTo>
                <a:cubicBezTo>
                  <a:pt x="1495398" y="532624"/>
                  <a:pt x="1450415" y="534275"/>
                  <a:pt x="1405495" y="534116"/>
                </a:cubicBezTo>
                <a:cubicBezTo>
                  <a:pt x="1322195" y="534116"/>
                  <a:pt x="1238895" y="534370"/>
                  <a:pt x="1155659" y="530529"/>
                </a:cubicBezTo>
                <a:cubicBezTo>
                  <a:pt x="1117183" y="529227"/>
                  <a:pt x="1078803" y="525513"/>
                  <a:pt x="1040233" y="523577"/>
                </a:cubicBezTo>
                <a:cubicBezTo>
                  <a:pt x="990297" y="521672"/>
                  <a:pt x="940298" y="521291"/>
                  <a:pt x="890426" y="517450"/>
                </a:cubicBezTo>
                <a:cubicBezTo>
                  <a:pt x="850871" y="515005"/>
                  <a:pt x="809729" y="508402"/>
                  <a:pt x="769984" y="504688"/>
                </a:cubicBezTo>
                <a:cubicBezTo>
                  <a:pt x="717858" y="501482"/>
                  <a:pt x="666018" y="495641"/>
                  <a:pt x="614019" y="491260"/>
                </a:cubicBezTo>
                <a:cubicBezTo>
                  <a:pt x="580147" y="488879"/>
                  <a:pt x="546275" y="485958"/>
                  <a:pt x="512497" y="482625"/>
                </a:cubicBezTo>
                <a:cubicBezTo>
                  <a:pt x="438467" y="477546"/>
                  <a:pt x="364437" y="473006"/>
                  <a:pt x="290312" y="468784"/>
                </a:cubicBezTo>
                <a:cubicBezTo>
                  <a:pt x="270534" y="467229"/>
                  <a:pt x="249677" y="465419"/>
                  <a:pt x="228852" y="463419"/>
                </a:cubicBezTo>
                <a:cubicBezTo>
                  <a:pt x="219297" y="463546"/>
                  <a:pt x="201678" y="457261"/>
                  <a:pt x="197139" y="468943"/>
                </a:cubicBezTo>
                <a:cubicBezTo>
                  <a:pt x="195012" y="475419"/>
                  <a:pt x="200821" y="480244"/>
                  <a:pt x="205932" y="483133"/>
                </a:cubicBezTo>
                <a:cubicBezTo>
                  <a:pt x="219138" y="491482"/>
                  <a:pt x="233170" y="498339"/>
                  <a:pt x="246757" y="506021"/>
                </a:cubicBezTo>
                <a:cubicBezTo>
                  <a:pt x="259423" y="513132"/>
                  <a:pt x="271233" y="521640"/>
                  <a:pt x="283518" y="529386"/>
                </a:cubicBezTo>
                <a:cubicBezTo>
                  <a:pt x="319454" y="551227"/>
                  <a:pt x="353294" y="576179"/>
                  <a:pt x="388817" y="598655"/>
                </a:cubicBezTo>
                <a:cubicBezTo>
                  <a:pt x="414944" y="617353"/>
                  <a:pt x="444848" y="632082"/>
                  <a:pt x="471482" y="650241"/>
                </a:cubicBezTo>
                <a:cubicBezTo>
                  <a:pt x="487514" y="661637"/>
                  <a:pt x="504021" y="671034"/>
                  <a:pt x="519958" y="682748"/>
                </a:cubicBezTo>
                <a:cubicBezTo>
                  <a:pt x="529196" y="690113"/>
                  <a:pt x="538084" y="697954"/>
                  <a:pt x="547576" y="704970"/>
                </a:cubicBezTo>
                <a:cubicBezTo>
                  <a:pt x="559004" y="713985"/>
                  <a:pt x="572623" y="719636"/>
                  <a:pt x="584559" y="727795"/>
                </a:cubicBezTo>
                <a:cubicBezTo>
                  <a:pt x="579607" y="744842"/>
                  <a:pt x="575639" y="762175"/>
                  <a:pt x="570242" y="779064"/>
                </a:cubicBezTo>
                <a:cubicBezTo>
                  <a:pt x="567957" y="784968"/>
                  <a:pt x="565385" y="791000"/>
                  <a:pt x="560909" y="795539"/>
                </a:cubicBezTo>
                <a:cubicBezTo>
                  <a:pt x="462911" y="747064"/>
                  <a:pt x="377103" y="677828"/>
                  <a:pt x="287105" y="616432"/>
                </a:cubicBezTo>
                <a:cubicBezTo>
                  <a:pt x="220853" y="568179"/>
                  <a:pt x="154949" y="519355"/>
                  <a:pt x="89173" y="470435"/>
                </a:cubicBezTo>
                <a:cubicBezTo>
                  <a:pt x="69395" y="455642"/>
                  <a:pt x="50951" y="439134"/>
                  <a:pt x="30539" y="425198"/>
                </a:cubicBezTo>
                <a:cubicBezTo>
                  <a:pt x="19650" y="416976"/>
                  <a:pt x="6825" y="409452"/>
                  <a:pt x="0" y="397325"/>
                </a:cubicBezTo>
                <a:cubicBezTo>
                  <a:pt x="14158" y="376659"/>
                  <a:pt x="36856" y="363770"/>
                  <a:pt x="55269" y="347136"/>
                </a:cubicBezTo>
                <a:cubicBezTo>
                  <a:pt x="113299" y="297232"/>
                  <a:pt x="177012" y="254471"/>
                  <a:pt x="237201" y="207234"/>
                </a:cubicBezTo>
                <a:cubicBezTo>
                  <a:pt x="278375" y="175584"/>
                  <a:pt x="320755" y="145489"/>
                  <a:pt x="360469" y="111998"/>
                </a:cubicBezTo>
                <a:cubicBezTo>
                  <a:pt x="408595" y="75491"/>
                  <a:pt x="454689" y="36221"/>
                  <a:pt x="503037" y="0"/>
                </a:cubicBezTo>
                <a:cubicBezTo>
                  <a:pt x="503037" y="32"/>
                  <a:pt x="503069" y="32"/>
                  <a:pt x="503069" y="63"/>
                </a:cubicBezTo>
                <a:cubicBezTo>
                  <a:pt x="501196" y="1905"/>
                  <a:pt x="499355" y="3746"/>
                  <a:pt x="497514" y="5587"/>
                </a:cubicBezTo>
                <a:cubicBezTo>
                  <a:pt x="496593" y="6508"/>
                  <a:pt x="498022" y="7936"/>
                  <a:pt x="498942" y="7016"/>
                </a:cubicBezTo>
                <a:cubicBezTo>
                  <a:pt x="500752" y="5206"/>
                  <a:pt x="502561" y="3429"/>
                  <a:pt x="504371" y="1619"/>
                </a:cubicBezTo>
                <a:cubicBezTo>
                  <a:pt x="511831" y="5079"/>
                  <a:pt x="514878" y="13587"/>
                  <a:pt x="519196" y="20254"/>
                </a:cubicBezTo>
                <a:cubicBezTo>
                  <a:pt x="524402" y="29777"/>
                  <a:pt x="529545" y="39333"/>
                  <a:pt x="534846" y="48793"/>
                </a:cubicBezTo>
                <a:cubicBezTo>
                  <a:pt x="544941" y="69046"/>
                  <a:pt x="562401" y="88157"/>
                  <a:pt x="562592" y="111807"/>
                </a:cubicBezTo>
                <a:cubicBezTo>
                  <a:pt x="562242" y="113648"/>
                  <a:pt x="560592" y="114442"/>
                  <a:pt x="559195" y="115426"/>
                </a:cubicBezTo>
                <a:cubicBezTo>
                  <a:pt x="549068" y="122251"/>
                  <a:pt x="538497" y="128728"/>
                  <a:pt x="528021" y="135299"/>
                </a:cubicBezTo>
                <a:cubicBezTo>
                  <a:pt x="511799" y="145648"/>
                  <a:pt x="494815" y="154854"/>
                  <a:pt x="478752" y="165489"/>
                </a:cubicBezTo>
                <a:cubicBezTo>
                  <a:pt x="462975" y="176600"/>
                  <a:pt x="448277" y="189076"/>
                  <a:pt x="432086" y="199615"/>
                </a:cubicBezTo>
                <a:cubicBezTo>
                  <a:pt x="380278" y="233075"/>
                  <a:pt x="331581" y="273582"/>
                  <a:pt x="277804" y="304248"/>
                </a:cubicBezTo>
                <a:cubicBezTo>
                  <a:pt x="264439" y="312311"/>
                  <a:pt x="252408" y="322247"/>
                  <a:pt x="239868" y="331454"/>
                </a:cubicBezTo>
                <a:cubicBezTo>
                  <a:pt x="228059" y="341485"/>
                  <a:pt x="179647" y="366754"/>
                  <a:pt x="189964" y="384881"/>
                </a:cubicBezTo>
                <a:cubicBezTo>
                  <a:pt x="191837" y="388214"/>
                  <a:pt x="195964" y="389357"/>
                  <a:pt x="199551" y="389230"/>
                </a:cubicBezTo>
                <a:cubicBezTo>
                  <a:pt x="205297" y="389167"/>
                  <a:pt x="211043" y="389135"/>
                  <a:pt x="216789" y="389103"/>
                </a:cubicBezTo>
                <a:cubicBezTo>
                  <a:pt x="244598" y="389897"/>
                  <a:pt x="272153" y="386468"/>
                  <a:pt x="299772" y="383770"/>
                </a:cubicBezTo>
                <a:cubicBezTo>
                  <a:pt x="322851" y="382627"/>
                  <a:pt x="346025" y="383833"/>
                  <a:pt x="369072" y="385262"/>
                </a:cubicBezTo>
                <a:cubicBezTo>
                  <a:pt x="440975" y="385992"/>
                  <a:pt x="512942" y="386151"/>
                  <a:pt x="584845" y="388246"/>
                </a:cubicBezTo>
                <a:cubicBezTo>
                  <a:pt x="632305" y="389802"/>
                  <a:pt x="679796" y="391325"/>
                  <a:pt x="727223" y="393738"/>
                </a:cubicBezTo>
                <a:cubicBezTo>
                  <a:pt x="776556" y="397928"/>
                  <a:pt x="825761" y="403008"/>
                  <a:pt x="875093" y="406849"/>
                </a:cubicBezTo>
                <a:cubicBezTo>
                  <a:pt x="998583" y="417928"/>
                  <a:pt x="1122009" y="430086"/>
                  <a:pt x="1245657" y="438785"/>
                </a:cubicBezTo>
                <a:cubicBezTo>
                  <a:pt x="1315370" y="444086"/>
                  <a:pt x="1384130" y="449197"/>
                  <a:pt x="1454002" y="454086"/>
                </a:cubicBezTo>
                <a:cubicBezTo>
                  <a:pt x="1487303" y="455832"/>
                  <a:pt x="1520858" y="462467"/>
                  <a:pt x="1554095" y="456816"/>
                </a:cubicBezTo>
                <a:close/>
              </a:path>
            </a:pathLst>
          </a:custGeom>
          <a:solidFill>
            <a:srgbClr val="2843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/>
          <p:nvPr/>
        </p:nvSpPr>
        <p:spPr>
          <a:xfrm rot="5491664">
            <a:off x="10337937" y="-5082247"/>
            <a:ext cx="9358437" cy="10453752"/>
          </a:xfrm>
          <a:custGeom>
            <a:rect b="b" l="l" r="r" t="t"/>
            <a:pathLst>
              <a:path extrusionOk="0" h="10453752" w="9358437">
                <a:moveTo>
                  <a:pt x="9323454" y="7495211"/>
                </a:moveTo>
                <a:cubicBezTo>
                  <a:pt x="9291446" y="7170105"/>
                  <a:pt x="9159651" y="6871760"/>
                  <a:pt x="9019906" y="6580522"/>
                </a:cubicBezTo>
                <a:cubicBezTo>
                  <a:pt x="8837902" y="6128928"/>
                  <a:pt x="8677865" y="5670851"/>
                  <a:pt x="8607783" y="5186223"/>
                </a:cubicBezTo>
                <a:cubicBezTo>
                  <a:pt x="8537074" y="4699504"/>
                  <a:pt x="8563224" y="4210694"/>
                  <a:pt x="8703805" y="3736728"/>
                </a:cubicBezTo>
                <a:cubicBezTo>
                  <a:pt x="8828488" y="3293914"/>
                  <a:pt x="8987270" y="2853400"/>
                  <a:pt x="8973045" y="2386542"/>
                </a:cubicBezTo>
                <a:cubicBezTo>
                  <a:pt x="8973045" y="2178307"/>
                  <a:pt x="8896478" y="1976762"/>
                  <a:pt x="8802129" y="1793824"/>
                </a:cubicBezTo>
                <a:cubicBezTo>
                  <a:pt x="8705688" y="1616322"/>
                  <a:pt x="8569709" y="1462027"/>
                  <a:pt x="8422851" y="1324458"/>
                </a:cubicBezTo>
                <a:cubicBezTo>
                  <a:pt x="8292729" y="1205496"/>
                  <a:pt x="8154030" y="1088625"/>
                  <a:pt x="8068677" y="931403"/>
                </a:cubicBezTo>
                <a:cubicBezTo>
                  <a:pt x="7922655" y="566363"/>
                  <a:pt x="7912405" y="496951"/>
                  <a:pt x="7566598" y="272827"/>
                </a:cubicBezTo>
                <a:cubicBezTo>
                  <a:pt x="7513462" y="231848"/>
                  <a:pt x="7446727" y="183135"/>
                  <a:pt x="7384804" y="152610"/>
                </a:cubicBezTo>
                <a:cubicBezTo>
                  <a:pt x="7362838" y="140066"/>
                  <a:pt x="7341082" y="126058"/>
                  <a:pt x="7316395" y="119368"/>
                </a:cubicBezTo>
                <a:cubicBezTo>
                  <a:pt x="7284179" y="110169"/>
                  <a:pt x="7249661" y="131494"/>
                  <a:pt x="7242967" y="164109"/>
                </a:cubicBezTo>
                <a:cubicBezTo>
                  <a:pt x="6565161" y="-21128"/>
                  <a:pt x="5818529" y="-87822"/>
                  <a:pt x="5150555" y="169127"/>
                </a:cubicBezTo>
                <a:cubicBezTo>
                  <a:pt x="4822530" y="298961"/>
                  <a:pt x="4535927" y="517859"/>
                  <a:pt x="4280495" y="758082"/>
                </a:cubicBezTo>
                <a:cubicBezTo>
                  <a:pt x="3965859" y="1081098"/>
                  <a:pt x="3735530" y="1484607"/>
                  <a:pt x="3589091" y="1909650"/>
                </a:cubicBezTo>
                <a:cubicBezTo>
                  <a:pt x="3485955" y="2214685"/>
                  <a:pt x="3599341" y="2473307"/>
                  <a:pt x="3321525" y="2708931"/>
                </a:cubicBezTo>
                <a:cubicBezTo>
                  <a:pt x="3108769" y="2878488"/>
                  <a:pt x="2861286" y="2979888"/>
                  <a:pt x="2617987" y="3102195"/>
                </a:cubicBezTo>
                <a:cubicBezTo>
                  <a:pt x="2366948" y="3215721"/>
                  <a:pt x="2123231" y="3341164"/>
                  <a:pt x="1876585" y="3464307"/>
                </a:cubicBezTo>
                <a:cubicBezTo>
                  <a:pt x="1578685" y="3615466"/>
                  <a:pt x="1284132" y="3779588"/>
                  <a:pt x="1020541" y="3985941"/>
                </a:cubicBezTo>
                <a:cubicBezTo>
                  <a:pt x="784983" y="4180796"/>
                  <a:pt x="574110" y="4407849"/>
                  <a:pt x="391479" y="4652671"/>
                </a:cubicBezTo>
                <a:cubicBezTo>
                  <a:pt x="82909" y="5083777"/>
                  <a:pt x="-23573" y="5633845"/>
                  <a:pt x="4251" y="6156525"/>
                </a:cubicBezTo>
                <a:cubicBezTo>
                  <a:pt x="35212" y="6515292"/>
                  <a:pt x="138766" y="6878659"/>
                  <a:pt x="338133" y="7180976"/>
                </a:cubicBezTo>
                <a:cubicBezTo>
                  <a:pt x="610092" y="7593475"/>
                  <a:pt x="1017194" y="7885549"/>
                  <a:pt x="1465508" y="8081449"/>
                </a:cubicBezTo>
                <a:cubicBezTo>
                  <a:pt x="1872819" y="8254978"/>
                  <a:pt x="2318623" y="8316864"/>
                  <a:pt x="2756896" y="8356587"/>
                </a:cubicBezTo>
                <a:cubicBezTo>
                  <a:pt x="3130526" y="8390039"/>
                  <a:pt x="3510641" y="8379794"/>
                  <a:pt x="3876322" y="8473458"/>
                </a:cubicBezTo>
                <a:cubicBezTo>
                  <a:pt x="4154347" y="8556250"/>
                  <a:pt x="4446390" y="8643016"/>
                  <a:pt x="4670024" y="8835988"/>
                </a:cubicBezTo>
                <a:cubicBezTo>
                  <a:pt x="4968342" y="9110290"/>
                  <a:pt x="5166245" y="9471358"/>
                  <a:pt x="5429418" y="9776184"/>
                </a:cubicBezTo>
                <a:cubicBezTo>
                  <a:pt x="5826896" y="10206872"/>
                  <a:pt x="6407843" y="10455250"/>
                  <a:pt x="6993392" y="10451695"/>
                </a:cubicBezTo>
                <a:cubicBezTo>
                  <a:pt x="7219536" y="10463822"/>
                  <a:pt x="7442752" y="10420961"/>
                  <a:pt x="7659483" y="10359704"/>
                </a:cubicBezTo>
                <a:cubicBezTo>
                  <a:pt x="7802784" y="10321025"/>
                  <a:pt x="7947760" y="10280465"/>
                  <a:pt x="8078927" y="10209381"/>
                </a:cubicBezTo>
                <a:cubicBezTo>
                  <a:pt x="8331849" y="10068885"/>
                  <a:pt x="8519919" y="9842460"/>
                  <a:pt x="8712173" y="9631507"/>
                </a:cubicBezTo>
                <a:cubicBezTo>
                  <a:pt x="8875977" y="9444805"/>
                  <a:pt x="9039361" y="9253295"/>
                  <a:pt x="9142287" y="9024989"/>
                </a:cubicBezTo>
                <a:cubicBezTo>
                  <a:pt x="9362993" y="8550606"/>
                  <a:pt x="9396883" y="8007856"/>
                  <a:pt x="9323454" y="7495211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rot="-1320090">
            <a:off x="4138892" y="-4458955"/>
            <a:ext cx="9358437" cy="10453752"/>
          </a:xfrm>
          <a:custGeom>
            <a:rect b="b" l="l" r="r" t="t"/>
            <a:pathLst>
              <a:path extrusionOk="0" h="10453752" w="9358437">
                <a:moveTo>
                  <a:pt x="9323454" y="7495211"/>
                </a:moveTo>
                <a:cubicBezTo>
                  <a:pt x="9291446" y="7170105"/>
                  <a:pt x="9159651" y="6871760"/>
                  <a:pt x="9019906" y="6580522"/>
                </a:cubicBezTo>
                <a:cubicBezTo>
                  <a:pt x="8837902" y="6128928"/>
                  <a:pt x="8677865" y="5670851"/>
                  <a:pt x="8607783" y="5186223"/>
                </a:cubicBezTo>
                <a:cubicBezTo>
                  <a:pt x="8537074" y="4699504"/>
                  <a:pt x="8563224" y="4210694"/>
                  <a:pt x="8703805" y="3736728"/>
                </a:cubicBezTo>
                <a:cubicBezTo>
                  <a:pt x="8828488" y="3293914"/>
                  <a:pt x="8987270" y="2853400"/>
                  <a:pt x="8973045" y="2386542"/>
                </a:cubicBezTo>
                <a:cubicBezTo>
                  <a:pt x="8973045" y="2178307"/>
                  <a:pt x="8896478" y="1976762"/>
                  <a:pt x="8802129" y="1793824"/>
                </a:cubicBezTo>
                <a:cubicBezTo>
                  <a:pt x="8705688" y="1616322"/>
                  <a:pt x="8569709" y="1462027"/>
                  <a:pt x="8422851" y="1324458"/>
                </a:cubicBezTo>
                <a:cubicBezTo>
                  <a:pt x="8292729" y="1205496"/>
                  <a:pt x="8154030" y="1088625"/>
                  <a:pt x="8068677" y="931403"/>
                </a:cubicBezTo>
                <a:cubicBezTo>
                  <a:pt x="7922655" y="566363"/>
                  <a:pt x="7912405" y="496951"/>
                  <a:pt x="7566598" y="272827"/>
                </a:cubicBezTo>
                <a:cubicBezTo>
                  <a:pt x="7513462" y="231848"/>
                  <a:pt x="7446727" y="183135"/>
                  <a:pt x="7384804" y="152610"/>
                </a:cubicBezTo>
                <a:cubicBezTo>
                  <a:pt x="7362838" y="140066"/>
                  <a:pt x="7341082" y="126058"/>
                  <a:pt x="7316395" y="119368"/>
                </a:cubicBezTo>
                <a:cubicBezTo>
                  <a:pt x="7284179" y="110169"/>
                  <a:pt x="7249661" y="131494"/>
                  <a:pt x="7242967" y="164109"/>
                </a:cubicBezTo>
                <a:cubicBezTo>
                  <a:pt x="6565161" y="-21128"/>
                  <a:pt x="5818529" y="-87822"/>
                  <a:pt x="5150555" y="169127"/>
                </a:cubicBezTo>
                <a:cubicBezTo>
                  <a:pt x="4822530" y="298961"/>
                  <a:pt x="4535927" y="517859"/>
                  <a:pt x="4280495" y="758082"/>
                </a:cubicBezTo>
                <a:cubicBezTo>
                  <a:pt x="3965859" y="1081098"/>
                  <a:pt x="3735530" y="1484607"/>
                  <a:pt x="3589091" y="1909650"/>
                </a:cubicBezTo>
                <a:cubicBezTo>
                  <a:pt x="3485955" y="2214685"/>
                  <a:pt x="3599341" y="2473307"/>
                  <a:pt x="3321525" y="2708931"/>
                </a:cubicBezTo>
                <a:cubicBezTo>
                  <a:pt x="3108769" y="2878488"/>
                  <a:pt x="2861286" y="2979888"/>
                  <a:pt x="2617987" y="3102195"/>
                </a:cubicBezTo>
                <a:cubicBezTo>
                  <a:pt x="2366948" y="3215721"/>
                  <a:pt x="2123231" y="3341164"/>
                  <a:pt x="1876585" y="3464307"/>
                </a:cubicBezTo>
                <a:cubicBezTo>
                  <a:pt x="1578685" y="3615466"/>
                  <a:pt x="1284132" y="3779588"/>
                  <a:pt x="1020541" y="3985941"/>
                </a:cubicBezTo>
                <a:cubicBezTo>
                  <a:pt x="784983" y="4180796"/>
                  <a:pt x="574110" y="4407849"/>
                  <a:pt x="391479" y="4652671"/>
                </a:cubicBezTo>
                <a:cubicBezTo>
                  <a:pt x="82909" y="5083777"/>
                  <a:pt x="-23573" y="5633845"/>
                  <a:pt x="4251" y="6156525"/>
                </a:cubicBezTo>
                <a:cubicBezTo>
                  <a:pt x="35212" y="6515292"/>
                  <a:pt x="138766" y="6878659"/>
                  <a:pt x="338133" y="7180976"/>
                </a:cubicBezTo>
                <a:cubicBezTo>
                  <a:pt x="610092" y="7593475"/>
                  <a:pt x="1017194" y="7885549"/>
                  <a:pt x="1465508" y="8081449"/>
                </a:cubicBezTo>
                <a:cubicBezTo>
                  <a:pt x="1872819" y="8254978"/>
                  <a:pt x="2318623" y="8316864"/>
                  <a:pt x="2756896" y="8356587"/>
                </a:cubicBezTo>
                <a:cubicBezTo>
                  <a:pt x="3130526" y="8390039"/>
                  <a:pt x="3510641" y="8379794"/>
                  <a:pt x="3876322" y="8473458"/>
                </a:cubicBezTo>
                <a:cubicBezTo>
                  <a:pt x="4154347" y="8556250"/>
                  <a:pt x="4446390" y="8643016"/>
                  <a:pt x="4670024" y="8835988"/>
                </a:cubicBezTo>
                <a:cubicBezTo>
                  <a:pt x="4968342" y="9110290"/>
                  <a:pt x="5166245" y="9471358"/>
                  <a:pt x="5429418" y="9776184"/>
                </a:cubicBezTo>
                <a:cubicBezTo>
                  <a:pt x="5826896" y="10206872"/>
                  <a:pt x="6407843" y="10455250"/>
                  <a:pt x="6993392" y="10451695"/>
                </a:cubicBezTo>
                <a:cubicBezTo>
                  <a:pt x="7219536" y="10463822"/>
                  <a:pt x="7442752" y="10420961"/>
                  <a:pt x="7659483" y="10359704"/>
                </a:cubicBezTo>
                <a:cubicBezTo>
                  <a:pt x="7802784" y="10321025"/>
                  <a:pt x="7947760" y="10280465"/>
                  <a:pt x="8078927" y="10209381"/>
                </a:cubicBezTo>
                <a:cubicBezTo>
                  <a:pt x="8331849" y="10068885"/>
                  <a:pt x="8519919" y="9842460"/>
                  <a:pt x="8712173" y="9631507"/>
                </a:cubicBezTo>
                <a:cubicBezTo>
                  <a:pt x="8875977" y="9444805"/>
                  <a:pt x="9039361" y="9253295"/>
                  <a:pt x="9142287" y="9024989"/>
                </a:cubicBezTo>
                <a:cubicBezTo>
                  <a:pt x="9362993" y="8550606"/>
                  <a:pt x="9396883" y="8007856"/>
                  <a:pt x="9323454" y="7495211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rot="5494514">
            <a:off x="-917507" y="-5041276"/>
            <a:ext cx="9361975" cy="10457704"/>
          </a:xfrm>
          <a:custGeom>
            <a:rect b="b" l="l" r="r" t="t"/>
            <a:pathLst>
              <a:path extrusionOk="0" h="10453752" w="9358437">
                <a:moveTo>
                  <a:pt x="9323454" y="7495211"/>
                </a:moveTo>
                <a:cubicBezTo>
                  <a:pt x="9291446" y="7170105"/>
                  <a:pt x="9159651" y="6871760"/>
                  <a:pt x="9019906" y="6580522"/>
                </a:cubicBezTo>
                <a:cubicBezTo>
                  <a:pt x="8837902" y="6128928"/>
                  <a:pt x="8677865" y="5670851"/>
                  <a:pt x="8607783" y="5186223"/>
                </a:cubicBezTo>
                <a:cubicBezTo>
                  <a:pt x="8537074" y="4699504"/>
                  <a:pt x="8563224" y="4210694"/>
                  <a:pt x="8703805" y="3736728"/>
                </a:cubicBezTo>
                <a:cubicBezTo>
                  <a:pt x="8828488" y="3293914"/>
                  <a:pt x="8987270" y="2853400"/>
                  <a:pt x="8973045" y="2386542"/>
                </a:cubicBezTo>
                <a:cubicBezTo>
                  <a:pt x="8973045" y="2178307"/>
                  <a:pt x="8896478" y="1976762"/>
                  <a:pt x="8802129" y="1793824"/>
                </a:cubicBezTo>
                <a:cubicBezTo>
                  <a:pt x="8705688" y="1616322"/>
                  <a:pt x="8569709" y="1462027"/>
                  <a:pt x="8422851" y="1324458"/>
                </a:cubicBezTo>
                <a:cubicBezTo>
                  <a:pt x="8292729" y="1205496"/>
                  <a:pt x="8154030" y="1088625"/>
                  <a:pt x="8068677" y="931403"/>
                </a:cubicBezTo>
                <a:cubicBezTo>
                  <a:pt x="7922655" y="566363"/>
                  <a:pt x="7912405" y="496951"/>
                  <a:pt x="7566598" y="272827"/>
                </a:cubicBezTo>
                <a:cubicBezTo>
                  <a:pt x="7513462" y="231848"/>
                  <a:pt x="7446727" y="183135"/>
                  <a:pt x="7384804" y="152610"/>
                </a:cubicBezTo>
                <a:cubicBezTo>
                  <a:pt x="7362838" y="140066"/>
                  <a:pt x="7341082" y="126058"/>
                  <a:pt x="7316395" y="119368"/>
                </a:cubicBezTo>
                <a:cubicBezTo>
                  <a:pt x="7284179" y="110169"/>
                  <a:pt x="7249661" y="131494"/>
                  <a:pt x="7242967" y="164109"/>
                </a:cubicBezTo>
                <a:cubicBezTo>
                  <a:pt x="6565161" y="-21128"/>
                  <a:pt x="5818529" y="-87822"/>
                  <a:pt x="5150555" y="169127"/>
                </a:cubicBezTo>
                <a:cubicBezTo>
                  <a:pt x="4822530" y="298961"/>
                  <a:pt x="4535927" y="517859"/>
                  <a:pt x="4280495" y="758082"/>
                </a:cubicBezTo>
                <a:cubicBezTo>
                  <a:pt x="3965859" y="1081098"/>
                  <a:pt x="3735530" y="1484607"/>
                  <a:pt x="3589091" y="1909650"/>
                </a:cubicBezTo>
                <a:cubicBezTo>
                  <a:pt x="3485955" y="2214685"/>
                  <a:pt x="3599341" y="2473307"/>
                  <a:pt x="3321525" y="2708931"/>
                </a:cubicBezTo>
                <a:cubicBezTo>
                  <a:pt x="3108769" y="2878488"/>
                  <a:pt x="2861286" y="2979888"/>
                  <a:pt x="2617987" y="3102195"/>
                </a:cubicBezTo>
                <a:cubicBezTo>
                  <a:pt x="2366948" y="3215721"/>
                  <a:pt x="2123231" y="3341164"/>
                  <a:pt x="1876585" y="3464307"/>
                </a:cubicBezTo>
                <a:cubicBezTo>
                  <a:pt x="1578685" y="3615466"/>
                  <a:pt x="1284132" y="3779588"/>
                  <a:pt x="1020541" y="3985941"/>
                </a:cubicBezTo>
                <a:cubicBezTo>
                  <a:pt x="784983" y="4180796"/>
                  <a:pt x="574110" y="4407849"/>
                  <a:pt x="391479" y="4652671"/>
                </a:cubicBezTo>
                <a:cubicBezTo>
                  <a:pt x="82909" y="5083777"/>
                  <a:pt x="-23573" y="5633845"/>
                  <a:pt x="4251" y="6156525"/>
                </a:cubicBezTo>
                <a:cubicBezTo>
                  <a:pt x="35212" y="6515292"/>
                  <a:pt x="138766" y="6878659"/>
                  <a:pt x="338133" y="7180976"/>
                </a:cubicBezTo>
                <a:cubicBezTo>
                  <a:pt x="610092" y="7593475"/>
                  <a:pt x="1017194" y="7885549"/>
                  <a:pt x="1465508" y="8081449"/>
                </a:cubicBezTo>
                <a:cubicBezTo>
                  <a:pt x="1872819" y="8254978"/>
                  <a:pt x="2318623" y="8316864"/>
                  <a:pt x="2756896" y="8356587"/>
                </a:cubicBezTo>
                <a:cubicBezTo>
                  <a:pt x="3130526" y="8390039"/>
                  <a:pt x="3510641" y="8379794"/>
                  <a:pt x="3876322" y="8473458"/>
                </a:cubicBezTo>
                <a:cubicBezTo>
                  <a:pt x="4154347" y="8556250"/>
                  <a:pt x="4446390" y="8643016"/>
                  <a:pt x="4670024" y="8835988"/>
                </a:cubicBezTo>
                <a:cubicBezTo>
                  <a:pt x="4968342" y="9110290"/>
                  <a:pt x="5166245" y="9471358"/>
                  <a:pt x="5429418" y="9776184"/>
                </a:cubicBezTo>
                <a:cubicBezTo>
                  <a:pt x="5826896" y="10206872"/>
                  <a:pt x="6407843" y="10455250"/>
                  <a:pt x="6993392" y="10451695"/>
                </a:cubicBezTo>
                <a:cubicBezTo>
                  <a:pt x="7219536" y="10463822"/>
                  <a:pt x="7442752" y="10420961"/>
                  <a:pt x="7659483" y="10359704"/>
                </a:cubicBezTo>
                <a:cubicBezTo>
                  <a:pt x="7802784" y="10321025"/>
                  <a:pt x="7947760" y="10280465"/>
                  <a:pt x="8078927" y="10209381"/>
                </a:cubicBezTo>
                <a:cubicBezTo>
                  <a:pt x="8331849" y="10068885"/>
                  <a:pt x="8519919" y="9842460"/>
                  <a:pt x="8712173" y="9631507"/>
                </a:cubicBezTo>
                <a:cubicBezTo>
                  <a:pt x="8875977" y="9444805"/>
                  <a:pt x="9039361" y="9253295"/>
                  <a:pt x="9142287" y="9024989"/>
                </a:cubicBezTo>
                <a:cubicBezTo>
                  <a:pt x="9362993" y="8550606"/>
                  <a:pt x="9396883" y="8007856"/>
                  <a:pt x="9323454" y="7495211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14"/>
          <p:cNvGrpSpPr/>
          <p:nvPr/>
        </p:nvGrpSpPr>
        <p:grpSpPr>
          <a:xfrm>
            <a:off x="71947" y="-3131863"/>
            <a:ext cx="18287996" cy="4406470"/>
            <a:chOff x="0" y="0"/>
            <a:chExt cx="4816592" cy="1160552"/>
          </a:xfrm>
        </p:grpSpPr>
        <p:sp>
          <p:nvSpPr>
            <p:cNvPr id="203" name="Google Shape;203;p14"/>
            <p:cNvSpPr/>
            <p:nvPr/>
          </p:nvSpPr>
          <p:spPr>
            <a:xfrm>
              <a:off x="0" y="0"/>
              <a:ext cx="4816592" cy="1160552"/>
            </a:xfrm>
            <a:custGeom>
              <a:rect b="b" l="l" r="r" t="t"/>
              <a:pathLst>
                <a:path extrusionOk="0" h="116055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60552"/>
                  </a:lnTo>
                  <a:lnTo>
                    <a:pt x="0" y="1160552"/>
                  </a:ln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</p:sp>
        <p:sp>
          <p:nvSpPr>
            <p:cNvPr id="204" name="Google Shape;204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4"/>
          <p:cNvSpPr txBox="1"/>
          <p:nvPr/>
        </p:nvSpPr>
        <p:spPr>
          <a:xfrm>
            <a:off x="1594048" y="1136407"/>
            <a:ext cx="9386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How to Use This Presentation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15019565" y="-214147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-3235623" y="-3862527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-3235623" y="-3862527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-3177771" y="-3816772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"/>
          <p:cNvSpPr/>
          <p:nvPr/>
        </p:nvSpPr>
        <p:spPr>
          <a:xfrm>
            <a:off x="12646465" y="5459533"/>
            <a:ext cx="702260" cy="736055"/>
          </a:xfrm>
          <a:custGeom>
            <a:rect b="b" l="l" r="r" t="t"/>
            <a:pathLst>
              <a:path extrusionOk="0" h="736055" w="702260">
                <a:moveTo>
                  <a:pt x="699000" y="293984"/>
                </a:moveTo>
                <a:cubicBezTo>
                  <a:pt x="692901" y="292438"/>
                  <a:pt x="686449" y="292629"/>
                  <a:pt x="680204" y="292247"/>
                </a:cubicBezTo>
                <a:cubicBezTo>
                  <a:pt x="665841" y="292438"/>
                  <a:pt x="651818" y="289523"/>
                  <a:pt x="637617" y="287977"/>
                </a:cubicBezTo>
                <a:cubicBezTo>
                  <a:pt x="613518" y="286549"/>
                  <a:pt x="589684" y="282206"/>
                  <a:pt x="565467" y="282324"/>
                </a:cubicBezTo>
                <a:cubicBezTo>
                  <a:pt x="555685" y="282029"/>
                  <a:pt x="545993" y="280484"/>
                  <a:pt x="536300" y="279262"/>
                </a:cubicBezTo>
                <a:cubicBezTo>
                  <a:pt x="521216" y="277363"/>
                  <a:pt x="505999" y="276906"/>
                  <a:pt x="490856" y="275449"/>
                </a:cubicBezTo>
                <a:cubicBezTo>
                  <a:pt x="487100" y="275404"/>
                  <a:pt x="483093" y="275301"/>
                  <a:pt x="479204" y="275684"/>
                </a:cubicBezTo>
                <a:cubicBezTo>
                  <a:pt x="478497" y="275625"/>
                  <a:pt x="477804" y="275537"/>
                  <a:pt x="477186" y="275360"/>
                </a:cubicBezTo>
                <a:cubicBezTo>
                  <a:pt x="475403" y="274654"/>
                  <a:pt x="473577" y="274079"/>
                  <a:pt x="471897" y="273167"/>
                </a:cubicBezTo>
                <a:cubicBezTo>
                  <a:pt x="470292" y="256457"/>
                  <a:pt x="464488" y="240616"/>
                  <a:pt x="461527" y="224156"/>
                </a:cubicBezTo>
                <a:cubicBezTo>
                  <a:pt x="455959" y="200807"/>
                  <a:pt x="452085" y="177045"/>
                  <a:pt x="445397" y="153975"/>
                </a:cubicBezTo>
                <a:cubicBezTo>
                  <a:pt x="440374" y="136471"/>
                  <a:pt x="437089" y="118539"/>
                  <a:pt x="432493" y="100931"/>
                </a:cubicBezTo>
                <a:cubicBezTo>
                  <a:pt x="425791" y="78009"/>
                  <a:pt x="420988" y="54674"/>
                  <a:pt x="415376" y="31516"/>
                </a:cubicBezTo>
                <a:cubicBezTo>
                  <a:pt x="412179" y="21873"/>
                  <a:pt x="410338" y="11538"/>
                  <a:pt x="405757" y="2469"/>
                </a:cubicBezTo>
                <a:cubicBezTo>
                  <a:pt x="404372" y="113"/>
                  <a:pt x="400999" y="-844"/>
                  <a:pt x="398775" y="879"/>
                </a:cubicBezTo>
                <a:cubicBezTo>
                  <a:pt x="397022" y="2263"/>
                  <a:pt x="396491" y="4486"/>
                  <a:pt x="395652" y="6459"/>
                </a:cubicBezTo>
                <a:cubicBezTo>
                  <a:pt x="388095" y="25597"/>
                  <a:pt x="380936" y="44898"/>
                  <a:pt x="372156" y="63507"/>
                </a:cubicBezTo>
                <a:cubicBezTo>
                  <a:pt x="363509" y="81189"/>
                  <a:pt x="353699" y="98355"/>
                  <a:pt x="345759" y="116404"/>
                </a:cubicBezTo>
                <a:cubicBezTo>
                  <a:pt x="337009" y="136500"/>
                  <a:pt x="326948" y="155992"/>
                  <a:pt x="317741" y="175867"/>
                </a:cubicBezTo>
                <a:cubicBezTo>
                  <a:pt x="306192" y="203236"/>
                  <a:pt x="293863" y="230266"/>
                  <a:pt x="282255" y="257605"/>
                </a:cubicBezTo>
                <a:cubicBezTo>
                  <a:pt x="280487" y="262110"/>
                  <a:pt x="278646" y="266615"/>
                  <a:pt x="277173" y="271223"/>
                </a:cubicBezTo>
                <a:cubicBezTo>
                  <a:pt x="276908" y="272313"/>
                  <a:pt x="276466" y="273491"/>
                  <a:pt x="276171" y="274683"/>
                </a:cubicBezTo>
                <a:cubicBezTo>
                  <a:pt x="269513" y="274403"/>
                  <a:pt x="262840" y="275434"/>
                  <a:pt x="255976" y="275817"/>
                </a:cubicBezTo>
                <a:cubicBezTo>
                  <a:pt x="243955" y="276965"/>
                  <a:pt x="232009" y="278688"/>
                  <a:pt x="219974" y="279703"/>
                </a:cubicBezTo>
                <a:cubicBezTo>
                  <a:pt x="206083" y="280543"/>
                  <a:pt x="192177" y="279983"/>
                  <a:pt x="178271" y="279836"/>
                </a:cubicBezTo>
                <a:cubicBezTo>
                  <a:pt x="154025" y="279350"/>
                  <a:pt x="129778" y="280336"/>
                  <a:pt x="105531" y="280395"/>
                </a:cubicBezTo>
                <a:cubicBezTo>
                  <a:pt x="80725" y="280233"/>
                  <a:pt x="55874" y="279644"/>
                  <a:pt x="31156" y="282029"/>
                </a:cubicBezTo>
                <a:cubicBezTo>
                  <a:pt x="23659" y="282692"/>
                  <a:pt x="16190" y="283575"/>
                  <a:pt x="8692" y="284253"/>
                </a:cubicBezTo>
                <a:cubicBezTo>
                  <a:pt x="6026" y="284650"/>
                  <a:pt x="2653" y="284046"/>
                  <a:pt x="855" y="286505"/>
                </a:cubicBezTo>
                <a:cubicBezTo>
                  <a:pt x="-5037" y="296119"/>
                  <a:pt x="21199" y="313182"/>
                  <a:pt x="27945" y="318997"/>
                </a:cubicBezTo>
                <a:cubicBezTo>
                  <a:pt x="41748" y="330466"/>
                  <a:pt x="54239" y="343495"/>
                  <a:pt x="68985" y="353845"/>
                </a:cubicBezTo>
                <a:cubicBezTo>
                  <a:pt x="81020" y="362383"/>
                  <a:pt x="91685" y="372512"/>
                  <a:pt x="102335" y="382656"/>
                </a:cubicBezTo>
                <a:cubicBezTo>
                  <a:pt x="111335" y="391004"/>
                  <a:pt x="121058" y="398497"/>
                  <a:pt x="130426" y="406418"/>
                </a:cubicBezTo>
                <a:cubicBezTo>
                  <a:pt x="142535" y="417459"/>
                  <a:pt x="154305" y="428854"/>
                  <a:pt x="167091" y="439131"/>
                </a:cubicBezTo>
                <a:cubicBezTo>
                  <a:pt x="175988" y="446639"/>
                  <a:pt x="182764" y="456149"/>
                  <a:pt x="190601" y="464659"/>
                </a:cubicBezTo>
                <a:cubicBezTo>
                  <a:pt x="196891" y="470769"/>
                  <a:pt x="203181" y="476922"/>
                  <a:pt x="209824" y="482635"/>
                </a:cubicBezTo>
                <a:cubicBezTo>
                  <a:pt x="210694" y="483312"/>
                  <a:pt x="211784" y="483547"/>
                  <a:pt x="212830" y="483400"/>
                </a:cubicBezTo>
                <a:cubicBezTo>
                  <a:pt x="210782" y="490084"/>
                  <a:pt x="208926" y="496827"/>
                  <a:pt x="207217" y="503614"/>
                </a:cubicBezTo>
                <a:cubicBezTo>
                  <a:pt x="199484" y="533780"/>
                  <a:pt x="194549" y="564461"/>
                  <a:pt x="186462" y="594583"/>
                </a:cubicBezTo>
                <a:cubicBezTo>
                  <a:pt x="175487" y="629577"/>
                  <a:pt x="167975" y="665456"/>
                  <a:pt x="160094" y="701245"/>
                </a:cubicBezTo>
                <a:cubicBezTo>
                  <a:pt x="158459" y="709122"/>
                  <a:pt x="156529" y="717999"/>
                  <a:pt x="154658" y="726052"/>
                </a:cubicBezTo>
                <a:cubicBezTo>
                  <a:pt x="153907" y="729188"/>
                  <a:pt x="152345" y="733369"/>
                  <a:pt x="155792" y="735460"/>
                </a:cubicBezTo>
                <a:cubicBezTo>
                  <a:pt x="162024" y="738183"/>
                  <a:pt x="168859" y="730852"/>
                  <a:pt x="174073" y="727893"/>
                </a:cubicBezTo>
                <a:cubicBezTo>
                  <a:pt x="196832" y="712405"/>
                  <a:pt x="218059" y="694841"/>
                  <a:pt x="240125" y="678411"/>
                </a:cubicBezTo>
                <a:cubicBezTo>
                  <a:pt x="274448" y="650719"/>
                  <a:pt x="308947" y="623232"/>
                  <a:pt x="343166" y="595407"/>
                </a:cubicBezTo>
                <a:cubicBezTo>
                  <a:pt x="355938" y="585897"/>
                  <a:pt x="368591" y="576209"/>
                  <a:pt x="381525" y="566934"/>
                </a:cubicBezTo>
                <a:cubicBezTo>
                  <a:pt x="382055" y="566522"/>
                  <a:pt x="382644" y="566169"/>
                  <a:pt x="383234" y="565815"/>
                </a:cubicBezTo>
                <a:cubicBezTo>
                  <a:pt x="386607" y="564770"/>
                  <a:pt x="389921" y="562194"/>
                  <a:pt x="393560" y="563313"/>
                </a:cubicBezTo>
                <a:cubicBezTo>
                  <a:pt x="396698" y="564402"/>
                  <a:pt x="399202" y="566802"/>
                  <a:pt x="402501" y="567391"/>
                </a:cubicBezTo>
                <a:cubicBezTo>
                  <a:pt x="416466" y="577048"/>
                  <a:pt x="431860" y="584395"/>
                  <a:pt x="446251" y="593390"/>
                </a:cubicBezTo>
                <a:cubicBezTo>
                  <a:pt x="459701" y="602459"/>
                  <a:pt x="473562" y="610821"/>
                  <a:pt x="487748" y="618698"/>
                </a:cubicBezTo>
                <a:cubicBezTo>
                  <a:pt x="496792" y="623880"/>
                  <a:pt x="505204" y="630093"/>
                  <a:pt x="514116" y="635481"/>
                </a:cubicBezTo>
                <a:cubicBezTo>
                  <a:pt x="523396" y="641090"/>
                  <a:pt x="532927" y="646258"/>
                  <a:pt x="542148" y="651940"/>
                </a:cubicBezTo>
                <a:cubicBezTo>
                  <a:pt x="560414" y="663910"/>
                  <a:pt x="579534" y="674421"/>
                  <a:pt x="599097" y="684138"/>
                </a:cubicBezTo>
                <a:cubicBezTo>
                  <a:pt x="612281" y="690572"/>
                  <a:pt x="626113" y="696284"/>
                  <a:pt x="640755" y="698095"/>
                </a:cubicBezTo>
                <a:cubicBezTo>
                  <a:pt x="645189" y="699007"/>
                  <a:pt x="651287" y="697094"/>
                  <a:pt x="649991" y="691573"/>
                </a:cubicBezTo>
                <a:cubicBezTo>
                  <a:pt x="648135" y="686611"/>
                  <a:pt x="645336" y="682033"/>
                  <a:pt x="643082" y="677233"/>
                </a:cubicBezTo>
                <a:cubicBezTo>
                  <a:pt x="632241" y="653531"/>
                  <a:pt x="620250" y="630343"/>
                  <a:pt x="606418" y="608230"/>
                </a:cubicBezTo>
                <a:cubicBezTo>
                  <a:pt x="597462" y="594450"/>
                  <a:pt x="590008" y="579802"/>
                  <a:pt x="581994" y="565462"/>
                </a:cubicBezTo>
                <a:cubicBezTo>
                  <a:pt x="574055" y="551785"/>
                  <a:pt x="565688" y="538373"/>
                  <a:pt x="557895" y="524608"/>
                </a:cubicBezTo>
                <a:cubicBezTo>
                  <a:pt x="547598" y="507530"/>
                  <a:pt x="535593" y="491571"/>
                  <a:pt x="525974" y="474081"/>
                </a:cubicBezTo>
                <a:cubicBezTo>
                  <a:pt x="525370" y="473095"/>
                  <a:pt x="522777" y="469267"/>
                  <a:pt x="520435" y="467206"/>
                </a:cubicBezTo>
                <a:cubicBezTo>
                  <a:pt x="522527" y="466264"/>
                  <a:pt x="524456" y="463849"/>
                  <a:pt x="526077" y="462421"/>
                </a:cubicBezTo>
                <a:cubicBezTo>
                  <a:pt x="534002" y="454957"/>
                  <a:pt x="541544" y="448273"/>
                  <a:pt x="549999" y="441118"/>
                </a:cubicBezTo>
                <a:cubicBezTo>
                  <a:pt x="568737" y="424497"/>
                  <a:pt x="588284" y="408773"/>
                  <a:pt x="606050" y="391092"/>
                </a:cubicBezTo>
                <a:cubicBezTo>
                  <a:pt x="617142" y="380904"/>
                  <a:pt x="628484" y="370981"/>
                  <a:pt x="638840" y="360013"/>
                </a:cubicBezTo>
                <a:cubicBezTo>
                  <a:pt x="653688" y="345144"/>
                  <a:pt x="671041" y="333086"/>
                  <a:pt x="686464" y="318835"/>
                </a:cubicBezTo>
                <a:cubicBezTo>
                  <a:pt x="691473" y="314109"/>
                  <a:pt x="709577" y="300315"/>
                  <a:pt x="699000" y="2939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12646465" y="5459533"/>
            <a:ext cx="702260" cy="736055"/>
          </a:xfrm>
          <a:custGeom>
            <a:rect b="b" l="l" r="r" t="t"/>
            <a:pathLst>
              <a:path extrusionOk="0" h="736055" w="702260">
                <a:moveTo>
                  <a:pt x="699000" y="293984"/>
                </a:moveTo>
                <a:cubicBezTo>
                  <a:pt x="692901" y="292438"/>
                  <a:pt x="686449" y="292629"/>
                  <a:pt x="680204" y="292247"/>
                </a:cubicBezTo>
                <a:cubicBezTo>
                  <a:pt x="665841" y="292438"/>
                  <a:pt x="651818" y="289523"/>
                  <a:pt x="637617" y="287977"/>
                </a:cubicBezTo>
                <a:cubicBezTo>
                  <a:pt x="613518" y="286549"/>
                  <a:pt x="589684" y="282206"/>
                  <a:pt x="565467" y="282324"/>
                </a:cubicBezTo>
                <a:cubicBezTo>
                  <a:pt x="555685" y="282029"/>
                  <a:pt x="545993" y="280484"/>
                  <a:pt x="536300" y="279262"/>
                </a:cubicBezTo>
                <a:cubicBezTo>
                  <a:pt x="521216" y="277363"/>
                  <a:pt x="505999" y="276906"/>
                  <a:pt x="490856" y="275449"/>
                </a:cubicBezTo>
                <a:cubicBezTo>
                  <a:pt x="487100" y="275404"/>
                  <a:pt x="483093" y="275301"/>
                  <a:pt x="479204" y="275684"/>
                </a:cubicBezTo>
                <a:cubicBezTo>
                  <a:pt x="478497" y="275625"/>
                  <a:pt x="477804" y="275537"/>
                  <a:pt x="477186" y="275360"/>
                </a:cubicBezTo>
                <a:cubicBezTo>
                  <a:pt x="475403" y="274654"/>
                  <a:pt x="473577" y="274079"/>
                  <a:pt x="471897" y="273167"/>
                </a:cubicBezTo>
                <a:cubicBezTo>
                  <a:pt x="470292" y="256457"/>
                  <a:pt x="464488" y="240616"/>
                  <a:pt x="461527" y="224156"/>
                </a:cubicBezTo>
                <a:cubicBezTo>
                  <a:pt x="455959" y="200807"/>
                  <a:pt x="452085" y="177045"/>
                  <a:pt x="445397" y="153975"/>
                </a:cubicBezTo>
                <a:cubicBezTo>
                  <a:pt x="440374" y="136471"/>
                  <a:pt x="437089" y="118539"/>
                  <a:pt x="432493" y="100931"/>
                </a:cubicBezTo>
                <a:cubicBezTo>
                  <a:pt x="425791" y="78009"/>
                  <a:pt x="420988" y="54674"/>
                  <a:pt x="415376" y="31516"/>
                </a:cubicBezTo>
                <a:cubicBezTo>
                  <a:pt x="412179" y="21873"/>
                  <a:pt x="410338" y="11538"/>
                  <a:pt x="405757" y="2469"/>
                </a:cubicBezTo>
                <a:cubicBezTo>
                  <a:pt x="404372" y="113"/>
                  <a:pt x="400999" y="-844"/>
                  <a:pt x="398775" y="879"/>
                </a:cubicBezTo>
                <a:cubicBezTo>
                  <a:pt x="397022" y="2263"/>
                  <a:pt x="396491" y="4486"/>
                  <a:pt x="395652" y="6459"/>
                </a:cubicBezTo>
                <a:cubicBezTo>
                  <a:pt x="388095" y="25597"/>
                  <a:pt x="380936" y="44898"/>
                  <a:pt x="372156" y="63507"/>
                </a:cubicBezTo>
                <a:cubicBezTo>
                  <a:pt x="363509" y="81189"/>
                  <a:pt x="353699" y="98355"/>
                  <a:pt x="345759" y="116404"/>
                </a:cubicBezTo>
                <a:cubicBezTo>
                  <a:pt x="337009" y="136500"/>
                  <a:pt x="326948" y="155992"/>
                  <a:pt x="317741" y="175867"/>
                </a:cubicBezTo>
                <a:cubicBezTo>
                  <a:pt x="306192" y="203236"/>
                  <a:pt x="293863" y="230266"/>
                  <a:pt x="282255" y="257605"/>
                </a:cubicBezTo>
                <a:cubicBezTo>
                  <a:pt x="280487" y="262110"/>
                  <a:pt x="278646" y="266615"/>
                  <a:pt x="277173" y="271223"/>
                </a:cubicBezTo>
                <a:cubicBezTo>
                  <a:pt x="276908" y="272313"/>
                  <a:pt x="276466" y="273491"/>
                  <a:pt x="276171" y="274683"/>
                </a:cubicBezTo>
                <a:cubicBezTo>
                  <a:pt x="269513" y="274403"/>
                  <a:pt x="262840" y="275434"/>
                  <a:pt x="255976" y="275817"/>
                </a:cubicBezTo>
                <a:cubicBezTo>
                  <a:pt x="243955" y="276965"/>
                  <a:pt x="232009" y="278688"/>
                  <a:pt x="219974" y="279703"/>
                </a:cubicBezTo>
                <a:cubicBezTo>
                  <a:pt x="206083" y="280543"/>
                  <a:pt x="192177" y="279983"/>
                  <a:pt x="178271" y="279836"/>
                </a:cubicBezTo>
                <a:cubicBezTo>
                  <a:pt x="154025" y="279350"/>
                  <a:pt x="129778" y="280336"/>
                  <a:pt x="105531" y="280395"/>
                </a:cubicBezTo>
                <a:cubicBezTo>
                  <a:pt x="80725" y="280233"/>
                  <a:pt x="55874" y="279644"/>
                  <a:pt x="31156" y="282029"/>
                </a:cubicBezTo>
                <a:cubicBezTo>
                  <a:pt x="23659" y="282692"/>
                  <a:pt x="16190" y="283575"/>
                  <a:pt x="8692" y="284253"/>
                </a:cubicBezTo>
                <a:cubicBezTo>
                  <a:pt x="6026" y="284650"/>
                  <a:pt x="2653" y="284046"/>
                  <a:pt x="855" y="286505"/>
                </a:cubicBezTo>
                <a:cubicBezTo>
                  <a:pt x="-5037" y="296119"/>
                  <a:pt x="21199" y="313182"/>
                  <a:pt x="27945" y="318997"/>
                </a:cubicBezTo>
                <a:cubicBezTo>
                  <a:pt x="41748" y="330466"/>
                  <a:pt x="54239" y="343495"/>
                  <a:pt x="68985" y="353845"/>
                </a:cubicBezTo>
                <a:cubicBezTo>
                  <a:pt x="81020" y="362383"/>
                  <a:pt x="91685" y="372512"/>
                  <a:pt x="102335" y="382656"/>
                </a:cubicBezTo>
                <a:cubicBezTo>
                  <a:pt x="111335" y="391004"/>
                  <a:pt x="121058" y="398497"/>
                  <a:pt x="130426" y="406418"/>
                </a:cubicBezTo>
                <a:cubicBezTo>
                  <a:pt x="142535" y="417459"/>
                  <a:pt x="154305" y="428854"/>
                  <a:pt x="167091" y="439131"/>
                </a:cubicBezTo>
                <a:cubicBezTo>
                  <a:pt x="175988" y="446639"/>
                  <a:pt x="182764" y="456149"/>
                  <a:pt x="190601" y="464659"/>
                </a:cubicBezTo>
                <a:cubicBezTo>
                  <a:pt x="196891" y="470769"/>
                  <a:pt x="203181" y="476922"/>
                  <a:pt x="209824" y="482635"/>
                </a:cubicBezTo>
                <a:cubicBezTo>
                  <a:pt x="210694" y="483312"/>
                  <a:pt x="211784" y="483547"/>
                  <a:pt x="212830" y="483400"/>
                </a:cubicBezTo>
                <a:cubicBezTo>
                  <a:pt x="210782" y="490084"/>
                  <a:pt x="208926" y="496827"/>
                  <a:pt x="207217" y="503614"/>
                </a:cubicBezTo>
                <a:cubicBezTo>
                  <a:pt x="199484" y="533780"/>
                  <a:pt x="194549" y="564461"/>
                  <a:pt x="186462" y="594583"/>
                </a:cubicBezTo>
                <a:cubicBezTo>
                  <a:pt x="175487" y="629577"/>
                  <a:pt x="167975" y="665456"/>
                  <a:pt x="160094" y="701245"/>
                </a:cubicBezTo>
                <a:cubicBezTo>
                  <a:pt x="158459" y="709122"/>
                  <a:pt x="156529" y="717999"/>
                  <a:pt x="154658" y="726052"/>
                </a:cubicBezTo>
                <a:cubicBezTo>
                  <a:pt x="153907" y="729188"/>
                  <a:pt x="152345" y="733369"/>
                  <a:pt x="155792" y="735460"/>
                </a:cubicBezTo>
                <a:cubicBezTo>
                  <a:pt x="162024" y="738183"/>
                  <a:pt x="168859" y="730852"/>
                  <a:pt x="174073" y="727893"/>
                </a:cubicBezTo>
                <a:cubicBezTo>
                  <a:pt x="196832" y="712405"/>
                  <a:pt x="218059" y="694841"/>
                  <a:pt x="240125" y="678411"/>
                </a:cubicBezTo>
                <a:cubicBezTo>
                  <a:pt x="274448" y="650719"/>
                  <a:pt x="308947" y="623232"/>
                  <a:pt x="343166" y="595407"/>
                </a:cubicBezTo>
                <a:cubicBezTo>
                  <a:pt x="355938" y="585897"/>
                  <a:pt x="368591" y="576209"/>
                  <a:pt x="381525" y="566934"/>
                </a:cubicBezTo>
                <a:cubicBezTo>
                  <a:pt x="382055" y="566522"/>
                  <a:pt x="382644" y="566169"/>
                  <a:pt x="383234" y="565815"/>
                </a:cubicBezTo>
                <a:cubicBezTo>
                  <a:pt x="386607" y="564770"/>
                  <a:pt x="389921" y="562194"/>
                  <a:pt x="393560" y="563313"/>
                </a:cubicBezTo>
                <a:cubicBezTo>
                  <a:pt x="396698" y="564402"/>
                  <a:pt x="399202" y="566802"/>
                  <a:pt x="402501" y="567391"/>
                </a:cubicBezTo>
                <a:cubicBezTo>
                  <a:pt x="416466" y="577048"/>
                  <a:pt x="431860" y="584395"/>
                  <a:pt x="446251" y="593390"/>
                </a:cubicBezTo>
                <a:cubicBezTo>
                  <a:pt x="459701" y="602459"/>
                  <a:pt x="473562" y="610821"/>
                  <a:pt x="487748" y="618698"/>
                </a:cubicBezTo>
                <a:cubicBezTo>
                  <a:pt x="496792" y="623880"/>
                  <a:pt x="505204" y="630093"/>
                  <a:pt x="514116" y="635481"/>
                </a:cubicBezTo>
                <a:cubicBezTo>
                  <a:pt x="523396" y="641090"/>
                  <a:pt x="532927" y="646258"/>
                  <a:pt x="542148" y="651940"/>
                </a:cubicBezTo>
                <a:cubicBezTo>
                  <a:pt x="560414" y="663910"/>
                  <a:pt x="579534" y="674421"/>
                  <a:pt x="599097" y="684138"/>
                </a:cubicBezTo>
                <a:cubicBezTo>
                  <a:pt x="612281" y="690572"/>
                  <a:pt x="626113" y="696284"/>
                  <a:pt x="640755" y="698095"/>
                </a:cubicBezTo>
                <a:cubicBezTo>
                  <a:pt x="645189" y="699007"/>
                  <a:pt x="651287" y="697094"/>
                  <a:pt x="649991" y="691573"/>
                </a:cubicBezTo>
                <a:cubicBezTo>
                  <a:pt x="648135" y="686611"/>
                  <a:pt x="645336" y="682033"/>
                  <a:pt x="643082" y="677233"/>
                </a:cubicBezTo>
                <a:cubicBezTo>
                  <a:pt x="632241" y="653531"/>
                  <a:pt x="620250" y="630343"/>
                  <a:pt x="606418" y="608230"/>
                </a:cubicBezTo>
                <a:cubicBezTo>
                  <a:pt x="597462" y="594450"/>
                  <a:pt x="590008" y="579802"/>
                  <a:pt x="581994" y="565462"/>
                </a:cubicBezTo>
                <a:cubicBezTo>
                  <a:pt x="574055" y="551785"/>
                  <a:pt x="565688" y="538373"/>
                  <a:pt x="557895" y="524608"/>
                </a:cubicBezTo>
                <a:cubicBezTo>
                  <a:pt x="547598" y="507530"/>
                  <a:pt x="535593" y="491571"/>
                  <a:pt x="525974" y="474081"/>
                </a:cubicBezTo>
                <a:cubicBezTo>
                  <a:pt x="525370" y="473095"/>
                  <a:pt x="522777" y="469267"/>
                  <a:pt x="520435" y="467206"/>
                </a:cubicBezTo>
                <a:cubicBezTo>
                  <a:pt x="522527" y="466264"/>
                  <a:pt x="524456" y="463849"/>
                  <a:pt x="526077" y="462421"/>
                </a:cubicBezTo>
                <a:cubicBezTo>
                  <a:pt x="534002" y="454957"/>
                  <a:pt x="541544" y="448273"/>
                  <a:pt x="549999" y="441118"/>
                </a:cubicBezTo>
                <a:cubicBezTo>
                  <a:pt x="568737" y="424497"/>
                  <a:pt x="588284" y="408773"/>
                  <a:pt x="606050" y="391092"/>
                </a:cubicBezTo>
                <a:cubicBezTo>
                  <a:pt x="617142" y="380904"/>
                  <a:pt x="628484" y="370981"/>
                  <a:pt x="638840" y="360013"/>
                </a:cubicBezTo>
                <a:cubicBezTo>
                  <a:pt x="653688" y="345144"/>
                  <a:pt x="671041" y="333086"/>
                  <a:pt x="686464" y="318835"/>
                </a:cubicBezTo>
                <a:cubicBezTo>
                  <a:pt x="691473" y="314109"/>
                  <a:pt x="709577" y="300315"/>
                  <a:pt x="699000" y="293984"/>
                </a:cubicBezTo>
                <a:close/>
                <a:moveTo>
                  <a:pt x="673265" y="319939"/>
                </a:moveTo>
                <a:cubicBezTo>
                  <a:pt x="663882" y="328243"/>
                  <a:pt x="654013" y="335986"/>
                  <a:pt x="644393" y="343995"/>
                </a:cubicBezTo>
                <a:cubicBezTo>
                  <a:pt x="634863" y="352181"/>
                  <a:pt x="626658" y="361750"/>
                  <a:pt x="617348" y="370172"/>
                </a:cubicBezTo>
                <a:cubicBezTo>
                  <a:pt x="603781" y="381861"/>
                  <a:pt x="591540" y="394993"/>
                  <a:pt x="577840" y="406521"/>
                </a:cubicBezTo>
                <a:cubicBezTo>
                  <a:pt x="564450" y="417739"/>
                  <a:pt x="551679" y="429620"/>
                  <a:pt x="538259" y="440809"/>
                </a:cubicBezTo>
                <a:cubicBezTo>
                  <a:pt x="532411" y="445888"/>
                  <a:pt x="526651" y="451085"/>
                  <a:pt x="520995" y="456400"/>
                </a:cubicBezTo>
                <a:cubicBezTo>
                  <a:pt x="518417" y="458991"/>
                  <a:pt x="512922" y="462598"/>
                  <a:pt x="516251" y="466602"/>
                </a:cubicBezTo>
                <a:cubicBezTo>
                  <a:pt x="516443" y="466764"/>
                  <a:pt x="516620" y="466882"/>
                  <a:pt x="516811" y="467014"/>
                </a:cubicBezTo>
                <a:cubicBezTo>
                  <a:pt x="517990" y="470872"/>
                  <a:pt x="521009" y="474081"/>
                  <a:pt x="522645" y="477821"/>
                </a:cubicBezTo>
                <a:cubicBezTo>
                  <a:pt x="529038" y="491277"/>
                  <a:pt x="537007" y="503835"/>
                  <a:pt x="545212" y="516260"/>
                </a:cubicBezTo>
                <a:cubicBezTo>
                  <a:pt x="558808" y="539536"/>
                  <a:pt x="572611" y="562753"/>
                  <a:pt x="585220" y="586588"/>
                </a:cubicBezTo>
                <a:cubicBezTo>
                  <a:pt x="595075" y="605418"/>
                  <a:pt x="607287" y="622923"/>
                  <a:pt x="616950" y="641885"/>
                </a:cubicBezTo>
                <a:cubicBezTo>
                  <a:pt x="625848" y="657550"/>
                  <a:pt x="632609" y="674127"/>
                  <a:pt x="640814" y="690174"/>
                </a:cubicBezTo>
                <a:cubicBezTo>
                  <a:pt x="625877" y="688113"/>
                  <a:pt x="612015" y="681768"/>
                  <a:pt x="598655" y="675099"/>
                </a:cubicBezTo>
                <a:cubicBezTo>
                  <a:pt x="575041" y="663704"/>
                  <a:pt x="553564" y="649408"/>
                  <a:pt x="531041" y="636232"/>
                </a:cubicBezTo>
                <a:cubicBezTo>
                  <a:pt x="519212" y="629754"/>
                  <a:pt x="508120" y="622084"/>
                  <a:pt x="496748" y="614870"/>
                </a:cubicBezTo>
                <a:cubicBezTo>
                  <a:pt x="482828" y="606522"/>
                  <a:pt x="468436" y="598970"/>
                  <a:pt x="455090" y="589695"/>
                </a:cubicBezTo>
                <a:cubicBezTo>
                  <a:pt x="442274" y="580994"/>
                  <a:pt x="428251" y="574354"/>
                  <a:pt x="415140" y="566183"/>
                </a:cubicBezTo>
                <a:cubicBezTo>
                  <a:pt x="414139" y="565035"/>
                  <a:pt x="412739" y="564387"/>
                  <a:pt x="411340" y="563754"/>
                </a:cubicBezTo>
                <a:cubicBezTo>
                  <a:pt x="409823" y="562753"/>
                  <a:pt x="408305" y="561752"/>
                  <a:pt x="406832" y="560692"/>
                </a:cubicBezTo>
                <a:cubicBezTo>
                  <a:pt x="405403" y="559720"/>
                  <a:pt x="403989" y="558734"/>
                  <a:pt x="402531" y="557777"/>
                </a:cubicBezTo>
                <a:cubicBezTo>
                  <a:pt x="401500" y="557159"/>
                  <a:pt x="400498" y="557070"/>
                  <a:pt x="399599" y="557321"/>
                </a:cubicBezTo>
                <a:cubicBezTo>
                  <a:pt x="394959" y="555142"/>
                  <a:pt x="389553" y="554862"/>
                  <a:pt x="385237" y="557335"/>
                </a:cubicBezTo>
                <a:cubicBezTo>
                  <a:pt x="384147" y="556850"/>
                  <a:pt x="382865" y="556820"/>
                  <a:pt x="381746" y="557512"/>
                </a:cubicBezTo>
                <a:cubicBezTo>
                  <a:pt x="374189" y="561973"/>
                  <a:pt x="367428" y="567670"/>
                  <a:pt x="360328" y="572794"/>
                </a:cubicBezTo>
                <a:cubicBezTo>
                  <a:pt x="347497" y="582363"/>
                  <a:pt x="334475" y="591727"/>
                  <a:pt x="322322" y="602165"/>
                </a:cubicBezTo>
                <a:cubicBezTo>
                  <a:pt x="309801" y="612956"/>
                  <a:pt x="296308" y="622496"/>
                  <a:pt x="283846" y="633361"/>
                </a:cubicBezTo>
                <a:cubicBezTo>
                  <a:pt x="271030" y="643990"/>
                  <a:pt x="257463" y="653663"/>
                  <a:pt x="244839" y="664528"/>
                </a:cubicBezTo>
                <a:cubicBezTo>
                  <a:pt x="217838" y="685581"/>
                  <a:pt x="191117" y="707031"/>
                  <a:pt x="162657" y="726141"/>
                </a:cubicBezTo>
                <a:cubicBezTo>
                  <a:pt x="172217" y="681959"/>
                  <a:pt x="180702" y="637513"/>
                  <a:pt x="193636" y="594156"/>
                </a:cubicBezTo>
                <a:cubicBezTo>
                  <a:pt x="200397" y="566861"/>
                  <a:pt x="204816" y="539036"/>
                  <a:pt x="210561" y="511520"/>
                </a:cubicBezTo>
                <a:cubicBezTo>
                  <a:pt x="212093" y="503629"/>
                  <a:pt x="213758" y="495782"/>
                  <a:pt x="215275" y="487876"/>
                </a:cubicBezTo>
                <a:cubicBezTo>
                  <a:pt x="215452" y="485638"/>
                  <a:pt x="216527" y="482914"/>
                  <a:pt x="216114" y="480647"/>
                </a:cubicBezTo>
                <a:cubicBezTo>
                  <a:pt x="216777" y="478424"/>
                  <a:pt x="214951" y="476260"/>
                  <a:pt x="212992" y="475009"/>
                </a:cubicBezTo>
                <a:cubicBezTo>
                  <a:pt x="208160" y="470430"/>
                  <a:pt x="203314" y="465866"/>
                  <a:pt x="198452" y="461317"/>
                </a:cubicBezTo>
                <a:cubicBezTo>
                  <a:pt x="193709" y="456724"/>
                  <a:pt x="189688" y="451468"/>
                  <a:pt x="185431" y="446447"/>
                </a:cubicBezTo>
                <a:cubicBezTo>
                  <a:pt x="177520" y="436981"/>
                  <a:pt x="167739" y="429384"/>
                  <a:pt x="158385" y="421434"/>
                </a:cubicBezTo>
                <a:cubicBezTo>
                  <a:pt x="144141" y="407978"/>
                  <a:pt x="129498" y="395037"/>
                  <a:pt x="114252" y="382730"/>
                </a:cubicBezTo>
                <a:cubicBezTo>
                  <a:pt x="104029" y="373955"/>
                  <a:pt x="94793" y="363915"/>
                  <a:pt x="84201" y="355552"/>
                </a:cubicBezTo>
                <a:cubicBezTo>
                  <a:pt x="68145" y="343730"/>
                  <a:pt x="52810" y="331099"/>
                  <a:pt x="38316" y="317392"/>
                </a:cubicBezTo>
                <a:cubicBezTo>
                  <a:pt x="28696" y="308809"/>
                  <a:pt x="17118" y="302243"/>
                  <a:pt x="9193" y="291893"/>
                </a:cubicBezTo>
                <a:cubicBezTo>
                  <a:pt x="36857" y="288551"/>
                  <a:pt x="64669" y="286976"/>
                  <a:pt x="92539" y="287624"/>
                </a:cubicBezTo>
                <a:cubicBezTo>
                  <a:pt x="123149" y="287830"/>
                  <a:pt x="153745" y="286152"/>
                  <a:pt x="184370" y="286667"/>
                </a:cubicBezTo>
                <a:cubicBezTo>
                  <a:pt x="196582" y="286755"/>
                  <a:pt x="208808" y="286947"/>
                  <a:pt x="220990" y="286034"/>
                </a:cubicBezTo>
                <a:cubicBezTo>
                  <a:pt x="239138" y="284238"/>
                  <a:pt x="257139" y="280955"/>
                  <a:pt x="275361" y="279880"/>
                </a:cubicBezTo>
                <a:cubicBezTo>
                  <a:pt x="276819" y="279703"/>
                  <a:pt x="278425" y="279851"/>
                  <a:pt x="279942" y="279703"/>
                </a:cubicBezTo>
                <a:cubicBezTo>
                  <a:pt x="282358" y="280086"/>
                  <a:pt x="284347" y="277863"/>
                  <a:pt x="284921" y="275537"/>
                </a:cubicBezTo>
                <a:cubicBezTo>
                  <a:pt x="288427" y="267705"/>
                  <a:pt x="290931" y="259504"/>
                  <a:pt x="293892" y="251451"/>
                </a:cubicBezTo>
                <a:cubicBezTo>
                  <a:pt x="294290" y="248978"/>
                  <a:pt x="297811" y="239041"/>
                  <a:pt x="300212" y="230605"/>
                </a:cubicBezTo>
                <a:cubicBezTo>
                  <a:pt x="308019" y="213777"/>
                  <a:pt x="315738" y="196905"/>
                  <a:pt x="323044" y="179842"/>
                </a:cubicBezTo>
                <a:cubicBezTo>
                  <a:pt x="332000" y="160659"/>
                  <a:pt x="341958" y="141947"/>
                  <a:pt x="350591" y="122602"/>
                </a:cubicBezTo>
                <a:cubicBezTo>
                  <a:pt x="359193" y="102889"/>
                  <a:pt x="370065" y="84325"/>
                  <a:pt x="379492" y="65024"/>
                </a:cubicBezTo>
                <a:cubicBezTo>
                  <a:pt x="387579" y="47799"/>
                  <a:pt x="394458" y="30044"/>
                  <a:pt x="401529" y="12377"/>
                </a:cubicBezTo>
                <a:cubicBezTo>
                  <a:pt x="407804" y="31148"/>
                  <a:pt x="411988" y="50449"/>
                  <a:pt x="416157" y="69764"/>
                </a:cubicBezTo>
                <a:cubicBezTo>
                  <a:pt x="420384" y="87107"/>
                  <a:pt x="425629" y="104170"/>
                  <a:pt x="429444" y="121616"/>
                </a:cubicBezTo>
                <a:cubicBezTo>
                  <a:pt x="433068" y="139371"/>
                  <a:pt x="438208" y="156743"/>
                  <a:pt x="442642" y="174307"/>
                </a:cubicBezTo>
                <a:cubicBezTo>
                  <a:pt x="449006" y="202942"/>
                  <a:pt x="454545" y="231797"/>
                  <a:pt x="462028" y="260152"/>
                </a:cubicBezTo>
                <a:cubicBezTo>
                  <a:pt x="462853" y="264657"/>
                  <a:pt x="463604" y="270399"/>
                  <a:pt x="464238" y="275287"/>
                </a:cubicBezTo>
                <a:cubicBezTo>
                  <a:pt x="464488" y="277613"/>
                  <a:pt x="464635" y="280366"/>
                  <a:pt x="467051" y="281529"/>
                </a:cubicBezTo>
                <a:cubicBezTo>
                  <a:pt x="468259" y="282236"/>
                  <a:pt x="469496" y="282059"/>
                  <a:pt x="470483" y="281411"/>
                </a:cubicBezTo>
                <a:cubicBezTo>
                  <a:pt x="484477" y="284841"/>
                  <a:pt x="499120" y="284856"/>
                  <a:pt x="513394" y="286431"/>
                </a:cubicBezTo>
                <a:cubicBezTo>
                  <a:pt x="538775" y="289273"/>
                  <a:pt x="564273" y="290318"/>
                  <a:pt x="589699" y="292556"/>
                </a:cubicBezTo>
                <a:cubicBezTo>
                  <a:pt x="592306" y="292497"/>
                  <a:pt x="596651" y="293366"/>
                  <a:pt x="598935" y="291849"/>
                </a:cubicBezTo>
                <a:cubicBezTo>
                  <a:pt x="610557" y="293130"/>
                  <a:pt x="622165" y="294602"/>
                  <a:pt x="633861" y="295353"/>
                </a:cubicBezTo>
                <a:cubicBezTo>
                  <a:pt x="633817" y="295353"/>
                  <a:pt x="633773" y="295353"/>
                  <a:pt x="633728" y="295338"/>
                </a:cubicBezTo>
                <a:cubicBezTo>
                  <a:pt x="644364" y="295971"/>
                  <a:pt x="654734" y="298621"/>
                  <a:pt x="665355" y="299402"/>
                </a:cubicBezTo>
                <a:cubicBezTo>
                  <a:pt x="674724" y="300064"/>
                  <a:pt x="683916" y="299932"/>
                  <a:pt x="693299" y="300918"/>
                </a:cubicBezTo>
                <a:cubicBezTo>
                  <a:pt x="687495" y="308397"/>
                  <a:pt x="680351" y="313535"/>
                  <a:pt x="673265" y="3199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12655614" y="5471851"/>
            <a:ext cx="684076" cy="713807"/>
          </a:xfrm>
          <a:custGeom>
            <a:rect b="b" l="l" r="r" t="t"/>
            <a:pathLst>
              <a:path extrusionOk="0" h="713807" w="684076">
                <a:moveTo>
                  <a:pt x="684077" y="288585"/>
                </a:moveTo>
                <a:cubicBezTo>
                  <a:pt x="678346" y="296079"/>
                  <a:pt x="671202" y="301217"/>
                  <a:pt x="664117" y="307621"/>
                </a:cubicBezTo>
                <a:cubicBezTo>
                  <a:pt x="654733" y="315925"/>
                  <a:pt x="644864" y="323668"/>
                  <a:pt x="635245" y="331677"/>
                </a:cubicBezTo>
                <a:cubicBezTo>
                  <a:pt x="625714" y="339863"/>
                  <a:pt x="617509" y="349432"/>
                  <a:pt x="608199" y="357853"/>
                </a:cubicBezTo>
                <a:cubicBezTo>
                  <a:pt x="594632" y="369543"/>
                  <a:pt x="582391" y="382675"/>
                  <a:pt x="568692" y="394203"/>
                </a:cubicBezTo>
                <a:cubicBezTo>
                  <a:pt x="555316" y="405406"/>
                  <a:pt x="542530" y="417302"/>
                  <a:pt x="529110" y="428491"/>
                </a:cubicBezTo>
                <a:cubicBezTo>
                  <a:pt x="523262" y="433570"/>
                  <a:pt x="517488" y="438767"/>
                  <a:pt x="511846" y="444082"/>
                </a:cubicBezTo>
                <a:cubicBezTo>
                  <a:pt x="509283" y="446673"/>
                  <a:pt x="503774" y="450294"/>
                  <a:pt x="507103" y="454284"/>
                </a:cubicBezTo>
                <a:cubicBezTo>
                  <a:pt x="507294" y="454446"/>
                  <a:pt x="507486" y="454579"/>
                  <a:pt x="507662" y="454711"/>
                </a:cubicBezTo>
                <a:cubicBezTo>
                  <a:pt x="508841" y="458554"/>
                  <a:pt x="511861" y="461763"/>
                  <a:pt x="513481" y="465503"/>
                </a:cubicBezTo>
                <a:cubicBezTo>
                  <a:pt x="519874" y="478973"/>
                  <a:pt x="527843" y="491517"/>
                  <a:pt x="536048" y="503942"/>
                </a:cubicBezTo>
                <a:cubicBezTo>
                  <a:pt x="549645" y="527218"/>
                  <a:pt x="563447" y="550435"/>
                  <a:pt x="576057" y="574270"/>
                </a:cubicBezTo>
                <a:cubicBezTo>
                  <a:pt x="585912" y="593100"/>
                  <a:pt x="598109" y="610605"/>
                  <a:pt x="607787" y="629567"/>
                </a:cubicBezTo>
                <a:cubicBezTo>
                  <a:pt x="616669" y="645232"/>
                  <a:pt x="623445" y="661809"/>
                  <a:pt x="631650" y="677856"/>
                </a:cubicBezTo>
                <a:cubicBezTo>
                  <a:pt x="616713" y="675795"/>
                  <a:pt x="602852" y="669450"/>
                  <a:pt x="589476" y="662781"/>
                </a:cubicBezTo>
                <a:cubicBezTo>
                  <a:pt x="565863" y="651386"/>
                  <a:pt x="544401" y="637090"/>
                  <a:pt x="521863" y="623914"/>
                </a:cubicBezTo>
                <a:cubicBezTo>
                  <a:pt x="510034" y="617436"/>
                  <a:pt x="498942" y="609781"/>
                  <a:pt x="487570" y="602552"/>
                </a:cubicBezTo>
                <a:cubicBezTo>
                  <a:pt x="473635" y="594204"/>
                  <a:pt x="459257" y="586652"/>
                  <a:pt x="445912" y="577377"/>
                </a:cubicBezTo>
                <a:cubicBezTo>
                  <a:pt x="433125" y="568705"/>
                  <a:pt x="419131" y="562110"/>
                  <a:pt x="406036" y="553954"/>
                </a:cubicBezTo>
                <a:cubicBezTo>
                  <a:pt x="405005" y="552702"/>
                  <a:pt x="403487" y="552040"/>
                  <a:pt x="401999" y="551363"/>
                </a:cubicBezTo>
                <a:cubicBezTo>
                  <a:pt x="401985" y="551363"/>
                  <a:pt x="401985" y="551363"/>
                  <a:pt x="401970" y="551348"/>
                </a:cubicBezTo>
                <a:cubicBezTo>
                  <a:pt x="400512" y="550376"/>
                  <a:pt x="399053" y="549390"/>
                  <a:pt x="397624" y="548359"/>
                </a:cubicBezTo>
                <a:cubicBezTo>
                  <a:pt x="396196" y="547388"/>
                  <a:pt x="394781" y="546401"/>
                  <a:pt x="393338" y="545444"/>
                </a:cubicBezTo>
                <a:cubicBezTo>
                  <a:pt x="392321" y="544826"/>
                  <a:pt x="391305" y="544723"/>
                  <a:pt x="390421" y="544973"/>
                </a:cubicBezTo>
                <a:cubicBezTo>
                  <a:pt x="385781" y="542780"/>
                  <a:pt x="380345" y="542500"/>
                  <a:pt x="376029" y="544988"/>
                </a:cubicBezTo>
                <a:cubicBezTo>
                  <a:pt x="374939" y="544502"/>
                  <a:pt x="373672" y="544487"/>
                  <a:pt x="372553" y="545179"/>
                </a:cubicBezTo>
                <a:cubicBezTo>
                  <a:pt x="364996" y="549640"/>
                  <a:pt x="358235" y="555338"/>
                  <a:pt x="351135" y="560461"/>
                </a:cubicBezTo>
                <a:cubicBezTo>
                  <a:pt x="338289" y="570030"/>
                  <a:pt x="325282" y="579394"/>
                  <a:pt x="313129" y="589832"/>
                </a:cubicBezTo>
                <a:cubicBezTo>
                  <a:pt x="300608" y="600623"/>
                  <a:pt x="287100" y="610163"/>
                  <a:pt x="274653" y="621028"/>
                </a:cubicBezTo>
                <a:cubicBezTo>
                  <a:pt x="261837" y="631658"/>
                  <a:pt x="248270" y="641330"/>
                  <a:pt x="235646" y="652195"/>
                </a:cubicBezTo>
                <a:cubicBezTo>
                  <a:pt x="208645" y="673263"/>
                  <a:pt x="181924" y="694698"/>
                  <a:pt x="153464" y="713808"/>
                </a:cubicBezTo>
                <a:cubicBezTo>
                  <a:pt x="163024" y="669626"/>
                  <a:pt x="171509" y="625180"/>
                  <a:pt x="184442" y="581823"/>
                </a:cubicBezTo>
                <a:cubicBezTo>
                  <a:pt x="191204" y="554528"/>
                  <a:pt x="195608" y="526703"/>
                  <a:pt x="201368" y="499187"/>
                </a:cubicBezTo>
                <a:cubicBezTo>
                  <a:pt x="202900" y="491296"/>
                  <a:pt x="204565" y="483449"/>
                  <a:pt x="206082" y="475543"/>
                </a:cubicBezTo>
                <a:cubicBezTo>
                  <a:pt x="206259" y="473305"/>
                  <a:pt x="207334" y="470582"/>
                  <a:pt x="206936" y="468329"/>
                </a:cubicBezTo>
                <a:lnTo>
                  <a:pt x="206936" y="468314"/>
                </a:lnTo>
                <a:cubicBezTo>
                  <a:pt x="207599" y="466091"/>
                  <a:pt x="205758" y="463927"/>
                  <a:pt x="203799" y="462676"/>
                </a:cubicBezTo>
                <a:cubicBezTo>
                  <a:pt x="198967" y="458097"/>
                  <a:pt x="194121" y="453533"/>
                  <a:pt x="189259" y="448984"/>
                </a:cubicBezTo>
                <a:cubicBezTo>
                  <a:pt x="184516" y="444391"/>
                  <a:pt x="180495" y="439150"/>
                  <a:pt x="176237" y="434115"/>
                </a:cubicBezTo>
                <a:cubicBezTo>
                  <a:pt x="168327" y="424648"/>
                  <a:pt x="158546" y="417052"/>
                  <a:pt x="149192" y="409087"/>
                </a:cubicBezTo>
                <a:cubicBezTo>
                  <a:pt x="134947" y="395631"/>
                  <a:pt x="120305" y="382690"/>
                  <a:pt x="105059" y="370382"/>
                </a:cubicBezTo>
                <a:cubicBezTo>
                  <a:pt x="94836" y="361608"/>
                  <a:pt x="85600" y="351582"/>
                  <a:pt x="75008" y="343205"/>
                </a:cubicBezTo>
                <a:cubicBezTo>
                  <a:pt x="58952" y="331383"/>
                  <a:pt x="43617" y="318751"/>
                  <a:pt x="29122" y="305045"/>
                </a:cubicBezTo>
                <a:cubicBezTo>
                  <a:pt x="19503" y="296462"/>
                  <a:pt x="7925" y="289896"/>
                  <a:pt x="0" y="279546"/>
                </a:cubicBezTo>
                <a:cubicBezTo>
                  <a:pt x="27664" y="276204"/>
                  <a:pt x="55476" y="274629"/>
                  <a:pt x="83346" y="275276"/>
                </a:cubicBezTo>
                <a:cubicBezTo>
                  <a:pt x="113956" y="275483"/>
                  <a:pt x="144552" y="273804"/>
                  <a:pt x="175177" y="274320"/>
                </a:cubicBezTo>
                <a:cubicBezTo>
                  <a:pt x="187389" y="274408"/>
                  <a:pt x="199615" y="274599"/>
                  <a:pt x="211797" y="273686"/>
                </a:cubicBezTo>
                <a:cubicBezTo>
                  <a:pt x="229945" y="271890"/>
                  <a:pt x="247946" y="268607"/>
                  <a:pt x="266168" y="267533"/>
                </a:cubicBezTo>
                <a:cubicBezTo>
                  <a:pt x="267641" y="267356"/>
                  <a:pt x="269232" y="267503"/>
                  <a:pt x="270749" y="267356"/>
                </a:cubicBezTo>
                <a:cubicBezTo>
                  <a:pt x="270764" y="267356"/>
                  <a:pt x="270764" y="267356"/>
                  <a:pt x="270764" y="267356"/>
                </a:cubicBezTo>
                <a:cubicBezTo>
                  <a:pt x="273165" y="267739"/>
                  <a:pt x="275154" y="265516"/>
                  <a:pt x="275743" y="263189"/>
                </a:cubicBezTo>
                <a:cubicBezTo>
                  <a:pt x="279249" y="255357"/>
                  <a:pt x="281753" y="247157"/>
                  <a:pt x="284714" y="239104"/>
                </a:cubicBezTo>
                <a:cubicBezTo>
                  <a:pt x="285112" y="236631"/>
                  <a:pt x="288618" y="226708"/>
                  <a:pt x="291019" y="218272"/>
                </a:cubicBezTo>
                <a:cubicBezTo>
                  <a:pt x="298826" y="201430"/>
                  <a:pt x="306530" y="184558"/>
                  <a:pt x="313837" y="167480"/>
                </a:cubicBezTo>
                <a:cubicBezTo>
                  <a:pt x="322807" y="148297"/>
                  <a:pt x="332765" y="129585"/>
                  <a:pt x="341383" y="110240"/>
                </a:cubicBezTo>
                <a:cubicBezTo>
                  <a:pt x="349971" y="90527"/>
                  <a:pt x="360857" y="71962"/>
                  <a:pt x="370284" y="52661"/>
                </a:cubicBezTo>
                <a:cubicBezTo>
                  <a:pt x="378371" y="35436"/>
                  <a:pt x="385251" y="17681"/>
                  <a:pt x="392307" y="0"/>
                </a:cubicBezTo>
                <a:cubicBezTo>
                  <a:pt x="398582" y="18771"/>
                  <a:pt x="402765" y="38072"/>
                  <a:pt x="406934" y="57387"/>
                </a:cubicBezTo>
                <a:cubicBezTo>
                  <a:pt x="411162" y="74730"/>
                  <a:pt x="416421" y="91793"/>
                  <a:pt x="420221" y="109239"/>
                </a:cubicBezTo>
                <a:cubicBezTo>
                  <a:pt x="423845" y="126994"/>
                  <a:pt x="428986" y="144366"/>
                  <a:pt x="433420" y="161930"/>
                </a:cubicBezTo>
                <a:cubicBezTo>
                  <a:pt x="439784" y="190565"/>
                  <a:pt x="445322" y="219420"/>
                  <a:pt x="452805" y="247775"/>
                </a:cubicBezTo>
                <a:cubicBezTo>
                  <a:pt x="453630" y="252280"/>
                  <a:pt x="454382" y="258022"/>
                  <a:pt x="455015" y="262910"/>
                </a:cubicBezTo>
                <a:cubicBezTo>
                  <a:pt x="455265" y="265236"/>
                  <a:pt x="455413" y="267989"/>
                  <a:pt x="457829" y="269152"/>
                </a:cubicBezTo>
                <a:cubicBezTo>
                  <a:pt x="459037" y="269859"/>
                  <a:pt x="460274" y="269697"/>
                  <a:pt x="461261" y="269049"/>
                </a:cubicBezTo>
                <a:cubicBezTo>
                  <a:pt x="475255" y="272479"/>
                  <a:pt x="489897" y="272479"/>
                  <a:pt x="504171" y="274055"/>
                </a:cubicBezTo>
                <a:cubicBezTo>
                  <a:pt x="529552" y="276896"/>
                  <a:pt x="555051" y="277941"/>
                  <a:pt x="580476" y="280179"/>
                </a:cubicBezTo>
                <a:cubicBezTo>
                  <a:pt x="583083" y="280105"/>
                  <a:pt x="587458" y="281018"/>
                  <a:pt x="589742" y="279458"/>
                </a:cubicBezTo>
                <a:cubicBezTo>
                  <a:pt x="601305" y="280738"/>
                  <a:pt x="612854" y="282196"/>
                  <a:pt x="624491" y="282961"/>
                </a:cubicBezTo>
                <a:cubicBezTo>
                  <a:pt x="635127" y="283595"/>
                  <a:pt x="645497" y="286245"/>
                  <a:pt x="656118" y="287025"/>
                </a:cubicBezTo>
                <a:cubicBezTo>
                  <a:pt x="665501" y="287717"/>
                  <a:pt x="674693" y="287584"/>
                  <a:pt x="684077" y="288585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6942252" y="5459797"/>
            <a:ext cx="739851" cy="736034"/>
          </a:xfrm>
          <a:custGeom>
            <a:rect b="b" l="l" r="r" t="t"/>
            <a:pathLst>
              <a:path extrusionOk="0" h="736034" w="739851">
                <a:moveTo>
                  <a:pt x="739183" y="353750"/>
                </a:moveTo>
                <a:cubicBezTo>
                  <a:pt x="738754" y="353321"/>
                  <a:pt x="738281" y="353084"/>
                  <a:pt x="737792" y="352995"/>
                </a:cubicBezTo>
                <a:cubicBezTo>
                  <a:pt x="737926" y="352625"/>
                  <a:pt x="738029" y="352211"/>
                  <a:pt x="738044" y="351766"/>
                </a:cubicBezTo>
                <a:cubicBezTo>
                  <a:pt x="738162" y="350360"/>
                  <a:pt x="737837" y="348998"/>
                  <a:pt x="737556" y="347636"/>
                </a:cubicBezTo>
                <a:cubicBezTo>
                  <a:pt x="735114" y="337894"/>
                  <a:pt x="733013" y="327856"/>
                  <a:pt x="730157" y="318040"/>
                </a:cubicBezTo>
                <a:cubicBezTo>
                  <a:pt x="726384" y="307558"/>
                  <a:pt x="722389" y="297135"/>
                  <a:pt x="718970" y="286535"/>
                </a:cubicBezTo>
                <a:cubicBezTo>
                  <a:pt x="718112" y="284106"/>
                  <a:pt x="718083" y="281264"/>
                  <a:pt x="717002" y="278939"/>
                </a:cubicBezTo>
                <a:cubicBezTo>
                  <a:pt x="716973" y="277696"/>
                  <a:pt x="716455" y="276467"/>
                  <a:pt x="715493" y="275653"/>
                </a:cubicBezTo>
                <a:cubicBezTo>
                  <a:pt x="712652" y="273595"/>
                  <a:pt x="708805" y="275046"/>
                  <a:pt x="705535" y="274912"/>
                </a:cubicBezTo>
                <a:cubicBezTo>
                  <a:pt x="694955" y="275445"/>
                  <a:pt x="684345" y="275816"/>
                  <a:pt x="673765" y="276112"/>
                </a:cubicBezTo>
                <a:cubicBezTo>
                  <a:pt x="657148" y="276023"/>
                  <a:pt x="640161" y="275475"/>
                  <a:pt x="623899" y="279665"/>
                </a:cubicBezTo>
                <a:cubicBezTo>
                  <a:pt x="624935" y="275860"/>
                  <a:pt x="621842" y="269819"/>
                  <a:pt x="621339" y="266340"/>
                </a:cubicBezTo>
                <a:cubicBezTo>
                  <a:pt x="618306" y="255162"/>
                  <a:pt x="612890" y="244251"/>
                  <a:pt x="606853" y="234316"/>
                </a:cubicBezTo>
                <a:cubicBezTo>
                  <a:pt x="604648" y="231119"/>
                  <a:pt x="602902" y="227269"/>
                  <a:pt x="600371" y="224249"/>
                </a:cubicBezTo>
                <a:cubicBezTo>
                  <a:pt x="601688" y="223612"/>
                  <a:pt x="602769" y="222383"/>
                  <a:pt x="603331" y="220962"/>
                </a:cubicBezTo>
                <a:cubicBezTo>
                  <a:pt x="606705" y="215573"/>
                  <a:pt x="610892" y="210732"/>
                  <a:pt x="614118" y="205239"/>
                </a:cubicBezTo>
                <a:cubicBezTo>
                  <a:pt x="622774" y="191544"/>
                  <a:pt x="631371" y="177805"/>
                  <a:pt x="639776" y="163962"/>
                </a:cubicBezTo>
                <a:cubicBezTo>
                  <a:pt x="645917" y="154916"/>
                  <a:pt x="652235" y="145929"/>
                  <a:pt x="657385" y="136261"/>
                </a:cubicBezTo>
                <a:cubicBezTo>
                  <a:pt x="659057" y="133271"/>
                  <a:pt x="659797" y="128888"/>
                  <a:pt x="656601" y="126668"/>
                </a:cubicBezTo>
                <a:cubicBezTo>
                  <a:pt x="649971" y="121101"/>
                  <a:pt x="643653" y="115179"/>
                  <a:pt x="637009" y="109642"/>
                </a:cubicBezTo>
                <a:cubicBezTo>
                  <a:pt x="628708" y="102713"/>
                  <a:pt x="620170" y="96095"/>
                  <a:pt x="611233" y="89995"/>
                </a:cubicBezTo>
                <a:cubicBezTo>
                  <a:pt x="605610" y="86782"/>
                  <a:pt x="600371" y="79291"/>
                  <a:pt x="593225" y="81068"/>
                </a:cubicBezTo>
                <a:cubicBezTo>
                  <a:pt x="581860" y="86590"/>
                  <a:pt x="572642" y="95414"/>
                  <a:pt x="561914" y="101958"/>
                </a:cubicBezTo>
                <a:cubicBezTo>
                  <a:pt x="550165" y="109005"/>
                  <a:pt x="539245" y="117281"/>
                  <a:pt x="528428" y="125661"/>
                </a:cubicBezTo>
                <a:cubicBezTo>
                  <a:pt x="525395" y="128385"/>
                  <a:pt x="521828" y="130991"/>
                  <a:pt x="518958" y="134026"/>
                </a:cubicBezTo>
                <a:cubicBezTo>
                  <a:pt x="508615" y="126964"/>
                  <a:pt x="497043" y="122433"/>
                  <a:pt x="485220" y="118362"/>
                </a:cubicBezTo>
                <a:cubicBezTo>
                  <a:pt x="473501" y="113387"/>
                  <a:pt x="460953" y="110456"/>
                  <a:pt x="448228" y="109745"/>
                </a:cubicBezTo>
                <a:cubicBezTo>
                  <a:pt x="446955" y="109582"/>
                  <a:pt x="445623" y="109627"/>
                  <a:pt x="444425" y="109790"/>
                </a:cubicBezTo>
                <a:cubicBezTo>
                  <a:pt x="444854" y="108309"/>
                  <a:pt x="444617" y="106562"/>
                  <a:pt x="443936" y="105111"/>
                </a:cubicBezTo>
                <a:cubicBezTo>
                  <a:pt x="441687" y="97886"/>
                  <a:pt x="440563" y="90232"/>
                  <a:pt x="438698" y="82889"/>
                </a:cubicBezTo>
                <a:cubicBezTo>
                  <a:pt x="437514" y="77796"/>
                  <a:pt x="436627" y="72614"/>
                  <a:pt x="434940" y="67654"/>
                </a:cubicBezTo>
                <a:cubicBezTo>
                  <a:pt x="432868" y="59674"/>
                  <a:pt x="432143" y="51368"/>
                  <a:pt x="429642" y="43477"/>
                </a:cubicBezTo>
                <a:cubicBezTo>
                  <a:pt x="427038" y="33025"/>
                  <a:pt x="425588" y="22291"/>
                  <a:pt x="421445" y="12253"/>
                </a:cubicBezTo>
                <a:cubicBezTo>
                  <a:pt x="418737" y="4643"/>
                  <a:pt x="416014" y="-2390"/>
                  <a:pt x="406514" y="779"/>
                </a:cubicBezTo>
                <a:cubicBezTo>
                  <a:pt x="397251" y="1341"/>
                  <a:pt x="388048" y="2615"/>
                  <a:pt x="378785" y="3044"/>
                </a:cubicBezTo>
                <a:cubicBezTo>
                  <a:pt x="363514" y="3325"/>
                  <a:pt x="347030" y="2555"/>
                  <a:pt x="333136" y="9840"/>
                </a:cubicBezTo>
                <a:cubicBezTo>
                  <a:pt x="331774" y="10713"/>
                  <a:pt x="330960" y="12194"/>
                  <a:pt x="330650" y="13763"/>
                </a:cubicBezTo>
                <a:cubicBezTo>
                  <a:pt x="329555" y="17834"/>
                  <a:pt x="328504" y="21921"/>
                  <a:pt x="327646" y="26036"/>
                </a:cubicBezTo>
                <a:cubicBezTo>
                  <a:pt x="325589" y="36829"/>
                  <a:pt x="323725" y="47652"/>
                  <a:pt x="321046" y="58312"/>
                </a:cubicBezTo>
                <a:cubicBezTo>
                  <a:pt x="318649" y="69105"/>
                  <a:pt x="317377" y="80105"/>
                  <a:pt x="315142" y="90928"/>
                </a:cubicBezTo>
                <a:cubicBezTo>
                  <a:pt x="313692" y="99263"/>
                  <a:pt x="311443" y="107599"/>
                  <a:pt x="310644" y="116037"/>
                </a:cubicBezTo>
                <a:cubicBezTo>
                  <a:pt x="309697" y="115490"/>
                  <a:pt x="308572" y="115268"/>
                  <a:pt x="307462" y="115519"/>
                </a:cubicBezTo>
                <a:cubicBezTo>
                  <a:pt x="297696" y="118007"/>
                  <a:pt x="287916" y="120583"/>
                  <a:pt x="278253" y="123425"/>
                </a:cubicBezTo>
                <a:cubicBezTo>
                  <a:pt x="262701" y="128474"/>
                  <a:pt x="248392" y="136350"/>
                  <a:pt x="235060" y="145737"/>
                </a:cubicBezTo>
                <a:cubicBezTo>
                  <a:pt x="230591" y="148594"/>
                  <a:pt x="225338" y="151007"/>
                  <a:pt x="221728" y="154975"/>
                </a:cubicBezTo>
                <a:cubicBezTo>
                  <a:pt x="221284" y="154546"/>
                  <a:pt x="220707" y="154176"/>
                  <a:pt x="220026" y="153880"/>
                </a:cubicBezTo>
                <a:cubicBezTo>
                  <a:pt x="209920" y="148120"/>
                  <a:pt x="202181" y="139311"/>
                  <a:pt x="193081" y="132220"/>
                </a:cubicBezTo>
                <a:cubicBezTo>
                  <a:pt x="184395" y="125646"/>
                  <a:pt x="175931" y="119028"/>
                  <a:pt x="167038" y="112677"/>
                </a:cubicBezTo>
                <a:cubicBezTo>
                  <a:pt x="155659" y="106148"/>
                  <a:pt x="146292" y="96761"/>
                  <a:pt x="135061" y="90084"/>
                </a:cubicBezTo>
                <a:cubicBezTo>
                  <a:pt x="134543" y="89803"/>
                  <a:pt x="133922" y="89521"/>
                  <a:pt x="133271" y="89284"/>
                </a:cubicBezTo>
                <a:cubicBezTo>
                  <a:pt x="131969" y="88248"/>
                  <a:pt x="130593" y="87345"/>
                  <a:pt x="128980" y="87330"/>
                </a:cubicBezTo>
                <a:cubicBezTo>
                  <a:pt x="127929" y="87049"/>
                  <a:pt x="126730" y="85924"/>
                  <a:pt x="125650" y="86205"/>
                </a:cubicBezTo>
                <a:cubicBezTo>
                  <a:pt x="124925" y="85850"/>
                  <a:pt x="124097" y="85731"/>
                  <a:pt x="123194" y="85953"/>
                </a:cubicBezTo>
                <a:cubicBezTo>
                  <a:pt x="111993" y="91564"/>
                  <a:pt x="100540" y="98760"/>
                  <a:pt x="91661" y="107895"/>
                </a:cubicBezTo>
                <a:cubicBezTo>
                  <a:pt x="85654" y="114601"/>
                  <a:pt x="66536" y="126993"/>
                  <a:pt x="69510" y="136735"/>
                </a:cubicBezTo>
                <a:cubicBezTo>
                  <a:pt x="75740" y="151274"/>
                  <a:pt x="84115" y="164850"/>
                  <a:pt x="91898" y="178619"/>
                </a:cubicBezTo>
                <a:cubicBezTo>
                  <a:pt x="97403" y="188228"/>
                  <a:pt x="105378" y="195986"/>
                  <a:pt x="112318" y="204514"/>
                </a:cubicBezTo>
                <a:cubicBezTo>
                  <a:pt x="119953" y="214996"/>
                  <a:pt x="127308" y="225774"/>
                  <a:pt x="133730" y="237055"/>
                </a:cubicBezTo>
                <a:cubicBezTo>
                  <a:pt x="134410" y="238121"/>
                  <a:pt x="135002" y="239469"/>
                  <a:pt x="135786" y="240594"/>
                </a:cubicBezTo>
                <a:cubicBezTo>
                  <a:pt x="135564" y="240816"/>
                  <a:pt x="135357" y="241068"/>
                  <a:pt x="135180" y="241349"/>
                </a:cubicBezTo>
                <a:cubicBezTo>
                  <a:pt x="131909" y="246738"/>
                  <a:pt x="128920" y="252290"/>
                  <a:pt x="125813" y="257783"/>
                </a:cubicBezTo>
                <a:cubicBezTo>
                  <a:pt x="117749" y="270811"/>
                  <a:pt x="111593" y="284462"/>
                  <a:pt x="108352" y="299519"/>
                </a:cubicBezTo>
                <a:cubicBezTo>
                  <a:pt x="106888" y="304123"/>
                  <a:pt x="105156" y="309275"/>
                  <a:pt x="105659" y="314146"/>
                </a:cubicBezTo>
                <a:cubicBezTo>
                  <a:pt x="102463" y="313510"/>
                  <a:pt x="98734" y="315153"/>
                  <a:pt x="95479" y="315168"/>
                </a:cubicBezTo>
                <a:cubicBezTo>
                  <a:pt x="81821" y="317418"/>
                  <a:pt x="67986" y="318469"/>
                  <a:pt x="54269" y="320394"/>
                </a:cubicBezTo>
                <a:cubicBezTo>
                  <a:pt x="43437" y="321253"/>
                  <a:pt x="32591" y="321830"/>
                  <a:pt x="21908" y="324066"/>
                </a:cubicBezTo>
                <a:cubicBezTo>
                  <a:pt x="20073" y="324554"/>
                  <a:pt x="14835" y="325073"/>
                  <a:pt x="11180" y="326257"/>
                </a:cubicBezTo>
                <a:cubicBezTo>
                  <a:pt x="8812" y="325102"/>
                  <a:pt x="5409" y="326864"/>
                  <a:pt x="4891" y="329721"/>
                </a:cubicBezTo>
                <a:cubicBezTo>
                  <a:pt x="1073" y="350286"/>
                  <a:pt x="-2360" y="371650"/>
                  <a:pt x="2124" y="392407"/>
                </a:cubicBezTo>
                <a:cubicBezTo>
                  <a:pt x="2923" y="396301"/>
                  <a:pt x="3322" y="400402"/>
                  <a:pt x="5083" y="404014"/>
                </a:cubicBezTo>
                <a:cubicBezTo>
                  <a:pt x="5350" y="404517"/>
                  <a:pt x="5675" y="405080"/>
                  <a:pt x="6060" y="405554"/>
                </a:cubicBezTo>
                <a:cubicBezTo>
                  <a:pt x="6445" y="406797"/>
                  <a:pt x="6992" y="407967"/>
                  <a:pt x="8028" y="408781"/>
                </a:cubicBezTo>
                <a:cubicBezTo>
                  <a:pt x="8072" y="408811"/>
                  <a:pt x="8132" y="408841"/>
                  <a:pt x="8191" y="408870"/>
                </a:cubicBezTo>
                <a:cubicBezTo>
                  <a:pt x="8368" y="409314"/>
                  <a:pt x="8620" y="409744"/>
                  <a:pt x="8975" y="410129"/>
                </a:cubicBezTo>
                <a:cubicBezTo>
                  <a:pt x="11757" y="412808"/>
                  <a:pt x="16270" y="411905"/>
                  <a:pt x="19747" y="413253"/>
                </a:cubicBezTo>
                <a:cubicBezTo>
                  <a:pt x="31289" y="415947"/>
                  <a:pt x="42535" y="418449"/>
                  <a:pt x="53855" y="422239"/>
                </a:cubicBezTo>
                <a:cubicBezTo>
                  <a:pt x="65900" y="426044"/>
                  <a:pt x="78403" y="428324"/>
                  <a:pt x="90759" y="430900"/>
                </a:cubicBezTo>
                <a:cubicBezTo>
                  <a:pt x="95065" y="431270"/>
                  <a:pt x="99045" y="432677"/>
                  <a:pt x="103011" y="434128"/>
                </a:cubicBezTo>
                <a:cubicBezTo>
                  <a:pt x="103011" y="434320"/>
                  <a:pt x="102996" y="434528"/>
                  <a:pt x="103025" y="434720"/>
                </a:cubicBezTo>
                <a:cubicBezTo>
                  <a:pt x="105275" y="447645"/>
                  <a:pt x="110113" y="460170"/>
                  <a:pt x="114434" y="472666"/>
                </a:cubicBezTo>
                <a:cubicBezTo>
                  <a:pt x="116328" y="477833"/>
                  <a:pt x="118725" y="482808"/>
                  <a:pt x="121078" y="487782"/>
                </a:cubicBezTo>
                <a:cubicBezTo>
                  <a:pt x="121640" y="488804"/>
                  <a:pt x="122158" y="489914"/>
                  <a:pt x="122735" y="490995"/>
                </a:cubicBezTo>
                <a:cubicBezTo>
                  <a:pt x="111815" y="497850"/>
                  <a:pt x="101442" y="505726"/>
                  <a:pt x="90507" y="512596"/>
                </a:cubicBezTo>
                <a:cubicBezTo>
                  <a:pt x="78625" y="519288"/>
                  <a:pt x="68726" y="528778"/>
                  <a:pt x="56932" y="535707"/>
                </a:cubicBezTo>
                <a:cubicBezTo>
                  <a:pt x="51250" y="539526"/>
                  <a:pt x="45583" y="543391"/>
                  <a:pt x="40256" y="547684"/>
                </a:cubicBezTo>
                <a:cubicBezTo>
                  <a:pt x="39102" y="548469"/>
                  <a:pt x="38111" y="549712"/>
                  <a:pt x="37859" y="550882"/>
                </a:cubicBezTo>
                <a:cubicBezTo>
                  <a:pt x="37667" y="550956"/>
                  <a:pt x="37489" y="551015"/>
                  <a:pt x="37311" y="551104"/>
                </a:cubicBezTo>
                <a:cubicBezTo>
                  <a:pt x="32576" y="553754"/>
                  <a:pt x="36290" y="558862"/>
                  <a:pt x="38037" y="562252"/>
                </a:cubicBezTo>
                <a:cubicBezTo>
                  <a:pt x="40537" y="566990"/>
                  <a:pt x="42994" y="571743"/>
                  <a:pt x="45243" y="576613"/>
                </a:cubicBezTo>
                <a:cubicBezTo>
                  <a:pt x="49430" y="587880"/>
                  <a:pt x="57761" y="596512"/>
                  <a:pt x="65500" y="605424"/>
                </a:cubicBezTo>
                <a:cubicBezTo>
                  <a:pt x="69288" y="610976"/>
                  <a:pt x="73624" y="616203"/>
                  <a:pt x="78625" y="620689"/>
                </a:cubicBezTo>
                <a:cubicBezTo>
                  <a:pt x="78906" y="621192"/>
                  <a:pt x="79187" y="621666"/>
                  <a:pt x="79380" y="622051"/>
                </a:cubicBezTo>
                <a:cubicBezTo>
                  <a:pt x="81052" y="624656"/>
                  <a:pt x="82413" y="627810"/>
                  <a:pt x="84884" y="629720"/>
                </a:cubicBezTo>
                <a:cubicBezTo>
                  <a:pt x="85165" y="629883"/>
                  <a:pt x="85476" y="629942"/>
                  <a:pt x="85772" y="629927"/>
                </a:cubicBezTo>
                <a:cubicBezTo>
                  <a:pt x="85861" y="630120"/>
                  <a:pt x="85979" y="630312"/>
                  <a:pt x="86098" y="630504"/>
                </a:cubicBezTo>
                <a:cubicBezTo>
                  <a:pt x="90256" y="636071"/>
                  <a:pt x="98350" y="626981"/>
                  <a:pt x="102907" y="625056"/>
                </a:cubicBezTo>
                <a:cubicBezTo>
                  <a:pt x="113191" y="619652"/>
                  <a:pt x="122809" y="613449"/>
                  <a:pt x="132797" y="607527"/>
                </a:cubicBezTo>
                <a:cubicBezTo>
                  <a:pt x="150302" y="597074"/>
                  <a:pt x="166964" y="585215"/>
                  <a:pt x="182871" y="572468"/>
                </a:cubicBezTo>
                <a:cubicBezTo>
                  <a:pt x="184010" y="574570"/>
                  <a:pt x="186570" y="576406"/>
                  <a:pt x="188153" y="578064"/>
                </a:cubicBezTo>
                <a:cubicBezTo>
                  <a:pt x="194560" y="585067"/>
                  <a:pt x="200672" y="593018"/>
                  <a:pt x="208943" y="598140"/>
                </a:cubicBezTo>
                <a:cubicBezTo>
                  <a:pt x="220500" y="606638"/>
                  <a:pt x="232278" y="614767"/>
                  <a:pt x="244989" y="621503"/>
                </a:cubicBezTo>
                <a:cubicBezTo>
                  <a:pt x="245285" y="621666"/>
                  <a:pt x="245611" y="621784"/>
                  <a:pt x="245921" y="621873"/>
                </a:cubicBezTo>
                <a:cubicBezTo>
                  <a:pt x="244634" y="628299"/>
                  <a:pt x="244604" y="635050"/>
                  <a:pt x="243480" y="641490"/>
                </a:cubicBezTo>
                <a:cubicBezTo>
                  <a:pt x="240491" y="661906"/>
                  <a:pt x="238079" y="682190"/>
                  <a:pt x="236007" y="702843"/>
                </a:cubicBezTo>
                <a:cubicBezTo>
                  <a:pt x="231923" y="717026"/>
                  <a:pt x="249961" y="720269"/>
                  <a:pt x="259831" y="723689"/>
                </a:cubicBezTo>
                <a:cubicBezTo>
                  <a:pt x="279111" y="730706"/>
                  <a:pt x="299650" y="734023"/>
                  <a:pt x="320025" y="735992"/>
                </a:cubicBezTo>
                <a:cubicBezTo>
                  <a:pt x="322807" y="736362"/>
                  <a:pt x="325086" y="734260"/>
                  <a:pt x="325707" y="731669"/>
                </a:cubicBezTo>
                <a:cubicBezTo>
                  <a:pt x="325737" y="731595"/>
                  <a:pt x="325737" y="731521"/>
                  <a:pt x="325767" y="731447"/>
                </a:cubicBezTo>
                <a:cubicBezTo>
                  <a:pt x="329584" y="729611"/>
                  <a:pt x="330073" y="722341"/>
                  <a:pt x="331005" y="718522"/>
                </a:cubicBezTo>
                <a:cubicBezTo>
                  <a:pt x="331848" y="712629"/>
                  <a:pt x="333017" y="706796"/>
                  <a:pt x="334393" y="701007"/>
                </a:cubicBezTo>
                <a:cubicBezTo>
                  <a:pt x="337545" y="688052"/>
                  <a:pt x="339291" y="674846"/>
                  <a:pt x="341792" y="661758"/>
                </a:cubicBezTo>
                <a:cubicBezTo>
                  <a:pt x="342472" y="656813"/>
                  <a:pt x="344307" y="651602"/>
                  <a:pt x="343701" y="646613"/>
                </a:cubicBezTo>
                <a:cubicBezTo>
                  <a:pt x="343775" y="646494"/>
                  <a:pt x="343849" y="646376"/>
                  <a:pt x="343908" y="646257"/>
                </a:cubicBezTo>
                <a:cubicBezTo>
                  <a:pt x="346246" y="647708"/>
                  <a:pt x="349235" y="647723"/>
                  <a:pt x="351883" y="648286"/>
                </a:cubicBezTo>
                <a:cubicBezTo>
                  <a:pt x="354991" y="648804"/>
                  <a:pt x="358128" y="648952"/>
                  <a:pt x="361250" y="649041"/>
                </a:cubicBezTo>
                <a:cubicBezTo>
                  <a:pt x="361620" y="649159"/>
                  <a:pt x="362005" y="649248"/>
                  <a:pt x="362404" y="649292"/>
                </a:cubicBezTo>
                <a:cubicBezTo>
                  <a:pt x="366133" y="649603"/>
                  <a:pt x="369877" y="649633"/>
                  <a:pt x="373620" y="649796"/>
                </a:cubicBezTo>
                <a:cubicBezTo>
                  <a:pt x="385399" y="650314"/>
                  <a:pt x="397192" y="649337"/>
                  <a:pt x="408704" y="646613"/>
                </a:cubicBezTo>
                <a:cubicBezTo>
                  <a:pt x="410510" y="646065"/>
                  <a:pt x="412611" y="646080"/>
                  <a:pt x="414505" y="645650"/>
                </a:cubicBezTo>
                <a:cubicBezTo>
                  <a:pt x="416769" y="650462"/>
                  <a:pt x="418367" y="655614"/>
                  <a:pt x="420039" y="660692"/>
                </a:cubicBezTo>
                <a:cubicBezTo>
                  <a:pt x="424301" y="675424"/>
                  <a:pt x="430042" y="689592"/>
                  <a:pt x="436553" y="703450"/>
                </a:cubicBezTo>
                <a:cubicBezTo>
                  <a:pt x="439808" y="709490"/>
                  <a:pt x="443640" y="727494"/>
                  <a:pt x="451424" y="728234"/>
                </a:cubicBezTo>
                <a:cubicBezTo>
                  <a:pt x="470690" y="727627"/>
                  <a:pt x="490370" y="726442"/>
                  <a:pt x="507579" y="716878"/>
                </a:cubicBezTo>
                <a:cubicBezTo>
                  <a:pt x="514785" y="713562"/>
                  <a:pt x="523782" y="711030"/>
                  <a:pt x="528043" y="703820"/>
                </a:cubicBezTo>
                <a:cubicBezTo>
                  <a:pt x="530041" y="699823"/>
                  <a:pt x="529035" y="695129"/>
                  <a:pt x="528398" y="690910"/>
                </a:cubicBezTo>
                <a:cubicBezTo>
                  <a:pt x="527644" y="684647"/>
                  <a:pt x="526534" y="678118"/>
                  <a:pt x="525513" y="671826"/>
                </a:cubicBezTo>
                <a:cubicBezTo>
                  <a:pt x="523574" y="653793"/>
                  <a:pt x="520571" y="635938"/>
                  <a:pt x="517996" y="617994"/>
                </a:cubicBezTo>
                <a:cubicBezTo>
                  <a:pt x="523752" y="616632"/>
                  <a:pt x="529345" y="613908"/>
                  <a:pt x="534628" y="611258"/>
                </a:cubicBezTo>
                <a:cubicBezTo>
                  <a:pt x="541523" y="607734"/>
                  <a:pt x="548670" y="604655"/>
                  <a:pt x="554811" y="599858"/>
                </a:cubicBezTo>
                <a:cubicBezTo>
                  <a:pt x="561041" y="594957"/>
                  <a:pt x="568720" y="591004"/>
                  <a:pt x="573914" y="584949"/>
                </a:cubicBezTo>
                <a:cubicBezTo>
                  <a:pt x="574033" y="585038"/>
                  <a:pt x="574136" y="585141"/>
                  <a:pt x="574269" y="585230"/>
                </a:cubicBezTo>
                <a:cubicBezTo>
                  <a:pt x="581594" y="590397"/>
                  <a:pt x="589806" y="594010"/>
                  <a:pt x="597708" y="598155"/>
                </a:cubicBezTo>
                <a:cubicBezTo>
                  <a:pt x="606216" y="603159"/>
                  <a:pt x="615198" y="607379"/>
                  <a:pt x="624565" y="610517"/>
                </a:cubicBezTo>
                <a:cubicBezTo>
                  <a:pt x="628545" y="612057"/>
                  <a:pt x="632570" y="613745"/>
                  <a:pt x="636920" y="613671"/>
                </a:cubicBezTo>
                <a:cubicBezTo>
                  <a:pt x="644866" y="614278"/>
                  <a:pt x="648743" y="605454"/>
                  <a:pt x="654455" y="601368"/>
                </a:cubicBezTo>
                <a:cubicBezTo>
                  <a:pt x="668793" y="588798"/>
                  <a:pt x="679359" y="572823"/>
                  <a:pt x="688843" y="556449"/>
                </a:cubicBezTo>
                <a:cubicBezTo>
                  <a:pt x="691862" y="549638"/>
                  <a:pt x="703818" y="540578"/>
                  <a:pt x="694614" y="534063"/>
                </a:cubicBezTo>
                <a:cubicBezTo>
                  <a:pt x="682777" y="524617"/>
                  <a:pt x="673040" y="512907"/>
                  <a:pt x="662223" y="502276"/>
                </a:cubicBezTo>
                <a:cubicBezTo>
                  <a:pt x="653464" y="492949"/>
                  <a:pt x="642958" y="485546"/>
                  <a:pt x="634050" y="476382"/>
                </a:cubicBezTo>
                <a:cubicBezTo>
                  <a:pt x="633917" y="476249"/>
                  <a:pt x="633754" y="476086"/>
                  <a:pt x="633591" y="475923"/>
                </a:cubicBezTo>
                <a:cubicBezTo>
                  <a:pt x="633961" y="475020"/>
                  <a:pt x="633976" y="473910"/>
                  <a:pt x="633635" y="473036"/>
                </a:cubicBezTo>
                <a:cubicBezTo>
                  <a:pt x="635219" y="469897"/>
                  <a:pt x="635426" y="464923"/>
                  <a:pt x="636462" y="462169"/>
                </a:cubicBezTo>
                <a:cubicBezTo>
                  <a:pt x="640664" y="443426"/>
                  <a:pt x="640398" y="423705"/>
                  <a:pt x="645754" y="405273"/>
                </a:cubicBezTo>
                <a:cubicBezTo>
                  <a:pt x="663659" y="397100"/>
                  <a:pt x="681815" y="389431"/>
                  <a:pt x="699201" y="380133"/>
                </a:cubicBezTo>
                <a:cubicBezTo>
                  <a:pt x="712770" y="373086"/>
                  <a:pt x="726606" y="366512"/>
                  <a:pt x="738976" y="357422"/>
                </a:cubicBezTo>
                <a:cubicBezTo>
                  <a:pt x="740027" y="356534"/>
                  <a:pt x="740175" y="354742"/>
                  <a:pt x="739183" y="353750"/>
                </a:cubicBezTo>
                <a:close/>
                <a:moveTo>
                  <a:pt x="426165" y="389164"/>
                </a:moveTo>
                <a:cubicBezTo>
                  <a:pt x="426106" y="395235"/>
                  <a:pt x="427142" y="401468"/>
                  <a:pt x="425928" y="407449"/>
                </a:cubicBezTo>
                <a:cubicBezTo>
                  <a:pt x="406529" y="414896"/>
                  <a:pt x="389735" y="427184"/>
                  <a:pt x="372022" y="437770"/>
                </a:cubicBezTo>
                <a:cubicBezTo>
                  <a:pt x="372008" y="437770"/>
                  <a:pt x="372008" y="437770"/>
                  <a:pt x="372008" y="437770"/>
                </a:cubicBezTo>
                <a:cubicBezTo>
                  <a:pt x="359548" y="429746"/>
                  <a:pt x="346571" y="422550"/>
                  <a:pt x="333920" y="414851"/>
                </a:cubicBezTo>
                <a:cubicBezTo>
                  <a:pt x="330635" y="412868"/>
                  <a:pt x="327024" y="411313"/>
                  <a:pt x="324198" y="408678"/>
                </a:cubicBezTo>
                <a:cubicBezTo>
                  <a:pt x="324849" y="388528"/>
                  <a:pt x="323725" y="367253"/>
                  <a:pt x="329895" y="347887"/>
                </a:cubicBezTo>
                <a:cubicBezTo>
                  <a:pt x="337249" y="341773"/>
                  <a:pt x="345624" y="337139"/>
                  <a:pt x="352919" y="330773"/>
                </a:cubicBezTo>
                <a:cubicBezTo>
                  <a:pt x="360984" y="324510"/>
                  <a:pt x="370054" y="319195"/>
                  <a:pt x="376402" y="311022"/>
                </a:cubicBezTo>
                <a:cubicBezTo>
                  <a:pt x="388270" y="319432"/>
                  <a:pt x="398613" y="330254"/>
                  <a:pt x="411220" y="337820"/>
                </a:cubicBezTo>
                <a:cubicBezTo>
                  <a:pt x="416118" y="341136"/>
                  <a:pt x="421874" y="343209"/>
                  <a:pt x="426357" y="347088"/>
                </a:cubicBezTo>
                <a:cubicBezTo>
                  <a:pt x="425973" y="361108"/>
                  <a:pt x="426047" y="375144"/>
                  <a:pt x="426165" y="3891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Google Shape;216;p14"/>
          <p:cNvGrpSpPr/>
          <p:nvPr/>
        </p:nvGrpSpPr>
        <p:grpSpPr>
          <a:xfrm>
            <a:off x="6942252" y="5459797"/>
            <a:ext cx="739853" cy="736034"/>
            <a:chOff x="6942252" y="5459797"/>
            <a:chExt cx="739853" cy="736034"/>
          </a:xfrm>
        </p:grpSpPr>
        <p:sp>
          <p:nvSpPr>
            <p:cNvPr id="217" name="Google Shape;217;p14"/>
            <p:cNvSpPr/>
            <p:nvPr/>
          </p:nvSpPr>
          <p:spPr>
            <a:xfrm>
              <a:off x="7181985" y="5713324"/>
              <a:ext cx="261510" cy="250564"/>
            </a:xfrm>
            <a:custGeom>
              <a:rect b="b" l="l" r="r" t="t"/>
              <a:pathLst>
                <a:path extrusionOk="0" h="250564" w="261510">
                  <a:moveTo>
                    <a:pt x="121236" y="250555"/>
                  </a:moveTo>
                  <a:cubicBezTo>
                    <a:pt x="111663" y="250644"/>
                    <a:pt x="102385" y="248231"/>
                    <a:pt x="93151" y="246039"/>
                  </a:cubicBezTo>
                  <a:cubicBezTo>
                    <a:pt x="82720" y="244411"/>
                    <a:pt x="72539" y="241139"/>
                    <a:pt x="63690" y="235246"/>
                  </a:cubicBezTo>
                  <a:cubicBezTo>
                    <a:pt x="52711" y="227725"/>
                    <a:pt x="40636" y="220871"/>
                    <a:pt x="32247" y="210374"/>
                  </a:cubicBezTo>
                  <a:cubicBezTo>
                    <a:pt x="9341" y="182170"/>
                    <a:pt x="-4140" y="146622"/>
                    <a:pt x="1143" y="110068"/>
                  </a:cubicBezTo>
                  <a:cubicBezTo>
                    <a:pt x="5804" y="77215"/>
                    <a:pt x="18826" y="56532"/>
                    <a:pt x="43907" y="35331"/>
                  </a:cubicBezTo>
                  <a:cubicBezTo>
                    <a:pt x="57239" y="24331"/>
                    <a:pt x="72909" y="15996"/>
                    <a:pt x="89112" y="10059"/>
                  </a:cubicBezTo>
                  <a:cubicBezTo>
                    <a:pt x="103583" y="5277"/>
                    <a:pt x="118987" y="4137"/>
                    <a:pt x="134140" y="3633"/>
                  </a:cubicBezTo>
                  <a:cubicBezTo>
                    <a:pt x="136936" y="-1178"/>
                    <a:pt x="147102" y="273"/>
                    <a:pt x="152014" y="21"/>
                  </a:cubicBezTo>
                  <a:cubicBezTo>
                    <a:pt x="169978" y="598"/>
                    <a:pt x="187232" y="6417"/>
                    <a:pt x="202561" y="15655"/>
                  </a:cubicBezTo>
                  <a:cubicBezTo>
                    <a:pt x="219844" y="22169"/>
                    <a:pt x="232156" y="36234"/>
                    <a:pt x="242573" y="50966"/>
                  </a:cubicBezTo>
                  <a:cubicBezTo>
                    <a:pt x="257133" y="70908"/>
                    <a:pt x="261291" y="96536"/>
                    <a:pt x="261498" y="120743"/>
                  </a:cubicBezTo>
                  <a:cubicBezTo>
                    <a:pt x="261809" y="151079"/>
                    <a:pt x="256334" y="183665"/>
                    <a:pt x="234434" y="206228"/>
                  </a:cubicBezTo>
                  <a:cubicBezTo>
                    <a:pt x="221738" y="221211"/>
                    <a:pt x="204130" y="230435"/>
                    <a:pt x="186714" y="238829"/>
                  </a:cubicBezTo>
                  <a:cubicBezTo>
                    <a:pt x="176578" y="243226"/>
                    <a:pt x="165643" y="245299"/>
                    <a:pt x="155077" y="248349"/>
                  </a:cubicBezTo>
                  <a:cubicBezTo>
                    <a:pt x="144024" y="250999"/>
                    <a:pt x="132512" y="250511"/>
                    <a:pt x="121236" y="250555"/>
                  </a:cubicBezTo>
                  <a:close/>
                  <a:moveTo>
                    <a:pt x="141775" y="241242"/>
                  </a:moveTo>
                  <a:cubicBezTo>
                    <a:pt x="149736" y="240887"/>
                    <a:pt x="157312" y="238400"/>
                    <a:pt x="164947" y="236357"/>
                  </a:cubicBezTo>
                  <a:cubicBezTo>
                    <a:pt x="177406" y="233618"/>
                    <a:pt x="188933" y="228377"/>
                    <a:pt x="199839" y="221818"/>
                  </a:cubicBezTo>
                  <a:cubicBezTo>
                    <a:pt x="220037" y="211366"/>
                    <a:pt x="237335" y="193599"/>
                    <a:pt x="245148" y="172028"/>
                  </a:cubicBezTo>
                  <a:cubicBezTo>
                    <a:pt x="255328" y="140522"/>
                    <a:pt x="255224" y="105094"/>
                    <a:pt x="244866" y="73721"/>
                  </a:cubicBezTo>
                  <a:cubicBezTo>
                    <a:pt x="241478" y="64660"/>
                    <a:pt x="235855" y="56636"/>
                    <a:pt x="229921" y="49071"/>
                  </a:cubicBezTo>
                  <a:cubicBezTo>
                    <a:pt x="224269" y="42245"/>
                    <a:pt x="218616" y="35287"/>
                    <a:pt x="211262" y="30224"/>
                  </a:cubicBezTo>
                  <a:cubicBezTo>
                    <a:pt x="201703" y="25131"/>
                    <a:pt x="192248" y="20008"/>
                    <a:pt x="182467" y="15552"/>
                  </a:cubicBezTo>
                  <a:cubicBezTo>
                    <a:pt x="173278" y="11895"/>
                    <a:pt x="163793" y="9881"/>
                    <a:pt x="153968" y="9111"/>
                  </a:cubicBezTo>
                  <a:cubicBezTo>
                    <a:pt x="148789" y="8786"/>
                    <a:pt x="144749" y="8830"/>
                    <a:pt x="139955" y="9615"/>
                  </a:cubicBezTo>
                  <a:cubicBezTo>
                    <a:pt x="138431" y="10074"/>
                    <a:pt x="136729" y="10044"/>
                    <a:pt x="135427" y="8993"/>
                  </a:cubicBezTo>
                  <a:cubicBezTo>
                    <a:pt x="120704" y="9911"/>
                    <a:pt x="105759" y="11362"/>
                    <a:pt x="91849" y="16307"/>
                  </a:cubicBezTo>
                  <a:cubicBezTo>
                    <a:pt x="77496" y="21829"/>
                    <a:pt x="64090" y="29335"/>
                    <a:pt x="51912" y="38588"/>
                  </a:cubicBezTo>
                  <a:cubicBezTo>
                    <a:pt x="28384" y="58339"/>
                    <a:pt x="14742" y="77156"/>
                    <a:pt x="10021" y="108069"/>
                  </a:cubicBezTo>
                  <a:cubicBezTo>
                    <a:pt x="5878" y="134600"/>
                    <a:pt x="11412" y="162612"/>
                    <a:pt x="25795" y="185294"/>
                  </a:cubicBezTo>
                  <a:cubicBezTo>
                    <a:pt x="32365" y="195820"/>
                    <a:pt x="38979" y="206894"/>
                    <a:pt x="49145" y="214356"/>
                  </a:cubicBezTo>
                  <a:cubicBezTo>
                    <a:pt x="59444" y="221611"/>
                    <a:pt x="69506" y="229754"/>
                    <a:pt x="81462" y="234077"/>
                  </a:cubicBezTo>
                  <a:cubicBezTo>
                    <a:pt x="91243" y="236890"/>
                    <a:pt x="101349" y="238711"/>
                    <a:pt x="111293" y="240813"/>
                  </a:cubicBezTo>
                  <a:cubicBezTo>
                    <a:pt x="121414" y="242057"/>
                    <a:pt x="131639" y="241627"/>
                    <a:pt x="141775" y="241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7257492" y="5762360"/>
              <a:ext cx="120326" cy="144489"/>
            </a:xfrm>
            <a:custGeom>
              <a:rect b="b" l="l" r="r" t="t"/>
              <a:pathLst>
                <a:path extrusionOk="0" h="144489" w="120326">
                  <a:moveTo>
                    <a:pt x="56013" y="144489"/>
                  </a:moveTo>
                  <a:cubicBezTo>
                    <a:pt x="54563" y="144489"/>
                    <a:pt x="53232" y="143734"/>
                    <a:pt x="52107" y="142890"/>
                  </a:cubicBezTo>
                  <a:cubicBezTo>
                    <a:pt x="36481" y="132675"/>
                    <a:pt x="19746" y="124147"/>
                    <a:pt x="4179" y="113887"/>
                  </a:cubicBezTo>
                  <a:cubicBezTo>
                    <a:pt x="-230" y="110970"/>
                    <a:pt x="-260" y="106129"/>
                    <a:pt x="184" y="101391"/>
                  </a:cubicBezTo>
                  <a:cubicBezTo>
                    <a:pt x="347" y="90687"/>
                    <a:pt x="65" y="79938"/>
                    <a:pt x="1382" y="69293"/>
                  </a:cubicBezTo>
                  <a:cubicBezTo>
                    <a:pt x="3114" y="59729"/>
                    <a:pt x="2492" y="49114"/>
                    <a:pt x="7582" y="40542"/>
                  </a:cubicBezTo>
                  <a:cubicBezTo>
                    <a:pt x="13057" y="35315"/>
                    <a:pt x="20885" y="31555"/>
                    <a:pt x="27055" y="27454"/>
                  </a:cubicBezTo>
                  <a:cubicBezTo>
                    <a:pt x="37650" y="19992"/>
                    <a:pt x="48778" y="13315"/>
                    <a:pt x="58988" y="5394"/>
                  </a:cubicBezTo>
                  <a:cubicBezTo>
                    <a:pt x="58263" y="2300"/>
                    <a:pt x="61503" y="-824"/>
                    <a:pt x="64581" y="197"/>
                  </a:cubicBezTo>
                  <a:cubicBezTo>
                    <a:pt x="67777" y="1219"/>
                    <a:pt x="70100" y="3632"/>
                    <a:pt x="72542" y="5809"/>
                  </a:cubicBezTo>
                  <a:cubicBezTo>
                    <a:pt x="80547" y="12441"/>
                    <a:pt x="88508" y="19222"/>
                    <a:pt x="97031" y="25189"/>
                  </a:cubicBezTo>
                  <a:cubicBezTo>
                    <a:pt x="103542" y="30711"/>
                    <a:pt x="119804" y="34812"/>
                    <a:pt x="120144" y="44169"/>
                  </a:cubicBezTo>
                  <a:cubicBezTo>
                    <a:pt x="119833" y="55628"/>
                    <a:pt x="119863" y="67102"/>
                    <a:pt x="119893" y="78562"/>
                  </a:cubicBezTo>
                  <a:cubicBezTo>
                    <a:pt x="119375" y="88466"/>
                    <a:pt x="121683" y="98771"/>
                    <a:pt x="119005" y="108409"/>
                  </a:cubicBezTo>
                  <a:cubicBezTo>
                    <a:pt x="117185" y="113309"/>
                    <a:pt x="111325" y="114109"/>
                    <a:pt x="107167" y="116241"/>
                  </a:cubicBezTo>
                  <a:cubicBezTo>
                    <a:pt x="102743" y="118136"/>
                    <a:pt x="98451" y="120401"/>
                    <a:pt x="94175" y="122607"/>
                  </a:cubicBezTo>
                  <a:cubicBezTo>
                    <a:pt x="84749" y="128307"/>
                    <a:pt x="75412" y="134200"/>
                    <a:pt x="66149" y="140166"/>
                  </a:cubicBezTo>
                  <a:cubicBezTo>
                    <a:pt x="62983" y="141987"/>
                    <a:pt x="59787" y="144519"/>
                    <a:pt x="56013" y="144489"/>
                  </a:cubicBezTo>
                  <a:close/>
                  <a:moveTo>
                    <a:pt x="18680" y="112288"/>
                  </a:moveTo>
                  <a:cubicBezTo>
                    <a:pt x="31332" y="119987"/>
                    <a:pt x="44309" y="127182"/>
                    <a:pt x="56768" y="135206"/>
                  </a:cubicBezTo>
                  <a:cubicBezTo>
                    <a:pt x="56768" y="135206"/>
                    <a:pt x="56768" y="135206"/>
                    <a:pt x="56783" y="135206"/>
                  </a:cubicBezTo>
                  <a:cubicBezTo>
                    <a:pt x="74495" y="124621"/>
                    <a:pt x="91290" y="112332"/>
                    <a:pt x="110689" y="104885"/>
                  </a:cubicBezTo>
                  <a:cubicBezTo>
                    <a:pt x="111902" y="98904"/>
                    <a:pt x="110866" y="92671"/>
                    <a:pt x="110925" y="86601"/>
                  </a:cubicBezTo>
                  <a:cubicBezTo>
                    <a:pt x="110807" y="72580"/>
                    <a:pt x="110733" y="58545"/>
                    <a:pt x="111118" y="44524"/>
                  </a:cubicBezTo>
                  <a:cubicBezTo>
                    <a:pt x="106634" y="40645"/>
                    <a:pt x="100878" y="38573"/>
                    <a:pt x="95980" y="35256"/>
                  </a:cubicBezTo>
                  <a:cubicBezTo>
                    <a:pt x="83373" y="27691"/>
                    <a:pt x="73030" y="16868"/>
                    <a:pt x="61163" y="8459"/>
                  </a:cubicBezTo>
                  <a:cubicBezTo>
                    <a:pt x="54815" y="16631"/>
                    <a:pt x="45744" y="21946"/>
                    <a:pt x="37680" y="28209"/>
                  </a:cubicBezTo>
                  <a:cubicBezTo>
                    <a:pt x="30385" y="34575"/>
                    <a:pt x="22010" y="39209"/>
                    <a:pt x="14655" y="45324"/>
                  </a:cubicBezTo>
                  <a:cubicBezTo>
                    <a:pt x="8485" y="64689"/>
                    <a:pt x="9610" y="85964"/>
                    <a:pt x="8959" y="106114"/>
                  </a:cubicBezTo>
                  <a:cubicBezTo>
                    <a:pt x="11785" y="108749"/>
                    <a:pt x="15395" y="110304"/>
                    <a:pt x="18680" y="1122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7273469" y="5763441"/>
              <a:ext cx="47478" cy="36287"/>
            </a:xfrm>
            <a:custGeom>
              <a:rect b="b" l="l" r="r" t="t"/>
              <a:pathLst>
                <a:path extrusionOk="0" h="36287" w="47478">
                  <a:moveTo>
                    <a:pt x="291" y="35730"/>
                  </a:moveTo>
                  <a:cubicBezTo>
                    <a:pt x="-1396" y="33553"/>
                    <a:pt x="4745" y="30489"/>
                    <a:pt x="5973" y="28756"/>
                  </a:cubicBezTo>
                  <a:cubicBezTo>
                    <a:pt x="9332" y="25751"/>
                    <a:pt x="13002" y="22997"/>
                    <a:pt x="16553" y="20199"/>
                  </a:cubicBezTo>
                  <a:cubicBezTo>
                    <a:pt x="24603" y="14321"/>
                    <a:pt x="32401" y="8118"/>
                    <a:pt x="40732" y="2655"/>
                  </a:cubicBezTo>
                  <a:cubicBezTo>
                    <a:pt x="42285" y="1737"/>
                    <a:pt x="43854" y="715"/>
                    <a:pt x="45541" y="34"/>
                  </a:cubicBezTo>
                  <a:cubicBezTo>
                    <a:pt x="45807" y="-55"/>
                    <a:pt x="46147" y="34"/>
                    <a:pt x="46340" y="242"/>
                  </a:cubicBezTo>
                  <a:cubicBezTo>
                    <a:pt x="47109" y="-129"/>
                    <a:pt x="47879" y="937"/>
                    <a:pt x="47242" y="1544"/>
                  </a:cubicBezTo>
                  <a:cubicBezTo>
                    <a:pt x="47553" y="2166"/>
                    <a:pt x="46207" y="4061"/>
                    <a:pt x="45511" y="3351"/>
                  </a:cubicBezTo>
                  <a:cubicBezTo>
                    <a:pt x="42034" y="8074"/>
                    <a:pt x="37299" y="11686"/>
                    <a:pt x="33170" y="15757"/>
                  </a:cubicBezTo>
                  <a:cubicBezTo>
                    <a:pt x="32682" y="16601"/>
                    <a:pt x="31321" y="17016"/>
                    <a:pt x="30921" y="15891"/>
                  </a:cubicBezTo>
                  <a:cubicBezTo>
                    <a:pt x="29767" y="16616"/>
                    <a:pt x="27932" y="19340"/>
                    <a:pt x="26793" y="17312"/>
                  </a:cubicBezTo>
                  <a:cubicBezTo>
                    <a:pt x="24544" y="18852"/>
                    <a:pt x="22324" y="21546"/>
                    <a:pt x="19690" y="22198"/>
                  </a:cubicBezTo>
                  <a:cubicBezTo>
                    <a:pt x="14807" y="26166"/>
                    <a:pt x="10102" y="30355"/>
                    <a:pt x="4997" y="34012"/>
                  </a:cubicBezTo>
                  <a:cubicBezTo>
                    <a:pt x="3620" y="34812"/>
                    <a:pt x="1904" y="37418"/>
                    <a:pt x="291" y="357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7296339" y="5714296"/>
              <a:ext cx="29137" cy="9086"/>
            </a:xfrm>
            <a:custGeom>
              <a:rect b="b" l="l" r="r" t="t"/>
              <a:pathLst>
                <a:path extrusionOk="0" h="9086" w="29137">
                  <a:moveTo>
                    <a:pt x="934" y="9087"/>
                  </a:moveTo>
                  <a:cubicBezTo>
                    <a:pt x="-131" y="8968"/>
                    <a:pt x="-353" y="7458"/>
                    <a:pt x="623" y="7043"/>
                  </a:cubicBezTo>
                  <a:cubicBezTo>
                    <a:pt x="993" y="6925"/>
                    <a:pt x="1334" y="6777"/>
                    <a:pt x="1703" y="6644"/>
                  </a:cubicBezTo>
                  <a:cubicBezTo>
                    <a:pt x="1703" y="4912"/>
                    <a:pt x="4323" y="5400"/>
                    <a:pt x="5492" y="4956"/>
                  </a:cubicBezTo>
                  <a:cubicBezTo>
                    <a:pt x="11425" y="1506"/>
                    <a:pt x="18720" y="810"/>
                    <a:pt x="25482" y="174"/>
                  </a:cubicBezTo>
                  <a:cubicBezTo>
                    <a:pt x="26178" y="159"/>
                    <a:pt x="27095" y="-300"/>
                    <a:pt x="27628" y="337"/>
                  </a:cubicBezTo>
                  <a:cubicBezTo>
                    <a:pt x="28220" y="292"/>
                    <a:pt x="29108" y="263"/>
                    <a:pt x="29137" y="1077"/>
                  </a:cubicBezTo>
                  <a:cubicBezTo>
                    <a:pt x="29152" y="1462"/>
                    <a:pt x="28812" y="1862"/>
                    <a:pt x="28397" y="1847"/>
                  </a:cubicBezTo>
                  <a:cubicBezTo>
                    <a:pt x="25778" y="1758"/>
                    <a:pt x="23248" y="2691"/>
                    <a:pt x="20688" y="3120"/>
                  </a:cubicBezTo>
                  <a:cubicBezTo>
                    <a:pt x="21606" y="3150"/>
                    <a:pt x="24299" y="2824"/>
                    <a:pt x="23248" y="4423"/>
                  </a:cubicBezTo>
                  <a:cubicBezTo>
                    <a:pt x="20466" y="5430"/>
                    <a:pt x="17211" y="4897"/>
                    <a:pt x="14296" y="5385"/>
                  </a:cubicBezTo>
                  <a:cubicBezTo>
                    <a:pt x="18424" y="5726"/>
                    <a:pt x="22316" y="5755"/>
                    <a:pt x="26385" y="5326"/>
                  </a:cubicBezTo>
                  <a:cubicBezTo>
                    <a:pt x="26814" y="5341"/>
                    <a:pt x="27169" y="5667"/>
                    <a:pt x="27184" y="6111"/>
                  </a:cubicBezTo>
                  <a:cubicBezTo>
                    <a:pt x="27199" y="6555"/>
                    <a:pt x="26844" y="6895"/>
                    <a:pt x="26415" y="6910"/>
                  </a:cubicBezTo>
                  <a:cubicBezTo>
                    <a:pt x="25024" y="6969"/>
                    <a:pt x="23677" y="7280"/>
                    <a:pt x="22301" y="7443"/>
                  </a:cubicBezTo>
                  <a:cubicBezTo>
                    <a:pt x="22937" y="9753"/>
                    <a:pt x="15598" y="8302"/>
                    <a:pt x="14103" y="8524"/>
                  </a:cubicBezTo>
                  <a:cubicBezTo>
                    <a:pt x="9679" y="8183"/>
                    <a:pt x="5299" y="8761"/>
                    <a:pt x="934" y="9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7252591" y="5459797"/>
              <a:ext cx="134315" cy="123762"/>
            </a:xfrm>
            <a:custGeom>
              <a:rect b="b" l="l" r="r" t="t"/>
              <a:pathLst>
                <a:path extrusionOk="0" h="123762" w="134315">
                  <a:moveTo>
                    <a:pt x="10" y="122803"/>
                  </a:moveTo>
                  <a:cubicBezTo>
                    <a:pt x="-197" y="112040"/>
                    <a:pt x="2969" y="101484"/>
                    <a:pt x="4804" y="90928"/>
                  </a:cubicBezTo>
                  <a:cubicBezTo>
                    <a:pt x="7038" y="80105"/>
                    <a:pt x="8311" y="69105"/>
                    <a:pt x="10708" y="58312"/>
                  </a:cubicBezTo>
                  <a:cubicBezTo>
                    <a:pt x="13386" y="47652"/>
                    <a:pt x="15251" y="36829"/>
                    <a:pt x="17307" y="26036"/>
                  </a:cubicBezTo>
                  <a:cubicBezTo>
                    <a:pt x="18166" y="21921"/>
                    <a:pt x="19216" y="17834"/>
                    <a:pt x="20311" y="13763"/>
                  </a:cubicBezTo>
                  <a:cubicBezTo>
                    <a:pt x="20622" y="12194"/>
                    <a:pt x="21436" y="10713"/>
                    <a:pt x="22797" y="9840"/>
                  </a:cubicBezTo>
                  <a:cubicBezTo>
                    <a:pt x="36692" y="2555"/>
                    <a:pt x="53176" y="3325"/>
                    <a:pt x="68446" y="3044"/>
                  </a:cubicBezTo>
                  <a:cubicBezTo>
                    <a:pt x="77709" y="2615"/>
                    <a:pt x="86913" y="1341"/>
                    <a:pt x="96176" y="779"/>
                  </a:cubicBezTo>
                  <a:cubicBezTo>
                    <a:pt x="105676" y="-2390"/>
                    <a:pt x="108399" y="4643"/>
                    <a:pt x="111106" y="12253"/>
                  </a:cubicBezTo>
                  <a:cubicBezTo>
                    <a:pt x="115250" y="22291"/>
                    <a:pt x="116700" y="33025"/>
                    <a:pt x="119304" y="43477"/>
                  </a:cubicBezTo>
                  <a:cubicBezTo>
                    <a:pt x="121805" y="51368"/>
                    <a:pt x="122530" y="59674"/>
                    <a:pt x="124601" y="67654"/>
                  </a:cubicBezTo>
                  <a:cubicBezTo>
                    <a:pt x="126288" y="72614"/>
                    <a:pt x="127176" y="77796"/>
                    <a:pt x="128360" y="82889"/>
                  </a:cubicBezTo>
                  <a:cubicBezTo>
                    <a:pt x="130224" y="90232"/>
                    <a:pt x="131349" y="97886"/>
                    <a:pt x="133598" y="105111"/>
                  </a:cubicBezTo>
                  <a:cubicBezTo>
                    <a:pt x="134856" y="107806"/>
                    <a:pt x="134649" y="111507"/>
                    <a:pt x="131438" y="112617"/>
                  </a:cubicBezTo>
                  <a:cubicBezTo>
                    <a:pt x="127546" y="113876"/>
                    <a:pt x="125460" y="110604"/>
                    <a:pt x="124868" y="107258"/>
                  </a:cubicBezTo>
                  <a:cubicBezTo>
                    <a:pt x="122752" y="100670"/>
                    <a:pt x="121746" y="93756"/>
                    <a:pt x="120103" y="87034"/>
                  </a:cubicBezTo>
                  <a:cubicBezTo>
                    <a:pt x="118520" y="78950"/>
                    <a:pt x="116034" y="71074"/>
                    <a:pt x="114332" y="63020"/>
                  </a:cubicBezTo>
                  <a:cubicBezTo>
                    <a:pt x="113237" y="55040"/>
                    <a:pt x="110929" y="47371"/>
                    <a:pt x="109064" y="39554"/>
                  </a:cubicBezTo>
                  <a:cubicBezTo>
                    <a:pt x="107274" y="29146"/>
                    <a:pt x="104625" y="18767"/>
                    <a:pt x="100068" y="9203"/>
                  </a:cubicBezTo>
                  <a:cubicBezTo>
                    <a:pt x="90198" y="10550"/>
                    <a:pt x="80195" y="11128"/>
                    <a:pt x="70266" y="11957"/>
                  </a:cubicBezTo>
                  <a:cubicBezTo>
                    <a:pt x="56283" y="12164"/>
                    <a:pt x="41368" y="11453"/>
                    <a:pt x="28257" y="16813"/>
                  </a:cubicBezTo>
                  <a:cubicBezTo>
                    <a:pt x="25964" y="24230"/>
                    <a:pt x="24588" y="31470"/>
                    <a:pt x="23138" y="39021"/>
                  </a:cubicBezTo>
                  <a:cubicBezTo>
                    <a:pt x="19157" y="56728"/>
                    <a:pt x="14629" y="74316"/>
                    <a:pt x="10693" y="92038"/>
                  </a:cubicBezTo>
                  <a:cubicBezTo>
                    <a:pt x="8592" y="100551"/>
                    <a:pt x="6002" y="108975"/>
                    <a:pt x="3813" y="117444"/>
                  </a:cubicBezTo>
                  <a:cubicBezTo>
                    <a:pt x="3235" y="119132"/>
                    <a:pt x="2540" y="126327"/>
                    <a:pt x="10" y="1228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7381956" y="5569439"/>
              <a:ext cx="81563" cy="32843"/>
            </a:xfrm>
            <a:custGeom>
              <a:rect b="b" l="l" r="r" t="t"/>
              <a:pathLst>
                <a:path extrusionOk="0" h="32843" w="81563">
                  <a:moveTo>
                    <a:pt x="74638" y="32068"/>
                  </a:moveTo>
                  <a:cubicBezTo>
                    <a:pt x="65093" y="25479"/>
                    <a:pt x="54706" y="21245"/>
                    <a:pt x="43948" y="17292"/>
                  </a:cubicBezTo>
                  <a:cubicBezTo>
                    <a:pt x="31563" y="11577"/>
                    <a:pt x="18335" y="8468"/>
                    <a:pt x="5091" y="5744"/>
                  </a:cubicBezTo>
                  <a:cubicBezTo>
                    <a:pt x="-5148" y="3183"/>
                    <a:pt x="2191" y="-681"/>
                    <a:pt x="8524" y="103"/>
                  </a:cubicBezTo>
                  <a:cubicBezTo>
                    <a:pt x="21250" y="814"/>
                    <a:pt x="33798" y="3745"/>
                    <a:pt x="45517" y="8720"/>
                  </a:cubicBezTo>
                  <a:cubicBezTo>
                    <a:pt x="57443" y="12821"/>
                    <a:pt x="69118" y="17396"/>
                    <a:pt x="79536" y="24561"/>
                  </a:cubicBezTo>
                  <a:cubicBezTo>
                    <a:pt x="84419" y="27819"/>
                    <a:pt x="79565" y="35251"/>
                    <a:pt x="74638" y="320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7458265" y="5540595"/>
              <a:ext cx="142805" cy="143900"/>
            </a:xfrm>
            <a:custGeom>
              <a:rect b="b" l="l" r="r" t="t"/>
              <a:pathLst>
                <a:path extrusionOk="0" h="143900" w="142805">
                  <a:moveTo>
                    <a:pt x="80629" y="143421"/>
                  </a:moveTo>
                  <a:cubicBezTo>
                    <a:pt x="73172" y="139023"/>
                    <a:pt x="84935" y="129252"/>
                    <a:pt x="87362" y="124455"/>
                  </a:cubicBezTo>
                  <a:cubicBezTo>
                    <a:pt x="97735" y="108510"/>
                    <a:pt x="107531" y="92194"/>
                    <a:pt x="117622" y="76086"/>
                  </a:cubicBezTo>
                  <a:cubicBezTo>
                    <a:pt x="123142" y="68106"/>
                    <a:pt x="128631" y="60067"/>
                    <a:pt x="133263" y="51510"/>
                  </a:cubicBezTo>
                  <a:cubicBezTo>
                    <a:pt x="116261" y="36038"/>
                    <a:pt x="98282" y="21648"/>
                    <a:pt x="79268" y="8767"/>
                  </a:cubicBezTo>
                  <a:cubicBezTo>
                    <a:pt x="71958" y="12335"/>
                    <a:pt x="65448" y="17221"/>
                    <a:pt x="58833" y="21899"/>
                  </a:cubicBezTo>
                  <a:cubicBezTo>
                    <a:pt x="48609" y="28606"/>
                    <a:pt x="37703" y="34188"/>
                    <a:pt x="27804" y="41398"/>
                  </a:cubicBezTo>
                  <a:cubicBezTo>
                    <a:pt x="23217" y="44462"/>
                    <a:pt x="18600" y="47483"/>
                    <a:pt x="14057" y="50607"/>
                  </a:cubicBezTo>
                  <a:cubicBezTo>
                    <a:pt x="11705" y="51850"/>
                    <a:pt x="1139" y="60881"/>
                    <a:pt x="0" y="56988"/>
                  </a:cubicBezTo>
                  <a:cubicBezTo>
                    <a:pt x="2930" y="52176"/>
                    <a:pt x="8212" y="48638"/>
                    <a:pt x="12415" y="44862"/>
                  </a:cubicBezTo>
                  <a:cubicBezTo>
                    <a:pt x="23231" y="36482"/>
                    <a:pt x="34152" y="28206"/>
                    <a:pt x="45901" y="21159"/>
                  </a:cubicBezTo>
                  <a:cubicBezTo>
                    <a:pt x="56629" y="14615"/>
                    <a:pt x="65847" y="5791"/>
                    <a:pt x="77211" y="269"/>
                  </a:cubicBezTo>
                  <a:cubicBezTo>
                    <a:pt x="84358" y="-1508"/>
                    <a:pt x="89597" y="5984"/>
                    <a:pt x="95219" y="9196"/>
                  </a:cubicBezTo>
                  <a:cubicBezTo>
                    <a:pt x="104157" y="15296"/>
                    <a:pt x="112695" y="21914"/>
                    <a:pt x="120996" y="28843"/>
                  </a:cubicBezTo>
                  <a:cubicBezTo>
                    <a:pt x="127640" y="34380"/>
                    <a:pt x="133958" y="40302"/>
                    <a:pt x="140587" y="45869"/>
                  </a:cubicBezTo>
                  <a:cubicBezTo>
                    <a:pt x="143784" y="48090"/>
                    <a:pt x="143044" y="52472"/>
                    <a:pt x="141372" y="55463"/>
                  </a:cubicBezTo>
                  <a:cubicBezTo>
                    <a:pt x="136222" y="65131"/>
                    <a:pt x="129904" y="74117"/>
                    <a:pt x="123763" y="83163"/>
                  </a:cubicBezTo>
                  <a:cubicBezTo>
                    <a:pt x="115358" y="97006"/>
                    <a:pt x="106761" y="110745"/>
                    <a:pt x="98105" y="124440"/>
                  </a:cubicBezTo>
                  <a:cubicBezTo>
                    <a:pt x="94879" y="129933"/>
                    <a:pt x="90692" y="134774"/>
                    <a:pt x="87318" y="140163"/>
                  </a:cubicBezTo>
                  <a:cubicBezTo>
                    <a:pt x="86267" y="142814"/>
                    <a:pt x="83426" y="144872"/>
                    <a:pt x="80629" y="143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7537414" y="5681151"/>
              <a:ext cx="28965" cy="61506"/>
            </a:xfrm>
            <a:custGeom>
              <a:rect b="b" l="l" r="r" t="t"/>
              <a:pathLst>
                <a:path extrusionOk="0" h="61506" w="28965">
                  <a:moveTo>
                    <a:pt x="20258" y="58015"/>
                  </a:moveTo>
                  <a:cubicBezTo>
                    <a:pt x="18261" y="47873"/>
                    <a:pt x="15198" y="37154"/>
                    <a:pt x="10892" y="27886"/>
                  </a:cubicBezTo>
                  <a:cubicBezTo>
                    <a:pt x="10137" y="24362"/>
                    <a:pt x="-5622" y="-1310"/>
                    <a:pt x="2147" y="52"/>
                  </a:cubicBezTo>
                  <a:cubicBezTo>
                    <a:pt x="6571" y="3087"/>
                    <a:pt x="8702" y="8625"/>
                    <a:pt x="11691" y="12962"/>
                  </a:cubicBezTo>
                  <a:cubicBezTo>
                    <a:pt x="17728" y="22897"/>
                    <a:pt x="23144" y="33808"/>
                    <a:pt x="26177" y="44986"/>
                  </a:cubicBezTo>
                  <a:cubicBezTo>
                    <a:pt x="26873" y="49768"/>
                    <a:pt x="32451" y="59347"/>
                    <a:pt x="25556" y="61405"/>
                  </a:cubicBezTo>
                  <a:cubicBezTo>
                    <a:pt x="23262" y="61923"/>
                    <a:pt x="20702" y="60413"/>
                    <a:pt x="20258" y="580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7561816" y="5734336"/>
              <a:ext cx="97462" cy="9695"/>
            </a:xfrm>
            <a:custGeom>
              <a:rect b="b" l="l" r="r" t="t"/>
              <a:pathLst>
                <a:path extrusionOk="0" h="9695" w="97462">
                  <a:moveTo>
                    <a:pt x="52781" y="9626"/>
                  </a:moveTo>
                  <a:cubicBezTo>
                    <a:pt x="39420" y="9316"/>
                    <a:pt x="25969" y="8116"/>
                    <a:pt x="12770" y="9330"/>
                  </a:cubicBezTo>
                  <a:cubicBezTo>
                    <a:pt x="10106" y="9182"/>
                    <a:pt x="148" y="11018"/>
                    <a:pt x="0" y="7628"/>
                  </a:cubicBezTo>
                  <a:cubicBezTo>
                    <a:pt x="311" y="6014"/>
                    <a:pt x="2294" y="5733"/>
                    <a:pt x="3625" y="5303"/>
                  </a:cubicBezTo>
                  <a:cubicBezTo>
                    <a:pt x="20095" y="906"/>
                    <a:pt x="37348" y="1484"/>
                    <a:pt x="54202" y="1572"/>
                  </a:cubicBezTo>
                  <a:cubicBezTo>
                    <a:pt x="64782" y="1276"/>
                    <a:pt x="75391" y="906"/>
                    <a:pt x="85971" y="373"/>
                  </a:cubicBezTo>
                  <a:cubicBezTo>
                    <a:pt x="89241" y="506"/>
                    <a:pt x="93089" y="-944"/>
                    <a:pt x="95930" y="1113"/>
                  </a:cubicBezTo>
                  <a:cubicBezTo>
                    <a:pt x="97750" y="2638"/>
                    <a:pt x="98001" y="5599"/>
                    <a:pt x="96403" y="7376"/>
                  </a:cubicBezTo>
                  <a:cubicBezTo>
                    <a:pt x="95086" y="9064"/>
                    <a:pt x="92837" y="8945"/>
                    <a:pt x="90943" y="8931"/>
                  </a:cubicBezTo>
                  <a:cubicBezTo>
                    <a:pt x="88280" y="8990"/>
                    <a:pt x="85616" y="9108"/>
                    <a:pt x="82953" y="9197"/>
                  </a:cubicBezTo>
                  <a:cubicBezTo>
                    <a:pt x="72772" y="9434"/>
                    <a:pt x="62917" y="9671"/>
                    <a:pt x="52781" y="96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7655859" y="5737168"/>
              <a:ext cx="24462" cy="78280"/>
            </a:xfrm>
            <a:custGeom>
              <a:rect b="b" l="l" r="r" t="t"/>
              <a:pathLst>
                <a:path extrusionOk="0" h="78280" w="24462">
                  <a:moveTo>
                    <a:pt x="16625" y="76097"/>
                  </a:moveTo>
                  <a:cubicBezTo>
                    <a:pt x="13502" y="65423"/>
                    <a:pt x="12259" y="54141"/>
                    <a:pt x="9344" y="43363"/>
                  </a:cubicBezTo>
                  <a:cubicBezTo>
                    <a:pt x="5719" y="29831"/>
                    <a:pt x="-940" y="16210"/>
                    <a:pt x="111" y="1968"/>
                  </a:cubicBezTo>
                  <a:cubicBezTo>
                    <a:pt x="215" y="724"/>
                    <a:pt x="1635" y="-712"/>
                    <a:pt x="2745" y="398"/>
                  </a:cubicBezTo>
                  <a:cubicBezTo>
                    <a:pt x="4506" y="2885"/>
                    <a:pt x="4358" y="6305"/>
                    <a:pt x="5364" y="9163"/>
                  </a:cubicBezTo>
                  <a:cubicBezTo>
                    <a:pt x="8782" y="19763"/>
                    <a:pt x="12777" y="30186"/>
                    <a:pt x="16551" y="40668"/>
                  </a:cubicBezTo>
                  <a:cubicBezTo>
                    <a:pt x="19407" y="50484"/>
                    <a:pt x="21508" y="60522"/>
                    <a:pt x="23949" y="70264"/>
                  </a:cubicBezTo>
                  <a:cubicBezTo>
                    <a:pt x="24230" y="71626"/>
                    <a:pt x="24556" y="72988"/>
                    <a:pt x="24438" y="74395"/>
                  </a:cubicBezTo>
                  <a:cubicBezTo>
                    <a:pt x="24290" y="78481"/>
                    <a:pt x="18474" y="79813"/>
                    <a:pt x="16625" y="76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567428" y="5812716"/>
              <a:ext cx="114677" cy="122943"/>
            </a:xfrm>
            <a:custGeom>
              <a:rect b="b" l="l" r="r" t="t"/>
              <a:pathLst>
                <a:path extrusionOk="0" h="122943" w="114677">
                  <a:moveTo>
                    <a:pt x="2941" y="122752"/>
                  </a:moveTo>
                  <a:cubicBezTo>
                    <a:pt x="-1868" y="121109"/>
                    <a:pt x="455" y="115631"/>
                    <a:pt x="1372" y="112196"/>
                  </a:cubicBezTo>
                  <a:cubicBezTo>
                    <a:pt x="4894" y="97909"/>
                    <a:pt x="5989" y="83148"/>
                    <a:pt x="8135" y="68624"/>
                  </a:cubicBezTo>
                  <a:cubicBezTo>
                    <a:pt x="9836" y="60925"/>
                    <a:pt x="9067" y="50310"/>
                    <a:pt x="15533" y="44862"/>
                  </a:cubicBezTo>
                  <a:cubicBezTo>
                    <a:pt x="24189" y="40998"/>
                    <a:pt x="32417" y="37385"/>
                    <a:pt x="40762" y="33388"/>
                  </a:cubicBezTo>
                  <a:cubicBezTo>
                    <a:pt x="50869" y="29079"/>
                    <a:pt x="60649" y="25126"/>
                    <a:pt x="70194" y="19900"/>
                  </a:cubicBezTo>
                  <a:cubicBezTo>
                    <a:pt x="79930" y="14659"/>
                    <a:pt x="90421" y="11017"/>
                    <a:pt x="100113" y="5687"/>
                  </a:cubicBezTo>
                  <a:cubicBezTo>
                    <a:pt x="103280" y="4029"/>
                    <a:pt x="106373" y="2178"/>
                    <a:pt x="109613" y="653"/>
                  </a:cubicBezTo>
                  <a:cubicBezTo>
                    <a:pt x="111122" y="-13"/>
                    <a:pt x="112706" y="-472"/>
                    <a:pt x="114008" y="831"/>
                  </a:cubicBezTo>
                  <a:cubicBezTo>
                    <a:pt x="114999" y="1823"/>
                    <a:pt x="114851" y="3614"/>
                    <a:pt x="113816" y="4503"/>
                  </a:cubicBezTo>
                  <a:cubicBezTo>
                    <a:pt x="101445" y="13593"/>
                    <a:pt x="87610" y="20167"/>
                    <a:pt x="74041" y="27214"/>
                  </a:cubicBezTo>
                  <a:cubicBezTo>
                    <a:pt x="56654" y="36512"/>
                    <a:pt x="38498" y="44181"/>
                    <a:pt x="20594" y="52353"/>
                  </a:cubicBezTo>
                  <a:cubicBezTo>
                    <a:pt x="15237" y="70786"/>
                    <a:pt x="15503" y="90506"/>
                    <a:pt x="11301" y="109250"/>
                  </a:cubicBezTo>
                  <a:cubicBezTo>
                    <a:pt x="9585" y="113824"/>
                    <a:pt x="10177" y="124499"/>
                    <a:pt x="2941" y="122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7514533" y="5933310"/>
              <a:ext cx="125768" cy="140187"/>
            </a:xfrm>
            <a:custGeom>
              <a:rect b="b" l="l" r="r" t="t"/>
              <a:pathLst>
                <a:path extrusionOk="0" h="140187" w="125768">
                  <a:moveTo>
                    <a:pt x="64654" y="140158"/>
                  </a:moveTo>
                  <a:cubicBezTo>
                    <a:pt x="60304" y="140232"/>
                    <a:pt x="56279" y="138544"/>
                    <a:pt x="52299" y="137004"/>
                  </a:cubicBezTo>
                  <a:cubicBezTo>
                    <a:pt x="42932" y="133865"/>
                    <a:pt x="33950" y="129646"/>
                    <a:pt x="25442" y="124642"/>
                  </a:cubicBezTo>
                  <a:cubicBezTo>
                    <a:pt x="17540" y="120496"/>
                    <a:pt x="9328" y="116884"/>
                    <a:pt x="2003" y="111717"/>
                  </a:cubicBezTo>
                  <a:cubicBezTo>
                    <a:pt x="-2584" y="108726"/>
                    <a:pt x="1485" y="101501"/>
                    <a:pt x="6398" y="103944"/>
                  </a:cubicBezTo>
                  <a:cubicBezTo>
                    <a:pt x="13486" y="108622"/>
                    <a:pt x="21062" y="112383"/>
                    <a:pt x="28668" y="116143"/>
                  </a:cubicBezTo>
                  <a:cubicBezTo>
                    <a:pt x="40180" y="122391"/>
                    <a:pt x="52698" y="129453"/>
                    <a:pt x="65779" y="131171"/>
                  </a:cubicBezTo>
                  <a:cubicBezTo>
                    <a:pt x="75279" y="121888"/>
                    <a:pt x="85903" y="112516"/>
                    <a:pt x="93657" y="102108"/>
                  </a:cubicBezTo>
                  <a:cubicBezTo>
                    <a:pt x="101854" y="90886"/>
                    <a:pt x="108247" y="78479"/>
                    <a:pt x="116133" y="67049"/>
                  </a:cubicBezTo>
                  <a:cubicBezTo>
                    <a:pt x="101410" y="54939"/>
                    <a:pt x="90031" y="39260"/>
                    <a:pt x="76388" y="25935"/>
                  </a:cubicBezTo>
                  <a:cubicBezTo>
                    <a:pt x="71269" y="20398"/>
                    <a:pt x="55155" y="8435"/>
                    <a:pt x="56013" y="914"/>
                  </a:cubicBezTo>
                  <a:cubicBezTo>
                    <a:pt x="57611" y="-1528"/>
                    <a:pt x="60437" y="1551"/>
                    <a:pt x="61784" y="2869"/>
                  </a:cubicBezTo>
                  <a:cubicBezTo>
                    <a:pt x="70691" y="12033"/>
                    <a:pt x="81197" y="19436"/>
                    <a:pt x="89957" y="28763"/>
                  </a:cubicBezTo>
                  <a:cubicBezTo>
                    <a:pt x="100774" y="39393"/>
                    <a:pt x="110511" y="51104"/>
                    <a:pt x="122348" y="60550"/>
                  </a:cubicBezTo>
                  <a:cubicBezTo>
                    <a:pt x="131552" y="67064"/>
                    <a:pt x="119596" y="76125"/>
                    <a:pt x="116577" y="82935"/>
                  </a:cubicBezTo>
                  <a:cubicBezTo>
                    <a:pt x="107092" y="99310"/>
                    <a:pt x="96527" y="115285"/>
                    <a:pt x="82189" y="127854"/>
                  </a:cubicBezTo>
                  <a:cubicBezTo>
                    <a:pt x="76477" y="131941"/>
                    <a:pt x="72600" y="140765"/>
                    <a:pt x="64654" y="140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455181" y="6036907"/>
              <a:ext cx="64605" cy="41105"/>
            </a:xfrm>
            <a:custGeom>
              <a:rect b="b" l="l" r="r" t="t"/>
              <a:pathLst>
                <a:path extrusionOk="0" h="41105" w="64605">
                  <a:moveTo>
                    <a:pt x="4165" y="41106"/>
                  </a:moveTo>
                  <a:cubicBezTo>
                    <a:pt x="-570" y="40854"/>
                    <a:pt x="-1547" y="34473"/>
                    <a:pt x="2685" y="32548"/>
                  </a:cubicBezTo>
                  <a:cubicBezTo>
                    <a:pt x="9610" y="30032"/>
                    <a:pt x="16358" y="27145"/>
                    <a:pt x="22928" y="23754"/>
                  </a:cubicBezTo>
                  <a:cubicBezTo>
                    <a:pt x="29513" y="20956"/>
                    <a:pt x="35505" y="17121"/>
                    <a:pt x="41380" y="13080"/>
                  </a:cubicBezTo>
                  <a:cubicBezTo>
                    <a:pt x="46588" y="9660"/>
                    <a:pt x="51989" y="6935"/>
                    <a:pt x="56769" y="3145"/>
                  </a:cubicBezTo>
                  <a:cubicBezTo>
                    <a:pt x="58663" y="1635"/>
                    <a:pt x="64878" y="-2673"/>
                    <a:pt x="64597" y="2405"/>
                  </a:cubicBezTo>
                  <a:cubicBezTo>
                    <a:pt x="60069" y="11851"/>
                    <a:pt x="49814" y="16529"/>
                    <a:pt x="41898" y="22747"/>
                  </a:cubicBezTo>
                  <a:cubicBezTo>
                    <a:pt x="35757" y="27544"/>
                    <a:pt x="28610" y="30624"/>
                    <a:pt x="21715" y="34147"/>
                  </a:cubicBezTo>
                  <a:cubicBezTo>
                    <a:pt x="16151" y="36931"/>
                    <a:pt x="10247" y="39833"/>
                    <a:pt x="4165" y="41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355685" y="6070831"/>
              <a:ext cx="115805" cy="117199"/>
            </a:xfrm>
            <a:custGeom>
              <a:rect b="b" l="l" r="r" t="t"/>
              <a:pathLst>
                <a:path extrusionOk="0" h="117199" w="115805">
                  <a:moveTo>
                    <a:pt x="38006" y="117200"/>
                  </a:moveTo>
                  <a:cubicBezTo>
                    <a:pt x="30223" y="116460"/>
                    <a:pt x="26391" y="98456"/>
                    <a:pt x="23135" y="92416"/>
                  </a:cubicBezTo>
                  <a:cubicBezTo>
                    <a:pt x="16624" y="78558"/>
                    <a:pt x="10883" y="64390"/>
                    <a:pt x="6622" y="49658"/>
                  </a:cubicBezTo>
                  <a:cubicBezTo>
                    <a:pt x="4757" y="44018"/>
                    <a:pt x="2996" y="38258"/>
                    <a:pt x="303" y="33003"/>
                  </a:cubicBezTo>
                  <a:cubicBezTo>
                    <a:pt x="-1517" y="28235"/>
                    <a:pt x="5334" y="24652"/>
                    <a:pt x="8175" y="28931"/>
                  </a:cubicBezTo>
                  <a:cubicBezTo>
                    <a:pt x="14005" y="39917"/>
                    <a:pt x="16447" y="52353"/>
                    <a:pt x="20679" y="63990"/>
                  </a:cubicBezTo>
                  <a:cubicBezTo>
                    <a:pt x="26982" y="78736"/>
                    <a:pt x="32886" y="93719"/>
                    <a:pt x="39812" y="108169"/>
                  </a:cubicBezTo>
                  <a:cubicBezTo>
                    <a:pt x="50110" y="107532"/>
                    <a:pt x="60557" y="107132"/>
                    <a:pt x="70708" y="105296"/>
                  </a:cubicBezTo>
                  <a:cubicBezTo>
                    <a:pt x="82057" y="101862"/>
                    <a:pt x="93037" y="97080"/>
                    <a:pt x="103454" y="91439"/>
                  </a:cubicBezTo>
                  <a:cubicBezTo>
                    <a:pt x="107331" y="89647"/>
                    <a:pt x="107079" y="86894"/>
                    <a:pt x="106487" y="83266"/>
                  </a:cubicBezTo>
                  <a:cubicBezTo>
                    <a:pt x="105733" y="78455"/>
                    <a:pt x="105304" y="73599"/>
                    <a:pt x="104697" y="68772"/>
                  </a:cubicBezTo>
                  <a:cubicBezTo>
                    <a:pt x="102980" y="55729"/>
                    <a:pt x="102063" y="42596"/>
                    <a:pt x="100938" y="29479"/>
                  </a:cubicBezTo>
                  <a:cubicBezTo>
                    <a:pt x="101190" y="23823"/>
                    <a:pt x="95197" y="1482"/>
                    <a:pt x="101427" y="46"/>
                  </a:cubicBezTo>
                  <a:cubicBezTo>
                    <a:pt x="102625" y="-206"/>
                    <a:pt x="103602" y="609"/>
                    <a:pt x="103809" y="1630"/>
                  </a:cubicBezTo>
                  <a:cubicBezTo>
                    <a:pt x="103809" y="1615"/>
                    <a:pt x="103824" y="1601"/>
                    <a:pt x="103824" y="1586"/>
                  </a:cubicBezTo>
                  <a:cubicBezTo>
                    <a:pt x="106532" y="21336"/>
                    <a:pt x="109965" y="40953"/>
                    <a:pt x="112095" y="60792"/>
                  </a:cubicBezTo>
                  <a:cubicBezTo>
                    <a:pt x="113116" y="67084"/>
                    <a:pt x="114226" y="73613"/>
                    <a:pt x="114981" y="79876"/>
                  </a:cubicBezTo>
                  <a:cubicBezTo>
                    <a:pt x="115617" y="84095"/>
                    <a:pt x="116623" y="88789"/>
                    <a:pt x="114626" y="92786"/>
                  </a:cubicBezTo>
                  <a:cubicBezTo>
                    <a:pt x="110364" y="99996"/>
                    <a:pt x="101368" y="102528"/>
                    <a:pt x="94161" y="105844"/>
                  </a:cubicBezTo>
                  <a:cubicBezTo>
                    <a:pt x="76952" y="115408"/>
                    <a:pt x="57272" y="116593"/>
                    <a:pt x="38006" y="11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7300435" y="6100141"/>
              <a:ext cx="59534" cy="9584"/>
            </a:xfrm>
            <a:custGeom>
              <a:rect b="b" l="l" r="r" t="t"/>
              <a:pathLst>
                <a:path extrusionOk="0" h="9584" w="59534">
                  <a:moveTo>
                    <a:pt x="15453" y="9452"/>
                  </a:moveTo>
                  <a:cubicBezTo>
                    <a:pt x="11709" y="9289"/>
                    <a:pt x="7966" y="9259"/>
                    <a:pt x="4237" y="8948"/>
                  </a:cubicBezTo>
                  <a:cubicBezTo>
                    <a:pt x="3038" y="8830"/>
                    <a:pt x="1958" y="8386"/>
                    <a:pt x="1144" y="7482"/>
                  </a:cubicBezTo>
                  <a:cubicBezTo>
                    <a:pt x="-1534" y="4729"/>
                    <a:pt x="833" y="-364"/>
                    <a:pt x="4695" y="21"/>
                  </a:cubicBezTo>
                  <a:cubicBezTo>
                    <a:pt x="13973" y="716"/>
                    <a:pt x="23266" y="1042"/>
                    <a:pt x="32573" y="1131"/>
                  </a:cubicBezTo>
                  <a:cubicBezTo>
                    <a:pt x="36036" y="1472"/>
                    <a:pt x="63573" y="-3000"/>
                    <a:pt x="59030" y="4181"/>
                  </a:cubicBezTo>
                  <a:cubicBezTo>
                    <a:pt x="56663" y="5928"/>
                    <a:pt x="53274" y="5439"/>
                    <a:pt x="50537" y="6268"/>
                  </a:cubicBezTo>
                  <a:cubicBezTo>
                    <a:pt x="39025" y="8993"/>
                    <a:pt x="27231" y="9970"/>
                    <a:pt x="15453" y="94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7290702" y="6103167"/>
              <a:ext cx="1125" cy="1125"/>
            </a:xfrm>
            <a:custGeom>
              <a:rect b="b" l="l" r="r" t="t"/>
              <a:pathLst>
                <a:path extrusionOk="0" h="1125" w="1125">
                  <a:moveTo>
                    <a:pt x="1" y="533"/>
                  </a:moveTo>
                  <a:cubicBezTo>
                    <a:pt x="15" y="222"/>
                    <a:pt x="282" y="0"/>
                    <a:pt x="593" y="0"/>
                  </a:cubicBezTo>
                  <a:cubicBezTo>
                    <a:pt x="903" y="0"/>
                    <a:pt x="1140" y="296"/>
                    <a:pt x="1125" y="592"/>
                  </a:cubicBezTo>
                  <a:cubicBezTo>
                    <a:pt x="1110" y="903"/>
                    <a:pt x="844" y="1125"/>
                    <a:pt x="533" y="1125"/>
                  </a:cubicBezTo>
                  <a:cubicBezTo>
                    <a:pt x="223" y="1125"/>
                    <a:pt x="-14" y="829"/>
                    <a:pt x="1" y="5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7285134" y="6100421"/>
              <a:ext cx="34675" cy="8988"/>
            </a:xfrm>
            <a:custGeom>
              <a:rect b="b" l="l" r="r" t="t"/>
              <a:pathLst>
                <a:path extrusionOk="0" h="8988" w="34675">
                  <a:moveTo>
                    <a:pt x="30029" y="8979"/>
                  </a:moveTo>
                  <a:cubicBezTo>
                    <a:pt x="23030" y="8180"/>
                    <a:pt x="15972" y="8816"/>
                    <a:pt x="9017" y="7661"/>
                  </a:cubicBezTo>
                  <a:cubicBezTo>
                    <a:pt x="6324" y="7099"/>
                    <a:pt x="3276" y="7099"/>
                    <a:pt x="923" y="5574"/>
                  </a:cubicBezTo>
                  <a:cubicBezTo>
                    <a:pt x="-1015" y="4049"/>
                    <a:pt x="331" y="570"/>
                    <a:pt x="2817" y="836"/>
                  </a:cubicBezTo>
                  <a:cubicBezTo>
                    <a:pt x="9890" y="1428"/>
                    <a:pt x="16889" y="407"/>
                    <a:pt x="23947" y="51"/>
                  </a:cubicBezTo>
                  <a:cubicBezTo>
                    <a:pt x="27913" y="111"/>
                    <a:pt x="34734" y="-1015"/>
                    <a:pt x="34675" y="4789"/>
                  </a:cubicBezTo>
                  <a:cubicBezTo>
                    <a:pt x="34557" y="7158"/>
                    <a:pt x="32411" y="9142"/>
                    <a:pt x="30029" y="89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261808" y="6104712"/>
              <a:ext cx="24300" cy="86958"/>
            </a:xfrm>
            <a:custGeom>
              <a:rect b="b" l="l" r="r" t="t"/>
              <a:pathLst>
                <a:path extrusionOk="0" h="86958" w="24300">
                  <a:moveTo>
                    <a:pt x="2941" y="86813"/>
                  </a:moveTo>
                  <a:cubicBezTo>
                    <a:pt x="-1971" y="84903"/>
                    <a:pt x="470" y="80269"/>
                    <a:pt x="1743" y="76715"/>
                  </a:cubicBezTo>
                  <a:cubicBezTo>
                    <a:pt x="3607" y="67329"/>
                    <a:pt x="5353" y="57735"/>
                    <a:pt x="8017" y="48659"/>
                  </a:cubicBezTo>
                  <a:cubicBezTo>
                    <a:pt x="9970" y="44544"/>
                    <a:pt x="19336" y="-5661"/>
                    <a:pt x="23997" y="528"/>
                  </a:cubicBezTo>
                  <a:cubicBezTo>
                    <a:pt x="25078" y="5858"/>
                    <a:pt x="22976" y="11513"/>
                    <a:pt x="22237" y="16843"/>
                  </a:cubicBezTo>
                  <a:cubicBezTo>
                    <a:pt x="19736" y="29931"/>
                    <a:pt x="17990" y="43137"/>
                    <a:pt x="14838" y="56092"/>
                  </a:cubicBezTo>
                  <a:cubicBezTo>
                    <a:pt x="13462" y="61881"/>
                    <a:pt x="12293" y="67714"/>
                    <a:pt x="11450" y="73606"/>
                  </a:cubicBezTo>
                  <a:cubicBezTo>
                    <a:pt x="10295" y="78314"/>
                    <a:pt x="9837" y="88278"/>
                    <a:pt x="2941" y="868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7177668" y="6076214"/>
              <a:ext cx="90537" cy="119617"/>
            </a:xfrm>
            <a:custGeom>
              <a:rect b="b" l="l" r="r" t="t"/>
              <a:pathLst>
                <a:path extrusionOk="0" h="119617" w="90537">
                  <a:moveTo>
                    <a:pt x="84610" y="119575"/>
                  </a:moveTo>
                  <a:cubicBezTo>
                    <a:pt x="64234" y="117606"/>
                    <a:pt x="43696" y="114289"/>
                    <a:pt x="24415" y="107272"/>
                  </a:cubicBezTo>
                  <a:cubicBezTo>
                    <a:pt x="14546" y="103852"/>
                    <a:pt x="-3492" y="100609"/>
                    <a:pt x="592" y="86426"/>
                  </a:cubicBezTo>
                  <a:cubicBezTo>
                    <a:pt x="2663" y="65773"/>
                    <a:pt x="5075" y="45489"/>
                    <a:pt x="8064" y="25073"/>
                  </a:cubicBezTo>
                  <a:cubicBezTo>
                    <a:pt x="9470" y="17063"/>
                    <a:pt x="9145" y="8565"/>
                    <a:pt x="11690" y="822"/>
                  </a:cubicBezTo>
                  <a:cubicBezTo>
                    <a:pt x="13095" y="-1029"/>
                    <a:pt x="14694" y="570"/>
                    <a:pt x="14827" y="2421"/>
                  </a:cubicBezTo>
                  <a:cubicBezTo>
                    <a:pt x="15907" y="12725"/>
                    <a:pt x="15034" y="23148"/>
                    <a:pt x="14072" y="33423"/>
                  </a:cubicBezTo>
                  <a:cubicBezTo>
                    <a:pt x="12282" y="52581"/>
                    <a:pt x="10743" y="71783"/>
                    <a:pt x="8982" y="90941"/>
                  </a:cubicBezTo>
                  <a:cubicBezTo>
                    <a:pt x="16188" y="96849"/>
                    <a:pt x="26339" y="97663"/>
                    <a:pt x="34729" y="101349"/>
                  </a:cubicBezTo>
                  <a:cubicBezTo>
                    <a:pt x="50517" y="105939"/>
                    <a:pt x="66809" y="108767"/>
                    <a:pt x="83160" y="110395"/>
                  </a:cubicBezTo>
                  <a:cubicBezTo>
                    <a:pt x="86445" y="107479"/>
                    <a:pt x="91742" y="111121"/>
                    <a:pt x="90292" y="115252"/>
                  </a:cubicBezTo>
                  <a:cubicBezTo>
                    <a:pt x="89671" y="117843"/>
                    <a:pt x="87392" y="119945"/>
                    <a:pt x="84610" y="1195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7124544" y="6025902"/>
              <a:ext cx="68351" cy="55969"/>
            </a:xfrm>
            <a:custGeom>
              <a:rect b="b" l="l" r="r" t="t"/>
              <a:pathLst>
                <a:path extrusionOk="0" h="55969" w="68351">
                  <a:moveTo>
                    <a:pt x="62698" y="55397"/>
                  </a:moveTo>
                  <a:cubicBezTo>
                    <a:pt x="49987" y="48661"/>
                    <a:pt x="38208" y="40533"/>
                    <a:pt x="26652" y="32035"/>
                  </a:cubicBezTo>
                  <a:cubicBezTo>
                    <a:pt x="18380" y="26912"/>
                    <a:pt x="12269" y="18962"/>
                    <a:pt x="5862" y="11959"/>
                  </a:cubicBezTo>
                  <a:cubicBezTo>
                    <a:pt x="3183" y="9161"/>
                    <a:pt x="-2365" y="5859"/>
                    <a:pt x="1112" y="1566"/>
                  </a:cubicBezTo>
                  <a:cubicBezTo>
                    <a:pt x="2680" y="-270"/>
                    <a:pt x="5625" y="-566"/>
                    <a:pt x="7445" y="1077"/>
                  </a:cubicBezTo>
                  <a:cubicBezTo>
                    <a:pt x="14015" y="6673"/>
                    <a:pt x="18942" y="13765"/>
                    <a:pt x="25157" y="19717"/>
                  </a:cubicBezTo>
                  <a:cubicBezTo>
                    <a:pt x="29448" y="23240"/>
                    <a:pt x="34021" y="26438"/>
                    <a:pt x="38563" y="29666"/>
                  </a:cubicBezTo>
                  <a:cubicBezTo>
                    <a:pt x="44349" y="34019"/>
                    <a:pt x="50372" y="38060"/>
                    <a:pt x="56305" y="42206"/>
                  </a:cubicBezTo>
                  <a:cubicBezTo>
                    <a:pt x="60256" y="45211"/>
                    <a:pt x="65109" y="47477"/>
                    <a:pt x="67965" y="51652"/>
                  </a:cubicBezTo>
                  <a:cubicBezTo>
                    <a:pt x="69623" y="55175"/>
                    <a:pt x="65583" y="56967"/>
                    <a:pt x="62698" y="553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7027542" y="6025380"/>
              <a:ext cx="102672" cy="66701"/>
            </a:xfrm>
            <a:custGeom>
              <a:rect b="b" l="l" r="r" t="t"/>
              <a:pathLst>
                <a:path extrusionOk="0" h="66701" w="102672">
                  <a:moveTo>
                    <a:pt x="807" y="64921"/>
                  </a:moveTo>
                  <a:cubicBezTo>
                    <a:pt x="-1501" y="61368"/>
                    <a:pt x="1577" y="58481"/>
                    <a:pt x="4551" y="57193"/>
                  </a:cubicBezTo>
                  <a:cubicBezTo>
                    <a:pt x="8842" y="54587"/>
                    <a:pt x="13015" y="51789"/>
                    <a:pt x="17499" y="49509"/>
                  </a:cubicBezTo>
                  <a:cubicBezTo>
                    <a:pt x="42239" y="36184"/>
                    <a:pt x="65116" y="21201"/>
                    <a:pt x="88584" y="6041"/>
                  </a:cubicBezTo>
                  <a:cubicBezTo>
                    <a:pt x="92490" y="3672"/>
                    <a:pt x="96456" y="474"/>
                    <a:pt x="101102" y="0"/>
                  </a:cubicBezTo>
                  <a:cubicBezTo>
                    <a:pt x="103130" y="192"/>
                    <a:pt x="103085" y="2695"/>
                    <a:pt x="101591" y="3657"/>
                  </a:cubicBezTo>
                  <a:cubicBezTo>
                    <a:pt x="84485" y="17633"/>
                    <a:pt x="66492" y="30617"/>
                    <a:pt x="47507" y="41943"/>
                  </a:cubicBezTo>
                  <a:cubicBezTo>
                    <a:pt x="37519" y="47865"/>
                    <a:pt x="27901" y="54069"/>
                    <a:pt x="17617" y="59473"/>
                  </a:cubicBezTo>
                  <a:cubicBezTo>
                    <a:pt x="13059" y="61397"/>
                    <a:pt x="4965" y="70488"/>
                    <a:pt x="807" y="649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6977249" y="6010408"/>
              <a:ext cx="57162" cy="77488"/>
            </a:xfrm>
            <a:custGeom>
              <a:rect b="b" l="l" r="r" t="t"/>
              <a:pathLst>
                <a:path extrusionOk="0" h="77488" w="57162">
                  <a:moveTo>
                    <a:pt x="52891" y="76918"/>
                  </a:moveTo>
                  <a:cubicBezTo>
                    <a:pt x="43747" y="71484"/>
                    <a:pt x="36452" y="63534"/>
                    <a:pt x="30503" y="54813"/>
                  </a:cubicBezTo>
                  <a:cubicBezTo>
                    <a:pt x="22764" y="45901"/>
                    <a:pt x="14434" y="37269"/>
                    <a:pt x="10246" y="26002"/>
                  </a:cubicBezTo>
                  <a:cubicBezTo>
                    <a:pt x="7997" y="21131"/>
                    <a:pt x="5541" y="16379"/>
                    <a:pt x="3040" y="11641"/>
                  </a:cubicBezTo>
                  <a:cubicBezTo>
                    <a:pt x="1294" y="8251"/>
                    <a:pt x="-2420" y="3143"/>
                    <a:pt x="2315" y="493"/>
                  </a:cubicBezTo>
                  <a:cubicBezTo>
                    <a:pt x="4460" y="-647"/>
                    <a:pt x="7228" y="271"/>
                    <a:pt x="8337" y="2418"/>
                  </a:cubicBezTo>
                  <a:cubicBezTo>
                    <a:pt x="10971" y="7274"/>
                    <a:pt x="13428" y="12233"/>
                    <a:pt x="15899" y="17193"/>
                  </a:cubicBezTo>
                  <a:cubicBezTo>
                    <a:pt x="19420" y="24507"/>
                    <a:pt x="22158" y="32309"/>
                    <a:pt x="27603" y="38483"/>
                  </a:cubicBezTo>
                  <a:cubicBezTo>
                    <a:pt x="33729" y="45353"/>
                    <a:pt x="38908" y="52918"/>
                    <a:pt x="44087" y="60484"/>
                  </a:cubicBezTo>
                  <a:cubicBezTo>
                    <a:pt x="47564" y="64703"/>
                    <a:pt x="51574" y="68434"/>
                    <a:pt x="55303" y="72432"/>
                  </a:cubicBezTo>
                  <a:cubicBezTo>
                    <a:pt x="58559" y="75245"/>
                    <a:pt x="57405" y="78916"/>
                    <a:pt x="52891" y="769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6980054" y="5950001"/>
              <a:ext cx="91601" cy="63387"/>
            </a:xfrm>
            <a:custGeom>
              <a:rect b="b" l="l" r="r" t="t"/>
              <a:pathLst>
                <a:path extrusionOk="0" h="63387" w="91601">
                  <a:moveTo>
                    <a:pt x="2233" y="63387"/>
                  </a:moveTo>
                  <a:cubicBezTo>
                    <a:pt x="-1540" y="62573"/>
                    <a:pt x="117" y="59064"/>
                    <a:pt x="2455" y="57480"/>
                  </a:cubicBezTo>
                  <a:cubicBezTo>
                    <a:pt x="7782" y="53186"/>
                    <a:pt x="13449" y="49322"/>
                    <a:pt x="19131" y="45502"/>
                  </a:cubicBezTo>
                  <a:cubicBezTo>
                    <a:pt x="30925" y="38573"/>
                    <a:pt x="40824" y="29083"/>
                    <a:pt x="52706" y="22391"/>
                  </a:cubicBezTo>
                  <a:cubicBezTo>
                    <a:pt x="63952" y="15329"/>
                    <a:pt x="74591" y="7201"/>
                    <a:pt x="85837" y="213"/>
                  </a:cubicBezTo>
                  <a:cubicBezTo>
                    <a:pt x="91815" y="-1356"/>
                    <a:pt x="93798" y="6165"/>
                    <a:pt x="88633" y="8919"/>
                  </a:cubicBezTo>
                  <a:cubicBezTo>
                    <a:pt x="74398" y="18868"/>
                    <a:pt x="59572" y="27899"/>
                    <a:pt x="45011" y="37345"/>
                  </a:cubicBezTo>
                  <a:cubicBezTo>
                    <a:pt x="38841" y="42171"/>
                    <a:pt x="32286" y="46583"/>
                    <a:pt x="25524" y="50447"/>
                  </a:cubicBezTo>
                  <a:cubicBezTo>
                    <a:pt x="21499" y="52920"/>
                    <a:pt x="17504" y="55437"/>
                    <a:pt x="13538" y="57998"/>
                  </a:cubicBezTo>
                  <a:cubicBezTo>
                    <a:pt x="9957" y="60011"/>
                    <a:pt x="6465" y="63180"/>
                    <a:pt x="2233" y="63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7045243" y="5889872"/>
              <a:ext cx="25868" cy="64783"/>
            </a:xfrm>
            <a:custGeom>
              <a:rect b="b" l="l" r="r" t="t"/>
              <a:pathLst>
                <a:path extrusionOk="0" h="64783" w="25868">
                  <a:moveTo>
                    <a:pt x="23014" y="64695"/>
                  </a:moveTo>
                  <a:cubicBezTo>
                    <a:pt x="20484" y="63214"/>
                    <a:pt x="19448" y="60165"/>
                    <a:pt x="18087" y="57707"/>
                  </a:cubicBezTo>
                  <a:cubicBezTo>
                    <a:pt x="15734" y="52732"/>
                    <a:pt x="13337" y="47758"/>
                    <a:pt x="11443" y="42591"/>
                  </a:cubicBezTo>
                  <a:cubicBezTo>
                    <a:pt x="7122" y="30095"/>
                    <a:pt x="2284" y="17570"/>
                    <a:pt x="34" y="4645"/>
                  </a:cubicBezTo>
                  <a:cubicBezTo>
                    <a:pt x="-262" y="2557"/>
                    <a:pt x="1396" y="544"/>
                    <a:pt x="3364" y="100"/>
                  </a:cubicBezTo>
                  <a:cubicBezTo>
                    <a:pt x="7448" y="-655"/>
                    <a:pt x="8691" y="3016"/>
                    <a:pt x="9075" y="6333"/>
                  </a:cubicBezTo>
                  <a:cubicBezTo>
                    <a:pt x="10555" y="10996"/>
                    <a:pt x="11768" y="15734"/>
                    <a:pt x="12937" y="19894"/>
                  </a:cubicBezTo>
                  <a:cubicBezTo>
                    <a:pt x="16089" y="30066"/>
                    <a:pt x="18871" y="40340"/>
                    <a:pt x="22556" y="50334"/>
                  </a:cubicBezTo>
                  <a:cubicBezTo>
                    <a:pt x="23236" y="53162"/>
                    <a:pt x="29362" y="65968"/>
                    <a:pt x="23014" y="646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950151" y="5862705"/>
              <a:ext cx="100810" cy="32716"/>
            </a:xfrm>
            <a:custGeom>
              <a:rect b="b" l="l" r="r" t="t"/>
              <a:pathLst>
                <a:path extrusionOk="0" h="32716" w="100810">
                  <a:moveTo>
                    <a:pt x="98678" y="32507"/>
                  </a:moveTo>
                  <a:cubicBezTo>
                    <a:pt x="93499" y="30701"/>
                    <a:pt x="88453" y="28466"/>
                    <a:pt x="82860" y="27992"/>
                  </a:cubicBezTo>
                  <a:cubicBezTo>
                    <a:pt x="70504" y="25416"/>
                    <a:pt x="58001" y="23136"/>
                    <a:pt x="45956" y="19331"/>
                  </a:cubicBezTo>
                  <a:cubicBezTo>
                    <a:pt x="34636" y="15541"/>
                    <a:pt x="23390" y="13039"/>
                    <a:pt x="11848" y="10344"/>
                  </a:cubicBezTo>
                  <a:cubicBezTo>
                    <a:pt x="8371" y="8997"/>
                    <a:pt x="3858" y="9900"/>
                    <a:pt x="1076" y="7220"/>
                  </a:cubicBezTo>
                  <a:cubicBezTo>
                    <a:pt x="-1188" y="4792"/>
                    <a:pt x="351" y="691"/>
                    <a:pt x="3547" y="84"/>
                  </a:cubicBezTo>
                  <a:cubicBezTo>
                    <a:pt x="5648" y="-227"/>
                    <a:pt x="7794" y="395"/>
                    <a:pt x="9836" y="809"/>
                  </a:cubicBezTo>
                  <a:cubicBezTo>
                    <a:pt x="21274" y="3578"/>
                    <a:pt x="32209" y="6213"/>
                    <a:pt x="43248" y="9619"/>
                  </a:cubicBezTo>
                  <a:cubicBezTo>
                    <a:pt x="55396" y="14223"/>
                    <a:pt x="68151" y="16592"/>
                    <a:pt x="80551" y="20293"/>
                  </a:cubicBezTo>
                  <a:cubicBezTo>
                    <a:pt x="86618" y="21848"/>
                    <a:pt x="93233" y="22751"/>
                    <a:pt x="98249" y="26807"/>
                  </a:cubicBezTo>
                  <a:cubicBezTo>
                    <a:pt x="99847" y="27947"/>
                    <a:pt x="102140" y="30701"/>
                    <a:pt x="99832" y="32256"/>
                  </a:cubicBezTo>
                  <a:cubicBezTo>
                    <a:pt x="99758" y="32567"/>
                    <a:pt x="99477" y="32715"/>
                    <a:pt x="99196" y="32715"/>
                  </a:cubicBezTo>
                  <a:cubicBezTo>
                    <a:pt x="99018" y="32730"/>
                    <a:pt x="98811" y="32656"/>
                    <a:pt x="98678" y="32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6942252" y="5785682"/>
              <a:ext cx="13503" cy="80825"/>
            </a:xfrm>
            <a:custGeom>
              <a:rect b="b" l="l" r="r" t="t"/>
              <a:pathLst>
                <a:path extrusionOk="0" h="80825" w="13503">
                  <a:moveTo>
                    <a:pt x="7880" y="80823"/>
                  </a:moveTo>
                  <a:cubicBezTo>
                    <a:pt x="6504" y="80630"/>
                    <a:pt x="5675" y="79254"/>
                    <a:pt x="5083" y="78128"/>
                  </a:cubicBezTo>
                  <a:cubicBezTo>
                    <a:pt x="3322" y="74516"/>
                    <a:pt x="2923" y="70415"/>
                    <a:pt x="2124" y="66521"/>
                  </a:cubicBezTo>
                  <a:cubicBezTo>
                    <a:pt x="-2360" y="45764"/>
                    <a:pt x="1073" y="24400"/>
                    <a:pt x="4891" y="3836"/>
                  </a:cubicBezTo>
                  <a:cubicBezTo>
                    <a:pt x="5557" y="179"/>
                    <a:pt x="10928" y="-1701"/>
                    <a:pt x="12837" y="2044"/>
                  </a:cubicBezTo>
                  <a:cubicBezTo>
                    <a:pt x="14287" y="4650"/>
                    <a:pt x="12970" y="7567"/>
                    <a:pt x="12630" y="10291"/>
                  </a:cubicBezTo>
                  <a:cubicBezTo>
                    <a:pt x="9167" y="26473"/>
                    <a:pt x="6637" y="43070"/>
                    <a:pt x="7895" y="59666"/>
                  </a:cubicBezTo>
                  <a:cubicBezTo>
                    <a:pt x="8457" y="65425"/>
                    <a:pt x="8738" y="71170"/>
                    <a:pt x="9286" y="76914"/>
                  </a:cubicBezTo>
                  <a:cubicBezTo>
                    <a:pt x="9419" y="78232"/>
                    <a:pt x="9878" y="80912"/>
                    <a:pt x="7880" y="80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6949644" y="5773794"/>
              <a:ext cx="102081" cy="16523"/>
            </a:xfrm>
            <a:custGeom>
              <a:rect b="b" l="l" r="r" t="t"/>
              <a:pathLst>
                <a:path extrusionOk="0" h="16523" w="102081">
                  <a:moveTo>
                    <a:pt x="2294" y="16523"/>
                  </a:moveTo>
                  <a:cubicBezTo>
                    <a:pt x="1391" y="16494"/>
                    <a:pt x="163" y="16257"/>
                    <a:pt x="0" y="15191"/>
                  </a:cubicBezTo>
                  <a:cubicBezTo>
                    <a:pt x="30" y="11697"/>
                    <a:pt x="11601" y="10853"/>
                    <a:pt x="14516" y="10068"/>
                  </a:cubicBezTo>
                  <a:cubicBezTo>
                    <a:pt x="25199" y="7833"/>
                    <a:pt x="36046" y="7255"/>
                    <a:pt x="46877" y="6396"/>
                  </a:cubicBezTo>
                  <a:cubicBezTo>
                    <a:pt x="60594" y="4472"/>
                    <a:pt x="74430" y="3421"/>
                    <a:pt x="88087" y="1170"/>
                  </a:cubicBezTo>
                  <a:cubicBezTo>
                    <a:pt x="92186" y="1155"/>
                    <a:pt x="97040" y="-1465"/>
                    <a:pt x="100650" y="1185"/>
                  </a:cubicBezTo>
                  <a:cubicBezTo>
                    <a:pt x="103210" y="3243"/>
                    <a:pt x="102115" y="7522"/>
                    <a:pt x="99126" y="8543"/>
                  </a:cubicBezTo>
                  <a:cubicBezTo>
                    <a:pt x="81192" y="11312"/>
                    <a:pt x="63036" y="12659"/>
                    <a:pt x="44939" y="14169"/>
                  </a:cubicBezTo>
                  <a:cubicBezTo>
                    <a:pt x="30689" y="14051"/>
                    <a:pt x="16514" y="15576"/>
                    <a:pt x="2294" y="16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7047815" y="5699142"/>
              <a:ext cx="37810" cy="80111"/>
            </a:xfrm>
            <a:custGeom>
              <a:rect b="b" l="l" r="r" t="t"/>
              <a:pathLst>
                <a:path extrusionOk="0" h="80111" w="37810">
                  <a:moveTo>
                    <a:pt x="1399" y="79494"/>
                  </a:moveTo>
                  <a:cubicBezTo>
                    <a:pt x="-1590" y="73380"/>
                    <a:pt x="851" y="66288"/>
                    <a:pt x="2790" y="60173"/>
                  </a:cubicBezTo>
                  <a:cubicBezTo>
                    <a:pt x="6030" y="45117"/>
                    <a:pt x="12186" y="31466"/>
                    <a:pt x="20250" y="18437"/>
                  </a:cubicBezTo>
                  <a:cubicBezTo>
                    <a:pt x="23358" y="12945"/>
                    <a:pt x="26347" y="7393"/>
                    <a:pt x="29617" y="2004"/>
                  </a:cubicBezTo>
                  <a:cubicBezTo>
                    <a:pt x="30860" y="-84"/>
                    <a:pt x="33834" y="-587"/>
                    <a:pt x="35802" y="716"/>
                  </a:cubicBezTo>
                  <a:cubicBezTo>
                    <a:pt x="37859" y="2004"/>
                    <a:pt x="38421" y="4905"/>
                    <a:pt x="37089" y="6919"/>
                  </a:cubicBezTo>
                  <a:cubicBezTo>
                    <a:pt x="27279" y="23975"/>
                    <a:pt x="16152" y="40260"/>
                    <a:pt x="10795" y="59285"/>
                  </a:cubicBezTo>
                  <a:cubicBezTo>
                    <a:pt x="9330" y="63919"/>
                    <a:pt x="6948" y="68686"/>
                    <a:pt x="5690" y="73306"/>
                  </a:cubicBezTo>
                  <a:cubicBezTo>
                    <a:pt x="4965" y="75304"/>
                    <a:pt x="4832" y="82189"/>
                    <a:pt x="1399" y="79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7011450" y="5545634"/>
              <a:ext cx="70398" cy="156794"/>
            </a:xfrm>
            <a:custGeom>
              <a:rect b="b" l="l" r="r" t="t"/>
              <a:pathLst>
                <a:path extrusionOk="0" h="156794" w="70398">
                  <a:moveTo>
                    <a:pt x="68985" y="156785"/>
                  </a:moveTo>
                  <a:cubicBezTo>
                    <a:pt x="66677" y="156000"/>
                    <a:pt x="65760" y="153143"/>
                    <a:pt x="64532" y="151218"/>
                  </a:cubicBezTo>
                  <a:cubicBezTo>
                    <a:pt x="58110" y="139937"/>
                    <a:pt x="50755" y="129159"/>
                    <a:pt x="43120" y="118676"/>
                  </a:cubicBezTo>
                  <a:cubicBezTo>
                    <a:pt x="36180" y="110149"/>
                    <a:pt x="28205" y="102391"/>
                    <a:pt x="22700" y="92782"/>
                  </a:cubicBezTo>
                  <a:cubicBezTo>
                    <a:pt x="14917" y="79013"/>
                    <a:pt x="6542" y="65437"/>
                    <a:pt x="312" y="50898"/>
                  </a:cubicBezTo>
                  <a:cubicBezTo>
                    <a:pt x="-2662" y="41156"/>
                    <a:pt x="16456" y="28764"/>
                    <a:pt x="22463" y="22058"/>
                  </a:cubicBezTo>
                  <a:cubicBezTo>
                    <a:pt x="31342" y="12923"/>
                    <a:pt x="42795" y="5727"/>
                    <a:pt x="53996" y="116"/>
                  </a:cubicBezTo>
                  <a:cubicBezTo>
                    <a:pt x="57518" y="-787"/>
                    <a:pt x="60270" y="3788"/>
                    <a:pt x="57814" y="6482"/>
                  </a:cubicBezTo>
                  <a:cubicBezTo>
                    <a:pt x="50844" y="11783"/>
                    <a:pt x="42721" y="15558"/>
                    <a:pt x="35988" y="21317"/>
                  </a:cubicBezTo>
                  <a:cubicBezTo>
                    <a:pt x="27021" y="30363"/>
                    <a:pt x="16500" y="38195"/>
                    <a:pt x="8968" y="48529"/>
                  </a:cubicBezTo>
                  <a:cubicBezTo>
                    <a:pt x="12460" y="57457"/>
                    <a:pt x="17728" y="65511"/>
                    <a:pt x="21960" y="74083"/>
                  </a:cubicBezTo>
                  <a:cubicBezTo>
                    <a:pt x="27613" y="84950"/>
                    <a:pt x="33428" y="95832"/>
                    <a:pt x="41626" y="105026"/>
                  </a:cubicBezTo>
                  <a:cubicBezTo>
                    <a:pt x="52294" y="117255"/>
                    <a:pt x="60743" y="131379"/>
                    <a:pt x="67624" y="146051"/>
                  </a:cubicBezTo>
                  <a:cubicBezTo>
                    <a:pt x="68142" y="148243"/>
                    <a:pt x="72626" y="157126"/>
                    <a:pt x="68985" y="156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7069741" y="5548241"/>
              <a:ext cx="95604" cy="74253"/>
            </a:xfrm>
            <a:custGeom>
              <a:rect b="b" l="l" r="r" t="t"/>
              <a:pathLst>
                <a:path extrusionOk="0" h="74253" w="95604">
                  <a:moveTo>
                    <a:pt x="89223" y="73830"/>
                  </a:moveTo>
                  <a:cubicBezTo>
                    <a:pt x="75477" y="66117"/>
                    <a:pt x="65637" y="53340"/>
                    <a:pt x="52897" y="44220"/>
                  </a:cubicBezTo>
                  <a:cubicBezTo>
                    <a:pt x="43071" y="36240"/>
                    <a:pt x="33068" y="28600"/>
                    <a:pt x="22992" y="21035"/>
                  </a:cubicBezTo>
                  <a:cubicBezTo>
                    <a:pt x="16140" y="15409"/>
                    <a:pt x="9970" y="8880"/>
                    <a:pt x="2734" y="3772"/>
                  </a:cubicBezTo>
                  <a:cubicBezTo>
                    <a:pt x="-4324" y="-1454"/>
                    <a:pt x="4110" y="-314"/>
                    <a:pt x="7573" y="1640"/>
                  </a:cubicBezTo>
                  <a:cubicBezTo>
                    <a:pt x="18804" y="8317"/>
                    <a:pt x="28171" y="17703"/>
                    <a:pt x="39550" y="24233"/>
                  </a:cubicBezTo>
                  <a:cubicBezTo>
                    <a:pt x="48443" y="30584"/>
                    <a:pt x="56907" y="37202"/>
                    <a:pt x="65592" y="43776"/>
                  </a:cubicBezTo>
                  <a:cubicBezTo>
                    <a:pt x="74767" y="50912"/>
                    <a:pt x="82535" y="59795"/>
                    <a:pt x="92745" y="65554"/>
                  </a:cubicBezTo>
                  <a:cubicBezTo>
                    <a:pt x="92730" y="65554"/>
                    <a:pt x="92730" y="65539"/>
                    <a:pt x="92716" y="65539"/>
                  </a:cubicBezTo>
                  <a:cubicBezTo>
                    <a:pt x="92597" y="65465"/>
                    <a:pt x="92464" y="65391"/>
                    <a:pt x="92346" y="65332"/>
                  </a:cubicBezTo>
                  <a:cubicBezTo>
                    <a:pt x="98368" y="67656"/>
                    <a:pt x="95290" y="76243"/>
                    <a:pt x="89223" y="738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7161976" y="5575208"/>
              <a:ext cx="93198" cy="44390"/>
            </a:xfrm>
            <a:custGeom>
              <a:rect b="b" l="l" r="r" t="t"/>
              <a:pathLst>
                <a:path extrusionOk="0" h="44390" w="93198">
                  <a:moveTo>
                    <a:pt x="184" y="41903"/>
                  </a:moveTo>
                  <a:cubicBezTo>
                    <a:pt x="3632" y="36440"/>
                    <a:pt x="10039" y="33716"/>
                    <a:pt x="15337" y="30325"/>
                  </a:cubicBezTo>
                  <a:cubicBezTo>
                    <a:pt x="28669" y="20939"/>
                    <a:pt x="42978" y="13062"/>
                    <a:pt x="58529" y="8014"/>
                  </a:cubicBezTo>
                  <a:cubicBezTo>
                    <a:pt x="68192" y="5171"/>
                    <a:pt x="77973" y="2595"/>
                    <a:pt x="87739" y="108"/>
                  </a:cubicBezTo>
                  <a:cubicBezTo>
                    <a:pt x="90121" y="-440"/>
                    <a:pt x="92578" y="1159"/>
                    <a:pt x="93096" y="3528"/>
                  </a:cubicBezTo>
                  <a:cubicBezTo>
                    <a:pt x="94117" y="9183"/>
                    <a:pt x="87295" y="9302"/>
                    <a:pt x="83492" y="10472"/>
                  </a:cubicBezTo>
                  <a:cubicBezTo>
                    <a:pt x="62066" y="15357"/>
                    <a:pt x="41054" y="22567"/>
                    <a:pt x="22602" y="34648"/>
                  </a:cubicBezTo>
                  <a:cubicBezTo>
                    <a:pt x="17171" y="37817"/>
                    <a:pt x="11356" y="40245"/>
                    <a:pt x="5763" y="43102"/>
                  </a:cubicBezTo>
                  <a:cubicBezTo>
                    <a:pt x="4490" y="43694"/>
                    <a:pt x="3173" y="44376"/>
                    <a:pt x="1738" y="44390"/>
                  </a:cubicBezTo>
                  <a:cubicBezTo>
                    <a:pt x="510" y="44390"/>
                    <a:pt x="-408" y="43013"/>
                    <a:pt x="184" y="41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7066268" y="5545944"/>
              <a:ext cx="13282" cy="8168"/>
            </a:xfrm>
            <a:custGeom>
              <a:rect b="b" l="l" r="r" t="t"/>
              <a:pathLst>
                <a:path extrusionOk="0" h="8168" w="13282">
                  <a:moveTo>
                    <a:pt x="11342" y="7994"/>
                  </a:moveTo>
                  <a:cubicBezTo>
                    <a:pt x="11194" y="7905"/>
                    <a:pt x="11031" y="7816"/>
                    <a:pt x="10883" y="7727"/>
                  </a:cubicBezTo>
                  <a:cubicBezTo>
                    <a:pt x="9240" y="8823"/>
                    <a:pt x="6547" y="6972"/>
                    <a:pt x="4742" y="6602"/>
                  </a:cubicBezTo>
                  <a:cubicBezTo>
                    <a:pt x="3262" y="5847"/>
                    <a:pt x="-111" y="5092"/>
                    <a:pt x="599" y="2901"/>
                  </a:cubicBezTo>
                  <a:cubicBezTo>
                    <a:pt x="-393" y="2220"/>
                    <a:pt x="-97" y="591"/>
                    <a:pt x="1072" y="325"/>
                  </a:cubicBezTo>
                  <a:cubicBezTo>
                    <a:pt x="2286" y="-653"/>
                    <a:pt x="3736" y="857"/>
                    <a:pt x="4964" y="1183"/>
                  </a:cubicBezTo>
                  <a:cubicBezTo>
                    <a:pt x="8012" y="1228"/>
                    <a:pt x="10173" y="4366"/>
                    <a:pt x="12732" y="5758"/>
                  </a:cubicBezTo>
                  <a:cubicBezTo>
                    <a:pt x="14064" y="6646"/>
                    <a:pt x="12732" y="8793"/>
                    <a:pt x="11342" y="7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7161759" y="5612997"/>
              <a:ext cx="8824" cy="7987"/>
            </a:xfrm>
            <a:custGeom>
              <a:rect b="b" l="l" r="r" t="t"/>
              <a:pathLst>
                <a:path extrusionOk="0" h="7987" w="8824">
                  <a:moveTo>
                    <a:pt x="2" y="6705"/>
                  </a:moveTo>
                  <a:cubicBezTo>
                    <a:pt x="1792" y="4365"/>
                    <a:pt x="4012" y="842"/>
                    <a:pt x="6942" y="13"/>
                  </a:cubicBezTo>
                  <a:cubicBezTo>
                    <a:pt x="9176" y="-209"/>
                    <a:pt x="9413" y="2530"/>
                    <a:pt x="7696" y="3507"/>
                  </a:cubicBezTo>
                  <a:cubicBezTo>
                    <a:pt x="6542" y="4380"/>
                    <a:pt x="-131" y="10628"/>
                    <a:pt x="2" y="67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7161518" y="5614740"/>
              <a:ext cx="6760" cy="5315"/>
            </a:xfrm>
            <a:custGeom>
              <a:rect b="b" l="l" r="r" t="t"/>
              <a:pathLst>
                <a:path extrusionOk="0" h="5315" w="6760">
                  <a:moveTo>
                    <a:pt x="21" y="4770"/>
                  </a:moveTo>
                  <a:cubicBezTo>
                    <a:pt x="-112" y="3911"/>
                    <a:pt x="435" y="3067"/>
                    <a:pt x="598" y="2223"/>
                  </a:cubicBezTo>
                  <a:cubicBezTo>
                    <a:pt x="864" y="1394"/>
                    <a:pt x="2196" y="1690"/>
                    <a:pt x="2092" y="2549"/>
                  </a:cubicBezTo>
                  <a:cubicBezTo>
                    <a:pt x="3424" y="1853"/>
                    <a:pt x="4948" y="-990"/>
                    <a:pt x="6517" y="358"/>
                  </a:cubicBezTo>
                  <a:cubicBezTo>
                    <a:pt x="6946" y="891"/>
                    <a:pt x="6783" y="1675"/>
                    <a:pt x="6221" y="2016"/>
                  </a:cubicBezTo>
                  <a:cubicBezTo>
                    <a:pt x="4430" y="3008"/>
                    <a:pt x="2817" y="4400"/>
                    <a:pt x="983" y="5273"/>
                  </a:cubicBezTo>
                  <a:cubicBezTo>
                    <a:pt x="583" y="5421"/>
                    <a:pt x="124" y="5169"/>
                    <a:pt x="21" y="47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7068832" y="5677768"/>
              <a:ext cx="16333" cy="26057"/>
            </a:xfrm>
            <a:custGeom>
              <a:rect b="b" l="l" r="r" t="t"/>
              <a:pathLst>
                <a:path extrusionOk="0" h="26057" w="16333">
                  <a:moveTo>
                    <a:pt x="12729" y="25139"/>
                  </a:moveTo>
                  <a:cubicBezTo>
                    <a:pt x="9725" y="19913"/>
                    <a:pt x="7283" y="14376"/>
                    <a:pt x="4235" y="9179"/>
                  </a:cubicBezTo>
                  <a:cubicBezTo>
                    <a:pt x="3540" y="6914"/>
                    <a:pt x="-3104" y="592"/>
                    <a:pt x="1779" y="0"/>
                  </a:cubicBezTo>
                  <a:cubicBezTo>
                    <a:pt x="3199" y="281"/>
                    <a:pt x="3806" y="1895"/>
                    <a:pt x="4649" y="2931"/>
                  </a:cubicBezTo>
                  <a:cubicBezTo>
                    <a:pt x="9118" y="9268"/>
                    <a:pt x="12166" y="16463"/>
                    <a:pt x="16028" y="23141"/>
                  </a:cubicBezTo>
                  <a:cubicBezTo>
                    <a:pt x="17345" y="25273"/>
                    <a:pt x="14046" y="27286"/>
                    <a:pt x="12729" y="25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6945751" y="5849040"/>
              <a:ext cx="10341" cy="19877"/>
            </a:xfrm>
            <a:custGeom>
              <a:rect b="b" l="l" r="r" t="t"/>
              <a:pathLst>
                <a:path extrusionOk="0" h="19877" w="10341">
                  <a:moveTo>
                    <a:pt x="4529" y="19538"/>
                  </a:moveTo>
                  <a:cubicBezTo>
                    <a:pt x="2665" y="18057"/>
                    <a:pt x="2369" y="15481"/>
                    <a:pt x="1777" y="13305"/>
                  </a:cubicBezTo>
                  <a:cubicBezTo>
                    <a:pt x="1540" y="11706"/>
                    <a:pt x="475" y="9751"/>
                    <a:pt x="1304" y="8227"/>
                  </a:cubicBezTo>
                  <a:cubicBezTo>
                    <a:pt x="431" y="6583"/>
                    <a:pt x="-1079" y="3933"/>
                    <a:pt x="1200" y="2763"/>
                  </a:cubicBezTo>
                  <a:cubicBezTo>
                    <a:pt x="519" y="276"/>
                    <a:pt x="4263" y="-1145"/>
                    <a:pt x="5388" y="1179"/>
                  </a:cubicBezTo>
                  <a:cubicBezTo>
                    <a:pt x="6808" y="4436"/>
                    <a:pt x="7962" y="7827"/>
                    <a:pt x="9294" y="11114"/>
                  </a:cubicBezTo>
                  <a:cubicBezTo>
                    <a:pt x="9738" y="12328"/>
                    <a:pt x="10611" y="13675"/>
                    <a:pt x="9975" y="14963"/>
                  </a:cubicBezTo>
                  <a:cubicBezTo>
                    <a:pt x="11011" y="16606"/>
                    <a:pt x="9723" y="18975"/>
                    <a:pt x="7726" y="18620"/>
                  </a:cubicBezTo>
                  <a:cubicBezTo>
                    <a:pt x="7237" y="19701"/>
                    <a:pt x="5565" y="20293"/>
                    <a:pt x="4529" y="19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7019962" y="6074947"/>
              <a:ext cx="11166" cy="14775"/>
            </a:xfrm>
            <a:custGeom>
              <a:rect b="b" l="l" r="r" t="t"/>
              <a:pathLst>
                <a:path extrusionOk="0" h="14775" w="11166">
                  <a:moveTo>
                    <a:pt x="7175" y="14569"/>
                  </a:moveTo>
                  <a:cubicBezTo>
                    <a:pt x="4704" y="12660"/>
                    <a:pt x="3343" y="9506"/>
                    <a:pt x="1670" y="6900"/>
                  </a:cubicBezTo>
                  <a:cubicBezTo>
                    <a:pt x="901" y="5301"/>
                    <a:pt x="-1452" y="2296"/>
                    <a:pt x="1301" y="1452"/>
                  </a:cubicBezTo>
                  <a:cubicBezTo>
                    <a:pt x="1079" y="682"/>
                    <a:pt x="1641" y="-399"/>
                    <a:pt x="2499" y="149"/>
                  </a:cubicBezTo>
                  <a:cubicBezTo>
                    <a:pt x="2928" y="490"/>
                    <a:pt x="3934" y="1023"/>
                    <a:pt x="3328" y="1615"/>
                  </a:cubicBezTo>
                  <a:cubicBezTo>
                    <a:pt x="5917" y="2533"/>
                    <a:pt x="6480" y="6160"/>
                    <a:pt x="8640" y="7803"/>
                  </a:cubicBezTo>
                  <a:cubicBezTo>
                    <a:pt x="10312" y="9136"/>
                    <a:pt x="12591" y="11268"/>
                    <a:pt x="9986" y="13030"/>
                  </a:cubicBezTo>
                  <a:cubicBezTo>
                    <a:pt x="9794" y="14273"/>
                    <a:pt x="8329" y="15206"/>
                    <a:pt x="7175" y="145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6983410" y="6011093"/>
              <a:ext cx="1140" cy="1140"/>
            </a:xfrm>
            <a:custGeom>
              <a:rect b="b" l="l" r="r" t="t"/>
              <a:pathLst>
                <a:path extrusionOk="0" h="1140" w="1140">
                  <a:moveTo>
                    <a:pt x="1" y="533"/>
                  </a:moveTo>
                  <a:cubicBezTo>
                    <a:pt x="30" y="207"/>
                    <a:pt x="297" y="0"/>
                    <a:pt x="607" y="0"/>
                  </a:cubicBezTo>
                  <a:cubicBezTo>
                    <a:pt x="918" y="0"/>
                    <a:pt x="1155" y="311"/>
                    <a:pt x="1140" y="607"/>
                  </a:cubicBezTo>
                  <a:cubicBezTo>
                    <a:pt x="1110" y="933"/>
                    <a:pt x="844" y="1140"/>
                    <a:pt x="533" y="1140"/>
                  </a:cubicBezTo>
                  <a:cubicBezTo>
                    <a:pt x="237" y="1140"/>
                    <a:pt x="-14" y="844"/>
                    <a:pt x="1" y="5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279519" y="6098539"/>
              <a:ext cx="19018" cy="14309"/>
            </a:xfrm>
            <a:custGeom>
              <a:rect b="b" l="l" r="r" t="t"/>
              <a:pathLst>
                <a:path extrusionOk="0" h="14309" w="19018">
                  <a:moveTo>
                    <a:pt x="1077" y="13910"/>
                  </a:moveTo>
                  <a:cubicBezTo>
                    <a:pt x="-3051" y="10520"/>
                    <a:pt x="5664" y="-2109"/>
                    <a:pt x="10725" y="304"/>
                  </a:cubicBezTo>
                  <a:cubicBezTo>
                    <a:pt x="12885" y="1296"/>
                    <a:pt x="14942" y="2570"/>
                    <a:pt x="17265" y="3221"/>
                  </a:cubicBezTo>
                  <a:cubicBezTo>
                    <a:pt x="19396" y="3902"/>
                    <a:pt x="19662" y="7041"/>
                    <a:pt x="17635" y="8018"/>
                  </a:cubicBezTo>
                  <a:cubicBezTo>
                    <a:pt x="14942" y="9010"/>
                    <a:pt x="12353" y="6478"/>
                    <a:pt x="10133" y="5220"/>
                  </a:cubicBezTo>
                  <a:cubicBezTo>
                    <a:pt x="9970" y="5856"/>
                    <a:pt x="10414" y="7070"/>
                    <a:pt x="9541" y="7263"/>
                  </a:cubicBezTo>
                  <a:cubicBezTo>
                    <a:pt x="8476" y="7189"/>
                    <a:pt x="9097" y="5738"/>
                    <a:pt x="9023" y="5042"/>
                  </a:cubicBezTo>
                  <a:cubicBezTo>
                    <a:pt x="8994" y="5012"/>
                    <a:pt x="8964" y="4983"/>
                    <a:pt x="8964" y="4983"/>
                  </a:cubicBezTo>
                  <a:cubicBezTo>
                    <a:pt x="8949" y="4968"/>
                    <a:pt x="8935" y="4968"/>
                    <a:pt x="8920" y="4953"/>
                  </a:cubicBezTo>
                  <a:lnTo>
                    <a:pt x="8920" y="4953"/>
                  </a:lnTo>
                  <a:lnTo>
                    <a:pt x="8920" y="4953"/>
                  </a:lnTo>
                  <a:lnTo>
                    <a:pt x="8920" y="4953"/>
                  </a:lnTo>
                  <a:lnTo>
                    <a:pt x="8920" y="4953"/>
                  </a:lnTo>
                  <a:cubicBezTo>
                    <a:pt x="6730" y="6522"/>
                    <a:pt x="5664" y="9247"/>
                    <a:pt x="4821" y="11734"/>
                  </a:cubicBezTo>
                  <a:cubicBezTo>
                    <a:pt x="4717" y="13525"/>
                    <a:pt x="2720" y="15065"/>
                    <a:pt x="1077" y="139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7567748" y="5926600"/>
              <a:ext cx="8408" cy="11626"/>
            </a:xfrm>
            <a:custGeom>
              <a:rect b="b" l="l" r="r" t="t"/>
              <a:pathLst>
                <a:path extrusionOk="0" h="11626" w="8408">
                  <a:moveTo>
                    <a:pt x="1999" y="11355"/>
                  </a:moveTo>
                  <a:cubicBezTo>
                    <a:pt x="-117" y="10289"/>
                    <a:pt x="-1004" y="6247"/>
                    <a:pt x="1615" y="5270"/>
                  </a:cubicBezTo>
                  <a:cubicBezTo>
                    <a:pt x="1925" y="4500"/>
                    <a:pt x="3953" y="-2103"/>
                    <a:pt x="4737" y="681"/>
                  </a:cubicBezTo>
                  <a:cubicBezTo>
                    <a:pt x="4086" y="2072"/>
                    <a:pt x="3790" y="3538"/>
                    <a:pt x="3524" y="5048"/>
                  </a:cubicBezTo>
                  <a:cubicBezTo>
                    <a:pt x="4101" y="4708"/>
                    <a:pt x="4826" y="4619"/>
                    <a:pt x="5432" y="4826"/>
                  </a:cubicBezTo>
                  <a:cubicBezTo>
                    <a:pt x="5462" y="4841"/>
                    <a:pt x="5492" y="4856"/>
                    <a:pt x="5536" y="4856"/>
                  </a:cubicBezTo>
                  <a:cubicBezTo>
                    <a:pt x="9561" y="3923"/>
                    <a:pt x="9235" y="11651"/>
                    <a:pt x="5314" y="10600"/>
                  </a:cubicBezTo>
                  <a:cubicBezTo>
                    <a:pt x="4530" y="11577"/>
                    <a:pt x="3109" y="11918"/>
                    <a:pt x="1999" y="11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6949826" y="5469000"/>
              <a:ext cx="724166" cy="717639"/>
            </a:xfrm>
            <a:custGeom>
              <a:rect b="b" l="l" r="r" t="t"/>
              <a:pathLst>
                <a:path extrusionOk="0" h="717639" w="724166">
                  <a:moveTo>
                    <a:pt x="466593" y="450553"/>
                  </a:moveTo>
                  <a:cubicBezTo>
                    <a:pt x="488493" y="428004"/>
                    <a:pt x="493968" y="395418"/>
                    <a:pt x="493657" y="365067"/>
                  </a:cubicBezTo>
                  <a:cubicBezTo>
                    <a:pt x="493450" y="340861"/>
                    <a:pt x="489292" y="315233"/>
                    <a:pt x="474732" y="295290"/>
                  </a:cubicBezTo>
                  <a:cubicBezTo>
                    <a:pt x="464315" y="280559"/>
                    <a:pt x="452003" y="266494"/>
                    <a:pt x="434720" y="259980"/>
                  </a:cubicBezTo>
                  <a:cubicBezTo>
                    <a:pt x="419390" y="250741"/>
                    <a:pt x="402122" y="244923"/>
                    <a:pt x="384159" y="244346"/>
                  </a:cubicBezTo>
                  <a:cubicBezTo>
                    <a:pt x="380208" y="244553"/>
                    <a:pt x="372883" y="243664"/>
                    <a:pt x="368696" y="245782"/>
                  </a:cubicBezTo>
                  <a:cubicBezTo>
                    <a:pt x="364330" y="246241"/>
                    <a:pt x="359891" y="246892"/>
                    <a:pt x="355822" y="248432"/>
                  </a:cubicBezTo>
                  <a:cubicBezTo>
                    <a:pt x="344118" y="249172"/>
                    <a:pt x="332413" y="250697"/>
                    <a:pt x="321256" y="254383"/>
                  </a:cubicBezTo>
                  <a:cubicBezTo>
                    <a:pt x="305068" y="260320"/>
                    <a:pt x="289398" y="268656"/>
                    <a:pt x="276051" y="279656"/>
                  </a:cubicBezTo>
                  <a:cubicBezTo>
                    <a:pt x="250970" y="300857"/>
                    <a:pt x="237948" y="321525"/>
                    <a:pt x="233287" y="354393"/>
                  </a:cubicBezTo>
                  <a:cubicBezTo>
                    <a:pt x="228005" y="390947"/>
                    <a:pt x="241485" y="426494"/>
                    <a:pt x="264391" y="454698"/>
                  </a:cubicBezTo>
                  <a:cubicBezTo>
                    <a:pt x="272781" y="465195"/>
                    <a:pt x="284855" y="472050"/>
                    <a:pt x="295835" y="479571"/>
                  </a:cubicBezTo>
                  <a:cubicBezTo>
                    <a:pt x="304683" y="485464"/>
                    <a:pt x="314864" y="488736"/>
                    <a:pt x="325296" y="490364"/>
                  </a:cubicBezTo>
                  <a:cubicBezTo>
                    <a:pt x="334529" y="492540"/>
                    <a:pt x="343807" y="494969"/>
                    <a:pt x="353381" y="494880"/>
                  </a:cubicBezTo>
                  <a:cubicBezTo>
                    <a:pt x="364656" y="494820"/>
                    <a:pt x="376168" y="495309"/>
                    <a:pt x="387207" y="492659"/>
                  </a:cubicBezTo>
                  <a:cubicBezTo>
                    <a:pt x="397787" y="489594"/>
                    <a:pt x="408707" y="487536"/>
                    <a:pt x="418843" y="483139"/>
                  </a:cubicBezTo>
                  <a:cubicBezTo>
                    <a:pt x="436289" y="474759"/>
                    <a:pt x="453897" y="465536"/>
                    <a:pt x="466593" y="450553"/>
                  </a:cubicBezTo>
                  <a:close/>
                  <a:moveTo>
                    <a:pt x="722657" y="344266"/>
                  </a:moveTo>
                  <a:cubicBezTo>
                    <a:pt x="723027" y="345006"/>
                    <a:pt x="723560" y="345554"/>
                    <a:pt x="724167" y="345909"/>
                  </a:cubicBezTo>
                  <a:cubicBezTo>
                    <a:pt x="722006" y="347049"/>
                    <a:pt x="719876" y="348263"/>
                    <a:pt x="717715" y="349403"/>
                  </a:cubicBezTo>
                  <a:cubicBezTo>
                    <a:pt x="708023" y="354733"/>
                    <a:pt x="697532" y="358375"/>
                    <a:pt x="687795" y="363616"/>
                  </a:cubicBezTo>
                  <a:cubicBezTo>
                    <a:pt x="678251" y="368843"/>
                    <a:pt x="668456" y="372781"/>
                    <a:pt x="658364" y="377089"/>
                  </a:cubicBezTo>
                  <a:cubicBezTo>
                    <a:pt x="650018" y="381101"/>
                    <a:pt x="641806" y="384714"/>
                    <a:pt x="633135" y="388578"/>
                  </a:cubicBezTo>
                  <a:cubicBezTo>
                    <a:pt x="626669" y="394012"/>
                    <a:pt x="627438" y="404627"/>
                    <a:pt x="625736" y="412341"/>
                  </a:cubicBezTo>
                  <a:cubicBezTo>
                    <a:pt x="623591" y="426879"/>
                    <a:pt x="622496" y="441610"/>
                    <a:pt x="618974" y="455912"/>
                  </a:cubicBezTo>
                  <a:cubicBezTo>
                    <a:pt x="618293" y="458429"/>
                    <a:pt x="616858" y="462042"/>
                    <a:pt x="618057" y="464440"/>
                  </a:cubicBezTo>
                  <a:cubicBezTo>
                    <a:pt x="617568" y="466039"/>
                    <a:pt x="618441" y="468215"/>
                    <a:pt x="619921" y="468956"/>
                  </a:cubicBezTo>
                  <a:cubicBezTo>
                    <a:pt x="620424" y="469207"/>
                    <a:pt x="620986" y="469267"/>
                    <a:pt x="621534" y="469178"/>
                  </a:cubicBezTo>
                  <a:cubicBezTo>
                    <a:pt x="624819" y="476447"/>
                    <a:pt x="636819" y="485582"/>
                    <a:pt x="641111" y="490216"/>
                  </a:cubicBezTo>
                  <a:cubicBezTo>
                    <a:pt x="654753" y="503556"/>
                    <a:pt x="666118" y="519234"/>
                    <a:pt x="680856" y="531345"/>
                  </a:cubicBezTo>
                  <a:cubicBezTo>
                    <a:pt x="672969" y="542775"/>
                    <a:pt x="666562" y="555181"/>
                    <a:pt x="658379" y="566404"/>
                  </a:cubicBezTo>
                  <a:cubicBezTo>
                    <a:pt x="650640" y="576827"/>
                    <a:pt x="640001" y="586184"/>
                    <a:pt x="630501" y="595481"/>
                  </a:cubicBezTo>
                  <a:cubicBezTo>
                    <a:pt x="617420" y="593764"/>
                    <a:pt x="604902" y="586687"/>
                    <a:pt x="593390" y="580454"/>
                  </a:cubicBezTo>
                  <a:cubicBezTo>
                    <a:pt x="585784" y="576693"/>
                    <a:pt x="578208" y="572948"/>
                    <a:pt x="571120" y="568254"/>
                  </a:cubicBezTo>
                  <a:cubicBezTo>
                    <a:pt x="569996" y="567692"/>
                    <a:pt x="568915" y="567633"/>
                    <a:pt x="567968" y="567944"/>
                  </a:cubicBezTo>
                  <a:cubicBezTo>
                    <a:pt x="567954" y="567944"/>
                    <a:pt x="567954" y="567944"/>
                    <a:pt x="567939" y="567944"/>
                  </a:cubicBezTo>
                  <a:cubicBezTo>
                    <a:pt x="566030" y="568195"/>
                    <a:pt x="563292" y="570149"/>
                    <a:pt x="562138" y="571053"/>
                  </a:cubicBezTo>
                  <a:cubicBezTo>
                    <a:pt x="557344" y="574843"/>
                    <a:pt x="551943" y="577567"/>
                    <a:pt x="546749" y="580987"/>
                  </a:cubicBezTo>
                  <a:cubicBezTo>
                    <a:pt x="540860" y="585029"/>
                    <a:pt x="534882" y="588863"/>
                    <a:pt x="528297" y="591661"/>
                  </a:cubicBezTo>
                  <a:cubicBezTo>
                    <a:pt x="521727" y="595037"/>
                    <a:pt x="514980" y="597939"/>
                    <a:pt x="508055" y="600456"/>
                  </a:cubicBezTo>
                  <a:cubicBezTo>
                    <a:pt x="506738" y="601048"/>
                    <a:pt x="505939" y="602070"/>
                    <a:pt x="505584" y="603210"/>
                  </a:cubicBezTo>
                  <a:cubicBezTo>
                    <a:pt x="502402" y="608377"/>
                    <a:pt x="507019" y="626321"/>
                    <a:pt x="506812" y="631310"/>
                  </a:cubicBezTo>
                  <a:cubicBezTo>
                    <a:pt x="507936" y="644427"/>
                    <a:pt x="508854" y="657545"/>
                    <a:pt x="510570" y="670603"/>
                  </a:cubicBezTo>
                  <a:cubicBezTo>
                    <a:pt x="511162" y="675430"/>
                    <a:pt x="511606" y="680300"/>
                    <a:pt x="512361" y="685112"/>
                  </a:cubicBezTo>
                  <a:cubicBezTo>
                    <a:pt x="512953" y="688739"/>
                    <a:pt x="513204" y="691493"/>
                    <a:pt x="509313" y="693285"/>
                  </a:cubicBezTo>
                  <a:cubicBezTo>
                    <a:pt x="498895" y="698925"/>
                    <a:pt x="487916" y="703707"/>
                    <a:pt x="476567" y="707142"/>
                  </a:cubicBezTo>
                  <a:cubicBezTo>
                    <a:pt x="466416" y="708978"/>
                    <a:pt x="455969" y="709378"/>
                    <a:pt x="445670" y="710015"/>
                  </a:cubicBezTo>
                  <a:cubicBezTo>
                    <a:pt x="438730" y="695565"/>
                    <a:pt x="432841" y="680582"/>
                    <a:pt x="426537" y="665836"/>
                  </a:cubicBezTo>
                  <a:cubicBezTo>
                    <a:pt x="422305" y="654199"/>
                    <a:pt x="419864" y="641762"/>
                    <a:pt x="414034" y="630777"/>
                  </a:cubicBezTo>
                  <a:cubicBezTo>
                    <a:pt x="411903" y="627594"/>
                    <a:pt x="407582" y="628763"/>
                    <a:pt x="406251" y="631532"/>
                  </a:cubicBezTo>
                  <a:cubicBezTo>
                    <a:pt x="399385" y="630481"/>
                    <a:pt x="385564" y="632524"/>
                    <a:pt x="383182" y="632302"/>
                  </a:cubicBezTo>
                  <a:cubicBezTo>
                    <a:pt x="377707" y="632243"/>
                    <a:pt x="372232" y="632095"/>
                    <a:pt x="366742" y="631858"/>
                  </a:cubicBezTo>
                  <a:cubicBezTo>
                    <a:pt x="364626" y="631251"/>
                    <a:pt x="361874" y="631473"/>
                    <a:pt x="359758" y="631488"/>
                  </a:cubicBezTo>
                  <a:cubicBezTo>
                    <a:pt x="358264" y="631399"/>
                    <a:pt x="356784" y="631310"/>
                    <a:pt x="355289" y="631191"/>
                  </a:cubicBezTo>
                  <a:cubicBezTo>
                    <a:pt x="354224" y="631088"/>
                    <a:pt x="353277" y="631399"/>
                    <a:pt x="352522" y="631961"/>
                  </a:cubicBezTo>
                  <a:cubicBezTo>
                    <a:pt x="350273" y="632139"/>
                    <a:pt x="348024" y="632302"/>
                    <a:pt x="345775" y="632391"/>
                  </a:cubicBezTo>
                  <a:cubicBezTo>
                    <a:pt x="343910" y="631710"/>
                    <a:pt x="342209" y="630703"/>
                    <a:pt x="340418" y="629874"/>
                  </a:cubicBezTo>
                  <a:cubicBezTo>
                    <a:pt x="335372" y="627461"/>
                    <a:pt x="326716" y="639986"/>
                    <a:pt x="330726" y="643435"/>
                  </a:cubicBezTo>
                  <a:cubicBezTo>
                    <a:pt x="326272" y="656405"/>
                    <a:pt x="321330" y="681559"/>
                    <a:pt x="319983" y="684416"/>
                  </a:cubicBezTo>
                  <a:cubicBezTo>
                    <a:pt x="317320" y="693492"/>
                    <a:pt x="315574" y="703086"/>
                    <a:pt x="313709" y="712472"/>
                  </a:cubicBezTo>
                  <a:cubicBezTo>
                    <a:pt x="313206" y="713849"/>
                    <a:pt x="312526" y="715404"/>
                    <a:pt x="312185" y="716899"/>
                  </a:cubicBezTo>
                  <a:cubicBezTo>
                    <a:pt x="311786" y="717062"/>
                    <a:pt x="311386" y="717313"/>
                    <a:pt x="311016" y="717639"/>
                  </a:cubicBezTo>
                  <a:cubicBezTo>
                    <a:pt x="294666" y="716011"/>
                    <a:pt x="278374" y="713183"/>
                    <a:pt x="262585" y="708593"/>
                  </a:cubicBezTo>
                  <a:cubicBezTo>
                    <a:pt x="254181" y="704892"/>
                    <a:pt x="244045" y="704092"/>
                    <a:pt x="236838" y="698170"/>
                  </a:cubicBezTo>
                  <a:cubicBezTo>
                    <a:pt x="238584" y="679012"/>
                    <a:pt x="240123" y="659810"/>
                    <a:pt x="241914" y="640667"/>
                  </a:cubicBezTo>
                  <a:cubicBezTo>
                    <a:pt x="242831" y="630895"/>
                    <a:pt x="243660" y="620991"/>
                    <a:pt x="242816" y="611204"/>
                  </a:cubicBezTo>
                  <a:cubicBezTo>
                    <a:pt x="243157" y="610494"/>
                    <a:pt x="243157" y="609605"/>
                    <a:pt x="242668" y="608554"/>
                  </a:cubicBezTo>
                  <a:cubicBezTo>
                    <a:pt x="239813" y="604379"/>
                    <a:pt x="234959" y="602114"/>
                    <a:pt x="231008" y="599109"/>
                  </a:cubicBezTo>
                  <a:cubicBezTo>
                    <a:pt x="225060" y="594963"/>
                    <a:pt x="219067" y="590921"/>
                    <a:pt x="213267" y="586568"/>
                  </a:cubicBezTo>
                  <a:cubicBezTo>
                    <a:pt x="208724" y="583356"/>
                    <a:pt x="204152" y="580143"/>
                    <a:pt x="199860" y="576619"/>
                  </a:cubicBezTo>
                  <a:cubicBezTo>
                    <a:pt x="193646" y="570668"/>
                    <a:pt x="188718" y="563576"/>
                    <a:pt x="182148" y="557994"/>
                  </a:cubicBezTo>
                  <a:cubicBezTo>
                    <a:pt x="181527" y="557447"/>
                    <a:pt x="180772" y="557106"/>
                    <a:pt x="179988" y="556988"/>
                  </a:cubicBezTo>
                  <a:cubicBezTo>
                    <a:pt x="179722" y="556677"/>
                    <a:pt x="179322" y="556455"/>
                    <a:pt x="178789" y="556410"/>
                  </a:cubicBezTo>
                  <a:cubicBezTo>
                    <a:pt x="174143" y="556884"/>
                    <a:pt x="170177" y="560082"/>
                    <a:pt x="166271" y="562451"/>
                  </a:cubicBezTo>
                  <a:cubicBezTo>
                    <a:pt x="142817" y="577611"/>
                    <a:pt x="119941" y="592594"/>
                    <a:pt x="95186" y="605919"/>
                  </a:cubicBezTo>
                  <a:cubicBezTo>
                    <a:pt x="90761" y="608169"/>
                    <a:pt x="86633" y="610938"/>
                    <a:pt x="82386" y="613499"/>
                  </a:cubicBezTo>
                  <a:cubicBezTo>
                    <a:pt x="78746" y="609650"/>
                    <a:pt x="74869" y="606008"/>
                    <a:pt x="71495" y="601907"/>
                  </a:cubicBezTo>
                  <a:cubicBezTo>
                    <a:pt x="66302" y="594326"/>
                    <a:pt x="61137" y="586761"/>
                    <a:pt x="55011" y="579906"/>
                  </a:cubicBezTo>
                  <a:cubicBezTo>
                    <a:pt x="49581" y="573718"/>
                    <a:pt x="46829" y="565930"/>
                    <a:pt x="43307" y="558601"/>
                  </a:cubicBezTo>
                  <a:cubicBezTo>
                    <a:pt x="40851" y="553642"/>
                    <a:pt x="38379" y="548682"/>
                    <a:pt x="35746" y="543826"/>
                  </a:cubicBezTo>
                  <a:cubicBezTo>
                    <a:pt x="35716" y="543781"/>
                    <a:pt x="35701" y="543737"/>
                    <a:pt x="35672" y="543693"/>
                  </a:cubicBezTo>
                  <a:cubicBezTo>
                    <a:pt x="38542" y="542597"/>
                    <a:pt x="41117" y="540495"/>
                    <a:pt x="43721" y="538999"/>
                  </a:cubicBezTo>
                  <a:cubicBezTo>
                    <a:pt x="47702" y="536453"/>
                    <a:pt x="51682" y="533921"/>
                    <a:pt x="55707" y="531449"/>
                  </a:cubicBezTo>
                  <a:cubicBezTo>
                    <a:pt x="62469" y="527584"/>
                    <a:pt x="69039" y="523172"/>
                    <a:pt x="75195" y="518346"/>
                  </a:cubicBezTo>
                  <a:cubicBezTo>
                    <a:pt x="89740" y="508900"/>
                    <a:pt x="104567" y="499869"/>
                    <a:pt x="118817" y="489920"/>
                  </a:cubicBezTo>
                  <a:cubicBezTo>
                    <a:pt x="121776" y="488336"/>
                    <a:pt x="122397" y="485197"/>
                    <a:pt x="121258" y="483095"/>
                  </a:cubicBezTo>
                  <a:cubicBezTo>
                    <a:pt x="121302" y="479482"/>
                    <a:pt x="118402" y="473101"/>
                    <a:pt x="117958" y="471191"/>
                  </a:cubicBezTo>
                  <a:cubicBezTo>
                    <a:pt x="114289" y="461198"/>
                    <a:pt x="111492" y="450908"/>
                    <a:pt x="108340" y="440752"/>
                  </a:cubicBezTo>
                  <a:cubicBezTo>
                    <a:pt x="107156" y="436606"/>
                    <a:pt x="105958" y="431854"/>
                    <a:pt x="104478" y="427190"/>
                  </a:cubicBezTo>
                  <a:cubicBezTo>
                    <a:pt x="104079" y="423977"/>
                    <a:pt x="102895" y="420395"/>
                    <a:pt x="99077" y="420913"/>
                  </a:cubicBezTo>
                  <a:cubicBezTo>
                    <a:pt x="98900" y="420765"/>
                    <a:pt x="98737" y="420631"/>
                    <a:pt x="98574" y="420513"/>
                  </a:cubicBezTo>
                  <a:cubicBezTo>
                    <a:pt x="93573" y="416442"/>
                    <a:pt x="86958" y="415553"/>
                    <a:pt x="80892" y="413999"/>
                  </a:cubicBezTo>
                  <a:cubicBezTo>
                    <a:pt x="68492" y="410283"/>
                    <a:pt x="55736" y="407914"/>
                    <a:pt x="43588" y="403324"/>
                  </a:cubicBezTo>
                  <a:cubicBezTo>
                    <a:pt x="32535" y="399904"/>
                    <a:pt x="21614" y="397269"/>
                    <a:pt x="10176" y="394515"/>
                  </a:cubicBezTo>
                  <a:cubicBezTo>
                    <a:pt x="8844" y="394249"/>
                    <a:pt x="7483" y="393878"/>
                    <a:pt x="6122" y="393745"/>
                  </a:cubicBezTo>
                  <a:cubicBezTo>
                    <a:pt x="6048" y="392857"/>
                    <a:pt x="5530" y="391954"/>
                    <a:pt x="5219" y="391125"/>
                  </a:cubicBezTo>
                  <a:cubicBezTo>
                    <a:pt x="3887" y="387838"/>
                    <a:pt x="2718" y="384447"/>
                    <a:pt x="1313" y="381190"/>
                  </a:cubicBezTo>
                  <a:cubicBezTo>
                    <a:pt x="1150" y="380850"/>
                    <a:pt x="928" y="380583"/>
                    <a:pt x="676" y="380406"/>
                  </a:cubicBezTo>
                  <a:cubicBezTo>
                    <a:pt x="558" y="379044"/>
                    <a:pt x="454" y="377681"/>
                    <a:pt x="321" y="376334"/>
                  </a:cubicBezTo>
                  <a:cubicBezTo>
                    <a:pt x="-922" y="359738"/>
                    <a:pt x="1609" y="343156"/>
                    <a:pt x="5056" y="326959"/>
                  </a:cubicBezTo>
                  <a:cubicBezTo>
                    <a:pt x="5308" y="325019"/>
                    <a:pt x="6048" y="322991"/>
                    <a:pt x="5915" y="321037"/>
                  </a:cubicBezTo>
                  <a:cubicBezTo>
                    <a:pt x="18862" y="320089"/>
                    <a:pt x="31780" y="318831"/>
                    <a:pt x="44787" y="318949"/>
                  </a:cubicBezTo>
                  <a:cubicBezTo>
                    <a:pt x="62883" y="317439"/>
                    <a:pt x="81040" y="316077"/>
                    <a:pt x="98974" y="313323"/>
                  </a:cubicBezTo>
                  <a:cubicBezTo>
                    <a:pt x="100601" y="312761"/>
                    <a:pt x="101652" y="311250"/>
                    <a:pt x="101874" y="309666"/>
                  </a:cubicBezTo>
                  <a:cubicBezTo>
                    <a:pt x="102984" y="308275"/>
                    <a:pt x="103206" y="304766"/>
                    <a:pt x="103709" y="303433"/>
                  </a:cubicBezTo>
                  <a:cubicBezTo>
                    <a:pt x="104966" y="298814"/>
                    <a:pt x="107364" y="294062"/>
                    <a:pt x="108814" y="289413"/>
                  </a:cubicBezTo>
                  <a:cubicBezTo>
                    <a:pt x="114155" y="270388"/>
                    <a:pt x="125283" y="254117"/>
                    <a:pt x="135108" y="237047"/>
                  </a:cubicBezTo>
                  <a:cubicBezTo>
                    <a:pt x="136011" y="235670"/>
                    <a:pt x="136026" y="233878"/>
                    <a:pt x="135301" y="232457"/>
                  </a:cubicBezTo>
                  <a:cubicBezTo>
                    <a:pt x="135256" y="232264"/>
                    <a:pt x="135182" y="232072"/>
                    <a:pt x="135064" y="231880"/>
                  </a:cubicBezTo>
                  <a:cubicBezTo>
                    <a:pt x="131261" y="225336"/>
                    <a:pt x="128272" y="218303"/>
                    <a:pt x="123966" y="212070"/>
                  </a:cubicBezTo>
                  <a:cubicBezTo>
                    <a:pt x="118151" y="201218"/>
                    <a:pt x="111344" y="190884"/>
                    <a:pt x="103265" y="181631"/>
                  </a:cubicBezTo>
                  <a:cubicBezTo>
                    <a:pt x="95067" y="172451"/>
                    <a:pt x="89237" y="161555"/>
                    <a:pt x="83599" y="150688"/>
                  </a:cubicBezTo>
                  <a:cubicBezTo>
                    <a:pt x="79382" y="142115"/>
                    <a:pt x="74100" y="134047"/>
                    <a:pt x="70608" y="125119"/>
                  </a:cubicBezTo>
                  <a:cubicBezTo>
                    <a:pt x="78139" y="114800"/>
                    <a:pt x="88660" y="106968"/>
                    <a:pt x="97627" y="97922"/>
                  </a:cubicBezTo>
                  <a:cubicBezTo>
                    <a:pt x="104360" y="92163"/>
                    <a:pt x="112483" y="88402"/>
                    <a:pt x="119453" y="83087"/>
                  </a:cubicBezTo>
                  <a:cubicBezTo>
                    <a:pt x="119527" y="83013"/>
                    <a:pt x="119601" y="82924"/>
                    <a:pt x="119660" y="82850"/>
                  </a:cubicBezTo>
                  <a:cubicBezTo>
                    <a:pt x="120237" y="83087"/>
                    <a:pt x="120785" y="83294"/>
                    <a:pt x="121199" y="83516"/>
                  </a:cubicBezTo>
                  <a:cubicBezTo>
                    <a:pt x="122338" y="83753"/>
                    <a:pt x="123848" y="84582"/>
                    <a:pt x="125224" y="84878"/>
                  </a:cubicBezTo>
                  <a:cubicBezTo>
                    <a:pt x="131394" y="89646"/>
                    <a:pt x="136913" y="95301"/>
                    <a:pt x="142936" y="100261"/>
                  </a:cubicBezTo>
                  <a:cubicBezTo>
                    <a:pt x="153013" y="107827"/>
                    <a:pt x="163016" y="115466"/>
                    <a:pt x="172841" y="123446"/>
                  </a:cubicBezTo>
                  <a:cubicBezTo>
                    <a:pt x="185581" y="132566"/>
                    <a:pt x="195421" y="145343"/>
                    <a:pt x="209168" y="153056"/>
                  </a:cubicBezTo>
                  <a:cubicBezTo>
                    <a:pt x="211979" y="154167"/>
                    <a:pt x="214140" y="152938"/>
                    <a:pt x="215057" y="151058"/>
                  </a:cubicBezTo>
                  <a:cubicBezTo>
                    <a:pt x="215649" y="150673"/>
                    <a:pt x="216285" y="150229"/>
                    <a:pt x="216862" y="149770"/>
                  </a:cubicBezTo>
                  <a:cubicBezTo>
                    <a:pt x="217217" y="149607"/>
                    <a:pt x="217573" y="149444"/>
                    <a:pt x="217913" y="149281"/>
                  </a:cubicBezTo>
                  <a:cubicBezTo>
                    <a:pt x="223506" y="146424"/>
                    <a:pt x="229321" y="143996"/>
                    <a:pt x="234752" y="140827"/>
                  </a:cubicBezTo>
                  <a:cubicBezTo>
                    <a:pt x="253204" y="128746"/>
                    <a:pt x="274216" y="121536"/>
                    <a:pt x="295642" y="116665"/>
                  </a:cubicBezTo>
                  <a:cubicBezTo>
                    <a:pt x="297921" y="115955"/>
                    <a:pt x="301295" y="115629"/>
                    <a:pt x="303411" y="114267"/>
                  </a:cubicBezTo>
                  <a:cubicBezTo>
                    <a:pt x="305453" y="115910"/>
                    <a:pt x="306074" y="109766"/>
                    <a:pt x="306607" y="108241"/>
                  </a:cubicBezTo>
                  <a:cubicBezTo>
                    <a:pt x="308812" y="99772"/>
                    <a:pt x="311386" y="91348"/>
                    <a:pt x="313487" y="82835"/>
                  </a:cubicBezTo>
                  <a:cubicBezTo>
                    <a:pt x="317424" y="65128"/>
                    <a:pt x="321951" y="47540"/>
                    <a:pt x="325932" y="29818"/>
                  </a:cubicBezTo>
                  <a:cubicBezTo>
                    <a:pt x="327382" y="22267"/>
                    <a:pt x="328758" y="15027"/>
                    <a:pt x="331052" y="7610"/>
                  </a:cubicBezTo>
                  <a:cubicBezTo>
                    <a:pt x="344177" y="2265"/>
                    <a:pt x="359077" y="2961"/>
                    <a:pt x="373075" y="2754"/>
                  </a:cubicBezTo>
                  <a:cubicBezTo>
                    <a:pt x="383004" y="1925"/>
                    <a:pt x="393007" y="1347"/>
                    <a:pt x="402877" y="0"/>
                  </a:cubicBezTo>
                  <a:cubicBezTo>
                    <a:pt x="407434" y="9564"/>
                    <a:pt x="410083" y="19928"/>
                    <a:pt x="411874" y="30351"/>
                  </a:cubicBezTo>
                  <a:cubicBezTo>
                    <a:pt x="413738" y="38168"/>
                    <a:pt x="416046" y="45837"/>
                    <a:pt x="417141" y="53817"/>
                  </a:cubicBezTo>
                  <a:cubicBezTo>
                    <a:pt x="418843" y="61871"/>
                    <a:pt x="421314" y="69733"/>
                    <a:pt x="422912" y="77831"/>
                  </a:cubicBezTo>
                  <a:cubicBezTo>
                    <a:pt x="424569" y="84553"/>
                    <a:pt x="425561" y="91467"/>
                    <a:pt x="427692" y="98055"/>
                  </a:cubicBezTo>
                  <a:cubicBezTo>
                    <a:pt x="428180" y="100794"/>
                    <a:pt x="429660" y="103489"/>
                    <a:pt x="432308" y="103681"/>
                  </a:cubicBezTo>
                  <a:cubicBezTo>
                    <a:pt x="432708" y="104510"/>
                    <a:pt x="434202" y="105398"/>
                    <a:pt x="437280" y="106183"/>
                  </a:cubicBezTo>
                  <a:cubicBezTo>
                    <a:pt x="450509" y="108907"/>
                    <a:pt x="463752" y="112031"/>
                    <a:pt x="476137" y="117731"/>
                  </a:cubicBezTo>
                  <a:cubicBezTo>
                    <a:pt x="486880" y="121684"/>
                    <a:pt x="497283" y="125918"/>
                    <a:pt x="506827" y="132507"/>
                  </a:cubicBezTo>
                  <a:cubicBezTo>
                    <a:pt x="510482" y="134861"/>
                    <a:pt x="514092" y="131396"/>
                    <a:pt x="513737" y="128110"/>
                  </a:cubicBezTo>
                  <a:cubicBezTo>
                    <a:pt x="517155" y="126185"/>
                    <a:pt x="521180" y="122913"/>
                    <a:pt x="522526" y="122217"/>
                  </a:cubicBezTo>
                  <a:cubicBezTo>
                    <a:pt x="527069" y="119093"/>
                    <a:pt x="531701" y="116088"/>
                    <a:pt x="536273" y="113008"/>
                  </a:cubicBezTo>
                  <a:cubicBezTo>
                    <a:pt x="546187" y="105798"/>
                    <a:pt x="557092" y="100217"/>
                    <a:pt x="567303" y="93510"/>
                  </a:cubicBezTo>
                  <a:cubicBezTo>
                    <a:pt x="573917" y="88831"/>
                    <a:pt x="580428" y="83946"/>
                    <a:pt x="587737" y="80378"/>
                  </a:cubicBezTo>
                  <a:cubicBezTo>
                    <a:pt x="606766" y="93258"/>
                    <a:pt x="624730" y="107649"/>
                    <a:pt x="641732" y="123120"/>
                  </a:cubicBezTo>
                  <a:cubicBezTo>
                    <a:pt x="637100" y="131663"/>
                    <a:pt x="631626" y="139717"/>
                    <a:pt x="626106" y="147697"/>
                  </a:cubicBezTo>
                  <a:cubicBezTo>
                    <a:pt x="616015" y="163820"/>
                    <a:pt x="606204" y="180120"/>
                    <a:pt x="595846" y="196066"/>
                  </a:cubicBezTo>
                  <a:cubicBezTo>
                    <a:pt x="593627" y="200463"/>
                    <a:pt x="583535" y="209079"/>
                    <a:pt x="587663" y="213847"/>
                  </a:cubicBezTo>
                  <a:cubicBezTo>
                    <a:pt x="587234" y="219428"/>
                    <a:pt x="597918" y="237165"/>
                    <a:pt x="598539" y="240037"/>
                  </a:cubicBezTo>
                  <a:cubicBezTo>
                    <a:pt x="602845" y="249305"/>
                    <a:pt x="605908" y="260039"/>
                    <a:pt x="607906" y="270166"/>
                  </a:cubicBezTo>
                  <a:cubicBezTo>
                    <a:pt x="608290" y="272224"/>
                    <a:pt x="610244" y="273630"/>
                    <a:pt x="612256" y="273645"/>
                  </a:cubicBezTo>
                  <a:cubicBezTo>
                    <a:pt x="613706" y="276073"/>
                    <a:pt x="622363" y="274519"/>
                    <a:pt x="624819" y="274652"/>
                  </a:cubicBezTo>
                  <a:cubicBezTo>
                    <a:pt x="638018" y="273438"/>
                    <a:pt x="651483" y="274637"/>
                    <a:pt x="664830" y="274948"/>
                  </a:cubicBezTo>
                  <a:cubicBezTo>
                    <a:pt x="674966" y="274992"/>
                    <a:pt x="684821" y="274755"/>
                    <a:pt x="695016" y="274504"/>
                  </a:cubicBezTo>
                  <a:cubicBezTo>
                    <a:pt x="697695" y="274415"/>
                    <a:pt x="700343" y="274297"/>
                    <a:pt x="703007" y="274237"/>
                  </a:cubicBezTo>
                  <a:cubicBezTo>
                    <a:pt x="704013" y="274252"/>
                    <a:pt x="705093" y="274297"/>
                    <a:pt x="706114" y="274074"/>
                  </a:cubicBezTo>
                  <a:cubicBezTo>
                    <a:pt x="706366" y="286896"/>
                    <a:pt x="712166" y="299258"/>
                    <a:pt x="715451" y="311517"/>
                  </a:cubicBezTo>
                  <a:cubicBezTo>
                    <a:pt x="718307" y="322310"/>
                    <a:pt x="719535" y="333591"/>
                    <a:pt x="722657" y="34426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7190667" y="5722245"/>
              <a:ext cx="244021" cy="232725"/>
            </a:xfrm>
            <a:custGeom>
              <a:rect b="b" l="l" r="r" t="t"/>
              <a:pathLst>
                <a:path extrusionOk="0" h="232725" w="244021">
                  <a:moveTo>
                    <a:pt x="186687" y="118677"/>
                  </a:moveTo>
                  <a:cubicBezTo>
                    <a:pt x="186658" y="107203"/>
                    <a:pt x="186628" y="95744"/>
                    <a:pt x="186939" y="84285"/>
                  </a:cubicBezTo>
                  <a:cubicBezTo>
                    <a:pt x="186599" y="74928"/>
                    <a:pt x="170351" y="70812"/>
                    <a:pt x="163826" y="65304"/>
                  </a:cubicBezTo>
                  <a:cubicBezTo>
                    <a:pt x="155303" y="59338"/>
                    <a:pt x="147357" y="52572"/>
                    <a:pt x="139337" y="45924"/>
                  </a:cubicBezTo>
                  <a:cubicBezTo>
                    <a:pt x="136895" y="43748"/>
                    <a:pt x="134587" y="41335"/>
                    <a:pt x="131376" y="40328"/>
                  </a:cubicBezTo>
                  <a:cubicBezTo>
                    <a:pt x="129496" y="39706"/>
                    <a:pt x="127573" y="40624"/>
                    <a:pt x="126507" y="42134"/>
                  </a:cubicBezTo>
                  <a:cubicBezTo>
                    <a:pt x="125501" y="42682"/>
                    <a:pt x="124525" y="43289"/>
                    <a:pt x="123548" y="43881"/>
                  </a:cubicBezTo>
                  <a:cubicBezTo>
                    <a:pt x="115217" y="49344"/>
                    <a:pt x="107419" y="55548"/>
                    <a:pt x="99370" y="61425"/>
                  </a:cubicBezTo>
                  <a:cubicBezTo>
                    <a:pt x="95803" y="64209"/>
                    <a:pt x="92149" y="66962"/>
                    <a:pt x="88790" y="69983"/>
                  </a:cubicBezTo>
                  <a:cubicBezTo>
                    <a:pt x="88301" y="70678"/>
                    <a:pt x="87014" y="71582"/>
                    <a:pt x="85756" y="72559"/>
                  </a:cubicBezTo>
                  <a:cubicBezTo>
                    <a:pt x="81687" y="75002"/>
                    <a:pt x="77633" y="77578"/>
                    <a:pt x="74392" y="80672"/>
                  </a:cubicBezTo>
                  <a:cubicBezTo>
                    <a:pt x="69302" y="89244"/>
                    <a:pt x="69938" y="99874"/>
                    <a:pt x="68192" y="109424"/>
                  </a:cubicBezTo>
                  <a:cubicBezTo>
                    <a:pt x="66875" y="120069"/>
                    <a:pt x="67156" y="130817"/>
                    <a:pt x="66993" y="141522"/>
                  </a:cubicBezTo>
                  <a:cubicBezTo>
                    <a:pt x="66564" y="146259"/>
                    <a:pt x="66594" y="151101"/>
                    <a:pt x="70989" y="154017"/>
                  </a:cubicBezTo>
                  <a:cubicBezTo>
                    <a:pt x="86570" y="164262"/>
                    <a:pt x="103291" y="172805"/>
                    <a:pt x="118917" y="183021"/>
                  </a:cubicBezTo>
                  <a:cubicBezTo>
                    <a:pt x="120056" y="183865"/>
                    <a:pt x="121373" y="184605"/>
                    <a:pt x="122823" y="184620"/>
                  </a:cubicBezTo>
                  <a:cubicBezTo>
                    <a:pt x="126596" y="184649"/>
                    <a:pt x="129792" y="182117"/>
                    <a:pt x="132944" y="180296"/>
                  </a:cubicBezTo>
                  <a:cubicBezTo>
                    <a:pt x="142207" y="174330"/>
                    <a:pt x="151544" y="168423"/>
                    <a:pt x="160970" y="162737"/>
                  </a:cubicBezTo>
                  <a:cubicBezTo>
                    <a:pt x="165246" y="160517"/>
                    <a:pt x="169537" y="158266"/>
                    <a:pt x="173962" y="156371"/>
                  </a:cubicBezTo>
                  <a:cubicBezTo>
                    <a:pt x="178120" y="154239"/>
                    <a:pt x="183979" y="153440"/>
                    <a:pt x="185800" y="148539"/>
                  </a:cubicBezTo>
                  <a:cubicBezTo>
                    <a:pt x="188493" y="138871"/>
                    <a:pt x="186184" y="128582"/>
                    <a:pt x="186687" y="118677"/>
                  </a:cubicBezTo>
                  <a:close/>
                  <a:moveTo>
                    <a:pt x="236184" y="64801"/>
                  </a:moveTo>
                  <a:cubicBezTo>
                    <a:pt x="246542" y="96173"/>
                    <a:pt x="246630" y="131602"/>
                    <a:pt x="236465" y="163108"/>
                  </a:cubicBezTo>
                  <a:cubicBezTo>
                    <a:pt x="228637" y="184679"/>
                    <a:pt x="211354" y="202445"/>
                    <a:pt x="191156" y="212898"/>
                  </a:cubicBezTo>
                  <a:cubicBezTo>
                    <a:pt x="180265" y="219441"/>
                    <a:pt x="168724" y="224683"/>
                    <a:pt x="156264" y="227436"/>
                  </a:cubicBezTo>
                  <a:cubicBezTo>
                    <a:pt x="148629" y="229479"/>
                    <a:pt x="141068" y="231967"/>
                    <a:pt x="133092" y="232322"/>
                  </a:cubicBezTo>
                  <a:cubicBezTo>
                    <a:pt x="122941" y="232707"/>
                    <a:pt x="112717" y="233151"/>
                    <a:pt x="102625" y="231907"/>
                  </a:cubicBezTo>
                  <a:cubicBezTo>
                    <a:pt x="92666" y="229820"/>
                    <a:pt x="82575" y="227984"/>
                    <a:pt x="72779" y="225171"/>
                  </a:cubicBezTo>
                  <a:cubicBezTo>
                    <a:pt x="60823" y="220848"/>
                    <a:pt x="50761" y="212690"/>
                    <a:pt x="40462" y="205451"/>
                  </a:cubicBezTo>
                  <a:cubicBezTo>
                    <a:pt x="30297" y="198003"/>
                    <a:pt x="23682" y="186914"/>
                    <a:pt x="17112" y="176388"/>
                  </a:cubicBezTo>
                  <a:cubicBezTo>
                    <a:pt x="2730" y="153691"/>
                    <a:pt x="-2805" y="125680"/>
                    <a:pt x="1339" y="99164"/>
                  </a:cubicBezTo>
                  <a:cubicBezTo>
                    <a:pt x="6059" y="68265"/>
                    <a:pt x="19702" y="49433"/>
                    <a:pt x="43229" y="29683"/>
                  </a:cubicBezTo>
                  <a:cubicBezTo>
                    <a:pt x="55422" y="20415"/>
                    <a:pt x="68828" y="12908"/>
                    <a:pt x="83167" y="7386"/>
                  </a:cubicBezTo>
                  <a:cubicBezTo>
                    <a:pt x="95049" y="3167"/>
                    <a:pt x="107700" y="1479"/>
                    <a:pt x="120307" y="517"/>
                  </a:cubicBezTo>
                  <a:cubicBezTo>
                    <a:pt x="121994" y="546"/>
                    <a:pt x="125886" y="1138"/>
                    <a:pt x="127381" y="487"/>
                  </a:cubicBezTo>
                  <a:cubicBezTo>
                    <a:pt x="128564" y="1109"/>
                    <a:pt x="129970" y="1079"/>
                    <a:pt x="131257" y="694"/>
                  </a:cubicBezTo>
                  <a:cubicBezTo>
                    <a:pt x="136052" y="-91"/>
                    <a:pt x="140091" y="-135"/>
                    <a:pt x="145270" y="191"/>
                  </a:cubicBezTo>
                  <a:cubicBezTo>
                    <a:pt x="155096" y="961"/>
                    <a:pt x="164580" y="2974"/>
                    <a:pt x="173769" y="6646"/>
                  </a:cubicBezTo>
                  <a:cubicBezTo>
                    <a:pt x="183550" y="11102"/>
                    <a:pt x="192991" y="16240"/>
                    <a:pt x="202565" y="21318"/>
                  </a:cubicBezTo>
                  <a:cubicBezTo>
                    <a:pt x="209904" y="26381"/>
                    <a:pt x="215557" y="33340"/>
                    <a:pt x="221209" y="40165"/>
                  </a:cubicBezTo>
                  <a:cubicBezTo>
                    <a:pt x="227172" y="47730"/>
                    <a:pt x="232795" y="55740"/>
                    <a:pt x="236184" y="6480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4"/>
          <p:cNvSpPr/>
          <p:nvPr/>
        </p:nvSpPr>
        <p:spPr>
          <a:xfrm>
            <a:off x="1594051" y="5420192"/>
            <a:ext cx="681938" cy="686296"/>
          </a:xfrm>
          <a:custGeom>
            <a:rect b="b" l="l" r="r" t="t"/>
            <a:pathLst>
              <a:path extrusionOk="0" h="686296" w="681938">
                <a:moveTo>
                  <a:pt x="681896" y="341805"/>
                </a:moveTo>
                <a:cubicBezTo>
                  <a:pt x="679617" y="330152"/>
                  <a:pt x="665856" y="325155"/>
                  <a:pt x="657245" y="318498"/>
                </a:cubicBezTo>
                <a:cubicBezTo>
                  <a:pt x="636892" y="303990"/>
                  <a:pt x="615015" y="291637"/>
                  <a:pt x="594456" y="277321"/>
                </a:cubicBezTo>
                <a:cubicBezTo>
                  <a:pt x="580874" y="268152"/>
                  <a:pt x="567443" y="258915"/>
                  <a:pt x="553875" y="249595"/>
                </a:cubicBezTo>
                <a:cubicBezTo>
                  <a:pt x="494574" y="212179"/>
                  <a:pt x="429945" y="184274"/>
                  <a:pt x="366250" y="155327"/>
                </a:cubicBezTo>
                <a:cubicBezTo>
                  <a:pt x="312127" y="131801"/>
                  <a:pt x="259748" y="104583"/>
                  <a:pt x="206587" y="79011"/>
                </a:cubicBezTo>
                <a:cubicBezTo>
                  <a:pt x="168175" y="61895"/>
                  <a:pt x="130092" y="44066"/>
                  <a:pt x="91474" y="27444"/>
                </a:cubicBezTo>
                <a:cubicBezTo>
                  <a:pt x="71396" y="18906"/>
                  <a:pt x="50288" y="13114"/>
                  <a:pt x="29523" y="6539"/>
                </a:cubicBezTo>
                <a:cubicBezTo>
                  <a:pt x="25280" y="5098"/>
                  <a:pt x="21174" y="3904"/>
                  <a:pt x="16999" y="2120"/>
                </a:cubicBezTo>
                <a:cubicBezTo>
                  <a:pt x="15282" y="1379"/>
                  <a:pt x="13552" y="418"/>
                  <a:pt x="11711" y="75"/>
                </a:cubicBezTo>
                <a:cubicBezTo>
                  <a:pt x="9129" y="-378"/>
                  <a:pt x="6822" y="1296"/>
                  <a:pt x="5531" y="3369"/>
                </a:cubicBezTo>
                <a:cubicBezTo>
                  <a:pt x="3664" y="6965"/>
                  <a:pt x="3732" y="11234"/>
                  <a:pt x="3416" y="15214"/>
                </a:cubicBezTo>
                <a:cubicBezTo>
                  <a:pt x="3664" y="18440"/>
                  <a:pt x="1521" y="24204"/>
                  <a:pt x="4666" y="27114"/>
                </a:cubicBezTo>
                <a:cubicBezTo>
                  <a:pt x="4282" y="69760"/>
                  <a:pt x="-470" y="112187"/>
                  <a:pt x="38" y="154833"/>
                </a:cubicBezTo>
                <a:cubicBezTo>
                  <a:pt x="1507" y="266396"/>
                  <a:pt x="8525" y="377725"/>
                  <a:pt x="14156" y="489220"/>
                </a:cubicBezTo>
                <a:cubicBezTo>
                  <a:pt x="15584" y="532552"/>
                  <a:pt x="17754" y="575870"/>
                  <a:pt x="18482" y="619216"/>
                </a:cubicBezTo>
                <a:cubicBezTo>
                  <a:pt x="18386" y="636620"/>
                  <a:pt x="18647" y="653997"/>
                  <a:pt x="19278" y="671388"/>
                </a:cubicBezTo>
                <a:cubicBezTo>
                  <a:pt x="19608" y="676480"/>
                  <a:pt x="17974" y="683741"/>
                  <a:pt x="24126" y="685855"/>
                </a:cubicBezTo>
                <a:cubicBezTo>
                  <a:pt x="28026" y="687131"/>
                  <a:pt x="32009" y="685402"/>
                  <a:pt x="35566" y="683727"/>
                </a:cubicBezTo>
                <a:cubicBezTo>
                  <a:pt x="45413" y="678951"/>
                  <a:pt x="55287" y="674243"/>
                  <a:pt x="65106" y="669398"/>
                </a:cubicBezTo>
                <a:cubicBezTo>
                  <a:pt x="83907" y="659597"/>
                  <a:pt x="103065" y="650470"/>
                  <a:pt x="122512" y="641973"/>
                </a:cubicBezTo>
                <a:cubicBezTo>
                  <a:pt x="143098" y="632791"/>
                  <a:pt x="164206" y="624830"/>
                  <a:pt x="184655" y="615346"/>
                </a:cubicBezTo>
                <a:cubicBezTo>
                  <a:pt x="214566" y="601414"/>
                  <a:pt x="243859" y="586192"/>
                  <a:pt x="273180" y="570984"/>
                </a:cubicBezTo>
                <a:cubicBezTo>
                  <a:pt x="324707" y="543175"/>
                  <a:pt x="376097" y="515010"/>
                  <a:pt x="427377" y="486721"/>
                </a:cubicBezTo>
                <a:cubicBezTo>
                  <a:pt x="479440" y="460121"/>
                  <a:pt x="531668" y="433795"/>
                  <a:pt x="581987" y="403983"/>
                </a:cubicBezTo>
                <a:cubicBezTo>
                  <a:pt x="606226" y="389680"/>
                  <a:pt x="631289" y="376709"/>
                  <a:pt x="654169" y="360225"/>
                </a:cubicBezTo>
                <a:cubicBezTo>
                  <a:pt x="659250" y="356848"/>
                  <a:pt x="665073" y="354556"/>
                  <a:pt x="670745" y="352360"/>
                </a:cubicBezTo>
                <a:cubicBezTo>
                  <a:pt x="675867" y="350589"/>
                  <a:pt x="682528" y="348434"/>
                  <a:pt x="681896" y="3418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1594051" y="5420192"/>
            <a:ext cx="681938" cy="686296"/>
          </a:xfrm>
          <a:custGeom>
            <a:rect b="b" l="l" r="r" t="t"/>
            <a:pathLst>
              <a:path extrusionOk="0" h="686296" w="681938">
                <a:moveTo>
                  <a:pt x="24126" y="685855"/>
                </a:moveTo>
                <a:cubicBezTo>
                  <a:pt x="17974" y="683741"/>
                  <a:pt x="19608" y="676480"/>
                  <a:pt x="19278" y="671388"/>
                </a:cubicBezTo>
                <a:cubicBezTo>
                  <a:pt x="18647" y="653997"/>
                  <a:pt x="18386" y="636620"/>
                  <a:pt x="18482" y="619216"/>
                </a:cubicBezTo>
                <a:cubicBezTo>
                  <a:pt x="17754" y="575870"/>
                  <a:pt x="15584" y="532552"/>
                  <a:pt x="14156" y="489220"/>
                </a:cubicBezTo>
                <a:cubicBezTo>
                  <a:pt x="8525" y="377725"/>
                  <a:pt x="1507" y="266396"/>
                  <a:pt x="38" y="154833"/>
                </a:cubicBezTo>
                <a:cubicBezTo>
                  <a:pt x="-470" y="112187"/>
                  <a:pt x="4282" y="69760"/>
                  <a:pt x="4666" y="27114"/>
                </a:cubicBezTo>
                <a:cubicBezTo>
                  <a:pt x="1521" y="24204"/>
                  <a:pt x="3664" y="18440"/>
                  <a:pt x="3416" y="15214"/>
                </a:cubicBezTo>
                <a:cubicBezTo>
                  <a:pt x="3732" y="11234"/>
                  <a:pt x="3664" y="6965"/>
                  <a:pt x="5531" y="3369"/>
                </a:cubicBezTo>
                <a:cubicBezTo>
                  <a:pt x="6822" y="1296"/>
                  <a:pt x="9129" y="-378"/>
                  <a:pt x="11711" y="75"/>
                </a:cubicBezTo>
                <a:cubicBezTo>
                  <a:pt x="13552" y="418"/>
                  <a:pt x="15282" y="1379"/>
                  <a:pt x="16999" y="2120"/>
                </a:cubicBezTo>
                <a:cubicBezTo>
                  <a:pt x="21174" y="3904"/>
                  <a:pt x="25280" y="5098"/>
                  <a:pt x="29523" y="6539"/>
                </a:cubicBezTo>
                <a:cubicBezTo>
                  <a:pt x="50288" y="13114"/>
                  <a:pt x="71396" y="18906"/>
                  <a:pt x="91474" y="27444"/>
                </a:cubicBezTo>
                <a:cubicBezTo>
                  <a:pt x="130092" y="44066"/>
                  <a:pt x="168175" y="61895"/>
                  <a:pt x="206587" y="79011"/>
                </a:cubicBezTo>
                <a:cubicBezTo>
                  <a:pt x="259748" y="104583"/>
                  <a:pt x="312127" y="131801"/>
                  <a:pt x="366250" y="155327"/>
                </a:cubicBezTo>
                <a:cubicBezTo>
                  <a:pt x="429945" y="184274"/>
                  <a:pt x="494574" y="212179"/>
                  <a:pt x="553875" y="249595"/>
                </a:cubicBezTo>
                <a:cubicBezTo>
                  <a:pt x="567443" y="258915"/>
                  <a:pt x="580874" y="268152"/>
                  <a:pt x="594456" y="277321"/>
                </a:cubicBezTo>
                <a:cubicBezTo>
                  <a:pt x="615015" y="291637"/>
                  <a:pt x="636892" y="303990"/>
                  <a:pt x="657245" y="318498"/>
                </a:cubicBezTo>
                <a:cubicBezTo>
                  <a:pt x="665856" y="325155"/>
                  <a:pt x="679617" y="330152"/>
                  <a:pt x="681896" y="341805"/>
                </a:cubicBezTo>
                <a:cubicBezTo>
                  <a:pt x="682528" y="348434"/>
                  <a:pt x="675867" y="350589"/>
                  <a:pt x="670745" y="352360"/>
                </a:cubicBezTo>
                <a:cubicBezTo>
                  <a:pt x="665073" y="354556"/>
                  <a:pt x="659250" y="356848"/>
                  <a:pt x="654169" y="360225"/>
                </a:cubicBezTo>
                <a:cubicBezTo>
                  <a:pt x="631289" y="376709"/>
                  <a:pt x="606226" y="389680"/>
                  <a:pt x="581987" y="403983"/>
                </a:cubicBezTo>
                <a:cubicBezTo>
                  <a:pt x="531668" y="433795"/>
                  <a:pt x="479440" y="460121"/>
                  <a:pt x="427377" y="486721"/>
                </a:cubicBezTo>
                <a:cubicBezTo>
                  <a:pt x="376097" y="515010"/>
                  <a:pt x="324707" y="543175"/>
                  <a:pt x="273180" y="570984"/>
                </a:cubicBezTo>
                <a:cubicBezTo>
                  <a:pt x="243859" y="586192"/>
                  <a:pt x="214566" y="601414"/>
                  <a:pt x="184655" y="615346"/>
                </a:cubicBezTo>
                <a:cubicBezTo>
                  <a:pt x="164206" y="624830"/>
                  <a:pt x="143098" y="632791"/>
                  <a:pt x="122512" y="641973"/>
                </a:cubicBezTo>
                <a:cubicBezTo>
                  <a:pt x="103065" y="650470"/>
                  <a:pt x="83907" y="659597"/>
                  <a:pt x="65106" y="669398"/>
                </a:cubicBezTo>
                <a:cubicBezTo>
                  <a:pt x="55287" y="674243"/>
                  <a:pt x="45413" y="678951"/>
                  <a:pt x="35566" y="683727"/>
                </a:cubicBezTo>
                <a:cubicBezTo>
                  <a:pt x="32009" y="685402"/>
                  <a:pt x="28026" y="687131"/>
                  <a:pt x="24126" y="685855"/>
                </a:cubicBezTo>
                <a:close/>
                <a:moveTo>
                  <a:pt x="18235" y="355929"/>
                </a:moveTo>
                <a:cubicBezTo>
                  <a:pt x="23659" y="461960"/>
                  <a:pt x="29221" y="568005"/>
                  <a:pt x="30196" y="674174"/>
                </a:cubicBezTo>
                <a:cubicBezTo>
                  <a:pt x="71918" y="653846"/>
                  <a:pt x="112788" y="632791"/>
                  <a:pt x="156021" y="615991"/>
                </a:cubicBezTo>
                <a:cubicBezTo>
                  <a:pt x="199212" y="597612"/>
                  <a:pt x="240687" y="575623"/>
                  <a:pt x="282079" y="553895"/>
                </a:cubicBezTo>
                <a:cubicBezTo>
                  <a:pt x="326945" y="528846"/>
                  <a:pt x="372471" y="505045"/>
                  <a:pt x="417173" y="479721"/>
                </a:cubicBezTo>
                <a:cubicBezTo>
                  <a:pt x="455997" y="459846"/>
                  <a:pt x="494794" y="439917"/>
                  <a:pt x="533316" y="419438"/>
                </a:cubicBezTo>
                <a:cubicBezTo>
                  <a:pt x="564449" y="401292"/>
                  <a:pt x="595830" y="383517"/>
                  <a:pt x="626922" y="365317"/>
                </a:cubicBezTo>
                <a:cubicBezTo>
                  <a:pt x="641108" y="356327"/>
                  <a:pt x="653523" y="345991"/>
                  <a:pt x="669742" y="341064"/>
                </a:cubicBezTo>
                <a:cubicBezTo>
                  <a:pt x="642509" y="319226"/>
                  <a:pt x="611362" y="303002"/>
                  <a:pt x="583017" y="282743"/>
                </a:cubicBezTo>
                <a:cubicBezTo>
                  <a:pt x="560906" y="267933"/>
                  <a:pt x="539551" y="251901"/>
                  <a:pt x="515723" y="239822"/>
                </a:cubicBezTo>
                <a:cubicBezTo>
                  <a:pt x="454377" y="205124"/>
                  <a:pt x="389102" y="178111"/>
                  <a:pt x="325078" y="148862"/>
                </a:cubicBezTo>
                <a:cubicBezTo>
                  <a:pt x="260051" y="117636"/>
                  <a:pt x="195971" y="84927"/>
                  <a:pt x="129708" y="56419"/>
                </a:cubicBezTo>
                <a:cubicBezTo>
                  <a:pt x="110838" y="47566"/>
                  <a:pt x="91790" y="38891"/>
                  <a:pt x="72234" y="31616"/>
                </a:cubicBezTo>
                <a:cubicBezTo>
                  <a:pt x="53200" y="24712"/>
                  <a:pt x="33520" y="19785"/>
                  <a:pt x="14499" y="12881"/>
                </a:cubicBezTo>
                <a:cubicBezTo>
                  <a:pt x="13620" y="17602"/>
                  <a:pt x="15103" y="22653"/>
                  <a:pt x="12563" y="26648"/>
                </a:cubicBezTo>
                <a:cubicBezTo>
                  <a:pt x="13552" y="66974"/>
                  <a:pt x="9747" y="107204"/>
                  <a:pt x="10242" y="147517"/>
                </a:cubicBezTo>
                <a:cubicBezTo>
                  <a:pt x="10063" y="176794"/>
                  <a:pt x="12178" y="206016"/>
                  <a:pt x="12700" y="235279"/>
                </a:cubicBezTo>
                <a:cubicBezTo>
                  <a:pt x="13730" y="275564"/>
                  <a:pt x="15625" y="315822"/>
                  <a:pt x="18235" y="3559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1604248" y="5433072"/>
            <a:ext cx="659558" cy="661279"/>
          </a:xfrm>
          <a:custGeom>
            <a:rect b="b" l="l" r="r" t="t"/>
            <a:pathLst>
              <a:path extrusionOk="0" h="661279" w="659558">
                <a:moveTo>
                  <a:pt x="659559" y="328169"/>
                </a:moveTo>
                <a:cubicBezTo>
                  <a:pt x="643340" y="333110"/>
                  <a:pt x="630925" y="343432"/>
                  <a:pt x="616738" y="352423"/>
                </a:cubicBezTo>
                <a:cubicBezTo>
                  <a:pt x="585632" y="370637"/>
                  <a:pt x="554252" y="388398"/>
                  <a:pt x="523132" y="406543"/>
                </a:cubicBezTo>
                <a:cubicBezTo>
                  <a:pt x="484610" y="427008"/>
                  <a:pt x="445814" y="446938"/>
                  <a:pt x="406990" y="466827"/>
                </a:cubicBezTo>
                <a:cubicBezTo>
                  <a:pt x="362288" y="492165"/>
                  <a:pt x="316748" y="515965"/>
                  <a:pt x="271895" y="541001"/>
                </a:cubicBezTo>
                <a:cubicBezTo>
                  <a:pt x="230489" y="562742"/>
                  <a:pt x="189028" y="584717"/>
                  <a:pt x="145837" y="603096"/>
                </a:cubicBezTo>
                <a:cubicBezTo>
                  <a:pt x="102591" y="619883"/>
                  <a:pt x="61734" y="640952"/>
                  <a:pt x="20013" y="661280"/>
                </a:cubicBezTo>
                <a:cubicBezTo>
                  <a:pt x="19038" y="555111"/>
                  <a:pt x="13476" y="449066"/>
                  <a:pt x="8051" y="343020"/>
                </a:cubicBezTo>
                <a:cubicBezTo>
                  <a:pt x="5428" y="302928"/>
                  <a:pt x="3533" y="262656"/>
                  <a:pt x="2503" y="222371"/>
                </a:cubicBezTo>
                <a:cubicBezTo>
                  <a:pt x="1995" y="193108"/>
                  <a:pt x="-134" y="163899"/>
                  <a:pt x="44" y="134609"/>
                </a:cubicBezTo>
                <a:cubicBezTo>
                  <a:pt x="-450" y="94323"/>
                  <a:pt x="3368" y="54093"/>
                  <a:pt x="2365" y="13767"/>
                </a:cubicBezTo>
                <a:cubicBezTo>
                  <a:pt x="4906" y="9786"/>
                  <a:pt x="3437" y="4722"/>
                  <a:pt x="4302" y="0"/>
                </a:cubicBezTo>
                <a:cubicBezTo>
                  <a:pt x="23322" y="6904"/>
                  <a:pt x="43002" y="11832"/>
                  <a:pt x="62037" y="18749"/>
                </a:cubicBezTo>
                <a:cubicBezTo>
                  <a:pt x="81593" y="26024"/>
                  <a:pt x="100627" y="34685"/>
                  <a:pt x="119510" y="43552"/>
                </a:cubicBezTo>
                <a:cubicBezTo>
                  <a:pt x="185774" y="72060"/>
                  <a:pt x="249853" y="104769"/>
                  <a:pt x="314908" y="135967"/>
                </a:cubicBezTo>
                <a:cubicBezTo>
                  <a:pt x="378932" y="165217"/>
                  <a:pt x="444207" y="192229"/>
                  <a:pt x="505553" y="226928"/>
                </a:cubicBezTo>
                <a:cubicBezTo>
                  <a:pt x="529367" y="239007"/>
                  <a:pt x="550722" y="255038"/>
                  <a:pt x="572847" y="269862"/>
                </a:cubicBezTo>
                <a:cubicBezTo>
                  <a:pt x="601178" y="290108"/>
                  <a:pt x="632326" y="306332"/>
                  <a:pt x="659559" y="328169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2282850" y="6092550"/>
            <a:ext cx="4381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Click on the "Google Slides" button below this presentation preview. </a:t>
            </a:r>
            <a:endParaRPr sz="1800"/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Click on "Make a copy."</a:t>
            </a:r>
            <a:endParaRPr sz="1800"/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1800"/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need to sign in to your Google account.</a:t>
            </a:r>
            <a:endParaRPr sz="1800"/>
          </a:p>
        </p:txBody>
      </p:sp>
      <p:sp>
        <p:nvSpPr>
          <p:cNvPr id="263" name="Google Shape;263;p14"/>
          <p:cNvSpPr txBox="1"/>
          <p:nvPr/>
        </p:nvSpPr>
        <p:spPr>
          <a:xfrm>
            <a:off x="2543293" y="5438537"/>
            <a:ext cx="2821087" cy="507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7810100" y="6092550"/>
            <a:ext cx="4381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Click on the "PowerPoint" button below this presentation preview. </a:t>
            </a:r>
            <a:endParaRPr sz="1800"/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1800"/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Download and install the fonts used in this presentation as listed on the next page.</a:t>
            </a:r>
            <a:endParaRPr sz="1800"/>
          </a:p>
        </p:txBody>
      </p:sp>
      <p:sp>
        <p:nvSpPr>
          <p:cNvPr id="265" name="Google Shape;265;p14"/>
          <p:cNvSpPr txBox="1"/>
          <p:nvPr/>
        </p:nvSpPr>
        <p:spPr>
          <a:xfrm>
            <a:off x="8053998" y="5438537"/>
            <a:ext cx="2323898" cy="507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/>
          </a:p>
        </p:txBody>
      </p:sp>
      <p:sp>
        <p:nvSpPr>
          <p:cNvPr id="266" name="Google Shape;266;p14"/>
          <p:cNvSpPr txBox="1"/>
          <p:nvPr/>
        </p:nvSpPr>
        <p:spPr>
          <a:xfrm>
            <a:off x="13349123" y="6092550"/>
            <a:ext cx="41886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Click on the "Canva" button under this presentation preview. </a:t>
            </a:r>
            <a:endParaRPr sz="1800"/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1800"/>
          </a:p>
          <a:p>
            <a:pPr indent="-2032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need to sign in to your Canva account.</a:t>
            </a:r>
            <a:endParaRPr sz="1800"/>
          </a:p>
        </p:txBody>
      </p:sp>
      <p:sp>
        <p:nvSpPr>
          <p:cNvPr id="267" name="Google Shape;267;p14"/>
          <p:cNvSpPr txBox="1"/>
          <p:nvPr/>
        </p:nvSpPr>
        <p:spPr>
          <a:xfrm>
            <a:off x="13613642" y="5438537"/>
            <a:ext cx="1459736" cy="507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Canva</a:t>
            </a:r>
            <a:endParaRPr/>
          </a:p>
        </p:txBody>
      </p:sp>
      <p:sp>
        <p:nvSpPr>
          <p:cNvPr id="268" name="Google Shape;268;p14"/>
          <p:cNvSpPr/>
          <p:nvPr/>
        </p:nvSpPr>
        <p:spPr>
          <a:xfrm>
            <a:off x="16283275" y="774069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6283275" y="774069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6324490" y="7773289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6157830" y="381394"/>
            <a:ext cx="1279597" cy="1160216"/>
          </a:xfrm>
          <a:custGeom>
            <a:rect b="b" l="l" r="r" t="t"/>
            <a:pathLst>
              <a:path extrusionOk="0" h="1160216" w="1279597">
                <a:moveTo>
                  <a:pt x="1238373" y="549605"/>
                </a:moveTo>
                <a:cubicBezTo>
                  <a:pt x="1194562" y="539786"/>
                  <a:pt x="1149473" y="537920"/>
                  <a:pt x="1104971" y="533087"/>
                </a:cubicBezTo>
                <a:cubicBezTo>
                  <a:pt x="1020959" y="524112"/>
                  <a:pt x="936410" y="519331"/>
                  <a:pt x="851937" y="523038"/>
                </a:cubicBezTo>
                <a:cubicBezTo>
                  <a:pt x="882926" y="492764"/>
                  <a:pt x="915170" y="463717"/>
                  <a:pt x="947336" y="434644"/>
                </a:cubicBezTo>
                <a:cubicBezTo>
                  <a:pt x="963561" y="418766"/>
                  <a:pt x="980859" y="404038"/>
                  <a:pt x="997775" y="388875"/>
                </a:cubicBezTo>
                <a:cubicBezTo>
                  <a:pt x="1013820" y="373814"/>
                  <a:pt x="1029685" y="358575"/>
                  <a:pt x="1046396" y="344230"/>
                </a:cubicBezTo>
                <a:cubicBezTo>
                  <a:pt x="1061494" y="330346"/>
                  <a:pt x="1076285" y="316129"/>
                  <a:pt x="1092637" y="303702"/>
                </a:cubicBezTo>
                <a:cubicBezTo>
                  <a:pt x="1114491" y="285804"/>
                  <a:pt x="1133760" y="264223"/>
                  <a:pt x="1148807" y="240315"/>
                </a:cubicBezTo>
                <a:cubicBezTo>
                  <a:pt x="1158838" y="222647"/>
                  <a:pt x="1170891" y="201757"/>
                  <a:pt x="1163803" y="180968"/>
                </a:cubicBezTo>
                <a:cubicBezTo>
                  <a:pt x="1158404" y="166445"/>
                  <a:pt x="1144892" y="154325"/>
                  <a:pt x="1129282" y="152228"/>
                </a:cubicBezTo>
                <a:cubicBezTo>
                  <a:pt x="1101542" y="149083"/>
                  <a:pt x="1075261" y="162098"/>
                  <a:pt x="1052051" y="175880"/>
                </a:cubicBezTo>
                <a:cubicBezTo>
                  <a:pt x="1018579" y="197180"/>
                  <a:pt x="988792" y="223465"/>
                  <a:pt x="958238" y="248600"/>
                </a:cubicBezTo>
                <a:cubicBezTo>
                  <a:pt x="920876" y="280281"/>
                  <a:pt x="885204" y="313930"/>
                  <a:pt x="849454" y="347426"/>
                </a:cubicBezTo>
                <a:cubicBezTo>
                  <a:pt x="830390" y="366195"/>
                  <a:pt x="813654" y="387187"/>
                  <a:pt x="794026" y="405444"/>
                </a:cubicBezTo>
                <a:cubicBezTo>
                  <a:pt x="784481" y="414828"/>
                  <a:pt x="775627" y="424902"/>
                  <a:pt x="766491" y="434670"/>
                </a:cubicBezTo>
                <a:cubicBezTo>
                  <a:pt x="755564" y="446534"/>
                  <a:pt x="742795" y="456302"/>
                  <a:pt x="730742" y="466913"/>
                </a:cubicBezTo>
                <a:cubicBezTo>
                  <a:pt x="737856" y="362513"/>
                  <a:pt x="762627" y="259927"/>
                  <a:pt x="772966" y="155885"/>
                </a:cubicBezTo>
                <a:cubicBezTo>
                  <a:pt x="777674" y="116022"/>
                  <a:pt x="781999" y="75903"/>
                  <a:pt x="778570" y="35759"/>
                </a:cubicBezTo>
                <a:cubicBezTo>
                  <a:pt x="778263" y="6737"/>
                  <a:pt x="747069" y="-6047"/>
                  <a:pt x="722297" y="2723"/>
                </a:cubicBezTo>
                <a:cubicBezTo>
                  <a:pt x="698319" y="10087"/>
                  <a:pt x="679076" y="28932"/>
                  <a:pt x="667663" y="50870"/>
                </a:cubicBezTo>
                <a:cubicBezTo>
                  <a:pt x="635828" y="114718"/>
                  <a:pt x="625618" y="186543"/>
                  <a:pt x="610980" y="255683"/>
                </a:cubicBezTo>
                <a:cubicBezTo>
                  <a:pt x="605197" y="281789"/>
                  <a:pt x="602024" y="308331"/>
                  <a:pt x="597981" y="334744"/>
                </a:cubicBezTo>
                <a:cubicBezTo>
                  <a:pt x="589945" y="383096"/>
                  <a:pt x="581552" y="431678"/>
                  <a:pt x="578635" y="480670"/>
                </a:cubicBezTo>
                <a:cubicBezTo>
                  <a:pt x="564381" y="458245"/>
                  <a:pt x="551023" y="435130"/>
                  <a:pt x="537383" y="412245"/>
                </a:cubicBezTo>
                <a:cubicBezTo>
                  <a:pt x="522899" y="386420"/>
                  <a:pt x="510795" y="359265"/>
                  <a:pt x="495339" y="333977"/>
                </a:cubicBezTo>
                <a:cubicBezTo>
                  <a:pt x="471335" y="295546"/>
                  <a:pt x="448586" y="256322"/>
                  <a:pt x="421076" y="220243"/>
                </a:cubicBezTo>
                <a:cubicBezTo>
                  <a:pt x="412273" y="206896"/>
                  <a:pt x="404955" y="192628"/>
                  <a:pt x="395230" y="179895"/>
                </a:cubicBezTo>
                <a:cubicBezTo>
                  <a:pt x="385455" y="166931"/>
                  <a:pt x="374938" y="154530"/>
                  <a:pt x="364548" y="142077"/>
                </a:cubicBezTo>
                <a:cubicBezTo>
                  <a:pt x="338983" y="112340"/>
                  <a:pt x="309964" y="83088"/>
                  <a:pt x="272552" y="68948"/>
                </a:cubicBezTo>
                <a:cubicBezTo>
                  <a:pt x="258247" y="63144"/>
                  <a:pt x="242330" y="60024"/>
                  <a:pt x="227078" y="63655"/>
                </a:cubicBezTo>
                <a:cubicBezTo>
                  <a:pt x="204303" y="69562"/>
                  <a:pt x="209165" y="99657"/>
                  <a:pt x="212415" y="117454"/>
                </a:cubicBezTo>
                <a:cubicBezTo>
                  <a:pt x="222523" y="170766"/>
                  <a:pt x="245247" y="220652"/>
                  <a:pt x="275111" y="265706"/>
                </a:cubicBezTo>
                <a:cubicBezTo>
                  <a:pt x="287112" y="285344"/>
                  <a:pt x="297323" y="306055"/>
                  <a:pt x="309632" y="325539"/>
                </a:cubicBezTo>
                <a:cubicBezTo>
                  <a:pt x="326265" y="351185"/>
                  <a:pt x="344920" y="375553"/>
                  <a:pt x="363448" y="399870"/>
                </a:cubicBezTo>
                <a:cubicBezTo>
                  <a:pt x="389754" y="432011"/>
                  <a:pt x="413783" y="465916"/>
                  <a:pt x="442675" y="495883"/>
                </a:cubicBezTo>
                <a:cubicBezTo>
                  <a:pt x="455956" y="511302"/>
                  <a:pt x="468265" y="527487"/>
                  <a:pt x="481699" y="542753"/>
                </a:cubicBezTo>
                <a:cubicBezTo>
                  <a:pt x="489351" y="551779"/>
                  <a:pt x="497437" y="560958"/>
                  <a:pt x="501276" y="572337"/>
                </a:cubicBezTo>
                <a:cubicBezTo>
                  <a:pt x="459462" y="565433"/>
                  <a:pt x="417212" y="568833"/>
                  <a:pt x="375066" y="569447"/>
                </a:cubicBezTo>
                <a:cubicBezTo>
                  <a:pt x="321070" y="571365"/>
                  <a:pt x="266999" y="571109"/>
                  <a:pt x="213080" y="574740"/>
                </a:cubicBezTo>
                <a:cubicBezTo>
                  <a:pt x="186390" y="576172"/>
                  <a:pt x="159623" y="576377"/>
                  <a:pt x="132881" y="577297"/>
                </a:cubicBezTo>
                <a:cubicBezTo>
                  <a:pt x="92014" y="578397"/>
                  <a:pt x="48357" y="578857"/>
                  <a:pt x="11917" y="599645"/>
                </a:cubicBezTo>
                <a:cubicBezTo>
                  <a:pt x="-23602" y="626749"/>
                  <a:pt x="29036" y="663927"/>
                  <a:pt x="55829" y="671240"/>
                </a:cubicBezTo>
                <a:cubicBezTo>
                  <a:pt x="81522" y="679064"/>
                  <a:pt x="108622" y="680598"/>
                  <a:pt x="135261" y="682439"/>
                </a:cubicBezTo>
                <a:cubicBezTo>
                  <a:pt x="176051" y="684203"/>
                  <a:pt x="216970" y="683360"/>
                  <a:pt x="257735" y="681672"/>
                </a:cubicBezTo>
                <a:cubicBezTo>
                  <a:pt x="298884" y="679703"/>
                  <a:pt x="340058" y="678143"/>
                  <a:pt x="381130" y="675075"/>
                </a:cubicBezTo>
                <a:cubicBezTo>
                  <a:pt x="416726" y="672058"/>
                  <a:pt x="452399" y="668811"/>
                  <a:pt x="488148" y="670524"/>
                </a:cubicBezTo>
                <a:cubicBezTo>
                  <a:pt x="473127" y="680573"/>
                  <a:pt x="460076" y="693025"/>
                  <a:pt x="446948" y="705298"/>
                </a:cubicBezTo>
                <a:cubicBezTo>
                  <a:pt x="388347" y="749176"/>
                  <a:pt x="329720" y="793258"/>
                  <a:pt x="275802" y="842939"/>
                </a:cubicBezTo>
                <a:cubicBezTo>
                  <a:pt x="232733" y="878635"/>
                  <a:pt x="192020" y="918446"/>
                  <a:pt x="163333" y="966901"/>
                </a:cubicBezTo>
                <a:cubicBezTo>
                  <a:pt x="148414" y="990757"/>
                  <a:pt x="133649" y="1017963"/>
                  <a:pt x="139841" y="1047010"/>
                </a:cubicBezTo>
                <a:cubicBezTo>
                  <a:pt x="143424" y="1069844"/>
                  <a:pt x="165252" y="1064398"/>
                  <a:pt x="181451" y="1059769"/>
                </a:cubicBezTo>
                <a:cubicBezTo>
                  <a:pt x="206427" y="1051383"/>
                  <a:pt x="230584" y="1040132"/>
                  <a:pt x="253052" y="1026350"/>
                </a:cubicBezTo>
                <a:cubicBezTo>
                  <a:pt x="316413" y="986257"/>
                  <a:pt x="375705" y="939695"/>
                  <a:pt x="428267" y="886203"/>
                </a:cubicBezTo>
                <a:cubicBezTo>
                  <a:pt x="458796" y="859125"/>
                  <a:pt x="485359" y="828058"/>
                  <a:pt x="515376" y="800443"/>
                </a:cubicBezTo>
                <a:cubicBezTo>
                  <a:pt x="548822" y="767049"/>
                  <a:pt x="586209" y="737286"/>
                  <a:pt x="621652" y="705861"/>
                </a:cubicBezTo>
                <a:cubicBezTo>
                  <a:pt x="621524" y="776791"/>
                  <a:pt x="621600" y="847746"/>
                  <a:pt x="623955" y="918651"/>
                </a:cubicBezTo>
                <a:cubicBezTo>
                  <a:pt x="624262" y="973293"/>
                  <a:pt x="633679" y="1027322"/>
                  <a:pt x="647114" y="1080148"/>
                </a:cubicBezTo>
                <a:cubicBezTo>
                  <a:pt x="653946" y="1101422"/>
                  <a:pt x="665666" y="1152536"/>
                  <a:pt x="687930" y="1159849"/>
                </a:cubicBezTo>
                <a:cubicBezTo>
                  <a:pt x="718740" y="1168670"/>
                  <a:pt x="744919" y="1016301"/>
                  <a:pt x="751444" y="990706"/>
                </a:cubicBezTo>
                <a:cubicBezTo>
                  <a:pt x="762013" y="939004"/>
                  <a:pt x="770714" y="886919"/>
                  <a:pt x="774501" y="834246"/>
                </a:cubicBezTo>
                <a:cubicBezTo>
                  <a:pt x="777981" y="788604"/>
                  <a:pt x="780105" y="743116"/>
                  <a:pt x="784737" y="697474"/>
                </a:cubicBezTo>
                <a:cubicBezTo>
                  <a:pt x="800194" y="713302"/>
                  <a:pt x="817262" y="727390"/>
                  <a:pt x="833077" y="742834"/>
                </a:cubicBezTo>
                <a:cubicBezTo>
                  <a:pt x="847075" y="757000"/>
                  <a:pt x="860791" y="771447"/>
                  <a:pt x="875249" y="785178"/>
                </a:cubicBezTo>
                <a:cubicBezTo>
                  <a:pt x="892676" y="802923"/>
                  <a:pt x="908235" y="822407"/>
                  <a:pt x="926557" y="839309"/>
                </a:cubicBezTo>
                <a:cubicBezTo>
                  <a:pt x="938457" y="851071"/>
                  <a:pt x="947746" y="863676"/>
                  <a:pt x="959364" y="876384"/>
                </a:cubicBezTo>
                <a:cubicBezTo>
                  <a:pt x="973208" y="891036"/>
                  <a:pt x="987999" y="904741"/>
                  <a:pt x="1002893" y="918293"/>
                </a:cubicBezTo>
                <a:cubicBezTo>
                  <a:pt x="1029404" y="939260"/>
                  <a:pt x="1071858" y="974341"/>
                  <a:pt x="1107428" y="961071"/>
                </a:cubicBezTo>
                <a:cubicBezTo>
                  <a:pt x="1134835" y="948030"/>
                  <a:pt x="1124599" y="920824"/>
                  <a:pt x="1113672" y="899781"/>
                </a:cubicBezTo>
                <a:cubicBezTo>
                  <a:pt x="1103359" y="879555"/>
                  <a:pt x="1093328" y="858690"/>
                  <a:pt x="1080789" y="839436"/>
                </a:cubicBezTo>
                <a:cubicBezTo>
                  <a:pt x="1070655" y="824555"/>
                  <a:pt x="1059344" y="810517"/>
                  <a:pt x="1048955" y="795789"/>
                </a:cubicBezTo>
                <a:cubicBezTo>
                  <a:pt x="1024798" y="763316"/>
                  <a:pt x="994704" y="735828"/>
                  <a:pt x="963919" y="709773"/>
                </a:cubicBezTo>
                <a:cubicBezTo>
                  <a:pt x="953785" y="700594"/>
                  <a:pt x="944470" y="690596"/>
                  <a:pt x="934234" y="681544"/>
                </a:cubicBezTo>
                <a:cubicBezTo>
                  <a:pt x="923614" y="671853"/>
                  <a:pt x="910845" y="664873"/>
                  <a:pt x="900251" y="655182"/>
                </a:cubicBezTo>
                <a:cubicBezTo>
                  <a:pt x="942295" y="654901"/>
                  <a:pt x="984135" y="660935"/>
                  <a:pt x="1026179" y="658736"/>
                </a:cubicBezTo>
                <a:cubicBezTo>
                  <a:pt x="1058960" y="657432"/>
                  <a:pt x="1091844" y="658864"/>
                  <a:pt x="1124394" y="654108"/>
                </a:cubicBezTo>
                <a:cubicBezTo>
                  <a:pt x="1144534" y="652165"/>
                  <a:pt x="1164929" y="652037"/>
                  <a:pt x="1184761" y="647537"/>
                </a:cubicBezTo>
                <a:cubicBezTo>
                  <a:pt x="1203775" y="643420"/>
                  <a:pt x="1221918" y="636158"/>
                  <a:pt x="1240445" y="630303"/>
                </a:cubicBezTo>
                <a:cubicBezTo>
                  <a:pt x="1250323" y="627030"/>
                  <a:pt x="1260636" y="623578"/>
                  <a:pt x="1268057" y="615933"/>
                </a:cubicBezTo>
                <a:cubicBezTo>
                  <a:pt x="1295873" y="590593"/>
                  <a:pt x="1268415" y="555256"/>
                  <a:pt x="1238373" y="54960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16157830" y="381394"/>
            <a:ext cx="1279597" cy="1160216"/>
          </a:xfrm>
          <a:custGeom>
            <a:rect b="b" l="l" r="r" t="t"/>
            <a:pathLst>
              <a:path extrusionOk="0" h="1160216" w="1279597">
                <a:moveTo>
                  <a:pt x="687930" y="1159849"/>
                </a:moveTo>
                <a:cubicBezTo>
                  <a:pt x="665666" y="1152536"/>
                  <a:pt x="653946" y="1101422"/>
                  <a:pt x="647114" y="1080148"/>
                </a:cubicBezTo>
                <a:cubicBezTo>
                  <a:pt x="633679" y="1027322"/>
                  <a:pt x="624262" y="973293"/>
                  <a:pt x="623955" y="918651"/>
                </a:cubicBezTo>
                <a:cubicBezTo>
                  <a:pt x="621600" y="847746"/>
                  <a:pt x="621524" y="776791"/>
                  <a:pt x="621652" y="705861"/>
                </a:cubicBezTo>
                <a:cubicBezTo>
                  <a:pt x="586209" y="737286"/>
                  <a:pt x="548822" y="767049"/>
                  <a:pt x="515376" y="800443"/>
                </a:cubicBezTo>
                <a:cubicBezTo>
                  <a:pt x="485359" y="828058"/>
                  <a:pt x="458796" y="859125"/>
                  <a:pt x="428267" y="886203"/>
                </a:cubicBezTo>
                <a:cubicBezTo>
                  <a:pt x="375705" y="939695"/>
                  <a:pt x="316413" y="986257"/>
                  <a:pt x="253052" y="1026350"/>
                </a:cubicBezTo>
                <a:cubicBezTo>
                  <a:pt x="230584" y="1040132"/>
                  <a:pt x="206427" y="1051383"/>
                  <a:pt x="181451" y="1059769"/>
                </a:cubicBezTo>
                <a:cubicBezTo>
                  <a:pt x="165252" y="1064398"/>
                  <a:pt x="143424" y="1069844"/>
                  <a:pt x="139841" y="1047010"/>
                </a:cubicBezTo>
                <a:cubicBezTo>
                  <a:pt x="133649" y="1017963"/>
                  <a:pt x="148414" y="990757"/>
                  <a:pt x="163333" y="966901"/>
                </a:cubicBezTo>
                <a:cubicBezTo>
                  <a:pt x="192020" y="918446"/>
                  <a:pt x="232733" y="878635"/>
                  <a:pt x="275802" y="842939"/>
                </a:cubicBezTo>
                <a:cubicBezTo>
                  <a:pt x="329720" y="793258"/>
                  <a:pt x="388347" y="749176"/>
                  <a:pt x="446948" y="705298"/>
                </a:cubicBezTo>
                <a:cubicBezTo>
                  <a:pt x="460076" y="693025"/>
                  <a:pt x="473127" y="680573"/>
                  <a:pt x="488148" y="670524"/>
                </a:cubicBezTo>
                <a:cubicBezTo>
                  <a:pt x="452399" y="668811"/>
                  <a:pt x="416726" y="672058"/>
                  <a:pt x="381130" y="675075"/>
                </a:cubicBezTo>
                <a:cubicBezTo>
                  <a:pt x="340058" y="678143"/>
                  <a:pt x="298884" y="679703"/>
                  <a:pt x="257735" y="681672"/>
                </a:cubicBezTo>
                <a:cubicBezTo>
                  <a:pt x="216970" y="683360"/>
                  <a:pt x="176051" y="684203"/>
                  <a:pt x="135261" y="682439"/>
                </a:cubicBezTo>
                <a:cubicBezTo>
                  <a:pt x="108622" y="680598"/>
                  <a:pt x="81522" y="679064"/>
                  <a:pt x="55829" y="671240"/>
                </a:cubicBezTo>
                <a:cubicBezTo>
                  <a:pt x="29036" y="663927"/>
                  <a:pt x="-23602" y="626749"/>
                  <a:pt x="11917" y="599645"/>
                </a:cubicBezTo>
                <a:cubicBezTo>
                  <a:pt x="48357" y="578857"/>
                  <a:pt x="92014" y="578397"/>
                  <a:pt x="132881" y="577297"/>
                </a:cubicBezTo>
                <a:cubicBezTo>
                  <a:pt x="159623" y="576377"/>
                  <a:pt x="186390" y="576172"/>
                  <a:pt x="213080" y="574740"/>
                </a:cubicBezTo>
                <a:cubicBezTo>
                  <a:pt x="266999" y="571109"/>
                  <a:pt x="321070" y="571365"/>
                  <a:pt x="375066" y="569447"/>
                </a:cubicBezTo>
                <a:cubicBezTo>
                  <a:pt x="417212" y="568833"/>
                  <a:pt x="459462" y="565433"/>
                  <a:pt x="501276" y="572337"/>
                </a:cubicBezTo>
                <a:cubicBezTo>
                  <a:pt x="497437" y="560958"/>
                  <a:pt x="489351" y="551779"/>
                  <a:pt x="481699" y="542753"/>
                </a:cubicBezTo>
                <a:cubicBezTo>
                  <a:pt x="468265" y="527487"/>
                  <a:pt x="455956" y="511302"/>
                  <a:pt x="442675" y="495883"/>
                </a:cubicBezTo>
                <a:cubicBezTo>
                  <a:pt x="413783" y="465916"/>
                  <a:pt x="389754" y="432011"/>
                  <a:pt x="363448" y="399870"/>
                </a:cubicBezTo>
                <a:cubicBezTo>
                  <a:pt x="344920" y="375553"/>
                  <a:pt x="326265" y="351185"/>
                  <a:pt x="309632" y="325539"/>
                </a:cubicBezTo>
                <a:cubicBezTo>
                  <a:pt x="297323" y="306055"/>
                  <a:pt x="287112" y="285344"/>
                  <a:pt x="275111" y="265706"/>
                </a:cubicBezTo>
                <a:cubicBezTo>
                  <a:pt x="245247" y="220652"/>
                  <a:pt x="222523" y="170766"/>
                  <a:pt x="212415" y="117454"/>
                </a:cubicBezTo>
                <a:cubicBezTo>
                  <a:pt x="209165" y="99657"/>
                  <a:pt x="204303" y="69562"/>
                  <a:pt x="227078" y="63655"/>
                </a:cubicBezTo>
                <a:cubicBezTo>
                  <a:pt x="242330" y="60024"/>
                  <a:pt x="258247" y="63144"/>
                  <a:pt x="272552" y="68948"/>
                </a:cubicBezTo>
                <a:cubicBezTo>
                  <a:pt x="309964" y="83088"/>
                  <a:pt x="338983" y="112340"/>
                  <a:pt x="364548" y="142077"/>
                </a:cubicBezTo>
                <a:cubicBezTo>
                  <a:pt x="374938" y="154530"/>
                  <a:pt x="385455" y="166931"/>
                  <a:pt x="395230" y="179895"/>
                </a:cubicBezTo>
                <a:cubicBezTo>
                  <a:pt x="404955" y="192628"/>
                  <a:pt x="412273" y="206896"/>
                  <a:pt x="421076" y="220243"/>
                </a:cubicBezTo>
                <a:cubicBezTo>
                  <a:pt x="448586" y="256322"/>
                  <a:pt x="471335" y="295546"/>
                  <a:pt x="495339" y="333977"/>
                </a:cubicBezTo>
                <a:cubicBezTo>
                  <a:pt x="510795" y="359265"/>
                  <a:pt x="522899" y="386420"/>
                  <a:pt x="537383" y="412245"/>
                </a:cubicBezTo>
                <a:cubicBezTo>
                  <a:pt x="551023" y="435130"/>
                  <a:pt x="564381" y="458245"/>
                  <a:pt x="578635" y="480670"/>
                </a:cubicBezTo>
                <a:cubicBezTo>
                  <a:pt x="581552" y="431678"/>
                  <a:pt x="589945" y="383096"/>
                  <a:pt x="597981" y="334744"/>
                </a:cubicBezTo>
                <a:cubicBezTo>
                  <a:pt x="602024" y="308331"/>
                  <a:pt x="605197" y="281789"/>
                  <a:pt x="610980" y="255683"/>
                </a:cubicBezTo>
                <a:cubicBezTo>
                  <a:pt x="625618" y="186543"/>
                  <a:pt x="635828" y="114718"/>
                  <a:pt x="667663" y="50870"/>
                </a:cubicBezTo>
                <a:cubicBezTo>
                  <a:pt x="679076" y="28932"/>
                  <a:pt x="698319" y="10087"/>
                  <a:pt x="722297" y="2723"/>
                </a:cubicBezTo>
                <a:cubicBezTo>
                  <a:pt x="747069" y="-6047"/>
                  <a:pt x="778263" y="6737"/>
                  <a:pt x="778570" y="35759"/>
                </a:cubicBezTo>
                <a:cubicBezTo>
                  <a:pt x="781999" y="75903"/>
                  <a:pt x="777674" y="116022"/>
                  <a:pt x="772966" y="155885"/>
                </a:cubicBezTo>
                <a:cubicBezTo>
                  <a:pt x="762627" y="259927"/>
                  <a:pt x="737856" y="362513"/>
                  <a:pt x="730742" y="466913"/>
                </a:cubicBezTo>
                <a:cubicBezTo>
                  <a:pt x="742795" y="456302"/>
                  <a:pt x="755564" y="446534"/>
                  <a:pt x="766491" y="434670"/>
                </a:cubicBezTo>
                <a:cubicBezTo>
                  <a:pt x="775627" y="424902"/>
                  <a:pt x="784481" y="414828"/>
                  <a:pt x="794026" y="405444"/>
                </a:cubicBezTo>
                <a:cubicBezTo>
                  <a:pt x="813654" y="387187"/>
                  <a:pt x="830390" y="366195"/>
                  <a:pt x="849454" y="347426"/>
                </a:cubicBezTo>
                <a:cubicBezTo>
                  <a:pt x="885204" y="313930"/>
                  <a:pt x="920876" y="280281"/>
                  <a:pt x="958238" y="248600"/>
                </a:cubicBezTo>
                <a:cubicBezTo>
                  <a:pt x="988792" y="223465"/>
                  <a:pt x="1018579" y="197180"/>
                  <a:pt x="1052051" y="175880"/>
                </a:cubicBezTo>
                <a:cubicBezTo>
                  <a:pt x="1075261" y="162098"/>
                  <a:pt x="1101542" y="149083"/>
                  <a:pt x="1129282" y="152228"/>
                </a:cubicBezTo>
                <a:cubicBezTo>
                  <a:pt x="1144892" y="154325"/>
                  <a:pt x="1158404" y="166445"/>
                  <a:pt x="1163803" y="180968"/>
                </a:cubicBezTo>
                <a:cubicBezTo>
                  <a:pt x="1170891" y="201757"/>
                  <a:pt x="1158838" y="222647"/>
                  <a:pt x="1148807" y="240315"/>
                </a:cubicBezTo>
                <a:cubicBezTo>
                  <a:pt x="1133760" y="264223"/>
                  <a:pt x="1114491" y="285804"/>
                  <a:pt x="1092637" y="303702"/>
                </a:cubicBezTo>
                <a:cubicBezTo>
                  <a:pt x="1076285" y="316129"/>
                  <a:pt x="1061494" y="330346"/>
                  <a:pt x="1046396" y="344230"/>
                </a:cubicBezTo>
                <a:cubicBezTo>
                  <a:pt x="1029685" y="358575"/>
                  <a:pt x="1013820" y="373814"/>
                  <a:pt x="997775" y="388875"/>
                </a:cubicBezTo>
                <a:cubicBezTo>
                  <a:pt x="980859" y="404038"/>
                  <a:pt x="963561" y="418766"/>
                  <a:pt x="947336" y="434644"/>
                </a:cubicBezTo>
                <a:cubicBezTo>
                  <a:pt x="915170" y="463717"/>
                  <a:pt x="882926" y="492764"/>
                  <a:pt x="851937" y="523038"/>
                </a:cubicBezTo>
                <a:cubicBezTo>
                  <a:pt x="936410" y="519331"/>
                  <a:pt x="1020959" y="524112"/>
                  <a:pt x="1104971" y="533087"/>
                </a:cubicBezTo>
                <a:cubicBezTo>
                  <a:pt x="1149473" y="537920"/>
                  <a:pt x="1194562" y="539786"/>
                  <a:pt x="1238373" y="549605"/>
                </a:cubicBezTo>
                <a:cubicBezTo>
                  <a:pt x="1268415" y="555256"/>
                  <a:pt x="1295873" y="590593"/>
                  <a:pt x="1268057" y="615933"/>
                </a:cubicBezTo>
                <a:cubicBezTo>
                  <a:pt x="1260636" y="623578"/>
                  <a:pt x="1250323" y="627030"/>
                  <a:pt x="1240445" y="630303"/>
                </a:cubicBezTo>
                <a:cubicBezTo>
                  <a:pt x="1221918" y="636158"/>
                  <a:pt x="1203775" y="643420"/>
                  <a:pt x="1184761" y="647537"/>
                </a:cubicBezTo>
                <a:cubicBezTo>
                  <a:pt x="1164929" y="652037"/>
                  <a:pt x="1144534" y="652165"/>
                  <a:pt x="1124394" y="654108"/>
                </a:cubicBezTo>
                <a:cubicBezTo>
                  <a:pt x="1091844" y="658864"/>
                  <a:pt x="1058960" y="657432"/>
                  <a:pt x="1026179" y="658736"/>
                </a:cubicBezTo>
                <a:cubicBezTo>
                  <a:pt x="984135" y="660935"/>
                  <a:pt x="942295" y="654901"/>
                  <a:pt x="900251" y="655182"/>
                </a:cubicBezTo>
                <a:cubicBezTo>
                  <a:pt x="910845" y="664873"/>
                  <a:pt x="923614" y="671853"/>
                  <a:pt x="934234" y="681544"/>
                </a:cubicBezTo>
                <a:cubicBezTo>
                  <a:pt x="944470" y="690596"/>
                  <a:pt x="953785" y="700594"/>
                  <a:pt x="963919" y="709773"/>
                </a:cubicBezTo>
                <a:cubicBezTo>
                  <a:pt x="994704" y="735828"/>
                  <a:pt x="1024798" y="763316"/>
                  <a:pt x="1048955" y="795789"/>
                </a:cubicBezTo>
                <a:cubicBezTo>
                  <a:pt x="1059344" y="810517"/>
                  <a:pt x="1070655" y="824555"/>
                  <a:pt x="1080789" y="839436"/>
                </a:cubicBezTo>
                <a:cubicBezTo>
                  <a:pt x="1093328" y="858690"/>
                  <a:pt x="1103359" y="879555"/>
                  <a:pt x="1113672" y="899781"/>
                </a:cubicBezTo>
                <a:cubicBezTo>
                  <a:pt x="1124599" y="920824"/>
                  <a:pt x="1134835" y="948030"/>
                  <a:pt x="1107428" y="961071"/>
                </a:cubicBezTo>
                <a:cubicBezTo>
                  <a:pt x="1071858" y="974341"/>
                  <a:pt x="1029404" y="939260"/>
                  <a:pt x="1002893" y="918293"/>
                </a:cubicBezTo>
                <a:cubicBezTo>
                  <a:pt x="987999" y="904741"/>
                  <a:pt x="973208" y="891036"/>
                  <a:pt x="959364" y="876384"/>
                </a:cubicBezTo>
                <a:cubicBezTo>
                  <a:pt x="947746" y="863676"/>
                  <a:pt x="938457" y="851071"/>
                  <a:pt x="926557" y="839309"/>
                </a:cubicBezTo>
                <a:cubicBezTo>
                  <a:pt x="908235" y="822407"/>
                  <a:pt x="892676" y="802923"/>
                  <a:pt x="875249" y="785178"/>
                </a:cubicBezTo>
                <a:cubicBezTo>
                  <a:pt x="860791" y="771447"/>
                  <a:pt x="847075" y="757000"/>
                  <a:pt x="833077" y="742834"/>
                </a:cubicBezTo>
                <a:cubicBezTo>
                  <a:pt x="817262" y="727390"/>
                  <a:pt x="800194" y="713302"/>
                  <a:pt x="784737" y="697474"/>
                </a:cubicBezTo>
                <a:cubicBezTo>
                  <a:pt x="780105" y="743116"/>
                  <a:pt x="777981" y="788604"/>
                  <a:pt x="774501" y="834246"/>
                </a:cubicBezTo>
                <a:cubicBezTo>
                  <a:pt x="770714" y="886919"/>
                  <a:pt x="762013" y="939004"/>
                  <a:pt x="751444" y="990706"/>
                </a:cubicBezTo>
                <a:cubicBezTo>
                  <a:pt x="744919" y="1016301"/>
                  <a:pt x="718740" y="1168670"/>
                  <a:pt x="687930" y="1159849"/>
                </a:cubicBezTo>
                <a:close/>
                <a:moveTo>
                  <a:pt x="690335" y="1146604"/>
                </a:moveTo>
                <a:cubicBezTo>
                  <a:pt x="696810" y="1138473"/>
                  <a:pt x="701621" y="1129268"/>
                  <a:pt x="704973" y="1119449"/>
                </a:cubicBezTo>
                <a:cubicBezTo>
                  <a:pt x="712087" y="1099019"/>
                  <a:pt x="718075" y="1078231"/>
                  <a:pt x="722937" y="1057161"/>
                </a:cubicBezTo>
                <a:cubicBezTo>
                  <a:pt x="740134" y="985413"/>
                  <a:pt x="754950" y="912744"/>
                  <a:pt x="760810" y="839104"/>
                </a:cubicBezTo>
                <a:cubicBezTo>
                  <a:pt x="765161" y="788220"/>
                  <a:pt x="766543" y="737107"/>
                  <a:pt x="772863" y="686428"/>
                </a:cubicBezTo>
                <a:cubicBezTo>
                  <a:pt x="773836" y="680189"/>
                  <a:pt x="780566" y="675510"/>
                  <a:pt x="786093" y="680036"/>
                </a:cubicBezTo>
                <a:cubicBezTo>
                  <a:pt x="792721" y="686607"/>
                  <a:pt x="799119" y="693434"/>
                  <a:pt x="805977" y="699775"/>
                </a:cubicBezTo>
                <a:cubicBezTo>
                  <a:pt x="824197" y="716651"/>
                  <a:pt x="842878" y="733016"/>
                  <a:pt x="859742" y="751272"/>
                </a:cubicBezTo>
                <a:cubicBezTo>
                  <a:pt x="872434" y="764441"/>
                  <a:pt x="886151" y="776561"/>
                  <a:pt x="898280" y="790266"/>
                </a:cubicBezTo>
                <a:cubicBezTo>
                  <a:pt x="911101" y="805633"/>
                  <a:pt x="925355" y="819594"/>
                  <a:pt x="939532" y="833709"/>
                </a:cubicBezTo>
                <a:cubicBezTo>
                  <a:pt x="949153" y="843579"/>
                  <a:pt x="957649" y="854522"/>
                  <a:pt x="966708" y="864904"/>
                </a:cubicBezTo>
                <a:cubicBezTo>
                  <a:pt x="984621" y="883569"/>
                  <a:pt x="1003123" y="901903"/>
                  <a:pt x="1023416" y="918012"/>
                </a:cubicBezTo>
                <a:cubicBezTo>
                  <a:pt x="1044374" y="932228"/>
                  <a:pt x="1079074" y="960687"/>
                  <a:pt x="1104997" y="947289"/>
                </a:cubicBezTo>
                <a:cubicBezTo>
                  <a:pt x="1110192" y="943556"/>
                  <a:pt x="1113518" y="937675"/>
                  <a:pt x="1111420" y="931282"/>
                </a:cubicBezTo>
                <a:cubicBezTo>
                  <a:pt x="1109782" y="922461"/>
                  <a:pt x="1106123" y="914253"/>
                  <a:pt x="1102156" y="906250"/>
                </a:cubicBezTo>
                <a:cubicBezTo>
                  <a:pt x="1091665" y="885615"/>
                  <a:pt x="1081582" y="864674"/>
                  <a:pt x="1068838" y="845292"/>
                </a:cubicBezTo>
                <a:cubicBezTo>
                  <a:pt x="1053305" y="824401"/>
                  <a:pt x="1038693" y="802744"/>
                  <a:pt x="1021701" y="783030"/>
                </a:cubicBezTo>
                <a:cubicBezTo>
                  <a:pt x="1003251" y="762804"/>
                  <a:pt x="983470" y="743269"/>
                  <a:pt x="962435" y="725984"/>
                </a:cubicBezTo>
                <a:cubicBezTo>
                  <a:pt x="949409" y="715092"/>
                  <a:pt x="937894" y="702562"/>
                  <a:pt x="925278" y="691209"/>
                </a:cubicBezTo>
                <a:cubicBezTo>
                  <a:pt x="915426" y="682618"/>
                  <a:pt x="904268" y="675766"/>
                  <a:pt x="894186" y="667481"/>
                </a:cubicBezTo>
                <a:cubicBezTo>
                  <a:pt x="887149" y="661856"/>
                  <a:pt x="873279" y="648074"/>
                  <a:pt x="887532" y="642474"/>
                </a:cubicBezTo>
                <a:cubicBezTo>
                  <a:pt x="903091" y="641068"/>
                  <a:pt x="918880" y="642576"/>
                  <a:pt x="934516" y="642806"/>
                </a:cubicBezTo>
                <a:cubicBezTo>
                  <a:pt x="967501" y="644468"/>
                  <a:pt x="1000410" y="647409"/>
                  <a:pt x="1033447" y="645210"/>
                </a:cubicBezTo>
                <a:cubicBezTo>
                  <a:pt x="1060189" y="644289"/>
                  <a:pt x="1087058" y="645568"/>
                  <a:pt x="1113646" y="641988"/>
                </a:cubicBezTo>
                <a:cubicBezTo>
                  <a:pt x="1134963" y="639278"/>
                  <a:pt x="1156561" y="639508"/>
                  <a:pt x="1177724" y="635519"/>
                </a:cubicBezTo>
                <a:cubicBezTo>
                  <a:pt x="1199348" y="631121"/>
                  <a:pt x="1219871" y="622836"/>
                  <a:pt x="1240855" y="616239"/>
                </a:cubicBezTo>
                <a:cubicBezTo>
                  <a:pt x="1268876" y="607699"/>
                  <a:pt x="1276195" y="584866"/>
                  <a:pt x="1249427" y="567734"/>
                </a:cubicBezTo>
                <a:cubicBezTo>
                  <a:pt x="1231182" y="559015"/>
                  <a:pt x="1210351" y="557992"/>
                  <a:pt x="1190596" y="555000"/>
                </a:cubicBezTo>
                <a:cubicBezTo>
                  <a:pt x="1177724" y="553466"/>
                  <a:pt x="1164827" y="551906"/>
                  <a:pt x="1151904" y="550654"/>
                </a:cubicBezTo>
                <a:cubicBezTo>
                  <a:pt x="1105995" y="546614"/>
                  <a:pt x="1059958" y="541858"/>
                  <a:pt x="1014050" y="538150"/>
                </a:cubicBezTo>
                <a:cubicBezTo>
                  <a:pt x="968218" y="535849"/>
                  <a:pt x="922309" y="533982"/>
                  <a:pt x="876426" y="535414"/>
                </a:cubicBezTo>
                <a:cubicBezTo>
                  <a:pt x="865986" y="534903"/>
                  <a:pt x="839705" y="540451"/>
                  <a:pt x="834305" y="530147"/>
                </a:cubicBezTo>
                <a:cubicBezTo>
                  <a:pt x="831618" y="524061"/>
                  <a:pt x="837581" y="519433"/>
                  <a:pt x="841138" y="515265"/>
                </a:cubicBezTo>
                <a:cubicBezTo>
                  <a:pt x="849378" y="506444"/>
                  <a:pt x="858309" y="498338"/>
                  <a:pt x="867265" y="490284"/>
                </a:cubicBezTo>
                <a:cubicBezTo>
                  <a:pt x="877143" y="481488"/>
                  <a:pt x="886714" y="472334"/>
                  <a:pt x="896131" y="463052"/>
                </a:cubicBezTo>
                <a:cubicBezTo>
                  <a:pt x="914684" y="445563"/>
                  <a:pt x="934183" y="429684"/>
                  <a:pt x="952250" y="411760"/>
                </a:cubicBezTo>
                <a:cubicBezTo>
                  <a:pt x="970444" y="394960"/>
                  <a:pt x="989637" y="379312"/>
                  <a:pt x="1007166" y="361797"/>
                </a:cubicBezTo>
                <a:cubicBezTo>
                  <a:pt x="1025233" y="345176"/>
                  <a:pt x="1043658" y="328991"/>
                  <a:pt x="1061596" y="312243"/>
                </a:cubicBezTo>
                <a:cubicBezTo>
                  <a:pt x="1083911" y="293807"/>
                  <a:pt x="1106584" y="275781"/>
                  <a:pt x="1124164" y="252487"/>
                </a:cubicBezTo>
                <a:cubicBezTo>
                  <a:pt x="1137573" y="234332"/>
                  <a:pt x="1151827" y="214925"/>
                  <a:pt x="1152774" y="191861"/>
                </a:cubicBezTo>
                <a:cubicBezTo>
                  <a:pt x="1146504" y="156192"/>
                  <a:pt x="1108042" y="162431"/>
                  <a:pt x="1083194" y="174269"/>
                </a:cubicBezTo>
                <a:cubicBezTo>
                  <a:pt x="1053714" y="187514"/>
                  <a:pt x="1028508" y="208021"/>
                  <a:pt x="1003558" y="228119"/>
                </a:cubicBezTo>
                <a:cubicBezTo>
                  <a:pt x="975793" y="250850"/>
                  <a:pt x="947823" y="274809"/>
                  <a:pt x="921132" y="298589"/>
                </a:cubicBezTo>
                <a:cubicBezTo>
                  <a:pt x="910589" y="307794"/>
                  <a:pt x="900379" y="317433"/>
                  <a:pt x="890424" y="327278"/>
                </a:cubicBezTo>
                <a:cubicBezTo>
                  <a:pt x="871155" y="345662"/>
                  <a:pt x="850760" y="362870"/>
                  <a:pt x="833717" y="383454"/>
                </a:cubicBezTo>
                <a:cubicBezTo>
                  <a:pt x="820282" y="398975"/>
                  <a:pt x="804851" y="412552"/>
                  <a:pt x="790904" y="427587"/>
                </a:cubicBezTo>
                <a:cubicBezTo>
                  <a:pt x="776472" y="444131"/>
                  <a:pt x="760836" y="459472"/>
                  <a:pt x="743588" y="473075"/>
                </a:cubicBezTo>
                <a:cubicBezTo>
                  <a:pt x="737779" y="477729"/>
                  <a:pt x="733071" y="483815"/>
                  <a:pt x="726827" y="487803"/>
                </a:cubicBezTo>
                <a:cubicBezTo>
                  <a:pt x="723039" y="489977"/>
                  <a:pt x="717921" y="487778"/>
                  <a:pt x="716744" y="483610"/>
                </a:cubicBezTo>
                <a:cubicBezTo>
                  <a:pt x="716105" y="480133"/>
                  <a:pt x="717103" y="476246"/>
                  <a:pt x="717154" y="472820"/>
                </a:cubicBezTo>
                <a:cubicBezTo>
                  <a:pt x="718152" y="454665"/>
                  <a:pt x="719764" y="436588"/>
                  <a:pt x="722016" y="418561"/>
                </a:cubicBezTo>
                <a:cubicBezTo>
                  <a:pt x="728874" y="360058"/>
                  <a:pt x="738777" y="301913"/>
                  <a:pt x="747862" y="243716"/>
                </a:cubicBezTo>
                <a:cubicBezTo>
                  <a:pt x="752724" y="217610"/>
                  <a:pt x="756102" y="191324"/>
                  <a:pt x="758763" y="164911"/>
                </a:cubicBezTo>
                <a:cubicBezTo>
                  <a:pt x="761834" y="133205"/>
                  <a:pt x="766850" y="101575"/>
                  <a:pt x="766466" y="69613"/>
                </a:cubicBezTo>
                <a:cubicBezTo>
                  <a:pt x="765980" y="55243"/>
                  <a:pt x="767438" y="39799"/>
                  <a:pt x="763139" y="25991"/>
                </a:cubicBezTo>
                <a:cubicBezTo>
                  <a:pt x="748911" y="2697"/>
                  <a:pt x="715797" y="15559"/>
                  <a:pt x="699855" y="30568"/>
                </a:cubicBezTo>
                <a:cubicBezTo>
                  <a:pt x="668507" y="58260"/>
                  <a:pt x="654893" y="120599"/>
                  <a:pt x="644145" y="160564"/>
                </a:cubicBezTo>
                <a:cubicBezTo>
                  <a:pt x="633679" y="208993"/>
                  <a:pt x="622547" y="257370"/>
                  <a:pt x="614845" y="306311"/>
                </a:cubicBezTo>
                <a:cubicBezTo>
                  <a:pt x="611697" y="332443"/>
                  <a:pt x="605683" y="358089"/>
                  <a:pt x="602075" y="384144"/>
                </a:cubicBezTo>
                <a:cubicBezTo>
                  <a:pt x="598262" y="408896"/>
                  <a:pt x="593784" y="433570"/>
                  <a:pt x="590815" y="458475"/>
                </a:cubicBezTo>
                <a:cubicBezTo>
                  <a:pt x="589817" y="466351"/>
                  <a:pt x="588819" y="474226"/>
                  <a:pt x="588205" y="482127"/>
                </a:cubicBezTo>
                <a:cubicBezTo>
                  <a:pt x="587668" y="485400"/>
                  <a:pt x="588999" y="489849"/>
                  <a:pt x="585288" y="491537"/>
                </a:cubicBezTo>
                <a:cubicBezTo>
                  <a:pt x="585032" y="496727"/>
                  <a:pt x="578763" y="499463"/>
                  <a:pt x="574719" y="496318"/>
                </a:cubicBezTo>
                <a:cubicBezTo>
                  <a:pt x="563357" y="485323"/>
                  <a:pt x="557472" y="469905"/>
                  <a:pt x="548694" y="456890"/>
                </a:cubicBezTo>
                <a:cubicBezTo>
                  <a:pt x="534415" y="433545"/>
                  <a:pt x="520212" y="410123"/>
                  <a:pt x="508441" y="385372"/>
                </a:cubicBezTo>
                <a:cubicBezTo>
                  <a:pt x="486331" y="341955"/>
                  <a:pt x="459590" y="300967"/>
                  <a:pt x="433436" y="259953"/>
                </a:cubicBezTo>
                <a:cubicBezTo>
                  <a:pt x="418082" y="239293"/>
                  <a:pt x="403547" y="218172"/>
                  <a:pt x="390522" y="195952"/>
                </a:cubicBezTo>
                <a:cubicBezTo>
                  <a:pt x="365751" y="162635"/>
                  <a:pt x="339419" y="129650"/>
                  <a:pt x="306842" y="103595"/>
                </a:cubicBezTo>
                <a:cubicBezTo>
                  <a:pt x="286396" y="88176"/>
                  <a:pt x="251977" y="67951"/>
                  <a:pt x="226489" y="78128"/>
                </a:cubicBezTo>
                <a:cubicBezTo>
                  <a:pt x="219657" y="90478"/>
                  <a:pt x="223930" y="105155"/>
                  <a:pt x="226029" y="118246"/>
                </a:cubicBezTo>
                <a:cubicBezTo>
                  <a:pt x="232733" y="150029"/>
                  <a:pt x="243405" y="180866"/>
                  <a:pt x="257761" y="209990"/>
                </a:cubicBezTo>
                <a:cubicBezTo>
                  <a:pt x="267997" y="230599"/>
                  <a:pt x="281303" y="249444"/>
                  <a:pt x="292691" y="269414"/>
                </a:cubicBezTo>
                <a:cubicBezTo>
                  <a:pt x="309913" y="300915"/>
                  <a:pt x="328005" y="331880"/>
                  <a:pt x="350294" y="360135"/>
                </a:cubicBezTo>
                <a:cubicBezTo>
                  <a:pt x="366390" y="383045"/>
                  <a:pt x="384457" y="404396"/>
                  <a:pt x="401679" y="426436"/>
                </a:cubicBezTo>
                <a:cubicBezTo>
                  <a:pt x="411173" y="438914"/>
                  <a:pt x="420437" y="451648"/>
                  <a:pt x="431031" y="463282"/>
                </a:cubicBezTo>
                <a:cubicBezTo>
                  <a:pt x="449533" y="482843"/>
                  <a:pt x="466601" y="503631"/>
                  <a:pt x="483567" y="524521"/>
                </a:cubicBezTo>
                <a:cubicBezTo>
                  <a:pt x="493701" y="537229"/>
                  <a:pt x="521748" y="564359"/>
                  <a:pt x="513559" y="581414"/>
                </a:cubicBezTo>
                <a:cubicBezTo>
                  <a:pt x="505856" y="590849"/>
                  <a:pt x="475174" y="580621"/>
                  <a:pt x="462712" y="581260"/>
                </a:cubicBezTo>
                <a:cubicBezTo>
                  <a:pt x="395486" y="581005"/>
                  <a:pt x="328287" y="584738"/>
                  <a:pt x="261062" y="585377"/>
                </a:cubicBezTo>
                <a:cubicBezTo>
                  <a:pt x="220476" y="587423"/>
                  <a:pt x="179916" y="589622"/>
                  <a:pt x="139253" y="590286"/>
                </a:cubicBezTo>
                <a:cubicBezTo>
                  <a:pt x="103171" y="591284"/>
                  <a:pt x="68266" y="591258"/>
                  <a:pt x="34308" y="603557"/>
                </a:cubicBezTo>
                <a:cubicBezTo>
                  <a:pt x="26503" y="606881"/>
                  <a:pt x="15653" y="609591"/>
                  <a:pt x="13350" y="618796"/>
                </a:cubicBezTo>
                <a:cubicBezTo>
                  <a:pt x="14194" y="635954"/>
                  <a:pt x="40398" y="651270"/>
                  <a:pt x="54882" y="656997"/>
                </a:cubicBezTo>
                <a:cubicBezTo>
                  <a:pt x="103017" y="671879"/>
                  <a:pt x="154249" y="669833"/>
                  <a:pt x="204073" y="670012"/>
                </a:cubicBezTo>
                <a:cubicBezTo>
                  <a:pt x="258400" y="669194"/>
                  <a:pt x="312677" y="665921"/>
                  <a:pt x="366928" y="662904"/>
                </a:cubicBezTo>
                <a:cubicBezTo>
                  <a:pt x="406260" y="659938"/>
                  <a:pt x="445592" y="655489"/>
                  <a:pt x="485103" y="657176"/>
                </a:cubicBezTo>
                <a:cubicBezTo>
                  <a:pt x="493548" y="658276"/>
                  <a:pt x="510642" y="655489"/>
                  <a:pt x="510667" y="667711"/>
                </a:cubicBezTo>
                <a:cubicBezTo>
                  <a:pt x="510437" y="669322"/>
                  <a:pt x="509567" y="671035"/>
                  <a:pt x="508415" y="672186"/>
                </a:cubicBezTo>
                <a:cubicBezTo>
                  <a:pt x="502351" y="677095"/>
                  <a:pt x="495595" y="681186"/>
                  <a:pt x="489402" y="685942"/>
                </a:cubicBezTo>
                <a:cubicBezTo>
                  <a:pt x="474022" y="696656"/>
                  <a:pt x="461816" y="711051"/>
                  <a:pt x="446871" y="722302"/>
                </a:cubicBezTo>
                <a:cubicBezTo>
                  <a:pt x="414295" y="745366"/>
                  <a:pt x="383229" y="770475"/>
                  <a:pt x="351702" y="794945"/>
                </a:cubicBezTo>
                <a:cubicBezTo>
                  <a:pt x="329131" y="813483"/>
                  <a:pt x="306996" y="832507"/>
                  <a:pt x="285398" y="852119"/>
                </a:cubicBezTo>
                <a:cubicBezTo>
                  <a:pt x="253948" y="878302"/>
                  <a:pt x="223879" y="906378"/>
                  <a:pt x="198520" y="938570"/>
                </a:cubicBezTo>
                <a:cubicBezTo>
                  <a:pt x="189486" y="950459"/>
                  <a:pt x="181349" y="963014"/>
                  <a:pt x="173518" y="975697"/>
                </a:cubicBezTo>
                <a:cubicBezTo>
                  <a:pt x="160442" y="997354"/>
                  <a:pt x="145522" y="1022924"/>
                  <a:pt x="154300" y="1048851"/>
                </a:cubicBezTo>
                <a:cubicBezTo>
                  <a:pt x="157396" y="1053019"/>
                  <a:pt x="164459" y="1049542"/>
                  <a:pt x="168861" y="1049439"/>
                </a:cubicBezTo>
                <a:cubicBezTo>
                  <a:pt x="180632" y="1046908"/>
                  <a:pt x="191713" y="1042152"/>
                  <a:pt x="202742" y="1037473"/>
                </a:cubicBezTo>
                <a:cubicBezTo>
                  <a:pt x="229074" y="1026682"/>
                  <a:pt x="252975" y="1011341"/>
                  <a:pt x="276416" y="995411"/>
                </a:cubicBezTo>
                <a:cubicBezTo>
                  <a:pt x="309683" y="971989"/>
                  <a:pt x="342413" y="947800"/>
                  <a:pt x="372890" y="920824"/>
                </a:cubicBezTo>
                <a:cubicBezTo>
                  <a:pt x="388398" y="907656"/>
                  <a:pt x="402319" y="892826"/>
                  <a:pt x="417008" y="878762"/>
                </a:cubicBezTo>
                <a:cubicBezTo>
                  <a:pt x="426885" y="869660"/>
                  <a:pt x="436994" y="860787"/>
                  <a:pt x="446385" y="851173"/>
                </a:cubicBezTo>
                <a:cubicBezTo>
                  <a:pt x="486126" y="808548"/>
                  <a:pt x="528862" y="768915"/>
                  <a:pt x="572647" y="730510"/>
                </a:cubicBezTo>
                <a:cubicBezTo>
                  <a:pt x="585442" y="719234"/>
                  <a:pt x="599132" y="709006"/>
                  <a:pt x="611569" y="697321"/>
                </a:cubicBezTo>
                <a:cubicBezTo>
                  <a:pt x="617378" y="691925"/>
                  <a:pt x="628561" y="679064"/>
                  <a:pt x="634370" y="691133"/>
                </a:cubicBezTo>
                <a:cubicBezTo>
                  <a:pt x="635700" y="697193"/>
                  <a:pt x="634600" y="703611"/>
                  <a:pt x="634933" y="709799"/>
                </a:cubicBezTo>
                <a:cubicBezTo>
                  <a:pt x="634907" y="773774"/>
                  <a:pt x="634779" y="837774"/>
                  <a:pt x="636775" y="901724"/>
                </a:cubicBezTo>
                <a:cubicBezTo>
                  <a:pt x="637057" y="947877"/>
                  <a:pt x="641100" y="993851"/>
                  <a:pt x="651157" y="1038956"/>
                </a:cubicBezTo>
                <a:cubicBezTo>
                  <a:pt x="655738" y="1060409"/>
                  <a:pt x="660523" y="1081913"/>
                  <a:pt x="667893" y="1102624"/>
                </a:cubicBezTo>
                <a:cubicBezTo>
                  <a:pt x="673830" y="1117787"/>
                  <a:pt x="677336" y="1135686"/>
                  <a:pt x="690335" y="114660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16171103" y="394602"/>
            <a:ext cx="1252832" cy="1133344"/>
          </a:xfrm>
          <a:custGeom>
            <a:rect b="b" l="l" r="r" t="t"/>
            <a:pathLst>
              <a:path extrusionOk="0" h="1133344" w="1252832">
                <a:moveTo>
                  <a:pt x="1236154" y="554500"/>
                </a:moveTo>
                <a:cubicBezTo>
                  <a:pt x="1262922" y="571632"/>
                  <a:pt x="1255577" y="594465"/>
                  <a:pt x="1227582" y="603006"/>
                </a:cubicBezTo>
                <a:cubicBezTo>
                  <a:pt x="1206598" y="609603"/>
                  <a:pt x="1186075" y="617887"/>
                  <a:pt x="1164451" y="622285"/>
                </a:cubicBezTo>
                <a:cubicBezTo>
                  <a:pt x="1143314" y="626274"/>
                  <a:pt x="1121690" y="626044"/>
                  <a:pt x="1100374" y="628754"/>
                </a:cubicBezTo>
                <a:cubicBezTo>
                  <a:pt x="1073760" y="632360"/>
                  <a:pt x="1046916" y="631056"/>
                  <a:pt x="1020174" y="631976"/>
                </a:cubicBezTo>
                <a:cubicBezTo>
                  <a:pt x="987137" y="634175"/>
                  <a:pt x="954203" y="631234"/>
                  <a:pt x="921243" y="629572"/>
                </a:cubicBezTo>
                <a:cubicBezTo>
                  <a:pt x="905607" y="629342"/>
                  <a:pt x="889818" y="627808"/>
                  <a:pt x="874260" y="629240"/>
                </a:cubicBezTo>
                <a:cubicBezTo>
                  <a:pt x="860006" y="634840"/>
                  <a:pt x="873850" y="648622"/>
                  <a:pt x="880913" y="654247"/>
                </a:cubicBezTo>
                <a:cubicBezTo>
                  <a:pt x="890995" y="662532"/>
                  <a:pt x="902153" y="669384"/>
                  <a:pt x="911979" y="677976"/>
                </a:cubicBezTo>
                <a:cubicBezTo>
                  <a:pt x="924595" y="689329"/>
                  <a:pt x="936111" y="701858"/>
                  <a:pt x="949136" y="712750"/>
                </a:cubicBezTo>
                <a:cubicBezTo>
                  <a:pt x="970171" y="730010"/>
                  <a:pt x="989978" y="749571"/>
                  <a:pt x="1008428" y="769771"/>
                </a:cubicBezTo>
                <a:cubicBezTo>
                  <a:pt x="1025420" y="789510"/>
                  <a:pt x="1040058" y="811142"/>
                  <a:pt x="1055565" y="832032"/>
                </a:cubicBezTo>
                <a:cubicBezTo>
                  <a:pt x="1068309" y="851414"/>
                  <a:pt x="1078366" y="872356"/>
                  <a:pt x="1088884" y="892990"/>
                </a:cubicBezTo>
                <a:cubicBezTo>
                  <a:pt x="1092850" y="900994"/>
                  <a:pt x="1096509" y="909176"/>
                  <a:pt x="1098147" y="918023"/>
                </a:cubicBezTo>
                <a:cubicBezTo>
                  <a:pt x="1100246" y="924415"/>
                  <a:pt x="1096919" y="930296"/>
                  <a:pt x="1091724" y="934029"/>
                </a:cubicBezTo>
                <a:cubicBezTo>
                  <a:pt x="1065776" y="947428"/>
                  <a:pt x="1031076" y="918969"/>
                  <a:pt x="1010143" y="904752"/>
                </a:cubicBezTo>
                <a:cubicBezTo>
                  <a:pt x="989875" y="888643"/>
                  <a:pt x="971374" y="870285"/>
                  <a:pt x="953435" y="851644"/>
                </a:cubicBezTo>
                <a:cubicBezTo>
                  <a:pt x="944376" y="841263"/>
                  <a:pt x="935906" y="830319"/>
                  <a:pt x="926259" y="820449"/>
                </a:cubicBezTo>
                <a:cubicBezTo>
                  <a:pt x="912082" y="806335"/>
                  <a:pt x="897828" y="792374"/>
                  <a:pt x="885007" y="777007"/>
                </a:cubicBezTo>
                <a:cubicBezTo>
                  <a:pt x="872878" y="763301"/>
                  <a:pt x="859161" y="751181"/>
                  <a:pt x="846469" y="738013"/>
                </a:cubicBezTo>
                <a:cubicBezTo>
                  <a:pt x="829605" y="719731"/>
                  <a:pt x="810924" y="703392"/>
                  <a:pt x="792704" y="686516"/>
                </a:cubicBezTo>
                <a:cubicBezTo>
                  <a:pt x="785846" y="680175"/>
                  <a:pt x="779448" y="673348"/>
                  <a:pt x="772820" y="666776"/>
                </a:cubicBezTo>
                <a:cubicBezTo>
                  <a:pt x="767293" y="662276"/>
                  <a:pt x="760563" y="666930"/>
                  <a:pt x="759590" y="673169"/>
                </a:cubicBezTo>
                <a:cubicBezTo>
                  <a:pt x="753270" y="723822"/>
                  <a:pt x="751888" y="774961"/>
                  <a:pt x="747537" y="825845"/>
                </a:cubicBezTo>
                <a:cubicBezTo>
                  <a:pt x="741677" y="899485"/>
                  <a:pt x="726861" y="972154"/>
                  <a:pt x="709664" y="1043902"/>
                </a:cubicBezTo>
                <a:cubicBezTo>
                  <a:pt x="704828" y="1064971"/>
                  <a:pt x="698814" y="1085759"/>
                  <a:pt x="691700" y="1106190"/>
                </a:cubicBezTo>
                <a:cubicBezTo>
                  <a:pt x="688348" y="1116008"/>
                  <a:pt x="683537" y="1125213"/>
                  <a:pt x="677062" y="1133344"/>
                </a:cubicBezTo>
                <a:cubicBezTo>
                  <a:pt x="664063" y="1122401"/>
                  <a:pt x="660557" y="1104502"/>
                  <a:pt x="654569" y="1089314"/>
                </a:cubicBezTo>
                <a:cubicBezTo>
                  <a:pt x="647199" y="1068628"/>
                  <a:pt x="642439" y="1047098"/>
                  <a:pt x="637833" y="1025645"/>
                </a:cubicBezTo>
                <a:cubicBezTo>
                  <a:pt x="627750" y="980541"/>
                  <a:pt x="623707" y="934566"/>
                  <a:pt x="623451" y="888413"/>
                </a:cubicBezTo>
                <a:cubicBezTo>
                  <a:pt x="621455" y="824464"/>
                  <a:pt x="621557" y="760463"/>
                  <a:pt x="621609" y="696488"/>
                </a:cubicBezTo>
                <a:cubicBezTo>
                  <a:pt x="621276" y="690300"/>
                  <a:pt x="622376" y="683882"/>
                  <a:pt x="621046" y="677822"/>
                </a:cubicBezTo>
                <a:cubicBezTo>
                  <a:pt x="615262" y="665753"/>
                  <a:pt x="604054" y="678640"/>
                  <a:pt x="598245" y="684010"/>
                </a:cubicBezTo>
                <a:cubicBezTo>
                  <a:pt x="585808" y="695695"/>
                  <a:pt x="572117" y="705923"/>
                  <a:pt x="559322" y="717199"/>
                </a:cubicBezTo>
                <a:cubicBezTo>
                  <a:pt x="515512" y="755605"/>
                  <a:pt x="472802" y="795238"/>
                  <a:pt x="433061" y="837862"/>
                </a:cubicBezTo>
                <a:cubicBezTo>
                  <a:pt x="423669" y="847476"/>
                  <a:pt x="413587" y="856349"/>
                  <a:pt x="403684" y="865452"/>
                </a:cubicBezTo>
                <a:cubicBezTo>
                  <a:pt x="389020" y="879490"/>
                  <a:pt x="375099" y="894346"/>
                  <a:pt x="359592" y="907514"/>
                </a:cubicBezTo>
                <a:cubicBezTo>
                  <a:pt x="329114" y="934490"/>
                  <a:pt x="296384" y="958704"/>
                  <a:pt x="263117" y="982100"/>
                </a:cubicBezTo>
                <a:cubicBezTo>
                  <a:pt x="239677" y="998030"/>
                  <a:pt x="215776" y="1013397"/>
                  <a:pt x="189443" y="1024188"/>
                </a:cubicBezTo>
                <a:cubicBezTo>
                  <a:pt x="178414" y="1028867"/>
                  <a:pt x="167334" y="1033597"/>
                  <a:pt x="155562" y="1036154"/>
                </a:cubicBezTo>
                <a:cubicBezTo>
                  <a:pt x="151135" y="1036257"/>
                  <a:pt x="144098" y="1039760"/>
                  <a:pt x="141001" y="1035566"/>
                </a:cubicBezTo>
                <a:cubicBezTo>
                  <a:pt x="132198" y="1009639"/>
                  <a:pt x="147143" y="984069"/>
                  <a:pt x="160219" y="962412"/>
                </a:cubicBezTo>
                <a:cubicBezTo>
                  <a:pt x="168050" y="949729"/>
                  <a:pt x="176188" y="937175"/>
                  <a:pt x="185221" y="925285"/>
                </a:cubicBezTo>
                <a:cubicBezTo>
                  <a:pt x="210606" y="893093"/>
                  <a:pt x="240675" y="865017"/>
                  <a:pt x="272099" y="838834"/>
                </a:cubicBezTo>
                <a:cubicBezTo>
                  <a:pt x="293723" y="819222"/>
                  <a:pt x="315833" y="800198"/>
                  <a:pt x="338403" y="781660"/>
                </a:cubicBezTo>
                <a:cubicBezTo>
                  <a:pt x="369956" y="757190"/>
                  <a:pt x="401022" y="732081"/>
                  <a:pt x="433573" y="709017"/>
                </a:cubicBezTo>
                <a:cubicBezTo>
                  <a:pt x="448517" y="697767"/>
                  <a:pt x="460724" y="683371"/>
                  <a:pt x="476103" y="672657"/>
                </a:cubicBezTo>
                <a:cubicBezTo>
                  <a:pt x="482322" y="667901"/>
                  <a:pt x="489052" y="663810"/>
                  <a:pt x="495117" y="658901"/>
                </a:cubicBezTo>
                <a:cubicBezTo>
                  <a:pt x="496268" y="657750"/>
                  <a:pt x="497139" y="656037"/>
                  <a:pt x="497369" y="654426"/>
                </a:cubicBezTo>
                <a:cubicBezTo>
                  <a:pt x="497318" y="642204"/>
                  <a:pt x="480249" y="644991"/>
                  <a:pt x="471804" y="643891"/>
                </a:cubicBezTo>
                <a:cubicBezTo>
                  <a:pt x="432293" y="642204"/>
                  <a:pt x="392961" y="646653"/>
                  <a:pt x="353629" y="649619"/>
                </a:cubicBezTo>
                <a:cubicBezTo>
                  <a:pt x="299378" y="652636"/>
                  <a:pt x="245102" y="655909"/>
                  <a:pt x="190774" y="656727"/>
                </a:cubicBezTo>
                <a:cubicBezTo>
                  <a:pt x="140950" y="656548"/>
                  <a:pt x="89693" y="658594"/>
                  <a:pt x="41584" y="643713"/>
                </a:cubicBezTo>
                <a:cubicBezTo>
                  <a:pt x="27023" y="638036"/>
                  <a:pt x="819" y="622720"/>
                  <a:pt x="0" y="605563"/>
                </a:cubicBezTo>
                <a:cubicBezTo>
                  <a:pt x="2329" y="596358"/>
                  <a:pt x="13179" y="593647"/>
                  <a:pt x="20958" y="590323"/>
                </a:cubicBezTo>
                <a:cubicBezTo>
                  <a:pt x="54916" y="578024"/>
                  <a:pt x="89821" y="578050"/>
                  <a:pt x="125903" y="577053"/>
                </a:cubicBezTo>
                <a:cubicBezTo>
                  <a:pt x="166540" y="576388"/>
                  <a:pt x="207126" y="574189"/>
                  <a:pt x="247712" y="572143"/>
                </a:cubicBezTo>
                <a:cubicBezTo>
                  <a:pt x="314937" y="571530"/>
                  <a:pt x="382111" y="567771"/>
                  <a:pt x="449336" y="568027"/>
                </a:cubicBezTo>
                <a:cubicBezTo>
                  <a:pt x="461799" y="567387"/>
                  <a:pt x="492481" y="577615"/>
                  <a:pt x="500184" y="568205"/>
                </a:cubicBezTo>
                <a:cubicBezTo>
                  <a:pt x="508373" y="551125"/>
                  <a:pt x="480326" y="524021"/>
                  <a:pt x="470192" y="511313"/>
                </a:cubicBezTo>
                <a:cubicBezTo>
                  <a:pt x="453226" y="490448"/>
                  <a:pt x="436157" y="469660"/>
                  <a:pt x="417681" y="450074"/>
                </a:cubicBezTo>
                <a:cubicBezTo>
                  <a:pt x="407087" y="438440"/>
                  <a:pt x="397823" y="425706"/>
                  <a:pt x="388329" y="413228"/>
                </a:cubicBezTo>
                <a:cubicBezTo>
                  <a:pt x="371107" y="391187"/>
                  <a:pt x="353041" y="369837"/>
                  <a:pt x="336945" y="346926"/>
                </a:cubicBezTo>
                <a:cubicBezTo>
                  <a:pt x="314656" y="318672"/>
                  <a:pt x="296563" y="287707"/>
                  <a:pt x="279341" y="256205"/>
                </a:cubicBezTo>
                <a:cubicBezTo>
                  <a:pt x="267979" y="236236"/>
                  <a:pt x="254647" y="217391"/>
                  <a:pt x="244411" y="196782"/>
                </a:cubicBezTo>
                <a:cubicBezTo>
                  <a:pt x="230055" y="167658"/>
                  <a:pt x="219384" y="136821"/>
                  <a:pt x="212679" y="105038"/>
                </a:cubicBezTo>
                <a:cubicBezTo>
                  <a:pt x="210581" y="91946"/>
                  <a:pt x="206307" y="77270"/>
                  <a:pt x="213140" y="64919"/>
                </a:cubicBezTo>
                <a:cubicBezTo>
                  <a:pt x="238602" y="54743"/>
                  <a:pt x="273021" y="74968"/>
                  <a:pt x="293467" y="90387"/>
                </a:cubicBezTo>
                <a:cubicBezTo>
                  <a:pt x="326043" y="116442"/>
                  <a:pt x="352375" y="149427"/>
                  <a:pt x="377147" y="182744"/>
                </a:cubicBezTo>
                <a:cubicBezTo>
                  <a:pt x="390172" y="204938"/>
                  <a:pt x="404707" y="226084"/>
                  <a:pt x="420061" y="246745"/>
                </a:cubicBezTo>
                <a:cubicBezTo>
                  <a:pt x="446214" y="287733"/>
                  <a:pt x="472981" y="328721"/>
                  <a:pt x="495066" y="372138"/>
                </a:cubicBezTo>
                <a:cubicBezTo>
                  <a:pt x="506837" y="396889"/>
                  <a:pt x="521040" y="420311"/>
                  <a:pt x="535319" y="443656"/>
                </a:cubicBezTo>
                <a:cubicBezTo>
                  <a:pt x="544096" y="456645"/>
                  <a:pt x="549982" y="472064"/>
                  <a:pt x="561344" y="483084"/>
                </a:cubicBezTo>
                <a:cubicBezTo>
                  <a:pt x="565387" y="486204"/>
                  <a:pt x="571657" y="483493"/>
                  <a:pt x="571913" y="478303"/>
                </a:cubicBezTo>
                <a:cubicBezTo>
                  <a:pt x="575623" y="476615"/>
                  <a:pt x="574293" y="472192"/>
                  <a:pt x="574830" y="468919"/>
                </a:cubicBezTo>
                <a:cubicBezTo>
                  <a:pt x="575444" y="461018"/>
                  <a:pt x="576442" y="453142"/>
                  <a:pt x="577440" y="445267"/>
                </a:cubicBezTo>
                <a:cubicBezTo>
                  <a:pt x="580409" y="420362"/>
                  <a:pt x="584913" y="395688"/>
                  <a:pt x="588700" y="370936"/>
                </a:cubicBezTo>
                <a:cubicBezTo>
                  <a:pt x="592308" y="344881"/>
                  <a:pt x="598322" y="319209"/>
                  <a:pt x="601469" y="293102"/>
                </a:cubicBezTo>
                <a:cubicBezTo>
                  <a:pt x="609172" y="244162"/>
                  <a:pt x="620278" y="195759"/>
                  <a:pt x="630770" y="147356"/>
                </a:cubicBezTo>
                <a:cubicBezTo>
                  <a:pt x="641518" y="107416"/>
                  <a:pt x="655132" y="45052"/>
                  <a:pt x="686428" y="17360"/>
                </a:cubicBezTo>
                <a:cubicBezTo>
                  <a:pt x="702371" y="2325"/>
                  <a:pt x="735510" y="-10511"/>
                  <a:pt x="749713" y="12783"/>
                </a:cubicBezTo>
                <a:cubicBezTo>
                  <a:pt x="754037" y="26565"/>
                  <a:pt x="752553" y="42035"/>
                  <a:pt x="753065" y="56405"/>
                </a:cubicBezTo>
                <a:cubicBezTo>
                  <a:pt x="753449" y="88341"/>
                  <a:pt x="748433" y="119971"/>
                  <a:pt x="745362" y="151703"/>
                </a:cubicBezTo>
                <a:cubicBezTo>
                  <a:pt x="742701" y="178116"/>
                  <a:pt x="739323" y="204427"/>
                  <a:pt x="734461" y="230508"/>
                </a:cubicBezTo>
                <a:cubicBezTo>
                  <a:pt x="725376" y="288704"/>
                  <a:pt x="715473" y="346850"/>
                  <a:pt x="708615" y="405353"/>
                </a:cubicBezTo>
                <a:cubicBezTo>
                  <a:pt x="706363" y="423379"/>
                  <a:pt x="704751" y="441457"/>
                  <a:pt x="703753" y="459611"/>
                </a:cubicBezTo>
                <a:cubicBezTo>
                  <a:pt x="703702" y="463038"/>
                  <a:pt x="702704" y="466924"/>
                  <a:pt x="703343" y="470402"/>
                </a:cubicBezTo>
                <a:cubicBezTo>
                  <a:pt x="704495" y="474570"/>
                  <a:pt x="709613" y="476769"/>
                  <a:pt x="713426" y="474595"/>
                </a:cubicBezTo>
                <a:cubicBezTo>
                  <a:pt x="719670" y="470606"/>
                  <a:pt x="724404" y="464521"/>
                  <a:pt x="730187" y="459867"/>
                </a:cubicBezTo>
                <a:cubicBezTo>
                  <a:pt x="747435" y="446264"/>
                  <a:pt x="763096" y="430922"/>
                  <a:pt x="777503" y="414379"/>
                </a:cubicBezTo>
                <a:cubicBezTo>
                  <a:pt x="791450" y="399318"/>
                  <a:pt x="806855" y="385741"/>
                  <a:pt x="820316" y="370246"/>
                </a:cubicBezTo>
                <a:cubicBezTo>
                  <a:pt x="837384" y="349662"/>
                  <a:pt x="857754" y="332454"/>
                  <a:pt x="877023" y="314069"/>
                </a:cubicBezTo>
                <a:cubicBezTo>
                  <a:pt x="886978" y="304225"/>
                  <a:pt x="897188" y="294585"/>
                  <a:pt x="907731" y="285380"/>
                </a:cubicBezTo>
                <a:cubicBezTo>
                  <a:pt x="934396" y="261601"/>
                  <a:pt x="962392" y="237642"/>
                  <a:pt x="990157" y="214911"/>
                </a:cubicBezTo>
                <a:cubicBezTo>
                  <a:pt x="1015107" y="194813"/>
                  <a:pt x="1040314" y="174281"/>
                  <a:pt x="1069793" y="161061"/>
                </a:cubicBezTo>
                <a:cubicBezTo>
                  <a:pt x="1094641" y="149222"/>
                  <a:pt x="1133103" y="142983"/>
                  <a:pt x="1139373" y="178653"/>
                </a:cubicBezTo>
                <a:cubicBezTo>
                  <a:pt x="1138426" y="201717"/>
                  <a:pt x="1124172" y="221124"/>
                  <a:pt x="1110763" y="239253"/>
                </a:cubicBezTo>
                <a:cubicBezTo>
                  <a:pt x="1093208" y="262547"/>
                  <a:pt x="1070510" y="280573"/>
                  <a:pt x="1048195" y="299009"/>
                </a:cubicBezTo>
                <a:cubicBezTo>
                  <a:pt x="1030257" y="315757"/>
                  <a:pt x="1011832" y="331968"/>
                  <a:pt x="993765" y="348563"/>
                </a:cubicBezTo>
                <a:cubicBezTo>
                  <a:pt x="976236" y="366052"/>
                  <a:pt x="957018" y="381727"/>
                  <a:pt x="938849" y="398526"/>
                </a:cubicBezTo>
                <a:cubicBezTo>
                  <a:pt x="920808" y="416450"/>
                  <a:pt x="901308" y="432329"/>
                  <a:pt x="882730" y="449818"/>
                </a:cubicBezTo>
                <a:cubicBezTo>
                  <a:pt x="873313" y="459075"/>
                  <a:pt x="863742" y="468254"/>
                  <a:pt x="853864" y="477050"/>
                </a:cubicBezTo>
                <a:cubicBezTo>
                  <a:pt x="844908" y="485104"/>
                  <a:pt x="835977" y="493210"/>
                  <a:pt x="827737" y="502031"/>
                </a:cubicBezTo>
                <a:cubicBezTo>
                  <a:pt x="824180" y="506174"/>
                  <a:pt x="818243" y="510802"/>
                  <a:pt x="820904" y="516913"/>
                </a:cubicBezTo>
                <a:cubicBezTo>
                  <a:pt x="826304" y="527243"/>
                  <a:pt x="852585" y="521669"/>
                  <a:pt x="863026" y="522180"/>
                </a:cubicBezTo>
                <a:cubicBezTo>
                  <a:pt x="908909" y="520748"/>
                  <a:pt x="954817" y="522615"/>
                  <a:pt x="1000649" y="524916"/>
                </a:cubicBezTo>
                <a:cubicBezTo>
                  <a:pt x="1046558" y="528624"/>
                  <a:pt x="1092594" y="533380"/>
                  <a:pt x="1138503" y="537420"/>
                </a:cubicBezTo>
                <a:cubicBezTo>
                  <a:pt x="1151426" y="538673"/>
                  <a:pt x="1164323" y="540232"/>
                  <a:pt x="1177195" y="541767"/>
                </a:cubicBezTo>
                <a:cubicBezTo>
                  <a:pt x="1197053" y="544733"/>
                  <a:pt x="1217909" y="545781"/>
                  <a:pt x="1236154" y="554500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D925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32"/>
          <p:cNvSpPr/>
          <p:nvPr/>
        </p:nvSpPr>
        <p:spPr>
          <a:xfrm>
            <a:off x="4156651" y="5165107"/>
            <a:ext cx="2486258" cy="984065"/>
          </a:xfrm>
          <a:custGeom>
            <a:rect b="b" l="l" r="r" t="t"/>
            <a:pathLst>
              <a:path extrusionOk="0" h="184764" w="466811">
                <a:moveTo>
                  <a:pt x="0" y="0"/>
                </a:moveTo>
                <a:lnTo>
                  <a:pt x="466811" y="0"/>
                </a:lnTo>
                <a:lnTo>
                  <a:pt x="466811" y="184764"/>
                </a:lnTo>
                <a:lnTo>
                  <a:pt x="0" y="18476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8" name="Google Shape;1078;p32"/>
          <p:cNvSpPr/>
          <p:nvPr/>
        </p:nvSpPr>
        <p:spPr>
          <a:xfrm>
            <a:off x="11534995" y="5165107"/>
            <a:ext cx="2486258" cy="984065"/>
          </a:xfrm>
          <a:custGeom>
            <a:rect b="b" l="l" r="r" t="t"/>
            <a:pathLst>
              <a:path extrusionOk="0" h="184764" w="466811">
                <a:moveTo>
                  <a:pt x="0" y="0"/>
                </a:moveTo>
                <a:lnTo>
                  <a:pt x="466811" y="0"/>
                </a:lnTo>
                <a:lnTo>
                  <a:pt x="466811" y="184764"/>
                </a:lnTo>
                <a:lnTo>
                  <a:pt x="0" y="18476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9" name="Google Shape;1079;p32"/>
          <p:cNvSpPr/>
          <p:nvPr/>
        </p:nvSpPr>
        <p:spPr>
          <a:xfrm>
            <a:off x="2373448" y="7127340"/>
            <a:ext cx="2486258" cy="984065"/>
          </a:xfrm>
          <a:custGeom>
            <a:rect b="b" l="l" r="r" t="t"/>
            <a:pathLst>
              <a:path extrusionOk="0" h="184764" w="466811">
                <a:moveTo>
                  <a:pt x="0" y="0"/>
                </a:moveTo>
                <a:lnTo>
                  <a:pt x="466811" y="0"/>
                </a:lnTo>
                <a:lnTo>
                  <a:pt x="466811" y="184764"/>
                </a:lnTo>
                <a:lnTo>
                  <a:pt x="0" y="18476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0" name="Google Shape;1080;p32"/>
          <p:cNvSpPr txBox="1"/>
          <p:nvPr/>
        </p:nvSpPr>
        <p:spPr>
          <a:xfrm>
            <a:off x="4282535" y="5402481"/>
            <a:ext cx="1783203" cy="503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/>
          </a:p>
        </p:txBody>
      </p:sp>
      <p:sp>
        <p:nvSpPr>
          <p:cNvPr id="1081" name="Google Shape;1081;p32"/>
          <p:cNvSpPr/>
          <p:nvPr/>
        </p:nvSpPr>
        <p:spPr>
          <a:xfrm>
            <a:off x="6465823" y="7127340"/>
            <a:ext cx="2486258" cy="984065"/>
          </a:xfrm>
          <a:custGeom>
            <a:rect b="b" l="l" r="r" t="t"/>
            <a:pathLst>
              <a:path extrusionOk="0" h="184764" w="466811">
                <a:moveTo>
                  <a:pt x="0" y="0"/>
                </a:moveTo>
                <a:lnTo>
                  <a:pt x="466811" y="0"/>
                </a:lnTo>
                <a:lnTo>
                  <a:pt x="466811" y="184764"/>
                </a:lnTo>
                <a:lnTo>
                  <a:pt x="0" y="18476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2" name="Google Shape;1082;p32"/>
          <p:cNvSpPr/>
          <p:nvPr/>
        </p:nvSpPr>
        <p:spPr>
          <a:xfrm>
            <a:off x="10704681" y="7127340"/>
            <a:ext cx="2486258" cy="984065"/>
          </a:xfrm>
          <a:custGeom>
            <a:rect b="b" l="l" r="r" t="t"/>
            <a:pathLst>
              <a:path extrusionOk="0" h="184764" w="466811">
                <a:moveTo>
                  <a:pt x="0" y="0"/>
                </a:moveTo>
                <a:lnTo>
                  <a:pt x="466811" y="0"/>
                </a:lnTo>
                <a:lnTo>
                  <a:pt x="466811" y="184764"/>
                </a:lnTo>
                <a:lnTo>
                  <a:pt x="0" y="18476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3" name="Google Shape;1083;p32"/>
          <p:cNvSpPr/>
          <p:nvPr/>
        </p:nvSpPr>
        <p:spPr>
          <a:xfrm>
            <a:off x="14825669" y="7127340"/>
            <a:ext cx="2486258" cy="984065"/>
          </a:xfrm>
          <a:custGeom>
            <a:rect b="b" l="l" r="r" t="t"/>
            <a:pathLst>
              <a:path extrusionOk="0" h="184764" w="466811">
                <a:moveTo>
                  <a:pt x="0" y="0"/>
                </a:moveTo>
                <a:lnTo>
                  <a:pt x="466811" y="0"/>
                </a:lnTo>
                <a:lnTo>
                  <a:pt x="466811" y="184764"/>
                </a:lnTo>
                <a:lnTo>
                  <a:pt x="0" y="18476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1084" name="Google Shape;1084;p32"/>
          <p:cNvCxnSpPr/>
          <p:nvPr/>
        </p:nvCxnSpPr>
        <p:spPr>
          <a:xfrm rot="10800000">
            <a:off x="5383213" y="4555507"/>
            <a:ext cx="740443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5" name="Google Shape;1085;p32"/>
          <p:cNvCxnSpPr/>
          <p:nvPr/>
        </p:nvCxnSpPr>
        <p:spPr>
          <a:xfrm rot="-5400000">
            <a:off x="8970249" y="4231218"/>
            <a:ext cx="62952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6" name="Google Shape;1086;p32"/>
          <p:cNvSpPr/>
          <p:nvPr/>
        </p:nvSpPr>
        <p:spPr>
          <a:xfrm>
            <a:off x="8295963" y="2960259"/>
            <a:ext cx="2486258" cy="984065"/>
          </a:xfrm>
          <a:custGeom>
            <a:rect b="b" l="l" r="r" t="t"/>
            <a:pathLst>
              <a:path extrusionOk="0" h="184764" w="466811">
                <a:moveTo>
                  <a:pt x="0" y="0"/>
                </a:moveTo>
                <a:lnTo>
                  <a:pt x="466811" y="0"/>
                </a:lnTo>
                <a:lnTo>
                  <a:pt x="466811" y="184764"/>
                </a:lnTo>
                <a:lnTo>
                  <a:pt x="0" y="184764"/>
                </a:lnTo>
                <a:close/>
              </a:path>
            </a:pathLst>
          </a:custGeom>
          <a:solidFill>
            <a:srgbClr val="883DF8"/>
          </a:solidFill>
          <a:ln cap="flat" cmpd="sng" w="19050">
            <a:solidFill>
              <a:srgbClr val="883DF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7" name="Google Shape;1087;p32"/>
          <p:cNvSpPr txBox="1"/>
          <p:nvPr/>
        </p:nvSpPr>
        <p:spPr>
          <a:xfrm>
            <a:off x="8332975" y="3015973"/>
            <a:ext cx="1365114" cy="794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/>
          </a:p>
        </p:txBody>
      </p:sp>
      <p:sp>
        <p:nvSpPr>
          <p:cNvPr id="1088" name="Google Shape;1088;p32"/>
          <p:cNvSpPr/>
          <p:nvPr/>
        </p:nvSpPr>
        <p:spPr>
          <a:xfrm>
            <a:off x="6934076" y="2765965"/>
            <a:ext cx="1402126" cy="137117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12" l="-23200" r="-34582" t="-1064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9" name="Google Shape;1089;p32"/>
          <p:cNvCxnSpPr/>
          <p:nvPr/>
        </p:nvCxnSpPr>
        <p:spPr>
          <a:xfrm rot="-5400000">
            <a:off x="12482848" y="4860307"/>
            <a:ext cx="59055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0" name="Google Shape;1090;p32"/>
          <p:cNvCxnSpPr/>
          <p:nvPr/>
        </p:nvCxnSpPr>
        <p:spPr>
          <a:xfrm rot="-5440979">
            <a:off x="5100807" y="4860152"/>
            <a:ext cx="59090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1" name="Google Shape;1091;p32"/>
          <p:cNvCxnSpPr/>
          <p:nvPr/>
        </p:nvCxnSpPr>
        <p:spPr>
          <a:xfrm rot="10800000">
            <a:off x="3833558" y="6443373"/>
            <a:ext cx="3081468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2" name="Google Shape;1092;p32"/>
          <p:cNvCxnSpPr/>
          <p:nvPr/>
        </p:nvCxnSpPr>
        <p:spPr>
          <a:xfrm rot="-5400000">
            <a:off x="5243154" y="6296272"/>
            <a:ext cx="31325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3" name="Google Shape;1093;p32"/>
          <p:cNvCxnSpPr/>
          <p:nvPr/>
        </p:nvCxnSpPr>
        <p:spPr>
          <a:xfrm rot="-5400000">
            <a:off x="3482050" y="6775832"/>
            <a:ext cx="683968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4" name="Google Shape;1094;p32"/>
          <p:cNvCxnSpPr/>
          <p:nvPr/>
        </p:nvCxnSpPr>
        <p:spPr>
          <a:xfrm rot="10800000">
            <a:off x="11554045" y="6440057"/>
            <a:ext cx="377596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5" name="Google Shape;1095;p32"/>
          <p:cNvCxnSpPr/>
          <p:nvPr/>
        </p:nvCxnSpPr>
        <p:spPr>
          <a:xfrm rot="-5400000">
            <a:off x="12623156" y="6294614"/>
            <a:ext cx="30993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6" name="Google Shape;1096;p32"/>
          <p:cNvCxnSpPr/>
          <p:nvPr/>
        </p:nvCxnSpPr>
        <p:spPr>
          <a:xfrm rot="-5400000">
            <a:off x="11210403" y="6774174"/>
            <a:ext cx="68728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7" name="Google Shape;1097;p32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32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32"/>
          <p:cNvSpPr/>
          <p:nvPr/>
        </p:nvSpPr>
        <p:spPr>
          <a:xfrm>
            <a:off x="16061024" y="8122749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32"/>
          <p:cNvSpPr/>
          <p:nvPr/>
        </p:nvSpPr>
        <p:spPr>
          <a:xfrm>
            <a:off x="15014339" y="-198207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32"/>
          <p:cNvSpPr/>
          <p:nvPr/>
        </p:nvSpPr>
        <p:spPr>
          <a:xfrm>
            <a:off x="15014339" y="-198207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32"/>
          <p:cNvSpPr/>
          <p:nvPr/>
        </p:nvSpPr>
        <p:spPr>
          <a:xfrm>
            <a:off x="15072191" y="-1936324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32"/>
          <p:cNvSpPr/>
          <p:nvPr/>
        </p:nvSpPr>
        <p:spPr>
          <a:xfrm rot="3720695">
            <a:off x="-2190889" y="-256695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32"/>
          <p:cNvSpPr/>
          <p:nvPr/>
        </p:nvSpPr>
        <p:spPr>
          <a:xfrm rot="3720695">
            <a:off x="-2190889" y="-256695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32"/>
          <p:cNvSpPr/>
          <p:nvPr/>
        </p:nvSpPr>
        <p:spPr>
          <a:xfrm rot="3720695">
            <a:off x="-2127422" y="-2518112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32"/>
          <p:cNvSpPr/>
          <p:nvPr/>
        </p:nvSpPr>
        <p:spPr>
          <a:xfrm>
            <a:off x="15014284" y="1563788"/>
            <a:ext cx="1913542" cy="1537072"/>
          </a:xfrm>
          <a:custGeom>
            <a:rect b="b" l="l" r="r" t="t"/>
            <a:pathLst>
              <a:path extrusionOk="0" h="1537072" w="1913542">
                <a:moveTo>
                  <a:pt x="1899055" y="689050"/>
                </a:moveTo>
                <a:cubicBezTo>
                  <a:pt x="1897486" y="631900"/>
                  <a:pt x="1890138" y="575057"/>
                  <a:pt x="1884053" y="518290"/>
                </a:cubicBezTo>
                <a:cubicBezTo>
                  <a:pt x="1877624" y="451577"/>
                  <a:pt x="1871501" y="385592"/>
                  <a:pt x="1867597" y="318573"/>
                </a:cubicBezTo>
                <a:cubicBezTo>
                  <a:pt x="1861321" y="263260"/>
                  <a:pt x="1865071" y="205383"/>
                  <a:pt x="1847888" y="151562"/>
                </a:cubicBezTo>
                <a:cubicBezTo>
                  <a:pt x="1839162" y="128113"/>
                  <a:pt x="1827911" y="104358"/>
                  <a:pt x="1810690" y="85844"/>
                </a:cubicBezTo>
                <a:cubicBezTo>
                  <a:pt x="1793124" y="67062"/>
                  <a:pt x="1770047" y="54285"/>
                  <a:pt x="1744444" y="50919"/>
                </a:cubicBezTo>
                <a:cubicBezTo>
                  <a:pt x="1717120" y="47170"/>
                  <a:pt x="1689604" y="44148"/>
                  <a:pt x="1662164" y="40974"/>
                </a:cubicBezTo>
                <a:cubicBezTo>
                  <a:pt x="1596952" y="37493"/>
                  <a:pt x="1531740" y="41853"/>
                  <a:pt x="1466605" y="44454"/>
                </a:cubicBezTo>
                <a:cubicBezTo>
                  <a:pt x="1428335" y="45564"/>
                  <a:pt x="1390103" y="43116"/>
                  <a:pt x="1351833" y="42465"/>
                </a:cubicBezTo>
                <a:cubicBezTo>
                  <a:pt x="1184631" y="39367"/>
                  <a:pt x="1018004" y="32940"/>
                  <a:pt x="851223" y="19590"/>
                </a:cubicBezTo>
                <a:cubicBezTo>
                  <a:pt x="795120" y="16224"/>
                  <a:pt x="738863" y="15459"/>
                  <a:pt x="682683" y="13814"/>
                </a:cubicBezTo>
                <a:cubicBezTo>
                  <a:pt x="624551" y="11060"/>
                  <a:pt x="566418" y="7847"/>
                  <a:pt x="508172" y="6699"/>
                </a:cubicBezTo>
                <a:cubicBezTo>
                  <a:pt x="449542" y="6776"/>
                  <a:pt x="391180" y="387"/>
                  <a:pt x="332551" y="234"/>
                </a:cubicBezTo>
                <a:cubicBezTo>
                  <a:pt x="300213" y="-875"/>
                  <a:pt x="267913" y="2300"/>
                  <a:pt x="235613" y="2530"/>
                </a:cubicBezTo>
                <a:cubicBezTo>
                  <a:pt x="224055" y="2644"/>
                  <a:pt x="212498" y="2836"/>
                  <a:pt x="200940" y="2491"/>
                </a:cubicBezTo>
                <a:cubicBezTo>
                  <a:pt x="198185" y="3103"/>
                  <a:pt x="195391" y="3715"/>
                  <a:pt x="192636" y="4366"/>
                </a:cubicBezTo>
                <a:cubicBezTo>
                  <a:pt x="162288" y="1497"/>
                  <a:pt x="131519" y="7196"/>
                  <a:pt x="101974" y="13776"/>
                </a:cubicBezTo>
                <a:cubicBezTo>
                  <a:pt x="89536" y="15727"/>
                  <a:pt x="77673" y="19973"/>
                  <a:pt x="66881" y="26055"/>
                </a:cubicBezTo>
                <a:cubicBezTo>
                  <a:pt x="66000" y="26208"/>
                  <a:pt x="65082" y="26361"/>
                  <a:pt x="64202" y="26514"/>
                </a:cubicBezTo>
                <a:cubicBezTo>
                  <a:pt x="63743" y="27088"/>
                  <a:pt x="63168" y="27623"/>
                  <a:pt x="62518" y="28044"/>
                </a:cubicBezTo>
                <a:cubicBezTo>
                  <a:pt x="60719" y="29230"/>
                  <a:pt x="58882" y="30416"/>
                  <a:pt x="57122" y="31640"/>
                </a:cubicBezTo>
                <a:cubicBezTo>
                  <a:pt x="56816" y="31869"/>
                  <a:pt x="56548" y="32099"/>
                  <a:pt x="56242" y="32290"/>
                </a:cubicBezTo>
                <a:cubicBezTo>
                  <a:pt x="55208" y="33093"/>
                  <a:pt x="54175" y="33859"/>
                  <a:pt x="53218" y="34700"/>
                </a:cubicBezTo>
                <a:cubicBezTo>
                  <a:pt x="52644" y="35197"/>
                  <a:pt x="52032" y="35695"/>
                  <a:pt x="51458" y="36192"/>
                </a:cubicBezTo>
                <a:cubicBezTo>
                  <a:pt x="50425" y="37072"/>
                  <a:pt x="49353" y="37722"/>
                  <a:pt x="48090" y="38219"/>
                </a:cubicBezTo>
                <a:cubicBezTo>
                  <a:pt x="48090" y="38219"/>
                  <a:pt x="48052" y="38219"/>
                  <a:pt x="48052" y="38258"/>
                </a:cubicBezTo>
                <a:cubicBezTo>
                  <a:pt x="47478" y="39252"/>
                  <a:pt x="47019" y="40247"/>
                  <a:pt x="46483" y="41280"/>
                </a:cubicBezTo>
                <a:cubicBezTo>
                  <a:pt x="38905" y="48548"/>
                  <a:pt x="32399" y="57001"/>
                  <a:pt x="27386" y="66450"/>
                </a:cubicBezTo>
                <a:cubicBezTo>
                  <a:pt x="25052" y="71499"/>
                  <a:pt x="17972" y="85882"/>
                  <a:pt x="12384" y="100839"/>
                </a:cubicBezTo>
                <a:cubicBezTo>
                  <a:pt x="11963" y="103555"/>
                  <a:pt x="11581" y="106271"/>
                  <a:pt x="11198" y="108948"/>
                </a:cubicBezTo>
                <a:cubicBezTo>
                  <a:pt x="11351" y="110593"/>
                  <a:pt x="11083" y="112276"/>
                  <a:pt x="10930" y="113960"/>
                </a:cubicBezTo>
                <a:cubicBezTo>
                  <a:pt x="10777" y="115260"/>
                  <a:pt x="10624" y="116599"/>
                  <a:pt x="10471" y="117900"/>
                </a:cubicBezTo>
                <a:cubicBezTo>
                  <a:pt x="10165" y="120348"/>
                  <a:pt x="9820" y="122834"/>
                  <a:pt x="9514" y="125244"/>
                </a:cubicBezTo>
                <a:cubicBezTo>
                  <a:pt x="9093" y="127654"/>
                  <a:pt x="8787" y="130064"/>
                  <a:pt x="8519" y="132436"/>
                </a:cubicBezTo>
                <a:cubicBezTo>
                  <a:pt x="8366" y="133545"/>
                  <a:pt x="8251" y="134654"/>
                  <a:pt x="8098" y="135764"/>
                </a:cubicBezTo>
                <a:cubicBezTo>
                  <a:pt x="7907" y="137217"/>
                  <a:pt x="7792" y="138709"/>
                  <a:pt x="7294" y="140086"/>
                </a:cubicBezTo>
                <a:cubicBezTo>
                  <a:pt x="7409" y="140239"/>
                  <a:pt x="7562" y="140392"/>
                  <a:pt x="7715" y="140545"/>
                </a:cubicBezTo>
                <a:cubicBezTo>
                  <a:pt x="6644" y="148196"/>
                  <a:pt x="5840" y="155884"/>
                  <a:pt x="5228" y="163535"/>
                </a:cubicBezTo>
                <a:cubicBezTo>
                  <a:pt x="1095" y="200028"/>
                  <a:pt x="635" y="236751"/>
                  <a:pt x="406" y="273435"/>
                </a:cubicBezTo>
                <a:cubicBezTo>
                  <a:pt x="-1699" y="371438"/>
                  <a:pt x="4845" y="469250"/>
                  <a:pt x="9476" y="567062"/>
                </a:cubicBezTo>
                <a:cubicBezTo>
                  <a:pt x="11389" y="691345"/>
                  <a:pt x="23942" y="815628"/>
                  <a:pt x="26544" y="940064"/>
                </a:cubicBezTo>
                <a:cubicBezTo>
                  <a:pt x="26774" y="967950"/>
                  <a:pt x="28879" y="995798"/>
                  <a:pt x="32055" y="1023493"/>
                </a:cubicBezTo>
                <a:cubicBezTo>
                  <a:pt x="35805" y="1058532"/>
                  <a:pt x="36226" y="1095293"/>
                  <a:pt x="52682" y="1127310"/>
                </a:cubicBezTo>
                <a:cubicBezTo>
                  <a:pt x="68258" y="1161776"/>
                  <a:pt x="103735" y="1179143"/>
                  <a:pt x="133777" y="1199149"/>
                </a:cubicBezTo>
                <a:cubicBezTo>
                  <a:pt x="173922" y="1220876"/>
                  <a:pt x="219616" y="1227723"/>
                  <a:pt x="264354" y="1233270"/>
                </a:cubicBezTo>
                <a:cubicBezTo>
                  <a:pt x="299409" y="1238587"/>
                  <a:pt x="334694" y="1241609"/>
                  <a:pt x="370132" y="1243292"/>
                </a:cubicBezTo>
                <a:cubicBezTo>
                  <a:pt x="460066" y="1251019"/>
                  <a:pt x="551072" y="1250522"/>
                  <a:pt x="641275" y="1259014"/>
                </a:cubicBezTo>
                <a:cubicBezTo>
                  <a:pt x="665652" y="1261080"/>
                  <a:pt x="690030" y="1263145"/>
                  <a:pt x="714408" y="1264981"/>
                </a:cubicBezTo>
                <a:cubicBezTo>
                  <a:pt x="716896" y="1264752"/>
                  <a:pt x="718082" y="1268271"/>
                  <a:pt x="719881" y="1269419"/>
                </a:cubicBezTo>
                <a:cubicBezTo>
                  <a:pt x="759299" y="1312912"/>
                  <a:pt x="796268" y="1359427"/>
                  <a:pt x="836681" y="1402347"/>
                </a:cubicBezTo>
                <a:cubicBezTo>
                  <a:pt x="861097" y="1433102"/>
                  <a:pt x="885016" y="1464392"/>
                  <a:pt x="912685" y="1492470"/>
                </a:cubicBezTo>
                <a:cubicBezTo>
                  <a:pt x="923209" y="1504519"/>
                  <a:pt x="932662" y="1517487"/>
                  <a:pt x="942383" y="1530149"/>
                </a:cubicBezTo>
                <a:cubicBezTo>
                  <a:pt x="944832" y="1533438"/>
                  <a:pt x="948085" y="1536499"/>
                  <a:pt x="952333" y="1537072"/>
                </a:cubicBezTo>
                <a:cubicBezTo>
                  <a:pt x="952524" y="1537072"/>
                  <a:pt x="952677" y="1537072"/>
                  <a:pt x="952830" y="1537072"/>
                </a:cubicBezTo>
                <a:cubicBezTo>
                  <a:pt x="969554" y="1537072"/>
                  <a:pt x="981418" y="1511022"/>
                  <a:pt x="989952" y="1498782"/>
                </a:cubicBezTo>
                <a:cubicBezTo>
                  <a:pt x="998831" y="1484322"/>
                  <a:pt x="1008704" y="1470513"/>
                  <a:pt x="1017124" y="1455747"/>
                </a:cubicBezTo>
                <a:cubicBezTo>
                  <a:pt x="1048161" y="1401505"/>
                  <a:pt x="1082259" y="1348869"/>
                  <a:pt x="1110311" y="1292982"/>
                </a:cubicBezTo>
                <a:cubicBezTo>
                  <a:pt x="1129944" y="1289387"/>
                  <a:pt x="1150150" y="1289654"/>
                  <a:pt x="1170280" y="1289884"/>
                </a:cubicBezTo>
                <a:cubicBezTo>
                  <a:pt x="1180345" y="1289999"/>
                  <a:pt x="1190372" y="1290113"/>
                  <a:pt x="1200322" y="1289769"/>
                </a:cubicBezTo>
                <a:cubicBezTo>
                  <a:pt x="1217658" y="1289922"/>
                  <a:pt x="1235033" y="1289693"/>
                  <a:pt x="1252369" y="1289463"/>
                </a:cubicBezTo>
                <a:cubicBezTo>
                  <a:pt x="1275063" y="1289157"/>
                  <a:pt x="1297757" y="1288851"/>
                  <a:pt x="1320490" y="1289425"/>
                </a:cubicBezTo>
                <a:cubicBezTo>
                  <a:pt x="1393394" y="1290534"/>
                  <a:pt x="1466222" y="1301130"/>
                  <a:pt x="1539126" y="1304726"/>
                </a:cubicBezTo>
                <a:cubicBezTo>
                  <a:pt x="1594235" y="1306945"/>
                  <a:pt x="1649114" y="1311344"/>
                  <a:pt x="1704223" y="1314519"/>
                </a:cubicBezTo>
                <a:cubicBezTo>
                  <a:pt x="1758298" y="1321213"/>
                  <a:pt x="1816430" y="1310885"/>
                  <a:pt x="1856461" y="1270949"/>
                </a:cubicBezTo>
                <a:cubicBezTo>
                  <a:pt x="1879193" y="1242259"/>
                  <a:pt x="1894195" y="1207641"/>
                  <a:pt x="1904604" y="1172716"/>
                </a:cubicBezTo>
                <a:cubicBezTo>
                  <a:pt x="1913942" y="1128152"/>
                  <a:pt x="1913177" y="1082096"/>
                  <a:pt x="1913483" y="1036728"/>
                </a:cubicBezTo>
                <a:cubicBezTo>
                  <a:pt x="1914440" y="920746"/>
                  <a:pt x="1903647" y="804955"/>
                  <a:pt x="1899055" y="6890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7" name="Google Shape;1107;p32"/>
          <p:cNvGrpSpPr/>
          <p:nvPr/>
        </p:nvGrpSpPr>
        <p:grpSpPr>
          <a:xfrm>
            <a:off x="15014284" y="1563788"/>
            <a:ext cx="1913542" cy="1537072"/>
            <a:chOff x="15014284" y="1563788"/>
            <a:chExt cx="1913542" cy="1537072"/>
          </a:xfrm>
        </p:grpSpPr>
        <p:sp>
          <p:nvSpPr>
            <p:cNvPr id="1108" name="Google Shape;1108;p32"/>
            <p:cNvSpPr/>
            <p:nvPr/>
          </p:nvSpPr>
          <p:spPr>
            <a:xfrm>
              <a:off x="15014284" y="1563788"/>
              <a:ext cx="1913542" cy="1537072"/>
            </a:xfrm>
            <a:custGeom>
              <a:rect b="b" l="l" r="r" t="t"/>
              <a:pathLst>
                <a:path extrusionOk="0" h="1537072" w="1913542">
                  <a:moveTo>
                    <a:pt x="1899055" y="689050"/>
                  </a:moveTo>
                  <a:cubicBezTo>
                    <a:pt x="1897486" y="631900"/>
                    <a:pt x="1890138" y="575057"/>
                    <a:pt x="1884053" y="518290"/>
                  </a:cubicBezTo>
                  <a:cubicBezTo>
                    <a:pt x="1877624" y="451577"/>
                    <a:pt x="1871501" y="385592"/>
                    <a:pt x="1867597" y="318573"/>
                  </a:cubicBezTo>
                  <a:cubicBezTo>
                    <a:pt x="1861321" y="263260"/>
                    <a:pt x="1865071" y="205383"/>
                    <a:pt x="1847888" y="151562"/>
                  </a:cubicBezTo>
                  <a:cubicBezTo>
                    <a:pt x="1839162" y="128113"/>
                    <a:pt x="1827911" y="104358"/>
                    <a:pt x="1810690" y="85844"/>
                  </a:cubicBezTo>
                  <a:cubicBezTo>
                    <a:pt x="1793124" y="67062"/>
                    <a:pt x="1770047" y="54285"/>
                    <a:pt x="1744444" y="50919"/>
                  </a:cubicBezTo>
                  <a:cubicBezTo>
                    <a:pt x="1717120" y="47170"/>
                    <a:pt x="1689604" y="44148"/>
                    <a:pt x="1662164" y="40974"/>
                  </a:cubicBezTo>
                  <a:cubicBezTo>
                    <a:pt x="1596952" y="37493"/>
                    <a:pt x="1531740" y="41853"/>
                    <a:pt x="1466605" y="44454"/>
                  </a:cubicBezTo>
                  <a:cubicBezTo>
                    <a:pt x="1428335" y="45564"/>
                    <a:pt x="1390103" y="43116"/>
                    <a:pt x="1351833" y="42465"/>
                  </a:cubicBezTo>
                  <a:cubicBezTo>
                    <a:pt x="1184631" y="39367"/>
                    <a:pt x="1018004" y="32940"/>
                    <a:pt x="851223" y="19590"/>
                  </a:cubicBezTo>
                  <a:cubicBezTo>
                    <a:pt x="795120" y="16224"/>
                    <a:pt x="738863" y="15459"/>
                    <a:pt x="682683" y="13814"/>
                  </a:cubicBezTo>
                  <a:cubicBezTo>
                    <a:pt x="624551" y="11060"/>
                    <a:pt x="566418" y="7847"/>
                    <a:pt x="508172" y="6699"/>
                  </a:cubicBezTo>
                  <a:cubicBezTo>
                    <a:pt x="449542" y="6776"/>
                    <a:pt x="391180" y="387"/>
                    <a:pt x="332551" y="234"/>
                  </a:cubicBezTo>
                  <a:cubicBezTo>
                    <a:pt x="300213" y="-875"/>
                    <a:pt x="267913" y="2300"/>
                    <a:pt x="235613" y="2530"/>
                  </a:cubicBezTo>
                  <a:cubicBezTo>
                    <a:pt x="224055" y="2644"/>
                    <a:pt x="212498" y="2836"/>
                    <a:pt x="200940" y="2491"/>
                  </a:cubicBezTo>
                  <a:cubicBezTo>
                    <a:pt x="198185" y="3103"/>
                    <a:pt x="195391" y="3715"/>
                    <a:pt x="192636" y="4366"/>
                  </a:cubicBezTo>
                  <a:cubicBezTo>
                    <a:pt x="162288" y="1497"/>
                    <a:pt x="131519" y="7196"/>
                    <a:pt x="101974" y="13776"/>
                  </a:cubicBezTo>
                  <a:cubicBezTo>
                    <a:pt x="89536" y="15727"/>
                    <a:pt x="77673" y="19973"/>
                    <a:pt x="66881" y="26055"/>
                  </a:cubicBezTo>
                  <a:cubicBezTo>
                    <a:pt x="66000" y="26208"/>
                    <a:pt x="65082" y="26361"/>
                    <a:pt x="64202" y="26514"/>
                  </a:cubicBezTo>
                  <a:cubicBezTo>
                    <a:pt x="63743" y="27088"/>
                    <a:pt x="63168" y="27623"/>
                    <a:pt x="62518" y="28044"/>
                  </a:cubicBezTo>
                  <a:cubicBezTo>
                    <a:pt x="60719" y="29230"/>
                    <a:pt x="58882" y="30416"/>
                    <a:pt x="57122" y="31640"/>
                  </a:cubicBezTo>
                  <a:cubicBezTo>
                    <a:pt x="56816" y="31869"/>
                    <a:pt x="56548" y="32099"/>
                    <a:pt x="56242" y="32290"/>
                  </a:cubicBezTo>
                  <a:cubicBezTo>
                    <a:pt x="55208" y="33093"/>
                    <a:pt x="54175" y="33859"/>
                    <a:pt x="53218" y="34700"/>
                  </a:cubicBezTo>
                  <a:cubicBezTo>
                    <a:pt x="52644" y="35197"/>
                    <a:pt x="52032" y="35695"/>
                    <a:pt x="51458" y="36192"/>
                  </a:cubicBezTo>
                  <a:cubicBezTo>
                    <a:pt x="50425" y="37072"/>
                    <a:pt x="49353" y="37722"/>
                    <a:pt x="48090" y="38219"/>
                  </a:cubicBezTo>
                  <a:cubicBezTo>
                    <a:pt x="48090" y="38219"/>
                    <a:pt x="48052" y="38219"/>
                    <a:pt x="48052" y="38258"/>
                  </a:cubicBezTo>
                  <a:cubicBezTo>
                    <a:pt x="47478" y="39252"/>
                    <a:pt x="47019" y="40247"/>
                    <a:pt x="46483" y="41280"/>
                  </a:cubicBezTo>
                  <a:cubicBezTo>
                    <a:pt x="38905" y="48548"/>
                    <a:pt x="32399" y="57001"/>
                    <a:pt x="27386" y="66450"/>
                  </a:cubicBezTo>
                  <a:cubicBezTo>
                    <a:pt x="25052" y="71499"/>
                    <a:pt x="17972" y="85882"/>
                    <a:pt x="12384" y="100839"/>
                  </a:cubicBezTo>
                  <a:cubicBezTo>
                    <a:pt x="11963" y="103555"/>
                    <a:pt x="11581" y="106271"/>
                    <a:pt x="11198" y="108948"/>
                  </a:cubicBezTo>
                  <a:cubicBezTo>
                    <a:pt x="11351" y="110593"/>
                    <a:pt x="11083" y="112276"/>
                    <a:pt x="10930" y="113960"/>
                  </a:cubicBezTo>
                  <a:cubicBezTo>
                    <a:pt x="10777" y="115260"/>
                    <a:pt x="10624" y="116599"/>
                    <a:pt x="10471" y="117900"/>
                  </a:cubicBezTo>
                  <a:cubicBezTo>
                    <a:pt x="10165" y="120348"/>
                    <a:pt x="9820" y="122834"/>
                    <a:pt x="9514" y="125244"/>
                  </a:cubicBezTo>
                  <a:cubicBezTo>
                    <a:pt x="9093" y="127654"/>
                    <a:pt x="8787" y="130064"/>
                    <a:pt x="8519" y="132436"/>
                  </a:cubicBezTo>
                  <a:cubicBezTo>
                    <a:pt x="8366" y="133545"/>
                    <a:pt x="8251" y="134654"/>
                    <a:pt x="8098" y="135764"/>
                  </a:cubicBezTo>
                  <a:cubicBezTo>
                    <a:pt x="7907" y="137217"/>
                    <a:pt x="7792" y="138709"/>
                    <a:pt x="7294" y="140086"/>
                  </a:cubicBezTo>
                  <a:cubicBezTo>
                    <a:pt x="7409" y="140239"/>
                    <a:pt x="7562" y="140392"/>
                    <a:pt x="7715" y="140545"/>
                  </a:cubicBezTo>
                  <a:cubicBezTo>
                    <a:pt x="6644" y="148196"/>
                    <a:pt x="5840" y="155884"/>
                    <a:pt x="5228" y="163535"/>
                  </a:cubicBezTo>
                  <a:cubicBezTo>
                    <a:pt x="1095" y="200028"/>
                    <a:pt x="635" y="236751"/>
                    <a:pt x="406" y="273435"/>
                  </a:cubicBezTo>
                  <a:cubicBezTo>
                    <a:pt x="-1699" y="371438"/>
                    <a:pt x="4845" y="469250"/>
                    <a:pt x="9476" y="567062"/>
                  </a:cubicBezTo>
                  <a:cubicBezTo>
                    <a:pt x="11389" y="691345"/>
                    <a:pt x="23942" y="815628"/>
                    <a:pt x="26544" y="940064"/>
                  </a:cubicBezTo>
                  <a:cubicBezTo>
                    <a:pt x="26774" y="967950"/>
                    <a:pt x="28879" y="995798"/>
                    <a:pt x="32055" y="1023493"/>
                  </a:cubicBezTo>
                  <a:cubicBezTo>
                    <a:pt x="35805" y="1058532"/>
                    <a:pt x="36226" y="1095293"/>
                    <a:pt x="52682" y="1127310"/>
                  </a:cubicBezTo>
                  <a:cubicBezTo>
                    <a:pt x="68258" y="1161776"/>
                    <a:pt x="103735" y="1179143"/>
                    <a:pt x="133777" y="1199149"/>
                  </a:cubicBezTo>
                  <a:cubicBezTo>
                    <a:pt x="173922" y="1220876"/>
                    <a:pt x="219616" y="1227723"/>
                    <a:pt x="264354" y="1233270"/>
                  </a:cubicBezTo>
                  <a:cubicBezTo>
                    <a:pt x="299409" y="1238587"/>
                    <a:pt x="334694" y="1241609"/>
                    <a:pt x="370132" y="1243292"/>
                  </a:cubicBezTo>
                  <a:cubicBezTo>
                    <a:pt x="460066" y="1251019"/>
                    <a:pt x="551072" y="1250522"/>
                    <a:pt x="641275" y="1259014"/>
                  </a:cubicBezTo>
                  <a:cubicBezTo>
                    <a:pt x="665652" y="1261080"/>
                    <a:pt x="690030" y="1263145"/>
                    <a:pt x="714408" y="1264981"/>
                  </a:cubicBezTo>
                  <a:cubicBezTo>
                    <a:pt x="716896" y="1264752"/>
                    <a:pt x="718082" y="1268271"/>
                    <a:pt x="719881" y="1269419"/>
                  </a:cubicBezTo>
                  <a:cubicBezTo>
                    <a:pt x="759299" y="1312912"/>
                    <a:pt x="796268" y="1359427"/>
                    <a:pt x="836681" y="1402347"/>
                  </a:cubicBezTo>
                  <a:cubicBezTo>
                    <a:pt x="861097" y="1433102"/>
                    <a:pt x="885016" y="1464392"/>
                    <a:pt x="912685" y="1492470"/>
                  </a:cubicBezTo>
                  <a:cubicBezTo>
                    <a:pt x="923209" y="1504519"/>
                    <a:pt x="932662" y="1517487"/>
                    <a:pt x="942383" y="1530149"/>
                  </a:cubicBezTo>
                  <a:cubicBezTo>
                    <a:pt x="944832" y="1533438"/>
                    <a:pt x="948085" y="1536499"/>
                    <a:pt x="952333" y="1537072"/>
                  </a:cubicBezTo>
                  <a:cubicBezTo>
                    <a:pt x="952524" y="1537072"/>
                    <a:pt x="952677" y="1537072"/>
                    <a:pt x="952830" y="1537072"/>
                  </a:cubicBezTo>
                  <a:cubicBezTo>
                    <a:pt x="969554" y="1537072"/>
                    <a:pt x="981418" y="1511022"/>
                    <a:pt x="989952" y="1498782"/>
                  </a:cubicBezTo>
                  <a:cubicBezTo>
                    <a:pt x="998831" y="1484322"/>
                    <a:pt x="1008704" y="1470513"/>
                    <a:pt x="1017124" y="1455747"/>
                  </a:cubicBezTo>
                  <a:cubicBezTo>
                    <a:pt x="1048161" y="1401505"/>
                    <a:pt x="1082259" y="1348869"/>
                    <a:pt x="1110311" y="1292982"/>
                  </a:cubicBezTo>
                  <a:cubicBezTo>
                    <a:pt x="1129944" y="1289387"/>
                    <a:pt x="1150150" y="1289654"/>
                    <a:pt x="1170280" y="1289884"/>
                  </a:cubicBezTo>
                  <a:cubicBezTo>
                    <a:pt x="1180345" y="1289999"/>
                    <a:pt x="1190372" y="1290113"/>
                    <a:pt x="1200322" y="1289769"/>
                  </a:cubicBezTo>
                  <a:cubicBezTo>
                    <a:pt x="1217658" y="1289922"/>
                    <a:pt x="1235033" y="1289693"/>
                    <a:pt x="1252369" y="1289463"/>
                  </a:cubicBezTo>
                  <a:cubicBezTo>
                    <a:pt x="1275063" y="1289157"/>
                    <a:pt x="1297757" y="1288851"/>
                    <a:pt x="1320490" y="1289425"/>
                  </a:cubicBezTo>
                  <a:cubicBezTo>
                    <a:pt x="1393394" y="1290534"/>
                    <a:pt x="1466222" y="1301130"/>
                    <a:pt x="1539126" y="1304726"/>
                  </a:cubicBezTo>
                  <a:cubicBezTo>
                    <a:pt x="1594235" y="1306945"/>
                    <a:pt x="1649114" y="1311344"/>
                    <a:pt x="1704223" y="1314519"/>
                  </a:cubicBezTo>
                  <a:cubicBezTo>
                    <a:pt x="1758298" y="1321213"/>
                    <a:pt x="1816430" y="1310885"/>
                    <a:pt x="1856461" y="1270949"/>
                  </a:cubicBezTo>
                  <a:cubicBezTo>
                    <a:pt x="1879193" y="1242259"/>
                    <a:pt x="1894195" y="1207641"/>
                    <a:pt x="1904604" y="1172716"/>
                  </a:cubicBezTo>
                  <a:cubicBezTo>
                    <a:pt x="1913942" y="1128152"/>
                    <a:pt x="1913177" y="1082096"/>
                    <a:pt x="1913483" y="1036728"/>
                  </a:cubicBezTo>
                  <a:cubicBezTo>
                    <a:pt x="1914440" y="920746"/>
                    <a:pt x="1903647" y="804955"/>
                    <a:pt x="1899055" y="689050"/>
                  </a:cubicBezTo>
                  <a:close/>
                  <a:moveTo>
                    <a:pt x="1893276" y="1029881"/>
                  </a:moveTo>
                  <a:cubicBezTo>
                    <a:pt x="1892473" y="1077811"/>
                    <a:pt x="1895037" y="1125474"/>
                    <a:pt x="1883556" y="1172793"/>
                  </a:cubicBezTo>
                  <a:cubicBezTo>
                    <a:pt x="1872917" y="1203586"/>
                    <a:pt x="1860670" y="1235221"/>
                    <a:pt x="1838818" y="1259932"/>
                  </a:cubicBezTo>
                  <a:cubicBezTo>
                    <a:pt x="1785585" y="1307136"/>
                    <a:pt x="1727491" y="1295507"/>
                    <a:pt x="1662547" y="1291988"/>
                  </a:cubicBezTo>
                  <a:cubicBezTo>
                    <a:pt x="1614250" y="1287704"/>
                    <a:pt x="1565762" y="1285982"/>
                    <a:pt x="1517312" y="1283649"/>
                  </a:cubicBezTo>
                  <a:cubicBezTo>
                    <a:pt x="1465992" y="1278982"/>
                    <a:pt x="1414672" y="1274124"/>
                    <a:pt x="1363237" y="1270796"/>
                  </a:cubicBezTo>
                  <a:cubicBezTo>
                    <a:pt x="1285281" y="1267583"/>
                    <a:pt x="1207172" y="1269572"/>
                    <a:pt x="1129178" y="1270375"/>
                  </a:cubicBezTo>
                  <a:cubicBezTo>
                    <a:pt x="1112875" y="1270872"/>
                    <a:pt x="1094965" y="1271561"/>
                    <a:pt x="1089263" y="1289960"/>
                  </a:cubicBezTo>
                  <a:cubicBezTo>
                    <a:pt x="1068941" y="1329858"/>
                    <a:pt x="1044755" y="1368111"/>
                    <a:pt x="1022443" y="1406975"/>
                  </a:cubicBezTo>
                  <a:cubicBezTo>
                    <a:pt x="1000591" y="1442856"/>
                    <a:pt x="980499" y="1480153"/>
                    <a:pt x="955165" y="1513700"/>
                  </a:cubicBezTo>
                  <a:cubicBezTo>
                    <a:pt x="943416" y="1497825"/>
                    <a:pt x="931131" y="1482295"/>
                    <a:pt x="917507" y="1468026"/>
                  </a:cubicBezTo>
                  <a:cubicBezTo>
                    <a:pt x="894162" y="1444539"/>
                    <a:pt x="875066" y="1417571"/>
                    <a:pt x="854285" y="1391904"/>
                  </a:cubicBezTo>
                  <a:cubicBezTo>
                    <a:pt x="813183" y="1347951"/>
                    <a:pt x="775525" y="1300977"/>
                    <a:pt x="735189" y="1256336"/>
                  </a:cubicBezTo>
                  <a:cubicBezTo>
                    <a:pt x="729142" y="1247538"/>
                    <a:pt x="719766" y="1244325"/>
                    <a:pt x="709663" y="1244325"/>
                  </a:cubicBezTo>
                  <a:cubicBezTo>
                    <a:pt x="709051" y="1244325"/>
                    <a:pt x="708438" y="1244363"/>
                    <a:pt x="707788" y="1244363"/>
                  </a:cubicBezTo>
                  <a:cubicBezTo>
                    <a:pt x="687926" y="1242565"/>
                    <a:pt x="665117" y="1240844"/>
                    <a:pt x="644604" y="1239084"/>
                  </a:cubicBezTo>
                  <a:cubicBezTo>
                    <a:pt x="590873" y="1233882"/>
                    <a:pt x="536951" y="1231893"/>
                    <a:pt x="482913" y="1230095"/>
                  </a:cubicBezTo>
                  <a:cubicBezTo>
                    <a:pt x="401896" y="1224740"/>
                    <a:pt x="319615" y="1222712"/>
                    <a:pt x="239019" y="1209362"/>
                  </a:cubicBezTo>
                  <a:cubicBezTo>
                    <a:pt x="195391" y="1204045"/>
                    <a:pt x="152146" y="1191230"/>
                    <a:pt x="116976" y="1163995"/>
                  </a:cubicBezTo>
                  <a:cubicBezTo>
                    <a:pt x="98989" y="1152786"/>
                    <a:pt x="80275" y="1139398"/>
                    <a:pt x="71129" y="1119201"/>
                  </a:cubicBezTo>
                  <a:cubicBezTo>
                    <a:pt x="57275" y="1092309"/>
                    <a:pt x="56012" y="1061554"/>
                    <a:pt x="53103" y="1032061"/>
                  </a:cubicBezTo>
                  <a:cubicBezTo>
                    <a:pt x="45603" y="972425"/>
                    <a:pt x="46789" y="911795"/>
                    <a:pt x="43306" y="851585"/>
                  </a:cubicBezTo>
                  <a:cubicBezTo>
                    <a:pt x="40283" y="789080"/>
                    <a:pt x="36762" y="727188"/>
                    <a:pt x="32744" y="664606"/>
                  </a:cubicBezTo>
                  <a:cubicBezTo>
                    <a:pt x="29988" y="586150"/>
                    <a:pt x="27348" y="507694"/>
                    <a:pt x="22717" y="429314"/>
                  </a:cubicBezTo>
                  <a:cubicBezTo>
                    <a:pt x="19732" y="370405"/>
                    <a:pt x="20230" y="311420"/>
                    <a:pt x="20651" y="252434"/>
                  </a:cubicBezTo>
                  <a:cubicBezTo>
                    <a:pt x="22143" y="198995"/>
                    <a:pt x="21378" y="143452"/>
                    <a:pt x="39097" y="92423"/>
                  </a:cubicBezTo>
                  <a:cubicBezTo>
                    <a:pt x="48281" y="82401"/>
                    <a:pt x="51305" y="67750"/>
                    <a:pt x="58844" y="56236"/>
                  </a:cubicBezTo>
                  <a:cubicBezTo>
                    <a:pt x="67455" y="47897"/>
                    <a:pt x="77635" y="41241"/>
                    <a:pt x="89422" y="37186"/>
                  </a:cubicBezTo>
                  <a:cubicBezTo>
                    <a:pt x="116249" y="29230"/>
                    <a:pt x="143727" y="23722"/>
                    <a:pt x="171396" y="19858"/>
                  </a:cubicBezTo>
                  <a:cubicBezTo>
                    <a:pt x="215445" y="26667"/>
                    <a:pt x="260565" y="20967"/>
                    <a:pt x="304920" y="20317"/>
                  </a:cubicBezTo>
                  <a:cubicBezTo>
                    <a:pt x="367950" y="19016"/>
                    <a:pt x="430751" y="25902"/>
                    <a:pt x="493782" y="26591"/>
                  </a:cubicBezTo>
                  <a:cubicBezTo>
                    <a:pt x="599522" y="29115"/>
                    <a:pt x="705071" y="35121"/>
                    <a:pt x="810849" y="37913"/>
                  </a:cubicBezTo>
                  <a:cubicBezTo>
                    <a:pt x="906753" y="41853"/>
                    <a:pt x="1002926" y="52641"/>
                    <a:pt x="1099136" y="54477"/>
                  </a:cubicBezTo>
                  <a:cubicBezTo>
                    <a:pt x="1201547" y="61247"/>
                    <a:pt x="1304225" y="60138"/>
                    <a:pt x="1406750" y="64308"/>
                  </a:cubicBezTo>
                  <a:cubicBezTo>
                    <a:pt x="1445326" y="65723"/>
                    <a:pt x="1483941" y="64002"/>
                    <a:pt x="1522593" y="62280"/>
                  </a:cubicBezTo>
                  <a:cubicBezTo>
                    <a:pt x="1583060" y="59603"/>
                    <a:pt x="1643526" y="56925"/>
                    <a:pt x="1703610" y="66220"/>
                  </a:cubicBezTo>
                  <a:cubicBezTo>
                    <a:pt x="1728409" y="69242"/>
                    <a:pt x="1755083" y="69625"/>
                    <a:pt x="1776821" y="83357"/>
                  </a:cubicBezTo>
                  <a:cubicBezTo>
                    <a:pt x="1802576" y="100342"/>
                    <a:pt x="1817731" y="128113"/>
                    <a:pt x="1828294" y="156343"/>
                  </a:cubicBezTo>
                  <a:cubicBezTo>
                    <a:pt x="1838282" y="184230"/>
                    <a:pt x="1839469" y="213990"/>
                    <a:pt x="1842186" y="243215"/>
                  </a:cubicBezTo>
                  <a:cubicBezTo>
                    <a:pt x="1845975" y="303846"/>
                    <a:pt x="1850835" y="364017"/>
                    <a:pt x="1854815" y="424877"/>
                  </a:cubicBezTo>
                  <a:cubicBezTo>
                    <a:pt x="1861857" y="499317"/>
                    <a:pt x="1870429" y="573642"/>
                    <a:pt x="1877050" y="648119"/>
                  </a:cubicBezTo>
                  <a:cubicBezTo>
                    <a:pt x="1879078" y="688132"/>
                    <a:pt x="1880762" y="728182"/>
                    <a:pt x="1883250" y="768156"/>
                  </a:cubicBezTo>
                  <a:cubicBezTo>
                    <a:pt x="1885928" y="855372"/>
                    <a:pt x="1894807" y="942550"/>
                    <a:pt x="1893276" y="10298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15427319" y="1857766"/>
              <a:ext cx="992690" cy="828396"/>
            </a:xfrm>
            <a:custGeom>
              <a:rect b="b" l="l" r="r" t="t"/>
              <a:pathLst>
                <a:path extrusionOk="0" h="828396" w="992690">
                  <a:moveTo>
                    <a:pt x="886406" y="20501"/>
                  </a:moveTo>
                  <a:cubicBezTo>
                    <a:pt x="859387" y="7533"/>
                    <a:pt x="829575" y="2522"/>
                    <a:pt x="799839" y="954"/>
                  </a:cubicBezTo>
                  <a:cubicBezTo>
                    <a:pt x="759273" y="-2642"/>
                    <a:pt x="718286" y="3899"/>
                    <a:pt x="681279" y="21075"/>
                  </a:cubicBezTo>
                  <a:cubicBezTo>
                    <a:pt x="613464" y="47699"/>
                    <a:pt x="563828" y="89126"/>
                    <a:pt x="527816" y="152702"/>
                  </a:cubicBezTo>
                  <a:cubicBezTo>
                    <a:pt x="492761" y="75853"/>
                    <a:pt x="408873" y="36911"/>
                    <a:pt x="331338" y="15872"/>
                  </a:cubicBezTo>
                  <a:cubicBezTo>
                    <a:pt x="311514" y="8987"/>
                    <a:pt x="290734" y="5582"/>
                    <a:pt x="269724" y="4741"/>
                  </a:cubicBezTo>
                  <a:cubicBezTo>
                    <a:pt x="237768" y="3172"/>
                    <a:pt x="205277" y="3134"/>
                    <a:pt x="174508" y="13003"/>
                  </a:cubicBezTo>
                  <a:cubicBezTo>
                    <a:pt x="115802" y="28496"/>
                    <a:pt x="89051" y="63114"/>
                    <a:pt x="56560" y="111045"/>
                  </a:cubicBezTo>
                  <a:cubicBezTo>
                    <a:pt x="34555" y="146505"/>
                    <a:pt x="11210" y="183189"/>
                    <a:pt x="3250" y="224694"/>
                  </a:cubicBezTo>
                  <a:cubicBezTo>
                    <a:pt x="-2185" y="277176"/>
                    <a:pt x="-2452" y="331801"/>
                    <a:pt x="15534" y="381988"/>
                  </a:cubicBezTo>
                  <a:cubicBezTo>
                    <a:pt x="22538" y="402301"/>
                    <a:pt x="34095" y="420968"/>
                    <a:pt x="48638" y="436804"/>
                  </a:cubicBezTo>
                  <a:cubicBezTo>
                    <a:pt x="76077" y="467177"/>
                    <a:pt x="105966" y="495446"/>
                    <a:pt x="140333" y="517900"/>
                  </a:cubicBezTo>
                  <a:cubicBezTo>
                    <a:pt x="157707" y="529644"/>
                    <a:pt x="174125" y="542726"/>
                    <a:pt x="190658" y="555579"/>
                  </a:cubicBezTo>
                  <a:cubicBezTo>
                    <a:pt x="218824" y="576274"/>
                    <a:pt x="248866" y="593678"/>
                    <a:pt x="276306" y="615521"/>
                  </a:cubicBezTo>
                  <a:cubicBezTo>
                    <a:pt x="308414" y="637286"/>
                    <a:pt x="340025" y="659741"/>
                    <a:pt x="369838" y="685064"/>
                  </a:cubicBezTo>
                  <a:cubicBezTo>
                    <a:pt x="393029" y="701474"/>
                    <a:pt x="415379" y="718765"/>
                    <a:pt x="436351" y="737853"/>
                  </a:cubicBezTo>
                  <a:cubicBezTo>
                    <a:pt x="456060" y="754378"/>
                    <a:pt x="476152" y="770444"/>
                    <a:pt x="495172" y="787772"/>
                  </a:cubicBezTo>
                  <a:cubicBezTo>
                    <a:pt x="509523" y="800472"/>
                    <a:pt x="523568" y="813593"/>
                    <a:pt x="539144" y="824801"/>
                  </a:cubicBezTo>
                  <a:cubicBezTo>
                    <a:pt x="541670" y="826561"/>
                    <a:pt x="544157" y="827823"/>
                    <a:pt x="547257" y="828244"/>
                  </a:cubicBezTo>
                  <a:cubicBezTo>
                    <a:pt x="548099" y="828358"/>
                    <a:pt x="548941" y="828397"/>
                    <a:pt x="549783" y="828397"/>
                  </a:cubicBezTo>
                  <a:cubicBezTo>
                    <a:pt x="557016" y="828397"/>
                    <a:pt x="563445" y="824304"/>
                    <a:pt x="569492" y="820593"/>
                  </a:cubicBezTo>
                  <a:cubicBezTo>
                    <a:pt x="583116" y="812063"/>
                    <a:pt x="596358" y="803035"/>
                    <a:pt x="609484" y="793816"/>
                  </a:cubicBezTo>
                  <a:cubicBezTo>
                    <a:pt x="634551" y="776488"/>
                    <a:pt x="659120" y="758127"/>
                    <a:pt x="679671" y="735481"/>
                  </a:cubicBezTo>
                  <a:cubicBezTo>
                    <a:pt x="700835" y="712300"/>
                    <a:pt x="724103" y="691337"/>
                    <a:pt x="747026" y="669954"/>
                  </a:cubicBezTo>
                  <a:cubicBezTo>
                    <a:pt x="770754" y="645320"/>
                    <a:pt x="791037" y="617739"/>
                    <a:pt x="814611" y="592837"/>
                  </a:cubicBezTo>
                  <a:cubicBezTo>
                    <a:pt x="851235" y="548961"/>
                    <a:pt x="883344" y="501490"/>
                    <a:pt x="914917" y="453903"/>
                  </a:cubicBezTo>
                  <a:cubicBezTo>
                    <a:pt x="937228" y="423492"/>
                    <a:pt x="950737" y="385546"/>
                    <a:pt x="964132" y="350277"/>
                  </a:cubicBezTo>
                  <a:cubicBezTo>
                    <a:pt x="974580" y="321434"/>
                    <a:pt x="985869" y="292439"/>
                    <a:pt x="989696" y="261760"/>
                  </a:cubicBezTo>
                  <a:cubicBezTo>
                    <a:pt x="1004239" y="179976"/>
                    <a:pt x="965165" y="57836"/>
                    <a:pt x="886406" y="20501"/>
                  </a:cubicBezTo>
                  <a:close/>
                  <a:moveTo>
                    <a:pt x="942701" y="342129"/>
                  </a:moveTo>
                  <a:cubicBezTo>
                    <a:pt x="933975" y="366496"/>
                    <a:pt x="923719" y="390327"/>
                    <a:pt x="912965" y="413815"/>
                  </a:cubicBezTo>
                  <a:cubicBezTo>
                    <a:pt x="896432" y="441739"/>
                    <a:pt x="878216" y="468745"/>
                    <a:pt x="858966" y="494834"/>
                  </a:cubicBezTo>
                  <a:cubicBezTo>
                    <a:pt x="826092" y="546857"/>
                    <a:pt x="783306" y="592340"/>
                    <a:pt x="743927" y="639773"/>
                  </a:cubicBezTo>
                  <a:cubicBezTo>
                    <a:pt x="717712" y="668233"/>
                    <a:pt x="687134" y="692370"/>
                    <a:pt x="661340" y="721289"/>
                  </a:cubicBezTo>
                  <a:cubicBezTo>
                    <a:pt x="629385" y="754837"/>
                    <a:pt x="590005" y="780466"/>
                    <a:pt x="550778" y="804757"/>
                  </a:cubicBezTo>
                  <a:cubicBezTo>
                    <a:pt x="502022" y="765318"/>
                    <a:pt x="456519" y="721710"/>
                    <a:pt x="406768" y="683419"/>
                  </a:cubicBezTo>
                  <a:cubicBezTo>
                    <a:pt x="390121" y="671752"/>
                    <a:pt x="374009" y="659435"/>
                    <a:pt x="358586" y="646123"/>
                  </a:cubicBezTo>
                  <a:cubicBezTo>
                    <a:pt x="336237" y="627226"/>
                    <a:pt x="311093" y="612767"/>
                    <a:pt x="287634" y="595209"/>
                  </a:cubicBezTo>
                  <a:cubicBezTo>
                    <a:pt x="266624" y="578683"/>
                    <a:pt x="244236" y="564109"/>
                    <a:pt x="221809" y="549535"/>
                  </a:cubicBezTo>
                  <a:cubicBezTo>
                    <a:pt x="201412" y="535764"/>
                    <a:pt x="182889" y="519430"/>
                    <a:pt x="162644" y="505430"/>
                  </a:cubicBezTo>
                  <a:cubicBezTo>
                    <a:pt x="126326" y="481790"/>
                    <a:pt x="93835" y="453177"/>
                    <a:pt x="65132" y="420777"/>
                  </a:cubicBezTo>
                  <a:cubicBezTo>
                    <a:pt x="51967" y="406394"/>
                    <a:pt x="42094" y="389295"/>
                    <a:pt x="35779" y="370589"/>
                  </a:cubicBezTo>
                  <a:cubicBezTo>
                    <a:pt x="20395" y="323118"/>
                    <a:pt x="20471" y="271859"/>
                    <a:pt x="26824" y="222781"/>
                  </a:cubicBezTo>
                  <a:cubicBezTo>
                    <a:pt x="36430" y="186479"/>
                    <a:pt x="56483" y="153964"/>
                    <a:pt x="76345" y="122482"/>
                  </a:cubicBezTo>
                  <a:cubicBezTo>
                    <a:pt x="102905" y="84153"/>
                    <a:pt x="126096" y="50606"/>
                    <a:pt x="173513" y="37256"/>
                  </a:cubicBezTo>
                  <a:cubicBezTo>
                    <a:pt x="196016" y="28878"/>
                    <a:pt x="219705" y="26660"/>
                    <a:pt x="243470" y="26660"/>
                  </a:cubicBezTo>
                  <a:cubicBezTo>
                    <a:pt x="252808" y="26660"/>
                    <a:pt x="262146" y="27004"/>
                    <a:pt x="271407" y="27425"/>
                  </a:cubicBezTo>
                  <a:cubicBezTo>
                    <a:pt x="293719" y="28037"/>
                    <a:pt x="315150" y="34119"/>
                    <a:pt x="336313" y="40775"/>
                  </a:cubicBezTo>
                  <a:cubicBezTo>
                    <a:pt x="409677" y="60437"/>
                    <a:pt x="484188" y="100602"/>
                    <a:pt x="518631" y="171331"/>
                  </a:cubicBezTo>
                  <a:cubicBezTo>
                    <a:pt x="517368" y="185638"/>
                    <a:pt x="537154" y="189272"/>
                    <a:pt x="541517" y="175577"/>
                  </a:cubicBezTo>
                  <a:cubicBezTo>
                    <a:pt x="553763" y="150828"/>
                    <a:pt x="570755" y="128871"/>
                    <a:pt x="588665" y="107946"/>
                  </a:cubicBezTo>
                  <a:cubicBezTo>
                    <a:pt x="627586" y="65524"/>
                    <a:pt x="704355" y="27731"/>
                    <a:pt x="762334" y="23408"/>
                  </a:cubicBezTo>
                  <a:cubicBezTo>
                    <a:pt x="814879" y="21802"/>
                    <a:pt x="877833" y="27042"/>
                    <a:pt x="914419" y="70038"/>
                  </a:cubicBezTo>
                  <a:cubicBezTo>
                    <a:pt x="949015" y="112728"/>
                    <a:pt x="969643" y="167812"/>
                    <a:pt x="969758" y="222857"/>
                  </a:cubicBezTo>
                  <a:cubicBezTo>
                    <a:pt x="969796" y="264515"/>
                    <a:pt x="957703" y="303647"/>
                    <a:pt x="942701" y="3421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0" name="Google Shape;1110;p32"/>
          <p:cNvSpPr/>
          <p:nvPr/>
        </p:nvSpPr>
        <p:spPr>
          <a:xfrm>
            <a:off x="15034578" y="1583646"/>
            <a:ext cx="1873128" cy="1493841"/>
          </a:xfrm>
          <a:custGeom>
            <a:rect b="b" l="l" r="r" t="t"/>
            <a:pathLst>
              <a:path extrusionOk="0" h="1493841" w="1873128">
                <a:moveTo>
                  <a:pt x="1382476" y="535766"/>
                </a:moveTo>
                <a:cubicBezTo>
                  <a:pt x="1396981" y="454097"/>
                  <a:pt x="1357907" y="331956"/>
                  <a:pt x="1279186" y="294622"/>
                </a:cubicBezTo>
                <a:cubicBezTo>
                  <a:pt x="1252129" y="281654"/>
                  <a:pt x="1222355" y="276643"/>
                  <a:pt x="1192581" y="275075"/>
                </a:cubicBezTo>
                <a:cubicBezTo>
                  <a:pt x="1152015" y="271441"/>
                  <a:pt x="1111028" y="278020"/>
                  <a:pt x="1074021" y="295196"/>
                </a:cubicBezTo>
                <a:cubicBezTo>
                  <a:pt x="1006244" y="321819"/>
                  <a:pt x="956570" y="363247"/>
                  <a:pt x="920558" y="426823"/>
                </a:cubicBezTo>
                <a:cubicBezTo>
                  <a:pt x="885503" y="349973"/>
                  <a:pt x="801615" y="310994"/>
                  <a:pt x="724080" y="289993"/>
                </a:cubicBezTo>
                <a:cubicBezTo>
                  <a:pt x="704256" y="283108"/>
                  <a:pt x="683476" y="279665"/>
                  <a:pt x="662465" y="278862"/>
                </a:cubicBezTo>
                <a:cubicBezTo>
                  <a:pt x="630510" y="277293"/>
                  <a:pt x="598057" y="277255"/>
                  <a:pt x="567250" y="287124"/>
                </a:cubicBezTo>
                <a:cubicBezTo>
                  <a:pt x="508544" y="302617"/>
                  <a:pt x="481831" y="337235"/>
                  <a:pt x="449302" y="385166"/>
                </a:cubicBezTo>
                <a:cubicBezTo>
                  <a:pt x="427296" y="420588"/>
                  <a:pt x="403952" y="457310"/>
                  <a:pt x="395992" y="498776"/>
                </a:cubicBezTo>
                <a:cubicBezTo>
                  <a:pt x="390557" y="551221"/>
                  <a:pt x="390289" y="605884"/>
                  <a:pt x="408276" y="656071"/>
                </a:cubicBezTo>
                <a:cubicBezTo>
                  <a:pt x="415280" y="676421"/>
                  <a:pt x="426837" y="695050"/>
                  <a:pt x="441380" y="710887"/>
                </a:cubicBezTo>
                <a:cubicBezTo>
                  <a:pt x="468819" y="741260"/>
                  <a:pt x="498708" y="769528"/>
                  <a:pt x="533075" y="791983"/>
                </a:cubicBezTo>
                <a:cubicBezTo>
                  <a:pt x="550449" y="803726"/>
                  <a:pt x="566867" y="816770"/>
                  <a:pt x="583400" y="829623"/>
                </a:cubicBezTo>
                <a:cubicBezTo>
                  <a:pt x="611566" y="850318"/>
                  <a:pt x="641608" y="867723"/>
                  <a:pt x="669048" y="889565"/>
                </a:cubicBezTo>
                <a:cubicBezTo>
                  <a:pt x="701156" y="911331"/>
                  <a:pt x="732767" y="933747"/>
                  <a:pt x="762580" y="959108"/>
                </a:cubicBezTo>
                <a:cubicBezTo>
                  <a:pt x="785771" y="975519"/>
                  <a:pt x="808083" y="992809"/>
                  <a:pt x="829093" y="1011897"/>
                </a:cubicBezTo>
                <a:cubicBezTo>
                  <a:pt x="848802" y="1028422"/>
                  <a:pt x="868894" y="1044488"/>
                  <a:pt x="887914" y="1061817"/>
                </a:cubicBezTo>
                <a:cubicBezTo>
                  <a:pt x="902265" y="1074517"/>
                  <a:pt x="916310" y="1087637"/>
                  <a:pt x="931886" y="1098845"/>
                </a:cubicBezTo>
                <a:cubicBezTo>
                  <a:pt x="934373" y="1100605"/>
                  <a:pt x="936899" y="1101867"/>
                  <a:pt x="939999" y="1102326"/>
                </a:cubicBezTo>
                <a:cubicBezTo>
                  <a:pt x="940841" y="1102441"/>
                  <a:pt x="941683" y="1102479"/>
                  <a:pt x="942525" y="1102479"/>
                </a:cubicBezTo>
                <a:cubicBezTo>
                  <a:pt x="949758" y="1102479"/>
                  <a:pt x="956226" y="1098386"/>
                  <a:pt x="962234" y="1094676"/>
                </a:cubicBezTo>
                <a:cubicBezTo>
                  <a:pt x="975858" y="1086145"/>
                  <a:pt x="989061" y="1077080"/>
                  <a:pt x="1002226" y="1067861"/>
                </a:cubicBezTo>
                <a:cubicBezTo>
                  <a:pt x="1027293" y="1050532"/>
                  <a:pt x="1051862" y="1032171"/>
                  <a:pt x="1072452" y="1009525"/>
                </a:cubicBezTo>
                <a:cubicBezTo>
                  <a:pt x="1093615" y="986344"/>
                  <a:pt x="1116883" y="965382"/>
                  <a:pt x="1139807" y="943999"/>
                </a:cubicBezTo>
                <a:cubicBezTo>
                  <a:pt x="1163572" y="919364"/>
                  <a:pt x="1183817" y="891784"/>
                  <a:pt x="1207391" y="866881"/>
                </a:cubicBezTo>
                <a:cubicBezTo>
                  <a:pt x="1244016" y="823005"/>
                  <a:pt x="1276124" y="775534"/>
                  <a:pt x="1307697" y="727948"/>
                </a:cubicBezTo>
                <a:cubicBezTo>
                  <a:pt x="1330008" y="697537"/>
                  <a:pt x="1343518" y="659590"/>
                  <a:pt x="1356912" y="624321"/>
                </a:cubicBezTo>
                <a:cubicBezTo>
                  <a:pt x="1367360" y="595441"/>
                  <a:pt x="1378611" y="566445"/>
                  <a:pt x="1382476" y="535766"/>
                </a:cubicBezTo>
                <a:close/>
                <a:moveTo>
                  <a:pt x="1862879" y="748260"/>
                </a:moveTo>
                <a:cubicBezTo>
                  <a:pt x="1865635" y="835514"/>
                  <a:pt x="1874513" y="922692"/>
                  <a:pt x="1872944" y="1010023"/>
                </a:cubicBezTo>
                <a:cubicBezTo>
                  <a:pt x="1872141" y="1057953"/>
                  <a:pt x="1874705" y="1105616"/>
                  <a:pt x="1863224" y="1152935"/>
                </a:cubicBezTo>
                <a:cubicBezTo>
                  <a:pt x="1852585" y="1183728"/>
                  <a:pt x="1840338" y="1215363"/>
                  <a:pt x="1818486" y="1240074"/>
                </a:cubicBezTo>
                <a:cubicBezTo>
                  <a:pt x="1765253" y="1287278"/>
                  <a:pt x="1707159" y="1275649"/>
                  <a:pt x="1642215" y="1272130"/>
                </a:cubicBezTo>
                <a:cubicBezTo>
                  <a:pt x="1593918" y="1267845"/>
                  <a:pt x="1545430" y="1266124"/>
                  <a:pt x="1496980" y="1263791"/>
                </a:cubicBezTo>
                <a:cubicBezTo>
                  <a:pt x="1445660" y="1259124"/>
                  <a:pt x="1394340" y="1254266"/>
                  <a:pt x="1342905" y="1250938"/>
                </a:cubicBezTo>
                <a:cubicBezTo>
                  <a:pt x="1264949" y="1247725"/>
                  <a:pt x="1186840" y="1249714"/>
                  <a:pt x="1108846" y="1250517"/>
                </a:cubicBezTo>
                <a:cubicBezTo>
                  <a:pt x="1092543" y="1251014"/>
                  <a:pt x="1074633" y="1251703"/>
                  <a:pt x="1068931" y="1270102"/>
                </a:cubicBezTo>
                <a:cubicBezTo>
                  <a:pt x="1048609" y="1310000"/>
                  <a:pt x="1024423" y="1348252"/>
                  <a:pt x="1002111" y="1387117"/>
                </a:cubicBezTo>
                <a:cubicBezTo>
                  <a:pt x="980259" y="1422998"/>
                  <a:pt x="960167" y="1460294"/>
                  <a:pt x="934833" y="1493842"/>
                </a:cubicBezTo>
                <a:cubicBezTo>
                  <a:pt x="923084" y="1477967"/>
                  <a:pt x="910799" y="1462437"/>
                  <a:pt x="897175" y="1448168"/>
                </a:cubicBezTo>
                <a:cubicBezTo>
                  <a:pt x="873830" y="1424681"/>
                  <a:pt x="854734" y="1397713"/>
                  <a:pt x="833953" y="1372046"/>
                </a:cubicBezTo>
                <a:cubicBezTo>
                  <a:pt x="792851" y="1328093"/>
                  <a:pt x="755193" y="1281119"/>
                  <a:pt x="714857" y="1236478"/>
                </a:cubicBezTo>
                <a:cubicBezTo>
                  <a:pt x="708810" y="1227680"/>
                  <a:pt x="699434" y="1224467"/>
                  <a:pt x="689331" y="1224467"/>
                </a:cubicBezTo>
                <a:cubicBezTo>
                  <a:pt x="688719" y="1224467"/>
                  <a:pt x="688106" y="1224505"/>
                  <a:pt x="687456" y="1224505"/>
                </a:cubicBezTo>
                <a:cubicBezTo>
                  <a:pt x="667594" y="1222707"/>
                  <a:pt x="644785" y="1220986"/>
                  <a:pt x="624272" y="1219226"/>
                </a:cubicBezTo>
                <a:cubicBezTo>
                  <a:pt x="570541" y="1214024"/>
                  <a:pt x="516619" y="1212035"/>
                  <a:pt x="462581" y="1210237"/>
                </a:cubicBezTo>
                <a:cubicBezTo>
                  <a:pt x="381564" y="1204882"/>
                  <a:pt x="299283" y="1202854"/>
                  <a:pt x="218687" y="1189504"/>
                </a:cubicBezTo>
                <a:cubicBezTo>
                  <a:pt x="175059" y="1184187"/>
                  <a:pt x="131814" y="1171372"/>
                  <a:pt x="96644" y="1144136"/>
                </a:cubicBezTo>
                <a:cubicBezTo>
                  <a:pt x="78657" y="1132928"/>
                  <a:pt x="59943" y="1119540"/>
                  <a:pt x="50797" y="1099343"/>
                </a:cubicBezTo>
                <a:cubicBezTo>
                  <a:pt x="36943" y="1072451"/>
                  <a:pt x="35680" y="1041696"/>
                  <a:pt x="32771" y="1012203"/>
                </a:cubicBezTo>
                <a:cubicBezTo>
                  <a:pt x="25271" y="952567"/>
                  <a:pt x="26457" y="891937"/>
                  <a:pt x="22974" y="831727"/>
                </a:cubicBezTo>
                <a:cubicBezTo>
                  <a:pt x="19951" y="769222"/>
                  <a:pt x="16430" y="707330"/>
                  <a:pt x="12412" y="644748"/>
                </a:cubicBezTo>
                <a:cubicBezTo>
                  <a:pt x="9656" y="566292"/>
                  <a:pt x="7016" y="487836"/>
                  <a:pt x="2385" y="409456"/>
                </a:cubicBezTo>
                <a:cubicBezTo>
                  <a:pt x="-600" y="350547"/>
                  <a:pt x="-102" y="291562"/>
                  <a:pt x="318" y="232576"/>
                </a:cubicBezTo>
                <a:cubicBezTo>
                  <a:pt x="1811" y="179137"/>
                  <a:pt x="1046" y="123594"/>
                  <a:pt x="18765" y="72565"/>
                </a:cubicBezTo>
                <a:cubicBezTo>
                  <a:pt x="27911" y="62581"/>
                  <a:pt x="30896" y="47892"/>
                  <a:pt x="38435" y="36378"/>
                </a:cubicBezTo>
                <a:cubicBezTo>
                  <a:pt x="47046" y="28001"/>
                  <a:pt x="57264" y="21383"/>
                  <a:pt x="69090" y="17328"/>
                </a:cubicBezTo>
                <a:cubicBezTo>
                  <a:pt x="95879" y="9372"/>
                  <a:pt x="123395" y="3864"/>
                  <a:pt x="151064" y="0"/>
                </a:cubicBezTo>
                <a:cubicBezTo>
                  <a:pt x="195113" y="6809"/>
                  <a:pt x="240233" y="1109"/>
                  <a:pt x="284588" y="459"/>
                </a:cubicBezTo>
                <a:cubicBezTo>
                  <a:pt x="347618" y="-842"/>
                  <a:pt x="410419" y="6044"/>
                  <a:pt x="473450" y="6732"/>
                </a:cubicBezTo>
                <a:cubicBezTo>
                  <a:pt x="579190" y="9257"/>
                  <a:pt x="684738" y="15263"/>
                  <a:pt x="790517" y="18055"/>
                </a:cubicBezTo>
                <a:cubicBezTo>
                  <a:pt x="886421" y="21995"/>
                  <a:pt x="982594" y="32783"/>
                  <a:pt x="1078804" y="34619"/>
                </a:cubicBezTo>
                <a:cubicBezTo>
                  <a:pt x="1181215" y="41389"/>
                  <a:pt x="1283893" y="40280"/>
                  <a:pt x="1386418" y="44450"/>
                </a:cubicBezTo>
                <a:cubicBezTo>
                  <a:pt x="1424994" y="45865"/>
                  <a:pt x="1463609" y="44144"/>
                  <a:pt x="1502261" y="42422"/>
                </a:cubicBezTo>
                <a:cubicBezTo>
                  <a:pt x="1562728" y="39744"/>
                  <a:pt x="1623195" y="37067"/>
                  <a:pt x="1683278" y="46362"/>
                </a:cubicBezTo>
                <a:cubicBezTo>
                  <a:pt x="1708077" y="49384"/>
                  <a:pt x="1734751" y="49767"/>
                  <a:pt x="1756489" y="63499"/>
                </a:cubicBezTo>
                <a:cubicBezTo>
                  <a:pt x="1782244" y="80484"/>
                  <a:pt x="1797399" y="108255"/>
                  <a:pt x="1807962" y="136485"/>
                </a:cubicBezTo>
                <a:cubicBezTo>
                  <a:pt x="1817950" y="164372"/>
                  <a:pt x="1819137" y="194132"/>
                  <a:pt x="1821854" y="223357"/>
                </a:cubicBezTo>
                <a:cubicBezTo>
                  <a:pt x="1825643" y="283988"/>
                  <a:pt x="1830503" y="344159"/>
                  <a:pt x="1834483" y="405019"/>
                </a:cubicBezTo>
                <a:cubicBezTo>
                  <a:pt x="1841525" y="479459"/>
                  <a:pt x="1850097" y="553783"/>
                  <a:pt x="1856718" y="628261"/>
                </a:cubicBezTo>
                <a:cubicBezTo>
                  <a:pt x="1858708" y="668197"/>
                  <a:pt x="1860392" y="708286"/>
                  <a:pt x="1862879" y="748260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32"/>
          <p:cNvSpPr/>
          <p:nvPr/>
        </p:nvSpPr>
        <p:spPr>
          <a:xfrm>
            <a:off x="15450157" y="1880967"/>
            <a:ext cx="946957" cy="781594"/>
          </a:xfrm>
          <a:custGeom>
            <a:rect b="b" l="l" r="r" t="t"/>
            <a:pathLst>
              <a:path extrusionOk="0" h="781594" w="946957">
                <a:moveTo>
                  <a:pt x="946958" y="199695"/>
                </a:moveTo>
                <a:cubicBezTo>
                  <a:pt x="946958" y="241314"/>
                  <a:pt x="934903" y="280447"/>
                  <a:pt x="919863" y="318929"/>
                </a:cubicBezTo>
                <a:cubicBezTo>
                  <a:pt x="911137" y="343296"/>
                  <a:pt x="900881" y="367127"/>
                  <a:pt x="890127" y="390614"/>
                </a:cubicBezTo>
                <a:cubicBezTo>
                  <a:pt x="873594" y="418539"/>
                  <a:pt x="855378" y="445545"/>
                  <a:pt x="836090" y="471633"/>
                </a:cubicBezTo>
                <a:cubicBezTo>
                  <a:pt x="803216" y="523657"/>
                  <a:pt x="760430" y="569139"/>
                  <a:pt x="721050" y="616573"/>
                </a:cubicBezTo>
                <a:cubicBezTo>
                  <a:pt x="694835" y="645032"/>
                  <a:pt x="664258" y="669170"/>
                  <a:pt x="638464" y="698127"/>
                </a:cubicBezTo>
                <a:cubicBezTo>
                  <a:pt x="606508" y="731636"/>
                  <a:pt x="567129" y="757304"/>
                  <a:pt x="527902" y="781594"/>
                </a:cubicBezTo>
                <a:cubicBezTo>
                  <a:pt x="479146" y="742156"/>
                  <a:pt x="433643" y="698548"/>
                  <a:pt x="383892" y="660257"/>
                </a:cubicBezTo>
                <a:cubicBezTo>
                  <a:pt x="367283" y="648590"/>
                  <a:pt x="351133" y="636273"/>
                  <a:pt x="335748" y="622961"/>
                </a:cubicBezTo>
                <a:cubicBezTo>
                  <a:pt x="313399" y="604064"/>
                  <a:pt x="288255" y="589604"/>
                  <a:pt x="264796" y="572046"/>
                </a:cubicBezTo>
                <a:cubicBezTo>
                  <a:pt x="243747" y="555521"/>
                  <a:pt x="221360" y="540947"/>
                  <a:pt x="198972" y="526373"/>
                </a:cubicBezTo>
                <a:cubicBezTo>
                  <a:pt x="178574" y="512602"/>
                  <a:pt x="160089" y="496268"/>
                  <a:pt x="139844" y="482268"/>
                </a:cubicBezTo>
                <a:cubicBezTo>
                  <a:pt x="103565" y="458627"/>
                  <a:pt x="71035" y="430053"/>
                  <a:pt x="42333" y="397614"/>
                </a:cubicBezTo>
                <a:cubicBezTo>
                  <a:pt x="29168" y="383231"/>
                  <a:pt x="19294" y="366133"/>
                  <a:pt x="12980" y="347389"/>
                </a:cubicBezTo>
                <a:cubicBezTo>
                  <a:pt x="-2405" y="299917"/>
                  <a:pt x="-2328" y="248659"/>
                  <a:pt x="4024" y="199580"/>
                </a:cubicBezTo>
                <a:cubicBezTo>
                  <a:pt x="13630" y="163279"/>
                  <a:pt x="33684" y="130764"/>
                  <a:pt x="53546" y="99282"/>
                </a:cubicBezTo>
                <a:cubicBezTo>
                  <a:pt x="80105" y="60991"/>
                  <a:pt x="103297" y="27405"/>
                  <a:pt x="150713" y="14017"/>
                </a:cubicBezTo>
                <a:cubicBezTo>
                  <a:pt x="173216" y="5640"/>
                  <a:pt x="196905" y="3421"/>
                  <a:pt x="220671" y="3421"/>
                </a:cubicBezTo>
                <a:cubicBezTo>
                  <a:pt x="229970" y="3421"/>
                  <a:pt x="239346" y="3765"/>
                  <a:pt x="248608" y="4224"/>
                </a:cubicBezTo>
                <a:cubicBezTo>
                  <a:pt x="270957" y="4836"/>
                  <a:pt x="292350" y="10880"/>
                  <a:pt x="313514" y="17574"/>
                </a:cubicBezTo>
                <a:cubicBezTo>
                  <a:pt x="386915" y="37236"/>
                  <a:pt x="461389" y="77402"/>
                  <a:pt x="495832" y="148169"/>
                </a:cubicBezTo>
                <a:cubicBezTo>
                  <a:pt x="494569" y="162475"/>
                  <a:pt x="514354" y="166109"/>
                  <a:pt x="518717" y="152415"/>
                </a:cubicBezTo>
                <a:cubicBezTo>
                  <a:pt x="530963" y="127666"/>
                  <a:pt x="547955" y="105709"/>
                  <a:pt x="565866" y="84784"/>
                </a:cubicBezTo>
                <a:cubicBezTo>
                  <a:pt x="604786" y="42362"/>
                  <a:pt x="681518" y="4569"/>
                  <a:pt x="739535" y="246"/>
                </a:cubicBezTo>
                <a:cubicBezTo>
                  <a:pt x="792079" y="-1361"/>
                  <a:pt x="855034" y="3880"/>
                  <a:pt x="891658" y="46914"/>
                </a:cubicBezTo>
                <a:cubicBezTo>
                  <a:pt x="926177" y="89566"/>
                  <a:pt x="946805" y="144650"/>
                  <a:pt x="946958" y="1996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32"/>
          <p:cNvSpPr txBox="1"/>
          <p:nvPr/>
        </p:nvSpPr>
        <p:spPr>
          <a:xfrm>
            <a:off x="3680374" y="956516"/>
            <a:ext cx="10927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Add a Chart Page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13" name="Google Shape;1113;p32"/>
          <p:cNvSpPr/>
          <p:nvPr/>
        </p:nvSpPr>
        <p:spPr>
          <a:xfrm>
            <a:off x="2688158" y="3543371"/>
            <a:ext cx="843501" cy="764806"/>
          </a:xfrm>
          <a:custGeom>
            <a:rect b="b" l="l" r="r" t="t"/>
            <a:pathLst>
              <a:path extrusionOk="0" h="764806" w="843501">
                <a:moveTo>
                  <a:pt x="816326" y="362296"/>
                </a:moveTo>
                <a:cubicBezTo>
                  <a:pt x="787447" y="355823"/>
                  <a:pt x="757724" y="354593"/>
                  <a:pt x="728389" y="351407"/>
                </a:cubicBezTo>
                <a:cubicBezTo>
                  <a:pt x="673009" y="345491"/>
                  <a:pt x="617275" y="342339"/>
                  <a:pt x="561591" y="344783"/>
                </a:cubicBezTo>
                <a:cubicBezTo>
                  <a:pt x="582019" y="324827"/>
                  <a:pt x="603273" y="305679"/>
                  <a:pt x="624478" y="286514"/>
                </a:cubicBezTo>
                <a:cubicBezTo>
                  <a:pt x="635172" y="276047"/>
                  <a:pt x="646576" y="266339"/>
                  <a:pt x="657726" y="256343"/>
                </a:cubicBezTo>
                <a:cubicBezTo>
                  <a:pt x="668303" y="246416"/>
                  <a:pt x="678761" y="236370"/>
                  <a:pt x="689777" y="226914"/>
                </a:cubicBezTo>
                <a:cubicBezTo>
                  <a:pt x="699729" y="217762"/>
                  <a:pt x="709479" y="208390"/>
                  <a:pt x="720259" y="200199"/>
                </a:cubicBezTo>
                <a:cubicBezTo>
                  <a:pt x="734665" y="188400"/>
                  <a:pt x="747367" y="174174"/>
                  <a:pt x="757286" y="158414"/>
                </a:cubicBezTo>
                <a:cubicBezTo>
                  <a:pt x="763898" y="146767"/>
                  <a:pt x="771843" y="132996"/>
                  <a:pt x="767171" y="119293"/>
                </a:cubicBezTo>
                <a:cubicBezTo>
                  <a:pt x="763611" y="109719"/>
                  <a:pt x="754705" y="101730"/>
                  <a:pt x="744415" y="100348"/>
                </a:cubicBezTo>
                <a:cubicBezTo>
                  <a:pt x="726129" y="98275"/>
                  <a:pt x="708805" y="106854"/>
                  <a:pt x="693505" y="115939"/>
                </a:cubicBezTo>
                <a:cubicBezTo>
                  <a:pt x="671440" y="129979"/>
                  <a:pt x="651805" y="147307"/>
                  <a:pt x="631664" y="163875"/>
                </a:cubicBezTo>
                <a:cubicBezTo>
                  <a:pt x="607035" y="184759"/>
                  <a:pt x="583520" y="206941"/>
                  <a:pt x="559954" y="229021"/>
                </a:cubicBezTo>
                <a:cubicBezTo>
                  <a:pt x="547387" y="241393"/>
                  <a:pt x="536355" y="255231"/>
                  <a:pt x="523417" y="267266"/>
                </a:cubicBezTo>
                <a:cubicBezTo>
                  <a:pt x="517124" y="273452"/>
                  <a:pt x="511288" y="280093"/>
                  <a:pt x="505266" y="286531"/>
                </a:cubicBezTo>
                <a:cubicBezTo>
                  <a:pt x="498063" y="294352"/>
                  <a:pt x="489645" y="300791"/>
                  <a:pt x="481700" y="307786"/>
                </a:cubicBezTo>
                <a:cubicBezTo>
                  <a:pt x="486390" y="238966"/>
                  <a:pt x="502719" y="171342"/>
                  <a:pt x="509534" y="102758"/>
                </a:cubicBezTo>
                <a:cubicBezTo>
                  <a:pt x="512637" y="76481"/>
                  <a:pt x="515488" y="50035"/>
                  <a:pt x="513228" y="23572"/>
                </a:cubicBezTo>
                <a:cubicBezTo>
                  <a:pt x="513025" y="4441"/>
                  <a:pt x="492462" y="-3986"/>
                  <a:pt x="476133" y="1795"/>
                </a:cubicBezTo>
                <a:cubicBezTo>
                  <a:pt x="460327" y="6649"/>
                  <a:pt x="447642" y="19072"/>
                  <a:pt x="440118" y="33533"/>
                </a:cubicBezTo>
                <a:cubicBezTo>
                  <a:pt x="419134" y="75621"/>
                  <a:pt x="412403" y="122968"/>
                  <a:pt x="402754" y="168544"/>
                </a:cubicBezTo>
                <a:cubicBezTo>
                  <a:pt x="398942" y="185754"/>
                  <a:pt x="396850" y="203249"/>
                  <a:pt x="394185" y="220661"/>
                </a:cubicBezTo>
                <a:cubicBezTo>
                  <a:pt x="388888" y="252534"/>
                  <a:pt x="383355" y="284559"/>
                  <a:pt x="381432" y="316854"/>
                </a:cubicBezTo>
                <a:cubicBezTo>
                  <a:pt x="372036" y="302072"/>
                  <a:pt x="363230" y="286835"/>
                  <a:pt x="354239" y="271749"/>
                </a:cubicBezTo>
                <a:cubicBezTo>
                  <a:pt x="344692" y="254725"/>
                  <a:pt x="336713" y="236825"/>
                  <a:pt x="326524" y="220155"/>
                </a:cubicBezTo>
                <a:cubicBezTo>
                  <a:pt x="310701" y="194822"/>
                  <a:pt x="295705" y="168966"/>
                  <a:pt x="277571" y="145183"/>
                </a:cubicBezTo>
                <a:cubicBezTo>
                  <a:pt x="271768" y="136384"/>
                  <a:pt x="266943" y="126979"/>
                  <a:pt x="260533" y="118585"/>
                </a:cubicBezTo>
                <a:cubicBezTo>
                  <a:pt x="254089" y="110040"/>
                  <a:pt x="247156" y="101865"/>
                  <a:pt x="240307" y="93656"/>
                </a:cubicBezTo>
                <a:cubicBezTo>
                  <a:pt x="223456" y="74054"/>
                  <a:pt x="204326" y="54771"/>
                  <a:pt x="179664" y="45450"/>
                </a:cubicBezTo>
                <a:cubicBezTo>
                  <a:pt x="170234" y="41624"/>
                  <a:pt x="159742" y="39568"/>
                  <a:pt x="149688" y="41961"/>
                </a:cubicBezTo>
                <a:cubicBezTo>
                  <a:pt x="134675" y="45855"/>
                  <a:pt x="137880" y="65693"/>
                  <a:pt x="140022" y="77425"/>
                </a:cubicBezTo>
                <a:cubicBezTo>
                  <a:pt x="146686" y="112568"/>
                  <a:pt x="161665" y="145453"/>
                  <a:pt x="181351" y="175152"/>
                </a:cubicBezTo>
                <a:cubicBezTo>
                  <a:pt x="189262" y="188096"/>
                  <a:pt x="195993" y="201749"/>
                  <a:pt x="204107" y="214593"/>
                </a:cubicBezTo>
                <a:cubicBezTo>
                  <a:pt x="215072" y="231499"/>
                  <a:pt x="227369" y="247562"/>
                  <a:pt x="239582" y="263591"/>
                </a:cubicBezTo>
                <a:cubicBezTo>
                  <a:pt x="256923" y="284778"/>
                  <a:pt x="272763" y="307128"/>
                  <a:pt x="291808" y="326883"/>
                </a:cubicBezTo>
                <a:cubicBezTo>
                  <a:pt x="300563" y="337047"/>
                  <a:pt x="308677" y="347716"/>
                  <a:pt x="317533" y="357779"/>
                </a:cubicBezTo>
                <a:cubicBezTo>
                  <a:pt x="322577" y="363729"/>
                  <a:pt x="327907" y="369780"/>
                  <a:pt x="330437" y="377280"/>
                </a:cubicBezTo>
                <a:cubicBezTo>
                  <a:pt x="302874" y="372729"/>
                  <a:pt x="275023" y="374971"/>
                  <a:pt x="247241" y="375376"/>
                </a:cubicBezTo>
                <a:cubicBezTo>
                  <a:pt x="211647" y="376640"/>
                  <a:pt x="176004" y="376471"/>
                  <a:pt x="140461" y="378865"/>
                </a:cubicBezTo>
                <a:cubicBezTo>
                  <a:pt x="122867" y="379808"/>
                  <a:pt x="105222" y="379943"/>
                  <a:pt x="87594" y="380550"/>
                </a:cubicBezTo>
                <a:cubicBezTo>
                  <a:pt x="60655" y="381275"/>
                  <a:pt x="31877" y="381578"/>
                  <a:pt x="7855" y="395282"/>
                </a:cubicBezTo>
                <a:cubicBezTo>
                  <a:pt x="-15559" y="413148"/>
                  <a:pt x="19141" y="437656"/>
                  <a:pt x="36802" y="442476"/>
                </a:cubicBezTo>
                <a:cubicBezTo>
                  <a:pt x="53739" y="447634"/>
                  <a:pt x="71603" y="448645"/>
                  <a:pt x="89163" y="449859"/>
                </a:cubicBezTo>
                <a:cubicBezTo>
                  <a:pt x="116052" y="451022"/>
                  <a:pt x="143025" y="450466"/>
                  <a:pt x="169897" y="449353"/>
                </a:cubicBezTo>
                <a:cubicBezTo>
                  <a:pt x="197022" y="448055"/>
                  <a:pt x="224164" y="447027"/>
                  <a:pt x="251238" y="445005"/>
                </a:cubicBezTo>
                <a:cubicBezTo>
                  <a:pt x="274703" y="443016"/>
                  <a:pt x="298218" y="440875"/>
                  <a:pt x="321784" y="442004"/>
                </a:cubicBezTo>
                <a:cubicBezTo>
                  <a:pt x="311882" y="448629"/>
                  <a:pt x="303279" y="456837"/>
                  <a:pt x="294625" y="464928"/>
                </a:cubicBezTo>
                <a:cubicBezTo>
                  <a:pt x="255995" y="493851"/>
                  <a:pt x="217349" y="522910"/>
                  <a:pt x="181806" y="555660"/>
                </a:cubicBezTo>
                <a:cubicBezTo>
                  <a:pt x="153416" y="579190"/>
                  <a:pt x="126578" y="605433"/>
                  <a:pt x="107668" y="637374"/>
                </a:cubicBezTo>
                <a:cubicBezTo>
                  <a:pt x="97834" y="653100"/>
                  <a:pt x="88100" y="671034"/>
                  <a:pt x="92183" y="690182"/>
                </a:cubicBezTo>
                <a:cubicBezTo>
                  <a:pt x="94544" y="705233"/>
                  <a:pt x="108933" y="701643"/>
                  <a:pt x="119611" y="698593"/>
                </a:cubicBezTo>
                <a:cubicBezTo>
                  <a:pt x="136075" y="693064"/>
                  <a:pt x="151999" y="685648"/>
                  <a:pt x="166810" y="676563"/>
                </a:cubicBezTo>
                <a:cubicBezTo>
                  <a:pt x="208577" y="650134"/>
                  <a:pt x="247662" y="619440"/>
                  <a:pt x="282311" y="584179"/>
                </a:cubicBezTo>
                <a:cubicBezTo>
                  <a:pt x="302435" y="566329"/>
                  <a:pt x="319945" y="545850"/>
                  <a:pt x="339732" y="527646"/>
                </a:cubicBezTo>
                <a:cubicBezTo>
                  <a:pt x="361780" y="505633"/>
                  <a:pt x="386425" y="486014"/>
                  <a:pt x="409788" y="465298"/>
                </a:cubicBezTo>
                <a:cubicBezTo>
                  <a:pt x="409704" y="512055"/>
                  <a:pt x="409755" y="558828"/>
                  <a:pt x="411306" y="605568"/>
                </a:cubicBezTo>
                <a:cubicBezTo>
                  <a:pt x="411509" y="641588"/>
                  <a:pt x="417717" y="677203"/>
                  <a:pt x="426573" y="712026"/>
                </a:cubicBezTo>
                <a:cubicBezTo>
                  <a:pt x="431077" y="726050"/>
                  <a:pt x="438803" y="759743"/>
                  <a:pt x="453478" y="764564"/>
                </a:cubicBezTo>
                <a:cubicBezTo>
                  <a:pt x="473789" y="770379"/>
                  <a:pt x="491045" y="669939"/>
                  <a:pt x="495347" y="653066"/>
                </a:cubicBezTo>
                <a:cubicBezTo>
                  <a:pt x="502314" y="618985"/>
                  <a:pt x="508049" y="584651"/>
                  <a:pt x="510546" y="549929"/>
                </a:cubicBezTo>
                <a:cubicBezTo>
                  <a:pt x="512840" y="519842"/>
                  <a:pt x="514240" y="489857"/>
                  <a:pt x="517293" y="459770"/>
                </a:cubicBezTo>
                <a:cubicBezTo>
                  <a:pt x="527482" y="470203"/>
                  <a:pt x="538733" y="479491"/>
                  <a:pt x="549158" y="489671"/>
                </a:cubicBezTo>
                <a:cubicBezTo>
                  <a:pt x="558386" y="499009"/>
                  <a:pt x="567427" y="508532"/>
                  <a:pt x="576958" y="517584"/>
                </a:cubicBezTo>
                <a:cubicBezTo>
                  <a:pt x="588446" y="529281"/>
                  <a:pt x="598702" y="542125"/>
                  <a:pt x="610780" y="553266"/>
                </a:cubicBezTo>
                <a:cubicBezTo>
                  <a:pt x="618624" y="561020"/>
                  <a:pt x="624747" y="569329"/>
                  <a:pt x="632406" y="577706"/>
                </a:cubicBezTo>
                <a:cubicBezTo>
                  <a:pt x="641532" y="587364"/>
                  <a:pt x="651282" y="596399"/>
                  <a:pt x="661100" y="605332"/>
                </a:cubicBezTo>
                <a:cubicBezTo>
                  <a:pt x="678576" y="619154"/>
                  <a:pt x="706561" y="642279"/>
                  <a:pt x="730009" y="633531"/>
                </a:cubicBezTo>
                <a:cubicBezTo>
                  <a:pt x="748075" y="624935"/>
                  <a:pt x="741328" y="607001"/>
                  <a:pt x="734125" y="593129"/>
                </a:cubicBezTo>
                <a:cubicBezTo>
                  <a:pt x="727327" y="579796"/>
                  <a:pt x="720714" y="566043"/>
                  <a:pt x="712448" y="553350"/>
                </a:cubicBezTo>
                <a:cubicBezTo>
                  <a:pt x="705768" y="543541"/>
                  <a:pt x="698312" y="534287"/>
                  <a:pt x="691464" y="524579"/>
                </a:cubicBezTo>
                <a:cubicBezTo>
                  <a:pt x="675539" y="503172"/>
                  <a:pt x="655702" y="485053"/>
                  <a:pt x="635409" y="467877"/>
                </a:cubicBezTo>
                <a:cubicBezTo>
                  <a:pt x="628728" y="461826"/>
                  <a:pt x="622588" y="455236"/>
                  <a:pt x="615841" y="449269"/>
                </a:cubicBezTo>
                <a:cubicBezTo>
                  <a:pt x="608840" y="442881"/>
                  <a:pt x="600423" y="438279"/>
                  <a:pt x="593439" y="431891"/>
                </a:cubicBezTo>
                <a:cubicBezTo>
                  <a:pt x="621154" y="431706"/>
                  <a:pt x="648735" y="435684"/>
                  <a:pt x="676450" y="434234"/>
                </a:cubicBezTo>
                <a:cubicBezTo>
                  <a:pt x="698059" y="433375"/>
                  <a:pt x="719736" y="434318"/>
                  <a:pt x="741193" y="431183"/>
                </a:cubicBezTo>
                <a:cubicBezTo>
                  <a:pt x="754468" y="429902"/>
                  <a:pt x="767913" y="429818"/>
                  <a:pt x="780986" y="426852"/>
                </a:cubicBezTo>
                <a:cubicBezTo>
                  <a:pt x="793520" y="424138"/>
                  <a:pt x="805480" y="419351"/>
                  <a:pt x="817693" y="415491"/>
                </a:cubicBezTo>
                <a:cubicBezTo>
                  <a:pt x="824204" y="413334"/>
                  <a:pt x="831002" y="411058"/>
                  <a:pt x="835894" y="406018"/>
                </a:cubicBezTo>
                <a:cubicBezTo>
                  <a:pt x="854231" y="389315"/>
                  <a:pt x="836130" y="366021"/>
                  <a:pt x="816326" y="362296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32"/>
          <p:cNvSpPr/>
          <p:nvPr/>
        </p:nvSpPr>
        <p:spPr>
          <a:xfrm>
            <a:off x="2688158" y="3543371"/>
            <a:ext cx="843501" cy="764806"/>
          </a:xfrm>
          <a:custGeom>
            <a:rect b="b" l="l" r="r" t="t"/>
            <a:pathLst>
              <a:path extrusionOk="0" h="764806" w="843501">
                <a:moveTo>
                  <a:pt x="453478" y="764564"/>
                </a:moveTo>
                <a:cubicBezTo>
                  <a:pt x="438803" y="759743"/>
                  <a:pt x="431077" y="726050"/>
                  <a:pt x="426573" y="712026"/>
                </a:cubicBezTo>
                <a:cubicBezTo>
                  <a:pt x="417717" y="677203"/>
                  <a:pt x="411509" y="641588"/>
                  <a:pt x="411306" y="605568"/>
                </a:cubicBezTo>
                <a:cubicBezTo>
                  <a:pt x="409755" y="558828"/>
                  <a:pt x="409704" y="512055"/>
                  <a:pt x="409788" y="465298"/>
                </a:cubicBezTo>
                <a:cubicBezTo>
                  <a:pt x="386425" y="486014"/>
                  <a:pt x="361780" y="505633"/>
                  <a:pt x="339732" y="527646"/>
                </a:cubicBezTo>
                <a:cubicBezTo>
                  <a:pt x="319945" y="545850"/>
                  <a:pt x="302435" y="566329"/>
                  <a:pt x="282311" y="584179"/>
                </a:cubicBezTo>
                <a:cubicBezTo>
                  <a:pt x="247662" y="619440"/>
                  <a:pt x="208577" y="650134"/>
                  <a:pt x="166810" y="676563"/>
                </a:cubicBezTo>
                <a:cubicBezTo>
                  <a:pt x="151999" y="685648"/>
                  <a:pt x="136075" y="693064"/>
                  <a:pt x="119611" y="698593"/>
                </a:cubicBezTo>
                <a:cubicBezTo>
                  <a:pt x="108933" y="701643"/>
                  <a:pt x="94544" y="705233"/>
                  <a:pt x="92183" y="690182"/>
                </a:cubicBezTo>
                <a:cubicBezTo>
                  <a:pt x="88100" y="671034"/>
                  <a:pt x="97834" y="653100"/>
                  <a:pt x="107668" y="637374"/>
                </a:cubicBezTo>
                <a:cubicBezTo>
                  <a:pt x="126578" y="605433"/>
                  <a:pt x="153416" y="579190"/>
                  <a:pt x="181806" y="555660"/>
                </a:cubicBezTo>
                <a:cubicBezTo>
                  <a:pt x="217349" y="522910"/>
                  <a:pt x="255995" y="493851"/>
                  <a:pt x="294625" y="464928"/>
                </a:cubicBezTo>
                <a:cubicBezTo>
                  <a:pt x="303279" y="456837"/>
                  <a:pt x="311882" y="448629"/>
                  <a:pt x="321784" y="442004"/>
                </a:cubicBezTo>
                <a:cubicBezTo>
                  <a:pt x="298218" y="440875"/>
                  <a:pt x="274703" y="443016"/>
                  <a:pt x="251238" y="445005"/>
                </a:cubicBezTo>
                <a:cubicBezTo>
                  <a:pt x="224164" y="447027"/>
                  <a:pt x="197022" y="448055"/>
                  <a:pt x="169897" y="449353"/>
                </a:cubicBezTo>
                <a:cubicBezTo>
                  <a:pt x="143025" y="450466"/>
                  <a:pt x="116052" y="451022"/>
                  <a:pt x="89163" y="449859"/>
                </a:cubicBezTo>
                <a:cubicBezTo>
                  <a:pt x="71603" y="448645"/>
                  <a:pt x="53739" y="447634"/>
                  <a:pt x="36802" y="442476"/>
                </a:cubicBezTo>
                <a:cubicBezTo>
                  <a:pt x="19141" y="437656"/>
                  <a:pt x="-15559" y="413148"/>
                  <a:pt x="7855" y="395282"/>
                </a:cubicBezTo>
                <a:cubicBezTo>
                  <a:pt x="31877" y="381578"/>
                  <a:pt x="60655" y="381275"/>
                  <a:pt x="87594" y="380550"/>
                </a:cubicBezTo>
                <a:cubicBezTo>
                  <a:pt x="105222" y="379943"/>
                  <a:pt x="122867" y="379808"/>
                  <a:pt x="140461" y="378865"/>
                </a:cubicBezTo>
                <a:cubicBezTo>
                  <a:pt x="176004" y="376471"/>
                  <a:pt x="211647" y="376640"/>
                  <a:pt x="247241" y="375376"/>
                </a:cubicBezTo>
                <a:cubicBezTo>
                  <a:pt x="275023" y="374971"/>
                  <a:pt x="302874" y="372729"/>
                  <a:pt x="330437" y="377280"/>
                </a:cubicBezTo>
                <a:cubicBezTo>
                  <a:pt x="327907" y="369780"/>
                  <a:pt x="322577" y="363729"/>
                  <a:pt x="317533" y="357779"/>
                </a:cubicBezTo>
                <a:cubicBezTo>
                  <a:pt x="308677" y="347716"/>
                  <a:pt x="300563" y="337047"/>
                  <a:pt x="291808" y="326883"/>
                </a:cubicBezTo>
                <a:cubicBezTo>
                  <a:pt x="272763" y="307128"/>
                  <a:pt x="256923" y="284778"/>
                  <a:pt x="239582" y="263591"/>
                </a:cubicBezTo>
                <a:cubicBezTo>
                  <a:pt x="227369" y="247562"/>
                  <a:pt x="215072" y="231499"/>
                  <a:pt x="204107" y="214593"/>
                </a:cubicBezTo>
                <a:cubicBezTo>
                  <a:pt x="195993" y="201749"/>
                  <a:pt x="189262" y="188096"/>
                  <a:pt x="181351" y="175152"/>
                </a:cubicBezTo>
                <a:cubicBezTo>
                  <a:pt x="161665" y="145453"/>
                  <a:pt x="146686" y="112568"/>
                  <a:pt x="140022" y="77425"/>
                </a:cubicBezTo>
                <a:cubicBezTo>
                  <a:pt x="137880" y="65693"/>
                  <a:pt x="134675" y="45855"/>
                  <a:pt x="149688" y="41961"/>
                </a:cubicBezTo>
                <a:cubicBezTo>
                  <a:pt x="159742" y="39568"/>
                  <a:pt x="170234" y="41624"/>
                  <a:pt x="179664" y="45450"/>
                </a:cubicBezTo>
                <a:cubicBezTo>
                  <a:pt x="204326" y="54771"/>
                  <a:pt x="223456" y="74054"/>
                  <a:pt x="240307" y="93656"/>
                </a:cubicBezTo>
                <a:cubicBezTo>
                  <a:pt x="247156" y="101865"/>
                  <a:pt x="254089" y="110040"/>
                  <a:pt x="260533" y="118585"/>
                </a:cubicBezTo>
                <a:cubicBezTo>
                  <a:pt x="266943" y="126979"/>
                  <a:pt x="271768" y="136384"/>
                  <a:pt x="277571" y="145183"/>
                </a:cubicBezTo>
                <a:cubicBezTo>
                  <a:pt x="295705" y="168966"/>
                  <a:pt x="310701" y="194822"/>
                  <a:pt x="326524" y="220155"/>
                </a:cubicBezTo>
                <a:cubicBezTo>
                  <a:pt x="336713" y="236825"/>
                  <a:pt x="344692" y="254725"/>
                  <a:pt x="354239" y="271749"/>
                </a:cubicBezTo>
                <a:cubicBezTo>
                  <a:pt x="363230" y="286835"/>
                  <a:pt x="372036" y="302072"/>
                  <a:pt x="381432" y="316854"/>
                </a:cubicBezTo>
                <a:cubicBezTo>
                  <a:pt x="383355" y="284559"/>
                  <a:pt x="388888" y="252534"/>
                  <a:pt x="394185" y="220661"/>
                </a:cubicBezTo>
                <a:cubicBezTo>
                  <a:pt x="396850" y="203249"/>
                  <a:pt x="398942" y="185754"/>
                  <a:pt x="402754" y="168544"/>
                </a:cubicBezTo>
                <a:cubicBezTo>
                  <a:pt x="412403" y="122968"/>
                  <a:pt x="419134" y="75621"/>
                  <a:pt x="440118" y="33533"/>
                </a:cubicBezTo>
                <a:cubicBezTo>
                  <a:pt x="447642" y="19072"/>
                  <a:pt x="460327" y="6649"/>
                  <a:pt x="476133" y="1795"/>
                </a:cubicBezTo>
                <a:cubicBezTo>
                  <a:pt x="492462" y="-3986"/>
                  <a:pt x="513025" y="4441"/>
                  <a:pt x="513228" y="23572"/>
                </a:cubicBezTo>
                <a:cubicBezTo>
                  <a:pt x="515488" y="50035"/>
                  <a:pt x="512637" y="76481"/>
                  <a:pt x="509534" y="102758"/>
                </a:cubicBezTo>
                <a:cubicBezTo>
                  <a:pt x="502719" y="171342"/>
                  <a:pt x="486390" y="238966"/>
                  <a:pt x="481700" y="307786"/>
                </a:cubicBezTo>
                <a:cubicBezTo>
                  <a:pt x="489645" y="300791"/>
                  <a:pt x="498063" y="294352"/>
                  <a:pt x="505266" y="286531"/>
                </a:cubicBezTo>
                <a:cubicBezTo>
                  <a:pt x="511288" y="280093"/>
                  <a:pt x="517124" y="273452"/>
                  <a:pt x="523417" y="267266"/>
                </a:cubicBezTo>
                <a:cubicBezTo>
                  <a:pt x="536355" y="255231"/>
                  <a:pt x="547387" y="241393"/>
                  <a:pt x="559954" y="229021"/>
                </a:cubicBezTo>
                <a:cubicBezTo>
                  <a:pt x="583520" y="206941"/>
                  <a:pt x="607035" y="184759"/>
                  <a:pt x="631664" y="163875"/>
                </a:cubicBezTo>
                <a:cubicBezTo>
                  <a:pt x="651805" y="147307"/>
                  <a:pt x="671440" y="129979"/>
                  <a:pt x="693505" y="115939"/>
                </a:cubicBezTo>
                <a:cubicBezTo>
                  <a:pt x="708805" y="106854"/>
                  <a:pt x="726129" y="98275"/>
                  <a:pt x="744415" y="100348"/>
                </a:cubicBezTo>
                <a:cubicBezTo>
                  <a:pt x="754705" y="101730"/>
                  <a:pt x="763611" y="109719"/>
                  <a:pt x="767171" y="119293"/>
                </a:cubicBezTo>
                <a:cubicBezTo>
                  <a:pt x="771843" y="132996"/>
                  <a:pt x="763898" y="146767"/>
                  <a:pt x="757286" y="158414"/>
                </a:cubicBezTo>
                <a:cubicBezTo>
                  <a:pt x="747367" y="174174"/>
                  <a:pt x="734665" y="188400"/>
                  <a:pt x="720259" y="200199"/>
                </a:cubicBezTo>
                <a:cubicBezTo>
                  <a:pt x="709479" y="208390"/>
                  <a:pt x="699729" y="217762"/>
                  <a:pt x="689777" y="226914"/>
                </a:cubicBezTo>
                <a:cubicBezTo>
                  <a:pt x="678761" y="236370"/>
                  <a:pt x="668303" y="246416"/>
                  <a:pt x="657726" y="256343"/>
                </a:cubicBezTo>
                <a:cubicBezTo>
                  <a:pt x="646576" y="266339"/>
                  <a:pt x="635172" y="276047"/>
                  <a:pt x="624478" y="286514"/>
                </a:cubicBezTo>
                <a:cubicBezTo>
                  <a:pt x="603273" y="305679"/>
                  <a:pt x="582019" y="324827"/>
                  <a:pt x="561591" y="344783"/>
                </a:cubicBezTo>
                <a:cubicBezTo>
                  <a:pt x="617275" y="342339"/>
                  <a:pt x="673009" y="345491"/>
                  <a:pt x="728389" y="351407"/>
                </a:cubicBezTo>
                <a:cubicBezTo>
                  <a:pt x="757724" y="354593"/>
                  <a:pt x="787447" y="355823"/>
                  <a:pt x="816326" y="362296"/>
                </a:cubicBezTo>
                <a:cubicBezTo>
                  <a:pt x="836130" y="366021"/>
                  <a:pt x="854231" y="389315"/>
                  <a:pt x="835894" y="406018"/>
                </a:cubicBezTo>
                <a:cubicBezTo>
                  <a:pt x="831002" y="411058"/>
                  <a:pt x="824204" y="413334"/>
                  <a:pt x="817693" y="415491"/>
                </a:cubicBezTo>
                <a:cubicBezTo>
                  <a:pt x="805480" y="419351"/>
                  <a:pt x="793520" y="424138"/>
                  <a:pt x="780986" y="426852"/>
                </a:cubicBezTo>
                <a:cubicBezTo>
                  <a:pt x="767913" y="429818"/>
                  <a:pt x="754468" y="429902"/>
                  <a:pt x="741193" y="431183"/>
                </a:cubicBezTo>
                <a:cubicBezTo>
                  <a:pt x="719736" y="434318"/>
                  <a:pt x="698059" y="433375"/>
                  <a:pt x="676450" y="434234"/>
                </a:cubicBezTo>
                <a:cubicBezTo>
                  <a:pt x="648735" y="435684"/>
                  <a:pt x="621154" y="431706"/>
                  <a:pt x="593439" y="431891"/>
                </a:cubicBezTo>
                <a:cubicBezTo>
                  <a:pt x="600423" y="438279"/>
                  <a:pt x="608840" y="442881"/>
                  <a:pt x="615841" y="449269"/>
                </a:cubicBezTo>
                <a:cubicBezTo>
                  <a:pt x="622588" y="455236"/>
                  <a:pt x="628728" y="461826"/>
                  <a:pt x="635409" y="467877"/>
                </a:cubicBezTo>
                <a:cubicBezTo>
                  <a:pt x="655702" y="485053"/>
                  <a:pt x="675539" y="503172"/>
                  <a:pt x="691464" y="524579"/>
                </a:cubicBezTo>
                <a:cubicBezTo>
                  <a:pt x="698312" y="534287"/>
                  <a:pt x="705768" y="543541"/>
                  <a:pt x="712448" y="553350"/>
                </a:cubicBezTo>
                <a:cubicBezTo>
                  <a:pt x="720714" y="566043"/>
                  <a:pt x="727327" y="579796"/>
                  <a:pt x="734125" y="593129"/>
                </a:cubicBezTo>
                <a:cubicBezTo>
                  <a:pt x="741328" y="607001"/>
                  <a:pt x="748075" y="624935"/>
                  <a:pt x="730009" y="633531"/>
                </a:cubicBezTo>
                <a:cubicBezTo>
                  <a:pt x="706561" y="642279"/>
                  <a:pt x="678576" y="619154"/>
                  <a:pt x="661100" y="605332"/>
                </a:cubicBezTo>
                <a:cubicBezTo>
                  <a:pt x="651282" y="596399"/>
                  <a:pt x="641532" y="587364"/>
                  <a:pt x="632406" y="577706"/>
                </a:cubicBezTo>
                <a:cubicBezTo>
                  <a:pt x="624747" y="569329"/>
                  <a:pt x="618624" y="561020"/>
                  <a:pt x="610780" y="553266"/>
                </a:cubicBezTo>
                <a:cubicBezTo>
                  <a:pt x="598702" y="542125"/>
                  <a:pt x="588446" y="529281"/>
                  <a:pt x="576958" y="517584"/>
                </a:cubicBezTo>
                <a:cubicBezTo>
                  <a:pt x="567427" y="508532"/>
                  <a:pt x="558386" y="499009"/>
                  <a:pt x="549158" y="489671"/>
                </a:cubicBezTo>
                <a:cubicBezTo>
                  <a:pt x="538733" y="479491"/>
                  <a:pt x="527482" y="470203"/>
                  <a:pt x="517293" y="459770"/>
                </a:cubicBezTo>
                <a:cubicBezTo>
                  <a:pt x="514240" y="489857"/>
                  <a:pt x="512840" y="519842"/>
                  <a:pt x="510546" y="549929"/>
                </a:cubicBezTo>
                <a:cubicBezTo>
                  <a:pt x="508049" y="584651"/>
                  <a:pt x="502314" y="618985"/>
                  <a:pt x="495347" y="653066"/>
                </a:cubicBezTo>
                <a:cubicBezTo>
                  <a:pt x="491045" y="669939"/>
                  <a:pt x="473789" y="770379"/>
                  <a:pt x="453478" y="764564"/>
                </a:cubicBezTo>
                <a:close/>
                <a:moveTo>
                  <a:pt x="455064" y="755833"/>
                </a:moveTo>
                <a:cubicBezTo>
                  <a:pt x="459332" y="750473"/>
                  <a:pt x="462503" y="744405"/>
                  <a:pt x="464713" y="737933"/>
                </a:cubicBezTo>
                <a:cubicBezTo>
                  <a:pt x="469403" y="724465"/>
                  <a:pt x="473350" y="710762"/>
                  <a:pt x="476555" y="696873"/>
                </a:cubicBezTo>
                <a:cubicBezTo>
                  <a:pt x="487891" y="649577"/>
                  <a:pt x="497658" y="601675"/>
                  <a:pt x="501521" y="553131"/>
                </a:cubicBezTo>
                <a:cubicBezTo>
                  <a:pt x="504389" y="519589"/>
                  <a:pt x="505299" y="485896"/>
                  <a:pt x="509466" y="452488"/>
                </a:cubicBezTo>
                <a:cubicBezTo>
                  <a:pt x="510107" y="448376"/>
                  <a:pt x="514544" y="445291"/>
                  <a:pt x="518187" y="448275"/>
                </a:cubicBezTo>
                <a:cubicBezTo>
                  <a:pt x="522556" y="452606"/>
                  <a:pt x="526773" y="457107"/>
                  <a:pt x="531294" y="461287"/>
                </a:cubicBezTo>
                <a:cubicBezTo>
                  <a:pt x="543305" y="472411"/>
                  <a:pt x="555619" y="483199"/>
                  <a:pt x="566736" y="495233"/>
                </a:cubicBezTo>
                <a:cubicBezTo>
                  <a:pt x="575103" y="503914"/>
                  <a:pt x="584144" y="511903"/>
                  <a:pt x="592140" y="520938"/>
                </a:cubicBezTo>
                <a:cubicBezTo>
                  <a:pt x="600591" y="531068"/>
                  <a:pt x="609987" y="540271"/>
                  <a:pt x="619333" y="549575"/>
                </a:cubicBezTo>
                <a:cubicBezTo>
                  <a:pt x="625675" y="556081"/>
                  <a:pt x="631276" y="563295"/>
                  <a:pt x="637247" y="570138"/>
                </a:cubicBezTo>
                <a:cubicBezTo>
                  <a:pt x="649055" y="582443"/>
                  <a:pt x="661252" y="594528"/>
                  <a:pt x="674628" y="605147"/>
                </a:cubicBezTo>
                <a:cubicBezTo>
                  <a:pt x="688444" y="614518"/>
                  <a:pt x="711318" y="633278"/>
                  <a:pt x="728406" y="624446"/>
                </a:cubicBezTo>
                <a:cubicBezTo>
                  <a:pt x="731831" y="621985"/>
                  <a:pt x="734024" y="618109"/>
                  <a:pt x="732640" y="613895"/>
                </a:cubicBezTo>
                <a:cubicBezTo>
                  <a:pt x="731561" y="608080"/>
                  <a:pt x="729148" y="602669"/>
                  <a:pt x="726534" y="597393"/>
                </a:cubicBezTo>
                <a:cubicBezTo>
                  <a:pt x="719618" y="583791"/>
                  <a:pt x="712971" y="569987"/>
                  <a:pt x="704571" y="557210"/>
                </a:cubicBezTo>
                <a:cubicBezTo>
                  <a:pt x="694331" y="543440"/>
                  <a:pt x="684699" y="529163"/>
                  <a:pt x="673498" y="516168"/>
                </a:cubicBezTo>
                <a:cubicBezTo>
                  <a:pt x="661336" y="502835"/>
                  <a:pt x="648296" y="489958"/>
                  <a:pt x="634430" y="478564"/>
                </a:cubicBezTo>
                <a:cubicBezTo>
                  <a:pt x="625844" y="471383"/>
                  <a:pt x="618253" y="463124"/>
                  <a:pt x="609937" y="455640"/>
                </a:cubicBezTo>
                <a:cubicBezTo>
                  <a:pt x="603442" y="449977"/>
                  <a:pt x="596087" y="445460"/>
                  <a:pt x="589441" y="439999"/>
                </a:cubicBezTo>
                <a:cubicBezTo>
                  <a:pt x="584802" y="436291"/>
                  <a:pt x="575659" y="427206"/>
                  <a:pt x="585055" y="423514"/>
                </a:cubicBezTo>
                <a:cubicBezTo>
                  <a:pt x="595311" y="422587"/>
                  <a:pt x="605719" y="423582"/>
                  <a:pt x="616026" y="423733"/>
                </a:cubicBezTo>
                <a:cubicBezTo>
                  <a:pt x="637770" y="424829"/>
                  <a:pt x="659463" y="426767"/>
                  <a:pt x="681241" y="425318"/>
                </a:cubicBezTo>
                <a:cubicBezTo>
                  <a:pt x="698869" y="424711"/>
                  <a:pt x="716581" y="425554"/>
                  <a:pt x="734108" y="423194"/>
                </a:cubicBezTo>
                <a:cubicBezTo>
                  <a:pt x="748160" y="421407"/>
                  <a:pt x="762397" y="421559"/>
                  <a:pt x="776347" y="418930"/>
                </a:cubicBezTo>
                <a:cubicBezTo>
                  <a:pt x="790601" y="416030"/>
                  <a:pt x="804130" y="410569"/>
                  <a:pt x="817963" y="406221"/>
                </a:cubicBezTo>
                <a:cubicBezTo>
                  <a:pt x="836434" y="400591"/>
                  <a:pt x="841258" y="385539"/>
                  <a:pt x="823614" y="374246"/>
                </a:cubicBezTo>
                <a:cubicBezTo>
                  <a:pt x="811586" y="368499"/>
                  <a:pt x="797855" y="367824"/>
                  <a:pt x="784832" y="365852"/>
                </a:cubicBezTo>
                <a:cubicBezTo>
                  <a:pt x="776347" y="364841"/>
                  <a:pt x="767845" y="363813"/>
                  <a:pt x="759327" y="362987"/>
                </a:cubicBezTo>
                <a:cubicBezTo>
                  <a:pt x="729064" y="360324"/>
                  <a:pt x="698717" y="357189"/>
                  <a:pt x="668454" y="354745"/>
                </a:cubicBezTo>
                <a:cubicBezTo>
                  <a:pt x="638242" y="353228"/>
                  <a:pt x="607980" y="351997"/>
                  <a:pt x="577734" y="352941"/>
                </a:cubicBezTo>
                <a:cubicBezTo>
                  <a:pt x="570852" y="352604"/>
                  <a:pt x="553527" y="356262"/>
                  <a:pt x="549968" y="349469"/>
                </a:cubicBezTo>
                <a:cubicBezTo>
                  <a:pt x="548197" y="345457"/>
                  <a:pt x="552127" y="342407"/>
                  <a:pt x="554472" y="339659"/>
                </a:cubicBezTo>
                <a:cubicBezTo>
                  <a:pt x="559904" y="333844"/>
                  <a:pt x="565791" y="328501"/>
                  <a:pt x="571695" y="323192"/>
                </a:cubicBezTo>
                <a:cubicBezTo>
                  <a:pt x="578206" y="317393"/>
                  <a:pt x="584515" y="311359"/>
                  <a:pt x="590723" y="305241"/>
                </a:cubicBezTo>
                <a:cubicBezTo>
                  <a:pt x="602953" y="293712"/>
                  <a:pt x="615807" y="283245"/>
                  <a:pt x="627716" y="271429"/>
                </a:cubicBezTo>
                <a:cubicBezTo>
                  <a:pt x="639710" y="260355"/>
                  <a:pt x="652362" y="250040"/>
                  <a:pt x="663917" y="238494"/>
                </a:cubicBezTo>
                <a:cubicBezTo>
                  <a:pt x="675826" y="227538"/>
                  <a:pt x="687972" y="216868"/>
                  <a:pt x="699797" y="205828"/>
                </a:cubicBezTo>
                <a:cubicBezTo>
                  <a:pt x="714506" y="193676"/>
                  <a:pt x="729452" y="181793"/>
                  <a:pt x="741041" y="166437"/>
                </a:cubicBezTo>
                <a:cubicBezTo>
                  <a:pt x="749880" y="154470"/>
                  <a:pt x="759276" y="141677"/>
                  <a:pt x="759900" y="126473"/>
                </a:cubicBezTo>
                <a:cubicBezTo>
                  <a:pt x="755767" y="102960"/>
                  <a:pt x="730414" y="107073"/>
                  <a:pt x="714034" y="114877"/>
                </a:cubicBezTo>
                <a:cubicBezTo>
                  <a:pt x="694601" y="123608"/>
                  <a:pt x="677985" y="137126"/>
                  <a:pt x="661538" y="150374"/>
                </a:cubicBezTo>
                <a:cubicBezTo>
                  <a:pt x="643236" y="165359"/>
                  <a:pt x="624798" y="181152"/>
                  <a:pt x="607204" y="196827"/>
                </a:cubicBezTo>
                <a:cubicBezTo>
                  <a:pt x="600254" y="202895"/>
                  <a:pt x="593523" y="209250"/>
                  <a:pt x="586961" y="215739"/>
                </a:cubicBezTo>
                <a:cubicBezTo>
                  <a:pt x="574259" y="227858"/>
                  <a:pt x="560815" y="239202"/>
                  <a:pt x="549580" y="252770"/>
                </a:cubicBezTo>
                <a:cubicBezTo>
                  <a:pt x="540724" y="263001"/>
                  <a:pt x="530552" y="271951"/>
                  <a:pt x="521359" y="281862"/>
                </a:cubicBezTo>
                <a:cubicBezTo>
                  <a:pt x="511845" y="292768"/>
                  <a:pt x="501538" y="302881"/>
                  <a:pt x="490168" y="311848"/>
                </a:cubicBezTo>
                <a:cubicBezTo>
                  <a:pt x="486339" y="314916"/>
                  <a:pt x="483235" y="318927"/>
                  <a:pt x="479119" y="321557"/>
                </a:cubicBezTo>
                <a:cubicBezTo>
                  <a:pt x="476622" y="322989"/>
                  <a:pt x="473249" y="321540"/>
                  <a:pt x="472473" y="318792"/>
                </a:cubicBezTo>
                <a:cubicBezTo>
                  <a:pt x="472051" y="316500"/>
                  <a:pt x="472709" y="313938"/>
                  <a:pt x="472743" y="311679"/>
                </a:cubicBezTo>
                <a:cubicBezTo>
                  <a:pt x="473401" y="299712"/>
                  <a:pt x="474463" y="287795"/>
                  <a:pt x="475948" y="275912"/>
                </a:cubicBezTo>
                <a:cubicBezTo>
                  <a:pt x="480469" y="237348"/>
                  <a:pt x="486997" y="199019"/>
                  <a:pt x="492985" y="160656"/>
                </a:cubicBezTo>
                <a:cubicBezTo>
                  <a:pt x="496190" y="143447"/>
                  <a:pt x="498417" y="126120"/>
                  <a:pt x="500171" y="108708"/>
                </a:cubicBezTo>
                <a:cubicBezTo>
                  <a:pt x="502196" y="87807"/>
                  <a:pt x="505502" y="66957"/>
                  <a:pt x="505249" y="45888"/>
                </a:cubicBezTo>
                <a:cubicBezTo>
                  <a:pt x="504928" y="36416"/>
                  <a:pt x="505890" y="26235"/>
                  <a:pt x="503056" y="17133"/>
                </a:cubicBezTo>
                <a:cubicBezTo>
                  <a:pt x="493677" y="1778"/>
                  <a:pt x="471849" y="10256"/>
                  <a:pt x="461339" y="20150"/>
                </a:cubicBezTo>
                <a:cubicBezTo>
                  <a:pt x="440675" y="38405"/>
                  <a:pt x="431701" y="79498"/>
                  <a:pt x="424616" y="105843"/>
                </a:cubicBezTo>
                <a:cubicBezTo>
                  <a:pt x="417717" y="137767"/>
                  <a:pt x="410379" y="169657"/>
                  <a:pt x="405301" y="201918"/>
                </a:cubicBezTo>
                <a:cubicBezTo>
                  <a:pt x="403226" y="219144"/>
                  <a:pt x="399262" y="236050"/>
                  <a:pt x="396884" y="253225"/>
                </a:cubicBezTo>
                <a:cubicBezTo>
                  <a:pt x="394370" y="269541"/>
                  <a:pt x="391418" y="285807"/>
                  <a:pt x="389461" y="302224"/>
                </a:cubicBezTo>
                <a:cubicBezTo>
                  <a:pt x="388804" y="307415"/>
                  <a:pt x="388146" y="312606"/>
                  <a:pt x="387741" y="317815"/>
                </a:cubicBezTo>
                <a:cubicBezTo>
                  <a:pt x="387387" y="319972"/>
                  <a:pt x="388264" y="322905"/>
                  <a:pt x="385818" y="324017"/>
                </a:cubicBezTo>
                <a:cubicBezTo>
                  <a:pt x="385649" y="327439"/>
                  <a:pt x="381516" y="329243"/>
                  <a:pt x="378851" y="327169"/>
                </a:cubicBezTo>
                <a:cubicBezTo>
                  <a:pt x="371361" y="319922"/>
                  <a:pt x="367481" y="309758"/>
                  <a:pt x="361695" y="301179"/>
                </a:cubicBezTo>
                <a:cubicBezTo>
                  <a:pt x="352283" y="285790"/>
                  <a:pt x="342920" y="270350"/>
                  <a:pt x="335161" y="254034"/>
                </a:cubicBezTo>
                <a:cubicBezTo>
                  <a:pt x="320586" y="225414"/>
                  <a:pt x="302958" y="198395"/>
                  <a:pt x="285718" y="171359"/>
                </a:cubicBezTo>
                <a:cubicBezTo>
                  <a:pt x="275597" y="157740"/>
                  <a:pt x="266016" y="143818"/>
                  <a:pt x="257429" y="129170"/>
                </a:cubicBezTo>
                <a:cubicBezTo>
                  <a:pt x="241100" y="107208"/>
                  <a:pt x="223742" y="85465"/>
                  <a:pt x="202268" y="68289"/>
                </a:cubicBezTo>
                <a:cubicBezTo>
                  <a:pt x="188790" y="58125"/>
                  <a:pt x="166102" y="44793"/>
                  <a:pt x="149300" y="51501"/>
                </a:cubicBezTo>
                <a:cubicBezTo>
                  <a:pt x="144796" y="59642"/>
                  <a:pt x="147613" y="69317"/>
                  <a:pt x="148997" y="77947"/>
                </a:cubicBezTo>
                <a:cubicBezTo>
                  <a:pt x="153416" y="98898"/>
                  <a:pt x="160451" y="119226"/>
                  <a:pt x="169914" y="138424"/>
                </a:cubicBezTo>
                <a:cubicBezTo>
                  <a:pt x="176661" y="152009"/>
                  <a:pt x="185433" y="164432"/>
                  <a:pt x="192940" y="177596"/>
                </a:cubicBezTo>
                <a:cubicBezTo>
                  <a:pt x="204293" y="198361"/>
                  <a:pt x="216219" y="218773"/>
                  <a:pt x="230912" y="237398"/>
                </a:cubicBezTo>
                <a:cubicBezTo>
                  <a:pt x="241522" y="252500"/>
                  <a:pt x="253431" y="266575"/>
                  <a:pt x="264784" y="281104"/>
                </a:cubicBezTo>
                <a:cubicBezTo>
                  <a:pt x="271042" y="289329"/>
                  <a:pt x="277149" y="297723"/>
                  <a:pt x="284133" y="305392"/>
                </a:cubicBezTo>
                <a:cubicBezTo>
                  <a:pt x="296329" y="318287"/>
                  <a:pt x="307580" y="331990"/>
                  <a:pt x="318764" y="345761"/>
                </a:cubicBezTo>
                <a:cubicBezTo>
                  <a:pt x="325444" y="354138"/>
                  <a:pt x="343932" y="372021"/>
                  <a:pt x="338534" y="383264"/>
                </a:cubicBezTo>
                <a:cubicBezTo>
                  <a:pt x="333457" y="389483"/>
                  <a:pt x="313231" y="382741"/>
                  <a:pt x="305016" y="383163"/>
                </a:cubicBezTo>
                <a:cubicBezTo>
                  <a:pt x="260702" y="382994"/>
                  <a:pt x="216404" y="385455"/>
                  <a:pt x="172090" y="385876"/>
                </a:cubicBezTo>
                <a:cubicBezTo>
                  <a:pt x="145336" y="387225"/>
                  <a:pt x="118599" y="388674"/>
                  <a:pt x="91795" y="389113"/>
                </a:cubicBezTo>
                <a:cubicBezTo>
                  <a:pt x="68010" y="389770"/>
                  <a:pt x="45000" y="389753"/>
                  <a:pt x="22616" y="397860"/>
                </a:cubicBezTo>
                <a:cubicBezTo>
                  <a:pt x="17471" y="400052"/>
                  <a:pt x="10318" y="401838"/>
                  <a:pt x="8800" y="407906"/>
                </a:cubicBezTo>
                <a:cubicBezTo>
                  <a:pt x="9357" y="419216"/>
                  <a:pt x="26630" y="429312"/>
                  <a:pt x="36178" y="433088"/>
                </a:cubicBezTo>
                <a:cubicBezTo>
                  <a:pt x="67908" y="442898"/>
                  <a:pt x="101680" y="441549"/>
                  <a:pt x="134523" y="441667"/>
                </a:cubicBezTo>
                <a:cubicBezTo>
                  <a:pt x="170336" y="441128"/>
                  <a:pt x="206114" y="438971"/>
                  <a:pt x="241876" y="436982"/>
                </a:cubicBezTo>
                <a:cubicBezTo>
                  <a:pt x="267804" y="435026"/>
                  <a:pt x="293731" y="432094"/>
                  <a:pt x="319776" y="433206"/>
                </a:cubicBezTo>
                <a:cubicBezTo>
                  <a:pt x="325343" y="433931"/>
                  <a:pt x="336611" y="432094"/>
                  <a:pt x="336628" y="440150"/>
                </a:cubicBezTo>
                <a:cubicBezTo>
                  <a:pt x="336476" y="441212"/>
                  <a:pt x="335903" y="442342"/>
                  <a:pt x="335144" y="443100"/>
                </a:cubicBezTo>
                <a:cubicBezTo>
                  <a:pt x="331146" y="446336"/>
                  <a:pt x="326693" y="449033"/>
                  <a:pt x="322610" y="452168"/>
                </a:cubicBezTo>
                <a:cubicBezTo>
                  <a:pt x="312472" y="459231"/>
                  <a:pt x="304426" y="468720"/>
                  <a:pt x="294574" y="476136"/>
                </a:cubicBezTo>
                <a:cubicBezTo>
                  <a:pt x="273100" y="491340"/>
                  <a:pt x="252622" y="507892"/>
                  <a:pt x="231839" y="524022"/>
                </a:cubicBezTo>
                <a:cubicBezTo>
                  <a:pt x="216961" y="536242"/>
                  <a:pt x="202370" y="548783"/>
                  <a:pt x="188132" y="561711"/>
                </a:cubicBezTo>
                <a:cubicBezTo>
                  <a:pt x="167401" y="578971"/>
                  <a:pt x="147580" y="597478"/>
                  <a:pt x="130863" y="618698"/>
                </a:cubicBezTo>
                <a:cubicBezTo>
                  <a:pt x="124908" y="626536"/>
                  <a:pt x="119544" y="634812"/>
                  <a:pt x="114382" y="643172"/>
                </a:cubicBezTo>
                <a:cubicBezTo>
                  <a:pt x="105762" y="657449"/>
                  <a:pt x="95927" y="674304"/>
                  <a:pt x="101713" y="691395"/>
                </a:cubicBezTo>
                <a:cubicBezTo>
                  <a:pt x="103755" y="694143"/>
                  <a:pt x="108410" y="691850"/>
                  <a:pt x="111312" y="691783"/>
                </a:cubicBezTo>
                <a:cubicBezTo>
                  <a:pt x="119071" y="690114"/>
                  <a:pt x="126376" y="686979"/>
                  <a:pt x="133646" y="683895"/>
                </a:cubicBezTo>
                <a:cubicBezTo>
                  <a:pt x="151004" y="676782"/>
                  <a:pt x="166759" y="666669"/>
                  <a:pt x="182211" y="656168"/>
                </a:cubicBezTo>
                <a:cubicBezTo>
                  <a:pt x="204141" y="640728"/>
                  <a:pt x="225716" y="624783"/>
                  <a:pt x="245807" y="607001"/>
                </a:cubicBezTo>
                <a:cubicBezTo>
                  <a:pt x="256029" y="598320"/>
                  <a:pt x="265206" y="588544"/>
                  <a:pt x="274889" y="579274"/>
                </a:cubicBezTo>
                <a:cubicBezTo>
                  <a:pt x="281400" y="573273"/>
                  <a:pt x="288063" y="567425"/>
                  <a:pt x="294254" y="561087"/>
                </a:cubicBezTo>
                <a:cubicBezTo>
                  <a:pt x="320451" y="532989"/>
                  <a:pt x="348622" y="506864"/>
                  <a:pt x="377485" y="481547"/>
                </a:cubicBezTo>
                <a:cubicBezTo>
                  <a:pt x="385919" y="474114"/>
                  <a:pt x="394944" y="467372"/>
                  <a:pt x="403142" y="459669"/>
                </a:cubicBezTo>
                <a:cubicBezTo>
                  <a:pt x="406971" y="456112"/>
                  <a:pt x="414343" y="447634"/>
                  <a:pt x="418172" y="455590"/>
                </a:cubicBezTo>
                <a:cubicBezTo>
                  <a:pt x="419049" y="459585"/>
                  <a:pt x="418324" y="463815"/>
                  <a:pt x="418543" y="467894"/>
                </a:cubicBezTo>
                <a:cubicBezTo>
                  <a:pt x="418526" y="510066"/>
                  <a:pt x="418442" y="552255"/>
                  <a:pt x="419758" y="594410"/>
                </a:cubicBezTo>
                <a:cubicBezTo>
                  <a:pt x="419943" y="624834"/>
                  <a:pt x="422609" y="655140"/>
                  <a:pt x="429238" y="684872"/>
                </a:cubicBezTo>
                <a:cubicBezTo>
                  <a:pt x="432258" y="699014"/>
                  <a:pt x="435412" y="713189"/>
                  <a:pt x="440270" y="726842"/>
                </a:cubicBezTo>
                <a:cubicBezTo>
                  <a:pt x="444184" y="736837"/>
                  <a:pt x="446495" y="748636"/>
                  <a:pt x="455064" y="755833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32"/>
          <p:cNvSpPr/>
          <p:nvPr/>
        </p:nvSpPr>
        <p:spPr>
          <a:xfrm>
            <a:off x="2696908" y="3552078"/>
            <a:ext cx="825858" cy="747092"/>
          </a:xfrm>
          <a:custGeom>
            <a:rect b="b" l="l" r="r" t="t"/>
            <a:pathLst>
              <a:path extrusionOk="0" h="747092" w="825858">
                <a:moveTo>
                  <a:pt x="814864" y="365523"/>
                </a:moveTo>
                <a:cubicBezTo>
                  <a:pt x="832509" y="376816"/>
                  <a:pt x="827668" y="391867"/>
                  <a:pt x="809213" y="397497"/>
                </a:cubicBezTo>
                <a:cubicBezTo>
                  <a:pt x="795381" y="401846"/>
                  <a:pt x="781852" y="407307"/>
                  <a:pt x="767598" y="410206"/>
                </a:cubicBezTo>
                <a:cubicBezTo>
                  <a:pt x="753664" y="412835"/>
                  <a:pt x="739410" y="412684"/>
                  <a:pt x="725358" y="414470"/>
                </a:cubicBezTo>
                <a:cubicBezTo>
                  <a:pt x="707815" y="416847"/>
                  <a:pt x="690120" y="415987"/>
                  <a:pt x="672492" y="416594"/>
                </a:cubicBezTo>
                <a:cubicBezTo>
                  <a:pt x="650714" y="418044"/>
                  <a:pt x="629004" y="416105"/>
                  <a:pt x="607277" y="415010"/>
                </a:cubicBezTo>
                <a:cubicBezTo>
                  <a:pt x="596970" y="414858"/>
                  <a:pt x="586562" y="413847"/>
                  <a:pt x="576306" y="414791"/>
                </a:cubicBezTo>
                <a:cubicBezTo>
                  <a:pt x="566910" y="418482"/>
                  <a:pt x="576036" y="427567"/>
                  <a:pt x="580692" y="431275"/>
                </a:cubicBezTo>
                <a:cubicBezTo>
                  <a:pt x="587338" y="436736"/>
                  <a:pt x="594693" y="441253"/>
                  <a:pt x="601170" y="446917"/>
                </a:cubicBezTo>
                <a:cubicBezTo>
                  <a:pt x="609487" y="454401"/>
                  <a:pt x="617078" y="462660"/>
                  <a:pt x="625664" y="469840"/>
                </a:cubicBezTo>
                <a:cubicBezTo>
                  <a:pt x="639530" y="481217"/>
                  <a:pt x="652586" y="494112"/>
                  <a:pt x="664749" y="507427"/>
                </a:cubicBezTo>
                <a:cubicBezTo>
                  <a:pt x="675950" y="520440"/>
                  <a:pt x="685599" y="534699"/>
                  <a:pt x="695821" y="548470"/>
                </a:cubicBezTo>
                <a:cubicBezTo>
                  <a:pt x="704222" y="561246"/>
                  <a:pt x="710851" y="575051"/>
                  <a:pt x="717784" y="588653"/>
                </a:cubicBezTo>
                <a:cubicBezTo>
                  <a:pt x="720399" y="593929"/>
                  <a:pt x="722811" y="599322"/>
                  <a:pt x="723891" y="605154"/>
                </a:cubicBezTo>
                <a:cubicBezTo>
                  <a:pt x="725274" y="609368"/>
                  <a:pt x="723081" y="613245"/>
                  <a:pt x="719657" y="615706"/>
                </a:cubicBezTo>
                <a:cubicBezTo>
                  <a:pt x="702552" y="624538"/>
                  <a:pt x="679678" y="605778"/>
                  <a:pt x="665879" y="596406"/>
                </a:cubicBezTo>
                <a:cubicBezTo>
                  <a:pt x="652519" y="585787"/>
                  <a:pt x="640323" y="573685"/>
                  <a:pt x="628498" y="561398"/>
                </a:cubicBezTo>
                <a:cubicBezTo>
                  <a:pt x="622526" y="554555"/>
                  <a:pt x="616943" y="547341"/>
                  <a:pt x="610583" y="540834"/>
                </a:cubicBezTo>
                <a:cubicBezTo>
                  <a:pt x="601238" y="531530"/>
                  <a:pt x="591842" y="522327"/>
                  <a:pt x="583391" y="512197"/>
                </a:cubicBezTo>
                <a:cubicBezTo>
                  <a:pt x="575395" y="503163"/>
                  <a:pt x="566353" y="495173"/>
                  <a:pt x="557986" y="486493"/>
                </a:cubicBezTo>
                <a:cubicBezTo>
                  <a:pt x="546870" y="474441"/>
                  <a:pt x="534555" y="463671"/>
                  <a:pt x="522545" y="452546"/>
                </a:cubicBezTo>
                <a:cubicBezTo>
                  <a:pt x="518024" y="448366"/>
                  <a:pt x="513807" y="443866"/>
                  <a:pt x="509438" y="439534"/>
                </a:cubicBezTo>
                <a:cubicBezTo>
                  <a:pt x="505794" y="436568"/>
                  <a:pt x="501358" y="439635"/>
                  <a:pt x="500717" y="443748"/>
                </a:cubicBezTo>
                <a:cubicBezTo>
                  <a:pt x="496550" y="477138"/>
                  <a:pt x="495639" y="510849"/>
                  <a:pt x="492771" y="544391"/>
                </a:cubicBezTo>
                <a:cubicBezTo>
                  <a:pt x="488908" y="592934"/>
                  <a:pt x="479141" y="640837"/>
                  <a:pt x="467806" y="688133"/>
                </a:cubicBezTo>
                <a:cubicBezTo>
                  <a:pt x="464617" y="702022"/>
                  <a:pt x="460653" y="715725"/>
                  <a:pt x="455964" y="729192"/>
                </a:cubicBezTo>
                <a:cubicBezTo>
                  <a:pt x="453754" y="735665"/>
                  <a:pt x="450583" y="741733"/>
                  <a:pt x="446315" y="747093"/>
                </a:cubicBezTo>
                <a:cubicBezTo>
                  <a:pt x="437745" y="739879"/>
                  <a:pt x="435434" y="728080"/>
                  <a:pt x="431487" y="718068"/>
                </a:cubicBezTo>
                <a:cubicBezTo>
                  <a:pt x="426629" y="704432"/>
                  <a:pt x="423491" y="690240"/>
                  <a:pt x="420455" y="676098"/>
                </a:cubicBezTo>
                <a:cubicBezTo>
                  <a:pt x="413809" y="646365"/>
                  <a:pt x="411143" y="616060"/>
                  <a:pt x="410975" y="585636"/>
                </a:cubicBezTo>
                <a:cubicBezTo>
                  <a:pt x="409659" y="543481"/>
                  <a:pt x="409726" y="501292"/>
                  <a:pt x="409760" y="459120"/>
                </a:cubicBezTo>
                <a:cubicBezTo>
                  <a:pt x="409541" y="455041"/>
                  <a:pt x="410266" y="450810"/>
                  <a:pt x="409389" y="446816"/>
                </a:cubicBezTo>
                <a:cubicBezTo>
                  <a:pt x="405577" y="438860"/>
                  <a:pt x="398188" y="447355"/>
                  <a:pt x="394359" y="450895"/>
                </a:cubicBezTo>
                <a:cubicBezTo>
                  <a:pt x="386161" y="458597"/>
                  <a:pt x="377136" y="465340"/>
                  <a:pt x="368701" y="472773"/>
                </a:cubicBezTo>
                <a:cubicBezTo>
                  <a:pt x="339822" y="498089"/>
                  <a:pt x="311668" y="524215"/>
                  <a:pt x="285471" y="552313"/>
                </a:cubicBezTo>
                <a:cubicBezTo>
                  <a:pt x="279280" y="558650"/>
                  <a:pt x="272634" y="564499"/>
                  <a:pt x="266105" y="570500"/>
                </a:cubicBezTo>
                <a:cubicBezTo>
                  <a:pt x="256440" y="579753"/>
                  <a:pt x="247263" y="589546"/>
                  <a:pt x="237040" y="598227"/>
                </a:cubicBezTo>
                <a:cubicBezTo>
                  <a:pt x="216950" y="616009"/>
                  <a:pt x="195374" y="631971"/>
                  <a:pt x="173445" y="647394"/>
                </a:cubicBezTo>
                <a:cubicBezTo>
                  <a:pt x="157993" y="657894"/>
                  <a:pt x="142238" y="668024"/>
                  <a:pt x="124880" y="675137"/>
                </a:cubicBezTo>
                <a:cubicBezTo>
                  <a:pt x="117609" y="678222"/>
                  <a:pt x="110305" y="681340"/>
                  <a:pt x="102545" y="683026"/>
                </a:cubicBezTo>
                <a:cubicBezTo>
                  <a:pt x="99627" y="683093"/>
                  <a:pt x="94988" y="685402"/>
                  <a:pt x="92947" y="682638"/>
                </a:cubicBezTo>
                <a:cubicBezTo>
                  <a:pt x="87144" y="665547"/>
                  <a:pt x="96996" y="648691"/>
                  <a:pt x="105616" y="634415"/>
                </a:cubicBezTo>
                <a:cubicBezTo>
                  <a:pt x="110777" y="626055"/>
                  <a:pt x="116142" y="617779"/>
                  <a:pt x="122096" y="609941"/>
                </a:cubicBezTo>
                <a:cubicBezTo>
                  <a:pt x="138830" y="588720"/>
                  <a:pt x="158651" y="570213"/>
                  <a:pt x="179366" y="552953"/>
                </a:cubicBezTo>
                <a:cubicBezTo>
                  <a:pt x="193620" y="540025"/>
                  <a:pt x="208195" y="527485"/>
                  <a:pt x="223073" y="515265"/>
                </a:cubicBezTo>
                <a:cubicBezTo>
                  <a:pt x="243872" y="499134"/>
                  <a:pt x="264351" y="482583"/>
                  <a:pt x="285808" y="467379"/>
                </a:cubicBezTo>
                <a:cubicBezTo>
                  <a:pt x="295659" y="459963"/>
                  <a:pt x="303706" y="450473"/>
                  <a:pt x="313844" y="443411"/>
                </a:cubicBezTo>
                <a:cubicBezTo>
                  <a:pt x="317943" y="440276"/>
                  <a:pt x="322380" y="437579"/>
                  <a:pt x="326378" y="434343"/>
                </a:cubicBezTo>
                <a:cubicBezTo>
                  <a:pt x="327137" y="433584"/>
                  <a:pt x="327710" y="432455"/>
                  <a:pt x="327862" y="431393"/>
                </a:cubicBezTo>
                <a:cubicBezTo>
                  <a:pt x="327828" y="423336"/>
                  <a:pt x="316577" y="425173"/>
                  <a:pt x="311010" y="424449"/>
                </a:cubicBezTo>
                <a:cubicBezTo>
                  <a:pt x="284965" y="423336"/>
                  <a:pt x="259037" y="426269"/>
                  <a:pt x="233110" y="428224"/>
                </a:cubicBezTo>
                <a:cubicBezTo>
                  <a:pt x="197348" y="430213"/>
                  <a:pt x="161569" y="432371"/>
                  <a:pt x="125757" y="432910"/>
                </a:cubicBezTo>
                <a:cubicBezTo>
                  <a:pt x="92913" y="432792"/>
                  <a:pt x="59125" y="434140"/>
                  <a:pt x="27412" y="424331"/>
                </a:cubicBezTo>
                <a:cubicBezTo>
                  <a:pt x="17813" y="420589"/>
                  <a:pt x="540" y="410492"/>
                  <a:pt x="0" y="399183"/>
                </a:cubicBezTo>
                <a:cubicBezTo>
                  <a:pt x="1535" y="393115"/>
                  <a:pt x="8687" y="391328"/>
                  <a:pt x="13816" y="389137"/>
                </a:cubicBezTo>
                <a:cubicBezTo>
                  <a:pt x="36200" y="381029"/>
                  <a:pt x="59209" y="381046"/>
                  <a:pt x="82994" y="380389"/>
                </a:cubicBezTo>
                <a:cubicBezTo>
                  <a:pt x="109782" y="379951"/>
                  <a:pt x="136536" y="378501"/>
                  <a:pt x="163290" y="377153"/>
                </a:cubicBezTo>
                <a:cubicBezTo>
                  <a:pt x="207604" y="376748"/>
                  <a:pt x="251885" y="374270"/>
                  <a:pt x="296199" y="374439"/>
                </a:cubicBezTo>
                <a:cubicBezTo>
                  <a:pt x="304414" y="374018"/>
                  <a:pt x="324640" y="380760"/>
                  <a:pt x="329718" y="374557"/>
                </a:cubicBezTo>
                <a:cubicBezTo>
                  <a:pt x="335116" y="363298"/>
                  <a:pt x="316627" y="345431"/>
                  <a:pt x="309947" y="337054"/>
                </a:cubicBezTo>
                <a:cubicBezTo>
                  <a:pt x="298763" y="323300"/>
                  <a:pt x="287512" y="309597"/>
                  <a:pt x="275333" y="296686"/>
                </a:cubicBezTo>
                <a:cubicBezTo>
                  <a:pt x="268349" y="289016"/>
                  <a:pt x="262242" y="280623"/>
                  <a:pt x="255984" y="272397"/>
                </a:cubicBezTo>
                <a:cubicBezTo>
                  <a:pt x="244631" y="257868"/>
                  <a:pt x="232722" y="243794"/>
                  <a:pt x="222111" y="228691"/>
                </a:cubicBezTo>
                <a:cubicBezTo>
                  <a:pt x="207419" y="210066"/>
                  <a:pt x="195493" y="189655"/>
                  <a:pt x="184140" y="168889"/>
                </a:cubicBezTo>
                <a:cubicBezTo>
                  <a:pt x="176650" y="155725"/>
                  <a:pt x="167861" y="143302"/>
                  <a:pt x="161114" y="129717"/>
                </a:cubicBezTo>
                <a:cubicBezTo>
                  <a:pt x="151651" y="110519"/>
                  <a:pt x="144616" y="90191"/>
                  <a:pt x="140197" y="69240"/>
                </a:cubicBezTo>
                <a:cubicBezTo>
                  <a:pt x="138813" y="60610"/>
                  <a:pt x="135996" y="50936"/>
                  <a:pt x="140500" y="42794"/>
                </a:cubicBezTo>
                <a:cubicBezTo>
                  <a:pt x="157285" y="36086"/>
                  <a:pt x="179973" y="49419"/>
                  <a:pt x="193451" y="59582"/>
                </a:cubicBezTo>
                <a:cubicBezTo>
                  <a:pt x="214925" y="76758"/>
                  <a:pt x="232283" y="98501"/>
                  <a:pt x="248612" y="120464"/>
                </a:cubicBezTo>
                <a:cubicBezTo>
                  <a:pt x="257199" y="135094"/>
                  <a:pt x="266780" y="149033"/>
                  <a:pt x="276901" y="162652"/>
                </a:cubicBezTo>
                <a:cubicBezTo>
                  <a:pt x="294141" y="189671"/>
                  <a:pt x="311786" y="216690"/>
                  <a:pt x="326344" y="245311"/>
                </a:cubicBezTo>
                <a:cubicBezTo>
                  <a:pt x="334103" y="261627"/>
                  <a:pt x="343466" y="277066"/>
                  <a:pt x="352878" y="292455"/>
                </a:cubicBezTo>
                <a:cubicBezTo>
                  <a:pt x="358664" y="301017"/>
                  <a:pt x="362544" y="311181"/>
                  <a:pt x="370034" y="318446"/>
                </a:cubicBezTo>
                <a:cubicBezTo>
                  <a:pt x="372699" y="320502"/>
                  <a:pt x="376832" y="318715"/>
                  <a:pt x="377001" y="315294"/>
                </a:cubicBezTo>
                <a:cubicBezTo>
                  <a:pt x="379447" y="314181"/>
                  <a:pt x="378570" y="311265"/>
                  <a:pt x="378924" y="309108"/>
                </a:cubicBezTo>
                <a:cubicBezTo>
                  <a:pt x="379329" y="303900"/>
                  <a:pt x="379987" y="298708"/>
                  <a:pt x="380644" y="293517"/>
                </a:cubicBezTo>
                <a:cubicBezTo>
                  <a:pt x="382601" y="277100"/>
                  <a:pt x="385570" y="260834"/>
                  <a:pt x="388067" y="244518"/>
                </a:cubicBezTo>
                <a:cubicBezTo>
                  <a:pt x="390445" y="227343"/>
                  <a:pt x="394409" y="210420"/>
                  <a:pt x="396484" y="193211"/>
                </a:cubicBezTo>
                <a:cubicBezTo>
                  <a:pt x="401562" y="160950"/>
                  <a:pt x="408883" y="129043"/>
                  <a:pt x="415799" y="97136"/>
                </a:cubicBezTo>
                <a:cubicBezTo>
                  <a:pt x="422884" y="70808"/>
                  <a:pt x="431858" y="29698"/>
                  <a:pt x="452489" y="11444"/>
                </a:cubicBezTo>
                <a:cubicBezTo>
                  <a:pt x="462998" y="1533"/>
                  <a:pt x="484843" y="-6929"/>
                  <a:pt x="494205" y="8426"/>
                </a:cubicBezTo>
                <a:cubicBezTo>
                  <a:pt x="497056" y="17511"/>
                  <a:pt x="496078" y="27709"/>
                  <a:pt x="496415" y="37182"/>
                </a:cubicBezTo>
                <a:cubicBezTo>
                  <a:pt x="496668" y="58234"/>
                  <a:pt x="493362" y="79084"/>
                  <a:pt x="491338" y="100001"/>
                </a:cubicBezTo>
                <a:cubicBezTo>
                  <a:pt x="489583" y="117413"/>
                  <a:pt x="487356" y="134757"/>
                  <a:pt x="484151" y="151949"/>
                </a:cubicBezTo>
                <a:cubicBezTo>
                  <a:pt x="478163" y="190312"/>
                  <a:pt x="471635" y="228641"/>
                  <a:pt x="467114" y="267206"/>
                </a:cubicBezTo>
                <a:cubicBezTo>
                  <a:pt x="465630" y="279089"/>
                  <a:pt x="464567" y="291005"/>
                  <a:pt x="463909" y="302973"/>
                </a:cubicBezTo>
                <a:cubicBezTo>
                  <a:pt x="463875" y="305231"/>
                  <a:pt x="463217" y="307793"/>
                  <a:pt x="463639" y="310086"/>
                </a:cubicBezTo>
                <a:cubicBezTo>
                  <a:pt x="464398" y="312833"/>
                  <a:pt x="467772" y="314283"/>
                  <a:pt x="470285" y="312850"/>
                </a:cubicBezTo>
                <a:cubicBezTo>
                  <a:pt x="474401" y="310220"/>
                  <a:pt x="477522" y="306209"/>
                  <a:pt x="481334" y="303141"/>
                </a:cubicBezTo>
                <a:cubicBezTo>
                  <a:pt x="492704" y="294174"/>
                  <a:pt x="503028" y="284061"/>
                  <a:pt x="512525" y="273156"/>
                </a:cubicBezTo>
                <a:cubicBezTo>
                  <a:pt x="521718" y="263228"/>
                  <a:pt x="531873" y="254278"/>
                  <a:pt x="540746" y="244063"/>
                </a:cubicBezTo>
                <a:cubicBezTo>
                  <a:pt x="551998" y="230495"/>
                  <a:pt x="565425" y="219151"/>
                  <a:pt x="578128" y="207032"/>
                </a:cubicBezTo>
                <a:cubicBezTo>
                  <a:pt x="584690" y="200543"/>
                  <a:pt x="591420" y="194189"/>
                  <a:pt x="598370" y="188121"/>
                </a:cubicBezTo>
                <a:cubicBezTo>
                  <a:pt x="615947" y="172445"/>
                  <a:pt x="634402" y="156652"/>
                  <a:pt x="652705" y="141668"/>
                </a:cubicBezTo>
                <a:cubicBezTo>
                  <a:pt x="669152" y="128419"/>
                  <a:pt x="685767" y="114884"/>
                  <a:pt x="705200" y="106170"/>
                </a:cubicBezTo>
                <a:cubicBezTo>
                  <a:pt x="721580" y="98366"/>
                  <a:pt x="746934" y="94254"/>
                  <a:pt x="751066" y="117767"/>
                </a:cubicBezTo>
                <a:cubicBezTo>
                  <a:pt x="750442" y="132970"/>
                  <a:pt x="741046" y="145763"/>
                  <a:pt x="732207" y="157714"/>
                </a:cubicBezTo>
                <a:cubicBezTo>
                  <a:pt x="720635" y="173069"/>
                  <a:pt x="705673" y="184952"/>
                  <a:pt x="690963" y="197105"/>
                </a:cubicBezTo>
                <a:cubicBezTo>
                  <a:pt x="679138" y="208145"/>
                  <a:pt x="666992" y="218831"/>
                  <a:pt x="655083" y="229770"/>
                </a:cubicBezTo>
                <a:cubicBezTo>
                  <a:pt x="643528" y="241299"/>
                  <a:pt x="630859" y="251631"/>
                  <a:pt x="618883" y="262705"/>
                </a:cubicBezTo>
                <a:cubicBezTo>
                  <a:pt x="606990" y="274521"/>
                  <a:pt x="594136" y="284988"/>
                  <a:pt x="581889" y="296517"/>
                </a:cubicBezTo>
                <a:cubicBezTo>
                  <a:pt x="575682" y="302619"/>
                  <a:pt x="569373" y="308670"/>
                  <a:pt x="562861" y="314468"/>
                </a:cubicBezTo>
                <a:cubicBezTo>
                  <a:pt x="556957" y="319777"/>
                  <a:pt x="551070" y="325120"/>
                  <a:pt x="545638" y="330936"/>
                </a:cubicBezTo>
                <a:cubicBezTo>
                  <a:pt x="543293" y="333666"/>
                  <a:pt x="539380" y="336717"/>
                  <a:pt x="541134" y="340745"/>
                </a:cubicBezTo>
                <a:cubicBezTo>
                  <a:pt x="544694" y="347555"/>
                  <a:pt x="562018" y="343880"/>
                  <a:pt x="568900" y="344218"/>
                </a:cubicBezTo>
                <a:cubicBezTo>
                  <a:pt x="599146" y="343274"/>
                  <a:pt x="629409" y="344504"/>
                  <a:pt x="659621" y="346021"/>
                </a:cubicBezTo>
                <a:cubicBezTo>
                  <a:pt x="689883" y="348465"/>
                  <a:pt x="720230" y="351600"/>
                  <a:pt x="750493" y="354263"/>
                </a:cubicBezTo>
                <a:cubicBezTo>
                  <a:pt x="759012" y="355089"/>
                  <a:pt x="767514" y="356117"/>
                  <a:pt x="775999" y="357129"/>
                </a:cubicBezTo>
                <a:cubicBezTo>
                  <a:pt x="789089" y="359084"/>
                  <a:pt x="802837" y="359775"/>
                  <a:pt x="814864" y="365523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32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32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32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32"/>
          <p:cNvSpPr/>
          <p:nvPr/>
        </p:nvSpPr>
        <p:spPr>
          <a:xfrm>
            <a:off x="2831301" y="4970813"/>
            <a:ext cx="1402126" cy="137117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7960" l="-49389" r="-379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20" name="Google Shape;1120;p32"/>
          <p:cNvCxnSpPr/>
          <p:nvPr/>
        </p:nvCxnSpPr>
        <p:spPr>
          <a:xfrm rot="-5400000">
            <a:off x="6585230" y="6785357"/>
            <a:ext cx="683968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1" name="Google Shape;1121;p32"/>
          <p:cNvCxnSpPr/>
          <p:nvPr/>
        </p:nvCxnSpPr>
        <p:spPr>
          <a:xfrm rot="-5400000">
            <a:off x="14997548" y="6785357"/>
            <a:ext cx="683968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2" name="Google Shape;1122;p32"/>
          <p:cNvSpPr/>
          <p:nvPr/>
        </p:nvSpPr>
        <p:spPr>
          <a:xfrm>
            <a:off x="10228452" y="4970813"/>
            <a:ext cx="1402126" cy="137117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8403" l="-34203" r="-84950" t="-1124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32"/>
          <p:cNvSpPr/>
          <p:nvPr/>
        </p:nvSpPr>
        <p:spPr>
          <a:xfrm>
            <a:off x="1039472" y="6933047"/>
            <a:ext cx="1402126" cy="137117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85722" l="-69681" r="-130177" t="-1903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32"/>
          <p:cNvSpPr/>
          <p:nvPr/>
        </p:nvSpPr>
        <p:spPr>
          <a:xfrm>
            <a:off x="5174137" y="6933047"/>
            <a:ext cx="1402126" cy="137117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948" l="-23653" r="-4805" t="-2941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32"/>
          <p:cNvSpPr/>
          <p:nvPr/>
        </p:nvSpPr>
        <p:spPr>
          <a:xfrm>
            <a:off x="9409281" y="6933047"/>
            <a:ext cx="1402126" cy="137117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9416" l="-50257" r="-59549" t="-1384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32"/>
          <p:cNvSpPr/>
          <p:nvPr/>
        </p:nvSpPr>
        <p:spPr>
          <a:xfrm>
            <a:off x="13531205" y="6933047"/>
            <a:ext cx="1402126" cy="1371179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6339" l="-57015" r="-47722" t="-346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32"/>
          <p:cNvSpPr txBox="1"/>
          <p:nvPr/>
        </p:nvSpPr>
        <p:spPr>
          <a:xfrm>
            <a:off x="2510391" y="7396922"/>
            <a:ext cx="1783203" cy="503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/>
          </a:p>
        </p:txBody>
      </p:sp>
      <p:sp>
        <p:nvSpPr>
          <p:cNvPr id="1128" name="Google Shape;1128;p32"/>
          <p:cNvSpPr txBox="1"/>
          <p:nvPr/>
        </p:nvSpPr>
        <p:spPr>
          <a:xfrm>
            <a:off x="6568849" y="7355980"/>
            <a:ext cx="1783203" cy="503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/>
          </a:p>
        </p:txBody>
      </p:sp>
      <p:sp>
        <p:nvSpPr>
          <p:cNvPr id="1129" name="Google Shape;1129;p32"/>
          <p:cNvSpPr txBox="1"/>
          <p:nvPr/>
        </p:nvSpPr>
        <p:spPr>
          <a:xfrm>
            <a:off x="10834118" y="7337506"/>
            <a:ext cx="1783203" cy="503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/>
          </a:p>
        </p:txBody>
      </p:sp>
      <p:sp>
        <p:nvSpPr>
          <p:cNvPr id="1130" name="Google Shape;1130;p32"/>
          <p:cNvSpPr txBox="1"/>
          <p:nvPr/>
        </p:nvSpPr>
        <p:spPr>
          <a:xfrm>
            <a:off x="15014284" y="7346165"/>
            <a:ext cx="1783203" cy="503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/>
          </a:p>
        </p:txBody>
      </p:sp>
      <p:sp>
        <p:nvSpPr>
          <p:cNvPr id="1131" name="Google Shape;1131;p32"/>
          <p:cNvSpPr txBox="1"/>
          <p:nvPr/>
        </p:nvSpPr>
        <p:spPr>
          <a:xfrm>
            <a:off x="11665571" y="5387721"/>
            <a:ext cx="1783203" cy="503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33"/>
          <p:cNvSpPr txBox="1"/>
          <p:nvPr/>
        </p:nvSpPr>
        <p:spPr>
          <a:xfrm>
            <a:off x="1028700" y="1019175"/>
            <a:ext cx="4297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Credits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37" name="Google Shape;1137;p33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33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33"/>
          <p:cNvSpPr/>
          <p:nvPr/>
        </p:nvSpPr>
        <p:spPr>
          <a:xfrm>
            <a:off x="15019565" y="-214147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33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33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33"/>
          <p:cNvSpPr/>
          <p:nvPr/>
        </p:nvSpPr>
        <p:spPr>
          <a:xfrm>
            <a:off x="16324490" y="7866222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33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33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33"/>
          <p:cNvSpPr/>
          <p:nvPr/>
        </p:nvSpPr>
        <p:spPr>
          <a:xfrm rot="2457769">
            <a:off x="-2956311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33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33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33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33"/>
          <p:cNvSpPr/>
          <p:nvPr/>
        </p:nvSpPr>
        <p:spPr>
          <a:xfrm>
            <a:off x="10655994" y="962317"/>
            <a:ext cx="2263291" cy="1988119"/>
          </a:xfrm>
          <a:custGeom>
            <a:rect b="b" l="l" r="r" t="t"/>
            <a:pathLst>
              <a:path extrusionOk="0" h="1988119" w="2263291">
                <a:moveTo>
                  <a:pt x="2263292" y="1828484"/>
                </a:moveTo>
                <a:cubicBezTo>
                  <a:pt x="2255913" y="1770486"/>
                  <a:pt x="2246905" y="1712533"/>
                  <a:pt x="2241338" y="1654264"/>
                </a:cubicBezTo>
                <a:cubicBezTo>
                  <a:pt x="2227350" y="1512325"/>
                  <a:pt x="2214721" y="1370206"/>
                  <a:pt x="2192858" y="1229173"/>
                </a:cubicBezTo>
                <a:cubicBezTo>
                  <a:pt x="2176969" y="1108197"/>
                  <a:pt x="2157550" y="987764"/>
                  <a:pt x="2144876" y="866336"/>
                </a:cubicBezTo>
                <a:cubicBezTo>
                  <a:pt x="2125230" y="725257"/>
                  <a:pt x="2103321" y="584406"/>
                  <a:pt x="2083269" y="443373"/>
                </a:cubicBezTo>
                <a:cubicBezTo>
                  <a:pt x="2069100" y="372245"/>
                  <a:pt x="2065705" y="299668"/>
                  <a:pt x="2055475" y="227997"/>
                </a:cubicBezTo>
                <a:cubicBezTo>
                  <a:pt x="2046875" y="164657"/>
                  <a:pt x="2027908" y="103399"/>
                  <a:pt x="2019036" y="40195"/>
                </a:cubicBezTo>
                <a:cubicBezTo>
                  <a:pt x="2012246" y="-55"/>
                  <a:pt x="1987259" y="13618"/>
                  <a:pt x="1958153" y="10992"/>
                </a:cubicBezTo>
                <a:cubicBezTo>
                  <a:pt x="1913566" y="10313"/>
                  <a:pt x="1868889" y="11264"/>
                  <a:pt x="1824392" y="8049"/>
                </a:cubicBezTo>
                <a:cubicBezTo>
                  <a:pt x="1744271" y="896"/>
                  <a:pt x="1660710" y="3567"/>
                  <a:pt x="1579910" y="1801"/>
                </a:cubicBezTo>
                <a:cubicBezTo>
                  <a:pt x="1456651" y="-2590"/>
                  <a:pt x="1333391" y="2435"/>
                  <a:pt x="1210087" y="2390"/>
                </a:cubicBezTo>
                <a:cubicBezTo>
                  <a:pt x="1139291" y="1982"/>
                  <a:pt x="1068585" y="6419"/>
                  <a:pt x="997834" y="7778"/>
                </a:cubicBezTo>
                <a:cubicBezTo>
                  <a:pt x="864435" y="10087"/>
                  <a:pt x="730900" y="4518"/>
                  <a:pt x="597547" y="10313"/>
                </a:cubicBezTo>
                <a:cubicBezTo>
                  <a:pt x="462608" y="13482"/>
                  <a:pt x="330930" y="44134"/>
                  <a:pt x="197531" y="61067"/>
                </a:cubicBezTo>
                <a:cubicBezTo>
                  <a:pt x="162314" y="65232"/>
                  <a:pt x="126916" y="67903"/>
                  <a:pt x="91427" y="69126"/>
                </a:cubicBezTo>
                <a:cubicBezTo>
                  <a:pt x="75312" y="69443"/>
                  <a:pt x="59152" y="69760"/>
                  <a:pt x="42992" y="69488"/>
                </a:cubicBezTo>
                <a:cubicBezTo>
                  <a:pt x="31404" y="69850"/>
                  <a:pt x="18865" y="67722"/>
                  <a:pt x="8092" y="72748"/>
                </a:cubicBezTo>
                <a:cubicBezTo>
                  <a:pt x="7187" y="73337"/>
                  <a:pt x="6327" y="73925"/>
                  <a:pt x="5512" y="74559"/>
                </a:cubicBezTo>
                <a:cubicBezTo>
                  <a:pt x="3022" y="74740"/>
                  <a:pt x="1257" y="78407"/>
                  <a:pt x="1166" y="81079"/>
                </a:cubicBezTo>
                <a:cubicBezTo>
                  <a:pt x="-3179" y="150848"/>
                  <a:pt x="5784" y="219712"/>
                  <a:pt x="8997" y="289481"/>
                </a:cubicBezTo>
                <a:cubicBezTo>
                  <a:pt x="10174" y="355900"/>
                  <a:pt x="16738" y="421686"/>
                  <a:pt x="29458" y="486882"/>
                </a:cubicBezTo>
                <a:cubicBezTo>
                  <a:pt x="37289" y="536821"/>
                  <a:pt x="37651" y="587711"/>
                  <a:pt x="46478" y="637514"/>
                </a:cubicBezTo>
                <a:cubicBezTo>
                  <a:pt x="61280" y="718828"/>
                  <a:pt x="74135" y="800460"/>
                  <a:pt x="85633" y="882363"/>
                </a:cubicBezTo>
                <a:cubicBezTo>
                  <a:pt x="114467" y="1132238"/>
                  <a:pt x="136059" y="1383064"/>
                  <a:pt x="172498" y="1631988"/>
                </a:cubicBezTo>
                <a:cubicBezTo>
                  <a:pt x="173042" y="1634071"/>
                  <a:pt x="174128" y="1635882"/>
                  <a:pt x="175441" y="1637467"/>
                </a:cubicBezTo>
                <a:cubicBezTo>
                  <a:pt x="176301" y="1649102"/>
                  <a:pt x="187255" y="1660059"/>
                  <a:pt x="198617" y="1663681"/>
                </a:cubicBezTo>
                <a:cubicBezTo>
                  <a:pt x="206674" y="1672057"/>
                  <a:pt x="225098" y="1682153"/>
                  <a:pt x="231118" y="1688039"/>
                </a:cubicBezTo>
                <a:cubicBezTo>
                  <a:pt x="272627" y="1722539"/>
                  <a:pt x="318210" y="1751561"/>
                  <a:pt x="367097" y="1774515"/>
                </a:cubicBezTo>
                <a:cubicBezTo>
                  <a:pt x="402178" y="1792761"/>
                  <a:pt x="439749" y="1806027"/>
                  <a:pt x="473880" y="1826129"/>
                </a:cubicBezTo>
                <a:cubicBezTo>
                  <a:pt x="531187" y="1859452"/>
                  <a:pt x="590530" y="1889334"/>
                  <a:pt x="649919" y="1918718"/>
                </a:cubicBezTo>
                <a:cubicBezTo>
                  <a:pt x="694597" y="1940540"/>
                  <a:pt x="737871" y="1968520"/>
                  <a:pt x="785899" y="1982012"/>
                </a:cubicBezTo>
                <a:cubicBezTo>
                  <a:pt x="845016" y="1986359"/>
                  <a:pt x="904541" y="1979387"/>
                  <a:pt x="963794" y="1981831"/>
                </a:cubicBezTo>
                <a:cubicBezTo>
                  <a:pt x="1090494" y="1985816"/>
                  <a:pt x="1217148" y="1986359"/>
                  <a:pt x="1343893" y="1987898"/>
                </a:cubicBezTo>
                <a:cubicBezTo>
                  <a:pt x="1449725" y="1989709"/>
                  <a:pt x="1555150" y="1980020"/>
                  <a:pt x="1660574" y="1972414"/>
                </a:cubicBezTo>
                <a:cubicBezTo>
                  <a:pt x="1773739" y="1965170"/>
                  <a:pt x="1889620" y="1958334"/>
                  <a:pt x="2002514" y="1943528"/>
                </a:cubicBezTo>
                <a:cubicBezTo>
                  <a:pt x="2042348" y="1938639"/>
                  <a:pt x="2082137" y="1933523"/>
                  <a:pt x="2122062" y="1929357"/>
                </a:cubicBezTo>
                <a:cubicBezTo>
                  <a:pt x="2160447" y="1923471"/>
                  <a:pt x="2196751" y="1917948"/>
                  <a:pt x="2236222" y="1918853"/>
                </a:cubicBezTo>
                <a:cubicBezTo>
                  <a:pt x="2259897" y="1914779"/>
                  <a:pt x="2258720" y="1872627"/>
                  <a:pt x="2257769" y="1839984"/>
                </a:cubicBezTo>
                <a:cubicBezTo>
                  <a:pt x="2261119" y="1837222"/>
                  <a:pt x="2263246" y="1833102"/>
                  <a:pt x="2263292" y="18284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0" name="Google Shape;1150;p33"/>
          <p:cNvGrpSpPr/>
          <p:nvPr/>
        </p:nvGrpSpPr>
        <p:grpSpPr>
          <a:xfrm>
            <a:off x="10655994" y="962317"/>
            <a:ext cx="2263291" cy="1988119"/>
            <a:chOff x="10655994" y="962317"/>
            <a:chExt cx="2263291" cy="1988119"/>
          </a:xfrm>
        </p:grpSpPr>
        <p:sp>
          <p:nvSpPr>
            <p:cNvPr id="1151" name="Google Shape;1151;p33"/>
            <p:cNvSpPr/>
            <p:nvPr/>
          </p:nvSpPr>
          <p:spPr>
            <a:xfrm>
              <a:off x="10655994" y="1036854"/>
              <a:ext cx="201394" cy="1568226"/>
            </a:xfrm>
            <a:custGeom>
              <a:rect b="b" l="l" r="r" t="t"/>
              <a:pathLst>
                <a:path extrusionOk="0" h="1568226" w="201394">
                  <a:moveTo>
                    <a:pt x="172498" y="1557451"/>
                  </a:moveTo>
                  <a:cubicBezTo>
                    <a:pt x="136059" y="1308527"/>
                    <a:pt x="114467" y="1057701"/>
                    <a:pt x="85633" y="807826"/>
                  </a:cubicBezTo>
                  <a:cubicBezTo>
                    <a:pt x="74135" y="725923"/>
                    <a:pt x="61280" y="644291"/>
                    <a:pt x="46478" y="562977"/>
                  </a:cubicBezTo>
                  <a:cubicBezTo>
                    <a:pt x="37651" y="513174"/>
                    <a:pt x="37289" y="462284"/>
                    <a:pt x="29458" y="412345"/>
                  </a:cubicBezTo>
                  <a:cubicBezTo>
                    <a:pt x="16738" y="347149"/>
                    <a:pt x="10174" y="281363"/>
                    <a:pt x="8997" y="214944"/>
                  </a:cubicBezTo>
                  <a:cubicBezTo>
                    <a:pt x="5784" y="145175"/>
                    <a:pt x="-3179" y="76311"/>
                    <a:pt x="1166" y="6542"/>
                  </a:cubicBezTo>
                  <a:cubicBezTo>
                    <a:pt x="1302" y="3101"/>
                    <a:pt x="4199" y="-2197"/>
                    <a:pt x="8002" y="973"/>
                  </a:cubicBezTo>
                  <a:cubicBezTo>
                    <a:pt x="15471" y="13740"/>
                    <a:pt x="13977" y="30538"/>
                    <a:pt x="16195" y="44935"/>
                  </a:cubicBezTo>
                  <a:cubicBezTo>
                    <a:pt x="19454" y="94738"/>
                    <a:pt x="26561" y="144134"/>
                    <a:pt x="30499" y="193846"/>
                  </a:cubicBezTo>
                  <a:cubicBezTo>
                    <a:pt x="34482" y="237899"/>
                    <a:pt x="34618" y="282314"/>
                    <a:pt x="41046" y="326141"/>
                  </a:cubicBezTo>
                  <a:cubicBezTo>
                    <a:pt x="53766" y="392333"/>
                    <a:pt x="63634" y="458752"/>
                    <a:pt x="69337" y="525987"/>
                  </a:cubicBezTo>
                  <a:cubicBezTo>
                    <a:pt x="79024" y="591772"/>
                    <a:pt x="93690" y="656787"/>
                    <a:pt x="102427" y="722799"/>
                  </a:cubicBezTo>
                  <a:cubicBezTo>
                    <a:pt x="121846" y="838659"/>
                    <a:pt x="131714" y="955831"/>
                    <a:pt x="143890" y="1072597"/>
                  </a:cubicBezTo>
                  <a:cubicBezTo>
                    <a:pt x="152355" y="1138065"/>
                    <a:pt x="159507" y="1203624"/>
                    <a:pt x="165663" y="1269364"/>
                  </a:cubicBezTo>
                  <a:cubicBezTo>
                    <a:pt x="172815" y="1336733"/>
                    <a:pt x="181959" y="1403877"/>
                    <a:pt x="191329" y="1470975"/>
                  </a:cubicBezTo>
                  <a:cubicBezTo>
                    <a:pt x="194769" y="1494292"/>
                    <a:pt x="197757" y="1517654"/>
                    <a:pt x="200428" y="1541107"/>
                  </a:cubicBezTo>
                  <a:cubicBezTo>
                    <a:pt x="202600" y="1551656"/>
                    <a:pt x="202057" y="1566280"/>
                    <a:pt x="188704" y="1568091"/>
                  </a:cubicBezTo>
                  <a:cubicBezTo>
                    <a:pt x="181597" y="1569087"/>
                    <a:pt x="174400" y="1564514"/>
                    <a:pt x="172498" y="15574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10658696" y="962317"/>
              <a:ext cx="2260589" cy="1843605"/>
            </a:xfrm>
            <a:custGeom>
              <a:rect b="b" l="l" r="r" t="t"/>
              <a:pathLst>
                <a:path extrusionOk="0" h="1843605" w="2260589">
                  <a:moveTo>
                    <a:pt x="2230352" y="1828529"/>
                  </a:moveTo>
                  <a:cubicBezTo>
                    <a:pt x="2205772" y="1668028"/>
                    <a:pt x="2195950" y="1505715"/>
                    <a:pt x="2175987" y="1344625"/>
                  </a:cubicBezTo>
                  <a:cubicBezTo>
                    <a:pt x="2158922" y="1224600"/>
                    <a:pt x="2142490" y="1104530"/>
                    <a:pt x="2125516" y="984504"/>
                  </a:cubicBezTo>
                  <a:cubicBezTo>
                    <a:pt x="2114878" y="887841"/>
                    <a:pt x="2102249" y="791405"/>
                    <a:pt x="2086677" y="695421"/>
                  </a:cubicBezTo>
                  <a:cubicBezTo>
                    <a:pt x="2075587" y="625968"/>
                    <a:pt x="2066624" y="556199"/>
                    <a:pt x="2056666" y="486611"/>
                  </a:cubicBezTo>
                  <a:cubicBezTo>
                    <a:pt x="2046255" y="421414"/>
                    <a:pt x="2034802" y="356398"/>
                    <a:pt x="2030050" y="290477"/>
                  </a:cubicBezTo>
                  <a:cubicBezTo>
                    <a:pt x="2023124" y="205586"/>
                    <a:pt x="1999223" y="124588"/>
                    <a:pt x="1985417" y="41463"/>
                  </a:cubicBezTo>
                  <a:cubicBezTo>
                    <a:pt x="1939201" y="40919"/>
                    <a:pt x="1892939" y="41327"/>
                    <a:pt x="1846722" y="39652"/>
                  </a:cubicBezTo>
                  <a:cubicBezTo>
                    <a:pt x="1802723" y="37297"/>
                    <a:pt x="1758815" y="33132"/>
                    <a:pt x="1714726" y="33132"/>
                  </a:cubicBezTo>
                  <a:cubicBezTo>
                    <a:pt x="1618808" y="33268"/>
                    <a:pt x="1522979" y="29284"/>
                    <a:pt x="1427106" y="29872"/>
                  </a:cubicBezTo>
                  <a:cubicBezTo>
                    <a:pt x="1305883" y="32408"/>
                    <a:pt x="1184525" y="30189"/>
                    <a:pt x="1063303" y="35260"/>
                  </a:cubicBezTo>
                  <a:cubicBezTo>
                    <a:pt x="892831" y="42051"/>
                    <a:pt x="721272" y="30415"/>
                    <a:pt x="551027" y="40557"/>
                  </a:cubicBezTo>
                  <a:cubicBezTo>
                    <a:pt x="419348" y="46262"/>
                    <a:pt x="290883" y="79403"/>
                    <a:pt x="159611" y="88685"/>
                  </a:cubicBezTo>
                  <a:cubicBezTo>
                    <a:pt x="108687" y="90994"/>
                    <a:pt x="56314" y="95205"/>
                    <a:pt x="6160" y="84882"/>
                  </a:cubicBezTo>
                  <a:cubicBezTo>
                    <a:pt x="3896" y="83886"/>
                    <a:pt x="-132" y="82527"/>
                    <a:pt x="3" y="79403"/>
                  </a:cubicBezTo>
                  <a:cubicBezTo>
                    <a:pt x="139" y="76098"/>
                    <a:pt x="2810" y="74378"/>
                    <a:pt x="5390" y="72748"/>
                  </a:cubicBezTo>
                  <a:cubicBezTo>
                    <a:pt x="16163" y="67722"/>
                    <a:pt x="28702" y="69850"/>
                    <a:pt x="40290" y="69488"/>
                  </a:cubicBezTo>
                  <a:cubicBezTo>
                    <a:pt x="56450" y="69760"/>
                    <a:pt x="72610" y="69443"/>
                    <a:pt x="88725" y="69126"/>
                  </a:cubicBezTo>
                  <a:cubicBezTo>
                    <a:pt x="124213" y="67903"/>
                    <a:pt x="159611" y="65232"/>
                    <a:pt x="194828" y="61067"/>
                  </a:cubicBezTo>
                  <a:cubicBezTo>
                    <a:pt x="328227" y="44134"/>
                    <a:pt x="459906" y="13482"/>
                    <a:pt x="594844" y="10313"/>
                  </a:cubicBezTo>
                  <a:cubicBezTo>
                    <a:pt x="728198" y="4518"/>
                    <a:pt x="861733" y="10087"/>
                    <a:pt x="995132" y="7778"/>
                  </a:cubicBezTo>
                  <a:cubicBezTo>
                    <a:pt x="1065883" y="6419"/>
                    <a:pt x="1136588" y="1982"/>
                    <a:pt x="1207384" y="2390"/>
                  </a:cubicBezTo>
                  <a:cubicBezTo>
                    <a:pt x="1330689" y="2435"/>
                    <a:pt x="1453949" y="-2590"/>
                    <a:pt x="1577208" y="1801"/>
                  </a:cubicBezTo>
                  <a:cubicBezTo>
                    <a:pt x="1658008" y="3567"/>
                    <a:pt x="1741569" y="896"/>
                    <a:pt x="1821690" y="8049"/>
                  </a:cubicBezTo>
                  <a:cubicBezTo>
                    <a:pt x="1866186" y="11264"/>
                    <a:pt x="1910864" y="10313"/>
                    <a:pt x="1955451" y="10992"/>
                  </a:cubicBezTo>
                  <a:cubicBezTo>
                    <a:pt x="1984557" y="13618"/>
                    <a:pt x="2009544" y="-55"/>
                    <a:pt x="2016334" y="40195"/>
                  </a:cubicBezTo>
                  <a:cubicBezTo>
                    <a:pt x="2025206" y="103399"/>
                    <a:pt x="2044173" y="164657"/>
                    <a:pt x="2052773" y="227997"/>
                  </a:cubicBezTo>
                  <a:cubicBezTo>
                    <a:pt x="2063003" y="299668"/>
                    <a:pt x="2066398" y="372245"/>
                    <a:pt x="2080566" y="443373"/>
                  </a:cubicBezTo>
                  <a:cubicBezTo>
                    <a:pt x="2100619" y="584406"/>
                    <a:pt x="2122528" y="725257"/>
                    <a:pt x="2142174" y="866336"/>
                  </a:cubicBezTo>
                  <a:cubicBezTo>
                    <a:pt x="2154848" y="987764"/>
                    <a:pt x="2174267" y="1108197"/>
                    <a:pt x="2190156" y="1229173"/>
                  </a:cubicBezTo>
                  <a:cubicBezTo>
                    <a:pt x="2212019" y="1370206"/>
                    <a:pt x="2224648" y="1512325"/>
                    <a:pt x="2238635" y="1654264"/>
                  </a:cubicBezTo>
                  <a:cubicBezTo>
                    <a:pt x="2244203" y="1712533"/>
                    <a:pt x="2253211" y="1770486"/>
                    <a:pt x="2260590" y="1828484"/>
                  </a:cubicBezTo>
                  <a:cubicBezTo>
                    <a:pt x="2260544" y="1836724"/>
                    <a:pt x="2253754" y="1843606"/>
                    <a:pt x="2245471" y="1843606"/>
                  </a:cubicBezTo>
                  <a:cubicBezTo>
                    <a:pt x="2237232" y="1843651"/>
                    <a:pt x="2230397" y="1836769"/>
                    <a:pt x="2230352" y="18285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10831335" y="2398105"/>
              <a:ext cx="663186" cy="516745"/>
            </a:xfrm>
            <a:custGeom>
              <a:rect b="b" l="l" r="r" t="t"/>
              <a:pathLst>
                <a:path extrusionOk="0" h="516745" w="663186">
                  <a:moveTo>
                    <a:pt x="635046" y="509371"/>
                  </a:moveTo>
                  <a:cubicBezTo>
                    <a:pt x="617438" y="475821"/>
                    <a:pt x="601685" y="442951"/>
                    <a:pt x="585118" y="409448"/>
                  </a:cubicBezTo>
                  <a:cubicBezTo>
                    <a:pt x="559859" y="361139"/>
                    <a:pt x="531116" y="314732"/>
                    <a:pt x="503548" y="267736"/>
                  </a:cubicBezTo>
                  <a:cubicBezTo>
                    <a:pt x="457694" y="187191"/>
                    <a:pt x="411342" y="106238"/>
                    <a:pt x="356026" y="31760"/>
                  </a:cubicBezTo>
                  <a:cubicBezTo>
                    <a:pt x="312209" y="63317"/>
                    <a:pt x="271017" y="98179"/>
                    <a:pt x="226656" y="129102"/>
                  </a:cubicBezTo>
                  <a:cubicBezTo>
                    <a:pt x="172518" y="168039"/>
                    <a:pt x="98282" y="242698"/>
                    <a:pt x="27033" y="228844"/>
                  </a:cubicBezTo>
                  <a:cubicBezTo>
                    <a:pt x="10556" y="226037"/>
                    <a:pt x="-7369" y="206116"/>
                    <a:pt x="3132" y="189726"/>
                  </a:cubicBezTo>
                  <a:cubicBezTo>
                    <a:pt x="6844" y="185108"/>
                    <a:pt x="14404" y="184701"/>
                    <a:pt x="17980" y="189726"/>
                  </a:cubicBezTo>
                  <a:cubicBezTo>
                    <a:pt x="19202" y="189817"/>
                    <a:pt x="19700" y="190903"/>
                    <a:pt x="19609" y="191899"/>
                  </a:cubicBezTo>
                  <a:cubicBezTo>
                    <a:pt x="58402" y="239031"/>
                    <a:pt x="180258" y="124439"/>
                    <a:pt x="216652" y="99356"/>
                  </a:cubicBezTo>
                  <a:cubicBezTo>
                    <a:pt x="254585" y="72961"/>
                    <a:pt x="290029" y="43441"/>
                    <a:pt x="326830" y="15597"/>
                  </a:cubicBezTo>
                  <a:cubicBezTo>
                    <a:pt x="336607" y="9349"/>
                    <a:pt x="345887" y="-929"/>
                    <a:pt x="358380" y="67"/>
                  </a:cubicBezTo>
                  <a:cubicBezTo>
                    <a:pt x="368339" y="927"/>
                    <a:pt x="375898" y="8217"/>
                    <a:pt x="382009" y="15506"/>
                  </a:cubicBezTo>
                  <a:cubicBezTo>
                    <a:pt x="392692" y="28546"/>
                    <a:pt x="401519" y="43079"/>
                    <a:pt x="410798" y="57114"/>
                  </a:cubicBezTo>
                  <a:cubicBezTo>
                    <a:pt x="440674" y="103341"/>
                    <a:pt x="471998" y="148707"/>
                    <a:pt x="498071" y="197242"/>
                  </a:cubicBezTo>
                  <a:cubicBezTo>
                    <a:pt x="533650" y="261805"/>
                    <a:pt x="573756" y="323787"/>
                    <a:pt x="608475" y="388802"/>
                  </a:cubicBezTo>
                  <a:cubicBezTo>
                    <a:pt x="626219" y="424570"/>
                    <a:pt x="643828" y="460473"/>
                    <a:pt x="661889" y="495878"/>
                  </a:cubicBezTo>
                  <a:cubicBezTo>
                    <a:pt x="669086" y="512540"/>
                    <a:pt x="644416" y="525489"/>
                    <a:pt x="635046" y="5093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10850745" y="2614722"/>
              <a:ext cx="2063426" cy="335714"/>
            </a:xfrm>
            <a:custGeom>
              <a:rect b="b" l="l" r="r" t="t"/>
              <a:pathLst>
                <a:path extrusionOk="0" h="335714" w="2063426">
                  <a:moveTo>
                    <a:pt x="1149142" y="335494"/>
                  </a:moveTo>
                  <a:cubicBezTo>
                    <a:pt x="1022397" y="333954"/>
                    <a:pt x="895743" y="333411"/>
                    <a:pt x="769043" y="329427"/>
                  </a:cubicBezTo>
                  <a:cubicBezTo>
                    <a:pt x="709790" y="326982"/>
                    <a:pt x="650265" y="333954"/>
                    <a:pt x="591147" y="329608"/>
                  </a:cubicBezTo>
                  <a:cubicBezTo>
                    <a:pt x="543120" y="316116"/>
                    <a:pt x="499846" y="288136"/>
                    <a:pt x="455168" y="266313"/>
                  </a:cubicBezTo>
                  <a:cubicBezTo>
                    <a:pt x="395779" y="236929"/>
                    <a:pt x="336435" y="207047"/>
                    <a:pt x="279129" y="173725"/>
                  </a:cubicBezTo>
                  <a:cubicBezTo>
                    <a:pt x="244998" y="153622"/>
                    <a:pt x="207427" y="140357"/>
                    <a:pt x="172346" y="122111"/>
                  </a:cubicBezTo>
                  <a:cubicBezTo>
                    <a:pt x="123459" y="99156"/>
                    <a:pt x="77876" y="70134"/>
                    <a:pt x="36367" y="35635"/>
                  </a:cubicBezTo>
                  <a:cubicBezTo>
                    <a:pt x="27268" y="26761"/>
                    <a:pt x="-9895" y="8334"/>
                    <a:pt x="2508" y="682"/>
                  </a:cubicBezTo>
                  <a:cubicBezTo>
                    <a:pt x="9886" y="-1627"/>
                    <a:pt x="17083" y="2448"/>
                    <a:pt x="23738" y="5164"/>
                  </a:cubicBezTo>
                  <a:cubicBezTo>
                    <a:pt x="46008" y="15532"/>
                    <a:pt x="67374" y="32556"/>
                    <a:pt x="87336" y="45867"/>
                  </a:cubicBezTo>
                  <a:cubicBezTo>
                    <a:pt x="126944" y="72262"/>
                    <a:pt x="169223" y="92003"/>
                    <a:pt x="212090" y="111335"/>
                  </a:cubicBezTo>
                  <a:cubicBezTo>
                    <a:pt x="299679" y="147782"/>
                    <a:pt x="382109" y="200573"/>
                    <a:pt x="469925" y="240596"/>
                  </a:cubicBezTo>
                  <a:cubicBezTo>
                    <a:pt x="501113" y="256760"/>
                    <a:pt x="528635" y="271655"/>
                    <a:pt x="559959" y="285555"/>
                  </a:cubicBezTo>
                  <a:cubicBezTo>
                    <a:pt x="574308" y="291441"/>
                    <a:pt x="587843" y="300632"/>
                    <a:pt x="603867" y="300586"/>
                  </a:cubicBezTo>
                  <a:cubicBezTo>
                    <a:pt x="684984" y="300541"/>
                    <a:pt x="766191" y="297508"/>
                    <a:pt x="847353" y="301447"/>
                  </a:cubicBezTo>
                  <a:cubicBezTo>
                    <a:pt x="1008908" y="302624"/>
                    <a:pt x="1172137" y="310502"/>
                    <a:pt x="1333329" y="299771"/>
                  </a:cubicBezTo>
                  <a:cubicBezTo>
                    <a:pt x="1482028" y="286913"/>
                    <a:pt x="1630863" y="282295"/>
                    <a:pt x="1778838" y="264185"/>
                  </a:cubicBezTo>
                  <a:cubicBezTo>
                    <a:pt x="1827318" y="258661"/>
                    <a:pt x="1875662" y="251870"/>
                    <a:pt x="1924232" y="246935"/>
                  </a:cubicBezTo>
                  <a:cubicBezTo>
                    <a:pt x="1959630" y="241819"/>
                    <a:pt x="1994938" y="235526"/>
                    <a:pt x="2030924" y="236522"/>
                  </a:cubicBezTo>
                  <a:cubicBezTo>
                    <a:pt x="2034319" y="210352"/>
                    <a:pt x="2031966" y="183730"/>
                    <a:pt x="2033233" y="157425"/>
                  </a:cubicBezTo>
                  <a:cubicBezTo>
                    <a:pt x="2033414" y="149185"/>
                    <a:pt x="2039978" y="142303"/>
                    <a:pt x="2048352" y="142303"/>
                  </a:cubicBezTo>
                  <a:cubicBezTo>
                    <a:pt x="2056500" y="142303"/>
                    <a:pt x="2063516" y="149185"/>
                    <a:pt x="2063425" y="157425"/>
                  </a:cubicBezTo>
                  <a:cubicBezTo>
                    <a:pt x="2059578" y="183187"/>
                    <a:pt x="2074018" y="260835"/>
                    <a:pt x="2041471" y="266449"/>
                  </a:cubicBezTo>
                  <a:cubicBezTo>
                    <a:pt x="2001999" y="265543"/>
                    <a:pt x="1965696" y="271067"/>
                    <a:pt x="1927310" y="276953"/>
                  </a:cubicBezTo>
                  <a:cubicBezTo>
                    <a:pt x="1887386" y="281118"/>
                    <a:pt x="1847597" y="286234"/>
                    <a:pt x="1807763" y="291124"/>
                  </a:cubicBezTo>
                  <a:cubicBezTo>
                    <a:pt x="1694869" y="305929"/>
                    <a:pt x="1578988" y="312765"/>
                    <a:pt x="1465823" y="320010"/>
                  </a:cubicBezTo>
                  <a:cubicBezTo>
                    <a:pt x="1360398" y="327616"/>
                    <a:pt x="1254974" y="337305"/>
                    <a:pt x="1149142" y="335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10675103" y="1190475"/>
              <a:ext cx="2032978" cy="54079"/>
            </a:xfrm>
            <a:custGeom>
              <a:rect b="b" l="l" r="r" t="t"/>
              <a:pathLst>
                <a:path extrusionOk="0" h="54079" w="2032978">
                  <a:moveTo>
                    <a:pt x="237041" y="54079"/>
                  </a:moveTo>
                  <a:cubicBezTo>
                    <a:pt x="159138" y="51091"/>
                    <a:pt x="80827" y="53807"/>
                    <a:pt x="3106" y="48872"/>
                  </a:cubicBezTo>
                  <a:cubicBezTo>
                    <a:pt x="480" y="48148"/>
                    <a:pt x="-832" y="44979"/>
                    <a:pt x="571" y="42624"/>
                  </a:cubicBezTo>
                  <a:cubicBezTo>
                    <a:pt x="2834" y="38821"/>
                    <a:pt x="7315" y="38052"/>
                    <a:pt x="11344" y="37237"/>
                  </a:cubicBezTo>
                  <a:cubicBezTo>
                    <a:pt x="119847" y="25329"/>
                    <a:pt x="229436" y="35380"/>
                    <a:pt x="337984" y="23111"/>
                  </a:cubicBezTo>
                  <a:cubicBezTo>
                    <a:pt x="402578" y="18176"/>
                    <a:pt x="467354" y="18719"/>
                    <a:pt x="532039" y="22069"/>
                  </a:cubicBezTo>
                  <a:cubicBezTo>
                    <a:pt x="596679" y="24061"/>
                    <a:pt x="661364" y="20802"/>
                    <a:pt x="726050" y="20620"/>
                  </a:cubicBezTo>
                  <a:cubicBezTo>
                    <a:pt x="790463" y="21073"/>
                    <a:pt x="854741" y="26325"/>
                    <a:pt x="919200" y="24424"/>
                  </a:cubicBezTo>
                  <a:cubicBezTo>
                    <a:pt x="984111" y="22613"/>
                    <a:pt x="1048887" y="15685"/>
                    <a:pt x="1113799" y="14010"/>
                  </a:cubicBezTo>
                  <a:cubicBezTo>
                    <a:pt x="1179706" y="12697"/>
                    <a:pt x="1245568" y="10841"/>
                    <a:pt x="1311340" y="6223"/>
                  </a:cubicBezTo>
                  <a:cubicBezTo>
                    <a:pt x="1374938" y="2193"/>
                    <a:pt x="1438673" y="4050"/>
                    <a:pt x="1502362" y="2646"/>
                  </a:cubicBezTo>
                  <a:cubicBezTo>
                    <a:pt x="1576508" y="-1927"/>
                    <a:pt x="1650744" y="835"/>
                    <a:pt x="1724981" y="745"/>
                  </a:cubicBezTo>
                  <a:cubicBezTo>
                    <a:pt x="1790435" y="2873"/>
                    <a:pt x="1855890" y="2284"/>
                    <a:pt x="1921345" y="1650"/>
                  </a:cubicBezTo>
                  <a:cubicBezTo>
                    <a:pt x="1945924" y="1514"/>
                    <a:pt x="1970504" y="2103"/>
                    <a:pt x="1995038" y="3642"/>
                  </a:cubicBezTo>
                  <a:cubicBezTo>
                    <a:pt x="2009523" y="5317"/>
                    <a:pt x="2034283" y="2284"/>
                    <a:pt x="2032925" y="23065"/>
                  </a:cubicBezTo>
                  <a:cubicBezTo>
                    <a:pt x="2029350" y="41809"/>
                    <a:pt x="2008663" y="34656"/>
                    <a:pt x="1995264" y="33886"/>
                  </a:cubicBezTo>
                  <a:cubicBezTo>
                    <a:pt x="1938863" y="30264"/>
                    <a:pt x="1882371" y="32800"/>
                    <a:pt x="1825924" y="32437"/>
                  </a:cubicBezTo>
                  <a:cubicBezTo>
                    <a:pt x="1742453" y="32211"/>
                    <a:pt x="1658937" y="29630"/>
                    <a:pt x="1575467" y="30083"/>
                  </a:cubicBezTo>
                  <a:cubicBezTo>
                    <a:pt x="1510872" y="32890"/>
                    <a:pt x="1446232" y="33615"/>
                    <a:pt x="1381592" y="33615"/>
                  </a:cubicBezTo>
                  <a:cubicBezTo>
                    <a:pt x="1338228" y="34248"/>
                    <a:pt x="1294953" y="37055"/>
                    <a:pt x="1251634" y="39591"/>
                  </a:cubicBezTo>
                  <a:cubicBezTo>
                    <a:pt x="1208993" y="42081"/>
                    <a:pt x="1166352" y="42126"/>
                    <a:pt x="1123667" y="43394"/>
                  </a:cubicBezTo>
                  <a:cubicBezTo>
                    <a:pt x="1035896" y="45477"/>
                    <a:pt x="948396" y="55890"/>
                    <a:pt x="860535" y="53626"/>
                  </a:cubicBezTo>
                  <a:cubicBezTo>
                    <a:pt x="817170" y="53264"/>
                    <a:pt x="773896" y="49551"/>
                    <a:pt x="730531" y="49099"/>
                  </a:cubicBezTo>
                  <a:cubicBezTo>
                    <a:pt x="666027" y="48601"/>
                    <a:pt x="601568" y="51996"/>
                    <a:pt x="537109" y="49642"/>
                  </a:cubicBezTo>
                  <a:cubicBezTo>
                    <a:pt x="490938" y="47967"/>
                    <a:pt x="444676" y="44254"/>
                    <a:pt x="398459" y="46111"/>
                  </a:cubicBezTo>
                  <a:cubicBezTo>
                    <a:pt x="344412" y="46337"/>
                    <a:pt x="290862" y="53762"/>
                    <a:pt x="237041" y="540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10687262" y="1220585"/>
              <a:ext cx="2198073" cy="1699407"/>
            </a:xfrm>
            <a:custGeom>
              <a:rect b="b" l="l" r="r" t="t"/>
              <a:pathLst>
                <a:path extrusionOk="0" h="1699407" w="2198073">
                  <a:moveTo>
                    <a:pt x="2198074" y="1545404"/>
                  </a:moveTo>
                  <a:cubicBezTo>
                    <a:pt x="2197214" y="1547306"/>
                    <a:pt x="2196761" y="1549343"/>
                    <a:pt x="2196671" y="1551517"/>
                  </a:cubicBezTo>
                  <a:cubicBezTo>
                    <a:pt x="2195448" y="1577822"/>
                    <a:pt x="2197757" y="1604444"/>
                    <a:pt x="2194362" y="1630613"/>
                  </a:cubicBezTo>
                  <a:cubicBezTo>
                    <a:pt x="2158421" y="1629571"/>
                    <a:pt x="2123113" y="1635865"/>
                    <a:pt x="2087670" y="1641026"/>
                  </a:cubicBezTo>
                  <a:cubicBezTo>
                    <a:pt x="2039099" y="1645961"/>
                    <a:pt x="1990800" y="1652707"/>
                    <a:pt x="1942275" y="1658276"/>
                  </a:cubicBezTo>
                  <a:cubicBezTo>
                    <a:pt x="1794301" y="1676386"/>
                    <a:pt x="1645466" y="1681004"/>
                    <a:pt x="1496767" y="1693863"/>
                  </a:cubicBezTo>
                  <a:cubicBezTo>
                    <a:pt x="1335575" y="1704547"/>
                    <a:pt x="1172391" y="1696715"/>
                    <a:pt x="1010791" y="1695538"/>
                  </a:cubicBezTo>
                  <a:cubicBezTo>
                    <a:pt x="929629" y="1691599"/>
                    <a:pt x="848467" y="1694632"/>
                    <a:pt x="767350" y="1694677"/>
                  </a:cubicBezTo>
                  <a:cubicBezTo>
                    <a:pt x="751326" y="1694723"/>
                    <a:pt x="737791" y="1685532"/>
                    <a:pt x="723442" y="1679691"/>
                  </a:cubicBezTo>
                  <a:cubicBezTo>
                    <a:pt x="692118" y="1665792"/>
                    <a:pt x="664596" y="1650851"/>
                    <a:pt x="633408" y="1634688"/>
                  </a:cubicBezTo>
                  <a:cubicBezTo>
                    <a:pt x="545592" y="1594709"/>
                    <a:pt x="463207" y="1541873"/>
                    <a:pt x="375572" y="1505426"/>
                  </a:cubicBezTo>
                  <a:cubicBezTo>
                    <a:pt x="332705" y="1486139"/>
                    <a:pt x="290427" y="1466354"/>
                    <a:pt x="250819" y="1440003"/>
                  </a:cubicBezTo>
                  <a:cubicBezTo>
                    <a:pt x="235338" y="1429680"/>
                    <a:pt x="219042" y="1417139"/>
                    <a:pt x="202113" y="1407224"/>
                  </a:cubicBezTo>
                  <a:cubicBezTo>
                    <a:pt x="263403" y="1399436"/>
                    <a:pt x="324422" y="1339945"/>
                    <a:pt x="370684" y="1306667"/>
                  </a:cubicBezTo>
                  <a:cubicBezTo>
                    <a:pt x="415044" y="1275789"/>
                    <a:pt x="456236" y="1240927"/>
                    <a:pt x="500099" y="1209325"/>
                  </a:cubicBezTo>
                  <a:cubicBezTo>
                    <a:pt x="555414" y="1283803"/>
                    <a:pt x="601767" y="1364755"/>
                    <a:pt x="647621" y="1445300"/>
                  </a:cubicBezTo>
                  <a:cubicBezTo>
                    <a:pt x="675143" y="1492342"/>
                    <a:pt x="703932" y="1538749"/>
                    <a:pt x="729191" y="1587058"/>
                  </a:cubicBezTo>
                  <a:cubicBezTo>
                    <a:pt x="745758" y="1620562"/>
                    <a:pt x="761511" y="1653386"/>
                    <a:pt x="779119" y="1686981"/>
                  </a:cubicBezTo>
                  <a:cubicBezTo>
                    <a:pt x="788489" y="1703099"/>
                    <a:pt x="813159" y="1690150"/>
                    <a:pt x="806007" y="1673534"/>
                  </a:cubicBezTo>
                  <a:cubicBezTo>
                    <a:pt x="787946" y="1638128"/>
                    <a:pt x="770337" y="1602180"/>
                    <a:pt x="752593" y="1566457"/>
                  </a:cubicBezTo>
                  <a:cubicBezTo>
                    <a:pt x="717874" y="1501442"/>
                    <a:pt x="677768" y="1439460"/>
                    <a:pt x="642189" y="1374897"/>
                  </a:cubicBezTo>
                  <a:cubicBezTo>
                    <a:pt x="616071" y="1326407"/>
                    <a:pt x="584792" y="1280996"/>
                    <a:pt x="554916" y="1234770"/>
                  </a:cubicBezTo>
                  <a:cubicBezTo>
                    <a:pt x="545592" y="1220734"/>
                    <a:pt x="536810" y="1206201"/>
                    <a:pt x="526127" y="1193162"/>
                  </a:cubicBezTo>
                  <a:cubicBezTo>
                    <a:pt x="520016" y="1185872"/>
                    <a:pt x="512457" y="1178583"/>
                    <a:pt x="502498" y="1177723"/>
                  </a:cubicBezTo>
                  <a:cubicBezTo>
                    <a:pt x="490005" y="1176727"/>
                    <a:pt x="480680" y="1186959"/>
                    <a:pt x="470948" y="1193252"/>
                  </a:cubicBezTo>
                  <a:cubicBezTo>
                    <a:pt x="434147" y="1221097"/>
                    <a:pt x="398703" y="1250616"/>
                    <a:pt x="360770" y="1277012"/>
                  </a:cubicBezTo>
                  <a:cubicBezTo>
                    <a:pt x="325870" y="1301008"/>
                    <a:pt x="212615" y="1407179"/>
                    <a:pt x="169023" y="1374625"/>
                  </a:cubicBezTo>
                  <a:cubicBezTo>
                    <a:pt x="170698" y="1369374"/>
                    <a:pt x="170246" y="1362944"/>
                    <a:pt x="169159" y="1357557"/>
                  </a:cubicBezTo>
                  <a:cubicBezTo>
                    <a:pt x="166488" y="1334149"/>
                    <a:pt x="163501" y="1310742"/>
                    <a:pt x="160061" y="1287425"/>
                  </a:cubicBezTo>
                  <a:cubicBezTo>
                    <a:pt x="150691" y="1220327"/>
                    <a:pt x="141592" y="1153183"/>
                    <a:pt x="134395" y="1085814"/>
                  </a:cubicBezTo>
                  <a:cubicBezTo>
                    <a:pt x="128239" y="1020074"/>
                    <a:pt x="121087" y="954515"/>
                    <a:pt x="112622" y="889047"/>
                  </a:cubicBezTo>
                  <a:cubicBezTo>
                    <a:pt x="100445" y="772281"/>
                    <a:pt x="90577" y="655154"/>
                    <a:pt x="71158" y="539249"/>
                  </a:cubicBezTo>
                  <a:cubicBezTo>
                    <a:pt x="62422" y="473237"/>
                    <a:pt x="47756" y="408222"/>
                    <a:pt x="38069" y="342436"/>
                  </a:cubicBezTo>
                  <a:cubicBezTo>
                    <a:pt x="32365" y="275202"/>
                    <a:pt x="22452" y="208783"/>
                    <a:pt x="9777" y="142591"/>
                  </a:cubicBezTo>
                  <a:cubicBezTo>
                    <a:pt x="3802" y="101843"/>
                    <a:pt x="3259" y="60461"/>
                    <a:pt x="0" y="19442"/>
                  </a:cubicBezTo>
                  <a:cubicBezTo>
                    <a:pt x="74734" y="23652"/>
                    <a:pt x="149966" y="21253"/>
                    <a:pt x="224836" y="24150"/>
                  </a:cubicBezTo>
                  <a:cubicBezTo>
                    <a:pt x="278658" y="23833"/>
                    <a:pt x="332207" y="16363"/>
                    <a:pt x="386165" y="16091"/>
                  </a:cubicBezTo>
                  <a:cubicBezTo>
                    <a:pt x="432427" y="14280"/>
                    <a:pt x="478643" y="17947"/>
                    <a:pt x="524814" y="19623"/>
                  </a:cubicBezTo>
                  <a:cubicBezTo>
                    <a:pt x="589273" y="21932"/>
                    <a:pt x="653732" y="18581"/>
                    <a:pt x="718236" y="19079"/>
                  </a:cubicBezTo>
                  <a:cubicBezTo>
                    <a:pt x="761601" y="19532"/>
                    <a:pt x="804875" y="23245"/>
                    <a:pt x="848240" y="23607"/>
                  </a:cubicBezTo>
                  <a:cubicBezTo>
                    <a:pt x="936102" y="25871"/>
                    <a:pt x="1023601" y="15412"/>
                    <a:pt x="1111372" y="13375"/>
                  </a:cubicBezTo>
                  <a:cubicBezTo>
                    <a:pt x="1154058" y="12152"/>
                    <a:pt x="1196698" y="12107"/>
                    <a:pt x="1239339" y="9571"/>
                  </a:cubicBezTo>
                  <a:cubicBezTo>
                    <a:pt x="1282659" y="6991"/>
                    <a:pt x="1325933" y="4229"/>
                    <a:pt x="1369298" y="3595"/>
                  </a:cubicBezTo>
                  <a:cubicBezTo>
                    <a:pt x="1433938" y="3595"/>
                    <a:pt x="1498532" y="2871"/>
                    <a:pt x="1563172" y="64"/>
                  </a:cubicBezTo>
                  <a:cubicBezTo>
                    <a:pt x="1646688" y="-434"/>
                    <a:pt x="1730113" y="2146"/>
                    <a:pt x="1813629" y="2418"/>
                  </a:cubicBezTo>
                  <a:cubicBezTo>
                    <a:pt x="1870076" y="2735"/>
                    <a:pt x="1926613" y="245"/>
                    <a:pt x="1982970" y="3821"/>
                  </a:cubicBezTo>
                  <a:cubicBezTo>
                    <a:pt x="1987677" y="4093"/>
                    <a:pt x="1993290" y="5134"/>
                    <a:pt x="1998722" y="5587"/>
                  </a:cubicBezTo>
                  <a:cubicBezTo>
                    <a:pt x="1999763" y="14461"/>
                    <a:pt x="2000714" y="23335"/>
                    <a:pt x="2001438" y="32300"/>
                  </a:cubicBezTo>
                  <a:cubicBezTo>
                    <a:pt x="2006146" y="98221"/>
                    <a:pt x="2017643" y="163236"/>
                    <a:pt x="2028054" y="228433"/>
                  </a:cubicBezTo>
                  <a:cubicBezTo>
                    <a:pt x="2038013" y="298066"/>
                    <a:pt x="2046976" y="367791"/>
                    <a:pt x="2058066" y="437243"/>
                  </a:cubicBezTo>
                  <a:cubicBezTo>
                    <a:pt x="2073592" y="533272"/>
                    <a:pt x="2086267" y="629664"/>
                    <a:pt x="2096904" y="726327"/>
                  </a:cubicBezTo>
                  <a:cubicBezTo>
                    <a:pt x="2113879" y="846352"/>
                    <a:pt x="2130310" y="966468"/>
                    <a:pt x="2147376" y="1086447"/>
                  </a:cubicBezTo>
                  <a:cubicBezTo>
                    <a:pt x="2166388" y="1239116"/>
                    <a:pt x="2176165" y="1393053"/>
                    <a:pt x="2198074" y="154540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10668070" y="992039"/>
              <a:ext cx="2013569" cy="235627"/>
            </a:xfrm>
            <a:custGeom>
              <a:rect b="b" l="l" r="r" t="t"/>
              <a:pathLst>
                <a:path extrusionOk="0" h="235627" w="2013569">
                  <a:moveTo>
                    <a:pt x="2013569" y="202757"/>
                  </a:moveTo>
                  <a:cubicBezTo>
                    <a:pt x="2009450" y="202531"/>
                    <a:pt x="2005467" y="202395"/>
                    <a:pt x="2002027" y="201988"/>
                  </a:cubicBezTo>
                  <a:cubicBezTo>
                    <a:pt x="1977492" y="200448"/>
                    <a:pt x="1952913" y="199860"/>
                    <a:pt x="1928333" y="199996"/>
                  </a:cubicBezTo>
                  <a:cubicBezTo>
                    <a:pt x="1862833" y="200630"/>
                    <a:pt x="1797379" y="201218"/>
                    <a:pt x="1731969" y="199090"/>
                  </a:cubicBezTo>
                  <a:cubicBezTo>
                    <a:pt x="1657733" y="199226"/>
                    <a:pt x="1583542" y="196419"/>
                    <a:pt x="1509351" y="200992"/>
                  </a:cubicBezTo>
                  <a:cubicBezTo>
                    <a:pt x="1445662" y="202395"/>
                    <a:pt x="1381972" y="200539"/>
                    <a:pt x="1318328" y="204568"/>
                  </a:cubicBezTo>
                  <a:cubicBezTo>
                    <a:pt x="1252602" y="209187"/>
                    <a:pt x="1186695" y="211043"/>
                    <a:pt x="1120787" y="212356"/>
                  </a:cubicBezTo>
                  <a:cubicBezTo>
                    <a:pt x="1055876" y="214031"/>
                    <a:pt x="991100" y="220958"/>
                    <a:pt x="926188" y="222769"/>
                  </a:cubicBezTo>
                  <a:cubicBezTo>
                    <a:pt x="861730" y="224671"/>
                    <a:pt x="797452" y="219419"/>
                    <a:pt x="733038" y="218966"/>
                  </a:cubicBezTo>
                  <a:cubicBezTo>
                    <a:pt x="668398" y="219147"/>
                    <a:pt x="603713" y="222407"/>
                    <a:pt x="539028" y="220415"/>
                  </a:cubicBezTo>
                  <a:cubicBezTo>
                    <a:pt x="474388" y="217064"/>
                    <a:pt x="409567" y="216476"/>
                    <a:pt x="344972" y="221456"/>
                  </a:cubicBezTo>
                  <a:cubicBezTo>
                    <a:pt x="236425" y="233726"/>
                    <a:pt x="126835" y="223675"/>
                    <a:pt x="18333" y="235582"/>
                  </a:cubicBezTo>
                  <a:cubicBezTo>
                    <a:pt x="18287" y="235582"/>
                    <a:pt x="18197" y="235627"/>
                    <a:pt x="18152" y="235627"/>
                  </a:cubicBezTo>
                  <a:cubicBezTo>
                    <a:pt x="14214" y="186956"/>
                    <a:pt x="7378" y="138557"/>
                    <a:pt x="4164" y="89750"/>
                  </a:cubicBezTo>
                  <a:cubicBezTo>
                    <a:pt x="2490" y="78839"/>
                    <a:pt x="2942" y="66569"/>
                    <a:pt x="0" y="55703"/>
                  </a:cubicBezTo>
                  <a:cubicBezTo>
                    <a:pt x="49204" y="65256"/>
                    <a:pt x="100445" y="61136"/>
                    <a:pt x="150283" y="58872"/>
                  </a:cubicBezTo>
                  <a:cubicBezTo>
                    <a:pt x="281555" y="49591"/>
                    <a:pt x="410020" y="16494"/>
                    <a:pt x="541699" y="10744"/>
                  </a:cubicBezTo>
                  <a:cubicBezTo>
                    <a:pt x="711990" y="603"/>
                    <a:pt x="883503" y="12238"/>
                    <a:pt x="1053975" y="5447"/>
                  </a:cubicBezTo>
                  <a:cubicBezTo>
                    <a:pt x="1175152" y="376"/>
                    <a:pt x="1296510" y="2595"/>
                    <a:pt x="1417778" y="59"/>
                  </a:cubicBezTo>
                  <a:cubicBezTo>
                    <a:pt x="1513651" y="-529"/>
                    <a:pt x="1609479" y="3455"/>
                    <a:pt x="1705398" y="3319"/>
                  </a:cubicBezTo>
                  <a:cubicBezTo>
                    <a:pt x="1749487" y="3274"/>
                    <a:pt x="1793395" y="7439"/>
                    <a:pt x="1837394" y="9839"/>
                  </a:cubicBezTo>
                  <a:cubicBezTo>
                    <a:pt x="1883565" y="11514"/>
                    <a:pt x="1929827" y="11061"/>
                    <a:pt x="1976089" y="11650"/>
                  </a:cubicBezTo>
                  <a:cubicBezTo>
                    <a:pt x="1986681" y="75715"/>
                    <a:pt x="2003294" y="138512"/>
                    <a:pt x="2013569" y="20275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11473071" y="2890527"/>
              <a:ext cx="32590" cy="35924"/>
            </a:xfrm>
            <a:custGeom>
              <a:rect b="b" l="l" r="r" t="t"/>
              <a:pathLst>
                <a:path extrusionOk="0" h="35924" w="32590">
                  <a:moveTo>
                    <a:pt x="11236" y="32749"/>
                  </a:moveTo>
                  <a:cubicBezTo>
                    <a:pt x="7072" y="25641"/>
                    <a:pt x="3269" y="17491"/>
                    <a:pt x="327" y="9659"/>
                  </a:cubicBezTo>
                  <a:cubicBezTo>
                    <a:pt x="-1891" y="2369"/>
                    <a:pt x="7705" y="-3245"/>
                    <a:pt x="13047" y="2143"/>
                  </a:cubicBezTo>
                  <a:cubicBezTo>
                    <a:pt x="21602" y="-121"/>
                    <a:pt x="28030" y="7938"/>
                    <a:pt x="30157" y="15363"/>
                  </a:cubicBezTo>
                  <a:cubicBezTo>
                    <a:pt x="35318" y="23422"/>
                    <a:pt x="32285" y="35783"/>
                    <a:pt x="20923" y="32885"/>
                  </a:cubicBezTo>
                  <a:cubicBezTo>
                    <a:pt x="19203" y="36960"/>
                    <a:pt x="12820" y="36960"/>
                    <a:pt x="11236" y="327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11464803" y="2889426"/>
              <a:ext cx="15108" cy="31950"/>
            </a:xfrm>
            <a:custGeom>
              <a:rect b="b" l="l" r="r" t="t"/>
              <a:pathLst>
                <a:path extrusionOk="0" h="31950" w="15108">
                  <a:moveTo>
                    <a:pt x="4974" y="30999"/>
                  </a:moveTo>
                  <a:cubicBezTo>
                    <a:pt x="-2043" y="24887"/>
                    <a:pt x="537" y="13658"/>
                    <a:pt x="175" y="5237"/>
                  </a:cubicBezTo>
                  <a:cubicBezTo>
                    <a:pt x="719" y="-377"/>
                    <a:pt x="8957" y="-2007"/>
                    <a:pt x="11628" y="2973"/>
                  </a:cubicBezTo>
                  <a:cubicBezTo>
                    <a:pt x="13665" y="8361"/>
                    <a:pt x="12533" y="14518"/>
                    <a:pt x="14253" y="20133"/>
                  </a:cubicBezTo>
                  <a:cubicBezTo>
                    <a:pt x="17150" y="26607"/>
                    <a:pt x="12352" y="34757"/>
                    <a:pt x="4974" y="30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0" name="Google Shape;1160;p33"/>
          <p:cNvSpPr/>
          <p:nvPr/>
        </p:nvSpPr>
        <p:spPr>
          <a:xfrm>
            <a:off x="12641733" y="3612178"/>
            <a:ext cx="3785252" cy="3325038"/>
          </a:xfrm>
          <a:custGeom>
            <a:rect b="b" l="l" r="r" t="t"/>
            <a:pathLst>
              <a:path extrusionOk="0" h="3325038" w="3785252">
                <a:moveTo>
                  <a:pt x="3785253" y="3058055"/>
                </a:moveTo>
                <a:cubicBezTo>
                  <a:pt x="3772913" y="2961056"/>
                  <a:pt x="3757847" y="2864133"/>
                  <a:pt x="3748535" y="2766680"/>
                </a:cubicBezTo>
                <a:cubicBezTo>
                  <a:pt x="3725142" y="2529295"/>
                  <a:pt x="3704021" y="2291607"/>
                  <a:pt x="3667455" y="2055735"/>
                </a:cubicBezTo>
                <a:cubicBezTo>
                  <a:pt x="3640882" y="1853409"/>
                  <a:pt x="3608405" y="1651990"/>
                  <a:pt x="3587207" y="1448907"/>
                </a:cubicBezTo>
                <a:cubicBezTo>
                  <a:pt x="3554351" y="1212960"/>
                  <a:pt x="3517710" y="977391"/>
                  <a:pt x="3484172" y="741520"/>
                </a:cubicBezTo>
                <a:cubicBezTo>
                  <a:pt x="3460476" y="622563"/>
                  <a:pt x="3454799" y="501182"/>
                  <a:pt x="3437689" y="381315"/>
                </a:cubicBezTo>
                <a:cubicBezTo>
                  <a:pt x="3423305" y="275381"/>
                  <a:pt x="3391585" y="172931"/>
                  <a:pt x="3376746" y="67224"/>
                </a:cubicBezTo>
                <a:cubicBezTo>
                  <a:pt x="3365391" y="-92"/>
                  <a:pt x="3323601" y="22776"/>
                  <a:pt x="3274922" y="18384"/>
                </a:cubicBezTo>
                <a:cubicBezTo>
                  <a:pt x="3200353" y="17248"/>
                  <a:pt x="3125631" y="18838"/>
                  <a:pt x="3051213" y="13462"/>
                </a:cubicBezTo>
                <a:cubicBezTo>
                  <a:pt x="2917214" y="1498"/>
                  <a:pt x="2777462" y="5966"/>
                  <a:pt x="2642328" y="3013"/>
                </a:cubicBezTo>
                <a:cubicBezTo>
                  <a:pt x="2436182" y="-4332"/>
                  <a:pt x="2230037" y="4073"/>
                  <a:pt x="2023815" y="3997"/>
                </a:cubicBezTo>
                <a:cubicBezTo>
                  <a:pt x="1905412" y="3316"/>
                  <a:pt x="1787160" y="10736"/>
                  <a:pt x="1668832" y="13008"/>
                </a:cubicBezTo>
                <a:cubicBezTo>
                  <a:pt x="1445729" y="16870"/>
                  <a:pt x="1222398" y="7556"/>
                  <a:pt x="999369" y="17248"/>
                </a:cubicBezTo>
                <a:cubicBezTo>
                  <a:pt x="773692" y="22549"/>
                  <a:pt x="553465" y="73812"/>
                  <a:pt x="330361" y="102132"/>
                </a:cubicBezTo>
                <a:cubicBezTo>
                  <a:pt x="271462" y="109098"/>
                  <a:pt x="212260" y="113565"/>
                  <a:pt x="152907" y="115610"/>
                </a:cubicBezTo>
                <a:cubicBezTo>
                  <a:pt x="125956" y="116140"/>
                  <a:pt x="98929" y="116670"/>
                  <a:pt x="71903" y="116216"/>
                </a:cubicBezTo>
                <a:cubicBezTo>
                  <a:pt x="52522" y="116821"/>
                  <a:pt x="31552" y="113263"/>
                  <a:pt x="13534" y="121668"/>
                </a:cubicBezTo>
                <a:cubicBezTo>
                  <a:pt x="12020" y="122652"/>
                  <a:pt x="10581" y="123636"/>
                  <a:pt x="9219" y="124696"/>
                </a:cubicBezTo>
                <a:cubicBezTo>
                  <a:pt x="5055" y="124999"/>
                  <a:pt x="2102" y="131133"/>
                  <a:pt x="1951" y="135600"/>
                </a:cubicBezTo>
                <a:cubicBezTo>
                  <a:pt x="-5317" y="252286"/>
                  <a:pt x="9673" y="367458"/>
                  <a:pt x="15048" y="484144"/>
                </a:cubicBezTo>
                <a:cubicBezTo>
                  <a:pt x="17016" y="595227"/>
                  <a:pt x="27993" y="705250"/>
                  <a:pt x="49267" y="814288"/>
                </a:cubicBezTo>
                <a:cubicBezTo>
                  <a:pt x="62364" y="897809"/>
                  <a:pt x="62969" y="982919"/>
                  <a:pt x="77732" y="1066212"/>
                </a:cubicBezTo>
                <a:cubicBezTo>
                  <a:pt x="102488" y="1202207"/>
                  <a:pt x="123988" y="1338732"/>
                  <a:pt x="143217" y="1475712"/>
                </a:cubicBezTo>
                <a:cubicBezTo>
                  <a:pt x="191441" y="1893616"/>
                  <a:pt x="227553" y="2313111"/>
                  <a:pt x="288496" y="2729426"/>
                </a:cubicBezTo>
                <a:cubicBezTo>
                  <a:pt x="289404" y="2732909"/>
                  <a:pt x="291221" y="2735938"/>
                  <a:pt x="293417" y="2738588"/>
                </a:cubicBezTo>
                <a:cubicBezTo>
                  <a:pt x="294855" y="2758048"/>
                  <a:pt x="313176" y="2776373"/>
                  <a:pt x="332178" y="2782430"/>
                </a:cubicBezTo>
                <a:cubicBezTo>
                  <a:pt x="345653" y="2796439"/>
                  <a:pt x="376465" y="2813325"/>
                  <a:pt x="386534" y="2823168"/>
                </a:cubicBezTo>
                <a:cubicBezTo>
                  <a:pt x="455956" y="2880868"/>
                  <a:pt x="532191" y="2929405"/>
                  <a:pt x="613953" y="2967796"/>
                </a:cubicBezTo>
                <a:cubicBezTo>
                  <a:pt x="672625" y="2998311"/>
                  <a:pt x="735460" y="3020497"/>
                  <a:pt x="792542" y="3054118"/>
                </a:cubicBezTo>
                <a:cubicBezTo>
                  <a:pt x="888385" y="3109848"/>
                  <a:pt x="987635" y="3159824"/>
                  <a:pt x="1086961" y="3208967"/>
                </a:cubicBezTo>
                <a:cubicBezTo>
                  <a:pt x="1161682" y="3245465"/>
                  <a:pt x="1234056" y="3292260"/>
                  <a:pt x="1314380" y="3314825"/>
                </a:cubicBezTo>
                <a:cubicBezTo>
                  <a:pt x="1413251" y="3322095"/>
                  <a:pt x="1512804" y="3310433"/>
                  <a:pt x="1611902" y="3314522"/>
                </a:cubicBezTo>
                <a:cubicBezTo>
                  <a:pt x="1823801" y="3321186"/>
                  <a:pt x="2035625" y="3322095"/>
                  <a:pt x="2247600" y="3324669"/>
                </a:cubicBezTo>
                <a:cubicBezTo>
                  <a:pt x="2424599" y="3327698"/>
                  <a:pt x="2600917" y="3311493"/>
                  <a:pt x="2777235" y="3298772"/>
                </a:cubicBezTo>
                <a:cubicBezTo>
                  <a:pt x="2966499" y="3286657"/>
                  <a:pt x="3160305" y="3275223"/>
                  <a:pt x="3349114" y="3250462"/>
                </a:cubicBezTo>
                <a:cubicBezTo>
                  <a:pt x="3415735" y="3242285"/>
                  <a:pt x="3482280" y="3233728"/>
                  <a:pt x="3549052" y="3226762"/>
                </a:cubicBezTo>
                <a:cubicBezTo>
                  <a:pt x="3613250" y="3216918"/>
                  <a:pt x="3673966" y="3207680"/>
                  <a:pt x="3739981" y="3209194"/>
                </a:cubicBezTo>
                <a:cubicBezTo>
                  <a:pt x="3779575" y="3202380"/>
                  <a:pt x="3777606" y="3131883"/>
                  <a:pt x="3776017" y="3077288"/>
                </a:cubicBezTo>
                <a:cubicBezTo>
                  <a:pt x="3781619" y="3072669"/>
                  <a:pt x="3785177" y="3065779"/>
                  <a:pt x="3785253" y="30580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1" name="Google Shape;1161;p33"/>
          <p:cNvGrpSpPr/>
          <p:nvPr/>
        </p:nvGrpSpPr>
        <p:grpSpPr>
          <a:xfrm>
            <a:off x="12641733" y="3612178"/>
            <a:ext cx="3785252" cy="3325038"/>
            <a:chOff x="12641733" y="3612178"/>
            <a:chExt cx="3785252" cy="3325038"/>
          </a:xfrm>
        </p:grpSpPr>
        <p:sp>
          <p:nvSpPr>
            <p:cNvPr id="1162" name="Google Shape;1162;p33"/>
            <p:cNvSpPr/>
            <p:nvPr/>
          </p:nvSpPr>
          <p:spPr>
            <a:xfrm>
              <a:off x="12641733" y="3736837"/>
              <a:ext cx="336823" cy="2622787"/>
            </a:xfrm>
            <a:custGeom>
              <a:rect b="b" l="l" r="r" t="t"/>
              <a:pathLst>
                <a:path extrusionOk="0" h="2622787" w="336823">
                  <a:moveTo>
                    <a:pt x="288496" y="2604766"/>
                  </a:moveTo>
                  <a:cubicBezTo>
                    <a:pt x="227553" y="2188452"/>
                    <a:pt x="191441" y="1768957"/>
                    <a:pt x="143217" y="1351052"/>
                  </a:cubicBezTo>
                  <a:cubicBezTo>
                    <a:pt x="123988" y="1214073"/>
                    <a:pt x="102488" y="1077548"/>
                    <a:pt x="77732" y="941552"/>
                  </a:cubicBezTo>
                  <a:cubicBezTo>
                    <a:pt x="62969" y="858259"/>
                    <a:pt x="62364" y="773149"/>
                    <a:pt x="49267" y="689628"/>
                  </a:cubicBezTo>
                  <a:cubicBezTo>
                    <a:pt x="27993" y="580590"/>
                    <a:pt x="17016" y="470567"/>
                    <a:pt x="15048" y="359485"/>
                  </a:cubicBezTo>
                  <a:cubicBezTo>
                    <a:pt x="9673" y="242798"/>
                    <a:pt x="-5317" y="127627"/>
                    <a:pt x="1951" y="10940"/>
                  </a:cubicBezTo>
                  <a:cubicBezTo>
                    <a:pt x="2178" y="5186"/>
                    <a:pt x="7023" y="-3674"/>
                    <a:pt x="13382" y="1627"/>
                  </a:cubicBezTo>
                  <a:cubicBezTo>
                    <a:pt x="25874" y="22980"/>
                    <a:pt x="23375" y="51073"/>
                    <a:pt x="27085" y="75152"/>
                  </a:cubicBezTo>
                  <a:cubicBezTo>
                    <a:pt x="32536" y="158445"/>
                    <a:pt x="44422" y="241057"/>
                    <a:pt x="51008" y="324199"/>
                  </a:cubicBezTo>
                  <a:cubicBezTo>
                    <a:pt x="57670" y="397875"/>
                    <a:pt x="57897" y="472158"/>
                    <a:pt x="68647" y="545456"/>
                  </a:cubicBezTo>
                  <a:cubicBezTo>
                    <a:pt x="89920" y="656160"/>
                    <a:pt x="106424" y="767243"/>
                    <a:pt x="115963" y="879688"/>
                  </a:cubicBezTo>
                  <a:cubicBezTo>
                    <a:pt x="132164" y="989711"/>
                    <a:pt x="156693" y="1098447"/>
                    <a:pt x="171304" y="1208848"/>
                  </a:cubicBezTo>
                  <a:cubicBezTo>
                    <a:pt x="203781" y="1402618"/>
                    <a:pt x="220285" y="1598584"/>
                    <a:pt x="240650" y="1793869"/>
                  </a:cubicBezTo>
                  <a:cubicBezTo>
                    <a:pt x="254807" y="1903361"/>
                    <a:pt x="266768" y="2013006"/>
                    <a:pt x="277064" y="2122953"/>
                  </a:cubicBezTo>
                  <a:cubicBezTo>
                    <a:pt x="289026" y="2235626"/>
                    <a:pt x="304318" y="2347920"/>
                    <a:pt x="319989" y="2460139"/>
                  </a:cubicBezTo>
                  <a:cubicBezTo>
                    <a:pt x="325743" y="2499135"/>
                    <a:pt x="330739" y="2538207"/>
                    <a:pt x="335206" y="2577431"/>
                  </a:cubicBezTo>
                  <a:cubicBezTo>
                    <a:pt x="338840" y="2595074"/>
                    <a:pt x="337931" y="2619532"/>
                    <a:pt x="315598" y="2622560"/>
                  </a:cubicBezTo>
                  <a:cubicBezTo>
                    <a:pt x="303713" y="2624226"/>
                    <a:pt x="291675" y="2616578"/>
                    <a:pt x="288496" y="26047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12646252" y="3612178"/>
              <a:ext cx="3780733" cy="3083346"/>
            </a:xfrm>
            <a:custGeom>
              <a:rect b="b" l="l" r="r" t="t"/>
              <a:pathLst>
                <a:path extrusionOk="0" h="3083346" w="3780733">
                  <a:moveTo>
                    <a:pt x="3730162" y="3058131"/>
                  </a:moveTo>
                  <a:cubicBezTo>
                    <a:pt x="3689054" y="2789700"/>
                    <a:pt x="3672626" y="2518240"/>
                    <a:pt x="3639240" y="2248824"/>
                  </a:cubicBezTo>
                  <a:cubicBezTo>
                    <a:pt x="3610699" y="2048088"/>
                    <a:pt x="3583218" y="1847275"/>
                    <a:pt x="3554829" y="1646539"/>
                  </a:cubicBezTo>
                  <a:cubicBezTo>
                    <a:pt x="3537038" y="1484874"/>
                    <a:pt x="3515916" y="1323588"/>
                    <a:pt x="3489873" y="1163060"/>
                  </a:cubicBezTo>
                  <a:cubicBezTo>
                    <a:pt x="3471325" y="1046903"/>
                    <a:pt x="3456336" y="930217"/>
                    <a:pt x="3439681" y="813834"/>
                  </a:cubicBezTo>
                  <a:cubicBezTo>
                    <a:pt x="3422268" y="704796"/>
                    <a:pt x="3403115" y="596060"/>
                    <a:pt x="3395166" y="485810"/>
                  </a:cubicBezTo>
                  <a:cubicBezTo>
                    <a:pt x="3383583" y="343833"/>
                    <a:pt x="3343610" y="208368"/>
                    <a:pt x="3320520" y="69344"/>
                  </a:cubicBezTo>
                  <a:cubicBezTo>
                    <a:pt x="3243225" y="68436"/>
                    <a:pt x="3165854" y="69117"/>
                    <a:pt x="3088559" y="66316"/>
                  </a:cubicBezTo>
                  <a:cubicBezTo>
                    <a:pt x="3014973" y="62378"/>
                    <a:pt x="2941539" y="55412"/>
                    <a:pt x="2867802" y="55412"/>
                  </a:cubicBezTo>
                  <a:cubicBezTo>
                    <a:pt x="2707382" y="55639"/>
                    <a:pt x="2547114" y="48975"/>
                    <a:pt x="2386770" y="49960"/>
                  </a:cubicBezTo>
                  <a:cubicBezTo>
                    <a:pt x="2184031" y="54200"/>
                    <a:pt x="1981065" y="50490"/>
                    <a:pt x="1778326" y="58971"/>
                  </a:cubicBezTo>
                  <a:cubicBezTo>
                    <a:pt x="1493219" y="70329"/>
                    <a:pt x="1206296" y="50868"/>
                    <a:pt x="921567" y="67830"/>
                  </a:cubicBezTo>
                  <a:cubicBezTo>
                    <a:pt x="701340" y="77371"/>
                    <a:pt x="486489" y="132799"/>
                    <a:pt x="266943" y="148321"/>
                  </a:cubicBezTo>
                  <a:cubicBezTo>
                    <a:pt x="181774" y="152183"/>
                    <a:pt x="94183" y="159225"/>
                    <a:pt x="10302" y="141961"/>
                  </a:cubicBezTo>
                  <a:cubicBezTo>
                    <a:pt x="6516" y="140295"/>
                    <a:pt x="-222" y="138023"/>
                    <a:pt x="6" y="132799"/>
                  </a:cubicBezTo>
                  <a:cubicBezTo>
                    <a:pt x="233" y="127271"/>
                    <a:pt x="4699" y="124394"/>
                    <a:pt x="9015" y="121668"/>
                  </a:cubicBezTo>
                  <a:cubicBezTo>
                    <a:pt x="27032" y="113263"/>
                    <a:pt x="48003" y="116821"/>
                    <a:pt x="67383" y="116216"/>
                  </a:cubicBezTo>
                  <a:cubicBezTo>
                    <a:pt x="94410" y="116670"/>
                    <a:pt x="121437" y="116140"/>
                    <a:pt x="148388" y="115610"/>
                  </a:cubicBezTo>
                  <a:cubicBezTo>
                    <a:pt x="207741" y="113565"/>
                    <a:pt x="266943" y="109098"/>
                    <a:pt x="325842" y="102132"/>
                  </a:cubicBezTo>
                  <a:cubicBezTo>
                    <a:pt x="548945" y="73812"/>
                    <a:pt x="769172" y="22549"/>
                    <a:pt x="994850" y="17248"/>
                  </a:cubicBezTo>
                  <a:cubicBezTo>
                    <a:pt x="1217878" y="7556"/>
                    <a:pt x="1441209" y="16870"/>
                    <a:pt x="1664313" y="13008"/>
                  </a:cubicBezTo>
                  <a:cubicBezTo>
                    <a:pt x="1782641" y="10736"/>
                    <a:pt x="1900893" y="3316"/>
                    <a:pt x="2019296" y="3997"/>
                  </a:cubicBezTo>
                  <a:cubicBezTo>
                    <a:pt x="2225517" y="4073"/>
                    <a:pt x="2431663" y="-4332"/>
                    <a:pt x="2637809" y="3013"/>
                  </a:cubicBezTo>
                  <a:cubicBezTo>
                    <a:pt x="2772943" y="5966"/>
                    <a:pt x="2912695" y="1498"/>
                    <a:pt x="3046694" y="13462"/>
                  </a:cubicBezTo>
                  <a:cubicBezTo>
                    <a:pt x="3121112" y="18838"/>
                    <a:pt x="3195833" y="17248"/>
                    <a:pt x="3270403" y="18384"/>
                  </a:cubicBezTo>
                  <a:cubicBezTo>
                    <a:pt x="3319082" y="22776"/>
                    <a:pt x="3360871" y="-92"/>
                    <a:pt x="3372227" y="67224"/>
                  </a:cubicBezTo>
                  <a:cubicBezTo>
                    <a:pt x="3387065" y="172931"/>
                    <a:pt x="3418786" y="275381"/>
                    <a:pt x="3433170" y="381315"/>
                  </a:cubicBezTo>
                  <a:cubicBezTo>
                    <a:pt x="3450279" y="501182"/>
                    <a:pt x="3455957" y="622563"/>
                    <a:pt x="3479653" y="741520"/>
                  </a:cubicBezTo>
                  <a:cubicBezTo>
                    <a:pt x="3513191" y="977391"/>
                    <a:pt x="3549832" y="1212960"/>
                    <a:pt x="3582688" y="1448907"/>
                  </a:cubicBezTo>
                  <a:cubicBezTo>
                    <a:pt x="3603886" y="1651990"/>
                    <a:pt x="3636363" y="1853409"/>
                    <a:pt x="3662936" y="2055735"/>
                  </a:cubicBezTo>
                  <a:cubicBezTo>
                    <a:pt x="3699501" y="2291607"/>
                    <a:pt x="3720623" y="2529295"/>
                    <a:pt x="3744016" y="2766680"/>
                  </a:cubicBezTo>
                  <a:cubicBezTo>
                    <a:pt x="3753328" y="2864133"/>
                    <a:pt x="3768393" y="2961056"/>
                    <a:pt x="3780733" y="3058055"/>
                  </a:cubicBezTo>
                  <a:cubicBezTo>
                    <a:pt x="3780658" y="3071836"/>
                    <a:pt x="3769302" y="3083346"/>
                    <a:pt x="3755448" y="3083346"/>
                  </a:cubicBezTo>
                  <a:cubicBezTo>
                    <a:pt x="3741669" y="3083422"/>
                    <a:pt x="3730238" y="3071912"/>
                    <a:pt x="3730162" y="30581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12934983" y="6013467"/>
              <a:ext cx="1109149" cy="864233"/>
            </a:xfrm>
            <a:custGeom>
              <a:rect b="b" l="l" r="r" t="t"/>
              <a:pathLst>
                <a:path extrusionOk="0" h="864233" w="1109149">
                  <a:moveTo>
                    <a:pt x="1062086" y="851899"/>
                  </a:moveTo>
                  <a:cubicBezTo>
                    <a:pt x="1032637" y="795790"/>
                    <a:pt x="1006291" y="740816"/>
                    <a:pt x="978583" y="684783"/>
                  </a:cubicBezTo>
                  <a:cubicBezTo>
                    <a:pt x="936339" y="603988"/>
                    <a:pt x="888267" y="526374"/>
                    <a:pt x="842162" y="447776"/>
                  </a:cubicBezTo>
                  <a:cubicBezTo>
                    <a:pt x="765472" y="313068"/>
                    <a:pt x="687950" y="177678"/>
                    <a:pt x="595438" y="53117"/>
                  </a:cubicBezTo>
                  <a:cubicBezTo>
                    <a:pt x="522155" y="105895"/>
                    <a:pt x="453263" y="164200"/>
                    <a:pt x="379072" y="215918"/>
                  </a:cubicBezTo>
                  <a:cubicBezTo>
                    <a:pt x="288528" y="281038"/>
                    <a:pt x="164371" y="405902"/>
                    <a:pt x="45211" y="382731"/>
                  </a:cubicBezTo>
                  <a:cubicBezTo>
                    <a:pt x="17654" y="378036"/>
                    <a:pt x="-12325" y="344719"/>
                    <a:pt x="5239" y="317308"/>
                  </a:cubicBezTo>
                  <a:cubicBezTo>
                    <a:pt x="11447" y="309585"/>
                    <a:pt x="24089" y="308903"/>
                    <a:pt x="30070" y="317308"/>
                  </a:cubicBezTo>
                  <a:cubicBezTo>
                    <a:pt x="32114" y="317460"/>
                    <a:pt x="32947" y="319277"/>
                    <a:pt x="32795" y="320943"/>
                  </a:cubicBezTo>
                  <a:cubicBezTo>
                    <a:pt x="97675" y="399769"/>
                    <a:pt x="301474" y="208118"/>
                    <a:pt x="362341" y="166169"/>
                  </a:cubicBezTo>
                  <a:cubicBezTo>
                    <a:pt x="425782" y="122023"/>
                    <a:pt x="485060" y="72653"/>
                    <a:pt x="546608" y="26085"/>
                  </a:cubicBezTo>
                  <a:cubicBezTo>
                    <a:pt x="562960" y="15635"/>
                    <a:pt x="578480" y="-1553"/>
                    <a:pt x="599375" y="113"/>
                  </a:cubicBezTo>
                  <a:cubicBezTo>
                    <a:pt x="616030" y="1551"/>
                    <a:pt x="628673" y="13742"/>
                    <a:pt x="638893" y="25933"/>
                  </a:cubicBezTo>
                  <a:cubicBezTo>
                    <a:pt x="656759" y="47741"/>
                    <a:pt x="671522" y="72048"/>
                    <a:pt x="687042" y="95521"/>
                  </a:cubicBezTo>
                  <a:cubicBezTo>
                    <a:pt x="737007" y="172832"/>
                    <a:pt x="789395" y="248705"/>
                    <a:pt x="833002" y="329878"/>
                  </a:cubicBezTo>
                  <a:cubicBezTo>
                    <a:pt x="892506" y="437856"/>
                    <a:pt x="959581" y="541518"/>
                    <a:pt x="1017647" y="650254"/>
                  </a:cubicBezTo>
                  <a:cubicBezTo>
                    <a:pt x="1047324" y="710073"/>
                    <a:pt x="1076773" y="770120"/>
                    <a:pt x="1106980" y="829334"/>
                  </a:cubicBezTo>
                  <a:cubicBezTo>
                    <a:pt x="1119017" y="857199"/>
                    <a:pt x="1077757" y="878856"/>
                    <a:pt x="1062086" y="851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12967445" y="6375749"/>
              <a:ext cx="3450986" cy="561467"/>
            </a:xfrm>
            <a:custGeom>
              <a:rect b="b" l="l" r="r" t="t"/>
              <a:pathLst>
                <a:path extrusionOk="0" h="561467" w="3450986">
                  <a:moveTo>
                    <a:pt x="1921888" y="561098"/>
                  </a:moveTo>
                  <a:cubicBezTo>
                    <a:pt x="1709913" y="558524"/>
                    <a:pt x="1498089" y="557615"/>
                    <a:pt x="1286189" y="550951"/>
                  </a:cubicBezTo>
                  <a:cubicBezTo>
                    <a:pt x="1187091" y="546862"/>
                    <a:pt x="1087538" y="558524"/>
                    <a:pt x="988667" y="551254"/>
                  </a:cubicBezTo>
                  <a:cubicBezTo>
                    <a:pt x="908344" y="528689"/>
                    <a:pt x="835969" y="481894"/>
                    <a:pt x="761248" y="445396"/>
                  </a:cubicBezTo>
                  <a:cubicBezTo>
                    <a:pt x="661923" y="396253"/>
                    <a:pt x="562673" y="346277"/>
                    <a:pt x="466830" y="290547"/>
                  </a:cubicBezTo>
                  <a:cubicBezTo>
                    <a:pt x="409748" y="256926"/>
                    <a:pt x="346912" y="234740"/>
                    <a:pt x="288241" y="204225"/>
                  </a:cubicBezTo>
                  <a:cubicBezTo>
                    <a:pt x="206479" y="165834"/>
                    <a:pt x="130244" y="117297"/>
                    <a:pt x="60822" y="59597"/>
                  </a:cubicBezTo>
                  <a:cubicBezTo>
                    <a:pt x="45605" y="44756"/>
                    <a:pt x="-16549" y="13937"/>
                    <a:pt x="4194" y="1141"/>
                  </a:cubicBezTo>
                  <a:cubicBezTo>
                    <a:pt x="16534" y="-2721"/>
                    <a:pt x="28571" y="4094"/>
                    <a:pt x="39700" y="8637"/>
                  </a:cubicBezTo>
                  <a:cubicBezTo>
                    <a:pt x="76947" y="25977"/>
                    <a:pt x="112680" y="54448"/>
                    <a:pt x="146066" y="76710"/>
                  </a:cubicBezTo>
                  <a:cubicBezTo>
                    <a:pt x="212308" y="120856"/>
                    <a:pt x="283017" y="153870"/>
                    <a:pt x="354710" y="186203"/>
                  </a:cubicBezTo>
                  <a:cubicBezTo>
                    <a:pt x="501200" y="247158"/>
                    <a:pt x="639060" y="335449"/>
                    <a:pt x="785928" y="402386"/>
                  </a:cubicBezTo>
                  <a:cubicBezTo>
                    <a:pt x="838089" y="429419"/>
                    <a:pt x="884118" y="454331"/>
                    <a:pt x="936506" y="477578"/>
                  </a:cubicBezTo>
                  <a:cubicBezTo>
                    <a:pt x="960505" y="487421"/>
                    <a:pt x="983141" y="502793"/>
                    <a:pt x="1009940" y="502717"/>
                  </a:cubicBezTo>
                  <a:cubicBezTo>
                    <a:pt x="1145605" y="502641"/>
                    <a:pt x="1281420" y="497568"/>
                    <a:pt x="1417160" y="504156"/>
                  </a:cubicBezTo>
                  <a:cubicBezTo>
                    <a:pt x="1687352" y="506124"/>
                    <a:pt x="1960346" y="519300"/>
                    <a:pt x="2229933" y="501354"/>
                  </a:cubicBezTo>
                  <a:cubicBezTo>
                    <a:pt x="2478625" y="479849"/>
                    <a:pt x="2727545" y="472126"/>
                    <a:pt x="2975026" y="441837"/>
                  </a:cubicBezTo>
                  <a:cubicBezTo>
                    <a:pt x="3056106" y="432599"/>
                    <a:pt x="3136960" y="421241"/>
                    <a:pt x="3218191" y="412988"/>
                  </a:cubicBezTo>
                  <a:cubicBezTo>
                    <a:pt x="3277393" y="404431"/>
                    <a:pt x="3336443" y="393906"/>
                    <a:pt x="3396629" y="395572"/>
                  </a:cubicBezTo>
                  <a:cubicBezTo>
                    <a:pt x="3402307" y="351805"/>
                    <a:pt x="3398370" y="307281"/>
                    <a:pt x="3400490" y="263287"/>
                  </a:cubicBezTo>
                  <a:cubicBezTo>
                    <a:pt x="3400793" y="249506"/>
                    <a:pt x="3411770" y="237996"/>
                    <a:pt x="3425776" y="237996"/>
                  </a:cubicBezTo>
                  <a:cubicBezTo>
                    <a:pt x="3439402" y="237996"/>
                    <a:pt x="3451137" y="249506"/>
                    <a:pt x="3450985" y="263287"/>
                  </a:cubicBezTo>
                  <a:cubicBezTo>
                    <a:pt x="3444550" y="306372"/>
                    <a:pt x="3468700" y="436234"/>
                    <a:pt x="3414268" y="445623"/>
                  </a:cubicBezTo>
                  <a:cubicBezTo>
                    <a:pt x="3348253" y="444109"/>
                    <a:pt x="3287537" y="453347"/>
                    <a:pt x="3223339" y="463191"/>
                  </a:cubicBezTo>
                  <a:cubicBezTo>
                    <a:pt x="3156567" y="470157"/>
                    <a:pt x="3090022" y="478713"/>
                    <a:pt x="3023401" y="486891"/>
                  </a:cubicBezTo>
                  <a:cubicBezTo>
                    <a:pt x="2834592" y="511652"/>
                    <a:pt x="2640786" y="523086"/>
                    <a:pt x="2451523" y="535201"/>
                  </a:cubicBezTo>
                  <a:cubicBezTo>
                    <a:pt x="2275205" y="547922"/>
                    <a:pt x="2098887" y="564127"/>
                    <a:pt x="1921888" y="5610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12673693" y="3993762"/>
              <a:ext cx="3400065" cy="90444"/>
            </a:xfrm>
            <a:custGeom>
              <a:rect b="b" l="l" r="r" t="t"/>
              <a:pathLst>
                <a:path extrusionOk="0" h="90444" w="3400065">
                  <a:moveTo>
                    <a:pt x="396440" y="90445"/>
                  </a:moveTo>
                  <a:cubicBezTo>
                    <a:pt x="266151" y="85447"/>
                    <a:pt x="135180" y="89990"/>
                    <a:pt x="5194" y="81737"/>
                  </a:cubicBezTo>
                  <a:cubicBezTo>
                    <a:pt x="803" y="80525"/>
                    <a:pt x="-1392" y="75225"/>
                    <a:pt x="955" y="71287"/>
                  </a:cubicBezTo>
                  <a:cubicBezTo>
                    <a:pt x="4740" y="64927"/>
                    <a:pt x="12235" y="63639"/>
                    <a:pt x="18972" y="62276"/>
                  </a:cubicBezTo>
                  <a:cubicBezTo>
                    <a:pt x="200438" y="42362"/>
                    <a:pt x="383721" y="59172"/>
                    <a:pt x="565263" y="38651"/>
                  </a:cubicBezTo>
                  <a:cubicBezTo>
                    <a:pt x="673294" y="30398"/>
                    <a:pt x="781629" y="31307"/>
                    <a:pt x="889812" y="36910"/>
                  </a:cubicBezTo>
                  <a:cubicBezTo>
                    <a:pt x="997919" y="40242"/>
                    <a:pt x="1106102" y="34790"/>
                    <a:pt x="1214285" y="34487"/>
                  </a:cubicBezTo>
                  <a:cubicBezTo>
                    <a:pt x="1322014" y="35244"/>
                    <a:pt x="1429516" y="44028"/>
                    <a:pt x="1537320" y="40847"/>
                  </a:cubicBezTo>
                  <a:cubicBezTo>
                    <a:pt x="1645882" y="37819"/>
                    <a:pt x="1754216" y="26233"/>
                    <a:pt x="1862778" y="23432"/>
                  </a:cubicBezTo>
                  <a:cubicBezTo>
                    <a:pt x="1973005" y="21236"/>
                    <a:pt x="2083156" y="18131"/>
                    <a:pt x="2193156" y="10408"/>
                  </a:cubicBezTo>
                  <a:cubicBezTo>
                    <a:pt x="2299522" y="3668"/>
                    <a:pt x="2406115" y="6773"/>
                    <a:pt x="2512633" y="4426"/>
                  </a:cubicBezTo>
                  <a:cubicBezTo>
                    <a:pt x="2636638" y="-3222"/>
                    <a:pt x="2760795" y="1397"/>
                    <a:pt x="2884952" y="1245"/>
                  </a:cubicBezTo>
                  <a:cubicBezTo>
                    <a:pt x="2994422" y="4804"/>
                    <a:pt x="3103892" y="3820"/>
                    <a:pt x="3213362" y="2760"/>
                  </a:cubicBezTo>
                  <a:cubicBezTo>
                    <a:pt x="3254470" y="2533"/>
                    <a:pt x="3295578" y="3517"/>
                    <a:pt x="3336610" y="6091"/>
                  </a:cubicBezTo>
                  <a:cubicBezTo>
                    <a:pt x="3360836" y="8893"/>
                    <a:pt x="3402247" y="3820"/>
                    <a:pt x="3399976" y="38576"/>
                  </a:cubicBezTo>
                  <a:cubicBezTo>
                    <a:pt x="3393995" y="69924"/>
                    <a:pt x="3359398" y="57960"/>
                    <a:pt x="3336989" y="56673"/>
                  </a:cubicBezTo>
                  <a:cubicBezTo>
                    <a:pt x="3242660" y="50615"/>
                    <a:pt x="3148180" y="54856"/>
                    <a:pt x="3053775" y="54250"/>
                  </a:cubicBezTo>
                  <a:cubicBezTo>
                    <a:pt x="2914174" y="53871"/>
                    <a:pt x="2774498" y="49555"/>
                    <a:pt x="2634897" y="50313"/>
                  </a:cubicBezTo>
                  <a:cubicBezTo>
                    <a:pt x="2526865" y="55007"/>
                    <a:pt x="2418758" y="56219"/>
                    <a:pt x="2310651" y="56219"/>
                  </a:cubicBezTo>
                  <a:cubicBezTo>
                    <a:pt x="2238125" y="57279"/>
                    <a:pt x="2165751" y="61974"/>
                    <a:pt x="2093301" y="66214"/>
                  </a:cubicBezTo>
                  <a:cubicBezTo>
                    <a:pt x="2021986" y="70379"/>
                    <a:pt x="1950672" y="70454"/>
                    <a:pt x="1879281" y="72575"/>
                  </a:cubicBezTo>
                  <a:cubicBezTo>
                    <a:pt x="1732489" y="76058"/>
                    <a:pt x="1586150" y="93474"/>
                    <a:pt x="1439206" y="89687"/>
                  </a:cubicBezTo>
                  <a:cubicBezTo>
                    <a:pt x="1366680" y="89082"/>
                    <a:pt x="1294306" y="82873"/>
                    <a:pt x="1221780" y="82115"/>
                  </a:cubicBezTo>
                  <a:cubicBezTo>
                    <a:pt x="1113900" y="81282"/>
                    <a:pt x="1006095" y="86962"/>
                    <a:pt x="898291" y="83024"/>
                  </a:cubicBezTo>
                  <a:cubicBezTo>
                    <a:pt x="821071" y="80222"/>
                    <a:pt x="743700" y="74013"/>
                    <a:pt x="666405" y="77118"/>
                  </a:cubicBezTo>
                  <a:cubicBezTo>
                    <a:pt x="576013" y="77496"/>
                    <a:pt x="486453" y="89915"/>
                    <a:pt x="396440" y="90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12694028" y="4044120"/>
              <a:ext cx="3676178" cy="2842181"/>
            </a:xfrm>
            <a:custGeom>
              <a:rect b="b" l="l" r="r" t="t"/>
              <a:pathLst>
                <a:path extrusionOk="0" h="2842181" w="3676178">
                  <a:moveTo>
                    <a:pt x="3676179" y="2584618"/>
                  </a:moveTo>
                  <a:cubicBezTo>
                    <a:pt x="3674740" y="2587798"/>
                    <a:pt x="3673983" y="2591206"/>
                    <a:pt x="3673832" y="2594841"/>
                  </a:cubicBezTo>
                  <a:cubicBezTo>
                    <a:pt x="3671788" y="2638834"/>
                    <a:pt x="3675649" y="2683358"/>
                    <a:pt x="3669971" y="2727125"/>
                  </a:cubicBezTo>
                  <a:cubicBezTo>
                    <a:pt x="3609861" y="2725384"/>
                    <a:pt x="3550811" y="2735909"/>
                    <a:pt x="3491533" y="2744541"/>
                  </a:cubicBezTo>
                  <a:cubicBezTo>
                    <a:pt x="3410301" y="2752795"/>
                    <a:pt x="3329524" y="2764077"/>
                    <a:pt x="3248367" y="2773391"/>
                  </a:cubicBezTo>
                  <a:cubicBezTo>
                    <a:pt x="3000886" y="2803679"/>
                    <a:pt x="2751967" y="2811403"/>
                    <a:pt x="2503275" y="2832908"/>
                  </a:cubicBezTo>
                  <a:cubicBezTo>
                    <a:pt x="2233688" y="2850778"/>
                    <a:pt x="1960770" y="2837678"/>
                    <a:pt x="1690502" y="2835709"/>
                  </a:cubicBezTo>
                  <a:cubicBezTo>
                    <a:pt x="1554762" y="2829122"/>
                    <a:pt x="1419022" y="2834195"/>
                    <a:pt x="1283358" y="2834271"/>
                  </a:cubicBezTo>
                  <a:cubicBezTo>
                    <a:pt x="1256558" y="2834346"/>
                    <a:pt x="1233922" y="2818975"/>
                    <a:pt x="1209924" y="2809207"/>
                  </a:cubicBezTo>
                  <a:cubicBezTo>
                    <a:pt x="1157536" y="2785960"/>
                    <a:pt x="1111507" y="2760973"/>
                    <a:pt x="1059346" y="2733940"/>
                  </a:cubicBezTo>
                  <a:cubicBezTo>
                    <a:pt x="912477" y="2667078"/>
                    <a:pt x="774693" y="2578712"/>
                    <a:pt x="628128" y="2517756"/>
                  </a:cubicBezTo>
                  <a:cubicBezTo>
                    <a:pt x="556435" y="2485499"/>
                    <a:pt x="485726" y="2452409"/>
                    <a:pt x="419484" y="2408340"/>
                  </a:cubicBezTo>
                  <a:cubicBezTo>
                    <a:pt x="393592" y="2391075"/>
                    <a:pt x="366338" y="2370100"/>
                    <a:pt x="338025" y="2353517"/>
                  </a:cubicBezTo>
                  <a:cubicBezTo>
                    <a:pt x="440530" y="2340493"/>
                    <a:pt x="542581" y="2240996"/>
                    <a:pt x="619952" y="2185341"/>
                  </a:cubicBezTo>
                  <a:cubicBezTo>
                    <a:pt x="694143" y="2133699"/>
                    <a:pt x="763035" y="2075394"/>
                    <a:pt x="836393" y="2022540"/>
                  </a:cubicBezTo>
                  <a:cubicBezTo>
                    <a:pt x="928905" y="2147102"/>
                    <a:pt x="1006428" y="2282491"/>
                    <a:pt x="1083117" y="2417199"/>
                  </a:cubicBezTo>
                  <a:cubicBezTo>
                    <a:pt x="1129146" y="2495873"/>
                    <a:pt x="1177295" y="2573487"/>
                    <a:pt x="1219538" y="2654281"/>
                  </a:cubicBezTo>
                  <a:cubicBezTo>
                    <a:pt x="1247247" y="2710315"/>
                    <a:pt x="1273592" y="2765213"/>
                    <a:pt x="1303041" y="2821398"/>
                  </a:cubicBezTo>
                  <a:cubicBezTo>
                    <a:pt x="1318712" y="2848355"/>
                    <a:pt x="1359972" y="2826698"/>
                    <a:pt x="1348010" y="2798909"/>
                  </a:cubicBezTo>
                  <a:cubicBezTo>
                    <a:pt x="1317804" y="2739695"/>
                    <a:pt x="1288355" y="2679572"/>
                    <a:pt x="1258678" y="2619828"/>
                  </a:cubicBezTo>
                  <a:cubicBezTo>
                    <a:pt x="1200612" y="2511093"/>
                    <a:pt x="1133537" y="2407431"/>
                    <a:pt x="1074033" y="2299453"/>
                  </a:cubicBezTo>
                  <a:cubicBezTo>
                    <a:pt x="1030350" y="2218355"/>
                    <a:pt x="978038" y="2142407"/>
                    <a:pt x="928073" y="2065096"/>
                  </a:cubicBezTo>
                  <a:cubicBezTo>
                    <a:pt x="912477" y="2041622"/>
                    <a:pt x="897790" y="2017316"/>
                    <a:pt x="879924" y="1995508"/>
                  </a:cubicBezTo>
                  <a:cubicBezTo>
                    <a:pt x="869704" y="1983317"/>
                    <a:pt x="857061" y="1971126"/>
                    <a:pt x="840406" y="1969687"/>
                  </a:cubicBezTo>
                  <a:cubicBezTo>
                    <a:pt x="819511" y="1968021"/>
                    <a:pt x="803916" y="1985134"/>
                    <a:pt x="787639" y="1995660"/>
                  </a:cubicBezTo>
                  <a:cubicBezTo>
                    <a:pt x="726091" y="2042228"/>
                    <a:pt x="666813" y="2091598"/>
                    <a:pt x="603372" y="2135744"/>
                  </a:cubicBezTo>
                  <a:cubicBezTo>
                    <a:pt x="545003" y="2175876"/>
                    <a:pt x="355588" y="2353442"/>
                    <a:pt x="282684" y="2298998"/>
                  </a:cubicBezTo>
                  <a:cubicBezTo>
                    <a:pt x="285485" y="2290215"/>
                    <a:pt x="284728" y="2279462"/>
                    <a:pt x="282911" y="2270452"/>
                  </a:cubicBezTo>
                  <a:cubicBezTo>
                    <a:pt x="278444" y="2231304"/>
                    <a:pt x="273448" y="2192156"/>
                    <a:pt x="267694" y="2153159"/>
                  </a:cubicBezTo>
                  <a:cubicBezTo>
                    <a:pt x="252023" y="2040941"/>
                    <a:pt x="236806" y="1928646"/>
                    <a:pt x="224769" y="1815973"/>
                  </a:cubicBezTo>
                  <a:cubicBezTo>
                    <a:pt x="214473" y="1706027"/>
                    <a:pt x="202512" y="1596382"/>
                    <a:pt x="188355" y="1486890"/>
                  </a:cubicBezTo>
                  <a:cubicBezTo>
                    <a:pt x="167990" y="1291605"/>
                    <a:pt x="151487" y="1095715"/>
                    <a:pt x="119009" y="901869"/>
                  </a:cubicBezTo>
                  <a:cubicBezTo>
                    <a:pt x="104398" y="791467"/>
                    <a:pt x="79869" y="682732"/>
                    <a:pt x="63668" y="572709"/>
                  </a:cubicBezTo>
                  <a:cubicBezTo>
                    <a:pt x="54129" y="460263"/>
                    <a:pt x="37550" y="349181"/>
                    <a:pt x="16352" y="238476"/>
                  </a:cubicBezTo>
                  <a:cubicBezTo>
                    <a:pt x="6359" y="170327"/>
                    <a:pt x="5451" y="101118"/>
                    <a:pt x="0" y="32515"/>
                  </a:cubicBezTo>
                  <a:cubicBezTo>
                    <a:pt x="124990" y="39557"/>
                    <a:pt x="250812" y="35544"/>
                    <a:pt x="376029" y="40390"/>
                  </a:cubicBezTo>
                  <a:cubicBezTo>
                    <a:pt x="466042" y="39860"/>
                    <a:pt x="555602" y="27366"/>
                    <a:pt x="645843" y="26912"/>
                  </a:cubicBezTo>
                  <a:cubicBezTo>
                    <a:pt x="723214" y="23883"/>
                    <a:pt x="800509" y="30016"/>
                    <a:pt x="877728" y="32818"/>
                  </a:cubicBezTo>
                  <a:cubicBezTo>
                    <a:pt x="985533" y="36680"/>
                    <a:pt x="1093337" y="31076"/>
                    <a:pt x="1201218" y="31909"/>
                  </a:cubicBezTo>
                  <a:cubicBezTo>
                    <a:pt x="1273743" y="32666"/>
                    <a:pt x="1346118" y="38876"/>
                    <a:pt x="1418644" y="39481"/>
                  </a:cubicBezTo>
                  <a:cubicBezTo>
                    <a:pt x="1565588" y="43267"/>
                    <a:pt x="1711926" y="25776"/>
                    <a:pt x="1858719" y="22368"/>
                  </a:cubicBezTo>
                  <a:cubicBezTo>
                    <a:pt x="1930109" y="20324"/>
                    <a:pt x="2001424" y="20248"/>
                    <a:pt x="2072738" y="16008"/>
                  </a:cubicBezTo>
                  <a:cubicBezTo>
                    <a:pt x="2145188" y="11692"/>
                    <a:pt x="2217563" y="7073"/>
                    <a:pt x="2290089" y="6013"/>
                  </a:cubicBezTo>
                  <a:cubicBezTo>
                    <a:pt x="2398196" y="6013"/>
                    <a:pt x="2506227" y="4801"/>
                    <a:pt x="2614335" y="106"/>
                  </a:cubicBezTo>
                  <a:cubicBezTo>
                    <a:pt x="2754011" y="-727"/>
                    <a:pt x="2893536" y="3590"/>
                    <a:pt x="3033213" y="4044"/>
                  </a:cubicBezTo>
                  <a:cubicBezTo>
                    <a:pt x="3127617" y="4574"/>
                    <a:pt x="3222173" y="409"/>
                    <a:pt x="3316427" y="6391"/>
                  </a:cubicBezTo>
                  <a:cubicBezTo>
                    <a:pt x="3324300" y="6846"/>
                    <a:pt x="3333687" y="8587"/>
                    <a:pt x="3342772" y="9344"/>
                  </a:cubicBezTo>
                  <a:cubicBezTo>
                    <a:pt x="3344513" y="24186"/>
                    <a:pt x="3346103" y="39027"/>
                    <a:pt x="3347314" y="54020"/>
                  </a:cubicBezTo>
                  <a:cubicBezTo>
                    <a:pt x="3355188" y="164270"/>
                    <a:pt x="3374417" y="273005"/>
                    <a:pt x="3391829" y="382044"/>
                  </a:cubicBezTo>
                  <a:cubicBezTo>
                    <a:pt x="3408484" y="498502"/>
                    <a:pt x="3423474" y="615113"/>
                    <a:pt x="3442022" y="731269"/>
                  </a:cubicBezTo>
                  <a:cubicBezTo>
                    <a:pt x="3467989" y="891873"/>
                    <a:pt x="3489186" y="1053084"/>
                    <a:pt x="3506977" y="1214748"/>
                  </a:cubicBezTo>
                  <a:cubicBezTo>
                    <a:pt x="3535367" y="1415485"/>
                    <a:pt x="3562848" y="1616373"/>
                    <a:pt x="3591389" y="1817034"/>
                  </a:cubicBezTo>
                  <a:cubicBezTo>
                    <a:pt x="3623185" y="2072365"/>
                    <a:pt x="3639537" y="2329817"/>
                    <a:pt x="3676179" y="258461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12661929" y="3661887"/>
              <a:ext cx="3367603" cy="394076"/>
            </a:xfrm>
            <a:custGeom>
              <a:rect b="b" l="l" r="r" t="t"/>
              <a:pathLst>
                <a:path extrusionOk="0" h="394076" w="3367603">
                  <a:moveTo>
                    <a:pt x="3367603" y="339103"/>
                  </a:moveTo>
                  <a:cubicBezTo>
                    <a:pt x="3360714" y="338724"/>
                    <a:pt x="3354052" y="338497"/>
                    <a:pt x="3348299" y="337815"/>
                  </a:cubicBezTo>
                  <a:cubicBezTo>
                    <a:pt x="3307266" y="335241"/>
                    <a:pt x="3266158" y="334256"/>
                    <a:pt x="3225050" y="334484"/>
                  </a:cubicBezTo>
                  <a:cubicBezTo>
                    <a:pt x="3115505" y="335544"/>
                    <a:pt x="3006034" y="336528"/>
                    <a:pt x="2896640" y="332969"/>
                  </a:cubicBezTo>
                  <a:cubicBezTo>
                    <a:pt x="2772483" y="333196"/>
                    <a:pt x="2648402" y="328502"/>
                    <a:pt x="2524321" y="336149"/>
                  </a:cubicBezTo>
                  <a:cubicBezTo>
                    <a:pt x="2417804" y="338497"/>
                    <a:pt x="2311286" y="335392"/>
                    <a:pt x="2204844" y="342131"/>
                  </a:cubicBezTo>
                  <a:cubicBezTo>
                    <a:pt x="2094920" y="349855"/>
                    <a:pt x="1984693" y="352960"/>
                    <a:pt x="1874466" y="355155"/>
                  </a:cubicBezTo>
                  <a:cubicBezTo>
                    <a:pt x="1765904" y="357957"/>
                    <a:pt x="1657570" y="369542"/>
                    <a:pt x="1549008" y="372571"/>
                  </a:cubicBezTo>
                  <a:cubicBezTo>
                    <a:pt x="1441204" y="375752"/>
                    <a:pt x="1333702" y="366968"/>
                    <a:pt x="1225973" y="366211"/>
                  </a:cubicBezTo>
                  <a:cubicBezTo>
                    <a:pt x="1117866" y="366514"/>
                    <a:pt x="1009683" y="371965"/>
                    <a:pt x="901500" y="368634"/>
                  </a:cubicBezTo>
                  <a:cubicBezTo>
                    <a:pt x="793393" y="363030"/>
                    <a:pt x="684983" y="362046"/>
                    <a:pt x="576951" y="370375"/>
                  </a:cubicBezTo>
                  <a:cubicBezTo>
                    <a:pt x="395409" y="390896"/>
                    <a:pt x="212127" y="374086"/>
                    <a:pt x="30661" y="394000"/>
                  </a:cubicBezTo>
                  <a:cubicBezTo>
                    <a:pt x="30585" y="394000"/>
                    <a:pt x="30434" y="394076"/>
                    <a:pt x="30358" y="394076"/>
                  </a:cubicBezTo>
                  <a:cubicBezTo>
                    <a:pt x="23771" y="312676"/>
                    <a:pt x="12340" y="231730"/>
                    <a:pt x="6965" y="150103"/>
                  </a:cubicBezTo>
                  <a:cubicBezTo>
                    <a:pt x="4164" y="131854"/>
                    <a:pt x="4921" y="111334"/>
                    <a:pt x="0" y="93161"/>
                  </a:cubicBezTo>
                  <a:cubicBezTo>
                    <a:pt x="82292" y="109138"/>
                    <a:pt x="167990" y="102247"/>
                    <a:pt x="251342" y="98461"/>
                  </a:cubicBezTo>
                  <a:cubicBezTo>
                    <a:pt x="470888" y="82938"/>
                    <a:pt x="685740" y="27586"/>
                    <a:pt x="905967" y="17969"/>
                  </a:cubicBezTo>
                  <a:cubicBezTo>
                    <a:pt x="1190770" y="1008"/>
                    <a:pt x="1477618" y="20468"/>
                    <a:pt x="1762725" y="9110"/>
                  </a:cubicBezTo>
                  <a:cubicBezTo>
                    <a:pt x="1965388" y="629"/>
                    <a:pt x="2168354" y="4340"/>
                    <a:pt x="2371169" y="99"/>
                  </a:cubicBezTo>
                  <a:cubicBezTo>
                    <a:pt x="2531513" y="-885"/>
                    <a:pt x="2691781" y="5778"/>
                    <a:pt x="2852201" y="5551"/>
                  </a:cubicBezTo>
                  <a:cubicBezTo>
                    <a:pt x="2925938" y="5476"/>
                    <a:pt x="2999372" y="12442"/>
                    <a:pt x="3072958" y="16455"/>
                  </a:cubicBezTo>
                  <a:cubicBezTo>
                    <a:pt x="3150178" y="19257"/>
                    <a:pt x="3227548" y="18500"/>
                    <a:pt x="3304919" y="19484"/>
                  </a:cubicBezTo>
                  <a:cubicBezTo>
                    <a:pt x="3322634" y="126629"/>
                    <a:pt x="3350418" y="231654"/>
                    <a:pt x="3367603" y="33910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14008257" y="6837021"/>
              <a:ext cx="54506" cy="60081"/>
            </a:xfrm>
            <a:custGeom>
              <a:rect b="b" l="l" r="r" t="t"/>
              <a:pathLst>
                <a:path extrusionOk="0" h="60081" w="54506">
                  <a:moveTo>
                    <a:pt x="18792" y="54771"/>
                  </a:moveTo>
                  <a:cubicBezTo>
                    <a:pt x="11827" y="42883"/>
                    <a:pt x="5468" y="29253"/>
                    <a:pt x="547" y="16154"/>
                  </a:cubicBezTo>
                  <a:cubicBezTo>
                    <a:pt x="-3163" y="3963"/>
                    <a:pt x="12887" y="-5427"/>
                    <a:pt x="21820" y="3584"/>
                  </a:cubicBezTo>
                  <a:cubicBezTo>
                    <a:pt x="36129" y="-202"/>
                    <a:pt x="46879" y="13276"/>
                    <a:pt x="50437" y="25695"/>
                  </a:cubicBezTo>
                  <a:cubicBezTo>
                    <a:pt x="59067" y="39173"/>
                    <a:pt x="53995" y="59845"/>
                    <a:pt x="34993" y="54999"/>
                  </a:cubicBezTo>
                  <a:cubicBezTo>
                    <a:pt x="32116" y="61813"/>
                    <a:pt x="21442" y="61813"/>
                    <a:pt x="18792" y="547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13994429" y="6835178"/>
              <a:ext cx="25268" cy="53435"/>
            </a:xfrm>
            <a:custGeom>
              <a:rect b="b" l="l" r="r" t="t"/>
              <a:pathLst>
                <a:path extrusionOk="0" h="53435" w="25268">
                  <a:moveTo>
                    <a:pt x="8318" y="51844"/>
                  </a:moveTo>
                  <a:cubicBezTo>
                    <a:pt x="-3416" y="41622"/>
                    <a:pt x="899" y="22843"/>
                    <a:pt x="293" y="8759"/>
                  </a:cubicBezTo>
                  <a:cubicBezTo>
                    <a:pt x="1202" y="-631"/>
                    <a:pt x="14980" y="-3357"/>
                    <a:pt x="19447" y="4972"/>
                  </a:cubicBezTo>
                  <a:cubicBezTo>
                    <a:pt x="22853" y="13983"/>
                    <a:pt x="20961" y="24281"/>
                    <a:pt x="23838" y="33671"/>
                  </a:cubicBezTo>
                  <a:cubicBezTo>
                    <a:pt x="28683" y="44499"/>
                    <a:pt x="20658" y="58129"/>
                    <a:pt x="8318" y="51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1" name="Google Shape;1171;p33"/>
          <p:cNvSpPr/>
          <p:nvPr/>
        </p:nvSpPr>
        <p:spPr>
          <a:xfrm>
            <a:off x="11027417" y="7613196"/>
            <a:ext cx="1520443" cy="1335587"/>
          </a:xfrm>
          <a:custGeom>
            <a:rect b="b" l="l" r="r" t="t"/>
            <a:pathLst>
              <a:path extrusionOk="0" h="1335587" w="1520443">
                <a:moveTo>
                  <a:pt x="1520444" y="1228347"/>
                </a:moveTo>
                <a:cubicBezTo>
                  <a:pt x="1515487" y="1189385"/>
                  <a:pt x="1509436" y="1150453"/>
                  <a:pt x="1505696" y="1111309"/>
                </a:cubicBezTo>
                <a:cubicBezTo>
                  <a:pt x="1496299" y="1015957"/>
                  <a:pt x="1487815" y="920483"/>
                  <a:pt x="1473128" y="825739"/>
                </a:cubicBezTo>
                <a:cubicBezTo>
                  <a:pt x="1462454" y="744470"/>
                  <a:pt x="1449409" y="663565"/>
                  <a:pt x="1440894" y="581991"/>
                </a:cubicBezTo>
                <a:cubicBezTo>
                  <a:pt x="1427697" y="487217"/>
                  <a:pt x="1412979" y="392595"/>
                  <a:pt x="1399507" y="297851"/>
                </a:cubicBezTo>
                <a:cubicBezTo>
                  <a:pt x="1389989" y="250068"/>
                  <a:pt x="1387709" y="201313"/>
                  <a:pt x="1380836" y="153165"/>
                </a:cubicBezTo>
                <a:cubicBezTo>
                  <a:pt x="1375059" y="110614"/>
                  <a:pt x="1362317" y="69462"/>
                  <a:pt x="1356357" y="27002"/>
                </a:cubicBezTo>
                <a:cubicBezTo>
                  <a:pt x="1351796" y="-37"/>
                  <a:pt x="1335010" y="9149"/>
                  <a:pt x="1315457" y="7384"/>
                </a:cubicBezTo>
                <a:cubicBezTo>
                  <a:pt x="1285504" y="6928"/>
                  <a:pt x="1255490" y="7567"/>
                  <a:pt x="1225598" y="5407"/>
                </a:cubicBezTo>
                <a:cubicBezTo>
                  <a:pt x="1171774" y="602"/>
                  <a:pt x="1115639" y="2396"/>
                  <a:pt x="1061359" y="1210"/>
                </a:cubicBezTo>
                <a:cubicBezTo>
                  <a:pt x="978555" y="-1740"/>
                  <a:pt x="895752" y="1636"/>
                  <a:pt x="812917" y="1606"/>
                </a:cubicBezTo>
                <a:cubicBezTo>
                  <a:pt x="765358" y="1332"/>
                  <a:pt x="717859" y="4312"/>
                  <a:pt x="670329" y="5225"/>
                </a:cubicBezTo>
                <a:cubicBezTo>
                  <a:pt x="580714" y="6776"/>
                  <a:pt x="491007" y="3035"/>
                  <a:pt x="401422" y="6928"/>
                </a:cubicBezTo>
                <a:cubicBezTo>
                  <a:pt x="310773" y="9057"/>
                  <a:pt x="222313" y="29648"/>
                  <a:pt x="132698" y="41024"/>
                </a:cubicBezTo>
                <a:cubicBezTo>
                  <a:pt x="109040" y="43822"/>
                  <a:pt x="85260" y="45617"/>
                  <a:pt x="61419" y="46438"/>
                </a:cubicBezTo>
                <a:cubicBezTo>
                  <a:pt x="50594" y="46651"/>
                  <a:pt x="39738" y="46864"/>
                  <a:pt x="28882" y="46681"/>
                </a:cubicBezTo>
                <a:cubicBezTo>
                  <a:pt x="21097" y="46924"/>
                  <a:pt x="12674" y="45495"/>
                  <a:pt x="5436" y="48871"/>
                </a:cubicBezTo>
                <a:cubicBezTo>
                  <a:pt x="4828" y="49266"/>
                  <a:pt x="4250" y="49662"/>
                  <a:pt x="3703" y="50088"/>
                </a:cubicBezTo>
                <a:cubicBezTo>
                  <a:pt x="2030" y="50209"/>
                  <a:pt x="844" y="52673"/>
                  <a:pt x="784" y="54467"/>
                </a:cubicBezTo>
                <a:cubicBezTo>
                  <a:pt x="-2136" y="101337"/>
                  <a:pt x="3885" y="147599"/>
                  <a:pt x="6044" y="194469"/>
                </a:cubicBezTo>
                <a:cubicBezTo>
                  <a:pt x="6835" y="239088"/>
                  <a:pt x="11244" y="283282"/>
                  <a:pt x="19789" y="327080"/>
                </a:cubicBezTo>
                <a:cubicBezTo>
                  <a:pt x="25050" y="360628"/>
                  <a:pt x="25293" y="394815"/>
                  <a:pt x="31223" y="428272"/>
                </a:cubicBezTo>
                <a:cubicBezTo>
                  <a:pt x="41167" y="482898"/>
                  <a:pt x="49803" y="537737"/>
                  <a:pt x="57527" y="592758"/>
                </a:cubicBezTo>
                <a:cubicBezTo>
                  <a:pt x="76897" y="760620"/>
                  <a:pt x="91402" y="929121"/>
                  <a:pt x="115882" y="1096345"/>
                </a:cubicBezTo>
                <a:cubicBezTo>
                  <a:pt x="116247" y="1097744"/>
                  <a:pt x="116976" y="1098960"/>
                  <a:pt x="117858" y="1100025"/>
                </a:cubicBezTo>
                <a:cubicBezTo>
                  <a:pt x="118436" y="1107842"/>
                  <a:pt x="125795" y="1115202"/>
                  <a:pt x="133428" y="1117635"/>
                </a:cubicBezTo>
                <a:cubicBezTo>
                  <a:pt x="138841" y="1123262"/>
                  <a:pt x="151217" y="1130045"/>
                  <a:pt x="155261" y="1133999"/>
                </a:cubicBezTo>
                <a:cubicBezTo>
                  <a:pt x="183146" y="1157175"/>
                  <a:pt x="213768" y="1176671"/>
                  <a:pt x="246610" y="1192092"/>
                </a:cubicBezTo>
                <a:cubicBezTo>
                  <a:pt x="270177" y="1204349"/>
                  <a:pt x="295417" y="1213261"/>
                  <a:pt x="318345" y="1226765"/>
                </a:cubicBezTo>
                <a:cubicBezTo>
                  <a:pt x="356843" y="1249151"/>
                  <a:pt x="396709" y="1269225"/>
                  <a:pt x="436606" y="1288965"/>
                </a:cubicBezTo>
                <a:cubicBezTo>
                  <a:pt x="466619" y="1303625"/>
                  <a:pt x="495690" y="1322422"/>
                  <a:pt x="527954" y="1331485"/>
                </a:cubicBezTo>
                <a:cubicBezTo>
                  <a:pt x="567669" y="1334405"/>
                  <a:pt x="607656" y="1329721"/>
                  <a:pt x="647462" y="1331364"/>
                </a:cubicBezTo>
                <a:cubicBezTo>
                  <a:pt x="732577" y="1334040"/>
                  <a:pt x="817661" y="1334405"/>
                  <a:pt x="902806" y="1335440"/>
                </a:cubicBezTo>
                <a:cubicBezTo>
                  <a:pt x="973903" y="1336656"/>
                  <a:pt x="1044725" y="1330147"/>
                  <a:pt x="1115548" y="1325037"/>
                </a:cubicBezTo>
                <a:cubicBezTo>
                  <a:pt x="1191570" y="1320171"/>
                  <a:pt x="1269418" y="1315578"/>
                  <a:pt x="1345258" y="1305632"/>
                </a:cubicBezTo>
                <a:cubicBezTo>
                  <a:pt x="1372018" y="1302348"/>
                  <a:pt x="1398747" y="1298911"/>
                  <a:pt x="1425568" y="1296113"/>
                </a:cubicBezTo>
                <a:cubicBezTo>
                  <a:pt x="1451355" y="1292158"/>
                  <a:pt x="1475743" y="1288448"/>
                  <a:pt x="1502259" y="1289056"/>
                </a:cubicBezTo>
                <a:cubicBezTo>
                  <a:pt x="1518163" y="1286319"/>
                  <a:pt x="1517373" y="1258002"/>
                  <a:pt x="1516734" y="1236073"/>
                </a:cubicBezTo>
                <a:cubicBezTo>
                  <a:pt x="1518984" y="1234217"/>
                  <a:pt x="1520414" y="1231449"/>
                  <a:pt x="1520444" y="12283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33"/>
          <p:cNvGrpSpPr/>
          <p:nvPr/>
        </p:nvGrpSpPr>
        <p:grpSpPr>
          <a:xfrm>
            <a:off x="11027417" y="7613196"/>
            <a:ext cx="1520443" cy="1335588"/>
            <a:chOff x="11027417" y="7613196"/>
            <a:chExt cx="1520443" cy="1335588"/>
          </a:xfrm>
        </p:grpSpPr>
        <p:sp>
          <p:nvSpPr>
            <p:cNvPr id="1173" name="Google Shape;1173;p33"/>
            <p:cNvSpPr/>
            <p:nvPr/>
          </p:nvSpPr>
          <p:spPr>
            <a:xfrm>
              <a:off x="11027417" y="7663269"/>
              <a:ext cx="135293" cy="1053510"/>
            </a:xfrm>
            <a:custGeom>
              <a:rect b="b" l="l" r="r" t="t"/>
              <a:pathLst>
                <a:path extrusionOk="0" h="1053510" w="135293">
                  <a:moveTo>
                    <a:pt x="115882" y="1046272"/>
                  </a:moveTo>
                  <a:cubicBezTo>
                    <a:pt x="91402" y="879048"/>
                    <a:pt x="76897" y="710547"/>
                    <a:pt x="57527" y="542685"/>
                  </a:cubicBezTo>
                  <a:cubicBezTo>
                    <a:pt x="49803" y="487664"/>
                    <a:pt x="41167" y="432825"/>
                    <a:pt x="31223" y="378199"/>
                  </a:cubicBezTo>
                  <a:cubicBezTo>
                    <a:pt x="25293" y="344742"/>
                    <a:pt x="25050" y="310555"/>
                    <a:pt x="19789" y="277007"/>
                  </a:cubicBezTo>
                  <a:cubicBezTo>
                    <a:pt x="11244" y="233209"/>
                    <a:pt x="6835" y="189016"/>
                    <a:pt x="6044" y="144396"/>
                  </a:cubicBezTo>
                  <a:cubicBezTo>
                    <a:pt x="3885" y="97526"/>
                    <a:pt x="-2136" y="51265"/>
                    <a:pt x="784" y="4395"/>
                  </a:cubicBezTo>
                  <a:cubicBezTo>
                    <a:pt x="875" y="2083"/>
                    <a:pt x="2821" y="-1476"/>
                    <a:pt x="5375" y="653"/>
                  </a:cubicBezTo>
                  <a:cubicBezTo>
                    <a:pt x="10393" y="9231"/>
                    <a:pt x="9389" y="20515"/>
                    <a:pt x="10879" y="30187"/>
                  </a:cubicBezTo>
                  <a:cubicBezTo>
                    <a:pt x="13069" y="63644"/>
                    <a:pt x="17843" y="96827"/>
                    <a:pt x="20489" y="130223"/>
                  </a:cubicBezTo>
                  <a:cubicBezTo>
                    <a:pt x="23165" y="159817"/>
                    <a:pt x="23256" y="189654"/>
                    <a:pt x="27574" y="219096"/>
                  </a:cubicBezTo>
                  <a:cubicBezTo>
                    <a:pt x="36119" y="263564"/>
                    <a:pt x="42748" y="308183"/>
                    <a:pt x="46580" y="353350"/>
                  </a:cubicBezTo>
                  <a:cubicBezTo>
                    <a:pt x="53087" y="397543"/>
                    <a:pt x="62940" y="441220"/>
                    <a:pt x="68809" y="485565"/>
                  </a:cubicBezTo>
                  <a:cubicBezTo>
                    <a:pt x="81854" y="563398"/>
                    <a:pt x="88483" y="642113"/>
                    <a:pt x="96663" y="720554"/>
                  </a:cubicBezTo>
                  <a:cubicBezTo>
                    <a:pt x="102350" y="764534"/>
                    <a:pt x="107154" y="808576"/>
                    <a:pt x="111290" y="852739"/>
                  </a:cubicBezTo>
                  <a:cubicBezTo>
                    <a:pt x="116095" y="897997"/>
                    <a:pt x="122237" y="943103"/>
                    <a:pt x="128532" y="988178"/>
                  </a:cubicBezTo>
                  <a:cubicBezTo>
                    <a:pt x="130843" y="1003842"/>
                    <a:pt x="132850" y="1019537"/>
                    <a:pt x="134644" y="1035292"/>
                  </a:cubicBezTo>
                  <a:cubicBezTo>
                    <a:pt x="136104" y="1042379"/>
                    <a:pt x="135739" y="1052203"/>
                    <a:pt x="126768" y="1053419"/>
                  </a:cubicBezTo>
                  <a:cubicBezTo>
                    <a:pt x="121994" y="1054088"/>
                    <a:pt x="117159" y="1051016"/>
                    <a:pt x="115882" y="1046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11029232" y="7613196"/>
              <a:ext cx="1518628" cy="1238505"/>
            </a:xfrm>
            <a:custGeom>
              <a:rect b="b" l="l" r="r" t="t"/>
              <a:pathLst>
                <a:path extrusionOk="0" h="1238505" w="1518628">
                  <a:moveTo>
                    <a:pt x="1498316" y="1228378"/>
                  </a:moveTo>
                  <a:cubicBezTo>
                    <a:pt x="1481803" y="1120555"/>
                    <a:pt x="1475205" y="1011516"/>
                    <a:pt x="1461794" y="903298"/>
                  </a:cubicBezTo>
                  <a:cubicBezTo>
                    <a:pt x="1450330" y="822667"/>
                    <a:pt x="1439292" y="742006"/>
                    <a:pt x="1427888" y="661375"/>
                  </a:cubicBezTo>
                  <a:cubicBezTo>
                    <a:pt x="1420742" y="596438"/>
                    <a:pt x="1412258" y="531654"/>
                    <a:pt x="1401797" y="467173"/>
                  </a:cubicBezTo>
                  <a:cubicBezTo>
                    <a:pt x="1394347" y="420516"/>
                    <a:pt x="1388326" y="373646"/>
                    <a:pt x="1381636" y="326898"/>
                  </a:cubicBezTo>
                  <a:cubicBezTo>
                    <a:pt x="1374642" y="283099"/>
                    <a:pt x="1366949" y="239423"/>
                    <a:pt x="1363756" y="195138"/>
                  </a:cubicBezTo>
                  <a:cubicBezTo>
                    <a:pt x="1359103" y="138110"/>
                    <a:pt x="1343047" y="83697"/>
                    <a:pt x="1333772" y="27854"/>
                  </a:cubicBezTo>
                  <a:cubicBezTo>
                    <a:pt x="1302725" y="27489"/>
                    <a:pt x="1271647" y="27763"/>
                    <a:pt x="1240599" y="26637"/>
                  </a:cubicBezTo>
                  <a:cubicBezTo>
                    <a:pt x="1211042" y="25056"/>
                    <a:pt x="1181545" y="22258"/>
                    <a:pt x="1151926" y="22258"/>
                  </a:cubicBezTo>
                  <a:cubicBezTo>
                    <a:pt x="1087490" y="22349"/>
                    <a:pt x="1023114" y="19672"/>
                    <a:pt x="958707" y="20068"/>
                  </a:cubicBezTo>
                  <a:cubicBezTo>
                    <a:pt x="877272" y="21771"/>
                    <a:pt x="795746" y="20281"/>
                    <a:pt x="714310" y="23687"/>
                  </a:cubicBezTo>
                  <a:cubicBezTo>
                    <a:pt x="599790" y="28249"/>
                    <a:pt x="484540" y="20433"/>
                    <a:pt x="370171" y="27246"/>
                  </a:cubicBezTo>
                  <a:cubicBezTo>
                    <a:pt x="281711" y="31078"/>
                    <a:pt x="195411" y="53342"/>
                    <a:pt x="107224" y="59577"/>
                  </a:cubicBezTo>
                  <a:cubicBezTo>
                    <a:pt x="73014" y="61128"/>
                    <a:pt x="37831" y="63957"/>
                    <a:pt x="4138" y="57022"/>
                  </a:cubicBezTo>
                  <a:cubicBezTo>
                    <a:pt x="2617" y="56353"/>
                    <a:pt x="-89" y="55441"/>
                    <a:pt x="2" y="53342"/>
                  </a:cubicBezTo>
                  <a:cubicBezTo>
                    <a:pt x="93" y="51122"/>
                    <a:pt x="1888" y="49966"/>
                    <a:pt x="3621" y="48871"/>
                  </a:cubicBezTo>
                  <a:cubicBezTo>
                    <a:pt x="10858" y="45495"/>
                    <a:pt x="19282" y="46924"/>
                    <a:pt x="27066" y="46681"/>
                  </a:cubicBezTo>
                  <a:cubicBezTo>
                    <a:pt x="37922" y="46864"/>
                    <a:pt x="48778" y="46651"/>
                    <a:pt x="59604" y="46438"/>
                  </a:cubicBezTo>
                  <a:cubicBezTo>
                    <a:pt x="83445" y="45617"/>
                    <a:pt x="107224" y="43822"/>
                    <a:pt x="130883" y="41024"/>
                  </a:cubicBezTo>
                  <a:cubicBezTo>
                    <a:pt x="220498" y="29648"/>
                    <a:pt x="308958" y="9057"/>
                    <a:pt x="399607" y="6928"/>
                  </a:cubicBezTo>
                  <a:cubicBezTo>
                    <a:pt x="489192" y="3035"/>
                    <a:pt x="578899" y="6776"/>
                    <a:pt x="668514" y="5225"/>
                  </a:cubicBezTo>
                  <a:cubicBezTo>
                    <a:pt x="716043" y="4312"/>
                    <a:pt x="763542" y="1332"/>
                    <a:pt x="811102" y="1606"/>
                  </a:cubicBezTo>
                  <a:cubicBezTo>
                    <a:pt x="893936" y="1636"/>
                    <a:pt x="976740" y="-1740"/>
                    <a:pt x="1059544" y="1210"/>
                  </a:cubicBezTo>
                  <a:cubicBezTo>
                    <a:pt x="1113824" y="2396"/>
                    <a:pt x="1169959" y="602"/>
                    <a:pt x="1223783" y="5407"/>
                  </a:cubicBezTo>
                  <a:cubicBezTo>
                    <a:pt x="1253675" y="7567"/>
                    <a:pt x="1283689" y="6928"/>
                    <a:pt x="1313642" y="7384"/>
                  </a:cubicBezTo>
                  <a:cubicBezTo>
                    <a:pt x="1333195" y="9149"/>
                    <a:pt x="1349980" y="-37"/>
                    <a:pt x="1354542" y="27002"/>
                  </a:cubicBezTo>
                  <a:cubicBezTo>
                    <a:pt x="1360502" y="69462"/>
                    <a:pt x="1373243" y="110614"/>
                    <a:pt x="1379021" y="153165"/>
                  </a:cubicBezTo>
                  <a:cubicBezTo>
                    <a:pt x="1385893" y="201313"/>
                    <a:pt x="1388174" y="250068"/>
                    <a:pt x="1397692" y="297851"/>
                  </a:cubicBezTo>
                  <a:cubicBezTo>
                    <a:pt x="1411163" y="392595"/>
                    <a:pt x="1425881" y="487217"/>
                    <a:pt x="1439079" y="581991"/>
                  </a:cubicBezTo>
                  <a:cubicBezTo>
                    <a:pt x="1447593" y="663565"/>
                    <a:pt x="1460639" y="744470"/>
                    <a:pt x="1471312" y="825739"/>
                  </a:cubicBezTo>
                  <a:cubicBezTo>
                    <a:pt x="1486000" y="920483"/>
                    <a:pt x="1494484" y="1015957"/>
                    <a:pt x="1503880" y="1111309"/>
                  </a:cubicBezTo>
                  <a:cubicBezTo>
                    <a:pt x="1507621" y="1150453"/>
                    <a:pt x="1513672" y="1189385"/>
                    <a:pt x="1518629" y="1228347"/>
                  </a:cubicBezTo>
                  <a:cubicBezTo>
                    <a:pt x="1518598" y="1233883"/>
                    <a:pt x="1514037" y="1238506"/>
                    <a:pt x="1508472" y="1238506"/>
                  </a:cubicBezTo>
                  <a:cubicBezTo>
                    <a:pt x="1502938" y="1238536"/>
                    <a:pt x="1498346" y="1233913"/>
                    <a:pt x="1498316" y="12283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11145208" y="8577736"/>
              <a:ext cx="445518" cy="347141"/>
            </a:xfrm>
            <a:custGeom>
              <a:rect b="b" l="l" r="r" t="t"/>
              <a:pathLst>
                <a:path extrusionOk="0" h="347141" w="445518">
                  <a:moveTo>
                    <a:pt x="426614" y="342187"/>
                  </a:moveTo>
                  <a:cubicBezTo>
                    <a:pt x="414785" y="319650"/>
                    <a:pt x="404203" y="297568"/>
                    <a:pt x="393073" y="275061"/>
                  </a:cubicBezTo>
                  <a:cubicBezTo>
                    <a:pt x="376105" y="242608"/>
                    <a:pt x="356795" y="211432"/>
                    <a:pt x="338276" y="179861"/>
                  </a:cubicBezTo>
                  <a:cubicBezTo>
                    <a:pt x="307472" y="125752"/>
                    <a:pt x="276333" y="71369"/>
                    <a:pt x="239173" y="21336"/>
                  </a:cubicBezTo>
                  <a:cubicBezTo>
                    <a:pt x="209737" y="42535"/>
                    <a:pt x="182065" y="65955"/>
                    <a:pt x="152264" y="86729"/>
                  </a:cubicBezTo>
                  <a:cubicBezTo>
                    <a:pt x="115895" y="112886"/>
                    <a:pt x="66024" y="163041"/>
                    <a:pt x="18160" y="153734"/>
                  </a:cubicBezTo>
                  <a:cubicBezTo>
                    <a:pt x="7091" y="151848"/>
                    <a:pt x="-4951" y="138465"/>
                    <a:pt x="2104" y="127455"/>
                  </a:cubicBezTo>
                  <a:cubicBezTo>
                    <a:pt x="4598" y="124353"/>
                    <a:pt x="9676" y="124079"/>
                    <a:pt x="12078" y="127455"/>
                  </a:cubicBezTo>
                  <a:cubicBezTo>
                    <a:pt x="12899" y="127516"/>
                    <a:pt x="13234" y="128246"/>
                    <a:pt x="13173" y="128915"/>
                  </a:cubicBezTo>
                  <a:cubicBezTo>
                    <a:pt x="39234" y="160577"/>
                    <a:pt x="121095" y="83596"/>
                    <a:pt x="145544" y="66746"/>
                  </a:cubicBezTo>
                  <a:cubicBezTo>
                    <a:pt x="171026" y="49014"/>
                    <a:pt x="194837" y="29183"/>
                    <a:pt x="219559" y="10478"/>
                  </a:cubicBezTo>
                  <a:cubicBezTo>
                    <a:pt x="226128" y="6280"/>
                    <a:pt x="232361" y="-624"/>
                    <a:pt x="240754" y="45"/>
                  </a:cubicBezTo>
                  <a:cubicBezTo>
                    <a:pt x="247444" y="623"/>
                    <a:pt x="252523" y="5520"/>
                    <a:pt x="256628" y="10417"/>
                  </a:cubicBezTo>
                  <a:cubicBezTo>
                    <a:pt x="263804" y="19176"/>
                    <a:pt x="269734" y="28940"/>
                    <a:pt x="275968" y="38369"/>
                  </a:cubicBezTo>
                  <a:cubicBezTo>
                    <a:pt x="296038" y="69423"/>
                    <a:pt x="317081" y="99899"/>
                    <a:pt x="334597" y="132504"/>
                  </a:cubicBezTo>
                  <a:cubicBezTo>
                    <a:pt x="358498" y="175876"/>
                    <a:pt x="385440" y="217515"/>
                    <a:pt x="408764" y="261191"/>
                  </a:cubicBezTo>
                  <a:cubicBezTo>
                    <a:pt x="420684" y="285219"/>
                    <a:pt x="432514" y="309339"/>
                    <a:pt x="444647" y="333124"/>
                  </a:cubicBezTo>
                  <a:cubicBezTo>
                    <a:pt x="449482" y="344316"/>
                    <a:pt x="432909" y="353015"/>
                    <a:pt x="426614" y="3421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11158247" y="8723256"/>
              <a:ext cx="1386177" cy="225528"/>
            </a:xfrm>
            <a:custGeom>
              <a:rect b="b" l="l" r="r" t="t"/>
              <a:pathLst>
                <a:path extrusionOk="0" h="225528" w="1386177">
                  <a:moveTo>
                    <a:pt x="771976" y="225380"/>
                  </a:moveTo>
                  <a:cubicBezTo>
                    <a:pt x="686830" y="224345"/>
                    <a:pt x="601746" y="223980"/>
                    <a:pt x="516631" y="221304"/>
                  </a:cubicBezTo>
                  <a:cubicBezTo>
                    <a:pt x="476826" y="219661"/>
                    <a:pt x="436838" y="224345"/>
                    <a:pt x="397124" y="221426"/>
                  </a:cubicBezTo>
                  <a:cubicBezTo>
                    <a:pt x="364860" y="212362"/>
                    <a:pt x="335789" y="193565"/>
                    <a:pt x="305775" y="178905"/>
                  </a:cubicBezTo>
                  <a:cubicBezTo>
                    <a:pt x="265878" y="159165"/>
                    <a:pt x="226012" y="139091"/>
                    <a:pt x="187514" y="116706"/>
                  </a:cubicBezTo>
                  <a:cubicBezTo>
                    <a:pt x="164586" y="103201"/>
                    <a:pt x="139346" y="94289"/>
                    <a:pt x="115779" y="82032"/>
                  </a:cubicBezTo>
                  <a:cubicBezTo>
                    <a:pt x="82938" y="66611"/>
                    <a:pt x="52316" y="47115"/>
                    <a:pt x="24431" y="23939"/>
                  </a:cubicBezTo>
                  <a:cubicBezTo>
                    <a:pt x="18318" y="17977"/>
                    <a:pt x="-6647" y="5598"/>
                    <a:pt x="1685" y="458"/>
                  </a:cubicBezTo>
                  <a:cubicBezTo>
                    <a:pt x="6641" y="-1093"/>
                    <a:pt x="11476" y="1644"/>
                    <a:pt x="15947" y="3469"/>
                  </a:cubicBezTo>
                  <a:cubicBezTo>
                    <a:pt x="30908" y="10434"/>
                    <a:pt x="45261" y="21871"/>
                    <a:pt x="58671" y="30813"/>
                  </a:cubicBezTo>
                  <a:cubicBezTo>
                    <a:pt x="85279" y="48545"/>
                    <a:pt x="113681" y="61806"/>
                    <a:pt x="142478" y="74793"/>
                  </a:cubicBezTo>
                  <a:cubicBezTo>
                    <a:pt x="201320" y="99278"/>
                    <a:pt x="256695" y="134742"/>
                    <a:pt x="315688" y="161629"/>
                  </a:cubicBezTo>
                  <a:cubicBezTo>
                    <a:pt x="336640" y="172487"/>
                    <a:pt x="355129" y="182494"/>
                    <a:pt x="376172" y="191831"/>
                  </a:cubicBezTo>
                  <a:cubicBezTo>
                    <a:pt x="385811" y="195785"/>
                    <a:pt x="394904" y="201960"/>
                    <a:pt x="405669" y="201929"/>
                  </a:cubicBezTo>
                  <a:cubicBezTo>
                    <a:pt x="460162" y="201899"/>
                    <a:pt x="514715" y="199861"/>
                    <a:pt x="569239" y="202507"/>
                  </a:cubicBezTo>
                  <a:cubicBezTo>
                    <a:pt x="677768" y="203298"/>
                    <a:pt x="787423" y="208590"/>
                    <a:pt x="895710" y="201382"/>
                  </a:cubicBezTo>
                  <a:cubicBezTo>
                    <a:pt x="995604" y="192744"/>
                    <a:pt x="1095588" y="189642"/>
                    <a:pt x="1194996" y="177475"/>
                  </a:cubicBezTo>
                  <a:cubicBezTo>
                    <a:pt x="1227564" y="173765"/>
                    <a:pt x="1260040" y="169202"/>
                    <a:pt x="1292669" y="165887"/>
                  </a:cubicBezTo>
                  <a:cubicBezTo>
                    <a:pt x="1316449" y="162450"/>
                    <a:pt x="1340168" y="158222"/>
                    <a:pt x="1364343" y="158892"/>
                  </a:cubicBezTo>
                  <a:cubicBezTo>
                    <a:pt x="1366624" y="141312"/>
                    <a:pt x="1365043" y="123427"/>
                    <a:pt x="1365894" y="105756"/>
                  </a:cubicBezTo>
                  <a:cubicBezTo>
                    <a:pt x="1366016" y="100220"/>
                    <a:pt x="1370425" y="95597"/>
                    <a:pt x="1376051" y="95597"/>
                  </a:cubicBezTo>
                  <a:cubicBezTo>
                    <a:pt x="1381524" y="95597"/>
                    <a:pt x="1386238" y="100220"/>
                    <a:pt x="1386177" y="105756"/>
                  </a:cubicBezTo>
                  <a:cubicBezTo>
                    <a:pt x="1383592" y="123062"/>
                    <a:pt x="1393293" y="175225"/>
                    <a:pt x="1371429" y="178996"/>
                  </a:cubicBezTo>
                  <a:cubicBezTo>
                    <a:pt x="1344912" y="178388"/>
                    <a:pt x="1320524" y="182099"/>
                    <a:pt x="1294737" y="186053"/>
                  </a:cubicBezTo>
                  <a:cubicBezTo>
                    <a:pt x="1267916" y="188851"/>
                    <a:pt x="1241187" y="192288"/>
                    <a:pt x="1214427" y="195572"/>
                  </a:cubicBezTo>
                  <a:cubicBezTo>
                    <a:pt x="1138587" y="205518"/>
                    <a:pt x="1060740" y="210111"/>
                    <a:pt x="984717" y="214977"/>
                  </a:cubicBezTo>
                  <a:cubicBezTo>
                    <a:pt x="913894" y="220087"/>
                    <a:pt x="843072" y="226596"/>
                    <a:pt x="771976" y="2253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11040254" y="7766469"/>
              <a:ext cx="1365723" cy="36329"/>
            </a:xfrm>
            <a:custGeom>
              <a:rect b="b" l="l" r="r" t="t"/>
              <a:pathLst>
                <a:path extrusionOk="0" h="36329" w="1365723">
                  <a:moveTo>
                    <a:pt x="159240" y="36329"/>
                  </a:moveTo>
                  <a:cubicBezTo>
                    <a:pt x="106906" y="34322"/>
                    <a:pt x="54299" y="36147"/>
                    <a:pt x="2086" y="32832"/>
                  </a:cubicBezTo>
                  <a:cubicBezTo>
                    <a:pt x="323" y="32345"/>
                    <a:pt x="-559" y="30216"/>
                    <a:pt x="383" y="28634"/>
                  </a:cubicBezTo>
                  <a:cubicBezTo>
                    <a:pt x="1904" y="26079"/>
                    <a:pt x="4914" y="25562"/>
                    <a:pt x="7621" y="25015"/>
                  </a:cubicBezTo>
                  <a:cubicBezTo>
                    <a:pt x="80511" y="17016"/>
                    <a:pt x="154131" y="23768"/>
                    <a:pt x="227052" y="15525"/>
                  </a:cubicBezTo>
                  <a:cubicBezTo>
                    <a:pt x="270446" y="12210"/>
                    <a:pt x="313961" y="12575"/>
                    <a:pt x="357416" y="14826"/>
                  </a:cubicBezTo>
                  <a:cubicBezTo>
                    <a:pt x="400840" y="16164"/>
                    <a:pt x="444294" y="13974"/>
                    <a:pt x="487749" y="13853"/>
                  </a:cubicBezTo>
                  <a:cubicBezTo>
                    <a:pt x="531021" y="14157"/>
                    <a:pt x="574202" y="17685"/>
                    <a:pt x="617504" y="16407"/>
                  </a:cubicBezTo>
                  <a:cubicBezTo>
                    <a:pt x="661111" y="15191"/>
                    <a:pt x="704626" y="10537"/>
                    <a:pt x="748232" y="9412"/>
                  </a:cubicBezTo>
                  <a:cubicBezTo>
                    <a:pt x="792508" y="8530"/>
                    <a:pt x="836753" y="7283"/>
                    <a:pt x="880937" y="4180"/>
                  </a:cubicBezTo>
                  <a:cubicBezTo>
                    <a:pt x="923662" y="1473"/>
                    <a:pt x="966478" y="2721"/>
                    <a:pt x="1009263" y="1778"/>
                  </a:cubicBezTo>
                  <a:cubicBezTo>
                    <a:pt x="1059074" y="-1294"/>
                    <a:pt x="1108944" y="561"/>
                    <a:pt x="1158815" y="500"/>
                  </a:cubicBezTo>
                  <a:cubicBezTo>
                    <a:pt x="1202787" y="1930"/>
                    <a:pt x="1246758" y="1534"/>
                    <a:pt x="1290729" y="1108"/>
                  </a:cubicBezTo>
                  <a:cubicBezTo>
                    <a:pt x="1307241" y="1017"/>
                    <a:pt x="1323754" y="1413"/>
                    <a:pt x="1340235" y="2447"/>
                  </a:cubicBezTo>
                  <a:cubicBezTo>
                    <a:pt x="1349966" y="3572"/>
                    <a:pt x="1366600" y="1534"/>
                    <a:pt x="1365688" y="15495"/>
                  </a:cubicBezTo>
                  <a:cubicBezTo>
                    <a:pt x="1363285" y="28087"/>
                    <a:pt x="1349388" y="23281"/>
                    <a:pt x="1340387" y="22764"/>
                  </a:cubicBezTo>
                  <a:cubicBezTo>
                    <a:pt x="1302498" y="20331"/>
                    <a:pt x="1264547" y="22034"/>
                    <a:pt x="1226627" y="21791"/>
                  </a:cubicBezTo>
                  <a:cubicBezTo>
                    <a:pt x="1170553" y="21639"/>
                    <a:pt x="1114448" y="19905"/>
                    <a:pt x="1058374" y="20209"/>
                  </a:cubicBezTo>
                  <a:cubicBezTo>
                    <a:pt x="1014980" y="22095"/>
                    <a:pt x="971556" y="22582"/>
                    <a:pt x="928132" y="22582"/>
                  </a:cubicBezTo>
                  <a:cubicBezTo>
                    <a:pt x="899000" y="23008"/>
                    <a:pt x="869929" y="24893"/>
                    <a:pt x="840828" y="26597"/>
                  </a:cubicBezTo>
                  <a:cubicBezTo>
                    <a:pt x="812183" y="28269"/>
                    <a:pt x="783537" y="28300"/>
                    <a:pt x="754862" y="29151"/>
                  </a:cubicBezTo>
                  <a:cubicBezTo>
                    <a:pt x="695899" y="30551"/>
                    <a:pt x="637118" y="37546"/>
                    <a:pt x="578094" y="36025"/>
                  </a:cubicBezTo>
                  <a:cubicBezTo>
                    <a:pt x="548962" y="35782"/>
                    <a:pt x="519891" y="33288"/>
                    <a:pt x="490759" y="32984"/>
                  </a:cubicBezTo>
                  <a:cubicBezTo>
                    <a:pt x="447426" y="32649"/>
                    <a:pt x="404124" y="34930"/>
                    <a:pt x="360822" y="33349"/>
                  </a:cubicBezTo>
                  <a:cubicBezTo>
                    <a:pt x="329804" y="32223"/>
                    <a:pt x="298726" y="29729"/>
                    <a:pt x="267679" y="30976"/>
                  </a:cubicBezTo>
                  <a:cubicBezTo>
                    <a:pt x="231370" y="31128"/>
                    <a:pt x="195396" y="36117"/>
                    <a:pt x="159240" y="36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11048422" y="7786697"/>
              <a:ext cx="1476631" cy="1141636"/>
            </a:xfrm>
            <a:custGeom>
              <a:rect b="b" l="l" r="r" t="t"/>
              <a:pathLst>
                <a:path extrusionOk="0" h="1141636" w="1476631">
                  <a:moveTo>
                    <a:pt x="1476632" y="1038179"/>
                  </a:moveTo>
                  <a:cubicBezTo>
                    <a:pt x="1476054" y="1039456"/>
                    <a:pt x="1475750" y="1040825"/>
                    <a:pt x="1475689" y="1042285"/>
                  </a:cubicBezTo>
                  <a:cubicBezTo>
                    <a:pt x="1474868" y="1059956"/>
                    <a:pt x="1476419" y="1077840"/>
                    <a:pt x="1474138" y="1095421"/>
                  </a:cubicBezTo>
                  <a:cubicBezTo>
                    <a:pt x="1449993" y="1094721"/>
                    <a:pt x="1426274" y="1098949"/>
                    <a:pt x="1402464" y="1102416"/>
                  </a:cubicBezTo>
                  <a:cubicBezTo>
                    <a:pt x="1369835" y="1105731"/>
                    <a:pt x="1337389" y="1110263"/>
                    <a:pt x="1304790" y="1114004"/>
                  </a:cubicBezTo>
                  <a:cubicBezTo>
                    <a:pt x="1205383" y="1126170"/>
                    <a:pt x="1105398" y="1129273"/>
                    <a:pt x="1005505" y="1137911"/>
                  </a:cubicBezTo>
                  <a:cubicBezTo>
                    <a:pt x="897218" y="1145089"/>
                    <a:pt x="787594" y="1139827"/>
                    <a:pt x="679033" y="1139036"/>
                  </a:cubicBezTo>
                  <a:cubicBezTo>
                    <a:pt x="624510" y="1136390"/>
                    <a:pt x="569987" y="1138428"/>
                    <a:pt x="515494" y="1138458"/>
                  </a:cubicBezTo>
                  <a:cubicBezTo>
                    <a:pt x="504729" y="1138489"/>
                    <a:pt x="495637" y="1132314"/>
                    <a:pt x="485997" y="1128391"/>
                  </a:cubicBezTo>
                  <a:cubicBezTo>
                    <a:pt x="464954" y="1119053"/>
                    <a:pt x="446465" y="1109016"/>
                    <a:pt x="425513" y="1098158"/>
                  </a:cubicBezTo>
                  <a:cubicBezTo>
                    <a:pt x="366520" y="1071301"/>
                    <a:pt x="311176" y="1035806"/>
                    <a:pt x="252304" y="1011322"/>
                  </a:cubicBezTo>
                  <a:cubicBezTo>
                    <a:pt x="223506" y="998365"/>
                    <a:pt x="195104" y="985074"/>
                    <a:pt x="168496" y="967372"/>
                  </a:cubicBezTo>
                  <a:cubicBezTo>
                    <a:pt x="158097" y="960437"/>
                    <a:pt x="147149" y="952012"/>
                    <a:pt x="135776" y="945351"/>
                  </a:cubicBezTo>
                  <a:cubicBezTo>
                    <a:pt x="176950" y="940120"/>
                    <a:pt x="217941" y="900154"/>
                    <a:pt x="249019" y="877799"/>
                  </a:cubicBezTo>
                  <a:cubicBezTo>
                    <a:pt x="278820" y="857055"/>
                    <a:pt x="306493" y="833636"/>
                    <a:pt x="335959" y="812406"/>
                  </a:cubicBezTo>
                  <a:cubicBezTo>
                    <a:pt x="373119" y="862439"/>
                    <a:pt x="404258" y="916822"/>
                    <a:pt x="435062" y="970930"/>
                  </a:cubicBezTo>
                  <a:cubicBezTo>
                    <a:pt x="453551" y="1002532"/>
                    <a:pt x="472891" y="1033708"/>
                    <a:pt x="489859" y="1066161"/>
                  </a:cubicBezTo>
                  <a:cubicBezTo>
                    <a:pt x="500989" y="1088668"/>
                    <a:pt x="511571" y="1110719"/>
                    <a:pt x="523400" y="1133288"/>
                  </a:cubicBezTo>
                  <a:cubicBezTo>
                    <a:pt x="529695" y="1144115"/>
                    <a:pt x="546268" y="1135417"/>
                    <a:pt x="541463" y="1124254"/>
                  </a:cubicBezTo>
                  <a:cubicBezTo>
                    <a:pt x="529330" y="1100469"/>
                    <a:pt x="517501" y="1076320"/>
                    <a:pt x="505580" y="1052322"/>
                  </a:cubicBezTo>
                  <a:cubicBezTo>
                    <a:pt x="482257" y="1008646"/>
                    <a:pt x="455314" y="967007"/>
                    <a:pt x="431413" y="923635"/>
                  </a:cubicBezTo>
                  <a:cubicBezTo>
                    <a:pt x="413867" y="891060"/>
                    <a:pt x="392854" y="860553"/>
                    <a:pt x="372784" y="829499"/>
                  </a:cubicBezTo>
                  <a:cubicBezTo>
                    <a:pt x="366520" y="820071"/>
                    <a:pt x="360621" y="810307"/>
                    <a:pt x="353444" y="801548"/>
                  </a:cubicBezTo>
                  <a:cubicBezTo>
                    <a:pt x="349339" y="796651"/>
                    <a:pt x="344261" y="791754"/>
                    <a:pt x="337571" y="791176"/>
                  </a:cubicBezTo>
                  <a:cubicBezTo>
                    <a:pt x="329178" y="790507"/>
                    <a:pt x="322913" y="797381"/>
                    <a:pt x="316375" y="801608"/>
                  </a:cubicBezTo>
                  <a:cubicBezTo>
                    <a:pt x="291653" y="820314"/>
                    <a:pt x="267843" y="840145"/>
                    <a:pt x="242360" y="857877"/>
                  </a:cubicBezTo>
                  <a:cubicBezTo>
                    <a:pt x="218915" y="873997"/>
                    <a:pt x="142831" y="945321"/>
                    <a:pt x="113547" y="923452"/>
                  </a:cubicBezTo>
                  <a:cubicBezTo>
                    <a:pt x="114672" y="919924"/>
                    <a:pt x="114368" y="915605"/>
                    <a:pt x="113639" y="911986"/>
                  </a:cubicBezTo>
                  <a:cubicBezTo>
                    <a:pt x="111844" y="896261"/>
                    <a:pt x="109837" y="880536"/>
                    <a:pt x="107526" y="864872"/>
                  </a:cubicBezTo>
                  <a:cubicBezTo>
                    <a:pt x="101232" y="819797"/>
                    <a:pt x="95119" y="774691"/>
                    <a:pt x="90284" y="729433"/>
                  </a:cubicBezTo>
                  <a:cubicBezTo>
                    <a:pt x="86149" y="685270"/>
                    <a:pt x="81344" y="641228"/>
                    <a:pt x="75658" y="597248"/>
                  </a:cubicBezTo>
                  <a:cubicBezTo>
                    <a:pt x="67478" y="518807"/>
                    <a:pt x="60848" y="440122"/>
                    <a:pt x="47803" y="362259"/>
                  </a:cubicBezTo>
                  <a:cubicBezTo>
                    <a:pt x="41934" y="317913"/>
                    <a:pt x="32082" y="274237"/>
                    <a:pt x="25574" y="230043"/>
                  </a:cubicBezTo>
                  <a:cubicBezTo>
                    <a:pt x="21742" y="184877"/>
                    <a:pt x="15083" y="140257"/>
                    <a:pt x="6568" y="95790"/>
                  </a:cubicBezTo>
                  <a:cubicBezTo>
                    <a:pt x="2554" y="68416"/>
                    <a:pt x="2189" y="40617"/>
                    <a:pt x="0" y="13061"/>
                  </a:cubicBezTo>
                  <a:cubicBezTo>
                    <a:pt x="50205" y="15889"/>
                    <a:pt x="100745" y="14277"/>
                    <a:pt x="151042" y="16224"/>
                  </a:cubicBezTo>
                  <a:cubicBezTo>
                    <a:pt x="187198" y="16011"/>
                    <a:pt x="223172" y="10992"/>
                    <a:pt x="259419" y="10810"/>
                  </a:cubicBezTo>
                  <a:cubicBezTo>
                    <a:pt x="290497" y="9593"/>
                    <a:pt x="321545" y="12057"/>
                    <a:pt x="352562" y="13182"/>
                  </a:cubicBezTo>
                  <a:cubicBezTo>
                    <a:pt x="395865" y="14733"/>
                    <a:pt x="439167" y="12483"/>
                    <a:pt x="482500" y="12817"/>
                  </a:cubicBezTo>
                  <a:cubicBezTo>
                    <a:pt x="511632" y="13121"/>
                    <a:pt x="540703" y="15615"/>
                    <a:pt x="569835" y="15859"/>
                  </a:cubicBezTo>
                  <a:cubicBezTo>
                    <a:pt x="628859" y="17379"/>
                    <a:pt x="687639" y="10354"/>
                    <a:pt x="746602" y="8985"/>
                  </a:cubicBezTo>
                  <a:cubicBezTo>
                    <a:pt x="775278" y="8164"/>
                    <a:pt x="803923" y="8133"/>
                    <a:pt x="832569" y="6430"/>
                  </a:cubicBezTo>
                  <a:cubicBezTo>
                    <a:pt x="861670" y="4696"/>
                    <a:pt x="890741" y="2841"/>
                    <a:pt x="919873" y="2415"/>
                  </a:cubicBezTo>
                  <a:cubicBezTo>
                    <a:pt x="963297" y="2415"/>
                    <a:pt x="1006691" y="1928"/>
                    <a:pt x="1050115" y="43"/>
                  </a:cubicBezTo>
                  <a:cubicBezTo>
                    <a:pt x="1106219" y="-292"/>
                    <a:pt x="1162263" y="1442"/>
                    <a:pt x="1218368" y="1624"/>
                  </a:cubicBezTo>
                  <a:cubicBezTo>
                    <a:pt x="1256288" y="1837"/>
                    <a:pt x="1294269" y="164"/>
                    <a:pt x="1332128" y="2567"/>
                  </a:cubicBezTo>
                  <a:cubicBezTo>
                    <a:pt x="1335291" y="2750"/>
                    <a:pt x="1339061" y="3449"/>
                    <a:pt x="1342710" y="3753"/>
                  </a:cubicBezTo>
                  <a:cubicBezTo>
                    <a:pt x="1343410" y="9715"/>
                    <a:pt x="1344048" y="15676"/>
                    <a:pt x="1344535" y="21698"/>
                  </a:cubicBezTo>
                  <a:cubicBezTo>
                    <a:pt x="1347697" y="65983"/>
                    <a:pt x="1355421" y="109660"/>
                    <a:pt x="1362415" y="153458"/>
                  </a:cubicBezTo>
                  <a:cubicBezTo>
                    <a:pt x="1369105" y="200236"/>
                    <a:pt x="1375126" y="247076"/>
                    <a:pt x="1382577" y="293733"/>
                  </a:cubicBezTo>
                  <a:cubicBezTo>
                    <a:pt x="1393007" y="358244"/>
                    <a:pt x="1401521" y="422998"/>
                    <a:pt x="1408667" y="487935"/>
                  </a:cubicBezTo>
                  <a:cubicBezTo>
                    <a:pt x="1420071" y="568566"/>
                    <a:pt x="1431109" y="649258"/>
                    <a:pt x="1442574" y="729859"/>
                  </a:cubicBezTo>
                  <a:cubicBezTo>
                    <a:pt x="1455345" y="832419"/>
                    <a:pt x="1461914" y="935831"/>
                    <a:pt x="1476632" y="103817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11035529" y="7633163"/>
              <a:ext cx="1352684" cy="158290"/>
            </a:xfrm>
            <a:custGeom>
              <a:rect b="b" l="l" r="r" t="t"/>
              <a:pathLst>
                <a:path extrusionOk="0" h="158290" w="1352684">
                  <a:moveTo>
                    <a:pt x="1352684" y="136209"/>
                  </a:moveTo>
                  <a:cubicBezTo>
                    <a:pt x="1349917" y="136057"/>
                    <a:pt x="1347241" y="135966"/>
                    <a:pt x="1344930" y="135692"/>
                  </a:cubicBezTo>
                  <a:cubicBezTo>
                    <a:pt x="1328449" y="134658"/>
                    <a:pt x="1311936" y="134263"/>
                    <a:pt x="1295424" y="134354"/>
                  </a:cubicBezTo>
                  <a:cubicBezTo>
                    <a:pt x="1251422" y="134780"/>
                    <a:pt x="1207451" y="135175"/>
                    <a:pt x="1163510" y="133746"/>
                  </a:cubicBezTo>
                  <a:cubicBezTo>
                    <a:pt x="1113639" y="133837"/>
                    <a:pt x="1063799" y="131951"/>
                    <a:pt x="1013958" y="135023"/>
                  </a:cubicBezTo>
                  <a:cubicBezTo>
                    <a:pt x="971173" y="135966"/>
                    <a:pt x="928387" y="134719"/>
                    <a:pt x="885632" y="137426"/>
                  </a:cubicBezTo>
                  <a:cubicBezTo>
                    <a:pt x="841478" y="140528"/>
                    <a:pt x="797203" y="141775"/>
                    <a:pt x="752927" y="142657"/>
                  </a:cubicBezTo>
                  <a:cubicBezTo>
                    <a:pt x="709321" y="143783"/>
                    <a:pt x="665806" y="148436"/>
                    <a:pt x="622199" y="149653"/>
                  </a:cubicBezTo>
                  <a:cubicBezTo>
                    <a:pt x="578897" y="150930"/>
                    <a:pt x="535716" y="147402"/>
                    <a:pt x="492444" y="147098"/>
                  </a:cubicBezTo>
                  <a:cubicBezTo>
                    <a:pt x="449020" y="147220"/>
                    <a:pt x="405565" y="149410"/>
                    <a:pt x="362111" y="148071"/>
                  </a:cubicBezTo>
                  <a:cubicBezTo>
                    <a:pt x="318687" y="145821"/>
                    <a:pt x="275141" y="145425"/>
                    <a:pt x="231747" y="148771"/>
                  </a:cubicBezTo>
                  <a:cubicBezTo>
                    <a:pt x="158826" y="157013"/>
                    <a:pt x="85206" y="150261"/>
                    <a:pt x="12316" y="158260"/>
                  </a:cubicBezTo>
                  <a:cubicBezTo>
                    <a:pt x="12285" y="158260"/>
                    <a:pt x="12224" y="158291"/>
                    <a:pt x="12194" y="158291"/>
                  </a:cubicBezTo>
                  <a:cubicBezTo>
                    <a:pt x="9548" y="125594"/>
                    <a:pt x="4957" y="93080"/>
                    <a:pt x="2798" y="60293"/>
                  </a:cubicBezTo>
                  <a:cubicBezTo>
                    <a:pt x="1672" y="52963"/>
                    <a:pt x="1977" y="44720"/>
                    <a:pt x="0" y="37420"/>
                  </a:cubicBezTo>
                  <a:cubicBezTo>
                    <a:pt x="33055" y="43838"/>
                    <a:pt x="67478" y="41070"/>
                    <a:pt x="100958" y="39549"/>
                  </a:cubicBezTo>
                  <a:cubicBezTo>
                    <a:pt x="189144" y="33314"/>
                    <a:pt x="275445" y="11081"/>
                    <a:pt x="363905" y="7218"/>
                  </a:cubicBezTo>
                  <a:cubicBezTo>
                    <a:pt x="478304" y="405"/>
                    <a:pt x="593523" y="8222"/>
                    <a:pt x="708044" y="3659"/>
                  </a:cubicBezTo>
                  <a:cubicBezTo>
                    <a:pt x="789449" y="253"/>
                    <a:pt x="870975" y="1743"/>
                    <a:pt x="952441" y="40"/>
                  </a:cubicBezTo>
                  <a:cubicBezTo>
                    <a:pt x="1016847" y="-356"/>
                    <a:pt x="1081223" y="2321"/>
                    <a:pt x="1145660" y="2230"/>
                  </a:cubicBezTo>
                  <a:cubicBezTo>
                    <a:pt x="1175278" y="2199"/>
                    <a:pt x="1204775" y="4998"/>
                    <a:pt x="1234333" y="6610"/>
                  </a:cubicBezTo>
                  <a:cubicBezTo>
                    <a:pt x="1265350" y="7735"/>
                    <a:pt x="1296428" y="7431"/>
                    <a:pt x="1327506" y="7826"/>
                  </a:cubicBezTo>
                  <a:cubicBezTo>
                    <a:pt x="1334622" y="50864"/>
                    <a:pt x="1345782" y="93050"/>
                    <a:pt x="1352684" y="13620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11576316" y="8908538"/>
              <a:ext cx="21893" cy="24133"/>
            </a:xfrm>
            <a:custGeom>
              <a:rect b="b" l="l" r="r" t="t"/>
              <a:pathLst>
                <a:path extrusionOk="0" h="24133" w="21893">
                  <a:moveTo>
                    <a:pt x="7548" y="22000"/>
                  </a:moveTo>
                  <a:cubicBezTo>
                    <a:pt x="4751" y="17225"/>
                    <a:pt x="2196" y="11750"/>
                    <a:pt x="220" y="6489"/>
                  </a:cubicBezTo>
                  <a:cubicBezTo>
                    <a:pt x="-1270" y="1592"/>
                    <a:pt x="5176" y="-2180"/>
                    <a:pt x="8765" y="1440"/>
                  </a:cubicBezTo>
                  <a:cubicBezTo>
                    <a:pt x="14512" y="-81"/>
                    <a:pt x="18830" y="5333"/>
                    <a:pt x="20259" y="10321"/>
                  </a:cubicBezTo>
                  <a:cubicBezTo>
                    <a:pt x="23726" y="15735"/>
                    <a:pt x="21688" y="24038"/>
                    <a:pt x="14056" y="22092"/>
                  </a:cubicBezTo>
                  <a:cubicBezTo>
                    <a:pt x="12900" y="24829"/>
                    <a:pt x="8613" y="24829"/>
                    <a:pt x="7548" y="2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11570762" y="8907798"/>
              <a:ext cx="10149" cy="21463"/>
            </a:xfrm>
            <a:custGeom>
              <a:rect b="b" l="l" r="r" t="t"/>
              <a:pathLst>
                <a:path extrusionOk="0" h="21463" w="10149">
                  <a:moveTo>
                    <a:pt x="3341" y="20824"/>
                  </a:moveTo>
                  <a:cubicBezTo>
                    <a:pt x="-1372" y="16718"/>
                    <a:pt x="361" y="9175"/>
                    <a:pt x="118" y="3518"/>
                  </a:cubicBezTo>
                  <a:cubicBezTo>
                    <a:pt x="483" y="-253"/>
                    <a:pt x="6017" y="-1348"/>
                    <a:pt x="7811" y="1997"/>
                  </a:cubicBezTo>
                  <a:cubicBezTo>
                    <a:pt x="9180" y="5617"/>
                    <a:pt x="8419" y="9753"/>
                    <a:pt x="9575" y="13525"/>
                  </a:cubicBezTo>
                  <a:cubicBezTo>
                    <a:pt x="11521" y="17874"/>
                    <a:pt x="8298" y="23349"/>
                    <a:pt x="3341" y="208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33"/>
          <p:cNvGrpSpPr/>
          <p:nvPr/>
        </p:nvGrpSpPr>
        <p:grpSpPr>
          <a:xfrm>
            <a:off x="13800922" y="4499232"/>
            <a:ext cx="1682299" cy="1439214"/>
            <a:chOff x="13800922" y="4499232"/>
            <a:chExt cx="1682299" cy="1439214"/>
          </a:xfrm>
        </p:grpSpPr>
        <p:sp>
          <p:nvSpPr>
            <p:cNvPr id="1183" name="Google Shape;1183;p33"/>
            <p:cNvSpPr/>
            <p:nvPr/>
          </p:nvSpPr>
          <p:spPr>
            <a:xfrm>
              <a:off x="13800922" y="5208620"/>
              <a:ext cx="544196" cy="527561"/>
            </a:xfrm>
            <a:custGeom>
              <a:rect b="b" l="l" r="r" t="t"/>
              <a:pathLst>
                <a:path extrusionOk="0" h="527561" w="544196">
                  <a:moveTo>
                    <a:pt x="430421" y="94455"/>
                  </a:moveTo>
                  <a:cubicBezTo>
                    <a:pt x="452729" y="93446"/>
                    <a:pt x="476012" y="88733"/>
                    <a:pt x="496906" y="80419"/>
                  </a:cubicBezTo>
                  <a:cubicBezTo>
                    <a:pt x="530989" y="70422"/>
                    <a:pt x="570523" y="24812"/>
                    <a:pt x="520492" y="5592"/>
                  </a:cubicBezTo>
                  <a:cubicBezTo>
                    <a:pt x="505115" y="72"/>
                    <a:pt x="488763" y="173"/>
                    <a:pt x="472512" y="274"/>
                  </a:cubicBezTo>
                  <a:cubicBezTo>
                    <a:pt x="465817" y="308"/>
                    <a:pt x="459155" y="341"/>
                    <a:pt x="452560" y="5"/>
                  </a:cubicBezTo>
                  <a:cubicBezTo>
                    <a:pt x="418275" y="-63"/>
                    <a:pt x="383990" y="611"/>
                    <a:pt x="349705" y="846"/>
                  </a:cubicBezTo>
                  <a:cubicBezTo>
                    <a:pt x="303273" y="1116"/>
                    <a:pt x="256775" y="1385"/>
                    <a:pt x="210444" y="4852"/>
                  </a:cubicBezTo>
                  <a:cubicBezTo>
                    <a:pt x="171718" y="7646"/>
                    <a:pt x="133429" y="14445"/>
                    <a:pt x="94803" y="18282"/>
                  </a:cubicBezTo>
                  <a:cubicBezTo>
                    <a:pt x="90766" y="11247"/>
                    <a:pt x="78317" y="14142"/>
                    <a:pt x="71453" y="14546"/>
                  </a:cubicBezTo>
                  <a:cubicBezTo>
                    <a:pt x="57759" y="15084"/>
                    <a:pt x="44872" y="19157"/>
                    <a:pt x="33467" y="26765"/>
                  </a:cubicBezTo>
                  <a:cubicBezTo>
                    <a:pt x="3522" y="41710"/>
                    <a:pt x="-11855" y="68099"/>
                    <a:pt x="10957" y="97485"/>
                  </a:cubicBezTo>
                  <a:cubicBezTo>
                    <a:pt x="18460" y="108357"/>
                    <a:pt x="31212" y="112834"/>
                    <a:pt x="43157" y="116940"/>
                  </a:cubicBezTo>
                  <a:cubicBezTo>
                    <a:pt x="93457" y="137372"/>
                    <a:pt x="148300" y="142118"/>
                    <a:pt x="202302" y="141883"/>
                  </a:cubicBezTo>
                  <a:cubicBezTo>
                    <a:pt x="200485" y="168070"/>
                    <a:pt x="201932" y="194292"/>
                    <a:pt x="202100" y="220513"/>
                  </a:cubicBezTo>
                  <a:cubicBezTo>
                    <a:pt x="202470" y="254240"/>
                    <a:pt x="201225" y="287968"/>
                    <a:pt x="201225" y="321662"/>
                  </a:cubicBezTo>
                  <a:cubicBezTo>
                    <a:pt x="201528" y="366935"/>
                    <a:pt x="200350" y="412275"/>
                    <a:pt x="202638" y="457548"/>
                  </a:cubicBezTo>
                  <a:cubicBezTo>
                    <a:pt x="204825" y="480370"/>
                    <a:pt x="202369" y="511977"/>
                    <a:pt x="225820" y="524431"/>
                  </a:cubicBezTo>
                  <a:cubicBezTo>
                    <a:pt x="229824" y="526585"/>
                    <a:pt x="233895" y="527528"/>
                    <a:pt x="237866" y="527562"/>
                  </a:cubicBezTo>
                  <a:cubicBezTo>
                    <a:pt x="252232" y="527528"/>
                    <a:pt x="265590" y="515242"/>
                    <a:pt x="270738" y="501744"/>
                  </a:cubicBezTo>
                  <a:cubicBezTo>
                    <a:pt x="287224" y="471787"/>
                    <a:pt x="294424" y="438463"/>
                    <a:pt x="300312" y="405072"/>
                  </a:cubicBezTo>
                  <a:cubicBezTo>
                    <a:pt x="312290" y="349230"/>
                    <a:pt x="316563" y="292209"/>
                    <a:pt x="324975" y="235828"/>
                  </a:cubicBezTo>
                  <a:cubicBezTo>
                    <a:pt x="331199" y="202000"/>
                    <a:pt x="335910" y="167936"/>
                    <a:pt x="340250" y="133838"/>
                  </a:cubicBezTo>
                  <a:cubicBezTo>
                    <a:pt x="341966" y="125894"/>
                    <a:pt x="344119" y="116839"/>
                    <a:pt x="350277" y="111083"/>
                  </a:cubicBezTo>
                  <a:cubicBezTo>
                    <a:pt x="359563" y="108626"/>
                    <a:pt x="368917" y="106337"/>
                    <a:pt x="378203" y="103779"/>
                  </a:cubicBezTo>
                  <a:cubicBezTo>
                    <a:pt x="395430" y="99673"/>
                    <a:pt x="412656" y="95229"/>
                    <a:pt x="430421" y="944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14157687" y="5308654"/>
              <a:ext cx="310324" cy="553349"/>
            </a:xfrm>
            <a:custGeom>
              <a:rect b="b" l="l" r="r" t="t"/>
              <a:pathLst>
                <a:path extrusionOk="0" h="553349" w="310324">
                  <a:moveTo>
                    <a:pt x="265875" y="8727"/>
                  </a:moveTo>
                  <a:cubicBezTo>
                    <a:pt x="254234" y="22292"/>
                    <a:pt x="249221" y="40031"/>
                    <a:pt x="244073" y="56794"/>
                  </a:cubicBezTo>
                  <a:cubicBezTo>
                    <a:pt x="235527" y="84530"/>
                    <a:pt x="228966" y="112771"/>
                    <a:pt x="223852" y="141315"/>
                  </a:cubicBezTo>
                  <a:cubicBezTo>
                    <a:pt x="216450" y="174538"/>
                    <a:pt x="214195" y="208434"/>
                    <a:pt x="210427" y="242161"/>
                  </a:cubicBezTo>
                  <a:cubicBezTo>
                    <a:pt x="209216" y="244820"/>
                    <a:pt x="205212" y="245090"/>
                    <a:pt x="202789" y="246335"/>
                  </a:cubicBezTo>
                  <a:cubicBezTo>
                    <a:pt x="195354" y="248860"/>
                    <a:pt x="188288" y="250442"/>
                    <a:pt x="180516" y="251956"/>
                  </a:cubicBezTo>
                  <a:cubicBezTo>
                    <a:pt x="159857" y="255861"/>
                    <a:pt x="138997" y="258688"/>
                    <a:pt x="118102" y="261112"/>
                  </a:cubicBezTo>
                  <a:cubicBezTo>
                    <a:pt x="114973" y="238660"/>
                    <a:pt x="121097" y="215805"/>
                    <a:pt x="123654" y="193455"/>
                  </a:cubicBezTo>
                  <a:cubicBezTo>
                    <a:pt x="128735" y="158684"/>
                    <a:pt x="134522" y="123946"/>
                    <a:pt x="136877" y="88839"/>
                  </a:cubicBezTo>
                  <a:cubicBezTo>
                    <a:pt x="136608" y="67229"/>
                    <a:pt x="144245" y="37170"/>
                    <a:pt x="122375" y="23572"/>
                  </a:cubicBezTo>
                  <a:cubicBezTo>
                    <a:pt x="102255" y="12767"/>
                    <a:pt x="76516" y="17277"/>
                    <a:pt x="61745" y="34814"/>
                  </a:cubicBezTo>
                  <a:cubicBezTo>
                    <a:pt x="38597" y="59521"/>
                    <a:pt x="45023" y="96547"/>
                    <a:pt x="38631" y="127514"/>
                  </a:cubicBezTo>
                  <a:cubicBezTo>
                    <a:pt x="32238" y="173427"/>
                    <a:pt x="23389" y="218969"/>
                    <a:pt x="17232" y="264916"/>
                  </a:cubicBezTo>
                  <a:cubicBezTo>
                    <a:pt x="10133" y="311535"/>
                    <a:pt x="6095" y="358525"/>
                    <a:pt x="2529" y="405548"/>
                  </a:cubicBezTo>
                  <a:cubicBezTo>
                    <a:pt x="274" y="440790"/>
                    <a:pt x="-1980" y="476403"/>
                    <a:pt x="2932" y="511510"/>
                  </a:cubicBezTo>
                  <a:cubicBezTo>
                    <a:pt x="4749" y="529148"/>
                    <a:pt x="12757" y="550186"/>
                    <a:pt x="32440" y="553283"/>
                  </a:cubicBezTo>
                  <a:cubicBezTo>
                    <a:pt x="33113" y="553316"/>
                    <a:pt x="33752" y="553350"/>
                    <a:pt x="34257" y="553350"/>
                  </a:cubicBezTo>
                  <a:cubicBezTo>
                    <a:pt x="77324" y="553350"/>
                    <a:pt x="78030" y="446142"/>
                    <a:pt x="82572" y="414939"/>
                  </a:cubicBezTo>
                  <a:cubicBezTo>
                    <a:pt x="85331" y="391478"/>
                    <a:pt x="87014" y="367848"/>
                    <a:pt x="89234" y="344354"/>
                  </a:cubicBezTo>
                  <a:cubicBezTo>
                    <a:pt x="101549" y="336746"/>
                    <a:pt x="117429" y="340213"/>
                    <a:pt x="131258" y="338261"/>
                  </a:cubicBezTo>
                  <a:cubicBezTo>
                    <a:pt x="145154" y="337319"/>
                    <a:pt x="159016" y="335501"/>
                    <a:pt x="172945" y="336174"/>
                  </a:cubicBezTo>
                  <a:cubicBezTo>
                    <a:pt x="183544" y="337184"/>
                    <a:pt x="194075" y="338530"/>
                    <a:pt x="204741" y="338396"/>
                  </a:cubicBezTo>
                  <a:cubicBezTo>
                    <a:pt x="207500" y="364853"/>
                    <a:pt x="204270" y="391680"/>
                    <a:pt x="203260" y="418238"/>
                  </a:cubicBezTo>
                  <a:cubicBezTo>
                    <a:pt x="202554" y="441194"/>
                    <a:pt x="199492" y="464925"/>
                    <a:pt x="205548" y="487342"/>
                  </a:cubicBezTo>
                  <a:cubicBezTo>
                    <a:pt x="211806" y="508245"/>
                    <a:pt x="236132" y="517098"/>
                    <a:pt x="251845" y="500234"/>
                  </a:cubicBezTo>
                  <a:cubicBezTo>
                    <a:pt x="276339" y="470714"/>
                    <a:pt x="278728" y="425004"/>
                    <a:pt x="283573" y="388213"/>
                  </a:cubicBezTo>
                  <a:cubicBezTo>
                    <a:pt x="287039" y="354048"/>
                    <a:pt x="288788" y="319714"/>
                    <a:pt x="292086" y="285549"/>
                  </a:cubicBezTo>
                  <a:cubicBezTo>
                    <a:pt x="295517" y="250610"/>
                    <a:pt x="301843" y="215940"/>
                    <a:pt x="302819" y="180799"/>
                  </a:cubicBezTo>
                  <a:cubicBezTo>
                    <a:pt x="306284" y="133169"/>
                    <a:pt x="313484" y="84833"/>
                    <a:pt x="308774" y="37036"/>
                  </a:cubicBezTo>
                  <a:cubicBezTo>
                    <a:pt x="307428" y="15762"/>
                    <a:pt x="286298" y="-15340"/>
                    <a:pt x="265875" y="87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14483999" y="5271610"/>
              <a:ext cx="297452" cy="517353"/>
            </a:xfrm>
            <a:custGeom>
              <a:rect b="b" l="l" r="r" t="t"/>
              <a:pathLst>
                <a:path extrusionOk="0" h="517353" w="297452">
                  <a:moveTo>
                    <a:pt x="229222" y="251200"/>
                  </a:moveTo>
                  <a:cubicBezTo>
                    <a:pt x="225520" y="237567"/>
                    <a:pt x="214081" y="227738"/>
                    <a:pt x="204054" y="218549"/>
                  </a:cubicBezTo>
                  <a:cubicBezTo>
                    <a:pt x="176498" y="196333"/>
                    <a:pt x="149750" y="166477"/>
                    <a:pt x="149447" y="129047"/>
                  </a:cubicBezTo>
                  <a:cubicBezTo>
                    <a:pt x="147596" y="110298"/>
                    <a:pt x="154662" y="84682"/>
                    <a:pt x="176162" y="81586"/>
                  </a:cubicBezTo>
                  <a:cubicBezTo>
                    <a:pt x="191639" y="78758"/>
                    <a:pt x="207150" y="80509"/>
                    <a:pt x="222661" y="82293"/>
                  </a:cubicBezTo>
                  <a:cubicBezTo>
                    <a:pt x="237599" y="84009"/>
                    <a:pt x="252538" y="85726"/>
                    <a:pt x="267477" y="83336"/>
                  </a:cubicBezTo>
                  <a:cubicBezTo>
                    <a:pt x="294764" y="79633"/>
                    <a:pt x="307482" y="50888"/>
                    <a:pt x="288169" y="29884"/>
                  </a:cubicBezTo>
                  <a:cubicBezTo>
                    <a:pt x="277436" y="18372"/>
                    <a:pt x="261690" y="12279"/>
                    <a:pt x="246751" y="8206"/>
                  </a:cubicBezTo>
                  <a:cubicBezTo>
                    <a:pt x="236556" y="5817"/>
                    <a:pt x="226261" y="3460"/>
                    <a:pt x="215763" y="2888"/>
                  </a:cubicBezTo>
                  <a:cubicBezTo>
                    <a:pt x="214081" y="2821"/>
                    <a:pt x="212533" y="3326"/>
                    <a:pt x="211255" y="4268"/>
                  </a:cubicBezTo>
                  <a:cubicBezTo>
                    <a:pt x="184405" y="-141"/>
                    <a:pt x="155739" y="-3204"/>
                    <a:pt x="129562" y="5884"/>
                  </a:cubicBezTo>
                  <a:cubicBezTo>
                    <a:pt x="92114" y="19146"/>
                    <a:pt x="63313" y="51157"/>
                    <a:pt x="48307" y="87342"/>
                  </a:cubicBezTo>
                  <a:cubicBezTo>
                    <a:pt x="38954" y="112856"/>
                    <a:pt x="40804" y="141030"/>
                    <a:pt x="50191" y="166241"/>
                  </a:cubicBezTo>
                  <a:cubicBezTo>
                    <a:pt x="56349" y="186976"/>
                    <a:pt x="66005" y="206667"/>
                    <a:pt x="79800" y="223430"/>
                  </a:cubicBezTo>
                  <a:cubicBezTo>
                    <a:pt x="49519" y="233225"/>
                    <a:pt x="21054" y="255474"/>
                    <a:pt x="10792" y="286442"/>
                  </a:cubicBezTo>
                  <a:cubicBezTo>
                    <a:pt x="1943" y="308287"/>
                    <a:pt x="530" y="332018"/>
                    <a:pt x="194" y="355311"/>
                  </a:cubicBezTo>
                  <a:cubicBezTo>
                    <a:pt x="-917" y="373184"/>
                    <a:pt x="2885" y="390721"/>
                    <a:pt x="8100" y="407753"/>
                  </a:cubicBezTo>
                  <a:cubicBezTo>
                    <a:pt x="15132" y="436297"/>
                    <a:pt x="34311" y="459422"/>
                    <a:pt x="53926" y="480561"/>
                  </a:cubicBezTo>
                  <a:cubicBezTo>
                    <a:pt x="69336" y="498030"/>
                    <a:pt x="89052" y="512571"/>
                    <a:pt x="112504" y="516409"/>
                  </a:cubicBezTo>
                  <a:cubicBezTo>
                    <a:pt x="116205" y="517082"/>
                    <a:pt x="119738" y="517385"/>
                    <a:pt x="123136" y="517351"/>
                  </a:cubicBezTo>
                  <a:cubicBezTo>
                    <a:pt x="149884" y="517351"/>
                    <a:pt x="164520" y="497290"/>
                    <a:pt x="155234" y="468443"/>
                  </a:cubicBezTo>
                  <a:cubicBezTo>
                    <a:pt x="147260" y="447102"/>
                    <a:pt x="127712" y="432797"/>
                    <a:pt x="116373" y="413274"/>
                  </a:cubicBezTo>
                  <a:cubicBezTo>
                    <a:pt x="102915" y="394592"/>
                    <a:pt x="97094" y="371804"/>
                    <a:pt x="96118" y="349050"/>
                  </a:cubicBezTo>
                  <a:cubicBezTo>
                    <a:pt x="95445" y="338279"/>
                    <a:pt x="94806" y="327171"/>
                    <a:pt x="98473" y="316803"/>
                  </a:cubicBezTo>
                  <a:cubicBezTo>
                    <a:pt x="109846" y="287519"/>
                    <a:pt x="153552" y="288058"/>
                    <a:pt x="180098" y="284624"/>
                  </a:cubicBezTo>
                  <a:cubicBezTo>
                    <a:pt x="192076" y="283379"/>
                    <a:pt x="204559" y="285398"/>
                    <a:pt x="216200" y="281931"/>
                  </a:cubicBezTo>
                  <a:cubicBezTo>
                    <a:pt x="228313" y="277791"/>
                    <a:pt x="231913" y="262543"/>
                    <a:pt x="229222" y="251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14710827" y="5351685"/>
              <a:ext cx="361268" cy="586761"/>
            </a:xfrm>
            <a:custGeom>
              <a:rect b="b" l="l" r="r" t="t"/>
              <a:pathLst>
                <a:path extrusionOk="0" h="586761" w="361268">
                  <a:moveTo>
                    <a:pt x="226475" y="4473"/>
                  </a:moveTo>
                  <a:cubicBezTo>
                    <a:pt x="197439" y="-947"/>
                    <a:pt x="166888" y="-2562"/>
                    <a:pt x="138289" y="6055"/>
                  </a:cubicBezTo>
                  <a:cubicBezTo>
                    <a:pt x="111507" y="11272"/>
                    <a:pt x="85600" y="30795"/>
                    <a:pt x="80822" y="58868"/>
                  </a:cubicBezTo>
                  <a:cubicBezTo>
                    <a:pt x="78500" y="85863"/>
                    <a:pt x="74396" y="112623"/>
                    <a:pt x="68777" y="139181"/>
                  </a:cubicBezTo>
                  <a:cubicBezTo>
                    <a:pt x="53468" y="223533"/>
                    <a:pt x="31060" y="306809"/>
                    <a:pt x="17198" y="391532"/>
                  </a:cubicBezTo>
                  <a:cubicBezTo>
                    <a:pt x="12353" y="415666"/>
                    <a:pt x="8584" y="440002"/>
                    <a:pt x="7104" y="464574"/>
                  </a:cubicBezTo>
                  <a:cubicBezTo>
                    <a:pt x="4883" y="491974"/>
                    <a:pt x="-3360" y="519945"/>
                    <a:pt x="1519" y="547379"/>
                  </a:cubicBezTo>
                  <a:cubicBezTo>
                    <a:pt x="4849" y="562088"/>
                    <a:pt x="20831" y="570638"/>
                    <a:pt x="35165" y="568988"/>
                  </a:cubicBezTo>
                  <a:cubicBezTo>
                    <a:pt x="52627" y="566531"/>
                    <a:pt x="65345" y="551956"/>
                    <a:pt x="72579" y="536776"/>
                  </a:cubicBezTo>
                  <a:cubicBezTo>
                    <a:pt x="84523" y="511732"/>
                    <a:pt x="84153" y="483289"/>
                    <a:pt x="89267" y="456462"/>
                  </a:cubicBezTo>
                  <a:cubicBezTo>
                    <a:pt x="94280" y="421557"/>
                    <a:pt x="100909" y="386920"/>
                    <a:pt x="104341" y="351779"/>
                  </a:cubicBezTo>
                  <a:cubicBezTo>
                    <a:pt x="133141" y="346158"/>
                    <a:pt x="162481" y="347302"/>
                    <a:pt x="191618" y="345518"/>
                  </a:cubicBezTo>
                  <a:cubicBezTo>
                    <a:pt x="198482" y="363695"/>
                    <a:pt x="196059" y="384059"/>
                    <a:pt x="196833" y="403178"/>
                  </a:cubicBezTo>
                  <a:cubicBezTo>
                    <a:pt x="196665" y="439498"/>
                    <a:pt x="196665" y="475884"/>
                    <a:pt x="196665" y="512237"/>
                  </a:cubicBezTo>
                  <a:cubicBezTo>
                    <a:pt x="197069" y="527283"/>
                    <a:pt x="197035" y="542430"/>
                    <a:pt x="198785" y="557409"/>
                  </a:cubicBezTo>
                  <a:cubicBezTo>
                    <a:pt x="201746" y="575485"/>
                    <a:pt x="219948" y="586727"/>
                    <a:pt x="237410" y="586761"/>
                  </a:cubicBezTo>
                  <a:cubicBezTo>
                    <a:pt x="237679" y="586761"/>
                    <a:pt x="237982" y="586761"/>
                    <a:pt x="238285" y="586761"/>
                  </a:cubicBezTo>
                  <a:cubicBezTo>
                    <a:pt x="292320" y="586424"/>
                    <a:pt x="276742" y="510453"/>
                    <a:pt x="279871" y="474268"/>
                  </a:cubicBezTo>
                  <a:cubicBezTo>
                    <a:pt x="280376" y="425529"/>
                    <a:pt x="281486" y="376486"/>
                    <a:pt x="272335" y="328385"/>
                  </a:cubicBezTo>
                  <a:cubicBezTo>
                    <a:pt x="273849" y="322595"/>
                    <a:pt x="279367" y="319027"/>
                    <a:pt x="283640" y="315258"/>
                  </a:cubicBezTo>
                  <a:cubicBezTo>
                    <a:pt x="297771" y="303746"/>
                    <a:pt x="311465" y="291325"/>
                    <a:pt x="321862" y="276279"/>
                  </a:cubicBezTo>
                  <a:cubicBezTo>
                    <a:pt x="338954" y="250630"/>
                    <a:pt x="350158" y="221144"/>
                    <a:pt x="357123" y="191220"/>
                  </a:cubicBezTo>
                  <a:cubicBezTo>
                    <a:pt x="367317" y="135478"/>
                    <a:pt x="360218" y="96432"/>
                    <a:pt x="318800" y="55905"/>
                  </a:cubicBezTo>
                  <a:cubicBezTo>
                    <a:pt x="294844" y="27934"/>
                    <a:pt x="262712" y="10599"/>
                    <a:pt x="226475" y="4473"/>
                  </a:cubicBezTo>
                  <a:close/>
                  <a:moveTo>
                    <a:pt x="175098" y="73409"/>
                  </a:moveTo>
                  <a:cubicBezTo>
                    <a:pt x="181793" y="73914"/>
                    <a:pt x="188590" y="74755"/>
                    <a:pt x="195319" y="76001"/>
                  </a:cubicBezTo>
                  <a:cubicBezTo>
                    <a:pt x="217828" y="80646"/>
                    <a:pt x="239261" y="91855"/>
                    <a:pt x="254334" y="109459"/>
                  </a:cubicBezTo>
                  <a:cubicBezTo>
                    <a:pt x="310153" y="174255"/>
                    <a:pt x="258641" y="269513"/>
                    <a:pt x="175334" y="266383"/>
                  </a:cubicBezTo>
                  <a:cubicBezTo>
                    <a:pt x="117193" y="266618"/>
                    <a:pt x="128229" y="237435"/>
                    <a:pt x="134925" y="193677"/>
                  </a:cubicBezTo>
                  <a:cubicBezTo>
                    <a:pt x="139400" y="162810"/>
                    <a:pt x="144884" y="132079"/>
                    <a:pt x="148686" y="101111"/>
                  </a:cubicBezTo>
                  <a:cubicBezTo>
                    <a:pt x="151546" y="100303"/>
                    <a:pt x="153598" y="97846"/>
                    <a:pt x="154170" y="94817"/>
                  </a:cubicBezTo>
                  <a:cubicBezTo>
                    <a:pt x="155348" y="88085"/>
                    <a:pt x="156021" y="80511"/>
                    <a:pt x="160967" y="75327"/>
                  </a:cubicBezTo>
                  <a:cubicBezTo>
                    <a:pt x="164769" y="71692"/>
                    <a:pt x="170320" y="73375"/>
                    <a:pt x="175098" y="73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15081919" y="5192280"/>
              <a:ext cx="240336" cy="482441"/>
            </a:xfrm>
            <a:custGeom>
              <a:rect b="b" l="l" r="r" t="t"/>
              <a:pathLst>
                <a:path extrusionOk="0" h="482441" w="240336">
                  <a:moveTo>
                    <a:pt x="219769" y="18499"/>
                  </a:moveTo>
                  <a:cubicBezTo>
                    <a:pt x="214184" y="14999"/>
                    <a:pt x="208161" y="12003"/>
                    <a:pt x="201936" y="9882"/>
                  </a:cubicBezTo>
                  <a:cubicBezTo>
                    <a:pt x="200086" y="9243"/>
                    <a:pt x="198134" y="9512"/>
                    <a:pt x="196452" y="10354"/>
                  </a:cubicBezTo>
                  <a:cubicBezTo>
                    <a:pt x="152847" y="-7385"/>
                    <a:pt x="74351" y="-3851"/>
                    <a:pt x="41176" y="32872"/>
                  </a:cubicBezTo>
                  <a:cubicBezTo>
                    <a:pt x="31856" y="42836"/>
                    <a:pt x="24421" y="53506"/>
                    <a:pt x="16951" y="65052"/>
                  </a:cubicBezTo>
                  <a:cubicBezTo>
                    <a:pt x="835" y="87840"/>
                    <a:pt x="-444" y="116383"/>
                    <a:pt x="94" y="143345"/>
                  </a:cubicBezTo>
                  <a:cubicBezTo>
                    <a:pt x="-343" y="178857"/>
                    <a:pt x="24757" y="204910"/>
                    <a:pt x="55375" y="218912"/>
                  </a:cubicBezTo>
                  <a:cubicBezTo>
                    <a:pt x="34346" y="230963"/>
                    <a:pt x="17287" y="249442"/>
                    <a:pt x="10121" y="272903"/>
                  </a:cubicBezTo>
                  <a:cubicBezTo>
                    <a:pt x="-1857" y="311747"/>
                    <a:pt x="2685" y="355573"/>
                    <a:pt x="19475" y="392330"/>
                  </a:cubicBezTo>
                  <a:cubicBezTo>
                    <a:pt x="38619" y="435381"/>
                    <a:pt x="71861" y="475639"/>
                    <a:pt x="121254" y="481765"/>
                  </a:cubicBezTo>
                  <a:cubicBezTo>
                    <a:pt x="124921" y="482236"/>
                    <a:pt x="128992" y="482472"/>
                    <a:pt x="133332" y="482438"/>
                  </a:cubicBezTo>
                  <a:cubicBezTo>
                    <a:pt x="159374" y="482438"/>
                    <a:pt x="193962" y="473451"/>
                    <a:pt x="202811" y="449687"/>
                  </a:cubicBezTo>
                  <a:cubicBezTo>
                    <a:pt x="208867" y="432924"/>
                    <a:pt x="203249" y="412964"/>
                    <a:pt x="188949" y="402159"/>
                  </a:cubicBezTo>
                  <a:cubicBezTo>
                    <a:pt x="170713" y="388728"/>
                    <a:pt x="147430" y="383578"/>
                    <a:pt x="130607" y="367893"/>
                  </a:cubicBezTo>
                  <a:cubicBezTo>
                    <a:pt x="104565" y="346619"/>
                    <a:pt x="93428" y="304241"/>
                    <a:pt x="118528" y="278053"/>
                  </a:cubicBezTo>
                  <a:cubicBezTo>
                    <a:pt x="139927" y="252472"/>
                    <a:pt x="178822" y="262906"/>
                    <a:pt x="182691" y="219384"/>
                  </a:cubicBezTo>
                  <a:cubicBezTo>
                    <a:pt x="188680" y="179530"/>
                    <a:pt x="146185" y="174144"/>
                    <a:pt x="123541" y="153006"/>
                  </a:cubicBezTo>
                  <a:cubicBezTo>
                    <a:pt x="99114" y="132439"/>
                    <a:pt x="92150" y="81107"/>
                    <a:pt x="127343" y="68081"/>
                  </a:cubicBezTo>
                  <a:cubicBezTo>
                    <a:pt x="142518" y="63537"/>
                    <a:pt x="158096" y="65960"/>
                    <a:pt x="173674" y="68418"/>
                  </a:cubicBezTo>
                  <a:cubicBezTo>
                    <a:pt x="190261" y="70976"/>
                    <a:pt x="206849" y="73601"/>
                    <a:pt x="222999" y="67778"/>
                  </a:cubicBezTo>
                  <a:cubicBezTo>
                    <a:pt x="232117" y="64648"/>
                    <a:pt x="239250" y="56939"/>
                    <a:pt x="240158" y="47111"/>
                  </a:cubicBezTo>
                  <a:cubicBezTo>
                    <a:pt x="241941" y="33747"/>
                    <a:pt x="229964" y="24592"/>
                    <a:pt x="219769" y="184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15356355" y="5122695"/>
              <a:ext cx="126866" cy="363628"/>
            </a:xfrm>
            <a:custGeom>
              <a:rect b="b" l="l" r="r" t="t"/>
              <a:pathLst>
                <a:path extrusionOk="0" h="363628" w="126866">
                  <a:moveTo>
                    <a:pt x="123825" y="27395"/>
                  </a:moveTo>
                  <a:cubicBezTo>
                    <a:pt x="116255" y="9555"/>
                    <a:pt x="95798" y="1645"/>
                    <a:pt x="77596" y="399"/>
                  </a:cubicBezTo>
                  <a:cubicBezTo>
                    <a:pt x="70564" y="-577"/>
                    <a:pt x="63161" y="-38"/>
                    <a:pt x="57745" y="5145"/>
                  </a:cubicBezTo>
                  <a:cubicBezTo>
                    <a:pt x="50948" y="10094"/>
                    <a:pt x="39912" y="23962"/>
                    <a:pt x="53000" y="28203"/>
                  </a:cubicBezTo>
                  <a:cubicBezTo>
                    <a:pt x="41393" y="63782"/>
                    <a:pt x="34562" y="100707"/>
                    <a:pt x="25848" y="137060"/>
                  </a:cubicBezTo>
                  <a:cubicBezTo>
                    <a:pt x="15384" y="177654"/>
                    <a:pt x="-17387" y="326197"/>
                    <a:pt x="11851" y="355380"/>
                  </a:cubicBezTo>
                  <a:cubicBezTo>
                    <a:pt x="16932" y="360598"/>
                    <a:pt x="23998" y="363694"/>
                    <a:pt x="31063" y="363627"/>
                  </a:cubicBezTo>
                  <a:cubicBezTo>
                    <a:pt x="34461" y="363627"/>
                    <a:pt x="37826" y="362954"/>
                    <a:pt x="41022" y="361439"/>
                  </a:cubicBezTo>
                  <a:cubicBezTo>
                    <a:pt x="68612" y="347403"/>
                    <a:pt x="73390" y="293075"/>
                    <a:pt x="81330" y="265171"/>
                  </a:cubicBezTo>
                  <a:cubicBezTo>
                    <a:pt x="87959" y="236156"/>
                    <a:pt x="96303" y="207578"/>
                    <a:pt x="103301" y="178630"/>
                  </a:cubicBezTo>
                  <a:cubicBezTo>
                    <a:pt x="109828" y="145374"/>
                    <a:pt x="119754" y="112757"/>
                    <a:pt x="124767" y="79198"/>
                  </a:cubicBezTo>
                  <a:cubicBezTo>
                    <a:pt x="125743" y="62099"/>
                    <a:pt x="129444" y="43989"/>
                    <a:pt x="123825" y="273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15352530" y="5563468"/>
              <a:ext cx="90682" cy="100209"/>
            </a:xfrm>
            <a:custGeom>
              <a:rect b="b" l="l" r="r" t="t"/>
              <a:pathLst>
                <a:path extrusionOk="0" h="100209" w="90682">
                  <a:moveTo>
                    <a:pt x="67625" y="2730"/>
                  </a:moveTo>
                  <a:cubicBezTo>
                    <a:pt x="9788" y="-18173"/>
                    <a:pt x="-33246" y="87453"/>
                    <a:pt x="34787" y="99402"/>
                  </a:cubicBezTo>
                  <a:cubicBezTo>
                    <a:pt x="37680" y="99940"/>
                    <a:pt x="40473" y="100176"/>
                    <a:pt x="43131" y="100210"/>
                  </a:cubicBezTo>
                  <a:cubicBezTo>
                    <a:pt x="79805" y="100176"/>
                    <a:pt x="96527" y="52412"/>
                    <a:pt x="88856" y="20300"/>
                  </a:cubicBezTo>
                  <a:cubicBezTo>
                    <a:pt x="86904" y="12155"/>
                    <a:pt x="77248" y="-2286"/>
                    <a:pt x="67625" y="27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14189028" y="4561421"/>
              <a:ext cx="393431" cy="607013"/>
            </a:xfrm>
            <a:custGeom>
              <a:rect b="b" l="l" r="r" t="t"/>
              <a:pathLst>
                <a:path extrusionOk="0" h="607013" w="393431">
                  <a:moveTo>
                    <a:pt x="317573" y="589813"/>
                  </a:moveTo>
                  <a:cubicBezTo>
                    <a:pt x="332680" y="580927"/>
                    <a:pt x="337727" y="562043"/>
                    <a:pt x="342303" y="546223"/>
                  </a:cubicBezTo>
                  <a:cubicBezTo>
                    <a:pt x="356804" y="489775"/>
                    <a:pt x="363331" y="431677"/>
                    <a:pt x="370733" y="373984"/>
                  </a:cubicBezTo>
                  <a:cubicBezTo>
                    <a:pt x="380592" y="297945"/>
                    <a:pt x="388196" y="221570"/>
                    <a:pt x="390618" y="144926"/>
                  </a:cubicBezTo>
                  <a:cubicBezTo>
                    <a:pt x="391728" y="104197"/>
                    <a:pt x="397381" y="62727"/>
                    <a:pt x="388599" y="22503"/>
                  </a:cubicBezTo>
                  <a:cubicBezTo>
                    <a:pt x="385369" y="5471"/>
                    <a:pt x="364576" y="-6276"/>
                    <a:pt x="349267" y="3620"/>
                  </a:cubicBezTo>
                  <a:cubicBezTo>
                    <a:pt x="333656" y="12876"/>
                    <a:pt x="328508" y="31188"/>
                    <a:pt x="323663" y="47547"/>
                  </a:cubicBezTo>
                  <a:cubicBezTo>
                    <a:pt x="311281" y="83462"/>
                    <a:pt x="308387" y="121599"/>
                    <a:pt x="304384" y="159164"/>
                  </a:cubicBezTo>
                  <a:cubicBezTo>
                    <a:pt x="301658" y="184409"/>
                    <a:pt x="296443" y="209318"/>
                    <a:pt x="294021" y="234630"/>
                  </a:cubicBezTo>
                  <a:cubicBezTo>
                    <a:pt x="292507" y="246310"/>
                    <a:pt x="292136" y="258293"/>
                    <a:pt x="289411" y="269771"/>
                  </a:cubicBezTo>
                  <a:cubicBezTo>
                    <a:pt x="288435" y="272397"/>
                    <a:pt x="287123" y="274854"/>
                    <a:pt x="285710" y="277244"/>
                  </a:cubicBezTo>
                  <a:cubicBezTo>
                    <a:pt x="282985" y="278961"/>
                    <a:pt x="279687" y="279499"/>
                    <a:pt x="276592" y="280273"/>
                  </a:cubicBezTo>
                  <a:cubicBezTo>
                    <a:pt x="260442" y="283437"/>
                    <a:pt x="243989" y="283303"/>
                    <a:pt x="227570" y="283168"/>
                  </a:cubicBezTo>
                  <a:cubicBezTo>
                    <a:pt x="203345" y="282226"/>
                    <a:pt x="179052" y="282293"/>
                    <a:pt x="154827" y="280980"/>
                  </a:cubicBezTo>
                  <a:cubicBezTo>
                    <a:pt x="140662" y="278355"/>
                    <a:pt x="97091" y="280408"/>
                    <a:pt x="95442" y="261659"/>
                  </a:cubicBezTo>
                  <a:cubicBezTo>
                    <a:pt x="92111" y="244930"/>
                    <a:pt x="94029" y="228235"/>
                    <a:pt x="96216" y="211607"/>
                  </a:cubicBezTo>
                  <a:cubicBezTo>
                    <a:pt x="96216" y="210630"/>
                    <a:pt x="96250" y="209621"/>
                    <a:pt x="96250" y="208644"/>
                  </a:cubicBezTo>
                  <a:cubicBezTo>
                    <a:pt x="96283" y="207231"/>
                    <a:pt x="96351" y="205783"/>
                    <a:pt x="96418" y="204370"/>
                  </a:cubicBezTo>
                  <a:cubicBezTo>
                    <a:pt x="95745" y="203393"/>
                    <a:pt x="95308" y="202249"/>
                    <a:pt x="95240" y="201004"/>
                  </a:cubicBezTo>
                  <a:cubicBezTo>
                    <a:pt x="95240" y="200936"/>
                    <a:pt x="95240" y="200869"/>
                    <a:pt x="95240" y="200802"/>
                  </a:cubicBezTo>
                  <a:cubicBezTo>
                    <a:pt x="95240" y="200667"/>
                    <a:pt x="95240" y="200499"/>
                    <a:pt x="95240" y="200364"/>
                  </a:cubicBezTo>
                  <a:cubicBezTo>
                    <a:pt x="95274" y="195450"/>
                    <a:pt x="95577" y="190569"/>
                    <a:pt x="95846" y="185688"/>
                  </a:cubicBezTo>
                  <a:cubicBezTo>
                    <a:pt x="96082" y="181279"/>
                    <a:pt x="96351" y="176869"/>
                    <a:pt x="96687" y="172493"/>
                  </a:cubicBezTo>
                  <a:cubicBezTo>
                    <a:pt x="97158" y="166334"/>
                    <a:pt x="97629" y="160174"/>
                    <a:pt x="98269" y="154014"/>
                  </a:cubicBezTo>
                  <a:cubicBezTo>
                    <a:pt x="97898" y="154519"/>
                    <a:pt x="97663" y="155158"/>
                    <a:pt x="97629" y="155832"/>
                  </a:cubicBezTo>
                  <a:cubicBezTo>
                    <a:pt x="97057" y="116786"/>
                    <a:pt x="105671" y="75922"/>
                    <a:pt x="94904" y="37785"/>
                  </a:cubicBezTo>
                  <a:cubicBezTo>
                    <a:pt x="79797" y="-5973"/>
                    <a:pt x="40768" y="-958"/>
                    <a:pt x="25627" y="39300"/>
                  </a:cubicBezTo>
                  <a:cubicBezTo>
                    <a:pt x="11226" y="78884"/>
                    <a:pt x="9376" y="121464"/>
                    <a:pt x="5675" y="163068"/>
                  </a:cubicBezTo>
                  <a:cubicBezTo>
                    <a:pt x="1907" y="214434"/>
                    <a:pt x="-45" y="265968"/>
                    <a:pt x="258" y="317502"/>
                  </a:cubicBezTo>
                  <a:cubicBezTo>
                    <a:pt x="-886" y="375195"/>
                    <a:pt x="1974" y="432855"/>
                    <a:pt x="4935" y="490448"/>
                  </a:cubicBezTo>
                  <a:cubicBezTo>
                    <a:pt x="7189" y="515626"/>
                    <a:pt x="8669" y="540905"/>
                    <a:pt x="12404" y="565948"/>
                  </a:cubicBezTo>
                  <a:cubicBezTo>
                    <a:pt x="14658" y="583283"/>
                    <a:pt x="20513" y="604960"/>
                    <a:pt x="41104" y="606879"/>
                  </a:cubicBezTo>
                  <a:cubicBezTo>
                    <a:pt x="42013" y="606980"/>
                    <a:pt x="42887" y="607013"/>
                    <a:pt x="43628" y="607013"/>
                  </a:cubicBezTo>
                  <a:cubicBezTo>
                    <a:pt x="85483" y="607013"/>
                    <a:pt x="85584" y="508591"/>
                    <a:pt x="90866" y="478431"/>
                  </a:cubicBezTo>
                  <a:cubicBezTo>
                    <a:pt x="95240" y="442482"/>
                    <a:pt x="98941" y="406365"/>
                    <a:pt x="100254" y="370146"/>
                  </a:cubicBezTo>
                  <a:cubicBezTo>
                    <a:pt x="110448" y="367016"/>
                    <a:pt x="121215" y="367453"/>
                    <a:pt x="131847" y="367857"/>
                  </a:cubicBezTo>
                  <a:cubicBezTo>
                    <a:pt x="135851" y="368026"/>
                    <a:pt x="139821" y="368160"/>
                    <a:pt x="143758" y="368160"/>
                  </a:cubicBezTo>
                  <a:cubicBezTo>
                    <a:pt x="153885" y="368329"/>
                    <a:pt x="164013" y="368598"/>
                    <a:pt x="174140" y="369237"/>
                  </a:cubicBezTo>
                  <a:cubicBezTo>
                    <a:pt x="191535" y="370483"/>
                    <a:pt x="208930" y="371156"/>
                    <a:pt x="226157" y="374320"/>
                  </a:cubicBezTo>
                  <a:cubicBezTo>
                    <a:pt x="241836" y="376845"/>
                    <a:pt x="256640" y="375868"/>
                    <a:pt x="272487" y="379403"/>
                  </a:cubicBezTo>
                  <a:cubicBezTo>
                    <a:pt x="274977" y="424777"/>
                    <a:pt x="268652" y="470386"/>
                    <a:pt x="268988" y="515895"/>
                  </a:cubicBezTo>
                  <a:cubicBezTo>
                    <a:pt x="269661" y="536125"/>
                    <a:pt x="265186" y="559148"/>
                    <a:pt x="278678" y="576214"/>
                  </a:cubicBezTo>
                  <a:cubicBezTo>
                    <a:pt x="286349" y="589645"/>
                    <a:pt x="303206" y="596377"/>
                    <a:pt x="317573" y="5898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14615351" y="4623770"/>
              <a:ext cx="324048" cy="599300"/>
            </a:xfrm>
            <a:custGeom>
              <a:rect b="b" l="l" r="r" t="t"/>
              <a:pathLst>
                <a:path extrusionOk="0" h="599300" w="324048">
                  <a:moveTo>
                    <a:pt x="98239" y="579100"/>
                  </a:moveTo>
                  <a:cubicBezTo>
                    <a:pt x="117754" y="589400"/>
                    <a:pt x="139186" y="597983"/>
                    <a:pt x="161527" y="598959"/>
                  </a:cubicBezTo>
                  <a:cubicBezTo>
                    <a:pt x="164354" y="599195"/>
                    <a:pt x="167382" y="599329"/>
                    <a:pt x="170477" y="599296"/>
                  </a:cubicBezTo>
                  <a:cubicBezTo>
                    <a:pt x="195543" y="599296"/>
                    <a:pt x="227642" y="591184"/>
                    <a:pt x="237365" y="567520"/>
                  </a:cubicBezTo>
                  <a:cubicBezTo>
                    <a:pt x="242210" y="555975"/>
                    <a:pt x="240898" y="541871"/>
                    <a:pt x="232756" y="532144"/>
                  </a:cubicBezTo>
                  <a:cubicBezTo>
                    <a:pt x="220139" y="516424"/>
                    <a:pt x="198571" y="513967"/>
                    <a:pt x="181681" y="504744"/>
                  </a:cubicBezTo>
                  <a:cubicBezTo>
                    <a:pt x="162772" y="494983"/>
                    <a:pt x="145613" y="481956"/>
                    <a:pt x="131885" y="465665"/>
                  </a:cubicBezTo>
                  <a:cubicBezTo>
                    <a:pt x="117687" y="450854"/>
                    <a:pt x="109107" y="431701"/>
                    <a:pt x="108131" y="411135"/>
                  </a:cubicBezTo>
                  <a:cubicBezTo>
                    <a:pt x="104767" y="381649"/>
                    <a:pt x="130338" y="358423"/>
                    <a:pt x="156514" y="350479"/>
                  </a:cubicBezTo>
                  <a:cubicBezTo>
                    <a:pt x="170309" y="345498"/>
                    <a:pt x="185887" y="344622"/>
                    <a:pt x="198740" y="336948"/>
                  </a:cubicBezTo>
                  <a:cubicBezTo>
                    <a:pt x="210650" y="330115"/>
                    <a:pt x="217985" y="314968"/>
                    <a:pt x="215024" y="301403"/>
                  </a:cubicBezTo>
                  <a:cubicBezTo>
                    <a:pt x="204897" y="274845"/>
                    <a:pt x="178855" y="258755"/>
                    <a:pt x="162436" y="236539"/>
                  </a:cubicBezTo>
                  <a:cubicBezTo>
                    <a:pt x="153789" y="223681"/>
                    <a:pt x="151333" y="209678"/>
                    <a:pt x="150222" y="194127"/>
                  </a:cubicBezTo>
                  <a:cubicBezTo>
                    <a:pt x="147699" y="169623"/>
                    <a:pt x="152443" y="143738"/>
                    <a:pt x="170982" y="126167"/>
                  </a:cubicBezTo>
                  <a:cubicBezTo>
                    <a:pt x="194231" y="111828"/>
                    <a:pt x="222729" y="108731"/>
                    <a:pt x="249713" y="106005"/>
                  </a:cubicBezTo>
                  <a:cubicBezTo>
                    <a:pt x="261489" y="105231"/>
                    <a:pt x="274578" y="104726"/>
                    <a:pt x="286455" y="99239"/>
                  </a:cubicBezTo>
                  <a:cubicBezTo>
                    <a:pt x="307483" y="90791"/>
                    <a:pt x="325383" y="71032"/>
                    <a:pt x="323970" y="47301"/>
                  </a:cubicBezTo>
                  <a:cubicBezTo>
                    <a:pt x="322220" y="31111"/>
                    <a:pt x="308190" y="20104"/>
                    <a:pt x="295539" y="11689"/>
                  </a:cubicBezTo>
                  <a:cubicBezTo>
                    <a:pt x="280432" y="3409"/>
                    <a:pt x="262566" y="3981"/>
                    <a:pt x="245945" y="1625"/>
                  </a:cubicBezTo>
                  <a:cubicBezTo>
                    <a:pt x="239048" y="783"/>
                    <a:pt x="232083" y="379"/>
                    <a:pt x="225152" y="9"/>
                  </a:cubicBezTo>
                  <a:cubicBezTo>
                    <a:pt x="222595" y="-126"/>
                    <a:pt x="220273" y="1288"/>
                    <a:pt x="218860" y="3308"/>
                  </a:cubicBezTo>
                  <a:cubicBezTo>
                    <a:pt x="182489" y="2634"/>
                    <a:pt x="146050" y="12800"/>
                    <a:pt x="116980" y="35016"/>
                  </a:cubicBezTo>
                  <a:cubicBezTo>
                    <a:pt x="77614" y="61775"/>
                    <a:pt x="47165" y="98128"/>
                    <a:pt x="40570" y="146566"/>
                  </a:cubicBezTo>
                  <a:cubicBezTo>
                    <a:pt x="37004" y="174504"/>
                    <a:pt x="35422" y="203552"/>
                    <a:pt x="40772" y="231356"/>
                  </a:cubicBezTo>
                  <a:cubicBezTo>
                    <a:pt x="45785" y="254245"/>
                    <a:pt x="63819" y="270738"/>
                    <a:pt x="81013" y="285246"/>
                  </a:cubicBezTo>
                  <a:cubicBezTo>
                    <a:pt x="43733" y="303994"/>
                    <a:pt x="18162" y="340819"/>
                    <a:pt x="5780" y="379966"/>
                  </a:cubicBezTo>
                  <a:cubicBezTo>
                    <a:pt x="-9125" y="431230"/>
                    <a:pt x="6016" y="488251"/>
                    <a:pt x="37206" y="530494"/>
                  </a:cubicBezTo>
                  <a:cubicBezTo>
                    <a:pt x="52447" y="552340"/>
                    <a:pt x="74620" y="567487"/>
                    <a:pt x="98239" y="579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14952598" y="4499232"/>
              <a:ext cx="374504" cy="637999"/>
            </a:xfrm>
            <a:custGeom>
              <a:rect b="b" l="l" r="r" t="t"/>
              <a:pathLst>
                <a:path extrusionOk="0" h="637999" w="374504">
                  <a:moveTo>
                    <a:pt x="352253" y="47768"/>
                  </a:moveTo>
                  <a:cubicBezTo>
                    <a:pt x="335397" y="47229"/>
                    <a:pt x="320525" y="56991"/>
                    <a:pt x="307100" y="66079"/>
                  </a:cubicBezTo>
                  <a:cubicBezTo>
                    <a:pt x="282236" y="85366"/>
                    <a:pt x="258650" y="106438"/>
                    <a:pt x="235266" y="127442"/>
                  </a:cubicBezTo>
                  <a:cubicBezTo>
                    <a:pt x="209191" y="154639"/>
                    <a:pt x="186009" y="184529"/>
                    <a:pt x="160875" y="212602"/>
                  </a:cubicBezTo>
                  <a:cubicBezTo>
                    <a:pt x="148931" y="194459"/>
                    <a:pt x="140284" y="174566"/>
                    <a:pt x="130829" y="155110"/>
                  </a:cubicBezTo>
                  <a:cubicBezTo>
                    <a:pt x="122922" y="139963"/>
                    <a:pt x="114780" y="126061"/>
                    <a:pt x="107984" y="110073"/>
                  </a:cubicBezTo>
                  <a:cubicBezTo>
                    <a:pt x="99438" y="90348"/>
                    <a:pt x="91329" y="70522"/>
                    <a:pt x="81235" y="51470"/>
                  </a:cubicBezTo>
                  <a:cubicBezTo>
                    <a:pt x="75986" y="39353"/>
                    <a:pt x="69762" y="27538"/>
                    <a:pt x="60408" y="18012"/>
                  </a:cubicBezTo>
                  <a:cubicBezTo>
                    <a:pt x="48800" y="6467"/>
                    <a:pt x="26325" y="-7098"/>
                    <a:pt x="10915" y="4312"/>
                  </a:cubicBezTo>
                  <a:cubicBezTo>
                    <a:pt x="2739" y="11314"/>
                    <a:pt x="1629" y="23297"/>
                    <a:pt x="249" y="33361"/>
                  </a:cubicBezTo>
                  <a:cubicBezTo>
                    <a:pt x="451" y="39992"/>
                    <a:pt x="-2341" y="62814"/>
                    <a:pt x="6810" y="63049"/>
                  </a:cubicBezTo>
                  <a:cubicBezTo>
                    <a:pt x="18856" y="102028"/>
                    <a:pt x="35679" y="139391"/>
                    <a:pt x="52098" y="176686"/>
                  </a:cubicBezTo>
                  <a:cubicBezTo>
                    <a:pt x="62562" y="201056"/>
                    <a:pt x="70368" y="226268"/>
                    <a:pt x="78577" y="251513"/>
                  </a:cubicBezTo>
                  <a:cubicBezTo>
                    <a:pt x="82480" y="265785"/>
                    <a:pt x="89647" y="279249"/>
                    <a:pt x="92406" y="293757"/>
                  </a:cubicBezTo>
                  <a:cubicBezTo>
                    <a:pt x="91463" y="325700"/>
                    <a:pt x="82816" y="356971"/>
                    <a:pt x="78846" y="388611"/>
                  </a:cubicBezTo>
                  <a:cubicBezTo>
                    <a:pt x="73126" y="434961"/>
                    <a:pt x="65388" y="481110"/>
                    <a:pt x="62528" y="527729"/>
                  </a:cubicBezTo>
                  <a:cubicBezTo>
                    <a:pt x="61048" y="546276"/>
                    <a:pt x="59769" y="563510"/>
                    <a:pt x="59668" y="582831"/>
                  </a:cubicBezTo>
                  <a:cubicBezTo>
                    <a:pt x="58491" y="605955"/>
                    <a:pt x="60307" y="629955"/>
                    <a:pt x="86686" y="636990"/>
                  </a:cubicBezTo>
                  <a:cubicBezTo>
                    <a:pt x="89647" y="637663"/>
                    <a:pt x="92406" y="637966"/>
                    <a:pt x="95064" y="638000"/>
                  </a:cubicBezTo>
                  <a:cubicBezTo>
                    <a:pt x="141461" y="638000"/>
                    <a:pt x="143278" y="542472"/>
                    <a:pt x="151589" y="509384"/>
                  </a:cubicBezTo>
                  <a:cubicBezTo>
                    <a:pt x="158890" y="470675"/>
                    <a:pt x="162019" y="431427"/>
                    <a:pt x="166595" y="392348"/>
                  </a:cubicBezTo>
                  <a:cubicBezTo>
                    <a:pt x="168681" y="366799"/>
                    <a:pt x="173795" y="341622"/>
                    <a:pt x="175309" y="316040"/>
                  </a:cubicBezTo>
                  <a:cubicBezTo>
                    <a:pt x="183889" y="305773"/>
                    <a:pt x="196136" y="299210"/>
                    <a:pt x="205456" y="289617"/>
                  </a:cubicBezTo>
                  <a:cubicBezTo>
                    <a:pt x="233046" y="260635"/>
                    <a:pt x="259895" y="230913"/>
                    <a:pt x="287956" y="202437"/>
                  </a:cubicBezTo>
                  <a:cubicBezTo>
                    <a:pt x="299900" y="188669"/>
                    <a:pt x="310263" y="173590"/>
                    <a:pt x="323149" y="160597"/>
                  </a:cubicBezTo>
                  <a:cubicBezTo>
                    <a:pt x="341823" y="141007"/>
                    <a:pt x="356593" y="117714"/>
                    <a:pt x="367226" y="92839"/>
                  </a:cubicBezTo>
                  <a:cubicBezTo>
                    <a:pt x="376310" y="72474"/>
                    <a:pt x="381963" y="50225"/>
                    <a:pt x="352253" y="47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33"/>
          <p:cNvGrpSpPr/>
          <p:nvPr/>
        </p:nvGrpSpPr>
        <p:grpSpPr>
          <a:xfrm>
            <a:off x="13800922" y="4499232"/>
            <a:ext cx="1682299" cy="1439214"/>
            <a:chOff x="13800922" y="4499232"/>
            <a:chExt cx="1682299" cy="1439214"/>
          </a:xfrm>
        </p:grpSpPr>
        <p:sp>
          <p:nvSpPr>
            <p:cNvPr id="1194" name="Google Shape;1194;p33"/>
            <p:cNvSpPr/>
            <p:nvPr/>
          </p:nvSpPr>
          <p:spPr>
            <a:xfrm>
              <a:off x="13800922" y="5208620"/>
              <a:ext cx="544196" cy="527561"/>
            </a:xfrm>
            <a:custGeom>
              <a:rect b="b" l="l" r="r" t="t"/>
              <a:pathLst>
                <a:path extrusionOk="0" h="527561" w="544196">
                  <a:moveTo>
                    <a:pt x="225820" y="524431"/>
                  </a:moveTo>
                  <a:cubicBezTo>
                    <a:pt x="202369" y="511977"/>
                    <a:pt x="204825" y="480370"/>
                    <a:pt x="202638" y="457548"/>
                  </a:cubicBezTo>
                  <a:cubicBezTo>
                    <a:pt x="200350" y="412275"/>
                    <a:pt x="201528" y="366935"/>
                    <a:pt x="201225" y="321662"/>
                  </a:cubicBezTo>
                  <a:cubicBezTo>
                    <a:pt x="201225" y="287968"/>
                    <a:pt x="202470" y="254240"/>
                    <a:pt x="202100" y="220513"/>
                  </a:cubicBezTo>
                  <a:cubicBezTo>
                    <a:pt x="201932" y="194292"/>
                    <a:pt x="200485" y="168070"/>
                    <a:pt x="202302" y="141883"/>
                  </a:cubicBezTo>
                  <a:cubicBezTo>
                    <a:pt x="148300" y="142118"/>
                    <a:pt x="93457" y="137372"/>
                    <a:pt x="43157" y="116940"/>
                  </a:cubicBezTo>
                  <a:cubicBezTo>
                    <a:pt x="31212" y="112834"/>
                    <a:pt x="18460" y="108357"/>
                    <a:pt x="10957" y="97485"/>
                  </a:cubicBezTo>
                  <a:cubicBezTo>
                    <a:pt x="-11855" y="68099"/>
                    <a:pt x="3522" y="41710"/>
                    <a:pt x="33467" y="26765"/>
                  </a:cubicBezTo>
                  <a:cubicBezTo>
                    <a:pt x="44872" y="19157"/>
                    <a:pt x="57759" y="15084"/>
                    <a:pt x="71453" y="14546"/>
                  </a:cubicBezTo>
                  <a:cubicBezTo>
                    <a:pt x="78317" y="14142"/>
                    <a:pt x="90766" y="11247"/>
                    <a:pt x="94803" y="18282"/>
                  </a:cubicBezTo>
                  <a:cubicBezTo>
                    <a:pt x="133429" y="14445"/>
                    <a:pt x="171718" y="7646"/>
                    <a:pt x="210444" y="4852"/>
                  </a:cubicBezTo>
                  <a:cubicBezTo>
                    <a:pt x="256775" y="1385"/>
                    <a:pt x="303273" y="1116"/>
                    <a:pt x="349705" y="846"/>
                  </a:cubicBezTo>
                  <a:cubicBezTo>
                    <a:pt x="383990" y="611"/>
                    <a:pt x="418275" y="-63"/>
                    <a:pt x="452560" y="5"/>
                  </a:cubicBezTo>
                  <a:cubicBezTo>
                    <a:pt x="459155" y="341"/>
                    <a:pt x="465817" y="308"/>
                    <a:pt x="472512" y="274"/>
                  </a:cubicBezTo>
                  <a:cubicBezTo>
                    <a:pt x="488763" y="173"/>
                    <a:pt x="505115" y="72"/>
                    <a:pt x="520492" y="5592"/>
                  </a:cubicBezTo>
                  <a:cubicBezTo>
                    <a:pt x="570523" y="24812"/>
                    <a:pt x="530989" y="70422"/>
                    <a:pt x="496906" y="80419"/>
                  </a:cubicBezTo>
                  <a:cubicBezTo>
                    <a:pt x="476012" y="88733"/>
                    <a:pt x="452729" y="93446"/>
                    <a:pt x="430421" y="94455"/>
                  </a:cubicBezTo>
                  <a:cubicBezTo>
                    <a:pt x="412656" y="95229"/>
                    <a:pt x="395430" y="99673"/>
                    <a:pt x="378203" y="103779"/>
                  </a:cubicBezTo>
                  <a:cubicBezTo>
                    <a:pt x="368917" y="106337"/>
                    <a:pt x="359563" y="108626"/>
                    <a:pt x="350277" y="111083"/>
                  </a:cubicBezTo>
                  <a:cubicBezTo>
                    <a:pt x="344119" y="116839"/>
                    <a:pt x="341966" y="125894"/>
                    <a:pt x="340250" y="133838"/>
                  </a:cubicBezTo>
                  <a:cubicBezTo>
                    <a:pt x="335910" y="167936"/>
                    <a:pt x="331199" y="202000"/>
                    <a:pt x="324975" y="235828"/>
                  </a:cubicBezTo>
                  <a:cubicBezTo>
                    <a:pt x="316563" y="292209"/>
                    <a:pt x="312290" y="349230"/>
                    <a:pt x="300312" y="405072"/>
                  </a:cubicBezTo>
                  <a:cubicBezTo>
                    <a:pt x="294424" y="438463"/>
                    <a:pt x="287224" y="471787"/>
                    <a:pt x="270738" y="501744"/>
                  </a:cubicBezTo>
                  <a:cubicBezTo>
                    <a:pt x="265590" y="515242"/>
                    <a:pt x="252232" y="527528"/>
                    <a:pt x="237866" y="527562"/>
                  </a:cubicBezTo>
                  <a:cubicBezTo>
                    <a:pt x="233895" y="527528"/>
                    <a:pt x="229824" y="526585"/>
                    <a:pt x="225820" y="524431"/>
                  </a:cubicBezTo>
                  <a:close/>
                  <a:moveTo>
                    <a:pt x="217375" y="166589"/>
                  </a:moveTo>
                  <a:cubicBezTo>
                    <a:pt x="218788" y="234280"/>
                    <a:pt x="216837" y="301937"/>
                    <a:pt x="217173" y="369661"/>
                  </a:cubicBezTo>
                  <a:cubicBezTo>
                    <a:pt x="217106" y="401504"/>
                    <a:pt x="217005" y="434861"/>
                    <a:pt x="219091" y="466334"/>
                  </a:cubicBezTo>
                  <a:cubicBezTo>
                    <a:pt x="221177" y="481683"/>
                    <a:pt x="218889" y="508577"/>
                    <a:pt x="238539" y="511741"/>
                  </a:cubicBezTo>
                  <a:cubicBezTo>
                    <a:pt x="248329" y="510092"/>
                    <a:pt x="253410" y="501710"/>
                    <a:pt x="257212" y="493363"/>
                  </a:cubicBezTo>
                  <a:cubicBezTo>
                    <a:pt x="263470" y="480235"/>
                    <a:pt x="269627" y="466973"/>
                    <a:pt x="273867" y="453004"/>
                  </a:cubicBezTo>
                  <a:cubicBezTo>
                    <a:pt x="286686" y="399585"/>
                    <a:pt x="295299" y="345763"/>
                    <a:pt x="301961" y="291334"/>
                  </a:cubicBezTo>
                  <a:cubicBezTo>
                    <a:pt x="305359" y="245522"/>
                    <a:pt x="316126" y="200721"/>
                    <a:pt x="321476" y="155145"/>
                  </a:cubicBezTo>
                  <a:cubicBezTo>
                    <a:pt x="324235" y="134982"/>
                    <a:pt x="324504" y="108525"/>
                    <a:pt x="343749" y="96542"/>
                  </a:cubicBezTo>
                  <a:cubicBezTo>
                    <a:pt x="361615" y="91224"/>
                    <a:pt x="379885" y="86983"/>
                    <a:pt x="398054" y="82742"/>
                  </a:cubicBezTo>
                  <a:cubicBezTo>
                    <a:pt x="419587" y="77592"/>
                    <a:pt x="442029" y="79308"/>
                    <a:pt x="463529" y="73956"/>
                  </a:cubicBezTo>
                  <a:cubicBezTo>
                    <a:pt x="484625" y="68840"/>
                    <a:pt x="507504" y="62377"/>
                    <a:pt x="522140" y="45379"/>
                  </a:cubicBezTo>
                  <a:cubicBezTo>
                    <a:pt x="545053" y="18888"/>
                    <a:pt x="495728" y="15354"/>
                    <a:pt x="478737" y="16094"/>
                  </a:cubicBezTo>
                  <a:cubicBezTo>
                    <a:pt x="461611" y="15690"/>
                    <a:pt x="444452" y="15387"/>
                    <a:pt x="427326" y="15455"/>
                  </a:cubicBezTo>
                  <a:cubicBezTo>
                    <a:pt x="409695" y="15421"/>
                    <a:pt x="392065" y="15455"/>
                    <a:pt x="374468" y="15455"/>
                  </a:cubicBezTo>
                  <a:cubicBezTo>
                    <a:pt x="346273" y="15488"/>
                    <a:pt x="318078" y="15522"/>
                    <a:pt x="289882" y="15421"/>
                  </a:cubicBezTo>
                  <a:cubicBezTo>
                    <a:pt x="239514" y="15219"/>
                    <a:pt x="189247" y="18148"/>
                    <a:pt x="139283" y="23903"/>
                  </a:cubicBezTo>
                  <a:cubicBezTo>
                    <a:pt x="111357" y="27270"/>
                    <a:pt x="83027" y="26428"/>
                    <a:pt x="55606" y="33126"/>
                  </a:cubicBezTo>
                  <a:cubicBezTo>
                    <a:pt x="30943" y="44638"/>
                    <a:pt x="-112" y="61468"/>
                    <a:pt x="25896" y="90517"/>
                  </a:cubicBezTo>
                  <a:cubicBezTo>
                    <a:pt x="38379" y="101187"/>
                    <a:pt x="56043" y="103375"/>
                    <a:pt x="70746" y="110175"/>
                  </a:cubicBezTo>
                  <a:cubicBezTo>
                    <a:pt x="111828" y="121754"/>
                    <a:pt x="155669" y="126399"/>
                    <a:pt x="197894" y="125793"/>
                  </a:cubicBezTo>
                  <a:cubicBezTo>
                    <a:pt x="198769" y="125759"/>
                    <a:pt x="199644" y="125726"/>
                    <a:pt x="200451" y="125726"/>
                  </a:cubicBezTo>
                  <a:cubicBezTo>
                    <a:pt x="226863" y="125793"/>
                    <a:pt x="215861" y="147908"/>
                    <a:pt x="217375" y="16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14157687" y="5308654"/>
              <a:ext cx="310324" cy="553349"/>
            </a:xfrm>
            <a:custGeom>
              <a:rect b="b" l="l" r="r" t="t"/>
              <a:pathLst>
                <a:path extrusionOk="0" h="553349" w="310324">
                  <a:moveTo>
                    <a:pt x="32440" y="553283"/>
                  </a:moveTo>
                  <a:cubicBezTo>
                    <a:pt x="12757" y="550186"/>
                    <a:pt x="4749" y="529148"/>
                    <a:pt x="2932" y="511510"/>
                  </a:cubicBezTo>
                  <a:cubicBezTo>
                    <a:pt x="-1980" y="476403"/>
                    <a:pt x="274" y="440790"/>
                    <a:pt x="2529" y="405548"/>
                  </a:cubicBezTo>
                  <a:cubicBezTo>
                    <a:pt x="6095" y="358525"/>
                    <a:pt x="10133" y="311535"/>
                    <a:pt x="17232" y="264916"/>
                  </a:cubicBezTo>
                  <a:cubicBezTo>
                    <a:pt x="23389" y="218969"/>
                    <a:pt x="32238" y="173427"/>
                    <a:pt x="38631" y="127514"/>
                  </a:cubicBezTo>
                  <a:cubicBezTo>
                    <a:pt x="45023" y="96547"/>
                    <a:pt x="38597" y="59521"/>
                    <a:pt x="61745" y="34814"/>
                  </a:cubicBezTo>
                  <a:cubicBezTo>
                    <a:pt x="76516" y="17277"/>
                    <a:pt x="102255" y="12767"/>
                    <a:pt x="122375" y="23572"/>
                  </a:cubicBezTo>
                  <a:cubicBezTo>
                    <a:pt x="144245" y="37170"/>
                    <a:pt x="136608" y="67229"/>
                    <a:pt x="136877" y="88839"/>
                  </a:cubicBezTo>
                  <a:cubicBezTo>
                    <a:pt x="134522" y="123946"/>
                    <a:pt x="128735" y="158684"/>
                    <a:pt x="123654" y="193455"/>
                  </a:cubicBezTo>
                  <a:cubicBezTo>
                    <a:pt x="121097" y="215805"/>
                    <a:pt x="114973" y="238660"/>
                    <a:pt x="118102" y="261112"/>
                  </a:cubicBezTo>
                  <a:cubicBezTo>
                    <a:pt x="138997" y="258688"/>
                    <a:pt x="159857" y="255861"/>
                    <a:pt x="180516" y="251956"/>
                  </a:cubicBezTo>
                  <a:cubicBezTo>
                    <a:pt x="188288" y="250442"/>
                    <a:pt x="195354" y="248860"/>
                    <a:pt x="202789" y="246335"/>
                  </a:cubicBezTo>
                  <a:cubicBezTo>
                    <a:pt x="205212" y="245090"/>
                    <a:pt x="209216" y="244820"/>
                    <a:pt x="210427" y="242161"/>
                  </a:cubicBezTo>
                  <a:cubicBezTo>
                    <a:pt x="214195" y="208434"/>
                    <a:pt x="216450" y="174538"/>
                    <a:pt x="223852" y="141315"/>
                  </a:cubicBezTo>
                  <a:cubicBezTo>
                    <a:pt x="228966" y="112771"/>
                    <a:pt x="235527" y="84530"/>
                    <a:pt x="244073" y="56794"/>
                  </a:cubicBezTo>
                  <a:cubicBezTo>
                    <a:pt x="249221" y="40031"/>
                    <a:pt x="254234" y="22292"/>
                    <a:pt x="265875" y="8727"/>
                  </a:cubicBezTo>
                  <a:cubicBezTo>
                    <a:pt x="286298" y="-15340"/>
                    <a:pt x="307428" y="15762"/>
                    <a:pt x="308774" y="37036"/>
                  </a:cubicBezTo>
                  <a:cubicBezTo>
                    <a:pt x="313484" y="84833"/>
                    <a:pt x="306284" y="133169"/>
                    <a:pt x="302819" y="180799"/>
                  </a:cubicBezTo>
                  <a:cubicBezTo>
                    <a:pt x="301843" y="215940"/>
                    <a:pt x="295517" y="250610"/>
                    <a:pt x="292086" y="285549"/>
                  </a:cubicBezTo>
                  <a:cubicBezTo>
                    <a:pt x="288788" y="319714"/>
                    <a:pt x="287039" y="354048"/>
                    <a:pt x="283573" y="388213"/>
                  </a:cubicBezTo>
                  <a:cubicBezTo>
                    <a:pt x="278728" y="425004"/>
                    <a:pt x="276339" y="470714"/>
                    <a:pt x="251845" y="500234"/>
                  </a:cubicBezTo>
                  <a:cubicBezTo>
                    <a:pt x="236132" y="517098"/>
                    <a:pt x="211806" y="508245"/>
                    <a:pt x="205548" y="487342"/>
                  </a:cubicBezTo>
                  <a:cubicBezTo>
                    <a:pt x="199492" y="464925"/>
                    <a:pt x="202554" y="441194"/>
                    <a:pt x="203260" y="418238"/>
                  </a:cubicBezTo>
                  <a:cubicBezTo>
                    <a:pt x="204270" y="391680"/>
                    <a:pt x="207500" y="364853"/>
                    <a:pt x="204741" y="338396"/>
                  </a:cubicBezTo>
                  <a:cubicBezTo>
                    <a:pt x="194075" y="338530"/>
                    <a:pt x="183544" y="337184"/>
                    <a:pt x="172945" y="336174"/>
                  </a:cubicBezTo>
                  <a:cubicBezTo>
                    <a:pt x="159016" y="335501"/>
                    <a:pt x="145154" y="337319"/>
                    <a:pt x="131258" y="338261"/>
                  </a:cubicBezTo>
                  <a:cubicBezTo>
                    <a:pt x="117429" y="340213"/>
                    <a:pt x="101549" y="336746"/>
                    <a:pt x="89234" y="344354"/>
                  </a:cubicBezTo>
                  <a:cubicBezTo>
                    <a:pt x="87014" y="367848"/>
                    <a:pt x="85331" y="391478"/>
                    <a:pt x="82572" y="414939"/>
                  </a:cubicBezTo>
                  <a:cubicBezTo>
                    <a:pt x="78030" y="446142"/>
                    <a:pt x="77324" y="553350"/>
                    <a:pt x="34257" y="553350"/>
                  </a:cubicBezTo>
                  <a:cubicBezTo>
                    <a:pt x="33752" y="553350"/>
                    <a:pt x="33113" y="553316"/>
                    <a:pt x="32440" y="553283"/>
                  </a:cubicBezTo>
                  <a:close/>
                  <a:moveTo>
                    <a:pt x="85533" y="36329"/>
                  </a:moveTo>
                  <a:cubicBezTo>
                    <a:pt x="69955" y="44508"/>
                    <a:pt x="61207" y="61439"/>
                    <a:pt x="58314" y="78101"/>
                  </a:cubicBezTo>
                  <a:cubicBezTo>
                    <a:pt x="43947" y="175009"/>
                    <a:pt x="27258" y="271749"/>
                    <a:pt x="20327" y="369599"/>
                  </a:cubicBezTo>
                  <a:cubicBezTo>
                    <a:pt x="19217" y="397335"/>
                    <a:pt x="3067" y="533692"/>
                    <a:pt x="35199" y="537597"/>
                  </a:cubicBezTo>
                  <a:cubicBezTo>
                    <a:pt x="59390" y="530966"/>
                    <a:pt x="63226" y="443853"/>
                    <a:pt x="66153" y="420695"/>
                  </a:cubicBezTo>
                  <a:cubicBezTo>
                    <a:pt x="68744" y="395618"/>
                    <a:pt x="71301" y="370575"/>
                    <a:pt x="73185" y="345464"/>
                  </a:cubicBezTo>
                  <a:cubicBezTo>
                    <a:pt x="75170" y="320892"/>
                    <a:pt x="106932" y="324225"/>
                    <a:pt x="124899" y="322811"/>
                  </a:cubicBezTo>
                  <a:cubicBezTo>
                    <a:pt x="142294" y="321734"/>
                    <a:pt x="159689" y="319075"/>
                    <a:pt x="177117" y="320522"/>
                  </a:cubicBezTo>
                  <a:cubicBezTo>
                    <a:pt x="186942" y="321566"/>
                    <a:pt x="196800" y="322609"/>
                    <a:pt x="206692" y="322474"/>
                  </a:cubicBezTo>
                  <a:cubicBezTo>
                    <a:pt x="228293" y="319815"/>
                    <a:pt x="220554" y="363843"/>
                    <a:pt x="221295" y="377307"/>
                  </a:cubicBezTo>
                  <a:cubicBezTo>
                    <a:pt x="220756" y="400162"/>
                    <a:pt x="218603" y="422984"/>
                    <a:pt x="218165" y="445873"/>
                  </a:cubicBezTo>
                  <a:cubicBezTo>
                    <a:pt x="218468" y="459606"/>
                    <a:pt x="216517" y="474551"/>
                    <a:pt x="222943" y="487140"/>
                  </a:cubicBezTo>
                  <a:cubicBezTo>
                    <a:pt x="243770" y="512015"/>
                    <a:pt x="257296" y="452403"/>
                    <a:pt x="260492" y="438737"/>
                  </a:cubicBezTo>
                  <a:cubicBezTo>
                    <a:pt x="271124" y="382120"/>
                    <a:pt x="271494" y="324225"/>
                    <a:pt x="278055" y="267103"/>
                  </a:cubicBezTo>
                  <a:cubicBezTo>
                    <a:pt x="284953" y="221696"/>
                    <a:pt x="287173" y="175850"/>
                    <a:pt x="291345" y="130140"/>
                  </a:cubicBezTo>
                  <a:cubicBezTo>
                    <a:pt x="291749" y="104289"/>
                    <a:pt x="303222" y="30741"/>
                    <a:pt x="281790" y="16032"/>
                  </a:cubicBezTo>
                  <a:cubicBezTo>
                    <a:pt x="262780" y="30741"/>
                    <a:pt x="252854" y="87223"/>
                    <a:pt x="246024" y="111694"/>
                  </a:cubicBezTo>
                  <a:cubicBezTo>
                    <a:pt x="240439" y="138387"/>
                    <a:pt x="235258" y="164204"/>
                    <a:pt x="231691" y="191099"/>
                  </a:cubicBezTo>
                  <a:cubicBezTo>
                    <a:pt x="229302" y="209612"/>
                    <a:pt x="228966" y="228428"/>
                    <a:pt x="225702" y="246806"/>
                  </a:cubicBezTo>
                  <a:cubicBezTo>
                    <a:pt x="221160" y="267608"/>
                    <a:pt x="158377" y="270638"/>
                    <a:pt x="139468" y="274509"/>
                  </a:cubicBezTo>
                  <a:cubicBezTo>
                    <a:pt x="132772" y="275518"/>
                    <a:pt x="126043" y="276360"/>
                    <a:pt x="119280" y="277000"/>
                  </a:cubicBezTo>
                  <a:cubicBezTo>
                    <a:pt x="114637" y="277942"/>
                    <a:pt x="109455" y="276899"/>
                    <a:pt x="106461" y="272927"/>
                  </a:cubicBezTo>
                  <a:cubicBezTo>
                    <a:pt x="94348" y="255120"/>
                    <a:pt x="106225" y="210823"/>
                    <a:pt x="108211" y="189079"/>
                  </a:cubicBezTo>
                  <a:cubicBezTo>
                    <a:pt x="114502" y="142123"/>
                    <a:pt x="124529" y="94494"/>
                    <a:pt x="120861" y="47201"/>
                  </a:cubicBezTo>
                  <a:cubicBezTo>
                    <a:pt x="119011" y="37473"/>
                    <a:pt x="108984" y="33602"/>
                    <a:pt x="99160" y="33602"/>
                  </a:cubicBezTo>
                  <a:cubicBezTo>
                    <a:pt x="94214" y="33636"/>
                    <a:pt x="89302" y="34612"/>
                    <a:pt x="85533" y="36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14483999" y="5271610"/>
              <a:ext cx="297452" cy="517353"/>
            </a:xfrm>
            <a:custGeom>
              <a:rect b="b" l="l" r="r" t="t"/>
              <a:pathLst>
                <a:path extrusionOk="0" h="517353" w="297452">
                  <a:moveTo>
                    <a:pt x="112504" y="516409"/>
                  </a:moveTo>
                  <a:cubicBezTo>
                    <a:pt x="89052" y="512571"/>
                    <a:pt x="69336" y="498030"/>
                    <a:pt x="53926" y="480561"/>
                  </a:cubicBezTo>
                  <a:cubicBezTo>
                    <a:pt x="34311" y="459422"/>
                    <a:pt x="15132" y="436297"/>
                    <a:pt x="8100" y="407753"/>
                  </a:cubicBezTo>
                  <a:cubicBezTo>
                    <a:pt x="2885" y="390721"/>
                    <a:pt x="-917" y="373184"/>
                    <a:pt x="194" y="355311"/>
                  </a:cubicBezTo>
                  <a:cubicBezTo>
                    <a:pt x="530" y="332018"/>
                    <a:pt x="1943" y="308287"/>
                    <a:pt x="10792" y="286442"/>
                  </a:cubicBezTo>
                  <a:cubicBezTo>
                    <a:pt x="21054" y="255474"/>
                    <a:pt x="49519" y="233225"/>
                    <a:pt x="79800" y="223430"/>
                  </a:cubicBezTo>
                  <a:cubicBezTo>
                    <a:pt x="66005" y="206667"/>
                    <a:pt x="56349" y="186976"/>
                    <a:pt x="50191" y="166241"/>
                  </a:cubicBezTo>
                  <a:cubicBezTo>
                    <a:pt x="40804" y="141030"/>
                    <a:pt x="38954" y="112856"/>
                    <a:pt x="48307" y="87342"/>
                  </a:cubicBezTo>
                  <a:cubicBezTo>
                    <a:pt x="63313" y="51157"/>
                    <a:pt x="92114" y="19146"/>
                    <a:pt x="129562" y="5884"/>
                  </a:cubicBezTo>
                  <a:cubicBezTo>
                    <a:pt x="155739" y="-3204"/>
                    <a:pt x="184405" y="-141"/>
                    <a:pt x="211255" y="4268"/>
                  </a:cubicBezTo>
                  <a:cubicBezTo>
                    <a:pt x="212533" y="3326"/>
                    <a:pt x="214081" y="2821"/>
                    <a:pt x="215763" y="2888"/>
                  </a:cubicBezTo>
                  <a:cubicBezTo>
                    <a:pt x="226261" y="3460"/>
                    <a:pt x="236556" y="5817"/>
                    <a:pt x="246751" y="8206"/>
                  </a:cubicBezTo>
                  <a:cubicBezTo>
                    <a:pt x="261690" y="12279"/>
                    <a:pt x="277436" y="18372"/>
                    <a:pt x="288169" y="29884"/>
                  </a:cubicBezTo>
                  <a:cubicBezTo>
                    <a:pt x="307482" y="50888"/>
                    <a:pt x="294764" y="79633"/>
                    <a:pt x="267477" y="83336"/>
                  </a:cubicBezTo>
                  <a:cubicBezTo>
                    <a:pt x="252538" y="85726"/>
                    <a:pt x="237599" y="84009"/>
                    <a:pt x="222661" y="82293"/>
                  </a:cubicBezTo>
                  <a:cubicBezTo>
                    <a:pt x="207150" y="80509"/>
                    <a:pt x="191639" y="78758"/>
                    <a:pt x="176162" y="81586"/>
                  </a:cubicBezTo>
                  <a:cubicBezTo>
                    <a:pt x="154662" y="84682"/>
                    <a:pt x="147596" y="110298"/>
                    <a:pt x="149447" y="129047"/>
                  </a:cubicBezTo>
                  <a:cubicBezTo>
                    <a:pt x="149750" y="166477"/>
                    <a:pt x="176498" y="196333"/>
                    <a:pt x="204054" y="218549"/>
                  </a:cubicBezTo>
                  <a:cubicBezTo>
                    <a:pt x="214081" y="227738"/>
                    <a:pt x="225520" y="237567"/>
                    <a:pt x="229222" y="251200"/>
                  </a:cubicBezTo>
                  <a:cubicBezTo>
                    <a:pt x="231913" y="262543"/>
                    <a:pt x="228313" y="277791"/>
                    <a:pt x="216200" y="281931"/>
                  </a:cubicBezTo>
                  <a:cubicBezTo>
                    <a:pt x="204559" y="285398"/>
                    <a:pt x="192076" y="283379"/>
                    <a:pt x="180098" y="284624"/>
                  </a:cubicBezTo>
                  <a:cubicBezTo>
                    <a:pt x="153552" y="288058"/>
                    <a:pt x="109846" y="287519"/>
                    <a:pt x="98473" y="316803"/>
                  </a:cubicBezTo>
                  <a:cubicBezTo>
                    <a:pt x="94806" y="327171"/>
                    <a:pt x="95445" y="338279"/>
                    <a:pt x="96118" y="349050"/>
                  </a:cubicBezTo>
                  <a:cubicBezTo>
                    <a:pt x="97094" y="371804"/>
                    <a:pt x="102915" y="394592"/>
                    <a:pt x="116373" y="413274"/>
                  </a:cubicBezTo>
                  <a:cubicBezTo>
                    <a:pt x="127712" y="432797"/>
                    <a:pt x="147260" y="447102"/>
                    <a:pt x="155234" y="468443"/>
                  </a:cubicBezTo>
                  <a:cubicBezTo>
                    <a:pt x="164520" y="497290"/>
                    <a:pt x="149884" y="517351"/>
                    <a:pt x="123136" y="517351"/>
                  </a:cubicBezTo>
                  <a:cubicBezTo>
                    <a:pt x="119738" y="517385"/>
                    <a:pt x="116205" y="517082"/>
                    <a:pt x="112504" y="516409"/>
                  </a:cubicBezTo>
                  <a:close/>
                  <a:moveTo>
                    <a:pt x="72028" y="74315"/>
                  </a:moveTo>
                  <a:cubicBezTo>
                    <a:pt x="45346" y="113799"/>
                    <a:pt x="60857" y="164592"/>
                    <a:pt x="83669" y="202089"/>
                  </a:cubicBezTo>
                  <a:cubicBezTo>
                    <a:pt x="91374" y="214611"/>
                    <a:pt x="110653" y="227738"/>
                    <a:pt x="87942" y="237332"/>
                  </a:cubicBezTo>
                  <a:cubicBezTo>
                    <a:pt x="62035" y="245780"/>
                    <a:pt x="36094" y="262913"/>
                    <a:pt x="26639" y="289606"/>
                  </a:cubicBezTo>
                  <a:cubicBezTo>
                    <a:pt x="21290" y="302700"/>
                    <a:pt x="17959" y="316601"/>
                    <a:pt x="17118" y="330772"/>
                  </a:cubicBezTo>
                  <a:cubicBezTo>
                    <a:pt x="16344" y="346088"/>
                    <a:pt x="14964" y="361538"/>
                    <a:pt x="16882" y="376786"/>
                  </a:cubicBezTo>
                  <a:cubicBezTo>
                    <a:pt x="19910" y="393212"/>
                    <a:pt x="24452" y="409605"/>
                    <a:pt x="31316" y="424853"/>
                  </a:cubicBezTo>
                  <a:cubicBezTo>
                    <a:pt x="38382" y="438418"/>
                    <a:pt x="48442" y="450132"/>
                    <a:pt x="58233" y="461744"/>
                  </a:cubicBezTo>
                  <a:cubicBezTo>
                    <a:pt x="75392" y="481705"/>
                    <a:pt x="97296" y="502305"/>
                    <a:pt x="125390" y="501329"/>
                  </a:cubicBezTo>
                  <a:cubicBezTo>
                    <a:pt x="140363" y="500050"/>
                    <a:pt x="143828" y="491231"/>
                    <a:pt x="141035" y="477598"/>
                  </a:cubicBezTo>
                  <a:cubicBezTo>
                    <a:pt x="139387" y="467568"/>
                    <a:pt x="132355" y="460028"/>
                    <a:pt x="126130" y="452454"/>
                  </a:cubicBezTo>
                  <a:cubicBezTo>
                    <a:pt x="111797" y="435052"/>
                    <a:pt x="97060" y="417077"/>
                    <a:pt x="89086" y="395737"/>
                  </a:cubicBezTo>
                  <a:cubicBezTo>
                    <a:pt x="80910" y="374295"/>
                    <a:pt x="79093" y="350767"/>
                    <a:pt x="79934" y="328012"/>
                  </a:cubicBezTo>
                  <a:cubicBezTo>
                    <a:pt x="83030" y="273146"/>
                    <a:pt x="148572" y="270723"/>
                    <a:pt x="190562" y="268198"/>
                  </a:cubicBezTo>
                  <a:cubicBezTo>
                    <a:pt x="192884" y="267996"/>
                    <a:pt x="195340" y="268030"/>
                    <a:pt x="197763" y="268063"/>
                  </a:cubicBezTo>
                  <a:cubicBezTo>
                    <a:pt x="202574" y="268131"/>
                    <a:pt x="207419" y="268232"/>
                    <a:pt x="211793" y="266380"/>
                  </a:cubicBezTo>
                  <a:cubicBezTo>
                    <a:pt x="213778" y="263957"/>
                    <a:pt x="214081" y="260322"/>
                    <a:pt x="214047" y="257259"/>
                  </a:cubicBezTo>
                  <a:cubicBezTo>
                    <a:pt x="212567" y="246891"/>
                    <a:pt x="201901" y="238745"/>
                    <a:pt x="195306" y="232081"/>
                  </a:cubicBezTo>
                  <a:cubicBezTo>
                    <a:pt x="186592" y="224507"/>
                    <a:pt x="177609" y="217236"/>
                    <a:pt x="169567" y="208922"/>
                  </a:cubicBezTo>
                  <a:cubicBezTo>
                    <a:pt x="154326" y="191823"/>
                    <a:pt x="140093" y="171560"/>
                    <a:pt x="135518" y="148772"/>
                  </a:cubicBezTo>
                  <a:cubicBezTo>
                    <a:pt x="129158" y="118410"/>
                    <a:pt x="134441" y="74887"/>
                    <a:pt x="170072" y="66607"/>
                  </a:cubicBezTo>
                  <a:cubicBezTo>
                    <a:pt x="187198" y="62433"/>
                    <a:pt x="204424" y="64352"/>
                    <a:pt x="221685" y="66304"/>
                  </a:cubicBezTo>
                  <a:cubicBezTo>
                    <a:pt x="236153" y="67920"/>
                    <a:pt x="250620" y="69535"/>
                    <a:pt x="265054" y="67583"/>
                  </a:cubicBezTo>
                  <a:cubicBezTo>
                    <a:pt x="295168" y="60750"/>
                    <a:pt x="278614" y="35236"/>
                    <a:pt x="257686" y="28874"/>
                  </a:cubicBezTo>
                  <a:cubicBezTo>
                    <a:pt x="244228" y="22680"/>
                    <a:pt x="229222" y="20358"/>
                    <a:pt x="214653" y="18675"/>
                  </a:cubicBezTo>
                  <a:cubicBezTo>
                    <a:pt x="212399" y="18439"/>
                    <a:pt x="210447" y="17126"/>
                    <a:pt x="209236" y="15309"/>
                  </a:cubicBezTo>
                  <a:cubicBezTo>
                    <a:pt x="198032" y="13693"/>
                    <a:pt x="187400" y="12818"/>
                    <a:pt x="177373" y="12818"/>
                  </a:cubicBezTo>
                  <a:cubicBezTo>
                    <a:pt x="132725" y="12885"/>
                    <a:pt x="99146" y="29951"/>
                    <a:pt x="72028" y="74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14710827" y="5351685"/>
              <a:ext cx="361268" cy="586761"/>
            </a:xfrm>
            <a:custGeom>
              <a:rect b="b" l="l" r="r" t="t"/>
              <a:pathLst>
                <a:path extrusionOk="0" h="586761" w="361268">
                  <a:moveTo>
                    <a:pt x="198785" y="557409"/>
                  </a:moveTo>
                  <a:cubicBezTo>
                    <a:pt x="197035" y="542430"/>
                    <a:pt x="197069" y="527283"/>
                    <a:pt x="196665" y="512237"/>
                  </a:cubicBezTo>
                  <a:cubicBezTo>
                    <a:pt x="196665" y="475884"/>
                    <a:pt x="196665" y="439498"/>
                    <a:pt x="196833" y="403178"/>
                  </a:cubicBezTo>
                  <a:cubicBezTo>
                    <a:pt x="196059" y="384059"/>
                    <a:pt x="198482" y="363695"/>
                    <a:pt x="191618" y="345518"/>
                  </a:cubicBezTo>
                  <a:cubicBezTo>
                    <a:pt x="162481" y="347302"/>
                    <a:pt x="133141" y="346158"/>
                    <a:pt x="104341" y="351779"/>
                  </a:cubicBezTo>
                  <a:cubicBezTo>
                    <a:pt x="100909" y="386920"/>
                    <a:pt x="94280" y="421557"/>
                    <a:pt x="89267" y="456462"/>
                  </a:cubicBezTo>
                  <a:cubicBezTo>
                    <a:pt x="84153" y="483289"/>
                    <a:pt x="84523" y="511732"/>
                    <a:pt x="72579" y="536776"/>
                  </a:cubicBezTo>
                  <a:cubicBezTo>
                    <a:pt x="65345" y="551956"/>
                    <a:pt x="52627" y="566531"/>
                    <a:pt x="35165" y="568988"/>
                  </a:cubicBezTo>
                  <a:cubicBezTo>
                    <a:pt x="20831" y="570638"/>
                    <a:pt x="4849" y="562088"/>
                    <a:pt x="1519" y="547379"/>
                  </a:cubicBezTo>
                  <a:cubicBezTo>
                    <a:pt x="-3360" y="519945"/>
                    <a:pt x="4883" y="491974"/>
                    <a:pt x="7104" y="464574"/>
                  </a:cubicBezTo>
                  <a:cubicBezTo>
                    <a:pt x="8584" y="440002"/>
                    <a:pt x="12353" y="415666"/>
                    <a:pt x="17198" y="391532"/>
                  </a:cubicBezTo>
                  <a:cubicBezTo>
                    <a:pt x="31060" y="306809"/>
                    <a:pt x="53468" y="223533"/>
                    <a:pt x="68777" y="139181"/>
                  </a:cubicBezTo>
                  <a:cubicBezTo>
                    <a:pt x="74396" y="112623"/>
                    <a:pt x="78500" y="85863"/>
                    <a:pt x="80822" y="58868"/>
                  </a:cubicBezTo>
                  <a:cubicBezTo>
                    <a:pt x="85600" y="30795"/>
                    <a:pt x="111507" y="11272"/>
                    <a:pt x="138289" y="6055"/>
                  </a:cubicBezTo>
                  <a:cubicBezTo>
                    <a:pt x="166888" y="-2562"/>
                    <a:pt x="197439" y="-947"/>
                    <a:pt x="226475" y="4473"/>
                  </a:cubicBezTo>
                  <a:cubicBezTo>
                    <a:pt x="262712" y="10599"/>
                    <a:pt x="294844" y="27934"/>
                    <a:pt x="318800" y="55905"/>
                  </a:cubicBezTo>
                  <a:cubicBezTo>
                    <a:pt x="360218" y="96432"/>
                    <a:pt x="367317" y="135478"/>
                    <a:pt x="357123" y="191220"/>
                  </a:cubicBezTo>
                  <a:cubicBezTo>
                    <a:pt x="350158" y="221144"/>
                    <a:pt x="338954" y="250630"/>
                    <a:pt x="321862" y="276279"/>
                  </a:cubicBezTo>
                  <a:cubicBezTo>
                    <a:pt x="311465" y="291325"/>
                    <a:pt x="297771" y="303746"/>
                    <a:pt x="283640" y="315258"/>
                  </a:cubicBezTo>
                  <a:cubicBezTo>
                    <a:pt x="279367" y="319027"/>
                    <a:pt x="273849" y="322595"/>
                    <a:pt x="272335" y="328385"/>
                  </a:cubicBezTo>
                  <a:cubicBezTo>
                    <a:pt x="281486" y="376486"/>
                    <a:pt x="280376" y="425529"/>
                    <a:pt x="279871" y="474268"/>
                  </a:cubicBezTo>
                  <a:cubicBezTo>
                    <a:pt x="276742" y="510453"/>
                    <a:pt x="292320" y="586424"/>
                    <a:pt x="238285" y="586761"/>
                  </a:cubicBezTo>
                  <a:cubicBezTo>
                    <a:pt x="237982" y="586761"/>
                    <a:pt x="237679" y="586761"/>
                    <a:pt x="237410" y="586761"/>
                  </a:cubicBezTo>
                  <a:cubicBezTo>
                    <a:pt x="219948" y="586727"/>
                    <a:pt x="201746" y="575485"/>
                    <a:pt x="198785" y="557409"/>
                  </a:cubicBezTo>
                  <a:close/>
                  <a:moveTo>
                    <a:pt x="199861" y="331549"/>
                  </a:moveTo>
                  <a:cubicBezTo>
                    <a:pt x="212411" y="341613"/>
                    <a:pt x="210897" y="360430"/>
                    <a:pt x="212277" y="375004"/>
                  </a:cubicBezTo>
                  <a:cubicBezTo>
                    <a:pt x="213353" y="417214"/>
                    <a:pt x="212277" y="459492"/>
                    <a:pt x="212579" y="501769"/>
                  </a:cubicBezTo>
                  <a:cubicBezTo>
                    <a:pt x="212310" y="517488"/>
                    <a:pt x="213185" y="533140"/>
                    <a:pt x="213824" y="548860"/>
                  </a:cubicBezTo>
                  <a:cubicBezTo>
                    <a:pt x="212950" y="563468"/>
                    <a:pt x="227316" y="572119"/>
                    <a:pt x="240640" y="570806"/>
                  </a:cubicBezTo>
                  <a:cubicBezTo>
                    <a:pt x="269946" y="569493"/>
                    <a:pt x="261904" y="518229"/>
                    <a:pt x="263721" y="497864"/>
                  </a:cubicBezTo>
                  <a:cubicBezTo>
                    <a:pt x="263755" y="461713"/>
                    <a:pt x="265168" y="425461"/>
                    <a:pt x="263318" y="389344"/>
                  </a:cubicBezTo>
                  <a:cubicBezTo>
                    <a:pt x="262611" y="371638"/>
                    <a:pt x="260592" y="354034"/>
                    <a:pt x="257497" y="336598"/>
                  </a:cubicBezTo>
                  <a:cubicBezTo>
                    <a:pt x="252955" y="322461"/>
                    <a:pt x="263082" y="310680"/>
                    <a:pt x="273613" y="302871"/>
                  </a:cubicBezTo>
                  <a:cubicBezTo>
                    <a:pt x="291277" y="288632"/>
                    <a:pt x="307158" y="273081"/>
                    <a:pt x="317521" y="252885"/>
                  </a:cubicBezTo>
                  <a:cubicBezTo>
                    <a:pt x="337742" y="213806"/>
                    <a:pt x="350393" y="169273"/>
                    <a:pt x="343092" y="125414"/>
                  </a:cubicBezTo>
                  <a:cubicBezTo>
                    <a:pt x="336430" y="94345"/>
                    <a:pt x="312340" y="71221"/>
                    <a:pt x="290167" y="50082"/>
                  </a:cubicBezTo>
                  <a:cubicBezTo>
                    <a:pt x="250095" y="14369"/>
                    <a:pt x="164230" y="4304"/>
                    <a:pt x="117866" y="31165"/>
                  </a:cubicBezTo>
                  <a:cubicBezTo>
                    <a:pt x="103735" y="40152"/>
                    <a:pt x="97006" y="54761"/>
                    <a:pt x="93002" y="70447"/>
                  </a:cubicBezTo>
                  <a:cubicBezTo>
                    <a:pt x="83110" y="103366"/>
                    <a:pt x="80015" y="137834"/>
                    <a:pt x="73958" y="171629"/>
                  </a:cubicBezTo>
                  <a:cubicBezTo>
                    <a:pt x="58986" y="252683"/>
                    <a:pt x="40884" y="333064"/>
                    <a:pt x="28233" y="414454"/>
                  </a:cubicBezTo>
                  <a:cubicBezTo>
                    <a:pt x="24768" y="432362"/>
                    <a:pt x="23658" y="450538"/>
                    <a:pt x="22211" y="468715"/>
                  </a:cubicBezTo>
                  <a:cubicBezTo>
                    <a:pt x="20293" y="486655"/>
                    <a:pt x="17198" y="504563"/>
                    <a:pt x="16121" y="522571"/>
                  </a:cubicBezTo>
                  <a:cubicBezTo>
                    <a:pt x="16155" y="522302"/>
                    <a:pt x="16155" y="522032"/>
                    <a:pt x="16188" y="521797"/>
                  </a:cubicBezTo>
                  <a:lnTo>
                    <a:pt x="16188" y="521494"/>
                  </a:lnTo>
                  <a:cubicBezTo>
                    <a:pt x="16054" y="530582"/>
                    <a:pt x="13564" y="541623"/>
                    <a:pt x="20058" y="549095"/>
                  </a:cubicBezTo>
                  <a:cubicBezTo>
                    <a:pt x="37082" y="562223"/>
                    <a:pt x="54275" y="541118"/>
                    <a:pt x="59962" y="526004"/>
                  </a:cubicBezTo>
                  <a:cubicBezTo>
                    <a:pt x="67128" y="508669"/>
                    <a:pt x="67902" y="490156"/>
                    <a:pt x="70728" y="471946"/>
                  </a:cubicBezTo>
                  <a:cubicBezTo>
                    <a:pt x="74429" y="447879"/>
                    <a:pt x="77861" y="423745"/>
                    <a:pt x="81899" y="399778"/>
                  </a:cubicBezTo>
                  <a:cubicBezTo>
                    <a:pt x="84624" y="385237"/>
                    <a:pt x="86071" y="370494"/>
                    <a:pt x="87787" y="355818"/>
                  </a:cubicBezTo>
                  <a:cubicBezTo>
                    <a:pt x="88258" y="344239"/>
                    <a:pt x="90949" y="336968"/>
                    <a:pt x="103802" y="335723"/>
                  </a:cubicBezTo>
                  <a:cubicBezTo>
                    <a:pt x="125336" y="332020"/>
                    <a:pt x="147138" y="330708"/>
                    <a:pt x="168941" y="330708"/>
                  </a:cubicBezTo>
                  <a:cubicBezTo>
                    <a:pt x="172608" y="330943"/>
                    <a:pt x="176410" y="330539"/>
                    <a:pt x="180246" y="330135"/>
                  </a:cubicBezTo>
                  <a:cubicBezTo>
                    <a:pt x="183274" y="329799"/>
                    <a:pt x="186302" y="329496"/>
                    <a:pt x="189263" y="329496"/>
                  </a:cubicBezTo>
                  <a:cubicBezTo>
                    <a:pt x="192964" y="329462"/>
                    <a:pt x="196530" y="329933"/>
                    <a:pt x="199861" y="3315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14824758" y="5408665"/>
              <a:ext cx="179940" cy="225324"/>
            </a:xfrm>
            <a:custGeom>
              <a:rect b="b" l="l" r="r" t="t"/>
              <a:pathLst>
                <a:path extrusionOk="0" h="225324" w="179940">
                  <a:moveTo>
                    <a:pt x="57130" y="225022"/>
                  </a:moveTo>
                  <a:cubicBezTo>
                    <a:pt x="22811" y="224954"/>
                    <a:pt x="-5485" y="208999"/>
                    <a:pt x="907" y="170660"/>
                  </a:cubicBezTo>
                  <a:cubicBezTo>
                    <a:pt x="7334" y="125455"/>
                    <a:pt x="16956" y="80754"/>
                    <a:pt x="25200" y="35851"/>
                  </a:cubicBezTo>
                  <a:cubicBezTo>
                    <a:pt x="24729" y="19088"/>
                    <a:pt x="35462" y="-1646"/>
                    <a:pt x="54573" y="104"/>
                  </a:cubicBezTo>
                  <a:cubicBezTo>
                    <a:pt x="70151" y="642"/>
                    <a:pt x="84719" y="2494"/>
                    <a:pt x="99456" y="7307"/>
                  </a:cubicBezTo>
                  <a:cubicBezTo>
                    <a:pt x="142288" y="20367"/>
                    <a:pt x="175160" y="59750"/>
                    <a:pt x="179635" y="104417"/>
                  </a:cubicBezTo>
                  <a:cubicBezTo>
                    <a:pt x="184513" y="170728"/>
                    <a:pt x="130310" y="225324"/>
                    <a:pt x="65474" y="225324"/>
                  </a:cubicBezTo>
                  <a:cubicBezTo>
                    <a:pt x="62681" y="225324"/>
                    <a:pt x="59922" y="225223"/>
                    <a:pt x="57130" y="225022"/>
                  </a:cubicBezTo>
                  <a:close/>
                  <a:moveTo>
                    <a:pt x="140403" y="52479"/>
                  </a:moveTo>
                  <a:cubicBezTo>
                    <a:pt x="125330" y="34875"/>
                    <a:pt x="103898" y="23666"/>
                    <a:pt x="81389" y="19021"/>
                  </a:cubicBezTo>
                  <a:cubicBezTo>
                    <a:pt x="74659" y="17775"/>
                    <a:pt x="67863" y="16934"/>
                    <a:pt x="61167" y="16429"/>
                  </a:cubicBezTo>
                  <a:cubicBezTo>
                    <a:pt x="56390" y="16395"/>
                    <a:pt x="50838" y="14712"/>
                    <a:pt x="47036" y="18348"/>
                  </a:cubicBezTo>
                  <a:cubicBezTo>
                    <a:pt x="42090" y="23531"/>
                    <a:pt x="41417" y="31105"/>
                    <a:pt x="40239" y="37837"/>
                  </a:cubicBezTo>
                  <a:cubicBezTo>
                    <a:pt x="39667" y="40866"/>
                    <a:pt x="37615" y="43324"/>
                    <a:pt x="34755" y="44131"/>
                  </a:cubicBezTo>
                  <a:cubicBezTo>
                    <a:pt x="30953" y="75099"/>
                    <a:pt x="25469" y="105831"/>
                    <a:pt x="20994" y="136697"/>
                  </a:cubicBezTo>
                  <a:cubicBezTo>
                    <a:pt x="14299" y="180455"/>
                    <a:pt x="3263" y="209639"/>
                    <a:pt x="61403" y="209403"/>
                  </a:cubicBezTo>
                  <a:cubicBezTo>
                    <a:pt x="144710" y="212534"/>
                    <a:pt x="196222" y="117275"/>
                    <a:pt x="140403" y="524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15081919" y="5192280"/>
              <a:ext cx="240336" cy="482441"/>
            </a:xfrm>
            <a:custGeom>
              <a:rect b="b" l="l" r="r" t="t"/>
              <a:pathLst>
                <a:path extrusionOk="0" h="482441" w="240336">
                  <a:moveTo>
                    <a:pt x="121254" y="481765"/>
                  </a:moveTo>
                  <a:cubicBezTo>
                    <a:pt x="71861" y="475639"/>
                    <a:pt x="38619" y="435381"/>
                    <a:pt x="19475" y="392330"/>
                  </a:cubicBezTo>
                  <a:cubicBezTo>
                    <a:pt x="2685" y="355573"/>
                    <a:pt x="-1857" y="311747"/>
                    <a:pt x="10121" y="272903"/>
                  </a:cubicBezTo>
                  <a:cubicBezTo>
                    <a:pt x="17287" y="249442"/>
                    <a:pt x="34346" y="230963"/>
                    <a:pt x="55375" y="218912"/>
                  </a:cubicBezTo>
                  <a:cubicBezTo>
                    <a:pt x="24757" y="204910"/>
                    <a:pt x="-343" y="178857"/>
                    <a:pt x="94" y="143345"/>
                  </a:cubicBezTo>
                  <a:cubicBezTo>
                    <a:pt x="-444" y="116383"/>
                    <a:pt x="835" y="87840"/>
                    <a:pt x="16951" y="65052"/>
                  </a:cubicBezTo>
                  <a:cubicBezTo>
                    <a:pt x="24421" y="53506"/>
                    <a:pt x="31856" y="42836"/>
                    <a:pt x="41176" y="32872"/>
                  </a:cubicBezTo>
                  <a:cubicBezTo>
                    <a:pt x="74351" y="-3851"/>
                    <a:pt x="152847" y="-7385"/>
                    <a:pt x="196452" y="10354"/>
                  </a:cubicBezTo>
                  <a:cubicBezTo>
                    <a:pt x="198134" y="9512"/>
                    <a:pt x="200086" y="9243"/>
                    <a:pt x="201936" y="9882"/>
                  </a:cubicBezTo>
                  <a:cubicBezTo>
                    <a:pt x="208161" y="12003"/>
                    <a:pt x="214184" y="14999"/>
                    <a:pt x="219769" y="18499"/>
                  </a:cubicBezTo>
                  <a:cubicBezTo>
                    <a:pt x="229964" y="24592"/>
                    <a:pt x="241941" y="33747"/>
                    <a:pt x="240158" y="47111"/>
                  </a:cubicBezTo>
                  <a:cubicBezTo>
                    <a:pt x="239250" y="56939"/>
                    <a:pt x="232117" y="64648"/>
                    <a:pt x="222999" y="67778"/>
                  </a:cubicBezTo>
                  <a:cubicBezTo>
                    <a:pt x="206849" y="73601"/>
                    <a:pt x="190261" y="70976"/>
                    <a:pt x="173674" y="68418"/>
                  </a:cubicBezTo>
                  <a:cubicBezTo>
                    <a:pt x="158096" y="65960"/>
                    <a:pt x="142518" y="63537"/>
                    <a:pt x="127343" y="68081"/>
                  </a:cubicBezTo>
                  <a:cubicBezTo>
                    <a:pt x="92150" y="81107"/>
                    <a:pt x="99114" y="132439"/>
                    <a:pt x="123541" y="153006"/>
                  </a:cubicBezTo>
                  <a:cubicBezTo>
                    <a:pt x="146185" y="174144"/>
                    <a:pt x="188680" y="179530"/>
                    <a:pt x="182691" y="219384"/>
                  </a:cubicBezTo>
                  <a:cubicBezTo>
                    <a:pt x="178822" y="262906"/>
                    <a:pt x="139927" y="252472"/>
                    <a:pt x="118528" y="278053"/>
                  </a:cubicBezTo>
                  <a:cubicBezTo>
                    <a:pt x="93428" y="304241"/>
                    <a:pt x="104565" y="346619"/>
                    <a:pt x="130607" y="367893"/>
                  </a:cubicBezTo>
                  <a:cubicBezTo>
                    <a:pt x="147430" y="383578"/>
                    <a:pt x="170713" y="388728"/>
                    <a:pt x="188949" y="402159"/>
                  </a:cubicBezTo>
                  <a:cubicBezTo>
                    <a:pt x="203249" y="412964"/>
                    <a:pt x="208867" y="432924"/>
                    <a:pt x="202811" y="449687"/>
                  </a:cubicBezTo>
                  <a:cubicBezTo>
                    <a:pt x="193962" y="473451"/>
                    <a:pt x="159374" y="482438"/>
                    <a:pt x="133332" y="482438"/>
                  </a:cubicBezTo>
                  <a:cubicBezTo>
                    <a:pt x="128992" y="482472"/>
                    <a:pt x="124921" y="482236"/>
                    <a:pt x="121254" y="481765"/>
                  </a:cubicBezTo>
                  <a:close/>
                  <a:moveTo>
                    <a:pt x="51169" y="44283"/>
                  </a:moveTo>
                  <a:cubicBezTo>
                    <a:pt x="34211" y="64715"/>
                    <a:pt x="16985" y="87840"/>
                    <a:pt x="16413" y="115475"/>
                  </a:cubicBezTo>
                  <a:cubicBezTo>
                    <a:pt x="13149" y="154588"/>
                    <a:pt x="17456" y="181146"/>
                    <a:pt x="54904" y="200669"/>
                  </a:cubicBezTo>
                  <a:cubicBezTo>
                    <a:pt x="62171" y="205179"/>
                    <a:pt x="68699" y="206828"/>
                    <a:pt x="75125" y="211541"/>
                  </a:cubicBezTo>
                  <a:cubicBezTo>
                    <a:pt x="80744" y="216994"/>
                    <a:pt x="76673" y="225106"/>
                    <a:pt x="70549" y="228068"/>
                  </a:cubicBezTo>
                  <a:cubicBezTo>
                    <a:pt x="24589" y="252202"/>
                    <a:pt x="15302" y="291720"/>
                    <a:pt x="20888" y="340190"/>
                  </a:cubicBezTo>
                  <a:cubicBezTo>
                    <a:pt x="24151" y="368196"/>
                    <a:pt x="36331" y="394484"/>
                    <a:pt x="51943" y="417710"/>
                  </a:cubicBezTo>
                  <a:cubicBezTo>
                    <a:pt x="70751" y="448105"/>
                    <a:pt x="105305" y="469479"/>
                    <a:pt x="141710" y="466450"/>
                  </a:cubicBezTo>
                  <a:cubicBezTo>
                    <a:pt x="157255" y="464161"/>
                    <a:pt x="175760" y="460627"/>
                    <a:pt x="186156" y="447937"/>
                  </a:cubicBezTo>
                  <a:cubicBezTo>
                    <a:pt x="192011" y="437401"/>
                    <a:pt x="189319" y="423163"/>
                    <a:pt x="179999" y="415488"/>
                  </a:cubicBezTo>
                  <a:cubicBezTo>
                    <a:pt x="171083" y="408487"/>
                    <a:pt x="160316" y="404481"/>
                    <a:pt x="150290" y="399466"/>
                  </a:cubicBezTo>
                  <a:cubicBezTo>
                    <a:pt x="132727" y="391017"/>
                    <a:pt x="116106" y="379303"/>
                    <a:pt x="104834" y="363147"/>
                  </a:cubicBezTo>
                  <a:cubicBezTo>
                    <a:pt x="78691" y="329688"/>
                    <a:pt x="84108" y="281319"/>
                    <a:pt x="118730" y="256006"/>
                  </a:cubicBezTo>
                  <a:cubicBezTo>
                    <a:pt x="132794" y="244595"/>
                    <a:pt x="157389" y="245740"/>
                    <a:pt x="164825" y="227126"/>
                  </a:cubicBezTo>
                  <a:cubicBezTo>
                    <a:pt x="177308" y="192254"/>
                    <a:pt x="141172" y="188012"/>
                    <a:pt x="120715" y="171384"/>
                  </a:cubicBezTo>
                  <a:cubicBezTo>
                    <a:pt x="95784" y="154150"/>
                    <a:pt x="83234" y="122712"/>
                    <a:pt x="88079" y="93023"/>
                  </a:cubicBezTo>
                  <a:cubicBezTo>
                    <a:pt x="94236" y="64176"/>
                    <a:pt x="119504" y="47481"/>
                    <a:pt x="148372" y="49467"/>
                  </a:cubicBezTo>
                  <a:cubicBezTo>
                    <a:pt x="162571" y="50106"/>
                    <a:pt x="176635" y="53944"/>
                    <a:pt x="190732" y="54852"/>
                  </a:cubicBezTo>
                  <a:cubicBezTo>
                    <a:pt x="201062" y="55088"/>
                    <a:pt x="212569" y="56636"/>
                    <a:pt x="221653" y="50679"/>
                  </a:cubicBezTo>
                  <a:cubicBezTo>
                    <a:pt x="228483" y="44552"/>
                    <a:pt x="220879" y="38191"/>
                    <a:pt x="215462" y="34825"/>
                  </a:cubicBezTo>
                  <a:cubicBezTo>
                    <a:pt x="209641" y="30785"/>
                    <a:pt x="203350" y="27554"/>
                    <a:pt x="196755" y="24929"/>
                  </a:cubicBezTo>
                  <a:cubicBezTo>
                    <a:pt x="194602" y="23952"/>
                    <a:pt x="192987" y="22135"/>
                    <a:pt x="192314" y="19980"/>
                  </a:cubicBezTo>
                  <a:cubicBezTo>
                    <a:pt x="178452" y="15672"/>
                    <a:pt x="160888" y="13215"/>
                    <a:pt x="142619" y="13215"/>
                  </a:cubicBezTo>
                  <a:cubicBezTo>
                    <a:pt x="107761" y="13114"/>
                    <a:pt x="70414" y="22067"/>
                    <a:pt x="51169" y="44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15356355" y="5122695"/>
              <a:ext cx="126866" cy="363628"/>
            </a:xfrm>
            <a:custGeom>
              <a:rect b="b" l="l" r="r" t="t"/>
              <a:pathLst>
                <a:path extrusionOk="0" h="363628" w="126866">
                  <a:moveTo>
                    <a:pt x="11851" y="355380"/>
                  </a:moveTo>
                  <a:cubicBezTo>
                    <a:pt x="-17387" y="326197"/>
                    <a:pt x="15384" y="177654"/>
                    <a:pt x="25848" y="137060"/>
                  </a:cubicBezTo>
                  <a:cubicBezTo>
                    <a:pt x="34562" y="100707"/>
                    <a:pt x="41393" y="63782"/>
                    <a:pt x="53000" y="28203"/>
                  </a:cubicBezTo>
                  <a:cubicBezTo>
                    <a:pt x="39912" y="23962"/>
                    <a:pt x="50948" y="10094"/>
                    <a:pt x="57745" y="5145"/>
                  </a:cubicBezTo>
                  <a:cubicBezTo>
                    <a:pt x="63161" y="-38"/>
                    <a:pt x="70564" y="-577"/>
                    <a:pt x="77596" y="399"/>
                  </a:cubicBezTo>
                  <a:cubicBezTo>
                    <a:pt x="95798" y="1645"/>
                    <a:pt x="116255" y="9555"/>
                    <a:pt x="123825" y="27395"/>
                  </a:cubicBezTo>
                  <a:cubicBezTo>
                    <a:pt x="129444" y="43989"/>
                    <a:pt x="125743" y="62099"/>
                    <a:pt x="124767" y="79198"/>
                  </a:cubicBezTo>
                  <a:cubicBezTo>
                    <a:pt x="119754" y="112757"/>
                    <a:pt x="109828" y="145374"/>
                    <a:pt x="103301" y="178630"/>
                  </a:cubicBezTo>
                  <a:cubicBezTo>
                    <a:pt x="96303" y="207578"/>
                    <a:pt x="87959" y="236156"/>
                    <a:pt x="81330" y="265171"/>
                  </a:cubicBezTo>
                  <a:cubicBezTo>
                    <a:pt x="73390" y="293075"/>
                    <a:pt x="68612" y="347403"/>
                    <a:pt x="41022" y="361439"/>
                  </a:cubicBezTo>
                  <a:cubicBezTo>
                    <a:pt x="37826" y="362954"/>
                    <a:pt x="34461" y="363627"/>
                    <a:pt x="31063" y="363627"/>
                  </a:cubicBezTo>
                  <a:cubicBezTo>
                    <a:pt x="23998" y="363694"/>
                    <a:pt x="16932" y="360598"/>
                    <a:pt x="11851" y="355380"/>
                  </a:cubicBezTo>
                  <a:close/>
                  <a:moveTo>
                    <a:pt x="31232" y="347908"/>
                  </a:moveTo>
                  <a:cubicBezTo>
                    <a:pt x="51823" y="344171"/>
                    <a:pt x="59225" y="285468"/>
                    <a:pt x="64642" y="267123"/>
                  </a:cubicBezTo>
                  <a:cubicBezTo>
                    <a:pt x="79413" y="205256"/>
                    <a:pt x="96774" y="143253"/>
                    <a:pt x="108516" y="80847"/>
                  </a:cubicBezTo>
                  <a:cubicBezTo>
                    <a:pt x="110232" y="67148"/>
                    <a:pt x="111006" y="55400"/>
                    <a:pt x="110770" y="42037"/>
                  </a:cubicBezTo>
                  <a:cubicBezTo>
                    <a:pt x="110367" y="37493"/>
                    <a:pt x="109660" y="32680"/>
                    <a:pt x="106531" y="29145"/>
                  </a:cubicBezTo>
                  <a:cubicBezTo>
                    <a:pt x="98456" y="19720"/>
                    <a:pt x="85704" y="16826"/>
                    <a:pt x="73827" y="16119"/>
                  </a:cubicBezTo>
                  <a:cubicBezTo>
                    <a:pt x="68915" y="14974"/>
                    <a:pt x="65248" y="19451"/>
                    <a:pt x="62623" y="23053"/>
                  </a:cubicBezTo>
                  <a:cubicBezTo>
                    <a:pt x="55187" y="58934"/>
                    <a:pt x="48021" y="94951"/>
                    <a:pt x="40720" y="130732"/>
                  </a:cubicBezTo>
                  <a:cubicBezTo>
                    <a:pt x="29650" y="179102"/>
                    <a:pt x="19994" y="227875"/>
                    <a:pt x="16562" y="277457"/>
                  </a:cubicBezTo>
                  <a:cubicBezTo>
                    <a:pt x="16663" y="293008"/>
                    <a:pt x="9496" y="347335"/>
                    <a:pt x="31232" y="3479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15352530" y="5563468"/>
              <a:ext cx="90682" cy="100209"/>
            </a:xfrm>
            <a:custGeom>
              <a:rect b="b" l="l" r="r" t="t"/>
              <a:pathLst>
                <a:path extrusionOk="0" h="100209" w="90682">
                  <a:moveTo>
                    <a:pt x="34787" y="99402"/>
                  </a:moveTo>
                  <a:cubicBezTo>
                    <a:pt x="-33246" y="87453"/>
                    <a:pt x="9788" y="-18173"/>
                    <a:pt x="67625" y="2730"/>
                  </a:cubicBezTo>
                  <a:cubicBezTo>
                    <a:pt x="77248" y="-2286"/>
                    <a:pt x="86904" y="12155"/>
                    <a:pt x="88856" y="20300"/>
                  </a:cubicBezTo>
                  <a:cubicBezTo>
                    <a:pt x="96527" y="52412"/>
                    <a:pt x="79805" y="100176"/>
                    <a:pt x="43131" y="100210"/>
                  </a:cubicBezTo>
                  <a:cubicBezTo>
                    <a:pt x="40473" y="100176"/>
                    <a:pt x="37680" y="99940"/>
                    <a:pt x="34787" y="99402"/>
                  </a:cubicBezTo>
                  <a:close/>
                  <a:moveTo>
                    <a:pt x="17223" y="44367"/>
                  </a:moveTo>
                  <a:cubicBezTo>
                    <a:pt x="9350" y="66852"/>
                    <a:pt x="19444" y="84558"/>
                    <a:pt x="44107" y="84558"/>
                  </a:cubicBezTo>
                  <a:cubicBezTo>
                    <a:pt x="65741" y="82538"/>
                    <a:pt x="73547" y="58168"/>
                    <a:pt x="74556" y="39554"/>
                  </a:cubicBezTo>
                  <a:cubicBezTo>
                    <a:pt x="74590" y="32654"/>
                    <a:pt x="75195" y="24575"/>
                    <a:pt x="70653" y="18819"/>
                  </a:cubicBezTo>
                  <a:cubicBezTo>
                    <a:pt x="69038" y="16867"/>
                    <a:pt x="66313" y="15958"/>
                    <a:pt x="65034" y="13737"/>
                  </a:cubicBezTo>
                  <a:cubicBezTo>
                    <a:pt x="61737" y="12693"/>
                    <a:pt x="58473" y="12222"/>
                    <a:pt x="55277" y="12222"/>
                  </a:cubicBezTo>
                  <a:cubicBezTo>
                    <a:pt x="37411" y="12222"/>
                    <a:pt x="22068" y="27268"/>
                    <a:pt x="17223" y="443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14189028" y="4561421"/>
              <a:ext cx="393431" cy="607013"/>
            </a:xfrm>
            <a:custGeom>
              <a:rect b="b" l="l" r="r" t="t"/>
              <a:pathLst>
                <a:path extrusionOk="0" h="607013" w="393431">
                  <a:moveTo>
                    <a:pt x="41104" y="606879"/>
                  </a:moveTo>
                  <a:cubicBezTo>
                    <a:pt x="20513" y="604960"/>
                    <a:pt x="14658" y="583283"/>
                    <a:pt x="12404" y="565948"/>
                  </a:cubicBezTo>
                  <a:cubicBezTo>
                    <a:pt x="8669" y="540905"/>
                    <a:pt x="7189" y="515626"/>
                    <a:pt x="4935" y="490448"/>
                  </a:cubicBezTo>
                  <a:cubicBezTo>
                    <a:pt x="1974" y="432855"/>
                    <a:pt x="-886" y="375195"/>
                    <a:pt x="258" y="317502"/>
                  </a:cubicBezTo>
                  <a:cubicBezTo>
                    <a:pt x="-45" y="265968"/>
                    <a:pt x="1907" y="214434"/>
                    <a:pt x="5675" y="163068"/>
                  </a:cubicBezTo>
                  <a:cubicBezTo>
                    <a:pt x="9376" y="121464"/>
                    <a:pt x="11226" y="78884"/>
                    <a:pt x="25627" y="39300"/>
                  </a:cubicBezTo>
                  <a:cubicBezTo>
                    <a:pt x="40768" y="-958"/>
                    <a:pt x="79797" y="-5973"/>
                    <a:pt x="94904" y="37785"/>
                  </a:cubicBezTo>
                  <a:cubicBezTo>
                    <a:pt x="105671" y="75922"/>
                    <a:pt x="97057" y="116786"/>
                    <a:pt x="97629" y="155832"/>
                  </a:cubicBezTo>
                  <a:cubicBezTo>
                    <a:pt x="97663" y="155158"/>
                    <a:pt x="97898" y="154519"/>
                    <a:pt x="98269" y="154014"/>
                  </a:cubicBezTo>
                  <a:cubicBezTo>
                    <a:pt x="97629" y="160174"/>
                    <a:pt x="97158" y="166334"/>
                    <a:pt x="96687" y="172493"/>
                  </a:cubicBezTo>
                  <a:cubicBezTo>
                    <a:pt x="96351" y="176869"/>
                    <a:pt x="96082" y="181279"/>
                    <a:pt x="95846" y="185688"/>
                  </a:cubicBezTo>
                  <a:cubicBezTo>
                    <a:pt x="95577" y="190569"/>
                    <a:pt x="95274" y="195450"/>
                    <a:pt x="95240" y="200364"/>
                  </a:cubicBezTo>
                  <a:cubicBezTo>
                    <a:pt x="95240" y="200499"/>
                    <a:pt x="95240" y="200667"/>
                    <a:pt x="95240" y="200802"/>
                  </a:cubicBezTo>
                  <a:cubicBezTo>
                    <a:pt x="95240" y="200869"/>
                    <a:pt x="95240" y="200936"/>
                    <a:pt x="95240" y="201004"/>
                  </a:cubicBezTo>
                  <a:cubicBezTo>
                    <a:pt x="95308" y="202249"/>
                    <a:pt x="95745" y="203393"/>
                    <a:pt x="96418" y="204370"/>
                  </a:cubicBezTo>
                  <a:cubicBezTo>
                    <a:pt x="96351" y="205783"/>
                    <a:pt x="96283" y="207231"/>
                    <a:pt x="96250" y="208644"/>
                  </a:cubicBezTo>
                  <a:cubicBezTo>
                    <a:pt x="96250" y="209621"/>
                    <a:pt x="96216" y="210630"/>
                    <a:pt x="96216" y="211607"/>
                  </a:cubicBezTo>
                  <a:cubicBezTo>
                    <a:pt x="94029" y="228235"/>
                    <a:pt x="92111" y="244930"/>
                    <a:pt x="95442" y="261659"/>
                  </a:cubicBezTo>
                  <a:cubicBezTo>
                    <a:pt x="97091" y="280408"/>
                    <a:pt x="140662" y="278355"/>
                    <a:pt x="154827" y="280980"/>
                  </a:cubicBezTo>
                  <a:cubicBezTo>
                    <a:pt x="179052" y="282293"/>
                    <a:pt x="203345" y="282226"/>
                    <a:pt x="227570" y="283168"/>
                  </a:cubicBezTo>
                  <a:cubicBezTo>
                    <a:pt x="243989" y="283303"/>
                    <a:pt x="260442" y="283437"/>
                    <a:pt x="276592" y="280273"/>
                  </a:cubicBezTo>
                  <a:cubicBezTo>
                    <a:pt x="279687" y="279499"/>
                    <a:pt x="282985" y="278961"/>
                    <a:pt x="285710" y="277244"/>
                  </a:cubicBezTo>
                  <a:cubicBezTo>
                    <a:pt x="287123" y="274854"/>
                    <a:pt x="288435" y="272397"/>
                    <a:pt x="289411" y="269771"/>
                  </a:cubicBezTo>
                  <a:cubicBezTo>
                    <a:pt x="292136" y="258293"/>
                    <a:pt x="292507" y="246310"/>
                    <a:pt x="294021" y="234630"/>
                  </a:cubicBezTo>
                  <a:cubicBezTo>
                    <a:pt x="296443" y="209318"/>
                    <a:pt x="301658" y="184409"/>
                    <a:pt x="304384" y="159164"/>
                  </a:cubicBezTo>
                  <a:cubicBezTo>
                    <a:pt x="308387" y="121599"/>
                    <a:pt x="311281" y="83462"/>
                    <a:pt x="323663" y="47547"/>
                  </a:cubicBezTo>
                  <a:cubicBezTo>
                    <a:pt x="328508" y="31188"/>
                    <a:pt x="333656" y="12876"/>
                    <a:pt x="349267" y="3620"/>
                  </a:cubicBezTo>
                  <a:cubicBezTo>
                    <a:pt x="364576" y="-6276"/>
                    <a:pt x="385369" y="5471"/>
                    <a:pt x="388599" y="22503"/>
                  </a:cubicBezTo>
                  <a:cubicBezTo>
                    <a:pt x="397381" y="62727"/>
                    <a:pt x="391728" y="104197"/>
                    <a:pt x="390618" y="144926"/>
                  </a:cubicBezTo>
                  <a:cubicBezTo>
                    <a:pt x="388196" y="221570"/>
                    <a:pt x="380592" y="297945"/>
                    <a:pt x="370733" y="373984"/>
                  </a:cubicBezTo>
                  <a:cubicBezTo>
                    <a:pt x="363331" y="431677"/>
                    <a:pt x="356804" y="489775"/>
                    <a:pt x="342303" y="546223"/>
                  </a:cubicBezTo>
                  <a:cubicBezTo>
                    <a:pt x="337727" y="562043"/>
                    <a:pt x="332680" y="580927"/>
                    <a:pt x="317573" y="589813"/>
                  </a:cubicBezTo>
                  <a:cubicBezTo>
                    <a:pt x="303206" y="596377"/>
                    <a:pt x="286349" y="589645"/>
                    <a:pt x="278678" y="576214"/>
                  </a:cubicBezTo>
                  <a:cubicBezTo>
                    <a:pt x="265186" y="559148"/>
                    <a:pt x="269661" y="536125"/>
                    <a:pt x="268988" y="515895"/>
                  </a:cubicBezTo>
                  <a:cubicBezTo>
                    <a:pt x="268652" y="470386"/>
                    <a:pt x="274977" y="424777"/>
                    <a:pt x="272487" y="379403"/>
                  </a:cubicBezTo>
                  <a:cubicBezTo>
                    <a:pt x="256640" y="375868"/>
                    <a:pt x="241836" y="376845"/>
                    <a:pt x="226157" y="374320"/>
                  </a:cubicBezTo>
                  <a:cubicBezTo>
                    <a:pt x="208930" y="371156"/>
                    <a:pt x="191535" y="370483"/>
                    <a:pt x="174140" y="369237"/>
                  </a:cubicBezTo>
                  <a:cubicBezTo>
                    <a:pt x="164013" y="368598"/>
                    <a:pt x="153885" y="368329"/>
                    <a:pt x="143758" y="368160"/>
                  </a:cubicBezTo>
                  <a:cubicBezTo>
                    <a:pt x="139821" y="368160"/>
                    <a:pt x="135851" y="368026"/>
                    <a:pt x="131847" y="367857"/>
                  </a:cubicBezTo>
                  <a:cubicBezTo>
                    <a:pt x="121215" y="367453"/>
                    <a:pt x="110448" y="367016"/>
                    <a:pt x="100254" y="370146"/>
                  </a:cubicBezTo>
                  <a:cubicBezTo>
                    <a:pt x="98941" y="406365"/>
                    <a:pt x="95240" y="442482"/>
                    <a:pt x="90866" y="478431"/>
                  </a:cubicBezTo>
                  <a:cubicBezTo>
                    <a:pt x="85584" y="508591"/>
                    <a:pt x="85483" y="607013"/>
                    <a:pt x="43628" y="607013"/>
                  </a:cubicBezTo>
                  <a:cubicBezTo>
                    <a:pt x="42887" y="607013"/>
                    <a:pt x="42013" y="606980"/>
                    <a:pt x="41104" y="606879"/>
                  </a:cubicBezTo>
                  <a:close/>
                  <a:moveTo>
                    <a:pt x="42248" y="40848"/>
                  </a:moveTo>
                  <a:cubicBezTo>
                    <a:pt x="36629" y="53538"/>
                    <a:pt x="33937" y="67271"/>
                    <a:pt x="30842" y="80769"/>
                  </a:cubicBezTo>
                  <a:cubicBezTo>
                    <a:pt x="16038" y="176095"/>
                    <a:pt x="16105" y="273070"/>
                    <a:pt x="15971" y="369338"/>
                  </a:cubicBezTo>
                  <a:cubicBezTo>
                    <a:pt x="17417" y="422050"/>
                    <a:pt x="18999" y="474863"/>
                    <a:pt x="24113" y="527373"/>
                  </a:cubicBezTo>
                  <a:cubicBezTo>
                    <a:pt x="25391" y="541914"/>
                    <a:pt x="26535" y="556523"/>
                    <a:pt x="29530" y="570829"/>
                  </a:cubicBezTo>
                  <a:cubicBezTo>
                    <a:pt x="30977" y="579950"/>
                    <a:pt x="34543" y="592809"/>
                    <a:pt x="46151" y="591967"/>
                  </a:cubicBezTo>
                  <a:cubicBezTo>
                    <a:pt x="68357" y="585437"/>
                    <a:pt x="71083" y="505191"/>
                    <a:pt x="74515" y="483245"/>
                  </a:cubicBezTo>
                  <a:cubicBezTo>
                    <a:pt x="78754" y="446084"/>
                    <a:pt x="83027" y="408889"/>
                    <a:pt x="84339" y="371526"/>
                  </a:cubicBezTo>
                  <a:cubicBezTo>
                    <a:pt x="83161" y="351667"/>
                    <a:pt x="107218" y="351700"/>
                    <a:pt x="122494" y="351734"/>
                  </a:cubicBezTo>
                  <a:cubicBezTo>
                    <a:pt x="123604" y="351734"/>
                    <a:pt x="124681" y="351734"/>
                    <a:pt x="125724" y="351734"/>
                  </a:cubicBezTo>
                  <a:cubicBezTo>
                    <a:pt x="152136" y="352037"/>
                    <a:pt x="178884" y="353350"/>
                    <a:pt x="204926" y="355302"/>
                  </a:cubicBezTo>
                  <a:cubicBezTo>
                    <a:pt x="219057" y="356581"/>
                    <a:pt x="232953" y="359644"/>
                    <a:pt x="247118" y="360418"/>
                  </a:cubicBezTo>
                  <a:cubicBezTo>
                    <a:pt x="256640" y="361024"/>
                    <a:pt x="266229" y="361428"/>
                    <a:pt x="275515" y="363683"/>
                  </a:cubicBezTo>
                  <a:cubicBezTo>
                    <a:pt x="281706" y="364323"/>
                    <a:pt x="286652" y="368766"/>
                    <a:pt x="287863" y="374926"/>
                  </a:cubicBezTo>
                  <a:cubicBezTo>
                    <a:pt x="290858" y="389265"/>
                    <a:pt x="288772" y="404109"/>
                    <a:pt x="288570" y="418651"/>
                  </a:cubicBezTo>
                  <a:cubicBezTo>
                    <a:pt x="287729" y="443660"/>
                    <a:pt x="286013" y="468670"/>
                    <a:pt x="285575" y="493679"/>
                  </a:cubicBezTo>
                  <a:cubicBezTo>
                    <a:pt x="285306" y="503407"/>
                    <a:pt x="285037" y="513135"/>
                    <a:pt x="284936" y="522896"/>
                  </a:cubicBezTo>
                  <a:cubicBezTo>
                    <a:pt x="285542" y="535418"/>
                    <a:pt x="283187" y="548983"/>
                    <a:pt x="287964" y="560831"/>
                  </a:cubicBezTo>
                  <a:cubicBezTo>
                    <a:pt x="316429" y="610144"/>
                    <a:pt x="329820" y="531311"/>
                    <a:pt x="334328" y="510375"/>
                  </a:cubicBezTo>
                  <a:cubicBezTo>
                    <a:pt x="341798" y="472810"/>
                    <a:pt x="347114" y="434908"/>
                    <a:pt x="351791" y="396940"/>
                  </a:cubicBezTo>
                  <a:cubicBezTo>
                    <a:pt x="362793" y="313025"/>
                    <a:pt x="372146" y="228773"/>
                    <a:pt x="374737" y="144185"/>
                  </a:cubicBezTo>
                  <a:cubicBezTo>
                    <a:pt x="375646" y="104331"/>
                    <a:pt x="381769" y="63569"/>
                    <a:pt x="372584" y="24287"/>
                  </a:cubicBezTo>
                  <a:cubicBezTo>
                    <a:pt x="366124" y="9578"/>
                    <a:pt x="352834" y="17219"/>
                    <a:pt x="347417" y="28495"/>
                  </a:cubicBezTo>
                  <a:cubicBezTo>
                    <a:pt x="339443" y="46907"/>
                    <a:pt x="334429" y="66666"/>
                    <a:pt x="329753" y="86155"/>
                  </a:cubicBezTo>
                  <a:cubicBezTo>
                    <a:pt x="322956" y="123585"/>
                    <a:pt x="321476" y="161789"/>
                    <a:pt x="314847" y="199253"/>
                  </a:cubicBezTo>
                  <a:cubicBezTo>
                    <a:pt x="311954" y="217261"/>
                    <a:pt x="309969" y="235438"/>
                    <a:pt x="308017" y="253581"/>
                  </a:cubicBezTo>
                  <a:cubicBezTo>
                    <a:pt x="306604" y="269065"/>
                    <a:pt x="304047" y="290270"/>
                    <a:pt x="285979" y="294377"/>
                  </a:cubicBezTo>
                  <a:cubicBezTo>
                    <a:pt x="258760" y="301479"/>
                    <a:pt x="230228" y="298753"/>
                    <a:pt x="202403" y="298349"/>
                  </a:cubicBezTo>
                  <a:cubicBezTo>
                    <a:pt x="172222" y="297541"/>
                    <a:pt x="140898" y="297777"/>
                    <a:pt x="111323" y="291348"/>
                  </a:cubicBezTo>
                  <a:cubicBezTo>
                    <a:pt x="74649" y="285592"/>
                    <a:pt x="79057" y="259774"/>
                    <a:pt x="82724" y="230524"/>
                  </a:cubicBezTo>
                  <a:cubicBezTo>
                    <a:pt x="83868" y="194036"/>
                    <a:pt x="83397" y="157515"/>
                    <a:pt x="84373" y="120993"/>
                  </a:cubicBezTo>
                  <a:cubicBezTo>
                    <a:pt x="84003" y="93358"/>
                    <a:pt x="89150" y="63703"/>
                    <a:pt x="77980" y="37650"/>
                  </a:cubicBezTo>
                  <a:cubicBezTo>
                    <a:pt x="73371" y="27350"/>
                    <a:pt x="67617" y="22874"/>
                    <a:pt x="61830" y="22874"/>
                  </a:cubicBezTo>
                  <a:cubicBezTo>
                    <a:pt x="54697" y="22907"/>
                    <a:pt x="47463" y="29740"/>
                    <a:pt x="42248" y="408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14615351" y="4623770"/>
              <a:ext cx="324048" cy="599300"/>
            </a:xfrm>
            <a:custGeom>
              <a:rect b="b" l="l" r="r" t="t"/>
              <a:pathLst>
                <a:path extrusionOk="0" h="599300" w="324048">
                  <a:moveTo>
                    <a:pt x="161527" y="598959"/>
                  </a:moveTo>
                  <a:cubicBezTo>
                    <a:pt x="139186" y="597983"/>
                    <a:pt x="117754" y="589400"/>
                    <a:pt x="98239" y="579100"/>
                  </a:cubicBezTo>
                  <a:cubicBezTo>
                    <a:pt x="74620" y="567487"/>
                    <a:pt x="52447" y="552340"/>
                    <a:pt x="37206" y="530494"/>
                  </a:cubicBezTo>
                  <a:cubicBezTo>
                    <a:pt x="6016" y="488251"/>
                    <a:pt x="-9125" y="431230"/>
                    <a:pt x="5780" y="379966"/>
                  </a:cubicBezTo>
                  <a:cubicBezTo>
                    <a:pt x="18162" y="340819"/>
                    <a:pt x="43733" y="303994"/>
                    <a:pt x="81013" y="285246"/>
                  </a:cubicBezTo>
                  <a:cubicBezTo>
                    <a:pt x="63819" y="270738"/>
                    <a:pt x="45785" y="254245"/>
                    <a:pt x="40772" y="231356"/>
                  </a:cubicBezTo>
                  <a:cubicBezTo>
                    <a:pt x="35422" y="203552"/>
                    <a:pt x="37004" y="174504"/>
                    <a:pt x="40570" y="146566"/>
                  </a:cubicBezTo>
                  <a:cubicBezTo>
                    <a:pt x="47165" y="98128"/>
                    <a:pt x="77614" y="61775"/>
                    <a:pt x="116980" y="35016"/>
                  </a:cubicBezTo>
                  <a:cubicBezTo>
                    <a:pt x="146050" y="12800"/>
                    <a:pt x="182489" y="2634"/>
                    <a:pt x="218860" y="3308"/>
                  </a:cubicBezTo>
                  <a:cubicBezTo>
                    <a:pt x="220273" y="1288"/>
                    <a:pt x="222595" y="-126"/>
                    <a:pt x="225152" y="9"/>
                  </a:cubicBezTo>
                  <a:cubicBezTo>
                    <a:pt x="232083" y="379"/>
                    <a:pt x="239048" y="783"/>
                    <a:pt x="245945" y="1625"/>
                  </a:cubicBezTo>
                  <a:cubicBezTo>
                    <a:pt x="262566" y="3981"/>
                    <a:pt x="280432" y="3409"/>
                    <a:pt x="295539" y="11689"/>
                  </a:cubicBezTo>
                  <a:cubicBezTo>
                    <a:pt x="308190" y="20104"/>
                    <a:pt x="322220" y="31111"/>
                    <a:pt x="323970" y="47301"/>
                  </a:cubicBezTo>
                  <a:cubicBezTo>
                    <a:pt x="325383" y="71032"/>
                    <a:pt x="307483" y="90791"/>
                    <a:pt x="286455" y="99239"/>
                  </a:cubicBezTo>
                  <a:cubicBezTo>
                    <a:pt x="274578" y="104726"/>
                    <a:pt x="261489" y="105231"/>
                    <a:pt x="249713" y="106005"/>
                  </a:cubicBezTo>
                  <a:cubicBezTo>
                    <a:pt x="222729" y="108731"/>
                    <a:pt x="194231" y="111828"/>
                    <a:pt x="170982" y="126167"/>
                  </a:cubicBezTo>
                  <a:cubicBezTo>
                    <a:pt x="152443" y="143738"/>
                    <a:pt x="147699" y="169623"/>
                    <a:pt x="150222" y="194127"/>
                  </a:cubicBezTo>
                  <a:cubicBezTo>
                    <a:pt x="151333" y="209678"/>
                    <a:pt x="153789" y="223681"/>
                    <a:pt x="162436" y="236539"/>
                  </a:cubicBezTo>
                  <a:cubicBezTo>
                    <a:pt x="178855" y="258755"/>
                    <a:pt x="204897" y="274845"/>
                    <a:pt x="215024" y="301403"/>
                  </a:cubicBezTo>
                  <a:cubicBezTo>
                    <a:pt x="217985" y="314968"/>
                    <a:pt x="210650" y="330115"/>
                    <a:pt x="198740" y="336948"/>
                  </a:cubicBezTo>
                  <a:cubicBezTo>
                    <a:pt x="185887" y="344622"/>
                    <a:pt x="170309" y="345498"/>
                    <a:pt x="156514" y="350479"/>
                  </a:cubicBezTo>
                  <a:cubicBezTo>
                    <a:pt x="130338" y="358423"/>
                    <a:pt x="104767" y="381649"/>
                    <a:pt x="108131" y="411135"/>
                  </a:cubicBezTo>
                  <a:cubicBezTo>
                    <a:pt x="109107" y="431701"/>
                    <a:pt x="117687" y="450854"/>
                    <a:pt x="131885" y="465665"/>
                  </a:cubicBezTo>
                  <a:cubicBezTo>
                    <a:pt x="145613" y="481956"/>
                    <a:pt x="162772" y="494983"/>
                    <a:pt x="181681" y="504744"/>
                  </a:cubicBezTo>
                  <a:cubicBezTo>
                    <a:pt x="198571" y="513967"/>
                    <a:pt x="220139" y="516424"/>
                    <a:pt x="232756" y="532144"/>
                  </a:cubicBezTo>
                  <a:cubicBezTo>
                    <a:pt x="240898" y="541871"/>
                    <a:pt x="242210" y="555975"/>
                    <a:pt x="237365" y="567520"/>
                  </a:cubicBezTo>
                  <a:cubicBezTo>
                    <a:pt x="227642" y="591184"/>
                    <a:pt x="195543" y="599296"/>
                    <a:pt x="170477" y="599296"/>
                  </a:cubicBezTo>
                  <a:cubicBezTo>
                    <a:pt x="167382" y="599329"/>
                    <a:pt x="164354" y="599195"/>
                    <a:pt x="161527" y="598959"/>
                  </a:cubicBezTo>
                  <a:close/>
                  <a:moveTo>
                    <a:pt x="219499" y="541131"/>
                  </a:moveTo>
                  <a:cubicBezTo>
                    <a:pt x="208194" y="529787"/>
                    <a:pt x="190833" y="527869"/>
                    <a:pt x="177105" y="520228"/>
                  </a:cubicBezTo>
                  <a:cubicBezTo>
                    <a:pt x="144906" y="504004"/>
                    <a:pt x="114120" y="478085"/>
                    <a:pt x="99316" y="444627"/>
                  </a:cubicBezTo>
                  <a:cubicBezTo>
                    <a:pt x="83267" y="404504"/>
                    <a:pt x="93293" y="365694"/>
                    <a:pt x="131852" y="343815"/>
                  </a:cubicBezTo>
                  <a:cubicBezTo>
                    <a:pt x="142652" y="337789"/>
                    <a:pt x="154563" y="333986"/>
                    <a:pt x="166540" y="331024"/>
                  </a:cubicBezTo>
                  <a:cubicBezTo>
                    <a:pt x="178922" y="327961"/>
                    <a:pt x="196250" y="325705"/>
                    <a:pt x="199345" y="310962"/>
                  </a:cubicBezTo>
                  <a:cubicBezTo>
                    <a:pt x="202575" y="293055"/>
                    <a:pt x="158095" y="261414"/>
                    <a:pt x="148876" y="244921"/>
                  </a:cubicBezTo>
                  <a:cubicBezTo>
                    <a:pt x="130338" y="216646"/>
                    <a:pt x="127377" y="160299"/>
                    <a:pt x="146521" y="131856"/>
                  </a:cubicBezTo>
                  <a:cubicBezTo>
                    <a:pt x="158129" y="110280"/>
                    <a:pt x="177475" y="103379"/>
                    <a:pt x="199951" y="97590"/>
                  </a:cubicBezTo>
                  <a:cubicBezTo>
                    <a:pt x="222998" y="91699"/>
                    <a:pt x="247257" y="90891"/>
                    <a:pt x="270271" y="87929"/>
                  </a:cubicBezTo>
                  <a:cubicBezTo>
                    <a:pt x="293419" y="84025"/>
                    <a:pt x="323970" y="53966"/>
                    <a:pt x="298332" y="33871"/>
                  </a:cubicBezTo>
                  <a:cubicBezTo>
                    <a:pt x="285714" y="20474"/>
                    <a:pt x="267175" y="19734"/>
                    <a:pt x="249982" y="18286"/>
                  </a:cubicBezTo>
                  <a:cubicBezTo>
                    <a:pt x="241403" y="17108"/>
                    <a:pt x="232722" y="16435"/>
                    <a:pt x="224109" y="15594"/>
                  </a:cubicBezTo>
                  <a:cubicBezTo>
                    <a:pt x="185786" y="14012"/>
                    <a:pt x="147766" y="27240"/>
                    <a:pt x="118360" y="51879"/>
                  </a:cubicBezTo>
                  <a:cubicBezTo>
                    <a:pt x="98273" y="67363"/>
                    <a:pt x="79196" y="85338"/>
                    <a:pt x="68093" y="108496"/>
                  </a:cubicBezTo>
                  <a:cubicBezTo>
                    <a:pt x="56047" y="133539"/>
                    <a:pt x="52985" y="161746"/>
                    <a:pt x="53086" y="188910"/>
                  </a:cubicBezTo>
                  <a:cubicBezTo>
                    <a:pt x="52346" y="217218"/>
                    <a:pt x="54567" y="241622"/>
                    <a:pt x="77547" y="261111"/>
                  </a:cubicBezTo>
                  <a:cubicBezTo>
                    <a:pt x="84478" y="268281"/>
                    <a:pt x="92789" y="273936"/>
                    <a:pt x="100123" y="280601"/>
                  </a:cubicBezTo>
                  <a:cubicBezTo>
                    <a:pt x="106920" y="289117"/>
                    <a:pt x="97533" y="296185"/>
                    <a:pt x="89794" y="298710"/>
                  </a:cubicBezTo>
                  <a:cubicBezTo>
                    <a:pt x="80642" y="303624"/>
                    <a:pt x="71693" y="308976"/>
                    <a:pt x="63786" y="315742"/>
                  </a:cubicBezTo>
                  <a:cubicBezTo>
                    <a:pt x="24824" y="352331"/>
                    <a:pt x="5141" y="409519"/>
                    <a:pt x="21594" y="461423"/>
                  </a:cubicBezTo>
                  <a:cubicBezTo>
                    <a:pt x="31789" y="501109"/>
                    <a:pt x="55845" y="538707"/>
                    <a:pt x="92721" y="558096"/>
                  </a:cubicBezTo>
                  <a:cubicBezTo>
                    <a:pt x="116879" y="571896"/>
                    <a:pt x="143089" y="584081"/>
                    <a:pt x="171520" y="583475"/>
                  </a:cubicBezTo>
                  <a:cubicBezTo>
                    <a:pt x="193491" y="584485"/>
                    <a:pt x="239485" y="569641"/>
                    <a:pt x="219499" y="5411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14952598" y="4499232"/>
              <a:ext cx="374504" cy="637999"/>
            </a:xfrm>
            <a:custGeom>
              <a:rect b="b" l="l" r="r" t="t"/>
              <a:pathLst>
                <a:path extrusionOk="0" h="637999" w="374504">
                  <a:moveTo>
                    <a:pt x="86686" y="636990"/>
                  </a:moveTo>
                  <a:cubicBezTo>
                    <a:pt x="60307" y="629955"/>
                    <a:pt x="58491" y="605955"/>
                    <a:pt x="59668" y="582831"/>
                  </a:cubicBezTo>
                  <a:cubicBezTo>
                    <a:pt x="59769" y="563510"/>
                    <a:pt x="61048" y="546276"/>
                    <a:pt x="62528" y="527729"/>
                  </a:cubicBezTo>
                  <a:cubicBezTo>
                    <a:pt x="65388" y="481110"/>
                    <a:pt x="73126" y="434961"/>
                    <a:pt x="78846" y="388611"/>
                  </a:cubicBezTo>
                  <a:cubicBezTo>
                    <a:pt x="82816" y="356971"/>
                    <a:pt x="91463" y="325700"/>
                    <a:pt x="92406" y="293757"/>
                  </a:cubicBezTo>
                  <a:cubicBezTo>
                    <a:pt x="89647" y="279249"/>
                    <a:pt x="82480" y="265785"/>
                    <a:pt x="78577" y="251513"/>
                  </a:cubicBezTo>
                  <a:cubicBezTo>
                    <a:pt x="70368" y="226268"/>
                    <a:pt x="62562" y="201056"/>
                    <a:pt x="52098" y="176686"/>
                  </a:cubicBezTo>
                  <a:cubicBezTo>
                    <a:pt x="35679" y="139391"/>
                    <a:pt x="18856" y="102028"/>
                    <a:pt x="6810" y="63049"/>
                  </a:cubicBezTo>
                  <a:cubicBezTo>
                    <a:pt x="-2341" y="62814"/>
                    <a:pt x="451" y="39992"/>
                    <a:pt x="249" y="33361"/>
                  </a:cubicBezTo>
                  <a:cubicBezTo>
                    <a:pt x="1629" y="23297"/>
                    <a:pt x="2739" y="11314"/>
                    <a:pt x="10915" y="4312"/>
                  </a:cubicBezTo>
                  <a:cubicBezTo>
                    <a:pt x="26325" y="-7098"/>
                    <a:pt x="48800" y="6467"/>
                    <a:pt x="60408" y="18012"/>
                  </a:cubicBezTo>
                  <a:cubicBezTo>
                    <a:pt x="69762" y="27538"/>
                    <a:pt x="75986" y="39353"/>
                    <a:pt x="81235" y="51470"/>
                  </a:cubicBezTo>
                  <a:cubicBezTo>
                    <a:pt x="91329" y="70522"/>
                    <a:pt x="99438" y="90348"/>
                    <a:pt x="107984" y="110073"/>
                  </a:cubicBezTo>
                  <a:cubicBezTo>
                    <a:pt x="114780" y="126061"/>
                    <a:pt x="122922" y="139963"/>
                    <a:pt x="130829" y="155110"/>
                  </a:cubicBezTo>
                  <a:cubicBezTo>
                    <a:pt x="140284" y="174566"/>
                    <a:pt x="148931" y="194459"/>
                    <a:pt x="160875" y="212602"/>
                  </a:cubicBezTo>
                  <a:cubicBezTo>
                    <a:pt x="186009" y="184529"/>
                    <a:pt x="209191" y="154639"/>
                    <a:pt x="235266" y="127442"/>
                  </a:cubicBezTo>
                  <a:cubicBezTo>
                    <a:pt x="258650" y="106438"/>
                    <a:pt x="282236" y="85366"/>
                    <a:pt x="307100" y="66079"/>
                  </a:cubicBezTo>
                  <a:cubicBezTo>
                    <a:pt x="320525" y="56991"/>
                    <a:pt x="335397" y="47229"/>
                    <a:pt x="352253" y="47768"/>
                  </a:cubicBezTo>
                  <a:cubicBezTo>
                    <a:pt x="381963" y="50225"/>
                    <a:pt x="376310" y="72474"/>
                    <a:pt x="367226" y="92839"/>
                  </a:cubicBezTo>
                  <a:cubicBezTo>
                    <a:pt x="356593" y="117714"/>
                    <a:pt x="341823" y="141007"/>
                    <a:pt x="323149" y="160597"/>
                  </a:cubicBezTo>
                  <a:cubicBezTo>
                    <a:pt x="310263" y="173590"/>
                    <a:pt x="299900" y="188669"/>
                    <a:pt x="287956" y="202437"/>
                  </a:cubicBezTo>
                  <a:cubicBezTo>
                    <a:pt x="259895" y="230913"/>
                    <a:pt x="233046" y="260635"/>
                    <a:pt x="205456" y="289617"/>
                  </a:cubicBezTo>
                  <a:cubicBezTo>
                    <a:pt x="196136" y="299210"/>
                    <a:pt x="183889" y="305773"/>
                    <a:pt x="175309" y="316040"/>
                  </a:cubicBezTo>
                  <a:cubicBezTo>
                    <a:pt x="173795" y="341622"/>
                    <a:pt x="168681" y="366799"/>
                    <a:pt x="166595" y="392348"/>
                  </a:cubicBezTo>
                  <a:cubicBezTo>
                    <a:pt x="162019" y="431427"/>
                    <a:pt x="158890" y="470675"/>
                    <a:pt x="151589" y="509384"/>
                  </a:cubicBezTo>
                  <a:cubicBezTo>
                    <a:pt x="143278" y="542472"/>
                    <a:pt x="141461" y="638000"/>
                    <a:pt x="95064" y="638000"/>
                  </a:cubicBezTo>
                  <a:cubicBezTo>
                    <a:pt x="92406" y="637966"/>
                    <a:pt x="89647" y="637663"/>
                    <a:pt x="86686" y="636990"/>
                  </a:cubicBezTo>
                  <a:close/>
                  <a:moveTo>
                    <a:pt x="12328" y="54298"/>
                  </a:moveTo>
                  <a:cubicBezTo>
                    <a:pt x="23734" y="78197"/>
                    <a:pt x="33424" y="102836"/>
                    <a:pt x="44258" y="126970"/>
                  </a:cubicBezTo>
                  <a:cubicBezTo>
                    <a:pt x="63672" y="167464"/>
                    <a:pt x="81235" y="209505"/>
                    <a:pt x="94525" y="252287"/>
                  </a:cubicBezTo>
                  <a:cubicBezTo>
                    <a:pt x="98193" y="262958"/>
                    <a:pt x="102331" y="273426"/>
                    <a:pt x="106301" y="283962"/>
                  </a:cubicBezTo>
                  <a:cubicBezTo>
                    <a:pt x="109666" y="295170"/>
                    <a:pt x="107614" y="307086"/>
                    <a:pt x="106133" y="318463"/>
                  </a:cubicBezTo>
                  <a:cubicBezTo>
                    <a:pt x="95198" y="386390"/>
                    <a:pt x="84398" y="454451"/>
                    <a:pt x="78779" y="523050"/>
                  </a:cubicBezTo>
                  <a:cubicBezTo>
                    <a:pt x="77433" y="541833"/>
                    <a:pt x="75784" y="558326"/>
                    <a:pt x="75650" y="576604"/>
                  </a:cubicBezTo>
                  <a:cubicBezTo>
                    <a:pt x="75549" y="594612"/>
                    <a:pt x="71276" y="622718"/>
                    <a:pt x="97183" y="622415"/>
                  </a:cubicBezTo>
                  <a:cubicBezTo>
                    <a:pt x="123562" y="613125"/>
                    <a:pt x="127835" y="548969"/>
                    <a:pt x="132545" y="524363"/>
                  </a:cubicBezTo>
                  <a:cubicBezTo>
                    <a:pt x="143110" y="472493"/>
                    <a:pt x="147282" y="419781"/>
                    <a:pt x="153305" y="367237"/>
                  </a:cubicBezTo>
                  <a:cubicBezTo>
                    <a:pt x="154819" y="349767"/>
                    <a:pt x="158991" y="331961"/>
                    <a:pt x="159428" y="314491"/>
                  </a:cubicBezTo>
                  <a:cubicBezTo>
                    <a:pt x="162322" y="299681"/>
                    <a:pt x="178909" y="292848"/>
                    <a:pt x="188936" y="283120"/>
                  </a:cubicBezTo>
                  <a:cubicBezTo>
                    <a:pt x="208080" y="265280"/>
                    <a:pt x="224769" y="244949"/>
                    <a:pt x="242870" y="226066"/>
                  </a:cubicBezTo>
                  <a:cubicBezTo>
                    <a:pt x="261746" y="206913"/>
                    <a:pt x="280756" y="187963"/>
                    <a:pt x="296704" y="166218"/>
                  </a:cubicBezTo>
                  <a:cubicBezTo>
                    <a:pt x="305553" y="155279"/>
                    <a:pt x="316050" y="145786"/>
                    <a:pt x="324630" y="134611"/>
                  </a:cubicBezTo>
                  <a:cubicBezTo>
                    <a:pt x="339367" y="113876"/>
                    <a:pt x="353801" y="91358"/>
                    <a:pt x="358915" y="66113"/>
                  </a:cubicBezTo>
                  <a:cubicBezTo>
                    <a:pt x="334152" y="51975"/>
                    <a:pt x="280150" y="111991"/>
                    <a:pt x="259895" y="126566"/>
                  </a:cubicBezTo>
                  <a:cubicBezTo>
                    <a:pt x="226014" y="156760"/>
                    <a:pt x="199703" y="194291"/>
                    <a:pt x="168950" y="227480"/>
                  </a:cubicBezTo>
                  <a:cubicBezTo>
                    <a:pt x="153338" y="242492"/>
                    <a:pt x="144422" y="214016"/>
                    <a:pt x="137087" y="204086"/>
                  </a:cubicBezTo>
                  <a:cubicBezTo>
                    <a:pt x="124504" y="179682"/>
                    <a:pt x="113031" y="154673"/>
                    <a:pt x="99875" y="130538"/>
                  </a:cubicBezTo>
                  <a:cubicBezTo>
                    <a:pt x="88805" y="107986"/>
                    <a:pt x="80663" y="84121"/>
                    <a:pt x="68584" y="62040"/>
                  </a:cubicBezTo>
                  <a:cubicBezTo>
                    <a:pt x="60072" y="42012"/>
                    <a:pt x="47320" y="18315"/>
                    <a:pt x="23196" y="16026"/>
                  </a:cubicBezTo>
                  <a:cubicBezTo>
                    <a:pt x="10579" y="18147"/>
                    <a:pt x="11285" y="44402"/>
                    <a:pt x="12328" y="542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14204965" y="4577588"/>
              <a:ext cx="361616" cy="575839"/>
            </a:xfrm>
            <a:custGeom>
              <a:rect b="b" l="l" r="r" t="t"/>
              <a:pathLst>
                <a:path extrusionOk="0" h="575839" w="361616">
                  <a:moveTo>
                    <a:pt x="356613" y="8121"/>
                  </a:moveTo>
                  <a:cubicBezTo>
                    <a:pt x="365799" y="47402"/>
                    <a:pt x="359709" y="88165"/>
                    <a:pt x="358767" y="128018"/>
                  </a:cubicBezTo>
                  <a:cubicBezTo>
                    <a:pt x="356176" y="212640"/>
                    <a:pt x="346822" y="296858"/>
                    <a:pt x="335820" y="380773"/>
                  </a:cubicBezTo>
                  <a:cubicBezTo>
                    <a:pt x="331143" y="418742"/>
                    <a:pt x="325827" y="456643"/>
                    <a:pt x="318358" y="494208"/>
                  </a:cubicBezTo>
                  <a:cubicBezTo>
                    <a:pt x="313849" y="515145"/>
                    <a:pt x="300458" y="593977"/>
                    <a:pt x="271994" y="544665"/>
                  </a:cubicBezTo>
                  <a:cubicBezTo>
                    <a:pt x="267216" y="532816"/>
                    <a:pt x="269571" y="519285"/>
                    <a:pt x="268966" y="506730"/>
                  </a:cubicBezTo>
                  <a:cubicBezTo>
                    <a:pt x="269067" y="496968"/>
                    <a:pt x="269369" y="487240"/>
                    <a:pt x="269605" y="477512"/>
                  </a:cubicBezTo>
                  <a:cubicBezTo>
                    <a:pt x="270042" y="452469"/>
                    <a:pt x="271758" y="427460"/>
                    <a:pt x="272599" y="402484"/>
                  </a:cubicBezTo>
                  <a:cubicBezTo>
                    <a:pt x="272801" y="387943"/>
                    <a:pt x="274887" y="373098"/>
                    <a:pt x="271893" y="358759"/>
                  </a:cubicBezTo>
                  <a:cubicBezTo>
                    <a:pt x="270682" y="352599"/>
                    <a:pt x="265736" y="348156"/>
                    <a:pt x="259545" y="347517"/>
                  </a:cubicBezTo>
                  <a:cubicBezTo>
                    <a:pt x="250259" y="345261"/>
                    <a:pt x="240669" y="344858"/>
                    <a:pt x="231148" y="344252"/>
                  </a:cubicBezTo>
                  <a:cubicBezTo>
                    <a:pt x="216983" y="343477"/>
                    <a:pt x="203087" y="340448"/>
                    <a:pt x="188956" y="339135"/>
                  </a:cubicBezTo>
                  <a:cubicBezTo>
                    <a:pt x="162914" y="337183"/>
                    <a:pt x="136199" y="335870"/>
                    <a:pt x="109753" y="335567"/>
                  </a:cubicBezTo>
                  <a:cubicBezTo>
                    <a:pt x="108710" y="335567"/>
                    <a:pt x="107667" y="335567"/>
                    <a:pt x="106523" y="335567"/>
                  </a:cubicBezTo>
                  <a:cubicBezTo>
                    <a:pt x="91248" y="335534"/>
                    <a:pt x="67191" y="335500"/>
                    <a:pt x="68369" y="355360"/>
                  </a:cubicBezTo>
                  <a:cubicBezTo>
                    <a:pt x="67056" y="392756"/>
                    <a:pt x="62750" y="429951"/>
                    <a:pt x="58544" y="467078"/>
                  </a:cubicBezTo>
                  <a:cubicBezTo>
                    <a:pt x="55112" y="489024"/>
                    <a:pt x="52353" y="569270"/>
                    <a:pt x="30180" y="575800"/>
                  </a:cubicBezTo>
                  <a:cubicBezTo>
                    <a:pt x="18573" y="576642"/>
                    <a:pt x="15006" y="563750"/>
                    <a:pt x="13559" y="554662"/>
                  </a:cubicBezTo>
                  <a:cubicBezTo>
                    <a:pt x="10565" y="540323"/>
                    <a:pt x="9421" y="525748"/>
                    <a:pt x="8142" y="511206"/>
                  </a:cubicBezTo>
                  <a:cubicBezTo>
                    <a:pt x="3028" y="458696"/>
                    <a:pt x="1447" y="405850"/>
                    <a:pt x="0" y="353172"/>
                  </a:cubicBezTo>
                  <a:cubicBezTo>
                    <a:pt x="101" y="256903"/>
                    <a:pt x="34" y="159928"/>
                    <a:pt x="14871" y="64602"/>
                  </a:cubicBezTo>
                  <a:cubicBezTo>
                    <a:pt x="17933" y="51105"/>
                    <a:pt x="20659" y="37371"/>
                    <a:pt x="26277" y="24681"/>
                  </a:cubicBezTo>
                  <a:cubicBezTo>
                    <a:pt x="31493" y="13573"/>
                    <a:pt x="38726" y="6740"/>
                    <a:pt x="45859" y="6740"/>
                  </a:cubicBezTo>
                  <a:cubicBezTo>
                    <a:pt x="51646" y="6740"/>
                    <a:pt x="57366" y="11217"/>
                    <a:pt x="62009" y="21517"/>
                  </a:cubicBezTo>
                  <a:cubicBezTo>
                    <a:pt x="73180" y="47604"/>
                    <a:pt x="68032" y="77225"/>
                    <a:pt x="68402" y="104860"/>
                  </a:cubicBezTo>
                  <a:cubicBezTo>
                    <a:pt x="67460" y="141348"/>
                    <a:pt x="67931" y="177903"/>
                    <a:pt x="66754" y="214390"/>
                  </a:cubicBezTo>
                  <a:cubicBezTo>
                    <a:pt x="63086" y="243641"/>
                    <a:pt x="58679" y="269459"/>
                    <a:pt x="95353" y="275214"/>
                  </a:cubicBezTo>
                  <a:cubicBezTo>
                    <a:pt x="124894" y="281644"/>
                    <a:pt x="156218" y="281408"/>
                    <a:pt x="186432" y="282216"/>
                  </a:cubicBezTo>
                  <a:cubicBezTo>
                    <a:pt x="214257" y="282620"/>
                    <a:pt x="242789" y="285346"/>
                    <a:pt x="270009" y="278244"/>
                  </a:cubicBezTo>
                  <a:cubicBezTo>
                    <a:pt x="288077" y="274104"/>
                    <a:pt x="290634" y="252898"/>
                    <a:pt x="292047" y="237448"/>
                  </a:cubicBezTo>
                  <a:cubicBezTo>
                    <a:pt x="293998" y="219305"/>
                    <a:pt x="295950" y="201128"/>
                    <a:pt x="298877" y="183120"/>
                  </a:cubicBezTo>
                  <a:cubicBezTo>
                    <a:pt x="305505" y="145656"/>
                    <a:pt x="306986" y="107452"/>
                    <a:pt x="313782" y="70022"/>
                  </a:cubicBezTo>
                  <a:cubicBezTo>
                    <a:pt x="318459" y="50532"/>
                    <a:pt x="323506" y="30774"/>
                    <a:pt x="331446" y="12362"/>
                  </a:cubicBezTo>
                  <a:cubicBezTo>
                    <a:pt x="336863" y="1052"/>
                    <a:pt x="350187" y="-6589"/>
                    <a:pt x="356613" y="8121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14631144" y="4639202"/>
              <a:ext cx="292249" cy="568057"/>
            </a:xfrm>
            <a:custGeom>
              <a:rect b="b" l="l" r="r" t="t"/>
              <a:pathLst>
                <a:path extrusionOk="0" h="568057" w="292249">
                  <a:moveTo>
                    <a:pt x="282539" y="18405"/>
                  </a:moveTo>
                  <a:cubicBezTo>
                    <a:pt x="308144" y="38500"/>
                    <a:pt x="277593" y="68559"/>
                    <a:pt x="254479" y="72463"/>
                  </a:cubicBezTo>
                  <a:cubicBezTo>
                    <a:pt x="231431" y="75425"/>
                    <a:pt x="207206" y="76233"/>
                    <a:pt x="184159" y="82124"/>
                  </a:cubicBezTo>
                  <a:cubicBezTo>
                    <a:pt x="161683" y="87947"/>
                    <a:pt x="142337" y="94814"/>
                    <a:pt x="130729" y="116390"/>
                  </a:cubicBezTo>
                  <a:cubicBezTo>
                    <a:pt x="111618" y="144833"/>
                    <a:pt x="114545" y="201214"/>
                    <a:pt x="133084" y="229454"/>
                  </a:cubicBezTo>
                  <a:cubicBezTo>
                    <a:pt x="142303" y="245948"/>
                    <a:pt x="186816" y="277589"/>
                    <a:pt x="183586" y="295496"/>
                  </a:cubicBezTo>
                  <a:cubicBezTo>
                    <a:pt x="180457" y="310239"/>
                    <a:pt x="163163" y="312494"/>
                    <a:pt x="150748" y="315557"/>
                  </a:cubicBezTo>
                  <a:cubicBezTo>
                    <a:pt x="138770" y="318519"/>
                    <a:pt x="126859" y="322357"/>
                    <a:pt x="116059" y="328348"/>
                  </a:cubicBezTo>
                  <a:cubicBezTo>
                    <a:pt x="77501" y="350194"/>
                    <a:pt x="67441" y="389038"/>
                    <a:pt x="83523" y="429161"/>
                  </a:cubicBezTo>
                  <a:cubicBezTo>
                    <a:pt x="98294" y="462619"/>
                    <a:pt x="129114" y="488537"/>
                    <a:pt x="161313" y="504761"/>
                  </a:cubicBezTo>
                  <a:cubicBezTo>
                    <a:pt x="175040" y="512402"/>
                    <a:pt x="192402" y="514321"/>
                    <a:pt x="203707" y="525665"/>
                  </a:cubicBezTo>
                  <a:cubicBezTo>
                    <a:pt x="223726" y="554175"/>
                    <a:pt x="177732" y="569019"/>
                    <a:pt x="155761" y="568009"/>
                  </a:cubicBezTo>
                  <a:cubicBezTo>
                    <a:pt x="127330" y="568615"/>
                    <a:pt x="101120" y="556396"/>
                    <a:pt x="76962" y="542629"/>
                  </a:cubicBezTo>
                  <a:cubicBezTo>
                    <a:pt x="40053" y="523241"/>
                    <a:pt x="16030" y="485642"/>
                    <a:pt x="5835" y="445957"/>
                  </a:cubicBezTo>
                  <a:cubicBezTo>
                    <a:pt x="-10618" y="394053"/>
                    <a:pt x="9065" y="336831"/>
                    <a:pt x="48027" y="300276"/>
                  </a:cubicBezTo>
                  <a:cubicBezTo>
                    <a:pt x="55934" y="293510"/>
                    <a:pt x="64884" y="288158"/>
                    <a:pt x="74035" y="283244"/>
                  </a:cubicBezTo>
                  <a:cubicBezTo>
                    <a:pt x="81774" y="280719"/>
                    <a:pt x="91161" y="273684"/>
                    <a:pt x="84365" y="265134"/>
                  </a:cubicBezTo>
                  <a:cubicBezTo>
                    <a:pt x="77030" y="258470"/>
                    <a:pt x="68753" y="252815"/>
                    <a:pt x="61788" y="245645"/>
                  </a:cubicBezTo>
                  <a:cubicBezTo>
                    <a:pt x="38808" y="226156"/>
                    <a:pt x="36587" y="201752"/>
                    <a:pt x="37328" y="173444"/>
                  </a:cubicBezTo>
                  <a:cubicBezTo>
                    <a:pt x="37227" y="146280"/>
                    <a:pt x="40288" y="118073"/>
                    <a:pt x="52334" y="93030"/>
                  </a:cubicBezTo>
                  <a:cubicBezTo>
                    <a:pt x="63403" y="69838"/>
                    <a:pt x="82514" y="51863"/>
                    <a:pt x="102601" y="36413"/>
                  </a:cubicBezTo>
                  <a:cubicBezTo>
                    <a:pt x="132007" y="11774"/>
                    <a:pt x="169994" y="-1455"/>
                    <a:pt x="208350" y="127"/>
                  </a:cubicBezTo>
                  <a:cubicBezTo>
                    <a:pt x="216963" y="969"/>
                    <a:pt x="225644" y="1642"/>
                    <a:pt x="234224" y="2820"/>
                  </a:cubicBezTo>
                  <a:cubicBezTo>
                    <a:pt x="251383" y="4267"/>
                    <a:pt x="269922" y="5042"/>
                    <a:pt x="282539" y="18405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14964438" y="4515123"/>
              <a:ext cx="347108" cy="606458"/>
            </a:xfrm>
            <a:custGeom>
              <a:rect b="b" l="l" r="r" t="t"/>
              <a:pathLst>
                <a:path extrusionOk="0" h="606458" w="347108">
                  <a:moveTo>
                    <a:pt x="248088" y="110608"/>
                  </a:moveTo>
                  <a:cubicBezTo>
                    <a:pt x="268343" y="96066"/>
                    <a:pt x="322345" y="36016"/>
                    <a:pt x="347108" y="50154"/>
                  </a:cubicBezTo>
                  <a:cubicBezTo>
                    <a:pt x="342028" y="75399"/>
                    <a:pt x="327594" y="97951"/>
                    <a:pt x="312823" y="118652"/>
                  </a:cubicBezTo>
                  <a:cubicBezTo>
                    <a:pt x="304243" y="129828"/>
                    <a:pt x="293746" y="139320"/>
                    <a:pt x="284897" y="150259"/>
                  </a:cubicBezTo>
                  <a:cubicBezTo>
                    <a:pt x="268949" y="172004"/>
                    <a:pt x="249939" y="190988"/>
                    <a:pt x="231064" y="210107"/>
                  </a:cubicBezTo>
                  <a:cubicBezTo>
                    <a:pt x="212996" y="229024"/>
                    <a:pt x="196307" y="249355"/>
                    <a:pt x="177129" y="267161"/>
                  </a:cubicBezTo>
                  <a:cubicBezTo>
                    <a:pt x="167103" y="276889"/>
                    <a:pt x="150481" y="283756"/>
                    <a:pt x="147622" y="298533"/>
                  </a:cubicBezTo>
                  <a:cubicBezTo>
                    <a:pt x="147184" y="316002"/>
                    <a:pt x="143012" y="333775"/>
                    <a:pt x="141498" y="351278"/>
                  </a:cubicBezTo>
                  <a:cubicBezTo>
                    <a:pt x="135509" y="403822"/>
                    <a:pt x="131303" y="456534"/>
                    <a:pt x="120738" y="508404"/>
                  </a:cubicBezTo>
                  <a:cubicBezTo>
                    <a:pt x="115994" y="533010"/>
                    <a:pt x="111755" y="597166"/>
                    <a:pt x="85377" y="606456"/>
                  </a:cubicBezTo>
                  <a:cubicBezTo>
                    <a:pt x="59503" y="606759"/>
                    <a:pt x="63776" y="578619"/>
                    <a:pt x="63843" y="560645"/>
                  </a:cubicBezTo>
                  <a:cubicBezTo>
                    <a:pt x="63978" y="542367"/>
                    <a:pt x="65626" y="525874"/>
                    <a:pt x="66972" y="507091"/>
                  </a:cubicBezTo>
                  <a:cubicBezTo>
                    <a:pt x="72591" y="438492"/>
                    <a:pt x="83391" y="370431"/>
                    <a:pt x="94326" y="302505"/>
                  </a:cubicBezTo>
                  <a:cubicBezTo>
                    <a:pt x="95773" y="291127"/>
                    <a:pt x="97859" y="279212"/>
                    <a:pt x="94495" y="268003"/>
                  </a:cubicBezTo>
                  <a:cubicBezTo>
                    <a:pt x="90524" y="257467"/>
                    <a:pt x="86386" y="246999"/>
                    <a:pt x="82719" y="236329"/>
                  </a:cubicBezTo>
                  <a:cubicBezTo>
                    <a:pt x="69428" y="193546"/>
                    <a:pt x="51865" y="151538"/>
                    <a:pt x="32452" y="111011"/>
                  </a:cubicBezTo>
                  <a:cubicBezTo>
                    <a:pt x="21618" y="86877"/>
                    <a:pt x="11894" y="62204"/>
                    <a:pt x="522" y="38339"/>
                  </a:cubicBezTo>
                  <a:cubicBezTo>
                    <a:pt x="-522" y="28443"/>
                    <a:pt x="-1262" y="2188"/>
                    <a:pt x="11423" y="0"/>
                  </a:cubicBezTo>
                  <a:cubicBezTo>
                    <a:pt x="35547" y="2289"/>
                    <a:pt x="48299" y="25986"/>
                    <a:pt x="56811" y="46014"/>
                  </a:cubicBezTo>
                  <a:cubicBezTo>
                    <a:pt x="68890" y="68095"/>
                    <a:pt x="77032" y="91960"/>
                    <a:pt x="88102" y="114512"/>
                  </a:cubicBezTo>
                  <a:cubicBezTo>
                    <a:pt x="101257" y="138647"/>
                    <a:pt x="112731" y="163656"/>
                    <a:pt x="125314" y="188060"/>
                  </a:cubicBezTo>
                  <a:cubicBezTo>
                    <a:pt x="132649" y="197990"/>
                    <a:pt x="141532" y="226466"/>
                    <a:pt x="157177" y="211454"/>
                  </a:cubicBezTo>
                  <a:cubicBezTo>
                    <a:pt x="187896" y="178332"/>
                    <a:pt x="214207" y="140767"/>
                    <a:pt x="248088" y="110608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14726457" y="5367501"/>
              <a:ext cx="329582" cy="555087"/>
            </a:xfrm>
            <a:custGeom>
              <a:rect b="b" l="l" r="r" t="t"/>
              <a:pathLst>
                <a:path extrusionOk="0" h="555087" w="329582">
                  <a:moveTo>
                    <a:pt x="163741" y="266488"/>
                  </a:moveTo>
                  <a:cubicBezTo>
                    <a:pt x="228577" y="266488"/>
                    <a:pt x="282780" y="211925"/>
                    <a:pt x="277902" y="145581"/>
                  </a:cubicBezTo>
                  <a:cubicBezTo>
                    <a:pt x="273460" y="100914"/>
                    <a:pt x="240588" y="61531"/>
                    <a:pt x="197723" y="48471"/>
                  </a:cubicBezTo>
                  <a:cubicBezTo>
                    <a:pt x="182986" y="43691"/>
                    <a:pt x="168418" y="41806"/>
                    <a:pt x="152840" y="41268"/>
                  </a:cubicBezTo>
                  <a:cubicBezTo>
                    <a:pt x="133729" y="39517"/>
                    <a:pt x="122996" y="60252"/>
                    <a:pt x="123467" y="77015"/>
                  </a:cubicBezTo>
                  <a:cubicBezTo>
                    <a:pt x="115257" y="121918"/>
                    <a:pt x="105601" y="166618"/>
                    <a:pt x="99174" y="211824"/>
                  </a:cubicBezTo>
                  <a:cubicBezTo>
                    <a:pt x="92782" y="250163"/>
                    <a:pt x="121078" y="266118"/>
                    <a:pt x="155397" y="266185"/>
                  </a:cubicBezTo>
                  <a:cubicBezTo>
                    <a:pt x="158223" y="266387"/>
                    <a:pt x="160982" y="266488"/>
                    <a:pt x="163741" y="266488"/>
                  </a:cubicBezTo>
                  <a:close/>
                  <a:moveTo>
                    <a:pt x="327496" y="109564"/>
                  </a:moveTo>
                  <a:cubicBezTo>
                    <a:pt x="334797" y="153424"/>
                    <a:pt x="322146" y="197990"/>
                    <a:pt x="301925" y="237036"/>
                  </a:cubicBezTo>
                  <a:cubicBezTo>
                    <a:pt x="291562" y="257232"/>
                    <a:pt x="275681" y="272783"/>
                    <a:pt x="258017" y="287021"/>
                  </a:cubicBezTo>
                  <a:cubicBezTo>
                    <a:pt x="247452" y="294830"/>
                    <a:pt x="237358" y="306611"/>
                    <a:pt x="241901" y="320749"/>
                  </a:cubicBezTo>
                  <a:cubicBezTo>
                    <a:pt x="245030" y="338185"/>
                    <a:pt x="247015" y="355755"/>
                    <a:pt x="247721" y="373494"/>
                  </a:cubicBezTo>
                  <a:cubicBezTo>
                    <a:pt x="249538" y="409612"/>
                    <a:pt x="248159" y="445830"/>
                    <a:pt x="248125" y="482015"/>
                  </a:cubicBezTo>
                  <a:cubicBezTo>
                    <a:pt x="246308" y="502346"/>
                    <a:pt x="254350" y="553644"/>
                    <a:pt x="225044" y="554957"/>
                  </a:cubicBezTo>
                  <a:cubicBezTo>
                    <a:pt x="211754" y="556269"/>
                    <a:pt x="197353" y="547619"/>
                    <a:pt x="198228" y="533010"/>
                  </a:cubicBezTo>
                  <a:cubicBezTo>
                    <a:pt x="197555" y="517324"/>
                    <a:pt x="196714" y="501639"/>
                    <a:pt x="196983" y="485919"/>
                  </a:cubicBezTo>
                  <a:cubicBezTo>
                    <a:pt x="196647" y="443676"/>
                    <a:pt x="197757" y="401399"/>
                    <a:pt x="196680" y="359155"/>
                  </a:cubicBezTo>
                  <a:cubicBezTo>
                    <a:pt x="195301" y="344580"/>
                    <a:pt x="196815" y="325764"/>
                    <a:pt x="184265" y="315700"/>
                  </a:cubicBezTo>
                  <a:cubicBezTo>
                    <a:pt x="180934" y="314117"/>
                    <a:pt x="177334" y="313613"/>
                    <a:pt x="173667" y="313613"/>
                  </a:cubicBezTo>
                  <a:cubicBezTo>
                    <a:pt x="170706" y="313613"/>
                    <a:pt x="167644" y="313949"/>
                    <a:pt x="164649" y="314252"/>
                  </a:cubicBezTo>
                  <a:cubicBezTo>
                    <a:pt x="160814" y="314656"/>
                    <a:pt x="157012" y="315060"/>
                    <a:pt x="153344" y="314824"/>
                  </a:cubicBezTo>
                  <a:cubicBezTo>
                    <a:pt x="131542" y="314824"/>
                    <a:pt x="109739" y="316137"/>
                    <a:pt x="88206" y="319840"/>
                  </a:cubicBezTo>
                  <a:cubicBezTo>
                    <a:pt x="75319" y="321085"/>
                    <a:pt x="72662" y="328356"/>
                    <a:pt x="72190" y="339935"/>
                  </a:cubicBezTo>
                  <a:cubicBezTo>
                    <a:pt x="70508" y="354611"/>
                    <a:pt x="69028" y="369320"/>
                    <a:pt x="66302" y="383895"/>
                  </a:cubicBezTo>
                  <a:cubicBezTo>
                    <a:pt x="62265" y="407895"/>
                    <a:pt x="58833" y="432029"/>
                    <a:pt x="55132" y="456063"/>
                  </a:cubicBezTo>
                  <a:cubicBezTo>
                    <a:pt x="52306" y="474273"/>
                    <a:pt x="51532" y="492786"/>
                    <a:pt x="44365" y="510121"/>
                  </a:cubicBezTo>
                  <a:cubicBezTo>
                    <a:pt x="38679" y="525234"/>
                    <a:pt x="21520" y="546340"/>
                    <a:pt x="4461" y="533212"/>
                  </a:cubicBezTo>
                  <a:cubicBezTo>
                    <a:pt x="-1965" y="525807"/>
                    <a:pt x="390" y="514934"/>
                    <a:pt x="558" y="505914"/>
                  </a:cubicBezTo>
                  <a:cubicBezTo>
                    <a:pt x="1669" y="488141"/>
                    <a:pt x="4697" y="470503"/>
                    <a:pt x="6581" y="452798"/>
                  </a:cubicBezTo>
                  <a:cubicBezTo>
                    <a:pt x="8028" y="434655"/>
                    <a:pt x="9104" y="416445"/>
                    <a:pt x="12603" y="398537"/>
                  </a:cubicBezTo>
                  <a:cubicBezTo>
                    <a:pt x="25254" y="317147"/>
                    <a:pt x="43389" y="236766"/>
                    <a:pt x="58328" y="155712"/>
                  </a:cubicBezTo>
                  <a:cubicBezTo>
                    <a:pt x="64351" y="121951"/>
                    <a:pt x="67480" y="87483"/>
                    <a:pt x="77372" y="54530"/>
                  </a:cubicBezTo>
                  <a:cubicBezTo>
                    <a:pt x="81376" y="38844"/>
                    <a:pt x="88139" y="24236"/>
                    <a:pt x="102236" y="15248"/>
                  </a:cubicBezTo>
                  <a:cubicBezTo>
                    <a:pt x="148600" y="-11613"/>
                    <a:pt x="234498" y="-1548"/>
                    <a:pt x="274537" y="34165"/>
                  </a:cubicBezTo>
                  <a:cubicBezTo>
                    <a:pt x="296743" y="55371"/>
                    <a:pt x="320834" y="78496"/>
                    <a:pt x="327496" y="109564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15097382" y="5205293"/>
              <a:ext cx="208815" cy="453627"/>
            </a:xfrm>
            <a:custGeom>
              <a:rect b="b" l="l" r="r" t="t"/>
              <a:pathLst>
                <a:path extrusionOk="0" h="453627" w="208815">
                  <a:moveTo>
                    <a:pt x="199932" y="21711"/>
                  </a:moveTo>
                  <a:cubicBezTo>
                    <a:pt x="205349" y="25111"/>
                    <a:pt x="212919" y="31439"/>
                    <a:pt x="206123" y="37565"/>
                  </a:cubicBezTo>
                  <a:cubicBezTo>
                    <a:pt x="197039" y="43523"/>
                    <a:pt x="185532" y="41941"/>
                    <a:pt x="175202" y="41739"/>
                  </a:cubicBezTo>
                  <a:cubicBezTo>
                    <a:pt x="161138" y="40864"/>
                    <a:pt x="147041" y="36993"/>
                    <a:pt x="132842" y="36353"/>
                  </a:cubicBezTo>
                  <a:cubicBezTo>
                    <a:pt x="103974" y="34367"/>
                    <a:pt x="78706" y="51096"/>
                    <a:pt x="72549" y="79909"/>
                  </a:cubicBezTo>
                  <a:cubicBezTo>
                    <a:pt x="67704" y="109598"/>
                    <a:pt x="80287" y="141070"/>
                    <a:pt x="105185" y="158270"/>
                  </a:cubicBezTo>
                  <a:cubicBezTo>
                    <a:pt x="125642" y="174899"/>
                    <a:pt x="161778" y="179140"/>
                    <a:pt x="149295" y="214012"/>
                  </a:cubicBezTo>
                  <a:cubicBezTo>
                    <a:pt x="141826" y="232660"/>
                    <a:pt x="117264" y="231515"/>
                    <a:pt x="103200" y="242892"/>
                  </a:cubicBezTo>
                  <a:cubicBezTo>
                    <a:pt x="68578" y="268205"/>
                    <a:pt x="63161" y="316575"/>
                    <a:pt x="89304" y="350033"/>
                  </a:cubicBezTo>
                  <a:cubicBezTo>
                    <a:pt x="100576" y="366190"/>
                    <a:pt x="117197" y="377903"/>
                    <a:pt x="134760" y="386352"/>
                  </a:cubicBezTo>
                  <a:cubicBezTo>
                    <a:pt x="144820" y="391368"/>
                    <a:pt x="155587" y="395373"/>
                    <a:pt x="164469" y="402374"/>
                  </a:cubicBezTo>
                  <a:cubicBezTo>
                    <a:pt x="173789" y="410049"/>
                    <a:pt x="176481" y="424287"/>
                    <a:pt x="170626" y="434823"/>
                  </a:cubicBezTo>
                  <a:cubicBezTo>
                    <a:pt x="160230" y="447513"/>
                    <a:pt x="141725" y="451047"/>
                    <a:pt x="126180" y="453336"/>
                  </a:cubicBezTo>
                  <a:cubicBezTo>
                    <a:pt x="89809" y="456399"/>
                    <a:pt x="55254" y="435025"/>
                    <a:pt x="36413" y="404596"/>
                  </a:cubicBezTo>
                  <a:cubicBezTo>
                    <a:pt x="20835" y="381370"/>
                    <a:pt x="8621" y="355082"/>
                    <a:pt x="5358" y="327076"/>
                  </a:cubicBezTo>
                  <a:cubicBezTo>
                    <a:pt x="-228" y="278606"/>
                    <a:pt x="9059" y="239089"/>
                    <a:pt x="55019" y="214954"/>
                  </a:cubicBezTo>
                  <a:cubicBezTo>
                    <a:pt x="61143" y="211992"/>
                    <a:pt x="65180" y="203880"/>
                    <a:pt x="59595" y="198427"/>
                  </a:cubicBezTo>
                  <a:cubicBezTo>
                    <a:pt x="53168" y="193681"/>
                    <a:pt x="46641" y="192065"/>
                    <a:pt x="39374" y="187555"/>
                  </a:cubicBezTo>
                  <a:cubicBezTo>
                    <a:pt x="1926" y="168066"/>
                    <a:pt x="-2381" y="141474"/>
                    <a:pt x="883" y="102361"/>
                  </a:cubicBezTo>
                  <a:cubicBezTo>
                    <a:pt x="1455" y="74726"/>
                    <a:pt x="18681" y="51601"/>
                    <a:pt x="35639" y="31169"/>
                  </a:cubicBezTo>
                  <a:cubicBezTo>
                    <a:pt x="54918" y="8954"/>
                    <a:pt x="92265" y="0"/>
                    <a:pt x="127055" y="0"/>
                  </a:cubicBezTo>
                  <a:cubicBezTo>
                    <a:pt x="145325" y="0"/>
                    <a:pt x="162888" y="2491"/>
                    <a:pt x="176750" y="6766"/>
                  </a:cubicBezTo>
                  <a:cubicBezTo>
                    <a:pt x="177423" y="8920"/>
                    <a:pt x="179038" y="10738"/>
                    <a:pt x="181191" y="11714"/>
                  </a:cubicBezTo>
                  <a:cubicBezTo>
                    <a:pt x="187820" y="14440"/>
                    <a:pt x="194111" y="17672"/>
                    <a:pt x="199932" y="21711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15371846" y="5138632"/>
              <a:ext cx="95286" cy="331970"/>
            </a:xfrm>
            <a:custGeom>
              <a:rect b="b" l="l" r="r" t="t"/>
              <a:pathLst>
                <a:path extrusionOk="0" h="331970" w="95286">
                  <a:moveTo>
                    <a:pt x="95245" y="26100"/>
                  </a:moveTo>
                  <a:cubicBezTo>
                    <a:pt x="95481" y="39429"/>
                    <a:pt x="94707" y="51210"/>
                    <a:pt x="92991" y="64910"/>
                  </a:cubicBezTo>
                  <a:cubicBezTo>
                    <a:pt x="81248" y="127316"/>
                    <a:pt x="63887" y="189352"/>
                    <a:pt x="49116" y="251186"/>
                  </a:cubicBezTo>
                  <a:cubicBezTo>
                    <a:pt x="43699" y="269497"/>
                    <a:pt x="36297" y="328234"/>
                    <a:pt x="15706" y="331970"/>
                  </a:cubicBezTo>
                  <a:cubicBezTo>
                    <a:pt x="-5996" y="331364"/>
                    <a:pt x="1171" y="277070"/>
                    <a:pt x="1003" y="261519"/>
                  </a:cubicBezTo>
                  <a:cubicBezTo>
                    <a:pt x="4435" y="211971"/>
                    <a:pt x="14091" y="163164"/>
                    <a:pt x="25161" y="114794"/>
                  </a:cubicBezTo>
                  <a:cubicBezTo>
                    <a:pt x="32462" y="79013"/>
                    <a:pt x="39662" y="42997"/>
                    <a:pt x="47064" y="7115"/>
                  </a:cubicBezTo>
                  <a:cubicBezTo>
                    <a:pt x="49688" y="3547"/>
                    <a:pt x="53356" y="-963"/>
                    <a:pt x="58268" y="181"/>
                  </a:cubicBezTo>
                  <a:cubicBezTo>
                    <a:pt x="70145" y="854"/>
                    <a:pt x="82931" y="3749"/>
                    <a:pt x="90972" y="13208"/>
                  </a:cubicBezTo>
                  <a:cubicBezTo>
                    <a:pt x="94135" y="16742"/>
                    <a:pt x="94875" y="21556"/>
                    <a:pt x="95245" y="2610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15367129" y="5575723"/>
              <a:ext cx="60001" cy="72302"/>
            </a:xfrm>
            <a:custGeom>
              <a:rect b="b" l="l" r="r" t="t"/>
              <a:pathLst>
                <a:path extrusionOk="0" h="72302" w="60001">
                  <a:moveTo>
                    <a:pt x="56054" y="6564"/>
                  </a:moveTo>
                  <a:cubicBezTo>
                    <a:pt x="60596" y="12286"/>
                    <a:pt x="59991" y="20364"/>
                    <a:pt x="59957" y="27299"/>
                  </a:cubicBezTo>
                  <a:cubicBezTo>
                    <a:pt x="58914" y="45946"/>
                    <a:pt x="51142" y="70316"/>
                    <a:pt x="29508" y="72302"/>
                  </a:cubicBezTo>
                  <a:cubicBezTo>
                    <a:pt x="4845" y="72302"/>
                    <a:pt x="-5249" y="54597"/>
                    <a:pt x="2624" y="32112"/>
                  </a:cubicBezTo>
                  <a:cubicBezTo>
                    <a:pt x="7503" y="15046"/>
                    <a:pt x="22846" y="0"/>
                    <a:pt x="40644" y="0"/>
                  </a:cubicBezTo>
                  <a:cubicBezTo>
                    <a:pt x="43841" y="0"/>
                    <a:pt x="47104" y="471"/>
                    <a:pt x="50402" y="1515"/>
                  </a:cubicBezTo>
                  <a:cubicBezTo>
                    <a:pt x="51714" y="3703"/>
                    <a:pt x="54406" y="4611"/>
                    <a:pt x="56054" y="6564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14499942" y="5284529"/>
              <a:ext cx="265601" cy="488477"/>
            </a:xfrm>
            <a:custGeom>
              <a:rect b="b" l="l" r="r" t="t"/>
              <a:pathLst>
                <a:path extrusionOk="0" h="488477" w="265601">
                  <a:moveTo>
                    <a:pt x="241776" y="15989"/>
                  </a:moveTo>
                  <a:cubicBezTo>
                    <a:pt x="262738" y="22350"/>
                    <a:pt x="279258" y="47865"/>
                    <a:pt x="249145" y="54698"/>
                  </a:cubicBezTo>
                  <a:cubicBezTo>
                    <a:pt x="234711" y="56650"/>
                    <a:pt x="220243" y="55034"/>
                    <a:pt x="205775" y="53419"/>
                  </a:cubicBezTo>
                  <a:cubicBezTo>
                    <a:pt x="188515" y="51466"/>
                    <a:pt x="171288" y="49514"/>
                    <a:pt x="154162" y="53722"/>
                  </a:cubicBezTo>
                  <a:cubicBezTo>
                    <a:pt x="118531" y="62002"/>
                    <a:pt x="113249" y="105525"/>
                    <a:pt x="119608" y="135886"/>
                  </a:cubicBezTo>
                  <a:cubicBezTo>
                    <a:pt x="124184" y="158674"/>
                    <a:pt x="138416" y="178904"/>
                    <a:pt x="153658" y="196037"/>
                  </a:cubicBezTo>
                  <a:cubicBezTo>
                    <a:pt x="161699" y="204351"/>
                    <a:pt x="170682" y="211622"/>
                    <a:pt x="179397" y="219195"/>
                  </a:cubicBezTo>
                  <a:cubicBezTo>
                    <a:pt x="185991" y="225860"/>
                    <a:pt x="196657" y="234006"/>
                    <a:pt x="198138" y="244373"/>
                  </a:cubicBezTo>
                  <a:cubicBezTo>
                    <a:pt x="198138" y="247436"/>
                    <a:pt x="197868" y="251072"/>
                    <a:pt x="195883" y="253495"/>
                  </a:cubicBezTo>
                  <a:cubicBezTo>
                    <a:pt x="191509" y="255347"/>
                    <a:pt x="186664" y="255246"/>
                    <a:pt x="181853" y="255178"/>
                  </a:cubicBezTo>
                  <a:cubicBezTo>
                    <a:pt x="179430" y="255145"/>
                    <a:pt x="177008" y="255111"/>
                    <a:pt x="174653" y="255313"/>
                  </a:cubicBezTo>
                  <a:cubicBezTo>
                    <a:pt x="132663" y="257837"/>
                    <a:pt x="67087" y="260261"/>
                    <a:pt x="64025" y="315127"/>
                  </a:cubicBezTo>
                  <a:cubicBezTo>
                    <a:pt x="63184" y="337881"/>
                    <a:pt x="65001" y="361410"/>
                    <a:pt x="73177" y="382852"/>
                  </a:cubicBezTo>
                  <a:cubicBezTo>
                    <a:pt x="81184" y="404192"/>
                    <a:pt x="95921" y="422133"/>
                    <a:pt x="110221" y="439569"/>
                  </a:cubicBezTo>
                  <a:cubicBezTo>
                    <a:pt x="116445" y="447143"/>
                    <a:pt x="123477" y="454682"/>
                    <a:pt x="125126" y="464713"/>
                  </a:cubicBezTo>
                  <a:cubicBezTo>
                    <a:pt x="127885" y="478346"/>
                    <a:pt x="124453" y="487165"/>
                    <a:pt x="109480" y="488444"/>
                  </a:cubicBezTo>
                  <a:cubicBezTo>
                    <a:pt x="81386" y="489420"/>
                    <a:pt x="59483" y="468820"/>
                    <a:pt x="42323" y="448859"/>
                  </a:cubicBezTo>
                  <a:cubicBezTo>
                    <a:pt x="32566" y="437213"/>
                    <a:pt x="22472" y="425533"/>
                    <a:pt x="15406" y="411968"/>
                  </a:cubicBezTo>
                  <a:cubicBezTo>
                    <a:pt x="8543" y="396686"/>
                    <a:pt x="4000" y="380327"/>
                    <a:pt x="972" y="363901"/>
                  </a:cubicBezTo>
                  <a:cubicBezTo>
                    <a:pt x="-945" y="348653"/>
                    <a:pt x="434" y="333169"/>
                    <a:pt x="1208" y="317887"/>
                  </a:cubicBezTo>
                  <a:cubicBezTo>
                    <a:pt x="2049" y="303750"/>
                    <a:pt x="5380" y="289848"/>
                    <a:pt x="10730" y="276721"/>
                  </a:cubicBezTo>
                  <a:cubicBezTo>
                    <a:pt x="20151" y="250028"/>
                    <a:pt x="46092" y="232895"/>
                    <a:pt x="72033" y="224446"/>
                  </a:cubicBezTo>
                  <a:cubicBezTo>
                    <a:pt x="94744" y="214887"/>
                    <a:pt x="75464" y="201759"/>
                    <a:pt x="67760" y="189204"/>
                  </a:cubicBezTo>
                  <a:cubicBezTo>
                    <a:pt x="44948" y="151740"/>
                    <a:pt x="29437" y="100913"/>
                    <a:pt x="56118" y="61430"/>
                  </a:cubicBezTo>
                  <a:cubicBezTo>
                    <a:pt x="83203" y="17066"/>
                    <a:pt x="116815" y="0"/>
                    <a:pt x="161463" y="0"/>
                  </a:cubicBezTo>
                  <a:cubicBezTo>
                    <a:pt x="171490" y="0"/>
                    <a:pt x="182122" y="875"/>
                    <a:pt x="193326" y="2491"/>
                  </a:cubicBezTo>
                  <a:cubicBezTo>
                    <a:pt x="194571" y="4309"/>
                    <a:pt x="196489" y="5621"/>
                    <a:pt x="198743" y="5857"/>
                  </a:cubicBezTo>
                  <a:cubicBezTo>
                    <a:pt x="213312" y="7473"/>
                    <a:pt x="228318" y="9795"/>
                    <a:pt x="241776" y="15989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14173014" y="5324685"/>
              <a:ext cx="279478" cy="521565"/>
            </a:xfrm>
            <a:custGeom>
              <a:rect b="b" l="l" r="r" t="t"/>
              <a:pathLst>
                <a:path extrusionOk="0" h="521565" w="279478">
                  <a:moveTo>
                    <a:pt x="266497" y="0"/>
                  </a:moveTo>
                  <a:cubicBezTo>
                    <a:pt x="287930" y="14743"/>
                    <a:pt x="276456" y="88257"/>
                    <a:pt x="276053" y="114108"/>
                  </a:cubicBezTo>
                  <a:cubicBezTo>
                    <a:pt x="271881" y="159819"/>
                    <a:pt x="269626" y="205630"/>
                    <a:pt x="262763" y="251072"/>
                  </a:cubicBezTo>
                  <a:cubicBezTo>
                    <a:pt x="256202" y="308193"/>
                    <a:pt x="255831" y="366089"/>
                    <a:pt x="245199" y="422705"/>
                  </a:cubicBezTo>
                  <a:cubicBezTo>
                    <a:pt x="242003" y="436371"/>
                    <a:pt x="228477" y="495984"/>
                    <a:pt x="207650" y="471109"/>
                  </a:cubicBezTo>
                  <a:cubicBezTo>
                    <a:pt x="201224" y="458486"/>
                    <a:pt x="203142" y="443575"/>
                    <a:pt x="202873" y="429841"/>
                  </a:cubicBezTo>
                  <a:cubicBezTo>
                    <a:pt x="203310" y="406986"/>
                    <a:pt x="205497" y="384164"/>
                    <a:pt x="206002" y="361275"/>
                  </a:cubicBezTo>
                  <a:cubicBezTo>
                    <a:pt x="205262" y="347811"/>
                    <a:pt x="213000" y="303784"/>
                    <a:pt x="191400" y="306443"/>
                  </a:cubicBezTo>
                  <a:cubicBezTo>
                    <a:pt x="181474" y="306577"/>
                    <a:pt x="171649" y="305534"/>
                    <a:pt x="161825" y="304491"/>
                  </a:cubicBezTo>
                  <a:cubicBezTo>
                    <a:pt x="144396" y="303043"/>
                    <a:pt x="127001" y="305669"/>
                    <a:pt x="109606" y="306779"/>
                  </a:cubicBezTo>
                  <a:cubicBezTo>
                    <a:pt x="91639" y="308227"/>
                    <a:pt x="59878" y="304894"/>
                    <a:pt x="57892" y="329433"/>
                  </a:cubicBezTo>
                  <a:cubicBezTo>
                    <a:pt x="56008" y="354577"/>
                    <a:pt x="53451" y="379620"/>
                    <a:pt x="50860" y="404663"/>
                  </a:cubicBezTo>
                  <a:cubicBezTo>
                    <a:pt x="47933" y="427822"/>
                    <a:pt x="44098" y="514934"/>
                    <a:pt x="19906" y="521565"/>
                  </a:cubicBezTo>
                  <a:cubicBezTo>
                    <a:pt x="-12226" y="517661"/>
                    <a:pt x="3924" y="381303"/>
                    <a:pt x="5035" y="353567"/>
                  </a:cubicBezTo>
                  <a:cubicBezTo>
                    <a:pt x="11966" y="255717"/>
                    <a:pt x="28654" y="158977"/>
                    <a:pt x="43021" y="62070"/>
                  </a:cubicBezTo>
                  <a:cubicBezTo>
                    <a:pt x="45914" y="45408"/>
                    <a:pt x="54662" y="28510"/>
                    <a:pt x="70240" y="20297"/>
                  </a:cubicBezTo>
                  <a:cubicBezTo>
                    <a:pt x="74009" y="18580"/>
                    <a:pt x="78955" y="17604"/>
                    <a:pt x="83934" y="17604"/>
                  </a:cubicBezTo>
                  <a:cubicBezTo>
                    <a:pt x="93725" y="17604"/>
                    <a:pt x="103785" y="21475"/>
                    <a:pt x="105636" y="31203"/>
                  </a:cubicBezTo>
                  <a:cubicBezTo>
                    <a:pt x="109303" y="78496"/>
                    <a:pt x="99277" y="126125"/>
                    <a:pt x="92985" y="173081"/>
                  </a:cubicBezTo>
                  <a:cubicBezTo>
                    <a:pt x="90966" y="194825"/>
                    <a:pt x="79089" y="239156"/>
                    <a:pt x="91236" y="256929"/>
                  </a:cubicBezTo>
                  <a:cubicBezTo>
                    <a:pt x="94196" y="260900"/>
                    <a:pt x="99412" y="261910"/>
                    <a:pt x="104055" y="261001"/>
                  </a:cubicBezTo>
                  <a:cubicBezTo>
                    <a:pt x="110817" y="260396"/>
                    <a:pt x="117547" y="259520"/>
                    <a:pt x="124242" y="258511"/>
                  </a:cubicBezTo>
                  <a:cubicBezTo>
                    <a:pt x="143151" y="254640"/>
                    <a:pt x="205935" y="251644"/>
                    <a:pt x="210477" y="230808"/>
                  </a:cubicBezTo>
                  <a:cubicBezTo>
                    <a:pt x="213740" y="212430"/>
                    <a:pt x="214077" y="193614"/>
                    <a:pt x="216466" y="175101"/>
                  </a:cubicBezTo>
                  <a:cubicBezTo>
                    <a:pt x="220032" y="148206"/>
                    <a:pt x="225214" y="122389"/>
                    <a:pt x="230799" y="95696"/>
                  </a:cubicBezTo>
                  <a:cubicBezTo>
                    <a:pt x="237562" y="71191"/>
                    <a:pt x="247487" y="14710"/>
                    <a:pt x="266497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13816948" y="5224132"/>
              <a:ext cx="512043" cy="496263"/>
            </a:xfrm>
            <a:custGeom>
              <a:rect b="b" l="l" r="r" t="t"/>
              <a:pathLst>
                <a:path extrusionOk="0" h="496263" w="512043">
                  <a:moveTo>
                    <a:pt x="462677" y="617"/>
                  </a:moveTo>
                  <a:cubicBezTo>
                    <a:pt x="479669" y="-158"/>
                    <a:pt x="528993" y="3410"/>
                    <a:pt x="506081" y="29901"/>
                  </a:cubicBezTo>
                  <a:cubicBezTo>
                    <a:pt x="491445" y="46899"/>
                    <a:pt x="468532" y="53396"/>
                    <a:pt x="447469" y="58479"/>
                  </a:cubicBezTo>
                  <a:cubicBezTo>
                    <a:pt x="425970" y="63864"/>
                    <a:pt x="403494" y="62114"/>
                    <a:pt x="381994" y="67264"/>
                  </a:cubicBezTo>
                  <a:cubicBezTo>
                    <a:pt x="363826" y="71505"/>
                    <a:pt x="345556" y="75746"/>
                    <a:pt x="327690" y="81065"/>
                  </a:cubicBezTo>
                  <a:cubicBezTo>
                    <a:pt x="308444" y="93048"/>
                    <a:pt x="308175" y="119471"/>
                    <a:pt x="305416" y="139667"/>
                  </a:cubicBezTo>
                  <a:cubicBezTo>
                    <a:pt x="300066" y="185243"/>
                    <a:pt x="289333" y="230078"/>
                    <a:pt x="285902" y="275856"/>
                  </a:cubicBezTo>
                  <a:cubicBezTo>
                    <a:pt x="279240" y="330285"/>
                    <a:pt x="270626" y="384074"/>
                    <a:pt x="257807" y="437526"/>
                  </a:cubicBezTo>
                  <a:cubicBezTo>
                    <a:pt x="253568" y="451462"/>
                    <a:pt x="247411" y="464758"/>
                    <a:pt x="241152" y="477885"/>
                  </a:cubicBezTo>
                  <a:cubicBezTo>
                    <a:pt x="237350" y="486233"/>
                    <a:pt x="232270" y="494614"/>
                    <a:pt x="222479" y="496264"/>
                  </a:cubicBezTo>
                  <a:cubicBezTo>
                    <a:pt x="202830" y="493099"/>
                    <a:pt x="205118" y="466205"/>
                    <a:pt x="203032" y="450856"/>
                  </a:cubicBezTo>
                  <a:cubicBezTo>
                    <a:pt x="200946" y="419384"/>
                    <a:pt x="201046" y="386026"/>
                    <a:pt x="201114" y="354184"/>
                  </a:cubicBezTo>
                  <a:cubicBezTo>
                    <a:pt x="200811" y="286493"/>
                    <a:pt x="202729" y="218836"/>
                    <a:pt x="201316" y="151111"/>
                  </a:cubicBezTo>
                  <a:cubicBezTo>
                    <a:pt x="199835" y="132396"/>
                    <a:pt x="210837" y="110315"/>
                    <a:pt x="184392" y="110315"/>
                  </a:cubicBezTo>
                  <a:cubicBezTo>
                    <a:pt x="183584" y="110315"/>
                    <a:pt x="182743" y="110315"/>
                    <a:pt x="181835" y="110383"/>
                  </a:cubicBezTo>
                  <a:cubicBezTo>
                    <a:pt x="139609" y="110988"/>
                    <a:pt x="95735" y="106343"/>
                    <a:pt x="54687" y="94764"/>
                  </a:cubicBezTo>
                  <a:cubicBezTo>
                    <a:pt x="39983" y="87931"/>
                    <a:pt x="22286" y="85777"/>
                    <a:pt x="9837" y="75107"/>
                  </a:cubicBezTo>
                  <a:cubicBezTo>
                    <a:pt x="-16172" y="46024"/>
                    <a:pt x="14883" y="29228"/>
                    <a:pt x="39546" y="17716"/>
                  </a:cubicBezTo>
                  <a:cubicBezTo>
                    <a:pt x="66967" y="11018"/>
                    <a:pt x="95297" y="11859"/>
                    <a:pt x="123223" y="8493"/>
                  </a:cubicBezTo>
                  <a:cubicBezTo>
                    <a:pt x="173188" y="2737"/>
                    <a:pt x="223455" y="-191"/>
                    <a:pt x="273823" y="11"/>
                  </a:cubicBezTo>
                  <a:cubicBezTo>
                    <a:pt x="302018" y="112"/>
                    <a:pt x="330213" y="78"/>
                    <a:pt x="358409" y="44"/>
                  </a:cubicBezTo>
                  <a:cubicBezTo>
                    <a:pt x="376039" y="44"/>
                    <a:pt x="393669" y="11"/>
                    <a:pt x="411266" y="44"/>
                  </a:cubicBezTo>
                  <a:cubicBezTo>
                    <a:pt x="428426" y="-124"/>
                    <a:pt x="445551" y="213"/>
                    <a:pt x="462677" y="617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5" name="Google Shape;1215;p33"/>
          <p:cNvSpPr txBox="1"/>
          <p:nvPr/>
        </p:nvSpPr>
        <p:spPr>
          <a:xfrm>
            <a:off x="1028700" y="3977059"/>
            <a:ext cx="9691846" cy="1165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presentation template is free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 everyone to use thanks to the following:</a:t>
            </a:r>
            <a:endParaRPr/>
          </a:p>
        </p:txBody>
      </p:sp>
      <p:sp>
        <p:nvSpPr>
          <p:cNvPr id="1216" name="Google Shape;1216;p33"/>
          <p:cNvSpPr txBox="1"/>
          <p:nvPr/>
        </p:nvSpPr>
        <p:spPr>
          <a:xfrm>
            <a:off x="1028700" y="5873219"/>
            <a:ext cx="7610982" cy="864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SlidesCarnival for the presentation template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Pexels for the photos</a:t>
            </a:r>
            <a:endParaRPr/>
          </a:p>
        </p:txBody>
      </p:sp>
      <p:sp>
        <p:nvSpPr>
          <p:cNvPr id="1217" name="Google Shape;1217;p33"/>
          <p:cNvSpPr txBox="1"/>
          <p:nvPr/>
        </p:nvSpPr>
        <p:spPr>
          <a:xfrm>
            <a:off x="1028700" y="7403242"/>
            <a:ext cx="4152644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Happy designing!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4"/>
          <p:cNvGrpSpPr/>
          <p:nvPr/>
        </p:nvGrpSpPr>
        <p:grpSpPr>
          <a:xfrm>
            <a:off x="13471219" y="-325487"/>
            <a:ext cx="4816781" cy="10612487"/>
            <a:chOff x="0" y="-85725"/>
            <a:chExt cx="1268617" cy="2795058"/>
          </a:xfrm>
        </p:grpSpPr>
        <p:sp>
          <p:nvSpPr>
            <p:cNvPr id="1223" name="Google Shape;1223;p34"/>
            <p:cNvSpPr/>
            <p:nvPr/>
          </p:nvSpPr>
          <p:spPr>
            <a:xfrm>
              <a:off x="0" y="0"/>
              <a:ext cx="1268617" cy="2709333"/>
            </a:xfrm>
            <a:custGeom>
              <a:rect b="b" l="l" r="r" t="t"/>
              <a:pathLst>
                <a:path extrusionOk="0" h="2709333" w="1268617">
                  <a:moveTo>
                    <a:pt x="0" y="0"/>
                  </a:moveTo>
                  <a:lnTo>
                    <a:pt x="1268617" y="0"/>
                  </a:lnTo>
                  <a:lnTo>
                    <a:pt x="12686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</p:sp>
        <p:sp>
          <p:nvSpPr>
            <p:cNvPr id="1224" name="Google Shape;1224;p3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675" lIns="72675" spcFirstLastPara="1" rIns="72675" wrap="square" tIns="72675">
              <a:noAutofit/>
            </a:bodyPr>
            <a:lstStyle/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5" name="Google Shape;1225;p34"/>
          <p:cNvSpPr/>
          <p:nvPr/>
        </p:nvSpPr>
        <p:spPr>
          <a:xfrm rot="-10770074">
            <a:off x="11086795" y="5576900"/>
            <a:ext cx="6541460" cy="7307075"/>
          </a:xfrm>
          <a:custGeom>
            <a:rect b="b" l="l" r="r" t="t"/>
            <a:pathLst>
              <a:path extrusionOk="0" h="7307075" w="6541460">
                <a:moveTo>
                  <a:pt x="6517007" y="5239083"/>
                </a:moveTo>
                <a:cubicBezTo>
                  <a:pt x="6494634" y="5011836"/>
                  <a:pt x="6402511" y="4803296"/>
                  <a:pt x="6304830" y="4599724"/>
                </a:cubicBezTo>
                <a:cubicBezTo>
                  <a:pt x="6177611" y="4284063"/>
                  <a:pt x="6065747" y="3963872"/>
                  <a:pt x="6016760" y="3625121"/>
                </a:cubicBezTo>
                <a:cubicBezTo>
                  <a:pt x="5967335" y="3284909"/>
                  <a:pt x="5985613" y="2943236"/>
                  <a:pt x="6083879" y="2611938"/>
                </a:cubicBezTo>
                <a:cubicBezTo>
                  <a:pt x="6171031" y="2302415"/>
                  <a:pt x="6282018" y="1994500"/>
                  <a:pt x="6272075" y="1668171"/>
                </a:cubicBezTo>
                <a:cubicBezTo>
                  <a:pt x="6272075" y="1522616"/>
                  <a:pt x="6218555" y="1381738"/>
                  <a:pt x="6152606" y="1253866"/>
                </a:cubicBezTo>
                <a:cubicBezTo>
                  <a:pt x="6085195" y="1129794"/>
                  <a:pt x="5990146" y="1021943"/>
                  <a:pt x="5887494" y="925783"/>
                </a:cubicBezTo>
                <a:cubicBezTo>
                  <a:pt x="5796540" y="842630"/>
                  <a:pt x="5699591" y="760938"/>
                  <a:pt x="5639930" y="651042"/>
                </a:cubicBezTo>
                <a:cubicBezTo>
                  <a:pt x="5537862" y="395883"/>
                  <a:pt x="5530697" y="347364"/>
                  <a:pt x="5288982" y="190703"/>
                </a:cubicBezTo>
                <a:cubicBezTo>
                  <a:pt x="5251839" y="162060"/>
                  <a:pt x="5205193" y="128009"/>
                  <a:pt x="5161909" y="106673"/>
                </a:cubicBezTo>
                <a:cubicBezTo>
                  <a:pt x="5146555" y="97905"/>
                  <a:pt x="5131347" y="88113"/>
                  <a:pt x="5114092" y="83437"/>
                </a:cubicBezTo>
                <a:cubicBezTo>
                  <a:pt x="5091573" y="77007"/>
                  <a:pt x="5067445" y="91913"/>
                  <a:pt x="5062766" y="114711"/>
                </a:cubicBezTo>
                <a:cubicBezTo>
                  <a:pt x="4588986" y="-14769"/>
                  <a:pt x="4067097" y="-61387"/>
                  <a:pt x="3600190" y="118218"/>
                </a:cubicBezTo>
                <a:cubicBezTo>
                  <a:pt x="3370903" y="208971"/>
                  <a:pt x="3170571" y="361978"/>
                  <a:pt x="2992026" y="529892"/>
                </a:cubicBezTo>
                <a:cubicBezTo>
                  <a:pt x="2772098" y="755677"/>
                  <a:pt x="2611101" y="1037726"/>
                  <a:pt x="2508741" y="1334827"/>
                </a:cubicBezTo>
                <a:cubicBezTo>
                  <a:pt x="2436650" y="1548044"/>
                  <a:pt x="2515906" y="1728819"/>
                  <a:pt x="2321715" y="1893517"/>
                </a:cubicBezTo>
                <a:cubicBezTo>
                  <a:pt x="2173001" y="2012036"/>
                  <a:pt x="2000012" y="2082914"/>
                  <a:pt x="1829949" y="2168405"/>
                </a:cubicBezTo>
                <a:cubicBezTo>
                  <a:pt x="1654475" y="2247759"/>
                  <a:pt x="1484118" y="2335443"/>
                  <a:pt x="1311715" y="2421519"/>
                </a:cubicBezTo>
                <a:cubicBezTo>
                  <a:pt x="1103486" y="2527177"/>
                  <a:pt x="897596" y="2641897"/>
                  <a:pt x="713349" y="2786136"/>
                </a:cubicBezTo>
                <a:cubicBezTo>
                  <a:pt x="548695" y="2922338"/>
                  <a:pt x="401297" y="3081045"/>
                  <a:pt x="273640" y="3252174"/>
                </a:cubicBezTo>
                <a:cubicBezTo>
                  <a:pt x="57953" y="3553513"/>
                  <a:pt x="-16477" y="3938005"/>
                  <a:pt x="2971" y="4303353"/>
                </a:cubicBezTo>
                <a:cubicBezTo>
                  <a:pt x="24613" y="4554128"/>
                  <a:pt x="96996" y="4808118"/>
                  <a:pt x="236352" y="5019435"/>
                </a:cubicBezTo>
                <a:cubicBezTo>
                  <a:pt x="426449" y="5307768"/>
                  <a:pt x="711009" y="5511925"/>
                  <a:pt x="1024376" y="5648857"/>
                </a:cubicBezTo>
                <a:cubicBezTo>
                  <a:pt x="1309083" y="5770153"/>
                  <a:pt x="1620696" y="5813410"/>
                  <a:pt x="1927044" y="5841176"/>
                </a:cubicBezTo>
                <a:cubicBezTo>
                  <a:pt x="2188208" y="5864559"/>
                  <a:pt x="2453905" y="5857398"/>
                  <a:pt x="2709513" y="5922868"/>
                </a:cubicBezTo>
                <a:cubicBezTo>
                  <a:pt x="2903850" y="5980739"/>
                  <a:pt x="3107985" y="6041387"/>
                  <a:pt x="3264303" y="6176274"/>
                </a:cubicBezTo>
                <a:cubicBezTo>
                  <a:pt x="3472825" y="6368008"/>
                  <a:pt x="3611157" y="6620391"/>
                  <a:pt x="3795112" y="6833462"/>
                </a:cubicBezTo>
                <a:cubicBezTo>
                  <a:pt x="4072946" y="7134509"/>
                  <a:pt x="4479022" y="7308122"/>
                  <a:pt x="4888315" y="7305637"/>
                </a:cubicBezTo>
                <a:cubicBezTo>
                  <a:pt x="5046388" y="7314114"/>
                  <a:pt x="5202414" y="7284155"/>
                  <a:pt x="5353907" y="7241336"/>
                </a:cubicBezTo>
                <a:cubicBezTo>
                  <a:pt x="5454073" y="7214300"/>
                  <a:pt x="5555410" y="7185949"/>
                  <a:pt x="5647095" y="7136262"/>
                </a:cubicBezTo>
                <a:cubicBezTo>
                  <a:pt x="5823885" y="7038057"/>
                  <a:pt x="5955344" y="6879788"/>
                  <a:pt x="6089728" y="6732334"/>
                </a:cubicBezTo>
                <a:cubicBezTo>
                  <a:pt x="6204225" y="6601831"/>
                  <a:pt x="6318429" y="6467967"/>
                  <a:pt x="6390373" y="6308384"/>
                </a:cubicBezTo>
                <a:cubicBezTo>
                  <a:pt x="6544645" y="5976794"/>
                  <a:pt x="6568334" y="5597416"/>
                  <a:pt x="6517007" y="5239083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4"/>
          <p:cNvSpPr/>
          <p:nvPr/>
        </p:nvSpPr>
        <p:spPr>
          <a:xfrm rot="-10770074">
            <a:off x="11086795" y="5576900"/>
            <a:ext cx="6541460" cy="7307075"/>
          </a:xfrm>
          <a:custGeom>
            <a:rect b="b" l="l" r="r" t="t"/>
            <a:pathLst>
              <a:path extrusionOk="0" h="7307075" w="6541460">
                <a:moveTo>
                  <a:pt x="4888315" y="7305637"/>
                </a:moveTo>
                <a:cubicBezTo>
                  <a:pt x="4479022" y="7308122"/>
                  <a:pt x="4072946" y="7134509"/>
                  <a:pt x="3795112" y="6833462"/>
                </a:cubicBezTo>
                <a:cubicBezTo>
                  <a:pt x="3611157" y="6620391"/>
                  <a:pt x="3472825" y="6368008"/>
                  <a:pt x="3264303" y="6176274"/>
                </a:cubicBezTo>
                <a:cubicBezTo>
                  <a:pt x="3107985" y="6041387"/>
                  <a:pt x="2903850" y="5980739"/>
                  <a:pt x="2709513" y="5922868"/>
                </a:cubicBezTo>
                <a:cubicBezTo>
                  <a:pt x="2453905" y="5857398"/>
                  <a:pt x="2188208" y="5864559"/>
                  <a:pt x="1927044" y="5841176"/>
                </a:cubicBezTo>
                <a:cubicBezTo>
                  <a:pt x="1620696" y="5813410"/>
                  <a:pt x="1309083" y="5770153"/>
                  <a:pt x="1024376" y="5648857"/>
                </a:cubicBezTo>
                <a:cubicBezTo>
                  <a:pt x="711009" y="5511925"/>
                  <a:pt x="426449" y="5307768"/>
                  <a:pt x="236352" y="5019435"/>
                </a:cubicBezTo>
                <a:cubicBezTo>
                  <a:pt x="96996" y="4808118"/>
                  <a:pt x="24613" y="4554128"/>
                  <a:pt x="2971" y="4303353"/>
                </a:cubicBezTo>
                <a:cubicBezTo>
                  <a:pt x="-16477" y="3938005"/>
                  <a:pt x="57953" y="3553513"/>
                  <a:pt x="273640" y="3252174"/>
                </a:cubicBezTo>
                <a:cubicBezTo>
                  <a:pt x="401297" y="3081045"/>
                  <a:pt x="548695" y="2922338"/>
                  <a:pt x="713349" y="2786136"/>
                </a:cubicBezTo>
                <a:cubicBezTo>
                  <a:pt x="897596" y="2641897"/>
                  <a:pt x="1103486" y="2527177"/>
                  <a:pt x="1311715" y="2421519"/>
                </a:cubicBezTo>
                <a:cubicBezTo>
                  <a:pt x="1484118" y="2335443"/>
                  <a:pt x="1654475" y="2247759"/>
                  <a:pt x="1829949" y="2168405"/>
                </a:cubicBezTo>
                <a:cubicBezTo>
                  <a:pt x="2000012" y="2082914"/>
                  <a:pt x="2173001" y="2012036"/>
                  <a:pt x="2321715" y="1893517"/>
                </a:cubicBezTo>
                <a:cubicBezTo>
                  <a:pt x="2515906" y="1728819"/>
                  <a:pt x="2436650" y="1548044"/>
                  <a:pt x="2508741" y="1334827"/>
                </a:cubicBezTo>
                <a:cubicBezTo>
                  <a:pt x="2611101" y="1037726"/>
                  <a:pt x="2772098" y="755677"/>
                  <a:pt x="2992026" y="529892"/>
                </a:cubicBezTo>
                <a:cubicBezTo>
                  <a:pt x="3170571" y="361978"/>
                  <a:pt x="3370903" y="208971"/>
                  <a:pt x="3600190" y="118218"/>
                </a:cubicBezTo>
                <a:cubicBezTo>
                  <a:pt x="4067097" y="-61387"/>
                  <a:pt x="4588986" y="-14769"/>
                  <a:pt x="5062766" y="114711"/>
                </a:cubicBezTo>
                <a:cubicBezTo>
                  <a:pt x="5067445" y="91913"/>
                  <a:pt x="5091573" y="77007"/>
                  <a:pt x="5114092" y="83437"/>
                </a:cubicBezTo>
                <a:cubicBezTo>
                  <a:pt x="5131347" y="88113"/>
                  <a:pt x="5146555" y="97905"/>
                  <a:pt x="5161909" y="106673"/>
                </a:cubicBezTo>
                <a:cubicBezTo>
                  <a:pt x="5205193" y="128009"/>
                  <a:pt x="5251839" y="162060"/>
                  <a:pt x="5288982" y="190703"/>
                </a:cubicBezTo>
                <a:cubicBezTo>
                  <a:pt x="5530697" y="347364"/>
                  <a:pt x="5537862" y="395883"/>
                  <a:pt x="5639930" y="651042"/>
                </a:cubicBezTo>
                <a:cubicBezTo>
                  <a:pt x="5699591" y="760938"/>
                  <a:pt x="5796540" y="842630"/>
                  <a:pt x="5887494" y="925783"/>
                </a:cubicBezTo>
                <a:cubicBezTo>
                  <a:pt x="5990146" y="1021943"/>
                  <a:pt x="6085195" y="1129794"/>
                  <a:pt x="6152606" y="1253866"/>
                </a:cubicBezTo>
                <a:cubicBezTo>
                  <a:pt x="6218555" y="1381738"/>
                  <a:pt x="6272075" y="1522616"/>
                  <a:pt x="6272075" y="1668171"/>
                </a:cubicBezTo>
                <a:cubicBezTo>
                  <a:pt x="6282018" y="1994500"/>
                  <a:pt x="6171031" y="2302415"/>
                  <a:pt x="6083879" y="2611938"/>
                </a:cubicBezTo>
                <a:cubicBezTo>
                  <a:pt x="5985613" y="2943236"/>
                  <a:pt x="5967335" y="3284909"/>
                  <a:pt x="6016760" y="3625121"/>
                </a:cubicBezTo>
                <a:cubicBezTo>
                  <a:pt x="6065747" y="3963872"/>
                  <a:pt x="6177611" y="4284063"/>
                  <a:pt x="6304830" y="4599724"/>
                </a:cubicBezTo>
                <a:cubicBezTo>
                  <a:pt x="6402511" y="4803296"/>
                  <a:pt x="6494634" y="5011836"/>
                  <a:pt x="6517007" y="5239083"/>
                </a:cubicBezTo>
                <a:cubicBezTo>
                  <a:pt x="6568334" y="5597416"/>
                  <a:pt x="6544645" y="5976794"/>
                  <a:pt x="6390373" y="6308384"/>
                </a:cubicBezTo>
                <a:cubicBezTo>
                  <a:pt x="6318429" y="6467967"/>
                  <a:pt x="6204225" y="6601831"/>
                  <a:pt x="6089728" y="6732334"/>
                </a:cubicBezTo>
                <a:cubicBezTo>
                  <a:pt x="5955344" y="6879788"/>
                  <a:pt x="5823885" y="7038057"/>
                  <a:pt x="5647095" y="7136262"/>
                </a:cubicBezTo>
                <a:cubicBezTo>
                  <a:pt x="5555410" y="7185949"/>
                  <a:pt x="5454073" y="7214300"/>
                  <a:pt x="5353907" y="7241336"/>
                </a:cubicBezTo>
                <a:cubicBezTo>
                  <a:pt x="5202414" y="7284155"/>
                  <a:pt x="5046388" y="7314114"/>
                  <a:pt x="4888315" y="7305637"/>
                </a:cubicBezTo>
                <a:close/>
                <a:moveTo>
                  <a:pt x="4829678" y="7220584"/>
                </a:moveTo>
                <a:cubicBezTo>
                  <a:pt x="5002081" y="7234176"/>
                  <a:pt x="5173315" y="7208747"/>
                  <a:pt x="5338553" y="7159498"/>
                </a:cubicBezTo>
                <a:cubicBezTo>
                  <a:pt x="5572518" y="7106157"/>
                  <a:pt x="5727520" y="7008682"/>
                  <a:pt x="5887348" y="6830393"/>
                </a:cubicBezTo>
                <a:cubicBezTo>
                  <a:pt x="6216800" y="6485796"/>
                  <a:pt x="6400902" y="6250513"/>
                  <a:pt x="6450035" y="5759485"/>
                </a:cubicBezTo>
                <a:cubicBezTo>
                  <a:pt x="6472993" y="5492634"/>
                  <a:pt x="6450035" y="5217893"/>
                  <a:pt x="6371218" y="4961564"/>
                </a:cubicBezTo>
                <a:cubicBezTo>
                  <a:pt x="6320769" y="4815279"/>
                  <a:pt x="6243999" y="4680100"/>
                  <a:pt x="6188286" y="4536007"/>
                </a:cubicBezTo>
                <a:cubicBezTo>
                  <a:pt x="6134620" y="4394106"/>
                  <a:pt x="6087973" y="4249282"/>
                  <a:pt x="6039864" y="4105335"/>
                </a:cubicBezTo>
                <a:cubicBezTo>
                  <a:pt x="5916009" y="3695999"/>
                  <a:pt x="5864536" y="3253635"/>
                  <a:pt x="5946717" y="2831147"/>
                </a:cubicBezTo>
                <a:cubicBezTo>
                  <a:pt x="6002430" y="2528931"/>
                  <a:pt x="6127016" y="2243082"/>
                  <a:pt x="6171762" y="1938821"/>
                </a:cubicBezTo>
                <a:cubicBezTo>
                  <a:pt x="6186092" y="1823078"/>
                  <a:pt x="6194281" y="1715081"/>
                  <a:pt x="6185069" y="1601093"/>
                </a:cubicBezTo>
                <a:cubicBezTo>
                  <a:pt x="6147635" y="1335996"/>
                  <a:pt x="5980057" y="1111673"/>
                  <a:pt x="5781332" y="940836"/>
                </a:cubicBezTo>
                <a:cubicBezTo>
                  <a:pt x="5707633" y="877704"/>
                  <a:pt x="5640661" y="805511"/>
                  <a:pt x="5586410" y="724842"/>
                </a:cubicBezTo>
                <a:cubicBezTo>
                  <a:pt x="5530697" y="634966"/>
                  <a:pt x="5512272" y="527116"/>
                  <a:pt x="5455243" y="437825"/>
                </a:cubicBezTo>
                <a:cubicBezTo>
                  <a:pt x="5407573" y="366509"/>
                  <a:pt x="5327293" y="320621"/>
                  <a:pt x="5260320" y="271080"/>
                </a:cubicBezTo>
                <a:cubicBezTo>
                  <a:pt x="5216891" y="241560"/>
                  <a:pt x="5175508" y="205171"/>
                  <a:pt x="5127107" y="183104"/>
                </a:cubicBezTo>
                <a:cubicBezTo>
                  <a:pt x="4837721" y="96297"/>
                  <a:pt x="4533712" y="60201"/>
                  <a:pt x="4232189" y="65462"/>
                </a:cubicBezTo>
                <a:cubicBezTo>
                  <a:pt x="3996468" y="71746"/>
                  <a:pt x="3761918" y="119826"/>
                  <a:pt x="3547401" y="218908"/>
                </a:cubicBezTo>
                <a:cubicBezTo>
                  <a:pt x="3242076" y="377615"/>
                  <a:pt x="2970530" y="612023"/>
                  <a:pt x="2795202" y="910293"/>
                </a:cubicBezTo>
                <a:cubicBezTo>
                  <a:pt x="2709074" y="1059647"/>
                  <a:pt x="2626016" y="1214262"/>
                  <a:pt x="2579077" y="1380861"/>
                </a:cubicBezTo>
                <a:cubicBezTo>
                  <a:pt x="2551440" y="1471760"/>
                  <a:pt x="2549100" y="1567773"/>
                  <a:pt x="2540619" y="1659987"/>
                </a:cubicBezTo>
                <a:cubicBezTo>
                  <a:pt x="2518684" y="1855083"/>
                  <a:pt x="2358418" y="1991139"/>
                  <a:pt x="2193765" y="2076045"/>
                </a:cubicBezTo>
                <a:cubicBezTo>
                  <a:pt x="1790759" y="2293354"/>
                  <a:pt x="1360994" y="2460976"/>
                  <a:pt x="973050" y="2706052"/>
                </a:cubicBezTo>
                <a:cubicBezTo>
                  <a:pt x="804888" y="2806157"/>
                  <a:pt x="656758" y="2934759"/>
                  <a:pt x="525445" y="3079291"/>
                </a:cubicBezTo>
                <a:cubicBezTo>
                  <a:pt x="397788" y="3216370"/>
                  <a:pt x="277734" y="3364993"/>
                  <a:pt x="207252" y="3540214"/>
                </a:cubicBezTo>
                <a:cubicBezTo>
                  <a:pt x="23443" y="3987985"/>
                  <a:pt x="37042" y="4526947"/>
                  <a:pt x="287093" y="4946658"/>
                </a:cubicBezTo>
                <a:cubicBezTo>
                  <a:pt x="486402" y="5258519"/>
                  <a:pt x="788802" y="5466768"/>
                  <a:pt x="1128199" y="5602239"/>
                </a:cubicBezTo>
                <a:cubicBezTo>
                  <a:pt x="1430014" y="5710236"/>
                  <a:pt x="1756834" y="5747940"/>
                  <a:pt x="2074442" y="5768837"/>
                </a:cubicBezTo>
                <a:cubicBezTo>
                  <a:pt x="2325224" y="5782429"/>
                  <a:pt x="2580247" y="5790466"/>
                  <a:pt x="2821231" y="5868504"/>
                </a:cubicBezTo>
                <a:cubicBezTo>
                  <a:pt x="2980766" y="5922868"/>
                  <a:pt x="3145273" y="5976355"/>
                  <a:pt x="3279803" y="6081283"/>
                </a:cubicBezTo>
                <a:cubicBezTo>
                  <a:pt x="3514792" y="6273456"/>
                  <a:pt x="3659705" y="6548490"/>
                  <a:pt x="3855505" y="6776321"/>
                </a:cubicBezTo>
                <a:cubicBezTo>
                  <a:pt x="4104239" y="7044925"/>
                  <a:pt x="4462937" y="7210793"/>
                  <a:pt x="4829678" y="722058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34"/>
          <p:cNvSpPr/>
          <p:nvPr/>
        </p:nvSpPr>
        <p:spPr>
          <a:xfrm rot="-10770074">
            <a:off x="11169684" y="5659666"/>
            <a:ext cx="6376204" cy="7159230"/>
          </a:xfrm>
          <a:custGeom>
            <a:rect b="b" l="l" r="r" t="t"/>
            <a:pathLst>
              <a:path extrusionOk="0" h="7159230" w="6376204">
                <a:moveTo>
                  <a:pt x="6288928" y="4896628"/>
                </a:moveTo>
                <a:cubicBezTo>
                  <a:pt x="6367745" y="5152956"/>
                  <a:pt x="6390703" y="5427698"/>
                  <a:pt x="6367745" y="5694548"/>
                </a:cubicBezTo>
                <a:cubicBezTo>
                  <a:pt x="6318612" y="6185576"/>
                  <a:pt x="6134511" y="6420860"/>
                  <a:pt x="5805058" y="6765457"/>
                </a:cubicBezTo>
                <a:cubicBezTo>
                  <a:pt x="5645230" y="6943746"/>
                  <a:pt x="5490228" y="7041222"/>
                  <a:pt x="5256263" y="7094562"/>
                </a:cubicBezTo>
                <a:cubicBezTo>
                  <a:pt x="5091025" y="7143811"/>
                  <a:pt x="4919791" y="7169093"/>
                  <a:pt x="4747388" y="7155648"/>
                </a:cubicBezTo>
                <a:cubicBezTo>
                  <a:pt x="4380501" y="7145711"/>
                  <a:pt x="4021949" y="6979989"/>
                  <a:pt x="3772922" y="6711385"/>
                </a:cubicBezTo>
                <a:cubicBezTo>
                  <a:pt x="3577122" y="6483554"/>
                  <a:pt x="3432210" y="6208520"/>
                  <a:pt x="3197221" y="6016347"/>
                </a:cubicBezTo>
                <a:cubicBezTo>
                  <a:pt x="3062691" y="5911419"/>
                  <a:pt x="2898184" y="5857932"/>
                  <a:pt x="2738649" y="5803568"/>
                </a:cubicBezTo>
                <a:cubicBezTo>
                  <a:pt x="2497810" y="5725530"/>
                  <a:pt x="2242642" y="5717492"/>
                  <a:pt x="1991860" y="5703901"/>
                </a:cubicBezTo>
                <a:cubicBezTo>
                  <a:pt x="1674106" y="5683004"/>
                  <a:pt x="1347432" y="5645299"/>
                  <a:pt x="1045616" y="5537303"/>
                </a:cubicBezTo>
                <a:cubicBezTo>
                  <a:pt x="706220" y="5401686"/>
                  <a:pt x="403674" y="5193583"/>
                  <a:pt x="204511" y="4881722"/>
                </a:cubicBezTo>
                <a:cubicBezTo>
                  <a:pt x="-45540" y="4461864"/>
                  <a:pt x="-59139" y="3923049"/>
                  <a:pt x="124670" y="3475278"/>
                </a:cubicBezTo>
                <a:cubicBezTo>
                  <a:pt x="195152" y="3300057"/>
                  <a:pt x="315352" y="3151434"/>
                  <a:pt x="442863" y="3014355"/>
                </a:cubicBezTo>
                <a:cubicBezTo>
                  <a:pt x="574176" y="2869823"/>
                  <a:pt x="722305" y="2741221"/>
                  <a:pt x="890468" y="2641115"/>
                </a:cubicBezTo>
                <a:cubicBezTo>
                  <a:pt x="1278412" y="2396186"/>
                  <a:pt x="1708323" y="2228564"/>
                  <a:pt x="2111182" y="2011109"/>
                </a:cubicBezTo>
                <a:cubicBezTo>
                  <a:pt x="2275836" y="1926202"/>
                  <a:pt x="2436102" y="1790147"/>
                  <a:pt x="2458036" y="1595051"/>
                </a:cubicBezTo>
                <a:cubicBezTo>
                  <a:pt x="2466518" y="1502837"/>
                  <a:pt x="2468857" y="1406824"/>
                  <a:pt x="2496494" y="1315925"/>
                </a:cubicBezTo>
                <a:cubicBezTo>
                  <a:pt x="2543434" y="1149326"/>
                  <a:pt x="2626491" y="994711"/>
                  <a:pt x="2712620" y="845357"/>
                </a:cubicBezTo>
                <a:cubicBezTo>
                  <a:pt x="2887801" y="547087"/>
                  <a:pt x="3159494" y="312679"/>
                  <a:pt x="3464819" y="153972"/>
                </a:cubicBezTo>
                <a:cubicBezTo>
                  <a:pt x="3679482" y="54890"/>
                  <a:pt x="3913886" y="6810"/>
                  <a:pt x="4149606" y="526"/>
                </a:cubicBezTo>
                <a:cubicBezTo>
                  <a:pt x="4451129" y="-4881"/>
                  <a:pt x="4755138" y="31215"/>
                  <a:pt x="5044524" y="118168"/>
                </a:cubicBezTo>
                <a:cubicBezTo>
                  <a:pt x="5092926" y="140235"/>
                  <a:pt x="5134308" y="176624"/>
                  <a:pt x="5177738" y="206144"/>
                </a:cubicBezTo>
                <a:cubicBezTo>
                  <a:pt x="5244711" y="255539"/>
                  <a:pt x="5324990" y="301573"/>
                  <a:pt x="5372661" y="372742"/>
                </a:cubicBezTo>
                <a:cubicBezTo>
                  <a:pt x="5429690" y="462033"/>
                  <a:pt x="5448114" y="569884"/>
                  <a:pt x="5503827" y="659906"/>
                </a:cubicBezTo>
                <a:cubicBezTo>
                  <a:pt x="5558224" y="740429"/>
                  <a:pt x="5625051" y="812768"/>
                  <a:pt x="5698750" y="875900"/>
                </a:cubicBezTo>
                <a:cubicBezTo>
                  <a:pt x="5897328" y="1046736"/>
                  <a:pt x="6065052" y="1271060"/>
                  <a:pt x="6102486" y="1536157"/>
                </a:cubicBezTo>
                <a:cubicBezTo>
                  <a:pt x="6111699" y="1650145"/>
                  <a:pt x="6103510" y="1758142"/>
                  <a:pt x="6089180" y="1873884"/>
                </a:cubicBezTo>
                <a:cubicBezTo>
                  <a:pt x="6044434" y="2178147"/>
                  <a:pt x="5919847" y="2463995"/>
                  <a:pt x="5864134" y="2766211"/>
                </a:cubicBezTo>
                <a:cubicBezTo>
                  <a:pt x="5781954" y="3188699"/>
                  <a:pt x="5833426" y="3631063"/>
                  <a:pt x="5957282" y="4040399"/>
                </a:cubicBezTo>
                <a:cubicBezTo>
                  <a:pt x="6005245" y="4184345"/>
                  <a:pt x="6051892" y="4329170"/>
                  <a:pt x="6105704" y="4471071"/>
                </a:cubicBezTo>
                <a:cubicBezTo>
                  <a:pt x="6161709" y="4615164"/>
                  <a:pt x="6238479" y="4750343"/>
                  <a:pt x="6288928" y="4896628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34"/>
          <p:cNvSpPr/>
          <p:nvPr/>
        </p:nvSpPr>
        <p:spPr>
          <a:xfrm rot="4018172">
            <a:off x="10573379" y="1252347"/>
            <a:ext cx="6541460" cy="7307075"/>
          </a:xfrm>
          <a:custGeom>
            <a:rect b="b" l="l" r="r" t="t"/>
            <a:pathLst>
              <a:path extrusionOk="0" h="7307075" w="6541460">
                <a:moveTo>
                  <a:pt x="6517007" y="5239083"/>
                </a:moveTo>
                <a:cubicBezTo>
                  <a:pt x="6494634" y="5011836"/>
                  <a:pt x="6402511" y="4803296"/>
                  <a:pt x="6304830" y="4599724"/>
                </a:cubicBezTo>
                <a:cubicBezTo>
                  <a:pt x="6177611" y="4284063"/>
                  <a:pt x="6065747" y="3963872"/>
                  <a:pt x="6016760" y="3625121"/>
                </a:cubicBezTo>
                <a:cubicBezTo>
                  <a:pt x="5967335" y="3284909"/>
                  <a:pt x="5985613" y="2943236"/>
                  <a:pt x="6083879" y="2611938"/>
                </a:cubicBezTo>
                <a:cubicBezTo>
                  <a:pt x="6171031" y="2302415"/>
                  <a:pt x="6282018" y="1994500"/>
                  <a:pt x="6272075" y="1668171"/>
                </a:cubicBezTo>
                <a:cubicBezTo>
                  <a:pt x="6272075" y="1522616"/>
                  <a:pt x="6218555" y="1381738"/>
                  <a:pt x="6152606" y="1253866"/>
                </a:cubicBezTo>
                <a:cubicBezTo>
                  <a:pt x="6085195" y="1129794"/>
                  <a:pt x="5990146" y="1021943"/>
                  <a:pt x="5887494" y="925783"/>
                </a:cubicBezTo>
                <a:cubicBezTo>
                  <a:pt x="5796540" y="842630"/>
                  <a:pt x="5699591" y="760938"/>
                  <a:pt x="5639930" y="651042"/>
                </a:cubicBezTo>
                <a:cubicBezTo>
                  <a:pt x="5537862" y="395883"/>
                  <a:pt x="5530697" y="347364"/>
                  <a:pt x="5288982" y="190703"/>
                </a:cubicBezTo>
                <a:cubicBezTo>
                  <a:pt x="5251839" y="162060"/>
                  <a:pt x="5205193" y="128009"/>
                  <a:pt x="5161909" y="106673"/>
                </a:cubicBezTo>
                <a:cubicBezTo>
                  <a:pt x="5146555" y="97905"/>
                  <a:pt x="5131347" y="88113"/>
                  <a:pt x="5114092" y="83437"/>
                </a:cubicBezTo>
                <a:cubicBezTo>
                  <a:pt x="5091573" y="77007"/>
                  <a:pt x="5067445" y="91913"/>
                  <a:pt x="5062766" y="114711"/>
                </a:cubicBezTo>
                <a:cubicBezTo>
                  <a:pt x="4588986" y="-14769"/>
                  <a:pt x="4067097" y="-61387"/>
                  <a:pt x="3600190" y="118218"/>
                </a:cubicBezTo>
                <a:cubicBezTo>
                  <a:pt x="3370903" y="208971"/>
                  <a:pt x="3170571" y="361978"/>
                  <a:pt x="2992026" y="529892"/>
                </a:cubicBezTo>
                <a:cubicBezTo>
                  <a:pt x="2772098" y="755677"/>
                  <a:pt x="2611101" y="1037726"/>
                  <a:pt x="2508741" y="1334827"/>
                </a:cubicBezTo>
                <a:cubicBezTo>
                  <a:pt x="2436650" y="1548044"/>
                  <a:pt x="2515906" y="1728819"/>
                  <a:pt x="2321715" y="1893517"/>
                </a:cubicBezTo>
                <a:cubicBezTo>
                  <a:pt x="2173001" y="2012036"/>
                  <a:pt x="2000012" y="2082914"/>
                  <a:pt x="1829949" y="2168405"/>
                </a:cubicBezTo>
                <a:cubicBezTo>
                  <a:pt x="1654475" y="2247759"/>
                  <a:pt x="1484118" y="2335443"/>
                  <a:pt x="1311715" y="2421519"/>
                </a:cubicBezTo>
                <a:cubicBezTo>
                  <a:pt x="1103486" y="2527177"/>
                  <a:pt x="897596" y="2641897"/>
                  <a:pt x="713349" y="2786136"/>
                </a:cubicBezTo>
                <a:cubicBezTo>
                  <a:pt x="548695" y="2922338"/>
                  <a:pt x="401297" y="3081045"/>
                  <a:pt x="273640" y="3252174"/>
                </a:cubicBezTo>
                <a:cubicBezTo>
                  <a:pt x="57953" y="3553513"/>
                  <a:pt x="-16477" y="3938005"/>
                  <a:pt x="2971" y="4303353"/>
                </a:cubicBezTo>
                <a:cubicBezTo>
                  <a:pt x="24613" y="4554128"/>
                  <a:pt x="96996" y="4808118"/>
                  <a:pt x="236352" y="5019435"/>
                </a:cubicBezTo>
                <a:cubicBezTo>
                  <a:pt x="426449" y="5307768"/>
                  <a:pt x="711009" y="5511925"/>
                  <a:pt x="1024376" y="5648857"/>
                </a:cubicBezTo>
                <a:cubicBezTo>
                  <a:pt x="1309083" y="5770153"/>
                  <a:pt x="1620696" y="5813410"/>
                  <a:pt x="1927044" y="5841176"/>
                </a:cubicBezTo>
                <a:cubicBezTo>
                  <a:pt x="2188208" y="5864559"/>
                  <a:pt x="2453905" y="5857398"/>
                  <a:pt x="2709513" y="5922868"/>
                </a:cubicBezTo>
                <a:cubicBezTo>
                  <a:pt x="2903850" y="5980739"/>
                  <a:pt x="3107985" y="6041387"/>
                  <a:pt x="3264303" y="6176274"/>
                </a:cubicBezTo>
                <a:cubicBezTo>
                  <a:pt x="3472825" y="6368008"/>
                  <a:pt x="3611157" y="6620391"/>
                  <a:pt x="3795112" y="6833462"/>
                </a:cubicBezTo>
                <a:cubicBezTo>
                  <a:pt x="4072946" y="7134509"/>
                  <a:pt x="4479022" y="7308122"/>
                  <a:pt x="4888315" y="7305637"/>
                </a:cubicBezTo>
                <a:cubicBezTo>
                  <a:pt x="5046388" y="7314114"/>
                  <a:pt x="5202414" y="7284155"/>
                  <a:pt x="5353907" y="7241336"/>
                </a:cubicBezTo>
                <a:cubicBezTo>
                  <a:pt x="5454073" y="7214300"/>
                  <a:pt x="5555410" y="7185949"/>
                  <a:pt x="5647095" y="7136262"/>
                </a:cubicBezTo>
                <a:cubicBezTo>
                  <a:pt x="5823885" y="7038057"/>
                  <a:pt x="5955344" y="6879788"/>
                  <a:pt x="6089728" y="6732334"/>
                </a:cubicBezTo>
                <a:cubicBezTo>
                  <a:pt x="6204225" y="6601831"/>
                  <a:pt x="6318429" y="6467967"/>
                  <a:pt x="6390373" y="6308384"/>
                </a:cubicBezTo>
                <a:cubicBezTo>
                  <a:pt x="6544645" y="5976794"/>
                  <a:pt x="6568334" y="5597416"/>
                  <a:pt x="6517007" y="5239083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34"/>
          <p:cNvSpPr/>
          <p:nvPr/>
        </p:nvSpPr>
        <p:spPr>
          <a:xfrm rot="4018172">
            <a:off x="10573379" y="1252347"/>
            <a:ext cx="6541460" cy="7307075"/>
          </a:xfrm>
          <a:custGeom>
            <a:rect b="b" l="l" r="r" t="t"/>
            <a:pathLst>
              <a:path extrusionOk="0" h="7307075" w="6541460">
                <a:moveTo>
                  <a:pt x="4888315" y="7305637"/>
                </a:moveTo>
                <a:cubicBezTo>
                  <a:pt x="4479022" y="7308122"/>
                  <a:pt x="4072946" y="7134509"/>
                  <a:pt x="3795112" y="6833462"/>
                </a:cubicBezTo>
                <a:cubicBezTo>
                  <a:pt x="3611157" y="6620391"/>
                  <a:pt x="3472825" y="6368008"/>
                  <a:pt x="3264303" y="6176274"/>
                </a:cubicBezTo>
                <a:cubicBezTo>
                  <a:pt x="3107985" y="6041387"/>
                  <a:pt x="2903850" y="5980739"/>
                  <a:pt x="2709513" y="5922868"/>
                </a:cubicBezTo>
                <a:cubicBezTo>
                  <a:pt x="2453905" y="5857398"/>
                  <a:pt x="2188208" y="5864559"/>
                  <a:pt x="1927044" y="5841176"/>
                </a:cubicBezTo>
                <a:cubicBezTo>
                  <a:pt x="1620696" y="5813410"/>
                  <a:pt x="1309083" y="5770153"/>
                  <a:pt x="1024376" y="5648857"/>
                </a:cubicBezTo>
                <a:cubicBezTo>
                  <a:pt x="711009" y="5511925"/>
                  <a:pt x="426449" y="5307768"/>
                  <a:pt x="236352" y="5019435"/>
                </a:cubicBezTo>
                <a:cubicBezTo>
                  <a:pt x="96996" y="4808118"/>
                  <a:pt x="24613" y="4554128"/>
                  <a:pt x="2971" y="4303353"/>
                </a:cubicBezTo>
                <a:cubicBezTo>
                  <a:pt x="-16477" y="3938005"/>
                  <a:pt x="57953" y="3553513"/>
                  <a:pt x="273640" y="3252174"/>
                </a:cubicBezTo>
                <a:cubicBezTo>
                  <a:pt x="401297" y="3081045"/>
                  <a:pt x="548695" y="2922338"/>
                  <a:pt x="713349" y="2786136"/>
                </a:cubicBezTo>
                <a:cubicBezTo>
                  <a:pt x="897596" y="2641897"/>
                  <a:pt x="1103486" y="2527177"/>
                  <a:pt x="1311715" y="2421519"/>
                </a:cubicBezTo>
                <a:cubicBezTo>
                  <a:pt x="1484118" y="2335443"/>
                  <a:pt x="1654475" y="2247759"/>
                  <a:pt x="1829949" y="2168405"/>
                </a:cubicBezTo>
                <a:cubicBezTo>
                  <a:pt x="2000012" y="2082914"/>
                  <a:pt x="2173001" y="2012036"/>
                  <a:pt x="2321715" y="1893517"/>
                </a:cubicBezTo>
                <a:cubicBezTo>
                  <a:pt x="2515906" y="1728819"/>
                  <a:pt x="2436650" y="1548044"/>
                  <a:pt x="2508741" y="1334827"/>
                </a:cubicBezTo>
                <a:cubicBezTo>
                  <a:pt x="2611101" y="1037726"/>
                  <a:pt x="2772098" y="755677"/>
                  <a:pt x="2992026" y="529892"/>
                </a:cubicBezTo>
                <a:cubicBezTo>
                  <a:pt x="3170571" y="361978"/>
                  <a:pt x="3370903" y="208971"/>
                  <a:pt x="3600190" y="118218"/>
                </a:cubicBezTo>
                <a:cubicBezTo>
                  <a:pt x="4067097" y="-61387"/>
                  <a:pt x="4588986" y="-14769"/>
                  <a:pt x="5062766" y="114711"/>
                </a:cubicBezTo>
                <a:cubicBezTo>
                  <a:pt x="5067445" y="91913"/>
                  <a:pt x="5091573" y="77007"/>
                  <a:pt x="5114092" y="83437"/>
                </a:cubicBezTo>
                <a:cubicBezTo>
                  <a:pt x="5131347" y="88113"/>
                  <a:pt x="5146555" y="97905"/>
                  <a:pt x="5161909" y="106673"/>
                </a:cubicBezTo>
                <a:cubicBezTo>
                  <a:pt x="5205193" y="128009"/>
                  <a:pt x="5251839" y="162060"/>
                  <a:pt x="5288982" y="190703"/>
                </a:cubicBezTo>
                <a:cubicBezTo>
                  <a:pt x="5530697" y="347364"/>
                  <a:pt x="5537862" y="395883"/>
                  <a:pt x="5639930" y="651042"/>
                </a:cubicBezTo>
                <a:cubicBezTo>
                  <a:pt x="5699591" y="760938"/>
                  <a:pt x="5796540" y="842630"/>
                  <a:pt x="5887494" y="925783"/>
                </a:cubicBezTo>
                <a:cubicBezTo>
                  <a:pt x="5990146" y="1021943"/>
                  <a:pt x="6085195" y="1129794"/>
                  <a:pt x="6152606" y="1253866"/>
                </a:cubicBezTo>
                <a:cubicBezTo>
                  <a:pt x="6218555" y="1381738"/>
                  <a:pt x="6272075" y="1522616"/>
                  <a:pt x="6272075" y="1668171"/>
                </a:cubicBezTo>
                <a:cubicBezTo>
                  <a:pt x="6282018" y="1994500"/>
                  <a:pt x="6171031" y="2302415"/>
                  <a:pt x="6083879" y="2611938"/>
                </a:cubicBezTo>
                <a:cubicBezTo>
                  <a:pt x="5985613" y="2943236"/>
                  <a:pt x="5967335" y="3284909"/>
                  <a:pt x="6016760" y="3625121"/>
                </a:cubicBezTo>
                <a:cubicBezTo>
                  <a:pt x="6065747" y="3963872"/>
                  <a:pt x="6177611" y="4284063"/>
                  <a:pt x="6304830" y="4599724"/>
                </a:cubicBezTo>
                <a:cubicBezTo>
                  <a:pt x="6402511" y="4803296"/>
                  <a:pt x="6494634" y="5011836"/>
                  <a:pt x="6517007" y="5239083"/>
                </a:cubicBezTo>
                <a:cubicBezTo>
                  <a:pt x="6568334" y="5597416"/>
                  <a:pt x="6544645" y="5976794"/>
                  <a:pt x="6390373" y="6308384"/>
                </a:cubicBezTo>
                <a:cubicBezTo>
                  <a:pt x="6318429" y="6467967"/>
                  <a:pt x="6204225" y="6601831"/>
                  <a:pt x="6089728" y="6732334"/>
                </a:cubicBezTo>
                <a:cubicBezTo>
                  <a:pt x="5955344" y="6879788"/>
                  <a:pt x="5823885" y="7038057"/>
                  <a:pt x="5647095" y="7136262"/>
                </a:cubicBezTo>
                <a:cubicBezTo>
                  <a:pt x="5555410" y="7185949"/>
                  <a:pt x="5454073" y="7214300"/>
                  <a:pt x="5353907" y="7241336"/>
                </a:cubicBezTo>
                <a:cubicBezTo>
                  <a:pt x="5202414" y="7284155"/>
                  <a:pt x="5046388" y="7314114"/>
                  <a:pt x="4888315" y="7305637"/>
                </a:cubicBezTo>
                <a:close/>
                <a:moveTo>
                  <a:pt x="4829678" y="7220584"/>
                </a:moveTo>
                <a:cubicBezTo>
                  <a:pt x="5002081" y="7234176"/>
                  <a:pt x="5173315" y="7208747"/>
                  <a:pt x="5338553" y="7159498"/>
                </a:cubicBezTo>
                <a:cubicBezTo>
                  <a:pt x="5572518" y="7106157"/>
                  <a:pt x="5727520" y="7008682"/>
                  <a:pt x="5887348" y="6830393"/>
                </a:cubicBezTo>
                <a:cubicBezTo>
                  <a:pt x="6216800" y="6485796"/>
                  <a:pt x="6400902" y="6250513"/>
                  <a:pt x="6450035" y="5759485"/>
                </a:cubicBezTo>
                <a:cubicBezTo>
                  <a:pt x="6472993" y="5492634"/>
                  <a:pt x="6450035" y="5217893"/>
                  <a:pt x="6371218" y="4961564"/>
                </a:cubicBezTo>
                <a:cubicBezTo>
                  <a:pt x="6320769" y="4815279"/>
                  <a:pt x="6243999" y="4680100"/>
                  <a:pt x="6188286" y="4536007"/>
                </a:cubicBezTo>
                <a:cubicBezTo>
                  <a:pt x="6134620" y="4394106"/>
                  <a:pt x="6087973" y="4249282"/>
                  <a:pt x="6039864" y="4105335"/>
                </a:cubicBezTo>
                <a:cubicBezTo>
                  <a:pt x="5916009" y="3695999"/>
                  <a:pt x="5864536" y="3253635"/>
                  <a:pt x="5946717" y="2831147"/>
                </a:cubicBezTo>
                <a:cubicBezTo>
                  <a:pt x="6002430" y="2528931"/>
                  <a:pt x="6127016" y="2243082"/>
                  <a:pt x="6171762" y="1938821"/>
                </a:cubicBezTo>
                <a:cubicBezTo>
                  <a:pt x="6186092" y="1823078"/>
                  <a:pt x="6194281" y="1715081"/>
                  <a:pt x="6185069" y="1601093"/>
                </a:cubicBezTo>
                <a:cubicBezTo>
                  <a:pt x="6147635" y="1335996"/>
                  <a:pt x="5980057" y="1111673"/>
                  <a:pt x="5781332" y="940836"/>
                </a:cubicBezTo>
                <a:cubicBezTo>
                  <a:pt x="5707633" y="877704"/>
                  <a:pt x="5640661" y="805511"/>
                  <a:pt x="5586410" y="724842"/>
                </a:cubicBezTo>
                <a:cubicBezTo>
                  <a:pt x="5530697" y="634966"/>
                  <a:pt x="5512272" y="527116"/>
                  <a:pt x="5455243" y="437825"/>
                </a:cubicBezTo>
                <a:cubicBezTo>
                  <a:pt x="5407573" y="366509"/>
                  <a:pt x="5327293" y="320621"/>
                  <a:pt x="5260320" y="271080"/>
                </a:cubicBezTo>
                <a:cubicBezTo>
                  <a:pt x="5216891" y="241560"/>
                  <a:pt x="5175508" y="205171"/>
                  <a:pt x="5127107" y="183104"/>
                </a:cubicBezTo>
                <a:cubicBezTo>
                  <a:pt x="4837721" y="96297"/>
                  <a:pt x="4533712" y="60201"/>
                  <a:pt x="4232189" y="65462"/>
                </a:cubicBezTo>
                <a:cubicBezTo>
                  <a:pt x="3996468" y="71746"/>
                  <a:pt x="3761918" y="119826"/>
                  <a:pt x="3547401" y="218908"/>
                </a:cubicBezTo>
                <a:cubicBezTo>
                  <a:pt x="3242076" y="377615"/>
                  <a:pt x="2970530" y="612023"/>
                  <a:pt x="2795202" y="910293"/>
                </a:cubicBezTo>
                <a:cubicBezTo>
                  <a:pt x="2709074" y="1059647"/>
                  <a:pt x="2626016" y="1214262"/>
                  <a:pt x="2579077" y="1380861"/>
                </a:cubicBezTo>
                <a:cubicBezTo>
                  <a:pt x="2551440" y="1471760"/>
                  <a:pt x="2549100" y="1567773"/>
                  <a:pt x="2540619" y="1659987"/>
                </a:cubicBezTo>
                <a:cubicBezTo>
                  <a:pt x="2518684" y="1855083"/>
                  <a:pt x="2358418" y="1991139"/>
                  <a:pt x="2193765" y="2076045"/>
                </a:cubicBezTo>
                <a:cubicBezTo>
                  <a:pt x="1790759" y="2293354"/>
                  <a:pt x="1360994" y="2460976"/>
                  <a:pt x="973050" y="2706052"/>
                </a:cubicBezTo>
                <a:cubicBezTo>
                  <a:pt x="804888" y="2806157"/>
                  <a:pt x="656758" y="2934759"/>
                  <a:pt x="525445" y="3079291"/>
                </a:cubicBezTo>
                <a:cubicBezTo>
                  <a:pt x="397788" y="3216370"/>
                  <a:pt x="277734" y="3364993"/>
                  <a:pt x="207252" y="3540214"/>
                </a:cubicBezTo>
                <a:cubicBezTo>
                  <a:pt x="23443" y="3987985"/>
                  <a:pt x="37042" y="4526947"/>
                  <a:pt x="287093" y="4946658"/>
                </a:cubicBezTo>
                <a:cubicBezTo>
                  <a:pt x="486402" y="5258519"/>
                  <a:pt x="788802" y="5466768"/>
                  <a:pt x="1128199" y="5602239"/>
                </a:cubicBezTo>
                <a:cubicBezTo>
                  <a:pt x="1430014" y="5710236"/>
                  <a:pt x="1756834" y="5747940"/>
                  <a:pt x="2074442" y="5768837"/>
                </a:cubicBezTo>
                <a:cubicBezTo>
                  <a:pt x="2325224" y="5782429"/>
                  <a:pt x="2580247" y="5790466"/>
                  <a:pt x="2821231" y="5868504"/>
                </a:cubicBezTo>
                <a:cubicBezTo>
                  <a:pt x="2980766" y="5922868"/>
                  <a:pt x="3145273" y="5976355"/>
                  <a:pt x="3279803" y="6081283"/>
                </a:cubicBezTo>
                <a:cubicBezTo>
                  <a:pt x="3514792" y="6273456"/>
                  <a:pt x="3659705" y="6548490"/>
                  <a:pt x="3855505" y="6776321"/>
                </a:cubicBezTo>
                <a:cubicBezTo>
                  <a:pt x="4104239" y="7044925"/>
                  <a:pt x="4462937" y="7210793"/>
                  <a:pt x="4829678" y="722058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34"/>
          <p:cNvSpPr/>
          <p:nvPr/>
        </p:nvSpPr>
        <p:spPr>
          <a:xfrm rot="4018172">
            <a:off x="10664010" y="1322499"/>
            <a:ext cx="6376204" cy="7159230"/>
          </a:xfrm>
          <a:custGeom>
            <a:rect b="b" l="l" r="r" t="t"/>
            <a:pathLst>
              <a:path extrusionOk="0" h="7159230" w="6376204">
                <a:moveTo>
                  <a:pt x="6288928" y="4896628"/>
                </a:moveTo>
                <a:cubicBezTo>
                  <a:pt x="6367745" y="5152956"/>
                  <a:pt x="6390703" y="5427698"/>
                  <a:pt x="6367745" y="5694548"/>
                </a:cubicBezTo>
                <a:cubicBezTo>
                  <a:pt x="6318612" y="6185576"/>
                  <a:pt x="6134511" y="6420860"/>
                  <a:pt x="5805058" y="6765457"/>
                </a:cubicBezTo>
                <a:cubicBezTo>
                  <a:pt x="5645230" y="6943746"/>
                  <a:pt x="5490228" y="7041222"/>
                  <a:pt x="5256263" y="7094562"/>
                </a:cubicBezTo>
                <a:cubicBezTo>
                  <a:pt x="5091025" y="7143811"/>
                  <a:pt x="4919791" y="7169093"/>
                  <a:pt x="4747388" y="7155648"/>
                </a:cubicBezTo>
                <a:cubicBezTo>
                  <a:pt x="4380501" y="7145711"/>
                  <a:pt x="4021949" y="6979989"/>
                  <a:pt x="3772922" y="6711385"/>
                </a:cubicBezTo>
                <a:cubicBezTo>
                  <a:pt x="3577122" y="6483554"/>
                  <a:pt x="3432210" y="6208520"/>
                  <a:pt x="3197221" y="6016347"/>
                </a:cubicBezTo>
                <a:cubicBezTo>
                  <a:pt x="3062691" y="5911419"/>
                  <a:pt x="2898184" y="5857932"/>
                  <a:pt x="2738649" y="5803568"/>
                </a:cubicBezTo>
                <a:cubicBezTo>
                  <a:pt x="2497810" y="5725530"/>
                  <a:pt x="2242642" y="5717492"/>
                  <a:pt x="1991860" y="5703901"/>
                </a:cubicBezTo>
                <a:cubicBezTo>
                  <a:pt x="1674106" y="5683004"/>
                  <a:pt x="1347432" y="5645299"/>
                  <a:pt x="1045616" y="5537303"/>
                </a:cubicBezTo>
                <a:cubicBezTo>
                  <a:pt x="706220" y="5401686"/>
                  <a:pt x="403674" y="5193583"/>
                  <a:pt x="204511" y="4881722"/>
                </a:cubicBezTo>
                <a:cubicBezTo>
                  <a:pt x="-45540" y="4461864"/>
                  <a:pt x="-59139" y="3923049"/>
                  <a:pt x="124670" y="3475278"/>
                </a:cubicBezTo>
                <a:cubicBezTo>
                  <a:pt x="195152" y="3300057"/>
                  <a:pt x="315352" y="3151434"/>
                  <a:pt x="442863" y="3014355"/>
                </a:cubicBezTo>
                <a:cubicBezTo>
                  <a:pt x="574176" y="2869823"/>
                  <a:pt x="722305" y="2741221"/>
                  <a:pt x="890468" y="2641115"/>
                </a:cubicBezTo>
                <a:cubicBezTo>
                  <a:pt x="1278412" y="2396186"/>
                  <a:pt x="1708323" y="2228564"/>
                  <a:pt x="2111182" y="2011109"/>
                </a:cubicBezTo>
                <a:cubicBezTo>
                  <a:pt x="2275836" y="1926202"/>
                  <a:pt x="2436102" y="1790147"/>
                  <a:pt x="2458036" y="1595051"/>
                </a:cubicBezTo>
                <a:cubicBezTo>
                  <a:pt x="2466518" y="1502837"/>
                  <a:pt x="2468857" y="1406824"/>
                  <a:pt x="2496494" y="1315925"/>
                </a:cubicBezTo>
                <a:cubicBezTo>
                  <a:pt x="2543434" y="1149326"/>
                  <a:pt x="2626491" y="994711"/>
                  <a:pt x="2712620" y="845357"/>
                </a:cubicBezTo>
                <a:cubicBezTo>
                  <a:pt x="2887801" y="547087"/>
                  <a:pt x="3159494" y="312679"/>
                  <a:pt x="3464819" y="153972"/>
                </a:cubicBezTo>
                <a:cubicBezTo>
                  <a:pt x="3679482" y="54890"/>
                  <a:pt x="3913886" y="6810"/>
                  <a:pt x="4149606" y="526"/>
                </a:cubicBezTo>
                <a:cubicBezTo>
                  <a:pt x="4451129" y="-4881"/>
                  <a:pt x="4755138" y="31215"/>
                  <a:pt x="5044524" y="118168"/>
                </a:cubicBezTo>
                <a:cubicBezTo>
                  <a:pt x="5092926" y="140235"/>
                  <a:pt x="5134308" y="176624"/>
                  <a:pt x="5177738" y="206144"/>
                </a:cubicBezTo>
                <a:cubicBezTo>
                  <a:pt x="5244711" y="255539"/>
                  <a:pt x="5324990" y="301573"/>
                  <a:pt x="5372661" y="372742"/>
                </a:cubicBezTo>
                <a:cubicBezTo>
                  <a:pt x="5429690" y="462033"/>
                  <a:pt x="5448114" y="569884"/>
                  <a:pt x="5503827" y="659906"/>
                </a:cubicBezTo>
                <a:cubicBezTo>
                  <a:pt x="5558224" y="740429"/>
                  <a:pt x="5625051" y="812768"/>
                  <a:pt x="5698750" y="875900"/>
                </a:cubicBezTo>
                <a:cubicBezTo>
                  <a:pt x="5897328" y="1046736"/>
                  <a:pt x="6065052" y="1271060"/>
                  <a:pt x="6102486" y="1536157"/>
                </a:cubicBezTo>
                <a:cubicBezTo>
                  <a:pt x="6111699" y="1650145"/>
                  <a:pt x="6103510" y="1758142"/>
                  <a:pt x="6089180" y="1873884"/>
                </a:cubicBezTo>
                <a:cubicBezTo>
                  <a:pt x="6044434" y="2178147"/>
                  <a:pt x="5919847" y="2463995"/>
                  <a:pt x="5864134" y="2766211"/>
                </a:cubicBezTo>
                <a:cubicBezTo>
                  <a:pt x="5781954" y="3188699"/>
                  <a:pt x="5833426" y="3631063"/>
                  <a:pt x="5957282" y="4040399"/>
                </a:cubicBezTo>
                <a:cubicBezTo>
                  <a:pt x="6005245" y="4184345"/>
                  <a:pt x="6051892" y="4329170"/>
                  <a:pt x="6105704" y="4471071"/>
                </a:cubicBezTo>
                <a:cubicBezTo>
                  <a:pt x="6161709" y="4615164"/>
                  <a:pt x="6238479" y="4750343"/>
                  <a:pt x="6288928" y="4896628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34"/>
          <p:cNvSpPr/>
          <p:nvPr/>
        </p:nvSpPr>
        <p:spPr>
          <a:xfrm rot="-10770074">
            <a:off x="10913690" y="-2283429"/>
            <a:ext cx="6541460" cy="7307075"/>
          </a:xfrm>
          <a:custGeom>
            <a:rect b="b" l="l" r="r" t="t"/>
            <a:pathLst>
              <a:path extrusionOk="0" h="7307075" w="6541460">
                <a:moveTo>
                  <a:pt x="6517007" y="5239083"/>
                </a:moveTo>
                <a:cubicBezTo>
                  <a:pt x="6494634" y="5011836"/>
                  <a:pt x="6402511" y="4803296"/>
                  <a:pt x="6304830" y="4599724"/>
                </a:cubicBezTo>
                <a:cubicBezTo>
                  <a:pt x="6177611" y="4284063"/>
                  <a:pt x="6065747" y="3963872"/>
                  <a:pt x="6016760" y="3625121"/>
                </a:cubicBezTo>
                <a:cubicBezTo>
                  <a:pt x="5967335" y="3284909"/>
                  <a:pt x="5985613" y="2943236"/>
                  <a:pt x="6083879" y="2611938"/>
                </a:cubicBezTo>
                <a:cubicBezTo>
                  <a:pt x="6171031" y="2302415"/>
                  <a:pt x="6282018" y="1994500"/>
                  <a:pt x="6272075" y="1668171"/>
                </a:cubicBezTo>
                <a:cubicBezTo>
                  <a:pt x="6272075" y="1522616"/>
                  <a:pt x="6218555" y="1381738"/>
                  <a:pt x="6152606" y="1253866"/>
                </a:cubicBezTo>
                <a:cubicBezTo>
                  <a:pt x="6085195" y="1129794"/>
                  <a:pt x="5990146" y="1021943"/>
                  <a:pt x="5887494" y="925783"/>
                </a:cubicBezTo>
                <a:cubicBezTo>
                  <a:pt x="5796540" y="842630"/>
                  <a:pt x="5699591" y="760938"/>
                  <a:pt x="5639930" y="651042"/>
                </a:cubicBezTo>
                <a:cubicBezTo>
                  <a:pt x="5537862" y="395883"/>
                  <a:pt x="5530697" y="347364"/>
                  <a:pt x="5288982" y="190703"/>
                </a:cubicBezTo>
                <a:cubicBezTo>
                  <a:pt x="5251839" y="162060"/>
                  <a:pt x="5205193" y="128009"/>
                  <a:pt x="5161909" y="106673"/>
                </a:cubicBezTo>
                <a:cubicBezTo>
                  <a:pt x="5146555" y="97905"/>
                  <a:pt x="5131347" y="88113"/>
                  <a:pt x="5114092" y="83437"/>
                </a:cubicBezTo>
                <a:cubicBezTo>
                  <a:pt x="5091573" y="77007"/>
                  <a:pt x="5067445" y="91913"/>
                  <a:pt x="5062766" y="114711"/>
                </a:cubicBezTo>
                <a:cubicBezTo>
                  <a:pt x="4588986" y="-14769"/>
                  <a:pt x="4067097" y="-61387"/>
                  <a:pt x="3600190" y="118218"/>
                </a:cubicBezTo>
                <a:cubicBezTo>
                  <a:pt x="3370903" y="208971"/>
                  <a:pt x="3170571" y="361978"/>
                  <a:pt x="2992026" y="529892"/>
                </a:cubicBezTo>
                <a:cubicBezTo>
                  <a:pt x="2772098" y="755677"/>
                  <a:pt x="2611101" y="1037726"/>
                  <a:pt x="2508741" y="1334827"/>
                </a:cubicBezTo>
                <a:cubicBezTo>
                  <a:pt x="2436650" y="1548044"/>
                  <a:pt x="2515906" y="1728819"/>
                  <a:pt x="2321715" y="1893517"/>
                </a:cubicBezTo>
                <a:cubicBezTo>
                  <a:pt x="2173001" y="2012036"/>
                  <a:pt x="2000012" y="2082914"/>
                  <a:pt x="1829949" y="2168405"/>
                </a:cubicBezTo>
                <a:cubicBezTo>
                  <a:pt x="1654475" y="2247759"/>
                  <a:pt x="1484118" y="2335443"/>
                  <a:pt x="1311715" y="2421519"/>
                </a:cubicBezTo>
                <a:cubicBezTo>
                  <a:pt x="1103486" y="2527177"/>
                  <a:pt x="897596" y="2641897"/>
                  <a:pt x="713349" y="2786136"/>
                </a:cubicBezTo>
                <a:cubicBezTo>
                  <a:pt x="548695" y="2922338"/>
                  <a:pt x="401297" y="3081045"/>
                  <a:pt x="273640" y="3252174"/>
                </a:cubicBezTo>
                <a:cubicBezTo>
                  <a:pt x="57953" y="3553513"/>
                  <a:pt x="-16477" y="3938005"/>
                  <a:pt x="2971" y="4303353"/>
                </a:cubicBezTo>
                <a:cubicBezTo>
                  <a:pt x="24613" y="4554128"/>
                  <a:pt x="96996" y="4808118"/>
                  <a:pt x="236352" y="5019435"/>
                </a:cubicBezTo>
                <a:cubicBezTo>
                  <a:pt x="426449" y="5307768"/>
                  <a:pt x="711009" y="5511925"/>
                  <a:pt x="1024376" y="5648857"/>
                </a:cubicBezTo>
                <a:cubicBezTo>
                  <a:pt x="1309083" y="5770153"/>
                  <a:pt x="1620696" y="5813410"/>
                  <a:pt x="1927044" y="5841176"/>
                </a:cubicBezTo>
                <a:cubicBezTo>
                  <a:pt x="2188208" y="5864559"/>
                  <a:pt x="2453905" y="5857398"/>
                  <a:pt x="2709513" y="5922868"/>
                </a:cubicBezTo>
                <a:cubicBezTo>
                  <a:pt x="2903850" y="5980739"/>
                  <a:pt x="3107985" y="6041387"/>
                  <a:pt x="3264303" y="6176274"/>
                </a:cubicBezTo>
                <a:cubicBezTo>
                  <a:pt x="3472825" y="6368008"/>
                  <a:pt x="3611157" y="6620391"/>
                  <a:pt x="3795112" y="6833462"/>
                </a:cubicBezTo>
                <a:cubicBezTo>
                  <a:pt x="4072946" y="7134509"/>
                  <a:pt x="4479022" y="7308122"/>
                  <a:pt x="4888315" y="7305637"/>
                </a:cubicBezTo>
                <a:cubicBezTo>
                  <a:pt x="5046388" y="7314114"/>
                  <a:pt x="5202414" y="7284155"/>
                  <a:pt x="5353907" y="7241336"/>
                </a:cubicBezTo>
                <a:cubicBezTo>
                  <a:pt x="5454073" y="7214300"/>
                  <a:pt x="5555410" y="7185949"/>
                  <a:pt x="5647095" y="7136262"/>
                </a:cubicBezTo>
                <a:cubicBezTo>
                  <a:pt x="5823885" y="7038057"/>
                  <a:pt x="5955344" y="6879788"/>
                  <a:pt x="6089728" y="6732334"/>
                </a:cubicBezTo>
                <a:cubicBezTo>
                  <a:pt x="6204225" y="6601831"/>
                  <a:pt x="6318429" y="6467967"/>
                  <a:pt x="6390373" y="6308384"/>
                </a:cubicBezTo>
                <a:cubicBezTo>
                  <a:pt x="6544645" y="5976794"/>
                  <a:pt x="6568334" y="5597416"/>
                  <a:pt x="6517007" y="5239083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34"/>
          <p:cNvSpPr/>
          <p:nvPr/>
        </p:nvSpPr>
        <p:spPr>
          <a:xfrm rot="-10770074">
            <a:off x="10913690" y="-2283429"/>
            <a:ext cx="6541460" cy="7307075"/>
          </a:xfrm>
          <a:custGeom>
            <a:rect b="b" l="l" r="r" t="t"/>
            <a:pathLst>
              <a:path extrusionOk="0" h="7307075" w="6541460">
                <a:moveTo>
                  <a:pt x="4888315" y="7305637"/>
                </a:moveTo>
                <a:cubicBezTo>
                  <a:pt x="4479022" y="7308122"/>
                  <a:pt x="4072946" y="7134509"/>
                  <a:pt x="3795112" y="6833462"/>
                </a:cubicBezTo>
                <a:cubicBezTo>
                  <a:pt x="3611157" y="6620391"/>
                  <a:pt x="3472825" y="6368008"/>
                  <a:pt x="3264303" y="6176274"/>
                </a:cubicBezTo>
                <a:cubicBezTo>
                  <a:pt x="3107985" y="6041387"/>
                  <a:pt x="2903850" y="5980739"/>
                  <a:pt x="2709513" y="5922868"/>
                </a:cubicBezTo>
                <a:cubicBezTo>
                  <a:pt x="2453905" y="5857398"/>
                  <a:pt x="2188208" y="5864559"/>
                  <a:pt x="1927044" y="5841176"/>
                </a:cubicBezTo>
                <a:cubicBezTo>
                  <a:pt x="1620696" y="5813410"/>
                  <a:pt x="1309083" y="5770153"/>
                  <a:pt x="1024376" y="5648857"/>
                </a:cubicBezTo>
                <a:cubicBezTo>
                  <a:pt x="711009" y="5511925"/>
                  <a:pt x="426449" y="5307768"/>
                  <a:pt x="236352" y="5019435"/>
                </a:cubicBezTo>
                <a:cubicBezTo>
                  <a:pt x="96996" y="4808118"/>
                  <a:pt x="24613" y="4554128"/>
                  <a:pt x="2971" y="4303353"/>
                </a:cubicBezTo>
                <a:cubicBezTo>
                  <a:pt x="-16477" y="3938005"/>
                  <a:pt x="57953" y="3553513"/>
                  <a:pt x="273640" y="3252174"/>
                </a:cubicBezTo>
                <a:cubicBezTo>
                  <a:pt x="401297" y="3081045"/>
                  <a:pt x="548695" y="2922338"/>
                  <a:pt x="713349" y="2786136"/>
                </a:cubicBezTo>
                <a:cubicBezTo>
                  <a:pt x="897596" y="2641897"/>
                  <a:pt x="1103486" y="2527177"/>
                  <a:pt x="1311715" y="2421519"/>
                </a:cubicBezTo>
                <a:cubicBezTo>
                  <a:pt x="1484118" y="2335443"/>
                  <a:pt x="1654475" y="2247759"/>
                  <a:pt x="1829949" y="2168405"/>
                </a:cubicBezTo>
                <a:cubicBezTo>
                  <a:pt x="2000012" y="2082914"/>
                  <a:pt x="2173001" y="2012036"/>
                  <a:pt x="2321715" y="1893517"/>
                </a:cubicBezTo>
                <a:cubicBezTo>
                  <a:pt x="2515906" y="1728819"/>
                  <a:pt x="2436650" y="1548044"/>
                  <a:pt x="2508741" y="1334827"/>
                </a:cubicBezTo>
                <a:cubicBezTo>
                  <a:pt x="2611101" y="1037726"/>
                  <a:pt x="2772098" y="755677"/>
                  <a:pt x="2992026" y="529892"/>
                </a:cubicBezTo>
                <a:cubicBezTo>
                  <a:pt x="3170571" y="361978"/>
                  <a:pt x="3370903" y="208971"/>
                  <a:pt x="3600190" y="118218"/>
                </a:cubicBezTo>
                <a:cubicBezTo>
                  <a:pt x="4067097" y="-61387"/>
                  <a:pt x="4588986" y="-14769"/>
                  <a:pt x="5062766" y="114711"/>
                </a:cubicBezTo>
                <a:cubicBezTo>
                  <a:pt x="5067445" y="91913"/>
                  <a:pt x="5091573" y="77007"/>
                  <a:pt x="5114092" y="83437"/>
                </a:cubicBezTo>
                <a:cubicBezTo>
                  <a:pt x="5131347" y="88113"/>
                  <a:pt x="5146555" y="97905"/>
                  <a:pt x="5161909" y="106673"/>
                </a:cubicBezTo>
                <a:cubicBezTo>
                  <a:pt x="5205193" y="128009"/>
                  <a:pt x="5251839" y="162060"/>
                  <a:pt x="5288982" y="190703"/>
                </a:cubicBezTo>
                <a:cubicBezTo>
                  <a:pt x="5530697" y="347364"/>
                  <a:pt x="5537862" y="395883"/>
                  <a:pt x="5639930" y="651042"/>
                </a:cubicBezTo>
                <a:cubicBezTo>
                  <a:pt x="5699591" y="760938"/>
                  <a:pt x="5796540" y="842630"/>
                  <a:pt x="5887494" y="925783"/>
                </a:cubicBezTo>
                <a:cubicBezTo>
                  <a:pt x="5990146" y="1021943"/>
                  <a:pt x="6085195" y="1129794"/>
                  <a:pt x="6152606" y="1253866"/>
                </a:cubicBezTo>
                <a:cubicBezTo>
                  <a:pt x="6218555" y="1381738"/>
                  <a:pt x="6272075" y="1522616"/>
                  <a:pt x="6272075" y="1668171"/>
                </a:cubicBezTo>
                <a:cubicBezTo>
                  <a:pt x="6282018" y="1994500"/>
                  <a:pt x="6171031" y="2302415"/>
                  <a:pt x="6083879" y="2611938"/>
                </a:cubicBezTo>
                <a:cubicBezTo>
                  <a:pt x="5985613" y="2943236"/>
                  <a:pt x="5967335" y="3284909"/>
                  <a:pt x="6016760" y="3625121"/>
                </a:cubicBezTo>
                <a:cubicBezTo>
                  <a:pt x="6065747" y="3963872"/>
                  <a:pt x="6177611" y="4284063"/>
                  <a:pt x="6304830" y="4599724"/>
                </a:cubicBezTo>
                <a:cubicBezTo>
                  <a:pt x="6402511" y="4803296"/>
                  <a:pt x="6494634" y="5011836"/>
                  <a:pt x="6517007" y="5239083"/>
                </a:cubicBezTo>
                <a:cubicBezTo>
                  <a:pt x="6568334" y="5597416"/>
                  <a:pt x="6544645" y="5976794"/>
                  <a:pt x="6390373" y="6308384"/>
                </a:cubicBezTo>
                <a:cubicBezTo>
                  <a:pt x="6318429" y="6467967"/>
                  <a:pt x="6204225" y="6601831"/>
                  <a:pt x="6089728" y="6732334"/>
                </a:cubicBezTo>
                <a:cubicBezTo>
                  <a:pt x="5955344" y="6879788"/>
                  <a:pt x="5823885" y="7038057"/>
                  <a:pt x="5647095" y="7136262"/>
                </a:cubicBezTo>
                <a:cubicBezTo>
                  <a:pt x="5555410" y="7185949"/>
                  <a:pt x="5454073" y="7214300"/>
                  <a:pt x="5353907" y="7241336"/>
                </a:cubicBezTo>
                <a:cubicBezTo>
                  <a:pt x="5202414" y="7284155"/>
                  <a:pt x="5046388" y="7314114"/>
                  <a:pt x="4888315" y="7305637"/>
                </a:cubicBezTo>
                <a:close/>
                <a:moveTo>
                  <a:pt x="4829678" y="7220584"/>
                </a:moveTo>
                <a:cubicBezTo>
                  <a:pt x="5002081" y="7234176"/>
                  <a:pt x="5173315" y="7208747"/>
                  <a:pt x="5338553" y="7159498"/>
                </a:cubicBezTo>
                <a:cubicBezTo>
                  <a:pt x="5572518" y="7106157"/>
                  <a:pt x="5727520" y="7008682"/>
                  <a:pt x="5887348" y="6830393"/>
                </a:cubicBezTo>
                <a:cubicBezTo>
                  <a:pt x="6216800" y="6485796"/>
                  <a:pt x="6400902" y="6250513"/>
                  <a:pt x="6450035" y="5759485"/>
                </a:cubicBezTo>
                <a:cubicBezTo>
                  <a:pt x="6472993" y="5492634"/>
                  <a:pt x="6450035" y="5217893"/>
                  <a:pt x="6371218" y="4961564"/>
                </a:cubicBezTo>
                <a:cubicBezTo>
                  <a:pt x="6320769" y="4815279"/>
                  <a:pt x="6243999" y="4680100"/>
                  <a:pt x="6188286" y="4536007"/>
                </a:cubicBezTo>
                <a:cubicBezTo>
                  <a:pt x="6134620" y="4394106"/>
                  <a:pt x="6087973" y="4249282"/>
                  <a:pt x="6039864" y="4105335"/>
                </a:cubicBezTo>
                <a:cubicBezTo>
                  <a:pt x="5916009" y="3695999"/>
                  <a:pt x="5864536" y="3253635"/>
                  <a:pt x="5946717" y="2831147"/>
                </a:cubicBezTo>
                <a:cubicBezTo>
                  <a:pt x="6002430" y="2528931"/>
                  <a:pt x="6127016" y="2243082"/>
                  <a:pt x="6171762" y="1938821"/>
                </a:cubicBezTo>
                <a:cubicBezTo>
                  <a:pt x="6186092" y="1823078"/>
                  <a:pt x="6194281" y="1715081"/>
                  <a:pt x="6185069" y="1601093"/>
                </a:cubicBezTo>
                <a:cubicBezTo>
                  <a:pt x="6147635" y="1335996"/>
                  <a:pt x="5980057" y="1111673"/>
                  <a:pt x="5781332" y="940836"/>
                </a:cubicBezTo>
                <a:cubicBezTo>
                  <a:pt x="5707633" y="877704"/>
                  <a:pt x="5640661" y="805511"/>
                  <a:pt x="5586410" y="724842"/>
                </a:cubicBezTo>
                <a:cubicBezTo>
                  <a:pt x="5530697" y="634966"/>
                  <a:pt x="5512272" y="527116"/>
                  <a:pt x="5455243" y="437825"/>
                </a:cubicBezTo>
                <a:cubicBezTo>
                  <a:pt x="5407573" y="366509"/>
                  <a:pt x="5327293" y="320621"/>
                  <a:pt x="5260320" y="271080"/>
                </a:cubicBezTo>
                <a:cubicBezTo>
                  <a:pt x="5216891" y="241560"/>
                  <a:pt x="5175508" y="205171"/>
                  <a:pt x="5127107" y="183104"/>
                </a:cubicBezTo>
                <a:cubicBezTo>
                  <a:pt x="4837721" y="96297"/>
                  <a:pt x="4533712" y="60201"/>
                  <a:pt x="4232189" y="65462"/>
                </a:cubicBezTo>
                <a:cubicBezTo>
                  <a:pt x="3996468" y="71746"/>
                  <a:pt x="3761918" y="119826"/>
                  <a:pt x="3547401" y="218908"/>
                </a:cubicBezTo>
                <a:cubicBezTo>
                  <a:pt x="3242076" y="377615"/>
                  <a:pt x="2970530" y="612023"/>
                  <a:pt x="2795202" y="910293"/>
                </a:cubicBezTo>
                <a:cubicBezTo>
                  <a:pt x="2709074" y="1059647"/>
                  <a:pt x="2626016" y="1214262"/>
                  <a:pt x="2579077" y="1380861"/>
                </a:cubicBezTo>
                <a:cubicBezTo>
                  <a:pt x="2551440" y="1471760"/>
                  <a:pt x="2549100" y="1567773"/>
                  <a:pt x="2540619" y="1659987"/>
                </a:cubicBezTo>
                <a:cubicBezTo>
                  <a:pt x="2518684" y="1855083"/>
                  <a:pt x="2358418" y="1991139"/>
                  <a:pt x="2193765" y="2076045"/>
                </a:cubicBezTo>
                <a:cubicBezTo>
                  <a:pt x="1790759" y="2293354"/>
                  <a:pt x="1360994" y="2460976"/>
                  <a:pt x="973050" y="2706052"/>
                </a:cubicBezTo>
                <a:cubicBezTo>
                  <a:pt x="804888" y="2806157"/>
                  <a:pt x="656758" y="2934759"/>
                  <a:pt x="525445" y="3079291"/>
                </a:cubicBezTo>
                <a:cubicBezTo>
                  <a:pt x="397788" y="3216370"/>
                  <a:pt x="277734" y="3364993"/>
                  <a:pt x="207252" y="3540214"/>
                </a:cubicBezTo>
                <a:cubicBezTo>
                  <a:pt x="23443" y="3987985"/>
                  <a:pt x="37042" y="4526947"/>
                  <a:pt x="287093" y="4946658"/>
                </a:cubicBezTo>
                <a:cubicBezTo>
                  <a:pt x="486402" y="5258519"/>
                  <a:pt x="788802" y="5466768"/>
                  <a:pt x="1128199" y="5602239"/>
                </a:cubicBezTo>
                <a:cubicBezTo>
                  <a:pt x="1430014" y="5710236"/>
                  <a:pt x="1756834" y="5747940"/>
                  <a:pt x="2074442" y="5768837"/>
                </a:cubicBezTo>
                <a:cubicBezTo>
                  <a:pt x="2325224" y="5782429"/>
                  <a:pt x="2580247" y="5790466"/>
                  <a:pt x="2821231" y="5868504"/>
                </a:cubicBezTo>
                <a:cubicBezTo>
                  <a:pt x="2980766" y="5922868"/>
                  <a:pt x="3145273" y="5976355"/>
                  <a:pt x="3279803" y="6081283"/>
                </a:cubicBezTo>
                <a:cubicBezTo>
                  <a:pt x="3514792" y="6273456"/>
                  <a:pt x="3659705" y="6548490"/>
                  <a:pt x="3855505" y="6776321"/>
                </a:cubicBezTo>
                <a:cubicBezTo>
                  <a:pt x="4104239" y="7044925"/>
                  <a:pt x="4462937" y="7210793"/>
                  <a:pt x="4829678" y="722058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34"/>
          <p:cNvSpPr/>
          <p:nvPr/>
        </p:nvSpPr>
        <p:spPr>
          <a:xfrm rot="-10770074">
            <a:off x="10996579" y="-2200663"/>
            <a:ext cx="6376204" cy="7159230"/>
          </a:xfrm>
          <a:custGeom>
            <a:rect b="b" l="l" r="r" t="t"/>
            <a:pathLst>
              <a:path extrusionOk="0" h="7159230" w="6376204">
                <a:moveTo>
                  <a:pt x="6288928" y="4896628"/>
                </a:moveTo>
                <a:cubicBezTo>
                  <a:pt x="6367745" y="5152956"/>
                  <a:pt x="6390703" y="5427698"/>
                  <a:pt x="6367745" y="5694548"/>
                </a:cubicBezTo>
                <a:cubicBezTo>
                  <a:pt x="6318612" y="6185576"/>
                  <a:pt x="6134511" y="6420860"/>
                  <a:pt x="5805058" y="6765457"/>
                </a:cubicBezTo>
                <a:cubicBezTo>
                  <a:pt x="5645230" y="6943746"/>
                  <a:pt x="5490228" y="7041222"/>
                  <a:pt x="5256263" y="7094562"/>
                </a:cubicBezTo>
                <a:cubicBezTo>
                  <a:pt x="5091025" y="7143811"/>
                  <a:pt x="4919791" y="7169093"/>
                  <a:pt x="4747388" y="7155648"/>
                </a:cubicBezTo>
                <a:cubicBezTo>
                  <a:pt x="4380501" y="7145711"/>
                  <a:pt x="4021949" y="6979989"/>
                  <a:pt x="3772922" y="6711385"/>
                </a:cubicBezTo>
                <a:cubicBezTo>
                  <a:pt x="3577122" y="6483554"/>
                  <a:pt x="3432210" y="6208520"/>
                  <a:pt x="3197221" y="6016347"/>
                </a:cubicBezTo>
                <a:cubicBezTo>
                  <a:pt x="3062691" y="5911419"/>
                  <a:pt x="2898184" y="5857932"/>
                  <a:pt x="2738649" y="5803568"/>
                </a:cubicBezTo>
                <a:cubicBezTo>
                  <a:pt x="2497810" y="5725530"/>
                  <a:pt x="2242642" y="5717492"/>
                  <a:pt x="1991860" y="5703901"/>
                </a:cubicBezTo>
                <a:cubicBezTo>
                  <a:pt x="1674106" y="5683004"/>
                  <a:pt x="1347432" y="5645299"/>
                  <a:pt x="1045616" y="5537303"/>
                </a:cubicBezTo>
                <a:cubicBezTo>
                  <a:pt x="706220" y="5401686"/>
                  <a:pt x="403674" y="5193583"/>
                  <a:pt x="204511" y="4881722"/>
                </a:cubicBezTo>
                <a:cubicBezTo>
                  <a:pt x="-45540" y="4461864"/>
                  <a:pt x="-59139" y="3923049"/>
                  <a:pt x="124670" y="3475278"/>
                </a:cubicBezTo>
                <a:cubicBezTo>
                  <a:pt x="195152" y="3300057"/>
                  <a:pt x="315352" y="3151434"/>
                  <a:pt x="442863" y="3014355"/>
                </a:cubicBezTo>
                <a:cubicBezTo>
                  <a:pt x="574176" y="2869823"/>
                  <a:pt x="722305" y="2741221"/>
                  <a:pt x="890468" y="2641115"/>
                </a:cubicBezTo>
                <a:cubicBezTo>
                  <a:pt x="1278412" y="2396186"/>
                  <a:pt x="1708323" y="2228564"/>
                  <a:pt x="2111182" y="2011109"/>
                </a:cubicBezTo>
                <a:cubicBezTo>
                  <a:pt x="2275836" y="1926202"/>
                  <a:pt x="2436102" y="1790147"/>
                  <a:pt x="2458036" y="1595051"/>
                </a:cubicBezTo>
                <a:cubicBezTo>
                  <a:pt x="2466518" y="1502837"/>
                  <a:pt x="2468857" y="1406824"/>
                  <a:pt x="2496494" y="1315925"/>
                </a:cubicBezTo>
                <a:cubicBezTo>
                  <a:pt x="2543434" y="1149326"/>
                  <a:pt x="2626491" y="994711"/>
                  <a:pt x="2712620" y="845357"/>
                </a:cubicBezTo>
                <a:cubicBezTo>
                  <a:pt x="2887801" y="547087"/>
                  <a:pt x="3159494" y="312679"/>
                  <a:pt x="3464819" y="153972"/>
                </a:cubicBezTo>
                <a:cubicBezTo>
                  <a:pt x="3679482" y="54890"/>
                  <a:pt x="3913886" y="6810"/>
                  <a:pt x="4149606" y="526"/>
                </a:cubicBezTo>
                <a:cubicBezTo>
                  <a:pt x="4451129" y="-4881"/>
                  <a:pt x="4755138" y="31215"/>
                  <a:pt x="5044524" y="118168"/>
                </a:cubicBezTo>
                <a:cubicBezTo>
                  <a:pt x="5092926" y="140235"/>
                  <a:pt x="5134308" y="176624"/>
                  <a:pt x="5177738" y="206144"/>
                </a:cubicBezTo>
                <a:cubicBezTo>
                  <a:pt x="5244711" y="255539"/>
                  <a:pt x="5324990" y="301573"/>
                  <a:pt x="5372661" y="372742"/>
                </a:cubicBezTo>
                <a:cubicBezTo>
                  <a:pt x="5429690" y="462033"/>
                  <a:pt x="5448114" y="569884"/>
                  <a:pt x="5503827" y="659906"/>
                </a:cubicBezTo>
                <a:cubicBezTo>
                  <a:pt x="5558224" y="740429"/>
                  <a:pt x="5625051" y="812768"/>
                  <a:pt x="5698750" y="875900"/>
                </a:cubicBezTo>
                <a:cubicBezTo>
                  <a:pt x="5897328" y="1046736"/>
                  <a:pt x="6065052" y="1271060"/>
                  <a:pt x="6102486" y="1536157"/>
                </a:cubicBezTo>
                <a:cubicBezTo>
                  <a:pt x="6111699" y="1650145"/>
                  <a:pt x="6103510" y="1758142"/>
                  <a:pt x="6089180" y="1873884"/>
                </a:cubicBezTo>
                <a:cubicBezTo>
                  <a:pt x="6044434" y="2178147"/>
                  <a:pt x="5919847" y="2463995"/>
                  <a:pt x="5864134" y="2766211"/>
                </a:cubicBezTo>
                <a:cubicBezTo>
                  <a:pt x="5781954" y="3188699"/>
                  <a:pt x="5833426" y="3631063"/>
                  <a:pt x="5957282" y="4040399"/>
                </a:cubicBezTo>
                <a:cubicBezTo>
                  <a:pt x="6005245" y="4184345"/>
                  <a:pt x="6051892" y="4329170"/>
                  <a:pt x="6105704" y="4471071"/>
                </a:cubicBezTo>
                <a:cubicBezTo>
                  <a:pt x="6161709" y="4615164"/>
                  <a:pt x="6238479" y="4750343"/>
                  <a:pt x="6288928" y="4896628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34"/>
          <p:cNvSpPr/>
          <p:nvPr/>
        </p:nvSpPr>
        <p:spPr>
          <a:xfrm>
            <a:off x="9668798" y="3619200"/>
            <a:ext cx="7315757" cy="2810452"/>
          </a:xfrm>
          <a:custGeom>
            <a:rect b="b" l="l" r="r" t="t"/>
            <a:pathLst>
              <a:path extrusionOk="0" h="2810452" w="7315757">
                <a:moveTo>
                  <a:pt x="7308011" y="2413028"/>
                </a:moveTo>
                <a:cubicBezTo>
                  <a:pt x="7303915" y="2373564"/>
                  <a:pt x="7317667" y="2316705"/>
                  <a:pt x="7285773" y="2287618"/>
                </a:cubicBezTo>
                <a:cubicBezTo>
                  <a:pt x="7277580" y="2281333"/>
                  <a:pt x="7268070" y="2279725"/>
                  <a:pt x="7258122" y="2279433"/>
                </a:cubicBezTo>
                <a:cubicBezTo>
                  <a:pt x="7209402" y="2277679"/>
                  <a:pt x="7160537" y="2276217"/>
                  <a:pt x="7111964" y="2272563"/>
                </a:cubicBezTo>
                <a:cubicBezTo>
                  <a:pt x="7101723" y="2272417"/>
                  <a:pt x="7091481" y="2272125"/>
                  <a:pt x="7081094" y="2271979"/>
                </a:cubicBezTo>
                <a:cubicBezTo>
                  <a:pt x="7082410" y="2268617"/>
                  <a:pt x="7083435" y="2265109"/>
                  <a:pt x="7084020" y="2261601"/>
                </a:cubicBezTo>
                <a:cubicBezTo>
                  <a:pt x="7093530" y="2234999"/>
                  <a:pt x="7104063" y="2208689"/>
                  <a:pt x="7116792" y="2183402"/>
                </a:cubicBezTo>
                <a:cubicBezTo>
                  <a:pt x="7127765" y="2161331"/>
                  <a:pt x="7142834" y="2137214"/>
                  <a:pt x="7154684" y="2114704"/>
                </a:cubicBezTo>
                <a:cubicBezTo>
                  <a:pt x="7157903" y="2110612"/>
                  <a:pt x="7158489" y="2104619"/>
                  <a:pt x="7155855" y="2099942"/>
                </a:cubicBezTo>
                <a:cubicBezTo>
                  <a:pt x="7155123" y="2098919"/>
                  <a:pt x="7154392" y="2098042"/>
                  <a:pt x="7153660" y="2097311"/>
                </a:cubicBezTo>
                <a:cubicBezTo>
                  <a:pt x="7168584" y="2071293"/>
                  <a:pt x="7167120" y="2032121"/>
                  <a:pt x="7158927" y="1994556"/>
                </a:cubicBezTo>
                <a:cubicBezTo>
                  <a:pt x="7147223" y="1936236"/>
                  <a:pt x="7140493" y="1873385"/>
                  <a:pt x="7109477" y="1821350"/>
                </a:cubicBezTo>
                <a:cubicBezTo>
                  <a:pt x="7087823" y="1794602"/>
                  <a:pt x="7049492" y="1792556"/>
                  <a:pt x="7017744" y="1788025"/>
                </a:cubicBezTo>
                <a:cubicBezTo>
                  <a:pt x="7010575" y="1787294"/>
                  <a:pt x="7003406" y="1786563"/>
                  <a:pt x="6996237" y="1785832"/>
                </a:cubicBezTo>
                <a:cubicBezTo>
                  <a:pt x="7004430" y="1769608"/>
                  <a:pt x="7011014" y="1751776"/>
                  <a:pt x="7017598" y="1742275"/>
                </a:cubicBezTo>
                <a:cubicBezTo>
                  <a:pt x="7021109" y="1734236"/>
                  <a:pt x="7035154" y="1708364"/>
                  <a:pt x="7039690" y="1689217"/>
                </a:cubicBezTo>
                <a:cubicBezTo>
                  <a:pt x="7046127" y="1689071"/>
                  <a:pt x="7052272" y="1688778"/>
                  <a:pt x="7057831" y="1688194"/>
                </a:cubicBezTo>
                <a:cubicBezTo>
                  <a:pt x="7057246" y="1686440"/>
                  <a:pt x="7056661" y="1684686"/>
                  <a:pt x="7056076" y="1682932"/>
                </a:cubicBezTo>
                <a:cubicBezTo>
                  <a:pt x="7078167" y="1673723"/>
                  <a:pt x="7081971" y="1638936"/>
                  <a:pt x="7071584" y="1616719"/>
                </a:cubicBezTo>
                <a:cubicBezTo>
                  <a:pt x="7059148" y="1585439"/>
                  <a:pt x="7046273" y="1553575"/>
                  <a:pt x="7032813" y="1521273"/>
                </a:cubicBezTo>
                <a:cubicBezTo>
                  <a:pt x="7007210" y="1469676"/>
                  <a:pt x="6993311" y="1387531"/>
                  <a:pt x="6934643" y="1359906"/>
                </a:cubicBezTo>
                <a:cubicBezTo>
                  <a:pt x="6931132" y="1350844"/>
                  <a:pt x="6927767" y="1341781"/>
                  <a:pt x="6924256" y="1332865"/>
                </a:cubicBezTo>
                <a:cubicBezTo>
                  <a:pt x="6894702" y="1331696"/>
                  <a:pt x="6865149" y="1330965"/>
                  <a:pt x="6835595" y="1330381"/>
                </a:cubicBezTo>
                <a:cubicBezTo>
                  <a:pt x="6844227" y="1327019"/>
                  <a:pt x="6851104" y="1317956"/>
                  <a:pt x="6854030" y="1308456"/>
                </a:cubicBezTo>
                <a:cubicBezTo>
                  <a:pt x="6856810" y="1299540"/>
                  <a:pt x="6883291" y="1258321"/>
                  <a:pt x="6893386" y="1230842"/>
                </a:cubicBezTo>
                <a:cubicBezTo>
                  <a:pt x="6905236" y="1225872"/>
                  <a:pt x="6914307" y="1213741"/>
                  <a:pt x="6916355" y="1200293"/>
                </a:cubicBezTo>
                <a:cubicBezTo>
                  <a:pt x="6920745" y="1175007"/>
                  <a:pt x="6909772" y="1149866"/>
                  <a:pt x="6901432" y="1126480"/>
                </a:cubicBezTo>
                <a:cubicBezTo>
                  <a:pt x="6884169" y="1077807"/>
                  <a:pt x="6871586" y="1027087"/>
                  <a:pt x="6847593" y="981191"/>
                </a:cubicBezTo>
                <a:cubicBezTo>
                  <a:pt x="6837936" y="964675"/>
                  <a:pt x="6827256" y="946842"/>
                  <a:pt x="6810724" y="936465"/>
                </a:cubicBezTo>
                <a:cubicBezTo>
                  <a:pt x="6802970" y="930764"/>
                  <a:pt x="6791412" y="927548"/>
                  <a:pt x="6781317" y="927987"/>
                </a:cubicBezTo>
                <a:cubicBezTo>
                  <a:pt x="6779854" y="923310"/>
                  <a:pt x="6778391" y="918632"/>
                  <a:pt x="6776927" y="913809"/>
                </a:cubicBezTo>
                <a:cubicBezTo>
                  <a:pt x="6761712" y="913663"/>
                  <a:pt x="6746496" y="913663"/>
                  <a:pt x="6731281" y="913517"/>
                </a:cubicBezTo>
                <a:cubicBezTo>
                  <a:pt x="6741815" y="894954"/>
                  <a:pt x="6750300" y="872152"/>
                  <a:pt x="6757908" y="861628"/>
                </a:cubicBezTo>
                <a:cubicBezTo>
                  <a:pt x="6762297" y="847304"/>
                  <a:pt x="6803408" y="782699"/>
                  <a:pt x="6776489" y="779921"/>
                </a:cubicBezTo>
                <a:cubicBezTo>
                  <a:pt x="6777074" y="778314"/>
                  <a:pt x="6777659" y="776706"/>
                  <a:pt x="6778098" y="775244"/>
                </a:cubicBezTo>
                <a:cubicBezTo>
                  <a:pt x="6790534" y="739287"/>
                  <a:pt x="6776343" y="702015"/>
                  <a:pt x="6762005" y="668836"/>
                </a:cubicBezTo>
                <a:cubicBezTo>
                  <a:pt x="6731281" y="608323"/>
                  <a:pt x="6727184" y="521208"/>
                  <a:pt x="6660762" y="487006"/>
                </a:cubicBezTo>
                <a:cubicBezTo>
                  <a:pt x="6658129" y="485983"/>
                  <a:pt x="6655495" y="485252"/>
                  <a:pt x="6652862" y="484813"/>
                </a:cubicBezTo>
                <a:cubicBezTo>
                  <a:pt x="6652715" y="483936"/>
                  <a:pt x="6652423" y="483059"/>
                  <a:pt x="6652277" y="482182"/>
                </a:cubicBezTo>
                <a:cubicBezTo>
                  <a:pt x="6637354" y="482328"/>
                  <a:pt x="6623308" y="482182"/>
                  <a:pt x="6611019" y="481013"/>
                </a:cubicBezTo>
                <a:cubicBezTo>
                  <a:pt x="6589659" y="481159"/>
                  <a:pt x="6568444" y="481598"/>
                  <a:pt x="6547084" y="482036"/>
                </a:cubicBezTo>
                <a:cubicBezTo>
                  <a:pt x="6556301" y="472974"/>
                  <a:pt x="6563616" y="461281"/>
                  <a:pt x="6560398" y="448564"/>
                </a:cubicBezTo>
                <a:cubicBezTo>
                  <a:pt x="6570493" y="432048"/>
                  <a:pt x="6583368" y="416992"/>
                  <a:pt x="6591268" y="399306"/>
                </a:cubicBezTo>
                <a:cubicBezTo>
                  <a:pt x="6591268" y="398283"/>
                  <a:pt x="6590975" y="397699"/>
                  <a:pt x="6590975" y="396822"/>
                </a:cubicBezTo>
                <a:cubicBezTo>
                  <a:pt x="6604142" y="375189"/>
                  <a:pt x="6615993" y="352972"/>
                  <a:pt x="6621553" y="328416"/>
                </a:cubicBezTo>
                <a:cubicBezTo>
                  <a:pt x="6635891" y="320085"/>
                  <a:pt x="6647009" y="307953"/>
                  <a:pt x="6652862" y="289829"/>
                </a:cubicBezTo>
                <a:cubicBezTo>
                  <a:pt x="6673490" y="228731"/>
                  <a:pt x="6649350" y="163980"/>
                  <a:pt x="6623162" y="108437"/>
                </a:cubicBezTo>
                <a:cubicBezTo>
                  <a:pt x="6595949" y="69703"/>
                  <a:pt x="6541085" y="69119"/>
                  <a:pt x="6498219" y="68680"/>
                </a:cubicBezTo>
                <a:cubicBezTo>
                  <a:pt x="6399317" y="72919"/>
                  <a:pt x="6299537" y="65757"/>
                  <a:pt x="6201514" y="80958"/>
                </a:cubicBezTo>
                <a:cubicBezTo>
                  <a:pt x="6182641" y="85782"/>
                  <a:pt x="6157184" y="82420"/>
                  <a:pt x="6138603" y="90020"/>
                </a:cubicBezTo>
                <a:cubicBezTo>
                  <a:pt x="6134361" y="88413"/>
                  <a:pt x="6129825" y="87974"/>
                  <a:pt x="6125436" y="88997"/>
                </a:cubicBezTo>
                <a:cubicBezTo>
                  <a:pt x="6103637" y="89582"/>
                  <a:pt x="6060623" y="113699"/>
                  <a:pt x="6030192" y="142786"/>
                </a:cubicBezTo>
                <a:cubicBezTo>
                  <a:pt x="6020975" y="97767"/>
                  <a:pt x="6004881" y="56841"/>
                  <a:pt x="5988788" y="35354"/>
                </a:cubicBezTo>
                <a:cubicBezTo>
                  <a:pt x="5932461" y="-8934"/>
                  <a:pt x="5845117" y="-310"/>
                  <a:pt x="5773721" y="2760"/>
                </a:cubicBezTo>
                <a:cubicBezTo>
                  <a:pt x="5734804" y="5244"/>
                  <a:pt x="5692961" y="6560"/>
                  <a:pt x="5656678" y="20299"/>
                </a:cubicBezTo>
                <a:cubicBezTo>
                  <a:pt x="5636780" y="28923"/>
                  <a:pt x="5625076" y="41347"/>
                  <a:pt x="5618639" y="55818"/>
                </a:cubicBezTo>
                <a:cubicBezTo>
                  <a:pt x="5601960" y="67072"/>
                  <a:pt x="5586159" y="97913"/>
                  <a:pt x="5574894" y="107560"/>
                </a:cubicBezTo>
                <a:cubicBezTo>
                  <a:pt x="5572699" y="111214"/>
                  <a:pt x="5569335" y="115161"/>
                  <a:pt x="5565384" y="119400"/>
                </a:cubicBezTo>
                <a:cubicBezTo>
                  <a:pt x="5519298" y="58741"/>
                  <a:pt x="5406352" y="71165"/>
                  <a:pt x="5331151" y="74088"/>
                </a:cubicBezTo>
                <a:cubicBezTo>
                  <a:pt x="5282140" y="81835"/>
                  <a:pt x="5214986" y="77889"/>
                  <a:pt x="5185287" y="117207"/>
                </a:cubicBezTo>
                <a:cubicBezTo>
                  <a:pt x="5180019" y="125977"/>
                  <a:pt x="5175630" y="137524"/>
                  <a:pt x="5174460" y="148925"/>
                </a:cubicBezTo>
                <a:cubicBezTo>
                  <a:pt x="5149442" y="167927"/>
                  <a:pt x="5128521" y="191898"/>
                  <a:pt x="5107892" y="216307"/>
                </a:cubicBezTo>
                <a:cubicBezTo>
                  <a:pt x="5096041" y="163395"/>
                  <a:pt x="5072925" y="108583"/>
                  <a:pt x="5064732" y="80812"/>
                </a:cubicBezTo>
                <a:cubicBezTo>
                  <a:pt x="5054052" y="45148"/>
                  <a:pt x="5019524" y="28777"/>
                  <a:pt x="4976803" y="32723"/>
                </a:cubicBezTo>
                <a:cubicBezTo>
                  <a:pt x="4916965" y="35501"/>
                  <a:pt x="4857565" y="44855"/>
                  <a:pt x="4799044" y="55525"/>
                </a:cubicBezTo>
                <a:cubicBezTo>
                  <a:pt x="4752227" y="60787"/>
                  <a:pt x="4703068" y="80666"/>
                  <a:pt x="4690779" y="119838"/>
                </a:cubicBezTo>
                <a:cubicBezTo>
                  <a:pt x="4686975" y="117353"/>
                  <a:pt x="4679952" y="114430"/>
                  <a:pt x="4676148" y="112676"/>
                </a:cubicBezTo>
                <a:cubicBezTo>
                  <a:pt x="4671028" y="111507"/>
                  <a:pt x="4669126" y="119546"/>
                  <a:pt x="4674393" y="120715"/>
                </a:cubicBezTo>
                <a:cubicBezTo>
                  <a:pt x="4677758" y="122323"/>
                  <a:pt x="4680830" y="124662"/>
                  <a:pt x="4684488" y="125685"/>
                </a:cubicBezTo>
                <a:cubicBezTo>
                  <a:pt x="4664883" y="156379"/>
                  <a:pt x="4641474" y="184297"/>
                  <a:pt x="4618943" y="212945"/>
                </a:cubicBezTo>
                <a:cubicBezTo>
                  <a:pt x="4616895" y="201837"/>
                  <a:pt x="4615140" y="191021"/>
                  <a:pt x="4613823" y="180643"/>
                </a:cubicBezTo>
                <a:cubicBezTo>
                  <a:pt x="4606654" y="152725"/>
                  <a:pt x="4608702" y="118669"/>
                  <a:pt x="4580027" y="98644"/>
                </a:cubicBezTo>
                <a:cubicBezTo>
                  <a:pt x="4513897" y="65172"/>
                  <a:pt x="4426700" y="76135"/>
                  <a:pt x="4352816" y="81104"/>
                </a:cubicBezTo>
                <a:cubicBezTo>
                  <a:pt x="4311413" y="85928"/>
                  <a:pt x="4254793" y="91920"/>
                  <a:pt x="4247478" y="133578"/>
                </a:cubicBezTo>
                <a:cubicBezTo>
                  <a:pt x="4247331" y="134455"/>
                  <a:pt x="4247185" y="135332"/>
                  <a:pt x="4247039" y="136355"/>
                </a:cubicBezTo>
                <a:cubicBezTo>
                  <a:pt x="4214998" y="155941"/>
                  <a:pt x="4178568" y="197013"/>
                  <a:pt x="4168034" y="211192"/>
                </a:cubicBezTo>
                <a:cubicBezTo>
                  <a:pt x="4164962" y="215723"/>
                  <a:pt x="4160719" y="220692"/>
                  <a:pt x="4156330" y="225954"/>
                </a:cubicBezTo>
                <a:cubicBezTo>
                  <a:pt x="4152380" y="209876"/>
                  <a:pt x="4147845" y="193798"/>
                  <a:pt x="4143455" y="178158"/>
                </a:cubicBezTo>
                <a:cubicBezTo>
                  <a:pt x="4135701" y="137816"/>
                  <a:pt x="4110098" y="97621"/>
                  <a:pt x="4058746" y="87389"/>
                </a:cubicBezTo>
                <a:cubicBezTo>
                  <a:pt x="3975645" y="71750"/>
                  <a:pt x="3884790" y="85051"/>
                  <a:pt x="3803884" y="104198"/>
                </a:cubicBezTo>
                <a:cubicBezTo>
                  <a:pt x="3772867" y="110045"/>
                  <a:pt x="3758822" y="126269"/>
                  <a:pt x="3754287" y="145856"/>
                </a:cubicBezTo>
                <a:cubicBezTo>
                  <a:pt x="3728684" y="164711"/>
                  <a:pt x="3703373" y="198621"/>
                  <a:pt x="3691669" y="212799"/>
                </a:cubicBezTo>
                <a:cubicBezTo>
                  <a:pt x="3689182" y="216453"/>
                  <a:pt x="3685816" y="220400"/>
                  <a:pt x="3682305" y="224639"/>
                </a:cubicBezTo>
                <a:cubicBezTo>
                  <a:pt x="3678209" y="193359"/>
                  <a:pt x="3670894" y="162518"/>
                  <a:pt x="3651874" y="135916"/>
                </a:cubicBezTo>
                <a:cubicBezTo>
                  <a:pt x="3616761" y="101860"/>
                  <a:pt x="3555313" y="106099"/>
                  <a:pt x="3506594" y="109022"/>
                </a:cubicBezTo>
                <a:cubicBezTo>
                  <a:pt x="3462410" y="111945"/>
                  <a:pt x="3417641" y="109314"/>
                  <a:pt x="3373896" y="115892"/>
                </a:cubicBezTo>
                <a:cubicBezTo>
                  <a:pt x="3358827" y="118230"/>
                  <a:pt x="3348001" y="128170"/>
                  <a:pt x="3340539" y="142348"/>
                </a:cubicBezTo>
                <a:cubicBezTo>
                  <a:pt x="3292551" y="133285"/>
                  <a:pt x="3250123" y="190582"/>
                  <a:pt x="3217936" y="222154"/>
                </a:cubicBezTo>
                <a:cubicBezTo>
                  <a:pt x="3213255" y="205053"/>
                  <a:pt x="3208280" y="188974"/>
                  <a:pt x="3204915" y="175966"/>
                </a:cubicBezTo>
                <a:cubicBezTo>
                  <a:pt x="3198478" y="155356"/>
                  <a:pt x="3192040" y="133431"/>
                  <a:pt x="3174338" y="117207"/>
                </a:cubicBezTo>
                <a:cubicBezTo>
                  <a:pt x="3106745" y="59618"/>
                  <a:pt x="2965855" y="83589"/>
                  <a:pt x="2885826" y="111360"/>
                </a:cubicBezTo>
                <a:cubicBezTo>
                  <a:pt x="2877341" y="115453"/>
                  <a:pt x="2871050" y="120715"/>
                  <a:pt x="2866368" y="126854"/>
                </a:cubicBezTo>
                <a:cubicBezTo>
                  <a:pt x="2847495" y="136355"/>
                  <a:pt x="2823940" y="159157"/>
                  <a:pt x="2813552" y="164419"/>
                </a:cubicBezTo>
                <a:cubicBezTo>
                  <a:pt x="2802725" y="175381"/>
                  <a:pt x="2776976" y="189705"/>
                  <a:pt x="2758249" y="205783"/>
                </a:cubicBezTo>
                <a:cubicBezTo>
                  <a:pt x="2747130" y="185174"/>
                  <a:pt x="2736157" y="167488"/>
                  <a:pt x="2727672" y="155210"/>
                </a:cubicBezTo>
                <a:cubicBezTo>
                  <a:pt x="2685243" y="111799"/>
                  <a:pt x="2608141" y="124662"/>
                  <a:pt x="2549181" y="129193"/>
                </a:cubicBezTo>
                <a:cubicBezTo>
                  <a:pt x="2519627" y="134893"/>
                  <a:pt x="2485977" y="136939"/>
                  <a:pt x="2459935" y="150387"/>
                </a:cubicBezTo>
                <a:cubicBezTo>
                  <a:pt x="2459496" y="150241"/>
                  <a:pt x="2459058" y="149948"/>
                  <a:pt x="2458472" y="149802"/>
                </a:cubicBezTo>
                <a:cubicBezTo>
                  <a:pt x="2436673" y="143371"/>
                  <a:pt x="2417946" y="154772"/>
                  <a:pt x="2401121" y="167488"/>
                </a:cubicBezTo>
                <a:cubicBezTo>
                  <a:pt x="2399951" y="167780"/>
                  <a:pt x="2398780" y="168219"/>
                  <a:pt x="2397756" y="168804"/>
                </a:cubicBezTo>
                <a:cubicBezTo>
                  <a:pt x="2373177" y="182397"/>
                  <a:pt x="2353426" y="204176"/>
                  <a:pt x="2336601" y="227124"/>
                </a:cubicBezTo>
                <a:cubicBezTo>
                  <a:pt x="2325921" y="202275"/>
                  <a:pt x="2313339" y="182543"/>
                  <a:pt x="2300318" y="173188"/>
                </a:cubicBezTo>
                <a:cubicBezTo>
                  <a:pt x="2232286" y="125831"/>
                  <a:pt x="2105587" y="167196"/>
                  <a:pt x="2027753" y="182689"/>
                </a:cubicBezTo>
                <a:cubicBezTo>
                  <a:pt x="1995127" y="194675"/>
                  <a:pt x="1986495" y="222300"/>
                  <a:pt x="1988836" y="252702"/>
                </a:cubicBezTo>
                <a:cubicBezTo>
                  <a:pt x="1965720" y="278720"/>
                  <a:pt x="1946262" y="309269"/>
                  <a:pt x="1925048" y="335724"/>
                </a:cubicBezTo>
                <a:cubicBezTo>
                  <a:pt x="1922853" y="339671"/>
                  <a:pt x="1919781" y="344202"/>
                  <a:pt x="1916270" y="348879"/>
                </a:cubicBezTo>
                <a:cubicBezTo>
                  <a:pt x="1913636" y="330170"/>
                  <a:pt x="1908808" y="311607"/>
                  <a:pt x="1904712" y="293921"/>
                </a:cubicBezTo>
                <a:cubicBezTo>
                  <a:pt x="1894470" y="239401"/>
                  <a:pt x="1848823" y="185613"/>
                  <a:pt x="1779036" y="178158"/>
                </a:cubicBezTo>
                <a:cubicBezTo>
                  <a:pt x="1727537" y="172604"/>
                  <a:pt x="1548608" y="177135"/>
                  <a:pt x="1527394" y="219961"/>
                </a:cubicBezTo>
                <a:cubicBezTo>
                  <a:pt x="1524614" y="225808"/>
                  <a:pt x="1523151" y="232385"/>
                  <a:pt x="1523297" y="238671"/>
                </a:cubicBezTo>
                <a:cubicBezTo>
                  <a:pt x="1508520" y="252118"/>
                  <a:pt x="1494768" y="270389"/>
                  <a:pt x="1486575" y="279012"/>
                </a:cubicBezTo>
                <a:cubicBezTo>
                  <a:pt x="1476041" y="292167"/>
                  <a:pt x="1465653" y="305614"/>
                  <a:pt x="1455558" y="319208"/>
                </a:cubicBezTo>
                <a:cubicBezTo>
                  <a:pt x="1445024" y="298306"/>
                  <a:pt x="1433466" y="277697"/>
                  <a:pt x="1422201" y="257380"/>
                </a:cubicBezTo>
                <a:cubicBezTo>
                  <a:pt x="1404791" y="214261"/>
                  <a:pt x="1353731" y="202275"/>
                  <a:pt x="1303841" y="207537"/>
                </a:cubicBezTo>
                <a:cubicBezTo>
                  <a:pt x="1255414" y="210315"/>
                  <a:pt x="1208012" y="220692"/>
                  <a:pt x="1161341" y="231070"/>
                </a:cubicBezTo>
                <a:cubicBezTo>
                  <a:pt x="1114377" y="243786"/>
                  <a:pt x="1059952" y="248171"/>
                  <a:pt x="1021035" y="275358"/>
                </a:cubicBezTo>
                <a:cubicBezTo>
                  <a:pt x="1004064" y="289244"/>
                  <a:pt x="999382" y="308830"/>
                  <a:pt x="1001869" y="327832"/>
                </a:cubicBezTo>
                <a:cubicBezTo>
                  <a:pt x="978754" y="348441"/>
                  <a:pt x="954467" y="378697"/>
                  <a:pt x="945104" y="388636"/>
                </a:cubicBezTo>
                <a:cubicBezTo>
                  <a:pt x="940714" y="394337"/>
                  <a:pt x="934131" y="401499"/>
                  <a:pt x="927986" y="409246"/>
                </a:cubicBezTo>
                <a:cubicBezTo>
                  <a:pt x="903992" y="362619"/>
                  <a:pt x="878096" y="314530"/>
                  <a:pt x="811235" y="313800"/>
                </a:cubicBezTo>
                <a:cubicBezTo>
                  <a:pt x="737937" y="309415"/>
                  <a:pt x="667126" y="330755"/>
                  <a:pt x="597046" y="345664"/>
                </a:cubicBezTo>
                <a:cubicBezTo>
                  <a:pt x="565006" y="356772"/>
                  <a:pt x="520237" y="353849"/>
                  <a:pt x="497121" y="376943"/>
                </a:cubicBezTo>
                <a:cubicBezTo>
                  <a:pt x="495950" y="375920"/>
                  <a:pt x="494634" y="375043"/>
                  <a:pt x="493317" y="374312"/>
                </a:cubicBezTo>
                <a:cubicBezTo>
                  <a:pt x="471518" y="343910"/>
                  <a:pt x="394708" y="416262"/>
                  <a:pt x="327847" y="492852"/>
                </a:cubicBezTo>
                <a:cubicBezTo>
                  <a:pt x="324043" y="488321"/>
                  <a:pt x="318776" y="484813"/>
                  <a:pt x="311754" y="483352"/>
                </a:cubicBezTo>
                <a:cubicBezTo>
                  <a:pt x="290978" y="476774"/>
                  <a:pt x="171741" y="473851"/>
                  <a:pt x="146284" y="500307"/>
                </a:cubicBezTo>
                <a:cubicBezTo>
                  <a:pt x="141895" y="493729"/>
                  <a:pt x="132677" y="490660"/>
                  <a:pt x="125216" y="494460"/>
                </a:cubicBezTo>
                <a:cubicBezTo>
                  <a:pt x="111902" y="500891"/>
                  <a:pt x="105319" y="515508"/>
                  <a:pt x="99174" y="528224"/>
                </a:cubicBezTo>
                <a:cubicBezTo>
                  <a:pt x="75473" y="579528"/>
                  <a:pt x="64500" y="633317"/>
                  <a:pt x="46358" y="686960"/>
                </a:cubicBezTo>
                <a:cubicBezTo>
                  <a:pt x="32313" y="725986"/>
                  <a:pt x="17682" y="764720"/>
                  <a:pt x="5539" y="804477"/>
                </a:cubicBezTo>
                <a:cubicBezTo>
                  <a:pt x="-2215" y="822309"/>
                  <a:pt x="-3385" y="847011"/>
                  <a:pt x="12269" y="858705"/>
                </a:cubicBezTo>
                <a:cubicBezTo>
                  <a:pt x="10806" y="884430"/>
                  <a:pt x="27924" y="934857"/>
                  <a:pt x="31728" y="946404"/>
                </a:cubicBezTo>
                <a:cubicBezTo>
                  <a:pt x="79569" y="1093739"/>
                  <a:pt x="133116" y="1238881"/>
                  <a:pt x="191931" y="1381831"/>
                </a:cubicBezTo>
                <a:cubicBezTo>
                  <a:pt x="190468" y="1382416"/>
                  <a:pt x="189004" y="1383000"/>
                  <a:pt x="187541" y="1383439"/>
                </a:cubicBezTo>
                <a:cubicBezTo>
                  <a:pt x="204805" y="1431089"/>
                  <a:pt x="222801" y="1473623"/>
                  <a:pt x="227629" y="1484000"/>
                </a:cubicBezTo>
                <a:cubicBezTo>
                  <a:pt x="295075" y="1631335"/>
                  <a:pt x="347744" y="1784663"/>
                  <a:pt x="414313" y="1932290"/>
                </a:cubicBezTo>
                <a:cubicBezTo>
                  <a:pt x="519213" y="2152269"/>
                  <a:pt x="593096" y="2385988"/>
                  <a:pt x="701800" y="2604359"/>
                </a:cubicBezTo>
                <a:cubicBezTo>
                  <a:pt x="719503" y="2639000"/>
                  <a:pt x="739254" y="2672618"/>
                  <a:pt x="756810" y="2707259"/>
                </a:cubicBezTo>
                <a:cubicBezTo>
                  <a:pt x="775098" y="2735762"/>
                  <a:pt x="779049" y="2783411"/>
                  <a:pt x="815771" y="2794666"/>
                </a:cubicBezTo>
                <a:cubicBezTo>
                  <a:pt x="818551" y="2795105"/>
                  <a:pt x="821184" y="2795251"/>
                  <a:pt x="823818" y="2795251"/>
                </a:cubicBezTo>
                <a:cubicBezTo>
                  <a:pt x="837863" y="2795251"/>
                  <a:pt x="849421" y="2789551"/>
                  <a:pt x="859077" y="2780196"/>
                </a:cubicBezTo>
                <a:cubicBezTo>
                  <a:pt x="969097" y="2789989"/>
                  <a:pt x="1075607" y="2789551"/>
                  <a:pt x="1187237" y="2801098"/>
                </a:cubicBezTo>
                <a:cubicBezTo>
                  <a:pt x="1337930" y="2807675"/>
                  <a:pt x="1488916" y="2806506"/>
                  <a:pt x="1639755" y="2810306"/>
                </a:cubicBezTo>
                <a:cubicBezTo>
                  <a:pt x="1658482" y="2810452"/>
                  <a:pt x="1677355" y="2810452"/>
                  <a:pt x="1696228" y="2810452"/>
                </a:cubicBezTo>
                <a:cubicBezTo>
                  <a:pt x="1788985" y="2810452"/>
                  <a:pt x="1881888" y="2808844"/>
                  <a:pt x="1974791" y="2807236"/>
                </a:cubicBezTo>
                <a:cubicBezTo>
                  <a:pt x="2103100" y="2805044"/>
                  <a:pt x="2231409" y="2802851"/>
                  <a:pt x="2359717" y="2805044"/>
                </a:cubicBezTo>
                <a:cubicBezTo>
                  <a:pt x="2467982" y="2806360"/>
                  <a:pt x="2576101" y="2804606"/>
                  <a:pt x="2684219" y="2802705"/>
                </a:cubicBezTo>
                <a:cubicBezTo>
                  <a:pt x="2787217" y="2800951"/>
                  <a:pt x="2890362" y="2799344"/>
                  <a:pt x="2993506" y="2800367"/>
                </a:cubicBezTo>
                <a:cubicBezTo>
                  <a:pt x="3303085" y="2814545"/>
                  <a:pt x="3612811" y="2808844"/>
                  <a:pt x="3922829" y="2806944"/>
                </a:cubicBezTo>
                <a:cubicBezTo>
                  <a:pt x="4121510" y="2810891"/>
                  <a:pt x="4319459" y="2791743"/>
                  <a:pt x="4517994" y="2787066"/>
                </a:cubicBezTo>
                <a:cubicBezTo>
                  <a:pt x="4757640" y="2786043"/>
                  <a:pt x="4996993" y="2770403"/>
                  <a:pt x="5236493" y="2763679"/>
                </a:cubicBezTo>
                <a:cubicBezTo>
                  <a:pt x="5471896" y="2761779"/>
                  <a:pt x="5706714" y="2747162"/>
                  <a:pt x="5942117" y="2742777"/>
                </a:cubicBezTo>
                <a:cubicBezTo>
                  <a:pt x="5958942" y="2742485"/>
                  <a:pt x="5975913" y="2742193"/>
                  <a:pt x="5992738" y="2741754"/>
                </a:cubicBezTo>
                <a:cubicBezTo>
                  <a:pt x="5995811" y="2742777"/>
                  <a:pt x="5999175" y="2743216"/>
                  <a:pt x="6002833" y="2743362"/>
                </a:cubicBezTo>
                <a:cubicBezTo>
                  <a:pt x="6028290" y="2742777"/>
                  <a:pt x="6053747" y="2741170"/>
                  <a:pt x="6079204" y="2741024"/>
                </a:cubicBezTo>
                <a:cubicBezTo>
                  <a:pt x="6130703" y="2741170"/>
                  <a:pt x="6181763" y="2737808"/>
                  <a:pt x="6232823" y="2731084"/>
                </a:cubicBezTo>
                <a:cubicBezTo>
                  <a:pt x="6387905" y="2728307"/>
                  <a:pt x="6542987" y="2733861"/>
                  <a:pt x="6698070" y="2736200"/>
                </a:cubicBezTo>
                <a:cubicBezTo>
                  <a:pt x="6738888" y="2735177"/>
                  <a:pt x="6779707" y="2737516"/>
                  <a:pt x="6820526" y="2740000"/>
                </a:cubicBezTo>
                <a:cubicBezTo>
                  <a:pt x="6858419" y="2742193"/>
                  <a:pt x="6896165" y="2744385"/>
                  <a:pt x="6934204" y="2743947"/>
                </a:cubicBezTo>
                <a:cubicBezTo>
                  <a:pt x="7020378" y="2743947"/>
                  <a:pt x="7106697" y="2740585"/>
                  <a:pt x="7191992" y="2755202"/>
                </a:cubicBezTo>
                <a:cubicBezTo>
                  <a:pt x="7202380" y="2755640"/>
                  <a:pt x="7214815" y="2756371"/>
                  <a:pt x="7227690" y="2756371"/>
                </a:cubicBezTo>
                <a:cubicBezTo>
                  <a:pt x="7266168" y="2756371"/>
                  <a:pt x="7308157" y="2749940"/>
                  <a:pt x="7314156" y="2708575"/>
                </a:cubicBezTo>
                <a:cubicBezTo>
                  <a:pt x="7320301" y="2609475"/>
                  <a:pt x="7306695" y="2511544"/>
                  <a:pt x="7308011" y="24130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5" name="Google Shape;1235;p34"/>
          <p:cNvGrpSpPr/>
          <p:nvPr/>
        </p:nvGrpSpPr>
        <p:grpSpPr>
          <a:xfrm>
            <a:off x="9668798" y="3619200"/>
            <a:ext cx="7315757" cy="2810452"/>
            <a:chOff x="9668798" y="3619200"/>
            <a:chExt cx="7315757" cy="2810452"/>
          </a:xfrm>
        </p:grpSpPr>
        <p:grpSp>
          <p:nvGrpSpPr>
            <p:cNvPr id="1236" name="Google Shape;1236;p34"/>
            <p:cNvGrpSpPr/>
            <p:nvPr/>
          </p:nvGrpSpPr>
          <p:grpSpPr>
            <a:xfrm>
              <a:off x="9668798" y="3619200"/>
              <a:ext cx="7315757" cy="2810452"/>
              <a:chOff x="9668798" y="3619200"/>
              <a:chExt cx="7315757" cy="2810452"/>
            </a:xfrm>
          </p:grpSpPr>
          <p:sp>
            <p:nvSpPr>
              <p:cNvPr id="1237" name="Google Shape;1237;p34"/>
              <p:cNvSpPr/>
              <p:nvPr/>
            </p:nvSpPr>
            <p:spPr>
              <a:xfrm>
                <a:off x="9668798" y="3619200"/>
                <a:ext cx="7315757" cy="2810452"/>
              </a:xfrm>
              <a:custGeom>
                <a:rect b="b" l="l" r="r" t="t"/>
                <a:pathLst>
                  <a:path extrusionOk="0" h="2810452" w="7315757">
                    <a:moveTo>
                      <a:pt x="7308011" y="2413028"/>
                    </a:moveTo>
                    <a:cubicBezTo>
                      <a:pt x="7303915" y="2373564"/>
                      <a:pt x="7317667" y="2316705"/>
                      <a:pt x="7285773" y="2287618"/>
                    </a:cubicBezTo>
                    <a:cubicBezTo>
                      <a:pt x="7277580" y="2281333"/>
                      <a:pt x="7268070" y="2279725"/>
                      <a:pt x="7258122" y="2279433"/>
                    </a:cubicBezTo>
                    <a:cubicBezTo>
                      <a:pt x="7209402" y="2277679"/>
                      <a:pt x="7160537" y="2276217"/>
                      <a:pt x="7111964" y="2272563"/>
                    </a:cubicBezTo>
                    <a:cubicBezTo>
                      <a:pt x="7101723" y="2272417"/>
                      <a:pt x="7091481" y="2272125"/>
                      <a:pt x="7081094" y="2271979"/>
                    </a:cubicBezTo>
                    <a:cubicBezTo>
                      <a:pt x="7082410" y="2268617"/>
                      <a:pt x="7083435" y="2265109"/>
                      <a:pt x="7084020" y="2261601"/>
                    </a:cubicBezTo>
                    <a:cubicBezTo>
                      <a:pt x="7093530" y="2234999"/>
                      <a:pt x="7104063" y="2208689"/>
                      <a:pt x="7116792" y="2183402"/>
                    </a:cubicBezTo>
                    <a:cubicBezTo>
                      <a:pt x="7127765" y="2161331"/>
                      <a:pt x="7142834" y="2137214"/>
                      <a:pt x="7154684" y="2114704"/>
                    </a:cubicBezTo>
                    <a:cubicBezTo>
                      <a:pt x="7157903" y="2110612"/>
                      <a:pt x="7158489" y="2104619"/>
                      <a:pt x="7155855" y="2099942"/>
                    </a:cubicBezTo>
                    <a:cubicBezTo>
                      <a:pt x="7155123" y="2098919"/>
                      <a:pt x="7154392" y="2098042"/>
                      <a:pt x="7153660" y="2097311"/>
                    </a:cubicBezTo>
                    <a:cubicBezTo>
                      <a:pt x="7168584" y="2071293"/>
                      <a:pt x="7167120" y="2032121"/>
                      <a:pt x="7158927" y="1994556"/>
                    </a:cubicBezTo>
                    <a:cubicBezTo>
                      <a:pt x="7147223" y="1936236"/>
                      <a:pt x="7140493" y="1873385"/>
                      <a:pt x="7109477" y="1821350"/>
                    </a:cubicBezTo>
                    <a:cubicBezTo>
                      <a:pt x="7087823" y="1794602"/>
                      <a:pt x="7049492" y="1792556"/>
                      <a:pt x="7017744" y="1788025"/>
                    </a:cubicBezTo>
                    <a:cubicBezTo>
                      <a:pt x="7010575" y="1787294"/>
                      <a:pt x="7003406" y="1786563"/>
                      <a:pt x="6996237" y="1785832"/>
                    </a:cubicBezTo>
                    <a:lnTo>
                      <a:pt x="6996237" y="1785832"/>
                    </a:lnTo>
                    <a:cubicBezTo>
                      <a:pt x="7004430" y="1769608"/>
                      <a:pt x="7011014" y="1751776"/>
                      <a:pt x="7017598" y="1742275"/>
                    </a:cubicBezTo>
                    <a:cubicBezTo>
                      <a:pt x="7021109" y="1734236"/>
                      <a:pt x="7035154" y="1708364"/>
                      <a:pt x="7039690" y="1689217"/>
                    </a:cubicBezTo>
                    <a:cubicBezTo>
                      <a:pt x="7046127" y="1689071"/>
                      <a:pt x="7052272" y="1688778"/>
                      <a:pt x="7057831" y="1688194"/>
                    </a:cubicBezTo>
                    <a:cubicBezTo>
                      <a:pt x="7057246" y="1686440"/>
                      <a:pt x="7056661" y="1684686"/>
                      <a:pt x="7056076" y="1682932"/>
                    </a:cubicBezTo>
                    <a:cubicBezTo>
                      <a:pt x="7078167" y="1673723"/>
                      <a:pt x="7081971" y="1638936"/>
                      <a:pt x="7071584" y="1616719"/>
                    </a:cubicBezTo>
                    <a:cubicBezTo>
                      <a:pt x="7059148" y="1585439"/>
                      <a:pt x="7046273" y="1553575"/>
                      <a:pt x="7032813" y="1521273"/>
                    </a:cubicBezTo>
                    <a:cubicBezTo>
                      <a:pt x="7007210" y="1469676"/>
                      <a:pt x="6993311" y="1387531"/>
                      <a:pt x="6934643" y="1359906"/>
                    </a:cubicBezTo>
                    <a:cubicBezTo>
                      <a:pt x="6931132" y="1350844"/>
                      <a:pt x="6927767" y="1341781"/>
                      <a:pt x="6924256" y="1332865"/>
                    </a:cubicBezTo>
                    <a:cubicBezTo>
                      <a:pt x="6894702" y="1331696"/>
                      <a:pt x="6865149" y="1330965"/>
                      <a:pt x="6835595" y="1330381"/>
                    </a:cubicBezTo>
                    <a:cubicBezTo>
                      <a:pt x="6844227" y="1327019"/>
                      <a:pt x="6851104" y="1317956"/>
                      <a:pt x="6854030" y="1308456"/>
                    </a:cubicBezTo>
                    <a:cubicBezTo>
                      <a:pt x="6856810" y="1299540"/>
                      <a:pt x="6883291" y="1258321"/>
                      <a:pt x="6893386" y="1230842"/>
                    </a:cubicBezTo>
                    <a:cubicBezTo>
                      <a:pt x="6905236" y="1225872"/>
                      <a:pt x="6914307" y="1213741"/>
                      <a:pt x="6916355" y="1200293"/>
                    </a:cubicBezTo>
                    <a:cubicBezTo>
                      <a:pt x="6920745" y="1175007"/>
                      <a:pt x="6909772" y="1149866"/>
                      <a:pt x="6901432" y="1126480"/>
                    </a:cubicBezTo>
                    <a:cubicBezTo>
                      <a:pt x="6884169" y="1077807"/>
                      <a:pt x="6871586" y="1027087"/>
                      <a:pt x="6847593" y="981191"/>
                    </a:cubicBezTo>
                    <a:cubicBezTo>
                      <a:pt x="6837936" y="964675"/>
                      <a:pt x="6827256" y="946842"/>
                      <a:pt x="6810724" y="936465"/>
                    </a:cubicBezTo>
                    <a:cubicBezTo>
                      <a:pt x="6802970" y="930764"/>
                      <a:pt x="6791412" y="927548"/>
                      <a:pt x="6781317" y="927987"/>
                    </a:cubicBezTo>
                    <a:cubicBezTo>
                      <a:pt x="6779854" y="923310"/>
                      <a:pt x="6778391" y="918632"/>
                      <a:pt x="6776927" y="913809"/>
                    </a:cubicBezTo>
                    <a:cubicBezTo>
                      <a:pt x="6761712" y="913663"/>
                      <a:pt x="6746496" y="913663"/>
                      <a:pt x="6731281" y="913517"/>
                    </a:cubicBezTo>
                    <a:cubicBezTo>
                      <a:pt x="6741815" y="894954"/>
                      <a:pt x="6750300" y="872152"/>
                      <a:pt x="6757908" y="861628"/>
                    </a:cubicBezTo>
                    <a:cubicBezTo>
                      <a:pt x="6762297" y="847304"/>
                      <a:pt x="6803408" y="782699"/>
                      <a:pt x="6776489" y="779921"/>
                    </a:cubicBezTo>
                    <a:cubicBezTo>
                      <a:pt x="6777074" y="778314"/>
                      <a:pt x="6777659" y="776706"/>
                      <a:pt x="6778098" y="775244"/>
                    </a:cubicBezTo>
                    <a:cubicBezTo>
                      <a:pt x="6790534" y="739287"/>
                      <a:pt x="6776343" y="702015"/>
                      <a:pt x="6762005" y="668836"/>
                    </a:cubicBezTo>
                    <a:cubicBezTo>
                      <a:pt x="6731281" y="608323"/>
                      <a:pt x="6727184" y="521208"/>
                      <a:pt x="6660762" y="487006"/>
                    </a:cubicBezTo>
                    <a:cubicBezTo>
                      <a:pt x="6658129" y="485983"/>
                      <a:pt x="6655495" y="485252"/>
                      <a:pt x="6652862" y="484813"/>
                    </a:cubicBezTo>
                    <a:cubicBezTo>
                      <a:pt x="6652715" y="483936"/>
                      <a:pt x="6652423" y="483059"/>
                      <a:pt x="6652277" y="482182"/>
                    </a:cubicBezTo>
                    <a:cubicBezTo>
                      <a:pt x="6637354" y="482328"/>
                      <a:pt x="6623308" y="482182"/>
                      <a:pt x="6611019" y="481013"/>
                    </a:cubicBezTo>
                    <a:cubicBezTo>
                      <a:pt x="6589659" y="481159"/>
                      <a:pt x="6568444" y="481598"/>
                      <a:pt x="6547084" y="482036"/>
                    </a:cubicBezTo>
                    <a:cubicBezTo>
                      <a:pt x="6556301" y="472974"/>
                      <a:pt x="6563616" y="461281"/>
                      <a:pt x="6560398" y="448564"/>
                    </a:cubicBezTo>
                    <a:cubicBezTo>
                      <a:pt x="6570493" y="432048"/>
                      <a:pt x="6583368" y="416992"/>
                      <a:pt x="6591268" y="399306"/>
                    </a:cubicBezTo>
                    <a:cubicBezTo>
                      <a:pt x="6591268" y="398283"/>
                      <a:pt x="6590975" y="397699"/>
                      <a:pt x="6590975" y="396822"/>
                    </a:cubicBezTo>
                    <a:cubicBezTo>
                      <a:pt x="6604142" y="375189"/>
                      <a:pt x="6615993" y="352972"/>
                      <a:pt x="6621553" y="328416"/>
                    </a:cubicBezTo>
                    <a:cubicBezTo>
                      <a:pt x="6635891" y="320085"/>
                      <a:pt x="6647009" y="307953"/>
                      <a:pt x="6652862" y="289829"/>
                    </a:cubicBezTo>
                    <a:cubicBezTo>
                      <a:pt x="6673490" y="228731"/>
                      <a:pt x="6649350" y="163980"/>
                      <a:pt x="6623162" y="108437"/>
                    </a:cubicBezTo>
                    <a:cubicBezTo>
                      <a:pt x="6595949" y="69703"/>
                      <a:pt x="6541085" y="69119"/>
                      <a:pt x="6498219" y="68680"/>
                    </a:cubicBezTo>
                    <a:cubicBezTo>
                      <a:pt x="6399317" y="72919"/>
                      <a:pt x="6299537" y="65757"/>
                      <a:pt x="6201514" y="80958"/>
                    </a:cubicBezTo>
                    <a:cubicBezTo>
                      <a:pt x="6182641" y="85782"/>
                      <a:pt x="6157184" y="82420"/>
                      <a:pt x="6138603" y="90020"/>
                    </a:cubicBezTo>
                    <a:cubicBezTo>
                      <a:pt x="6134361" y="88413"/>
                      <a:pt x="6129825" y="87974"/>
                      <a:pt x="6125436" y="88997"/>
                    </a:cubicBezTo>
                    <a:cubicBezTo>
                      <a:pt x="6103637" y="89582"/>
                      <a:pt x="6060623" y="113699"/>
                      <a:pt x="6030192" y="142786"/>
                    </a:cubicBezTo>
                    <a:cubicBezTo>
                      <a:pt x="6020975" y="97767"/>
                      <a:pt x="6004881" y="56841"/>
                      <a:pt x="5988788" y="35354"/>
                    </a:cubicBezTo>
                    <a:cubicBezTo>
                      <a:pt x="5932461" y="-8934"/>
                      <a:pt x="5845117" y="-310"/>
                      <a:pt x="5773721" y="2760"/>
                    </a:cubicBezTo>
                    <a:cubicBezTo>
                      <a:pt x="5734804" y="5244"/>
                      <a:pt x="5692961" y="6560"/>
                      <a:pt x="5656678" y="20299"/>
                    </a:cubicBezTo>
                    <a:cubicBezTo>
                      <a:pt x="5636780" y="28923"/>
                      <a:pt x="5625076" y="41347"/>
                      <a:pt x="5618639" y="55818"/>
                    </a:cubicBezTo>
                    <a:cubicBezTo>
                      <a:pt x="5601960" y="67072"/>
                      <a:pt x="5586159" y="97913"/>
                      <a:pt x="5574894" y="107560"/>
                    </a:cubicBezTo>
                    <a:cubicBezTo>
                      <a:pt x="5572699" y="111214"/>
                      <a:pt x="5569335" y="115161"/>
                      <a:pt x="5565384" y="119400"/>
                    </a:cubicBezTo>
                    <a:cubicBezTo>
                      <a:pt x="5519298" y="58741"/>
                      <a:pt x="5406352" y="71165"/>
                      <a:pt x="5331151" y="74088"/>
                    </a:cubicBezTo>
                    <a:cubicBezTo>
                      <a:pt x="5282140" y="81835"/>
                      <a:pt x="5214986" y="77889"/>
                      <a:pt x="5185287" y="117207"/>
                    </a:cubicBezTo>
                    <a:cubicBezTo>
                      <a:pt x="5180019" y="125977"/>
                      <a:pt x="5175630" y="137524"/>
                      <a:pt x="5174460" y="148925"/>
                    </a:cubicBezTo>
                    <a:cubicBezTo>
                      <a:pt x="5149442" y="167927"/>
                      <a:pt x="5128521" y="191898"/>
                      <a:pt x="5107892" y="216307"/>
                    </a:cubicBezTo>
                    <a:cubicBezTo>
                      <a:pt x="5096041" y="163395"/>
                      <a:pt x="5072925" y="108583"/>
                      <a:pt x="5064732" y="80812"/>
                    </a:cubicBezTo>
                    <a:cubicBezTo>
                      <a:pt x="5054052" y="45148"/>
                      <a:pt x="5019524" y="28777"/>
                      <a:pt x="4976803" y="32723"/>
                    </a:cubicBezTo>
                    <a:cubicBezTo>
                      <a:pt x="4916965" y="35501"/>
                      <a:pt x="4857565" y="44855"/>
                      <a:pt x="4799044" y="55525"/>
                    </a:cubicBezTo>
                    <a:cubicBezTo>
                      <a:pt x="4752227" y="60787"/>
                      <a:pt x="4703068" y="80666"/>
                      <a:pt x="4690779" y="119838"/>
                    </a:cubicBezTo>
                    <a:cubicBezTo>
                      <a:pt x="4686975" y="117353"/>
                      <a:pt x="4679952" y="114430"/>
                      <a:pt x="4676148" y="112676"/>
                    </a:cubicBezTo>
                    <a:cubicBezTo>
                      <a:pt x="4671028" y="111507"/>
                      <a:pt x="4669126" y="119546"/>
                      <a:pt x="4674393" y="120715"/>
                    </a:cubicBezTo>
                    <a:cubicBezTo>
                      <a:pt x="4677758" y="122323"/>
                      <a:pt x="4680830" y="124662"/>
                      <a:pt x="4684488" y="125685"/>
                    </a:cubicBezTo>
                    <a:cubicBezTo>
                      <a:pt x="4664883" y="156379"/>
                      <a:pt x="4641474" y="184297"/>
                      <a:pt x="4618943" y="212945"/>
                    </a:cubicBezTo>
                    <a:cubicBezTo>
                      <a:pt x="4616895" y="201837"/>
                      <a:pt x="4615140" y="191021"/>
                      <a:pt x="4613823" y="180643"/>
                    </a:cubicBezTo>
                    <a:cubicBezTo>
                      <a:pt x="4606654" y="152725"/>
                      <a:pt x="4608702" y="118669"/>
                      <a:pt x="4580027" y="98644"/>
                    </a:cubicBezTo>
                    <a:cubicBezTo>
                      <a:pt x="4513897" y="65172"/>
                      <a:pt x="4426700" y="76135"/>
                      <a:pt x="4352816" y="81104"/>
                    </a:cubicBezTo>
                    <a:cubicBezTo>
                      <a:pt x="4311413" y="85928"/>
                      <a:pt x="4254793" y="91920"/>
                      <a:pt x="4247478" y="133578"/>
                    </a:cubicBezTo>
                    <a:cubicBezTo>
                      <a:pt x="4247331" y="134455"/>
                      <a:pt x="4247185" y="135332"/>
                      <a:pt x="4247039" y="136355"/>
                    </a:cubicBezTo>
                    <a:cubicBezTo>
                      <a:pt x="4214998" y="155941"/>
                      <a:pt x="4178568" y="197013"/>
                      <a:pt x="4168034" y="211192"/>
                    </a:cubicBezTo>
                    <a:cubicBezTo>
                      <a:pt x="4164962" y="215723"/>
                      <a:pt x="4160719" y="220692"/>
                      <a:pt x="4156330" y="225954"/>
                    </a:cubicBezTo>
                    <a:cubicBezTo>
                      <a:pt x="4152380" y="209876"/>
                      <a:pt x="4147845" y="193798"/>
                      <a:pt x="4143455" y="178158"/>
                    </a:cubicBezTo>
                    <a:cubicBezTo>
                      <a:pt x="4135701" y="137816"/>
                      <a:pt x="4110098" y="97621"/>
                      <a:pt x="4058746" y="87389"/>
                    </a:cubicBezTo>
                    <a:cubicBezTo>
                      <a:pt x="3975645" y="71750"/>
                      <a:pt x="3884790" y="85051"/>
                      <a:pt x="3803884" y="104198"/>
                    </a:cubicBezTo>
                    <a:cubicBezTo>
                      <a:pt x="3772867" y="110045"/>
                      <a:pt x="3758822" y="126269"/>
                      <a:pt x="3754287" y="145856"/>
                    </a:cubicBezTo>
                    <a:cubicBezTo>
                      <a:pt x="3728684" y="164711"/>
                      <a:pt x="3703373" y="198621"/>
                      <a:pt x="3691669" y="212799"/>
                    </a:cubicBezTo>
                    <a:cubicBezTo>
                      <a:pt x="3689182" y="216453"/>
                      <a:pt x="3685816" y="220400"/>
                      <a:pt x="3682305" y="224639"/>
                    </a:cubicBezTo>
                    <a:cubicBezTo>
                      <a:pt x="3678209" y="193359"/>
                      <a:pt x="3670894" y="162518"/>
                      <a:pt x="3651874" y="135916"/>
                    </a:cubicBezTo>
                    <a:cubicBezTo>
                      <a:pt x="3616761" y="101860"/>
                      <a:pt x="3555313" y="106099"/>
                      <a:pt x="3506594" y="109022"/>
                    </a:cubicBezTo>
                    <a:cubicBezTo>
                      <a:pt x="3462410" y="111945"/>
                      <a:pt x="3417641" y="109314"/>
                      <a:pt x="3373896" y="115892"/>
                    </a:cubicBezTo>
                    <a:cubicBezTo>
                      <a:pt x="3358827" y="118230"/>
                      <a:pt x="3348001" y="128170"/>
                      <a:pt x="3340539" y="142348"/>
                    </a:cubicBezTo>
                    <a:cubicBezTo>
                      <a:pt x="3292551" y="133285"/>
                      <a:pt x="3250123" y="190582"/>
                      <a:pt x="3217936" y="222154"/>
                    </a:cubicBezTo>
                    <a:cubicBezTo>
                      <a:pt x="3213255" y="205053"/>
                      <a:pt x="3208280" y="188974"/>
                      <a:pt x="3204915" y="175966"/>
                    </a:cubicBezTo>
                    <a:cubicBezTo>
                      <a:pt x="3198478" y="155356"/>
                      <a:pt x="3192040" y="133431"/>
                      <a:pt x="3174338" y="117207"/>
                    </a:cubicBezTo>
                    <a:cubicBezTo>
                      <a:pt x="3106745" y="59618"/>
                      <a:pt x="2965855" y="83589"/>
                      <a:pt x="2885826" y="111360"/>
                    </a:cubicBezTo>
                    <a:cubicBezTo>
                      <a:pt x="2877341" y="115453"/>
                      <a:pt x="2871050" y="120715"/>
                      <a:pt x="2866368" y="126854"/>
                    </a:cubicBezTo>
                    <a:cubicBezTo>
                      <a:pt x="2847495" y="136355"/>
                      <a:pt x="2823940" y="159157"/>
                      <a:pt x="2813552" y="164419"/>
                    </a:cubicBezTo>
                    <a:cubicBezTo>
                      <a:pt x="2802725" y="175381"/>
                      <a:pt x="2776976" y="189705"/>
                      <a:pt x="2758249" y="205783"/>
                    </a:cubicBezTo>
                    <a:cubicBezTo>
                      <a:pt x="2747130" y="185174"/>
                      <a:pt x="2736157" y="167488"/>
                      <a:pt x="2727672" y="155210"/>
                    </a:cubicBezTo>
                    <a:cubicBezTo>
                      <a:pt x="2685243" y="111799"/>
                      <a:pt x="2608141" y="124662"/>
                      <a:pt x="2549181" y="129193"/>
                    </a:cubicBezTo>
                    <a:cubicBezTo>
                      <a:pt x="2519627" y="134893"/>
                      <a:pt x="2485977" y="136939"/>
                      <a:pt x="2459935" y="150387"/>
                    </a:cubicBezTo>
                    <a:cubicBezTo>
                      <a:pt x="2459496" y="150241"/>
                      <a:pt x="2459058" y="149948"/>
                      <a:pt x="2458472" y="149802"/>
                    </a:cubicBezTo>
                    <a:cubicBezTo>
                      <a:pt x="2436673" y="143371"/>
                      <a:pt x="2417946" y="154772"/>
                      <a:pt x="2401121" y="167488"/>
                    </a:cubicBezTo>
                    <a:cubicBezTo>
                      <a:pt x="2399951" y="167780"/>
                      <a:pt x="2398780" y="168219"/>
                      <a:pt x="2397756" y="168804"/>
                    </a:cubicBezTo>
                    <a:cubicBezTo>
                      <a:pt x="2373177" y="182397"/>
                      <a:pt x="2353426" y="204176"/>
                      <a:pt x="2336601" y="227124"/>
                    </a:cubicBezTo>
                    <a:cubicBezTo>
                      <a:pt x="2325921" y="202275"/>
                      <a:pt x="2313339" y="182543"/>
                      <a:pt x="2300318" y="173188"/>
                    </a:cubicBezTo>
                    <a:cubicBezTo>
                      <a:pt x="2232286" y="125831"/>
                      <a:pt x="2105587" y="167196"/>
                      <a:pt x="2027753" y="182689"/>
                    </a:cubicBezTo>
                    <a:cubicBezTo>
                      <a:pt x="1995127" y="194675"/>
                      <a:pt x="1986495" y="222300"/>
                      <a:pt x="1988836" y="252702"/>
                    </a:cubicBezTo>
                    <a:cubicBezTo>
                      <a:pt x="1965720" y="278720"/>
                      <a:pt x="1946262" y="309269"/>
                      <a:pt x="1925048" y="335724"/>
                    </a:cubicBezTo>
                    <a:cubicBezTo>
                      <a:pt x="1922853" y="339671"/>
                      <a:pt x="1919781" y="344202"/>
                      <a:pt x="1916270" y="348879"/>
                    </a:cubicBezTo>
                    <a:cubicBezTo>
                      <a:pt x="1913636" y="330170"/>
                      <a:pt x="1908808" y="311607"/>
                      <a:pt x="1904712" y="293921"/>
                    </a:cubicBezTo>
                    <a:cubicBezTo>
                      <a:pt x="1894470" y="239401"/>
                      <a:pt x="1848823" y="185613"/>
                      <a:pt x="1779036" y="178158"/>
                    </a:cubicBezTo>
                    <a:cubicBezTo>
                      <a:pt x="1727537" y="172604"/>
                      <a:pt x="1548608" y="177135"/>
                      <a:pt x="1527394" y="219961"/>
                    </a:cubicBezTo>
                    <a:cubicBezTo>
                      <a:pt x="1524614" y="225808"/>
                      <a:pt x="1523151" y="232385"/>
                      <a:pt x="1523297" y="238671"/>
                    </a:cubicBezTo>
                    <a:cubicBezTo>
                      <a:pt x="1508520" y="252118"/>
                      <a:pt x="1494768" y="270389"/>
                      <a:pt x="1486575" y="279012"/>
                    </a:cubicBezTo>
                    <a:cubicBezTo>
                      <a:pt x="1476041" y="292167"/>
                      <a:pt x="1465653" y="305614"/>
                      <a:pt x="1455558" y="319208"/>
                    </a:cubicBezTo>
                    <a:cubicBezTo>
                      <a:pt x="1445024" y="298306"/>
                      <a:pt x="1433466" y="277697"/>
                      <a:pt x="1422201" y="257380"/>
                    </a:cubicBezTo>
                    <a:cubicBezTo>
                      <a:pt x="1404791" y="214261"/>
                      <a:pt x="1353731" y="202275"/>
                      <a:pt x="1303841" y="207537"/>
                    </a:cubicBezTo>
                    <a:cubicBezTo>
                      <a:pt x="1255414" y="210315"/>
                      <a:pt x="1208012" y="220692"/>
                      <a:pt x="1161341" y="231070"/>
                    </a:cubicBezTo>
                    <a:cubicBezTo>
                      <a:pt x="1114377" y="243786"/>
                      <a:pt x="1059952" y="248171"/>
                      <a:pt x="1021035" y="275358"/>
                    </a:cubicBezTo>
                    <a:cubicBezTo>
                      <a:pt x="1004064" y="289244"/>
                      <a:pt x="999382" y="308830"/>
                      <a:pt x="1001869" y="327832"/>
                    </a:cubicBezTo>
                    <a:cubicBezTo>
                      <a:pt x="978754" y="348441"/>
                      <a:pt x="954467" y="378697"/>
                      <a:pt x="945104" y="388636"/>
                    </a:cubicBezTo>
                    <a:cubicBezTo>
                      <a:pt x="940714" y="394337"/>
                      <a:pt x="934131" y="401499"/>
                      <a:pt x="927986" y="409246"/>
                    </a:cubicBezTo>
                    <a:cubicBezTo>
                      <a:pt x="903992" y="362619"/>
                      <a:pt x="878096" y="314530"/>
                      <a:pt x="811235" y="313800"/>
                    </a:cubicBezTo>
                    <a:cubicBezTo>
                      <a:pt x="737937" y="309415"/>
                      <a:pt x="667126" y="330755"/>
                      <a:pt x="597046" y="345664"/>
                    </a:cubicBezTo>
                    <a:cubicBezTo>
                      <a:pt x="565006" y="356772"/>
                      <a:pt x="520237" y="353849"/>
                      <a:pt x="497121" y="376943"/>
                    </a:cubicBezTo>
                    <a:cubicBezTo>
                      <a:pt x="495950" y="375920"/>
                      <a:pt x="494634" y="375043"/>
                      <a:pt x="493317" y="374312"/>
                    </a:cubicBezTo>
                    <a:cubicBezTo>
                      <a:pt x="471518" y="343910"/>
                      <a:pt x="394708" y="416262"/>
                      <a:pt x="327847" y="492852"/>
                    </a:cubicBezTo>
                    <a:cubicBezTo>
                      <a:pt x="324043" y="488321"/>
                      <a:pt x="318776" y="484813"/>
                      <a:pt x="311754" y="483352"/>
                    </a:cubicBezTo>
                    <a:cubicBezTo>
                      <a:pt x="290978" y="476774"/>
                      <a:pt x="171741" y="473851"/>
                      <a:pt x="146284" y="500307"/>
                    </a:cubicBezTo>
                    <a:cubicBezTo>
                      <a:pt x="141895" y="493729"/>
                      <a:pt x="132677" y="490660"/>
                      <a:pt x="125216" y="494460"/>
                    </a:cubicBezTo>
                    <a:cubicBezTo>
                      <a:pt x="111902" y="500891"/>
                      <a:pt x="105319" y="515508"/>
                      <a:pt x="99174" y="528224"/>
                    </a:cubicBezTo>
                    <a:cubicBezTo>
                      <a:pt x="75473" y="579528"/>
                      <a:pt x="64500" y="633317"/>
                      <a:pt x="46358" y="686960"/>
                    </a:cubicBezTo>
                    <a:cubicBezTo>
                      <a:pt x="32313" y="725986"/>
                      <a:pt x="17682" y="764720"/>
                      <a:pt x="5539" y="804477"/>
                    </a:cubicBezTo>
                    <a:cubicBezTo>
                      <a:pt x="-2215" y="822309"/>
                      <a:pt x="-3385" y="847011"/>
                      <a:pt x="12269" y="858705"/>
                    </a:cubicBezTo>
                    <a:cubicBezTo>
                      <a:pt x="10806" y="884430"/>
                      <a:pt x="27924" y="934857"/>
                      <a:pt x="31728" y="946404"/>
                    </a:cubicBezTo>
                    <a:cubicBezTo>
                      <a:pt x="79569" y="1093739"/>
                      <a:pt x="133116" y="1238881"/>
                      <a:pt x="191931" y="1381831"/>
                    </a:cubicBezTo>
                    <a:lnTo>
                      <a:pt x="191931" y="1381831"/>
                    </a:lnTo>
                    <a:cubicBezTo>
                      <a:pt x="190468" y="1382416"/>
                      <a:pt x="189004" y="1383000"/>
                      <a:pt x="187541" y="1383439"/>
                    </a:cubicBezTo>
                    <a:cubicBezTo>
                      <a:pt x="204805" y="1431089"/>
                      <a:pt x="222801" y="1473623"/>
                      <a:pt x="227629" y="1484000"/>
                    </a:cubicBezTo>
                    <a:cubicBezTo>
                      <a:pt x="295075" y="1631335"/>
                      <a:pt x="347744" y="1784663"/>
                      <a:pt x="414313" y="1932290"/>
                    </a:cubicBezTo>
                    <a:cubicBezTo>
                      <a:pt x="519213" y="2152269"/>
                      <a:pt x="593096" y="2385988"/>
                      <a:pt x="701800" y="2604359"/>
                    </a:cubicBezTo>
                    <a:cubicBezTo>
                      <a:pt x="719503" y="2639000"/>
                      <a:pt x="739254" y="2672618"/>
                      <a:pt x="756810" y="2707259"/>
                    </a:cubicBezTo>
                    <a:cubicBezTo>
                      <a:pt x="775098" y="2735762"/>
                      <a:pt x="779049" y="2783411"/>
                      <a:pt x="815771" y="2794666"/>
                    </a:cubicBezTo>
                    <a:cubicBezTo>
                      <a:pt x="818551" y="2795105"/>
                      <a:pt x="821184" y="2795251"/>
                      <a:pt x="823818" y="2795251"/>
                    </a:cubicBezTo>
                    <a:cubicBezTo>
                      <a:pt x="837863" y="2795251"/>
                      <a:pt x="849421" y="2789551"/>
                      <a:pt x="859077" y="2780196"/>
                    </a:cubicBezTo>
                    <a:cubicBezTo>
                      <a:pt x="969097" y="2789989"/>
                      <a:pt x="1075607" y="2789551"/>
                      <a:pt x="1187237" y="2801098"/>
                    </a:cubicBezTo>
                    <a:cubicBezTo>
                      <a:pt x="1337930" y="2807675"/>
                      <a:pt x="1488916" y="2806506"/>
                      <a:pt x="1639755" y="2810306"/>
                    </a:cubicBezTo>
                    <a:cubicBezTo>
                      <a:pt x="1658482" y="2810452"/>
                      <a:pt x="1677355" y="2810452"/>
                      <a:pt x="1696228" y="2810452"/>
                    </a:cubicBezTo>
                    <a:cubicBezTo>
                      <a:pt x="1788985" y="2810452"/>
                      <a:pt x="1881888" y="2808844"/>
                      <a:pt x="1974791" y="2807236"/>
                    </a:cubicBezTo>
                    <a:cubicBezTo>
                      <a:pt x="2103100" y="2805044"/>
                      <a:pt x="2231409" y="2802851"/>
                      <a:pt x="2359717" y="2805044"/>
                    </a:cubicBezTo>
                    <a:cubicBezTo>
                      <a:pt x="2467982" y="2806360"/>
                      <a:pt x="2576101" y="2804606"/>
                      <a:pt x="2684219" y="2802705"/>
                    </a:cubicBezTo>
                    <a:cubicBezTo>
                      <a:pt x="2787217" y="2800951"/>
                      <a:pt x="2890362" y="2799344"/>
                      <a:pt x="2993506" y="2800367"/>
                    </a:cubicBezTo>
                    <a:cubicBezTo>
                      <a:pt x="3303085" y="2814545"/>
                      <a:pt x="3612811" y="2808844"/>
                      <a:pt x="3922829" y="2806944"/>
                    </a:cubicBezTo>
                    <a:cubicBezTo>
                      <a:pt x="4121510" y="2810891"/>
                      <a:pt x="4319459" y="2791743"/>
                      <a:pt x="4517994" y="2787066"/>
                    </a:cubicBezTo>
                    <a:cubicBezTo>
                      <a:pt x="4757640" y="2786043"/>
                      <a:pt x="4996993" y="2770403"/>
                      <a:pt x="5236493" y="2763679"/>
                    </a:cubicBezTo>
                    <a:cubicBezTo>
                      <a:pt x="5471896" y="2761779"/>
                      <a:pt x="5706714" y="2747162"/>
                      <a:pt x="5942117" y="2742777"/>
                    </a:cubicBezTo>
                    <a:cubicBezTo>
                      <a:pt x="5958942" y="2742485"/>
                      <a:pt x="5975913" y="2742193"/>
                      <a:pt x="5992738" y="2741754"/>
                    </a:cubicBezTo>
                    <a:cubicBezTo>
                      <a:pt x="5995811" y="2742777"/>
                      <a:pt x="5999175" y="2743216"/>
                      <a:pt x="6002833" y="2743362"/>
                    </a:cubicBezTo>
                    <a:cubicBezTo>
                      <a:pt x="6028290" y="2742777"/>
                      <a:pt x="6053747" y="2741170"/>
                      <a:pt x="6079204" y="2741024"/>
                    </a:cubicBezTo>
                    <a:cubicBezTo>
                      <a:pt x="6130703" y="2741170"/>
                      <a:pt x="6181763" y="2737808"/>
                      <a:pt x="6232823" y="2731084"/>
                    </a:cubicBezTo>
                    <a:cubicBezTo>
                      <a:pt x="6387905" y="2728307"/>
                      <a:pt x="6542987" y="2733861"/>
                      <a:pt x="6698070" y="2736200"/>
                    </a:cubicBezTo>
                    <a:cubicBezTo>
                      <a:pt x="6738888" y="2735177"/>
                      <a:pt x="6779707" y="2737516"/>
                      <a:pt x="6820526" y="2740000"/>
                    </a:cubicBezTo>
                    <a:cubicBezTo>
                      <a:pt x="6858419" y="2742193"/>
                      <a:pt x="6896165" y="2744385"/>
                      <a:pt x="6934204" y="2743947"/>
                    </a:cubicBezTo>
                    <a:cubicBezTo>
                      <a:pt x="7020378" y="2743947"/>
                      <a:pt x="7106697" y="2740585"/>
                      <a:pt x="7191992" y="2755202"/>
                    </a:cubicBezTo>
                    <a:cubicBezTo>
                      <a:pt x="7202380" y="2755640"/>
                      <a:pt x="7214815" y="2756371"/>
                      <a:pt x="7227690" y="2756371"/>
                    </a:cubicBezTo>
                    <a:cubicBezTo>
                      <a:pt x="7266168" y="2756371"/>
                      <a:pt x="7308157" y="2749940"/>
                      <a:pt x="7314156" y="2708575"/>
                    </a:cubicBezTo>
                    <a:cubicBezTo>
                      <a:pt x="7320301" y="2609475"/>
                      <a:pt x="7306695" y="2511544"/>
                      <a:pt x="7308011" y="2413028"/>
                    </a:cubicBezTo>
                    <a:close/>
                    <a:moveTo>
                      <a:pt x="7100991" y="2127129"/>
                    </a:moveTo>
                    <a:cubicBezTo>
                      <a:pt x="7101284" y="2127129"/>
                      <a:pt x="7101576" y="2127129"/>
                      <a:pt x="7101869" y="2127129"/>
                    </a:cubicBezTo>
                    <a:cubicBezTo>
                      <a:pt x="7103039" y="2127129"/>
                      <a:pt x="7104063" y="2126982"/>
                      <a:pt x="7105087" y="2126836"/>
                    </a:cubicBezTo>
                    <a:cubicBezTo>
                      <a:pt x="7103186" y="2129321"/>
                      <a:pt x="7101284" y="2131806"/>
                      <a:pt x="7099382" y="2134144"/>
                    </a:cubicBezTo>
                    <a:cubicBezTo>
                      <a:pt x="7098065" y="2135899"/>
                      <a:pt x="7096748" y="2137653"/>
                      <a:pt x="7095578" y="2139406"/>
                    </a:cubicBezTo>
                    <a:cubicBezTo>
                      <a:pt x="7095578" y="2139406"/>
                      <a:pt x="7095432" y="2139553"/>
                      <a:pt x="7095432" y="2139699"/>
                    </a:cubicBezTo>
                    <a:cubicBezTo>
                      <a:pt x="7093237" y="2142914"/>
                      <a:pt x="7090896" y="2145984"/>
                      <a:pt x="7088701" y="2149199"/>
                    </a:cubicBezTo>
                    <a:cubicBezTo>
                      <a:pt x="7088555" y="2149492"/>
                      <a:pt x="7088262" y="2149784"/>
                      <a:pt x="7088116" y="2150223"/>
                    </a:cubicBezTo>
                    <a:cubicBezTo>
                      <a:pt x="7086507" y="2152415"/>
                      <a:pt x="7085044" y="2154608"/>
                      <a:pt x="7083581" y="2156946"/>
                    </a:cubicBezTo>
                    <a:cubicBezTo>
                      <a:pt x="7081825" y="2159577"/>
                      <a:pt x="7080216" y="2162062"/>
                      <a:pt x="7078460" y="2164693"/>
                    </a:cubicBezTo>
                    <a:cubicBezTo>
                      <a:pt x="7076851" y="2167324"/>
                      <a:pt x="7075095" y="2169955"/>
                      <a:pt x="7073486" y="2172586"/>
                    </a:cubicBezTo>
                    <a:cubicBezTo>
                      <a:pt x="7070267" y="2177848"/>
                      <a:pt x="7067049" y="2183110"/>
                      <a:pt x="7063976" y="2188518"/>
                    </a:cubicBezTo>
                    <a:cubicBezTo>
                      <a:pt x="7061928" y="2192026"/>
                      <a:pt x="7059879" y="2195680"/>
                      <a:pt x="7057831" y="2199334"/>
                    </a:cubicBezTo>
                    <a:cubicBezTo>
                      <a:pt x="7056807" y="2201088"/>
                      <a:pt x="7055783" y="2202988"/>
                      <a:pt x="7054759" y="2204742"/>
                    </a:cubicBezTo>
                    <a:cubicBezTo>
                      <a:pt x="7052564" y="2208835"/>
                      <a:pt x="7050223" y="2212928"/>
                      <a:pt x="7048029" y="2217020"/>
                    </a:cubicBezTo>
                    <a:cubicBezTo>
                      <a:pt x="7041445" y="2229298"/>
                      <a:pt x="7035008" y="2241722"/>
                      <a:pt x="7028571" y="2254000"/>
                    </a:cubicBezTo>
                    <a:cubicBezTo>
                      <a:pt x="7027985" y="2255023"/>
                      <a:pt x="7027400" y="2256193"/>
                      <a:pt x="7026961" y="2257362"/>
                    </a:cubicBezTo>
                    <a:cubicBezTo>
                      <a:pt x="7026522" y="2258531"/>
                      <a:pt x="7026083" y="2259554"/>
                      <a:pt x="7025791" y="2260724"/>
                    </a:cubicBezTo>
                    <a:cubicBezTo>
                      <a:pt x="7025205" y="2263063"/>
                      <a:pt x="7024913" y="2265401"/>
                      <a:pt x="7024913" y="2267740"/>
                    </a:cubicBezTo>
                    <a:cubicBezTo>
                      <a:pt x="7024913" y="2268763"/>
                      <a:pt x="7024913" y="2269786"/>
                      <a:pt x="7025059" y="2270663"/>
                    </a:cubicBezTo>
                    <a:lnTo>
                      <a:pt x="7025059" y="2270809"/>
                    </a:lnTo>
                    <a:cubicBezTo>
                      <a:pt x="6988483" y="2269932"/>
                      <a:pt x="6951907" y="2268909"/>
                      <a:pt x="6915331" y="2267886"/>
                    </a:cubicBezTo>
                    <a:cubicBezTo>
                      <a:pt x="6912552" y="2267886"/>
                      <a:pt x="6909625" y="2267740"/>
                      <a:pt x="6906845" y="2267594"/>
                    </a:cubicBezTo>
                    <a:cubicBezTo>
                      <a:pt x="6898652" y="2267301"/>
                      <a:pt x="6890313" y="2267009"/>
                      <a:pt x="6881974" y="2266863"/>
                    </a:cubicBezTo>
                    <a:cubicBezTo>
                      <a:pt x="6830767" y="2265255"/>
                      <a:pt x="6779561" y="2263647"/>
                      <a:pt x="6728501" y="2262039"/>
                    </a:cubicBezTo>
                    <a:cubicBezTo>
                      <a:pt x="6711384" y="2261455"/>
                      <a:pt x="6694412" y="2261016"/>
                      <a:pt x="6677441" y="2260431"/>
                    </a:cubicBezTo>
                    <a:cubicBezTo>
                      <a:pt x="6675392" y="2260431"/>
                      <a:pt x="6673344" y="2260285"/>
                      <a:pt x="6671442" y="2260285"/>
                    </a:cubicBezTo>
                    <a:cubicBezTo>
                      <a:pt x="6657690" y="2259847"/>
                      <a:pt x="6643937" y="2259554"/>
                      <a:pt x="6630185" y="2259116"/>
                    </a:cubicBezTo>
                    <a:cubicBezTo>
                      <a:pt x="6612335" y="2258531"/>
                      <a:pt x="6594486" y="2258093"/>
                      <a:pt x="6576637" y="2257801"/>
                    </a:cubicBezTo>
                    <a:cubicBezTo>
                      <a:pt x="6572102" y="2257654"/>
                      <a:pt x="6567566" y="2257508"/>
                      <a:pt x="6563031" y="2257508"/>
                    </a:cubicBezTo>
                    <a:cubicBezTo>
                      <a:pt x="6559227" y="2257362"/>
                      <a:pt x="6555423" y="2257362"/>
                      <a:pt x="6551619" y="2257216"/>
                    </a:cubicBezTo>
                    <a:cubicBezTo>
                      <a:pt x="6533917" y="2256777"/>
                      <a:pt x="6516214" y="2256339"/>
                      <a:pt x="6498511" y="2256047"/>
                    </a:cubicBezTo>
                    <a:cubicBezTo>
                      <a:pt x="6493683" y="2255462"/>
                      <a:pt x="6488855" y="2255023"/>
                      <a:pt x="6484027" y="2254585"/>
                    </a:cubicBezTo>
                    <a:cubicBezTo>
                      <a:pt x="6480223" y="2254146"/>
                      <a:pt x="6476419" y="2253854"/>
                      <a:pt x="6472762" y="2253562"/>
                    </a:cubicBezTo>
                    <a:lnTo>
                      <a:pt x="6472762" y="2253562"/>
                    </a:lnTo>
                    <a:cubicBezTo>
                      <a:pt x="6475249" y="2248007"/>
                      <a:pt x="6477151" y="2242161"/>
                      <a:pt x="6478467" y="2236607"/>
                    </a:cubicBezTo>
                    <a:cubicBezTo>
                      <a:pt x="6494561" y="2190564"/>
                      <a:pt x="6516653" y="2146715"/>
                      <a:pt x="6530698" y="2099942"/>
                    </a:cubicBezTo>
                    <a:cubicBezTo>
                      <a:pt x="6530990" y="2098919"/>
                      <a:pt x="6531137" y="2097895"/>
                      <a:pt x="6531576" y="2096872"/>
                    </a:cubicBezTo>
                    <a:lnTo>
                      <a:pt x="6531576" y="2096872"/>
                    </a:lnTo>
                    <a:cubicBezTo>
                      <a:pt x="6532454" y="2095557"/>
                      <a:pt x="6533185" y="2094095"/>
                      <a:pt x="6533917" y="2092780"/>
                    </a:cubicBezTo>
                    <a:cubicBezTo>
                      <a:pt x="6534063" y="2092341"/>
                      <a:pt x="6534356" y="2092049"/>
                      <a:pt x="6534502" y="2091610"/>
                    </a:cubicBezTo>
                    <a:cubicBezTo>
                      <a:pt x="6535233" y="2090295"/>
                      <a:pt x="6535965" y="2088979"/>
                      <a:pt x="6536550" y="2087518"/>
                    </a:cubicBezTo>
                    <a:cubicBezTo>
                      <a:pt x="6537135" y="2086348"/>
                      <a:pt x="6537720" y="2085325"/>
                      <a:pt x="6538159" y="2084156"/>
                    </a:cubicBezTo>
                    <a:cubicBezTo>
                      <a:pt x="6538306" y="2084010"/>
                      <a:pt x="6538306" y="2083717"/>
                      <a:pt x="6538452" y="2083571"/>
                    </a:cubicBezTo>
                    <a:cubicBezTo>
                      <a:pt x="6538891" y="2082694"/>
                      <a:pt x="6539183" y="2081817"/>
                      <a:pt x="6539622" y="2080794"/>
                    </a:cubicBezTo>
                    <a:cubicBezTo>
                      <a:pt x="6540500" y="2078748"/>
                      <a:pt x="6541232" y="2076701"/>
                      <a:pt x="6541963" y="2074655"/>
                    </a:cubicBezTo>
                    <a:cubicBezTo>
                      <a:pt x="6542110" y="2074363"/>
                      <a:pt x="6542256" y="2074070"/>
                      <a:pt x="6542256" y="2073924"/>
                    </a:cubicBezTo>
                    <a:cubicBezTo>
                      <a:pt x="6542841" y="2072316"/>
                      <a:pt x="6543426" y="2070709"/>
                      <a:pt x="6543865" y="2069101"/>
                    </a:cubicBezTo>
                    <a:cubicBezTo>
                      <a:pt x="6544304" y="2067785"/>
                      <a:pt x="6544743" y="2066324"/>
                      <a:pt x="6545036" y="2065008"/>
                    </a:cubicBezTo>
                    <a:cubicBezTo>
                      <a:pt x="6545474" y="2063839"/>
                      <a:pt x="6545767" y="2062669"/>
                      <a:pt x="6546060" y="2061500"/>
                    </a:cubicBezTo>
                    <a:cubicBezTo>
                      <a:pt x="6546645" y="2059454"/>
                      <a:pt x="6547230" y="2057554"/>
                      <a:pt x="6547669" y="2055508"/>
                    </a:cubicBezTo>
                    <a:cubicBezTo>
                      <a:pt x="6548547" y="2051999"/>
                      <a:pt x="6549278" y="2048345"/>
                      <a:pt x="6550010" y="2044837"/>
                    </a:cubicBezTo>
                    <a:cubicBezTo>
                      <a:pt x="6550742" y="2041037"/>
                      <a:pt x="6551327" y="2037237"/>
                      <a:pt x="6551912" y="2033583"/>
                    </a:cubicBezTo>
                    <a:cubicBezTo>
                      <a:pt x="6551912" y="2033436"/>
                      <a:pt x="6551912" y="2033290"/>
                      <a:pt x="6551912" y="2032998"/>
                    </a:cubicBezTo>
                    <a:cubicBezTo>
                      <a:pt x="6552497" y="2029344"/>
                      <a:pt x="6552936" y="2025836"/>
                      <a:pt x="6553229" y="2022328"/>
                    </a:cubicBezTo>
                    <a:cubicBezTo>
                      <a:pt x="6553229" y="2022036"/>
                      <a:pt x="6553229" y="2021597"/>
                      <a:pt x="6553375" y="2021305"/>
                    </a:cubicBezTo>
                    <a:cubicBezTo>
                      <a:pt x="6553814" y="2017943"/>
                      <a:pt x="6554107" y="2014727"/>
                      <a:pt x="6554399" y="2011365"/>
                    </a:cubicBezTo>
                    <a:cubicBezTo>
                      <a:pt x="6554985" y="2011365"/>
                      <a:pt x="6555569" y="2011365"/>
                      <a:pt x="6556155" y="2011219"/>
                    </a:cubicBezTo>
                    <a:cubicBezTo>
                      <a:pt x="6556594" y="2011219"/>
                      <a:pt x="6557179" y="2011219"/>
                      <a:pt x="6557618" y="2011073"/>
                    </a:cubicBezTo>
                    <a:cubicBezTo>
                      <a:pt x="6557910" y="2011073"/>
                      <a:pt x="6558203" y="2011073"/>
                      <a:pt x="6558496" y="2010927"/>
                    </a:cubicBezTo>
                    <a:cubicBezTo>
                      <a:pt x="6559081" y="2010781"/>
                      <a:pt x="6559812" y="2010635"/>
                      <a:pt x="6560398" y="2010342"/>
                    </a:cubicBezTo>
                    <a:cubicBezTo>
                      <a:pt x="6565664" y="2008734"/>
                      <a:pt x="6570346" y="2005227"/>
                      <a:pt x="6574589" y="2000403"/>
                    </a:cubicBezTo>
                    <a:cubicBezTo>
                      <a:pt x="6575467" y="1999526"/>
                      <a:pt x="6576198" y="1998649"/>
                      <a:pt x="6576930" y="1997626"/>
                    </a:cubicBezTo>
                    <a:cubicBezTo>
                      <a:pt x="6583806" y="1989002"/>
                      <a:pt x="6589512" y="1977893"/>
                      <a:pt x="6594779" y="1968247"/>
                    </a:cubicBezTo>
                    <a:cubicBezTo>
                      <a:pt x="6595511" y="1966931"/>
                      <a:pt x="6596242" y="1965616"/>
                      <a:pt x="6596974" y="1964300"/>
                    </a:cubicBezTo>
                    <a:cubicBezTo>
                      <a:pt x="6597705" y="1962985"/>
                      <a:pt x="6598437" y="1961815"/>
                      <a:pt x="6599168" y="1960646"/>
                    </a:cubicBezTo>
                    <a:cubicBezTo>
                      <a:pt x="6599607" y="1960061"/>
                      <a:pt x="6599900" y="1959477"/>
                      <a:pt x="6600338" y="1958892"/>
                    </a:cubicBezTo>
                    <a:cubicBezTo>
                      <a:pt x="6602826" y="1954946"/>
                      <a:pt x="6605313" y="1950853"/>
                      <a:pt x="6607800" y="1946906"/>
                    </a:cubicBezTo>
                    <a:cubicBezTo>
                      <a:pt x="6610287" y="1942960"/>
                      <a:pt x="6612774" y="1939014"/>
                      <a:pt x="6615408" y="1934921"/>
                    </a:cubicBezTo>
                    <a:cubicBezTo>
                      <a:pt x="6621845" y="1924836"/>
                      <a:pt x="6628283" y="1914896"/>
                      <a:pt x="6634720" y="1904811"/>
                    </a:cubicBezTo>
                    <a:cubicBezTo>
                      <a:pt x="6638524" y="1898964"/>
                      <a:pt x="6642182" y="1893118"/>
                      <a:pt x="6645693" y="1887271"/>
                    </a:cubicBezTo>
                    <a:cubicBezTo>
                      <a:pt x="6645693" y="1887271"/>
                      <a:pt x="6645693" y="1887271"/>
                      <a:pt x="6645693" y="1887125"/>
                    </a:cubicBezTo>
                    <a:cubicBezTo>
                      <a:pt x="6645839" y="1890194"/>
                      <a:pt x="6646132" y="1893264"/>
                      <a:pt x="6646278" y="1896479"/>
                    </a:cubicBezTo>
                    <a:cubicBezTo>
                      <a:pt x="6646278" y="1897649"/>
                      <a:pt x="6646425" y="1898818"/>
                      <a:pt x="6646425" y="1899987"/>
                    </a:cubicBezTo>
                    <a:cubicBezTo>
                      <a:pt x="6646571" y="1903203"/>
                      <a:pt x="6646717" y="1906565"/>
                      <a:pt x="6646863" y="1909781"/>
                    </a:cubicBezTo>
                    <a:cubicBezTo>
                      <a:pt x="6647302" y="1920597"/>
                      <a:pt x="6647448" y="1931559"/>
                      <a:pt x="6647302" y="1942814"/>
                    </a:cubicBezTo>
                    <a:cubicBezTo>
                      <a:pt x="6647448" y="1946614"/>
                      <a:pt x="6647741" y="1950561"/>
                      <a:pt x="6647741" y="1954361"/>
                    </a:cubicBezTo>
                    <a:cubicBezTo>
                      <a:pt x="6647741" y="1955092"/>
                      <a:pt x="6647741" y="1955823"/>
                      <a:pt x="6647741" y="1956553"/>
                    </a:cubicBezTo>
                    <a:cubicBezTo>
                      <a:pt x="6647741" y="1959769"/>
                      <a:pt x="6647887" y="1963131"/>
                      <a:pt x="6647887" y="1966347"/>
                    </a:cubicBezTo>
                    <a:cubicBezTo>
                      <a:pt x="6647887" y="1974386"/>
                      <a:pt x="6648034" y="1982425"/>
                      <a:pt x="6648327" y="1990610"/>
                    </a:cubicBezTo>
                    <a:cubicBezTo>
                      <a:pt x="6648327" y="1992072"/>
                      <a:pt x="6648327" y="1993533"/>
                      <a:pt x="6648473" y="1994995"/>
                    </a:cubicBezTo>
                    <a:cubicBezTo>
                      <a:pt x="6648473" y="1996603"/>
                      <a:pt x="6648619" y="1998064"/>
                      <a:pt x="6648619" y="1999672"/>
                    </a:cubicBezTo>
                    <a:cubicBezTo>
                      <a:pt x="6648765" y="2001572"/>
                      <a:pt x="6648765" y="2003472"/>
                      <a:pt x="6649058" y="2005227"/>
                    </a:cubicBezTo>
                    <a:cubicBezTo>
                      <a:pt x="6649058" y="2006688"/>
                      <a:pt x="6649204" y="2008150"/>
                      <a:pt x="6649350" y="2009612"/>
                    </a:cubicBezTo>
                    <a:cubicBezTo>
                      <a:pt x="6649350" y="2009758"/>
                      <a:pt x="6649350" y="2009758"/>
                      <a:pt x="6649350" y="2009904"/>
                    </a:cubicBezTo>
                    <a:cubicBezTo>
                      <a:pt x="6649497" y="2011658"/>
                      <a:pt x="6649643" y="2013558"/>
                      <a:pt x="6649936" y="2015458"/>
                    </a:cubicBezTo>
                    <a:cubicBezTo>
                      <a:pt x="6649936" y="2015604"/>
                      <a:pt x="6649936" y="2015897"/>
                      <a:pt x="6649936" y="2016043"/>
                    </a:cubicBezTo>
                    <a:cubicBezTo>
                      <a:pt x="6650082" y="2016774"/>
                      <a:pt x="6650082" y="2017504"/>
                      <a:pt x="6650228" y="2018235"/>
                    </a:cubicBezTo>
                    <a:cubicBezTo>
                      <a:pt x="6650521" y="2020720"/>
                      <a:pt x="6650960" y="2023059"/>
                      <a:pt x="6651399" y="2025544"/>
                    </a:cubicBezTo>
                    <a:lnTo>
                      <a:pt x="6651399" y="2025690"/>
                    </a:lnTo>
                    <a:cubicBezTo>
                      <a:pt x="6651691" y="2027005"/>
                      <a:pt x="6651984" y="2028321"/>
                      <a:pt x="6652130" y="2029636"/>
                    </a:cubicBezTo>
                    <a:cubicBezTo>
                      <a:pt x="6652862" y="2032852"/>
                      <a:pt x="6653593" y="2036067"/>
                      <a:pt x="6654471" y="2039137"/>
                    </a:cubicBezTo>
                    <a:cubicBezTo>
                      <a:pt x="6654471" y="2039429"/>
                      <a:pt x="6654618" y="2039722"/>
                      <a:pt x="6654764" y="2040014"/>
                    </a:cubicBezTo>
                    <a:cubicBezTo>
                      <a:pt x="6655056" y="2040745"/>
                      <a:pt x="6655202" y="2041476"/>
                      <a:pt x="6655495" y="2042206"/>
                    </a:cubicBezTo>
                    <a:cubicBezTo>
                      <a:pt x="6656081" y="2043814"/>
                      <a:pt x="6656520" y="2045276"/>
                      <a:pt x="6657104" y="2046738"/>
                    </a:cubicBezTo>
                    <a:cubicBezTo>
                      <a:pt x="6657543" y="2047761"/>
                      <a:pt x="6657836" y="2048784"/>
                      <a:pt x="6658275" y="2049661"/>
                    </a:cubicBezTo>
                    <a:cubicBezTo>
                      <a:pt x="6658860" y="2051123"/>
                      <a:pt x="6659445" y="2052584"/>
                      <a:pt x="6660177" y="2054046"/>
                    </a:cubicBezTo>
                    <a:cubicBezTo>
                      <a:pt x="6657836" y="2054046"/>
                      <a:pt x="6655642" y="2054484"/>
                      <a:pt x="6653447" y="2055508"/>
                    </a:cubicBezTo>
                    <a:cubicBezTo>
                      <a:pt x="6632672" y="2072755"/>
                      <a:pt x="6625942" y="2105935"/>
                      <a:pt x="6609702" y="2128006"/>
                    </a:cubicBezTo>
                    <a:cubicBezTo>
                      <a:pt x="6597266" y="2149930"/>
                      <a:pt x="6583952" y="2171271"/>
                      <a:pt x="6570054" y="2192318"/>
                    </a:cubicBezTo>
                    <a:cubicBezTo>
                      <a:pt x="6557325" y="2206789"/>
                      <a:pt x="6548254" y="2225936"/>
                      <a:pt x="6566250" y="2240699"/>
                    </a:cubicBezTo>
                    <a:cubicBezTo>
                      <a:pt x="6572395" y="2244792"/>
                      <a:pt x="6577808" y="2246400"/>
                      <a:pt x="6582782" y="2246400"/>
                    </a:cubicBezTo>
                    <a:cubicBezTo>
                      <a:pt x="6605167" y="2246400"/>
                      <a:pt x="6615993" y="2210735"/>
                      <a:pt x="6625210" y="2191734"/>
                    </a:cubicBezTo>
                    <a:cubicBezTo>
                      <a:pt x="6636330" y="2166593"/>
                      <a:pt x="6649936" y="2142184"/>
                      <a:pt x="6661494" y="2117043"/>
                    </a:cubicBezTo>
                    <a:cubicBezTo>
                      <a:pt x="6662518" y="2114997"/>
                      <a:pt x="6663396" y="2112804"/>
                      <a:pt x="6664274" y="2110758"/>
                    </a:cubicBezTo>
                    <a:cubicBezTo>
                      <a:pt x="6665297" y="2108566"/>
                      <a:pt x="6666322" y="2106227"/>
                      <a:pt x="6667346" y="2103888"/>
                    </a:cubicBezTo>
                    <a:cubicBezTo>
                      <a:pt x="6668224" y="2101988"/>
                      <a:pt x="6668955" y="2100088"/>
                      <a:pt x="6669687" y="2098188"/>
                    </a:cubicBezTo>
                    <a:cubicBezTo>
                      <a:pt x="6670565" y="2095995"/>
                      <a:pt x="6671296" y="2093949"/>
                      <a:pt x="6672174" y="2091757"/>
                    </a:cubicBezTo>
                    <a:cubicBezTo>
                      <a:pt x="6673198" y="2089272"/>
                      <a:pt x="6674076" y="2086787"/>
                      <a:pt x="6674954" y="2084448"/>
                    </a:cubicBezTo>
                    <a:cubicBezTo>
                      <a:pt x="6675831" y="2082110"/>
                      <a:pt x="6676563" y="2079771"/>
                      <a:pt x="6677294" y="2077432"/>
                    </a:cubicBezTo>
                    <a:cubicBezTo>
                      <a:pt x="6677441" y="2077286"/>
                      <a:pt x="6677441" y="2077140"/>
                      <a:pt x="6677441" y="2076994"/>
                    </a:cubicBezTo>
                    <a:cubicBezTo>
                      <a:pt x="6679343" y="2078455"/>
                      <a:pt x="6681245" y="2079771"/>
                      <a:pt x="6683147" y="2081086"/>
                    </a:cubicBezTo>
                    <a:cubicBezTo>
                      <a:pt x="6685049" y="2082548"/>
                      <a:pt x="6686951" y="2083717"/>
                      <a:pt x="6688999" y="2084887"/>
                    </a:cubicBezTo>
                    <a:cubicBezTo>
                      <a:pt x="6690901" y="2086202"/>
                      <a:pt x="6692949" y="2087371"/>
                      <a:pt x="6694997" y="2088395"/>
                    </a:cubicBezTo>
                    <a:cubicBezTo>
                      <a:pt x="6697046" y="2089564"/>
                      <a:pt x="6698948" y="2090587"/>
                      <a:pt x="6700996" y="2091610"/>
                    </a:cubicBezTo>
                    <a:cubicBezTo>
                      <a:pt x="6703044" y="2092633"/>
                      <a:pt x="6704946" y="2093657"/>
                      <a:pt x="6706994" y="2094534"/>
                    </a:cubicBezTo>
                    <a:cubicBezTo>
                      <a:pt x="6709189" y="2095557"/>
                      <a:pt x="6711237" y="2096434"/>
                      <a:pt x="6713432" y="2097311"/>
                    </a:cubicBezTo>
                    <a:cubicBezTo>
                      <a:pt x="6715041" y="2097895"/>
                      <a:pt x="6716650" y="2098626"/>
                      <a:pt x="6718406" y="2099211"/>
                    </a:cubicBezTo>
                    <a:cubicBezTo>
                      <a:pt x="6719138" y="2099503"/>
                      <a:pt x="6720015" y="2099796"/>
                      <a:pt x="6720747" y="2100088"/>
                    </a:cubicBezTo>
                    <a:cubicBezTo>
                      <a:pt x="6721625" y="2100380"/>
                      <a:pt x="6722649" y="2100673"/>
                      <a:pt x="6723527" y="2101111"/>
                    </a:cubicBezTo>
                    <a:cubicBezTo>
                      <a:pt x="6724404" y="2101404"/>
                      <a:pt x="6725429" y="2101696"/>
                      <a:pt x="6726306" y="2101988"/>
                    </a:cubicBezTo>
                    <a:cubicBezTo>
                      <a:pt x="6730695" y="2103450"/>
                      <a:pt x="6735085" y="2104765"/>
                      <a:pt x="6739474" y="2105788"/>
                    </a:cubicBezTo>
                    <a:cubicBezTo>
                      <a:pt x="6741668" y="2106373"/>
                      <a:pt x="6743863" y="2106958"/>
                      <a:pt x="6746058" y="2107396"/>
                    </a:cubicBezTo>
                    <a:cubicBezTo>
                      <a:pt x="6748252" y="2107981"/>
                      <a:pt x="6750593" y="2108419"/>
                      <a:pt x="6752787" y="2108858"/>
                    </a:cubicBezTo>
                    <a:cubicBezTo>
                      <a:pt x="6754397" y="2109296"/>
                      <a:pt x="6756153" y="2109589"/>
                      <a:pt x="6757908" y="2109881"/>
                    </a:cubicBezTo>
                    <a:cubicBezTo>
                      <a:pt x="6759956" y="2110320"/>
                      <a:pt x="6761858" y="2110612"/>
                      <a:pt x="6763907" y="2110904"/>
                    </a:cubicBezTo>
                    <a:cubicBezTo>
                      <a:pt x="6764784" y="2111050"/>
                      <a:pt x="6765662" y="2111197"/>
                      <a:pt x="6766540" y="2111343"/>
                    </a:cubicBezTo>
                    <a:cubicBezTo>
                      <a:pt x="6769612" y="2111781"/>
                      <a:pt x="6772539" y="2112220"/>
                      <a:pt x="6775611" y="2112512"/>
                    </a:cubicBezTo>
                    <a:cubicBezTo>
                      <a:pt x="6779415" y="2112951"/>
                      <a:pt x="6783365" y="2113389"/>
                      <a:pt x="6787315" y="2113827"/>
                    </a:cubicBezTo>
                    <a:cubicBezTo>
                      <a:pt x="6789656" y="2113974"/>
                      <a:pt x="6791997" y="2114266"/>
                      <a:pt x="6794338" y="2114412"/>
                    </a:cubicBezTo>
                    <a:cubicBezTo>
                      <a:pt x="6799019" y="2114851"/>
                      <a:pt x="6803701" y="2115143"/>
                      <a:pt x="6808383" y="2115435"/>
                    </a:cubicBezTo>
                    <a:cubicBezTo>
                      <a:pt x="6808529" y="2115435"/>
                      <a:pt x="6808676" y="2115435"/>
                      <a:pt x="6808968" y="2115435"/>
                    </a:cubicBezTo>
                    <a:cubicBezTo>
                      <a:pt x="6809700" y="2115435"/>
                      <a:pt x="6810431" y="2115435"/>
                      <a:pt x="6811163" y="2115582"/>
                    </a:cubicBezTo>
                    <a:cubicBezTo>
                      <a:pt x="6814967" y="2115728"/>
                      <a:pt x="6818771" y="2116020"/>
                      <a:pt x="6822574" y="2116166"/>
                    </a:cubicBezTo>
                    <a:cubicBezTo>
                      <a:pt x="6824915" y="2116312"/>
                      <a:pt x="6827256" y="2116312"/>
                      <a:pt x="6829597" y="2116459"/>
                    </a:cubicBezTo>
                    <a:cubicBezTo>
                      <a:pt x="6834279" y="2116605"/>
                      <a:pt x="6838814" y="2116751"/>
                      <a:pt x="6843350" y="2116897"/>
                    </a:cubicBezTo>
                    <a:cubicBezTo>
                      <a:pt x="6844081" y="2116897"/>
                      <a:pt x="6844813" y="2116897"/>
                      <a:pt x="6845544" y="2116897"/>
                    </a:cubicBezTo>
                    <a:cubicBezTo>
                      <a:pt x="6848909" y="2117043"/>
                      <a:pt x="6852274" y="2117043"/>
                      <a:pt x="6855639" y="2117189"/>
                    </a:cubicBezTo>
                    <a:cubicBezTo>
                      <a:pt x="6861345" y="2117336"/>
                      <a:pt x="6867051" y="2117628"/>
                      <a:pt x="6872610" y="2117774"/>
                    </a:cubicBezTo>
                    <a:cubicBezTo>
                      <a:pt x="6876560" y="2117920"/>
                      <a:pt x="6880364" y="2118066"/>
                      <a:pt x="6884169" y="2118359"/>
                    </a:cubicBezTo>
                    <a:cubicBezTo>
                      <a:pt x="6886655" y="2118505"/>
                      <a:pt x="6889143" y="2118651"/>
                      <a:pt x="6891776" y="2118943"/>
                    </a:cubicBezTo>
                    <a:cubicBezTo>
                      <a:pt x="6953224" y="2125521"/>
                      <a:pt x="7015110" y="2127129"/>
                      <a:pt x="7076851" y="2126982"/>
                    </a:cubicBezTo>
                    <a:cubicBezTo>
                      <a:pt x="7082996" y="2127713"/>
                      <a:pt x="7088701" y="2128152"/>
                      <a:pt x="7094114" y="2128152"/>
                    </a:cubicBezTo>
                    <a:cubicBezTo>
                      <a:pt x="7095724" y="2128152"/>
                      <a:pt x="7097480" y="2128152"/>
                      <a:pt x="7099089" y="2128006"/>
                    </a:cubicBezTo>
                    <a:cubicBezTo>
                      <a:pt x="7099382" y="2127275"/>
                      <a:pt x="7100113" y="2127275"/>
                      <a:pt x="7100991" y="2127129"/>
                    </a:cubicBezTo>
                    <a:close/>
                    <a:moveTo>
                      <a:pt x="6163475" y="2245523"/>
                    </a:moveTo>
                    <a:cubicBezTo>
                      <a:pt x="6134361" y="2245669"/>
                      <a:pt x="6105246" y="2245669"/>
                      <a:pt x="6075985" y="2245523"/>
                    </a:cubicBezTo>
                    <a:cubicBezTo>
                      <a:pt x="6090762" y="2219944"/>
                      <a:pt x="6098955" y="2176094"/>
                      <a:pt x="6109342" y="2160162"/>
                    </a:cubicBezTo>
                    <a:cubicBezTo>
                      <a:pt x="6120461" y="2131367"/>
                      <a:pt x="6133775" y="2103304"/>
                      <a:pt x="6143138" y="2073924"/>
                    </a:cubicBezTo>
                    <a:lnTo>
                      <a:pt x="6143138" y="2073924"/>
                    </a:lnTo>
                    <a:cubicBezTo>
                      <a:pt x="6145626" y="2077140"/>
                      <a:pt x="6148259" y="2079917"/>
                      <a:pt x="6151185" y="2082694"/>
                    </a:cubicBezTo>
                    <a:cubicBezTo>
                      <a:pt x="6152649" y="2084010"/>
                      <a:pt x="6153965" y="2085325"/>
                      <a:pt x="6155574" y="2086495"/>
                    </a:cubicBezTo>
                    <a:cubicBezTo>
                      <a:pt x="6157037" y="2087664"/>
                      <a:pt x="6158501" y="2088833"/>
                      <a:pt x="6160110" y="2090003"/>
                    </a:cubicBezTo>
                    <a:cubicBezTo>
                      <a:pt x="6161280" y="2090880"/>
                      <a:pt x="6162451" y="2091610"/>
                      <a:pt x="6163621" y="2092487"/>
                    </a:cubicBezTo>
                    <a:cubicBezTo>
                      <a:pt x="6164060" y="2092780"/>
                      <a:pt x="6164645" y="2093072"/>
                      <a:pt x="6165084" y="2093510"/>
                    </a:cubicBezTo>
                    <a:cubicBezTo>
                      <a:pt x="6166547" y="2094387"/>
                      <a:pt x="6168010" y="2095265"/>
                      <a:pt x="6169473" y="2096142"/>
                    </a:cubicBezTo>
                    <a:cubicBezTo>
                      <a:pt x="6171083" y="2097018"/>
                      <a:pt x="6172839" y="2097895"/>
                      <a:pt x="6174448" y="2098772"/>
                    </a:cubicBezTo>
                    <a:cubicBezTo>
                      <a:pt x="6176057" y="2099649"/>
                      <a:pt x="6177813" y="2100380"/>
                      <a:pt x="6179568" y="2101111"/>
                    </a:cubicBezTo>
                    <a:cubicBezTo>
                      <a:pt x="6181178" y="2101696"/>
                      <a:pt x="6182787" y="2102427"/>
                      <a:pt x="6184396" y="2103011"/>
                    </a:cubicBezTo>
                    <a:cubicBezTo>
                      <a:pt x="6184689" y="2103157"/>
                      <a:pt x="6184982" y="2103304"/>
                      <a:pt x="6185274" y="2103304"/>
                    </a:cubicBezTo>
                    <a:cubicBezTo>
                      <a:pt x="6186884" y="2103888"/>
                      <a:pt x="6188639" y="2104473"/>
                      <a:pt x="6190395" y="2104911"/>
                    </a:cubicBezTo>
                    <a:cubicBezTo>
                      <a:pt x="6192004" y="2105496"/>
                      <a:pt x="6193760" y="2105935"/>
                      <a:pt x="6195369" y="2106373"/>
                    </a:cubicBezTo>
                    <a:cubicBezTo>
                      <a:pt x="6196686" y="2106812"/>
                      <a:pt x="6198002" y="2107104"/>
                      <a:pt x="6199173" y="2107396"/>
                    </a:cubicBezTo>
                    <a:cubicBezTo>
                      <a:pt x="6200782" y="2107835"/>
                      <a:pt x="6202245" y="2108127"/>
                      <a:pt x="6203855" y="2108566"/>
                    </a:cubicBezTo>
                    <a:cubicBezTo>
                      <a:pt x="6205757" y="2109004"/>
                      <a:pt x="6207805" y="2109442"/>
                      <a:pt x="6209853" y="2109735"/>
                    </a:cubicBezTo>
                    <a:cubicBezTo>
                      <a:pt x="6211901" y="2110173"/>
                      <a:pt x="6213803" y="2110466"/>
                      <a:pt x="6215852" y="2110758"/>
                    </a:cubicBezTo>
                    <a:cubicBezTo>
                      <a:pt x="6217900" y="2111050"/>
                      <a:pt x="6219948" y="2111343"/>
                      <a:pt x="6221996" y="2111635"/>
                    </a:cubicBezTo>
                    <a:cubicBezTo>
                      <a:pt x="6223899" y="2111927"/>
                      <a:pt x="6225801" y="2112074"/>
                      <a:pt x="6227703" y="2112220"/>
                    </a:cubicBezTo>
                    <a:cubicBezTo>
                      <a:pt x="6228726" y="2112366"/>
                      <a:pt x="6229897" y="2112366"/>
                      <a:pt x="6230921" y="2112512"/>
                    </a:cubicBezTo>
                    <a:cubicBezTo>
                      <a:pt x="6236188" y="2112951"/>
                      <a:pt x="6241601" y="2113389"/>
                      <a:pt x="6246868" y="2113681"/>
                    </a:cubicBezTo>
                    <a:cubicBezTo>
                      <a:pt x="6249648" y="2113827"/>
                      <a:pt x="6252428" y="2113974"/>
                      <a:pt x="6255207" y="2114120"/>
                    </a:cubicBezTo>
                    <a:cubicBezTo>
                      <a:pt x="6257256" y="2114266"/>
                      <a:pt x="6259304" y="2114266"/>
                      <a:pt x="6261206" y="2114412"/>
                    </a:cubicBezTo>
                    <a:cubicBezTo>
                      <a:pt x="6261791" y="2114412"/>
                      <a:pt x="6262377" y="2114412"/>
                      <a:pt x="6262815" y="2114412"/>
                    </a:cubicBezTo>
                    <a:cubicBezTo>
                      <a:pt x="6262961" y="2114412"/>
                      <a:pt x="6263254" y="2114412"/>
                      <a:pt x="6263400" y="2114412"/>
                    </a:cubicBezTo>
                    <a:cubicBezTo>
                      <a:pt x="6263547" y="2114412"/>
                      <a:pt x="6263693" y="2114412"/>
                      <a:pt x="6263839" y="2114412"/>
                    </a:cubicBezTo>
                    <a:cubicBezTo>
                      <a:pt x="6266034" y="2114412"/>
                      <a:pt x="6268229" y="2114558"/>
                      <a:pt x="6270277" y="2114558"/>
                    </a:cubicBezTo>
                    <a:cubicBezTo>
                      <a:pt x="6275251" y="2114704"/>
                      <a:pt x="6280372" y="2114851"/>
                      <a:pt x="6285346" y="2114997"/>
                    </a:cubicBezTo>
                    <a:cubicBezTo>
                      <a:pt x="6287394" y="2114997"/>
                      <a:pt x="6289296" y="2115143"/>
                      <a:pt x="6291198" y="2115289"/>
                    </a:cubicBezTo>
                    <a:cubicBezTo>
                      <a:pt x="6293246" y="2115289"/>
                      <a:pt x="6295148" y="2115435"/>
                      <a:pt x="6297051" y="2115582"/>
                    </a:cubicBezTo>
                    <a:cubicBezTo>
                      <a:pt x="6299684" y="2115728"/>
                      <a:pt x="6302317" y="2115874"/>
                      <a:pt x="6304951" y="2116166"/>
                    </a:cubicBezTo>
                    <a:cubicBezTo>
                      <a:pt x="6305097" y="2116166"/>
                      <a:pt x="6305097" y="2116166"/>
                      <a:pt x="6305243" y="2116166"/>
                    </a:cubicBezTo>
                    <a:cubicBezTo>
                      <a:pt x="6306268" y="2116166"/>
                      <a:pt x="6307438" y="2116312"/>
                      <a:pt x="6308462" y="2116459"/>
                    </a:cubicBezTo>
                    <a:cubicBezTo>
                      <a:pt x="6312266" y="2116751"/>
                      <a:pt x="6315924" y="2117189"/>
                      <a:pt x="6319435" y="2117628"/>
                    </a:cubicBezTo>
                    <a:cubicBezTo>
                      <a:pt x="6366837" y="2119820"/>
                      <a:pt x="6423603" y="2127129"/>
                      <a:pt x="6473054" y="2130783"/>
                    </a:cubicBezTo>
                    <a:cubicBezTo>
                      <a:pt x="6474078" y="2130783"/>
                      <a:pt x="6475102" y="2130783"/>
                      <a:pt x="6476126" y="2130637"/>
                    </a:cubicBezTo>
                    <a:cubicBezTo>
                      <a:pt x="6476858" y="2130637"/>
                      <a:pt x="6477736" y="2130637"/>
                      <a:pt x="6478467" y="2130490"/>
                    </a:cubicBezTo>
                    <a:cubicBezTo>
                      <a:pt x="6479053" y="2130490"/>
                      <a:pt x="6479784" y="2130344"/>
                      <a:pt x="6480369" y="2130344"/>
                    </a:cubicBezTo>
                    <a:cubicBezTo>
                      <a:pt x="6480369" y="2130344"/>
                      <a:pt x="6480516" y="2130344"/>
                      <a:pt x="6480662" y="2130344"/>
                    </a:cubicBezTo>
                    <a:cubicBezTo>
                      <a:pt x="6481979" y="2130198"/>
                      <a:pt x="6483295" y="2130052"/>
                      <a:pt x="6484466" y="2129759"/>
                    </a:cubicBezTo>
                    <a:lnTo>
                      <a:pt x="6484466" y="2129759"/>
                    </a:lnTo>
                    <a:cubicBezTo>
                      <a:pt x="6484612" y="2129759"/>
                      <a:pt x="6484758" y="2129759"/>
                      <a:pt x="6484905" y="2129759"/>
                    </a:cubicBezTo>
                    <a:cubicBezTo>
                      <a:pt x="6480808" y="2137799"/>
                      <a:pt x="6476712" y="2145692"/>
                      <a:pt x="6472469" y="2153584"/>
                    </a:cubicBezTo>
                    <a:cubicBezTo>
                      <a:pt x="6457985" y="2180625"/>
                      <a:pt x="6443355" y="2207520"/>
                      <a:pt x="6427407" y="2233829"/>
                    </a:cubicBezTo>
                    <a:cubicBezTo>
                      <a:pt x="6423311" y="2238799"/>
                      <a:pt x="6421701" y="2244938"/>
                      <a:pt x="6421994" y="2250931"/>
                    </a:cubicBezTo>
                    <a:cubicBezTo>
                      <a:pt x="6421994" y="2250931"/>
                      <a:pt x="6421994" y="2250931"/>
                      <a:pt x="6421848" y="2250931"/>
                    </a:cubicBezTo>
                    <a:cubicBezTo>
                      <a:pt x="6414971" y="2250638"/>
                      <a:pt x="6408095" y="2250346"/>
                      <a:pt x="6401219" y="2250346"/>
                    </a:cubicBezTo>
                    <a:cubicBezTo>
                      <a:pt x="6388783" y="2250200"/>
                      <a:pt x="6376347" y="2250200"/>
                      <a:pt x="6363912" y="2250346"/>
                    </a:cubicBezTo>
                    <a:cubicBezTo>
                      <a:pt x="6360985" y="2250346"/>
                      <a:pt x="6358059" y="2250346"/>
                      <a:pt x="6355133" y="2250492"/>
                    </a:cubicBezTo>
                    <a:cubicBezTo>
                      <a:pt x="6351329" y="2250492"/>
                      <a:pt x="6347379" y="2250638"/>
                      <a:pt x="6343575" y="2250785"/>
                    </a:cubicBezTo>
                    <a:cubicBezTo>
                      <a:pt x="6340210" y="2250785"/>
                      <a:pt x="6336845" y="2250931"/>
                      <a:pt x="6333480" y="2251077"/>
                    </a:cubicBezTo>
                    <a:cubicBezTo>
                      <a:pt x="6328067" y="2251223"/>
                      <a:pt x="6322800" y="2251515"/>
                      <a:pt x="6317533" y="2251662"/>
                    </a:cubicBezTo>
                    <a:cubicBezTo>
                      <a:pt x="6310218" y="2251954"/>
                      <a:pt x="6302903" y="2252392"/>
                      <a:pt x="6295587" y="2252831"/>
                    </a:cubicBezTo>
                    <a:cubicBezTo>
                      <a:pt x="6299537" y="2248007"/>
                      <a:pt x="6304219" y="2243769"/>
                      <a:pt x="6309486" y="2240114"/>
                    </a:cubicBezTo>
                    <a:cubicBezTo>
                      <a:pt x="6261060" y="2242161"/>
                      <a:pt x="6212340" y="2244646"/>
                      <a:pt x="6163475" y="2245523"/>
                    </a:cubicBezTo>
                    <a:close/>
                    <a:moveTo>
                      <a:pt x="926230" y="2185156"/>
                    </a:moveTo>
                    <a:cubicBezTo>
                      <a:pt x="938520" y="2175656"/>
                      <a:pt x="946859" y="2157093"/>
                      <a:pt x="956662" y="2144522"/>
                    </a:cubicBezTo>
                    <a:cubicBezTo>
                      <a:pt x="972755" y="2120551"/>
                      <a:pt x="988410" y="2096142"/>
                      <a:pt x="1004503" y="2072024"/>
                    </a:cubicBezTo>
                    <a:cubicBezTo>
                      <a:pt x="1021474" y="2133852"/>
                      <a:pt x="1036397" y="2198165"/>
                      <a:pt x="1070047" y="2253269"/>
                    </a:cubicBezTo>
                    <a:lnTo>
                      <a:pt x="1070047" y="2253269"/>
                    </a:lnTo>
                    <a:cubicBezTo>
                      <a:pt x="1062293" y="2264816"/>
                      <a:pt x="1056002" y="2280602"/>
                      <a:pt x="1050004" y="2287618"/>
                    </a:cubicBezTo>
                    <a:cubicBezTo>
                      <a:pt x="1040933" y="2305889"/>
                      <a:pt x="1015330" y="2332491"/>
                      <a:pt x="1017670" y="2353685"/>
                    </a:cubicBezTo>
                    <a:cubicBezTo>
                      <a:pt x="1011672" y="2353685"/>
                      <a:pt x="1005527" y="2353831"/>
                      <a:pt x="999529" y="2353977"/>
                    </a:cubicBezTo>
                    <a:cubicBezTo>
                      <a:pt x="972170" y="2298873"/>
                      <a:pt x="948615" y="2242307"/>
                      <a:pt x="926230" y="2185156"/>
                    </a:cubicBezTo>
                    <a:close/>
                    <a:moveTo>
                      <a:pt x="543938" y="827864"/>
                    </a:moveTo>
                    <a:cubicBezTo>
                      <a:pt x="551985" y="874344"/>
                      <a:pt x="564421" y="918340"/>
                      <a:pt x="583294" y="962921"/>
                    </a:cubicBezTo>
                    <a:cubicBezTo>
                      <a:pt x="591487" y="989669"/>
                      <a:pt x="604362" y="1005893"/>
                      <a:pt x="620455" y="1015832"/>
                    </a:cubicBezTo>
                    <a:cubicBezTo>
                      <a:pt x="617675" y="1018902"/>
                      <a:pt x="615042" y="1021971"/>
                      <a:pt x="612408" y="1024456"/>
                    </a:cubicBezTo>
                    <a:cubicBezTo>
                      <a:pt x="585488" y="1056466"/>
                      <a:pt x="562811" y="1091838"/>
                      <a:pt x="537208" y="1125164"/>
                    </a:cubicBezTo>
                    <a:cubicBezTo>
                      <a:pt x="521407" y="1146212"/>
                      <a:pt x="505021" y="1166968"/>
                      <a:pt x="488781" y="1187723"/>
                    </a:cubicBezTo>
                    <a:cubicBezTo>
                      <a:pt x="486002" y="1190939"/>
                      <a:pt x="482929" y="1194447"/>
                      <a:pt x="479857" y="1198393"/>
                    </a:cubicBezTo>
                    <a:cubicBezTo>
                      <a:pt x="466690" y="1171060"/>
                      <a:pt x="453815" y="1143727"/>
                      <a:pt x="441525" y="1115956"/>
                    </a:cubicBezTo>
                    <a:cubicBezTo>
                      <a:pt x="431430" y="1091400"/>
                      <a:pt x="421482" y="1066844"/>
                      <a:pt x="411387" y="1042288"/>
                    </a:cubicBezTo>
                    <a:cubicBezTo>
                      <a:pt x="423384" y="1023725"/>
                      <a:pt x="430845" y="996392"/>
                      <a:pt x="442110" y="982507"/>
                    </a:cubicBezTo>
                    <a:cubicBezTo>
                      <a:pt x="473273" y="929302"/>
                      <a:pt x="504582" y="875367"/>
                      <a:pt x="543938" y="827864"/>
                    </a:cubicBezTo>
                    <a:close/>
                    <a:moveTo>
                      <a:pt x="1281456" y="666497"/>
                    </a:moveTo>
                    <a:cubicBezTo>
                      <a:pt x="1282188" y="666935"/>
                      <a:pt x="1282773" y="666789"/>
                      <a:pt x="1283359" y="666935"/>
                    </a:cubicBezTo>
                    <a:cubicBezTo>
                      <a:pt x="1288040" y="681552"/>
                      <a:pt x="1295648" y="697776"/>
                      <a:pt x="1296526" y="703477"/>
                    </a:cubicBezTo>
                    <a:cubicBezTo>
                      <a:pt x="1326372" y="772905"/>
                      <a:pt x="1338223" y="891007"/>
                      <a:pt x="1432589" y="895538"/>
                    </a:cubicBezTo>
                    <a:cubicBezTo>
                      <a:pt x="1442245" y="896269"/>
                      <a:pt x="1451754" y="896561"/>
                      <a:pt x="1461410" y="896561"/>
                    </a:cubicBezTo>
                    <a:cubicBezTo>
                      <a:pt x="1511300" y="896561"/>
                      <a:pt x="1561043" y="888230"/>
                      <a:pt x="1610055" y="880045"/>
                    </a:cubicBezTo>
                    <a:cubicBezTo>
                      <a:pt x="1614298" y="879314"/>
                      <a:pt x="1618687" y="878583"/>
                      <a:pt x="1622930" y="877706"/>
                    </a:cubicBezTo>
                    <a:cubicBezTo>
                      <a:pt x="1608885" y="899046"/>
                      <a:pt x="1596888" y="918048"/>
                      <a:pt x="1591621" y="922433"/>
                    </a:cubicBezTo>
                    <a:cubicBezTo>
                      <a:pt x="1583282" y="930472"/>
                      <a:pt x="1574796" y="941727"/>
                      <a:pt x="1573626" y="952689"/>
                    </a:cubicBezTo>
                    <a:cubicBezTo>
                      <a:pt x="1555191" y="975345"/>
                      <a:pt x="1539391" y="1000339"/>
                      <a:pt x="1522127" y="1023579"/>
                    </a:cubicBezTo>
                    <a:cubicBezTo>
                      <a:pt x="1515982" y="1032642"/>
                      <a:pt x="1518762" y="1045358"/>
                      <a:pt x="1528564" y="1050620"/>
                    </a:cubicBezTo>
                    <a:cubicBezTo>
                      <a:pt x="1531051" y="1051497"/>
                      <a:pt x="1533246" y="1051935"/>
                      <a:pt x="1535440" y="1052081"/>
                    </a:cubicBezTo>
                    <a:cubicBezTo>
                      <a:pt x="1524906" y="1065383"/>
                      <a:pt x="1515397" y="1078537"/>
                      <a:pt x="1507642" y="1086577"/>
                    </a:cubicBezTo>
                    <a:cubicBezTo>
                      <a:pt x="1499449" y="1097100"/>
                      <a:pt x="1491549" y="1107917"/>
                      <a:pt x="1483941" y="1118733"/>
                    </a:cubicBezTo>
                    <a:cubicBezTo>
                      <a:pt x="1468433" y="1083799"/>
                      <a:pt x="1453949" y="1045796"/>
                      <a:pt x="1422494" y="1023287"/>
                    </a:cubicBezTo>
                    <a:cubicBezTo>
                      <a:pt x="1339686" y="984845"/>
                      <a:pt x="1246636" y="1011447"/>
                      <a:pt x="1159146" y="1029864"/>
                    </a:cubicBezTo>
                    <a:cubicBezTo>
                      <a:pt x="1174947" y="1021679"/>
                      <a:pt x="1183140" y="996685"/>
                      <a:pt x="1192211" y="980607"/>
                    </a:cubicBezTo>
                    <a:cubicBezTo>
                      <a:pt x="1207866" y="952250"/>
                      <a:pt x="1225568" y="924918"/>
                      <a:pt x="1244588" y="898608"/>
                    </a:cubicBezTo>
                    <a:cubicBezTo>
                      <a:pt x="1249562" y="891299"/>
                      <a:pt x="1250147" y="881799"/>
                      <a:pt x="1245173" y="874198"/>
                    </a:cubicBezTo>
                    <a:cubicBezTo>
                      <a:pt x="1240053" y="868351"/>
                      <a:pt x="1234639" y="865574"/>
                      <a:pt x="1229372" y="864697"/>
                    </a:cubicBezTo>
                    <a:cubicBezTo>
                      <a:pt x="1226446" y="839703"/>
                      <a:pt x="1217814" y="813247"/>
                      <a:pt x="1208158" y="789714"/>
                    </a:cubicBezTo>
                    <a:cubicBezTo>
                      <a:pt x="1210499" y="785037"/>
                      <a:pt x="1212401" y="780214"/>
                      <a:pt x="1213864" y="775683"/>
                    </a:cubicBezTo>
                    <a:cubicBezTo>
                      <a:pt x="1232737" y="737241"/>
                      <a:pt x="1252049" y="698069"/>
                      <a:pt x="1281456" y="666497"/>
                    </a:cubicBezTo>
                    <a:close/>
                    <a:moveTo>
                      <a:pt x="1491988" y="640918"/>
                    </a:moveTo>
                    <a:cubicBezTo>
                      <a:pt x="1499596" y="641210"/>
                      <a:pt x="1507935" y="640918"/>
                      <a:pt x="1516274" y="640626"/>
                    </a:cubicBezTo>
                    <a:cubicBezTo>
                      <a:pt x="1541146" y="639749"/>
                      <a:pt x="1567773" y="638872"/>
                      <a:pt x="1586500" y="654219"/>
                    </a:cubicBezTo>
                    <a:cubicBezTo>
                      <a:pt x="1596742" y="666789"/>
                      <a:pt x="1601862" y="682429"/>
                      <a:pt x="1607276" y="697484"/>
                    </a:cubicBezTo>
                    <a:cubicBezTo>
                      <a:pt x="1617370" y="733441"/>
                      <a:pt x="1634488" y="772028"/>
                      <a:pt x="1626002" y="809739"/>
                    </a:cubicBezTo>
                    <a:cubicBezTo>
                      <a:pt x="1575235" y="823040"/>
                      <a:pt x="1523297" y="830787"/>
                      <a:pt x="1470628" y="835318"/>
                    </a:cubicBezTo>
                    <a:cubicBezTo>
                      <a:pt x="1465653" y="835172"/>
                      <a:pt x="1460386" y="835464"/>
                      <a:pt x="1454973" y="835757"/>
                    </a:cubicBezTo>
                    <a:cubicBezTo>
                      <a:pt x="1438294" y="836487"/>
                      <a:pt x="1420884" y="837364"/>
                      <a:pt x="1406985" y="828010"/>
                    </a:cubicBezTo>
                    <a:cubicBezTo>
                      <a:pt x="1362948" y="785329"/>
                      <a:pt x="1344221" y="724671"/>
                      <a:pt x="1312327" y="673367"/>
                    </a:cubicBezTo>
                    <a:cubicBezTo>
                      <a:pt x="1371726" y="666789"/>
                      <a:pt x="1430833" y="643695"/>
                      <a:pt x="1491988" y="640918"/>
                    </a:cubicBezTo>
                    <a:close/>
                    <a:moveTo>
                      <a:pt x="1755774" y="633464"/>
                    </a:moveTo>
                    <a:cubicBezTo>
                      <a:pt x="1756359" y="628348"/>
                      <a:pt x="1760310" y="625424"/>
                      <a:pt x="1764552" y="622940"/>
                    </a:cubicBezTo>
                    <a:cubicBezTo>
                      <a:pt x="1772014" y="634048"/>
                      <a:pt x="1785766" y="641210"/>
                      <a:pt x="1799812" y="636972"/>
                    </a:cubicBezTo>
                    <a:cubicBezTo>
                      <a:pt x="1832876" y="628055"/>
                      <a:pt x="1860235" y="622063"/>
                      <a:pt x="1896519" y="617239"/>
                    </a:cubicBezTo>
                    <a:cubicBezTo>
                      <a:pt x="1939239" y="609054"/>
                      <a:pt x="1943336" y="652319"/>
                      <a:pt x="1955625" y="682283"/>
                    </a:cubicBezTo>
                    <a:cubicBezTo>
                      <a:pt x="1964404" y="712393"/>
                      <a:pt x="1972450" y="764574"/>
                      <a:pt x="1939971" y="781968"/>
                    </a:cubicBezTo>
                    <a:cubicBezTo>
                      <a:pt x="1912466" y="785183"/>
                      <a:pt x="1884814" y="786353"/>
                      <a:pt x="1856578" y="786206"/>
                    </a:cubicBezTo>
                    <a:cubicBezTo>
                      <a:pt x="1839021" y="786060"/>
                      <a:pt x="1822781" y="780652"/>
                      <a:pt x="1814588" y="764135"/>
                    </a:cubicBezTo>
                    <a:cubicBezTo>
                      <a:pt x="1792204" y="730517"/>
                      <a:pt x="1776110" y="694268"/>
                      <a:pt x="1760602" y="656850"/>
                    </a:cubicBezTo>
                    <a:cubicBezTo>
                      <a:pt x="1759139" y="653781"/>
                      <a:pt x="1757676" y="650419"/>
                      <a:pt x="1756213" y="647203"/>
                    </a:cubicBezTo>
                    <a:cubicBezTo>
                      <a:pt x="1756798" y="642818"/>
                      <a:pt x="1756506" y="637849"/>
                      <a:pt x="1755774" y="633464"/>
                    </a:cubicBezTo>
                    <a:close/>
                    <a:moveTo>
                      <a:pt x="1725489" y="633756"/>
                    </a:moveTo>
                    <a:cubicBezTo>
                      <a:pt x="1738803" y="682867"/>
                      <a:pt x="1750653" y="732710"/>
                      <a:pt x="1771868" y="779191"/>
                    </a:cubicBezTo>
                    <a:cubicBezTo>
                      <a:pt x="1782255" y="813247"/>
                      <a:pt x="1809029" y="838388"/>
                      <a:pt x="1845458" y="841311"/>
                    </a:cubicBezTo>
                    <a:cubicBezTo>
                      <a:pt x="1868136" y="841896"/>
                      <a:pt x="1893007" y="845257"/>
                      <a:pt x="1917147" y="845257"/>
                    </a:cubicBezTo>
                    <a:cubicBezTo>
                      <a:pt x="1935143" y="845257"/>
                      <a:pt x="1952699" y="843357"/>
                      <a:pt x="1968793" y="837072"/>
                    </a:cubicBezTo>
                    <a:cubicBezTo>
                      <a:pt x="1951968" y="873029"/>
                      <a:pt x="1937045" y="913809"/>
                      <a:pt x="1929437" y="924187"/>
                    </a:cubicBezTo>
                    <a:cubicBezTo>
                      <a:pt x="1913929" y="956489"/>
                      <a:pt x="1896372" y="987623"/>
                      <a:pt x="1877645" y="1018171"/>
                    </a:cubicBezTo>
                    <a:cubicBezTo>
                      <a:pt x="1875890" y="1021241"/>
                      <a:pt x="1874865" y="1024602"/>
                      <a:pt x="1874719" y="1027964"/>
                    </a:cubicBezTo>
                    <a:cubicBezTo>
                      <a:pt x="1874280" y="1026356"/>
                      <a:pt x="1873841" y="1024749"/>
                      <a:pt x="1873403" y="1023287"/>
                    </a:cubicBezTo>
                    <a:cubicBezTo>
                      <a:pt x="1868575" y="1008378"/>
                      <a:pt x="1861113" y="993615"/>
                      <a:pt x="1846775" y="985576"/>
                    </a:cubicBezTo>
                    <a:cubicBezTo>
                      <a:pt x="1816051" y="960728"/>
                      <a:pt x="1669747" y="971690"/>
                      <a:pt x="1603179" y="1009109"/>
                    </a:cubicBezTo>
                    <a:cubicBezTo>
                      <a:pt x="1602009" y="1008378"/>
                      <a:pt x="1600984" y="1007647"/>
                      <a:pt x="1599668" y="1007209"/>
                    </a:cubicBezTo>
                    <a:cubicBezTo>
                      <a:pt x="1588549" y="1005309"/>
                      <a:pt x="1577283" y="1010570"/>
                      <a:pt x="1566310" y="1019487"/>
                    </a:cubicBezTo>
                    <a:cubicBezTo>
                      <a:pt x="1570261" y="1009401"/>
                      <a:pt x="1573479" y="999170"/>
                      <a:pt x="1577137" y="992592"/>
                    </a:cubicBezTo>
                    <a:cubicBezTo>
                      <a:pt x="1579917" y="986453"/>
                      <a:pt x="1582989" y="980314"/>
                      <a:pt x="1586061" y="974175"/>
                    </a:cubicBezTo>
                    <a:cubicBezTo>
                      <a:pt x="1616346" y="989669"/>
                      <a:pt x="1630392" y="945381"/>
                      <a:pt x="1642242" y="924625"/>
                    </a:cubicBezTo>
                    <a:cubicBezTo>
                      <a:pt x="1653069" y="899923"/>
                      <a:pt x="1667407" y="875806"/>
                      <a:pt x="1677794" y="850665"/>
                    </a:cubicBezTo>
                    <a:cubicBezTo>
                      <a:pt x="1682183" y="845257"/>
                      <a:pt x="1685695" y="839118"/>
                      <a:pt x="1687889" y="831518"/>
                    </a:cubicBezTo>
                    <a:cubicBezTo>
                      <a:pt x="1702519" y="788691"/>
                      <a:pt x="1689645" y="742941"/>
                      <a:pt x="1677209" y="700700"/>
                    </a:cubicBezTo>
                    <a:cubicBezTo>
                      <a:pt x="1690230" y="675559"/>
                      <a:pt x="1705592" y="654511"/>
                      <a:pt x="1725489" y="633756"/>
                    </a:cubicBezTo>
                    <a:close/>
                    <a:moveTo>
                      <a:pt x="2058623" y="631710"/>
                    </a:moveTo>
                    <a:cubicBezTo>
                      <a:pt x="2062135" y="638287"/>
                      <a:pt x="2067694" y="643695"/>
                      <a:pt x="2074424" y="646618"/>
                    </a:cubicBezTo>
                    <a:cubicBezTo>
                      <a:pt x="2094175" y="765889"/>
                      <a:pt x="2113195" y="824356"/>
                      <a:pt x="2247648" y="824356"/>
                    </a:cubicBezTo>
                    <a:cubicBezTo>
                      <a:pt x="2247941" y="824356"/>
                      <a:pt x="2248233" y="824356"/>
                      <a:pt x="2248526" y="824356"/>
                    </a:cubicBezTo>
                    <a:cubicBezTo>
                      <a:pt x="2280713" y="822894"/>
                      <a:pt x="2313192" y="818801"/>
                      <a:pt x="2344648" y="811639"/>
                    </a:cubicBezTo>
                    <a:cubicBezTo>
                      <a:pt x="2342014" y="815293"/>
                      <a:pt x="2339527" y="818801"/>
                      <a:pt x="2336747" y="822309"/>
                    </a:cubicBezTo>
                    <a:cubicBezTo>
                      <a:pt x="2321678" y="842773"/>
                      <a:pt x="2306170" y="862943"/>
                      <a:pt x="2290223" y="882530"/>
                    </a:cubicBezTo>
                    <a:cubicBezTo>
                      <a:pt x="2276470" y="897585"/>
                      <a:pt x="2254378" y="919656"/>
                      <a:pt x="2270911" y="939388"/>
                    </a:cubicBezTo>
                    <a:cubicBezTo>
                      <a:pt x="2267253" y="936465"/>
                      <a:pt x="2263449" y="933687"/>
                      <a:pt x="2259352" y="931203"/>
                    </a:cubicBezTo>
                    <a:cubicBezTo>
                      <a:pt x="2210341" y="905916"/>
                      <a:pt x="2152551" y="914978"/>
                      <a:pt x="2100759" y="924625"/>
                    </a:cubicBezTo>
                    <a:cubicBezTo>
                      <a:pt x="2057745" y="936318"/>
                      <a:pt x="1983569" y="930618"/>
                      <a:pt x="1971719" y="984992"/>
                    </a:cubicBezTo>
                    <a:cubicBezTo>
                      <a:pt x="1971426" y="986453"/>
                      <a:pt x="1971280" y="987915"/>
                      <a:pt x="1970987" y="989377"/>
                    </a:cubicBezTo>
                    <a:cubicBezTo>
                      <a:pt x="1957674" y="994931"/>
                      <a:pt x="1943189" y="1008524"/>
                      <a:pt x="1929437" y="1024749"/>
                    </a:cubicBezTo>
                    <a:cubicBezTo>
                      <a:pt x="1930315" y="1022848"/>
                      <a:pt x="1931046" y="1020948"/>
                      <a:pt x="1931778" y="1019194"/>
                    </a:cubicBezTo>
                    <a:cubicBezTo>
                      <a:pt x="1946993" y="987184"/>
                      <a:pt x="1960892" y="954735"/>
                      <a:pt x="1973767" y="921702"/>
                    </a:cubicBezTo>
                    <a:cubicBezTo>
                      <a:pt x="1990299" y="879899"/>
                      <a:pt x="2003467" y="836780"/>
                      <a:pt x="2021608" y="795853"/>
                    </a:cubicBezTo>
                    <a:cubicBezTo>
                      <a:pt x="2023949" y="791615"/>
                      <a:pt x="2025998" y="786353"/>
                      <a:pt x="2022925" y="781822"/>
                    </a:cubicBezTo>
                    <a:cubicBezTo>
                      <a:pt x="2021755" y="780652"/>
                      <a:pt x="2020584" y="779775"/>
                      <a:pt x="2019268" y="779044"/>
                    </a:cubicBezTo>
                    <a:cubicBezTo>
                      <a:pt x="2028631" y="752735"/>
                      <a:pt x="2029362" y="723502"/>
                      <a:pt x="2024681" y="694707"/>
                    </a:cubicBezTo>
                    <a:cubicBezTo>
                      <a:pt x="2028046" y="687545"/>
                      <a:pt x="2030679" y="679798"/>
                      <a:pt x="2033459" y="673805"/>
                    </a:cubicBezTo>
                    <a:cubicBezTo>
                      <a:pt x="2040628" y="659043"/>
                      <a:pt x="2048821" y="644718"/>
                      <a:pt x="2058623" y="631710"/>
                    </a:cubicBezTo>
                    <a:close/>
                    <a:moveTo>
                      <a:pt x="2119632" y="598676"/>
                    </a:moveTo>
                    <a:cubicBezTo>
                      <a:pt x="2178593" y="573390"/>
                      <a:pt x="2247356" y="570028"/>
                      <a:pt x="2311144" y="569005"/>
                    </a:cubicBezTo>
                    <a:cubicBezTo>
                      <a:pt x="2326506" y="624694"/>
                      <a:pt x="2352987" y="687837"/>
                      <a:pt x="2342892" y="746449"/>
                    </a:cubicBezTo>
                    <a:cubicBezTo>
                      <a:pt x="2333529" y="749227"/>
                      <a:pt x="2323873" y="751273"/>
                      <a:pt x="2314363" y="753319"/>
                    </a:cubicBezTo>
                    <a:cubicBezTo>
                      <a:pt x="2292417" y="757704"/>
                      <a:pt x="2270472" y="761212"/>
                      <a:pt x="2248233" y="762966"/>
                    </a:cubicBezTo>
                    <a:cubicBezTo>
                      <a:pt x="2138652" y="766766"/>
                      <a:pt x="2143480" y="725255"/>
                      <a:pt x="2113487" y="635802"/>
                    </a:cubicBezTo>
                    <a:cubicBezTo>
                      <a:pt x="2122412" y="624986"/>
                      <a:pt x="2118023" y="611100"/>
                      <a:pt x="2119632" y="598676"/>
                    </a:cubicBezTo>
                    <a:close/>
                    <a:moveTo>
                      <a:pt x="2889338" y="695145"/>
                    </a:moveTo>
                    <a:cubicBezTo>
                      <a:pt x="2891093" y="704500"/>
                      <a:pt x="2896067" y="712831"/>
                      <a:pt x="2904407" y="717655"/>
                    </a:cubicBezTo>
                    <a:cubicBezTo>
                      <a:pt x="2906016" y="791761"/>
                      <a:pt x="2954882" y="820702"/>
                      <a:pt x="3022767" y="829325"/>
                    </a:cubicBezTo>
                    <a:cubicBezTo>
                      <a:pt x="3040323" y="831225"/>
                      <a:pt x="3062415" y="833126"/>
                      <a:pt x="3085385" y="833126"/>
                    </a:cubicBezTo>
                    <a:cubicBezTo>
                      <a:pt x="3089628" y="833126"/>
                      <a:pt x="3093871" y="832979"/>
                      <a:pt x="3098113" y="832833"/>
                    </a:cubicBezTo>
                    <a:cubicBezTo>
                      <a:pt x="3091091" y="840142"/>
                      <a:pt x="3084068" y="847450"/>
                      <a:pt x="3076460" y="854320"/>
                    </a:cubicBezTo>
                    <a:cubicBezTo>
                      <a:pt x="3060952" y="865721"/>
                      <a:pt x="3047492" y="884868"/>
                      <a:pt x="3064463" y="901531"/>
                    </a:cubicBezTo>
                    <a:cubicBezTo>
                      <a:pt x="3092407" y="924333"/>
                      <a:pt x="3111134" y="883260"/>
                      <a:pt x="3126350" y="865282"/>
                    </a:cubicBezTo>
                    <a:cubicBezTo>
                      <a:pt x="3136884" y="851981"/>
                      <a:pt x="3146979" y="838241"/>
                      <a:pt x="3156635" y="824356"/>
                    </a:cubicBezTo>
                    <a:cubicBezTo>
                      <a:pt x="3177556" y="817778"/>
                      <a:pt x="3195406" y="807108"/>
                      <a:pt x="3206086" y="790007"/>
                    </a:cubicBezTo>
                    <a:cubicBezTo>
                      <a:pt x="3224227" y="754050"/>
                      <a:pt x="3223203" y="711808"/>
                      <a:pt x="3219253" y="672782"/>
                    </a:cubicBezTo>
                    <a:cubicBezTo>
                      <a:pt x="3217790" y="662843"/>
                      <a:pt x="3216473" y="652904"/>
                      <a:pt x="3215010" y="642818"/>
                    </a:cubicBezTo>
                    <a:cubicBezTo>
                      <a:pt x="3231835" y="630979"/>
                      <a:pt x="3243539" y="602476"/>
                      <a:pt x="3257585" y="589614"/>
                    </a:cubicBezTo>
                    <a:cubicBezTo>
                      <a:pt x="3261242" y="585375"/>
                      <a:pt x="3264900" y="580990"/>
                      <a:pt x="3268704" y="576751"/>
                    </a:cubicBezTo>
                    <a:cubicBezTo>
                      <a:pt x="3271630" y="595461"/>
                      <a:pt x="3277628" y="613877"/>
                      <a:pt x="3285090" y="630686"/>
                    </a:cubicBezTo>
                    <a:cubicBezTo>
                      <a:pt x="3288455" y="639164"/>
                      <a:pt x="3295477" y="645011"/>
                      <a:pt x="3303817" y="647495"/>
                    </a:cubicBezTo>
                    <a:cubicBezTo>
                      <a:pt x="3306304" y="744549"/>
                      <a:pt x="3317130" y="776998"/>
                      <a:pt x="3421445" y="786353"/>
                    </a:cubicBezTo>
                    <a:cubicBezTo>
                      <a:pt x="3443391" y="787083"/>
                      <a:pt x="3469872" y="789714"/>
                      <a:pt x="3496207" y="789714"/>
                    </a:cubicBezTo>
                    <a:cubicBezTo>
                      <a:pt x="3508203" y="789714"/>
                      <a:pt x="3520054" y="789130"/>
                      <a:pt x="3531466" y="787668"/>
                    </a:cubicBezTo>
                    <a:lnTo>
                      <a:pt x="3531466" y="787668"/>
                    </a:lnTo>
                    <a:cubicBezTo>
                      <a:pt x="3515519" y="805646"/>
                      <a:pt x="3499571" y="823625"/>
                      <a:pt x="3482161" y="840142"/>
                    </a:cubicBezTo>
                    <a:cubicBezTo>
                      <a:pt x="3470603" y="848034"/>
                      <a:pt x="3462995" y="861628"/>
                      <a:pt x="3465629" y="874198"/>
                    </a:cubicBezTo>
                    <a:cubicBezTo>
                      <a:pt x="3426127" y="873467"/>
                      <a:pt x="3386625" y="877852"/>
                      <a:pt x="3348878" y="889545"/>
                    </a:cubicBezTo>
                    <a:cubicBezTo>
                      <a:pt x="3327079" y="896415"/>
                      <a:pt x="3305134" y="905331"/>
                      <a:pt x="3287870" y="920825"/>
                    </a:cubicBezTo>
                    <a:cubicBezTo>
                      <a:pt x="3286699" y="921994"/>
                      <a:pt x="3285821" y="923310"/>
                      <a:pt x="3284944" y="924479"/>
                    </a:cubicBezTo>
                    <a:cubicBezTo>
                      <a:pt x="3265778" y="932226"/>
                      <a:pt x="3225544" y="966428"/>
                      <a:pt x="3197600" y="1001508"/>
                    </a:cubicBezTo>
                    <a:cubicBezTo>
                      <a:pt x="3193796" y="986015"/>
                      <a:pt x="3189992" y="971544"/>
                      <a:pt x="3186920" y="958828"/>
                    </a:cubicBezTo>
                    <a:cubicBezTo>
                      <a:pt x="3160731" y="894515"/>
                      <a:pt x="3046029" y="908985"/>
                      <a:pt x="2988678" y="910886"/>
                    </a:cubicBezTo>
                    <a:cubicBezTo>
                      <a:pt x="2959856" y="917755"/>
                      <a:pt x="2898262" y="915271"/>
                      <a:pt x="2889777" y="950058"/>
                    </a:cubicBezTo>
                    <a:cubicBezTo>
                      <a:pt x="2888460" y="949620"/>
                      <a:pt x="2887143" y="949327"/>
                      <a:pt x="2885680" y="949181"/>
                    </a:cubicBezTo>
                    <a:cubicBezTo>
                      <a:pt x="2878804" y="947281"/>
                      <a:pt x="2864905" y="950058"/>
                      <a:pt x="2850274" y="955466"/>
                    </a:cubicBezTo>
                    <a:cubicBezTo>
                      <a:pt x="2829646" y="952397"/>
                      <a:pt x="2791606" y="965259"/>
                      <a:pt x="2765125" y="983676"/>
                    </a:cubicBezTo>
                    <a:cubicBezTo>
                      <a:pt x="2760297" y="970960"/>
                      <a:pt x="2755616" y="958974"/>
                      <a:pt x="2751812" y="948012"/>
                    </a:cubicBezTo>
                    <a:cubicBezTo>
                      <a:pt x="2735279" y="926087"/>
                      <a:pt x="2711578" y="914978"/>
                      <a:pt x="2684951" y="909716"/>
                    </a:cubicBezTo>
                    <a:cubicBezTo>
                      <a:pt x="2699728" y="909570"/>
                      <a:pt x="2712017" y="894223"/>
                      <a:pt x="2718162" y="880045"/>
                    </a:cubicBezTo>
                    <a:cubicBezTo>
                      <a:pt x="2737620" y="845257"/>
                      <a:pt x="2756347" y="810178"/>
                      <a:pt x="2773465" y="774221"/>
                    </a:cubicBezTo>
                    <a:cubicBezTo>
                      <a:pt x="2775659" y="771882"/>
                      <a:pt x="2777708" y="769544"/>
                      <a:pt x="2779610" y="766913"/>
                    </a:cubicBezTo>
                    <a:cubicBezTo>
                      <a:pt x="2781511" y="769397"/>
                      <a:pt x="2786486" y="769397"/>
                      <a:pt x="2787071" y="765013"/>
                    </a:cubicBezTo>
                    <a:cubicBezTo>
                      <a:pt x="2787656" y="761651"/>
                      <a:pt x="2787510" y="758143"/>
                      <a:pt x="2786632" y="754927"/>
                    </a:cubicBezTo>
                    <a:cubicBezTo>
                      <a:pt x="2796142" y="734756"/>
                      <a:pt x="2798922" y="708593"/>
                      <a:pt x="2797312" y="679360"/>
                    </a:cubicBezTo>
                    <a:cubicBezTo>
                      <a:pt x="2797020" y="676144"/>
                      <a:pt x="2796727" y="672928"/>
                      <a:pt x="2796435" y="669713"/>
                    </a:cubicBezTo>
                    <a:cubicBezTo>
                      <a:pt x="2799507" y="666058"/>
                      <a:pt x="2802287" y="662258"/>
                      <a:pt x="2804774" y="658750"/>
                    </a:cubicBezTo>
                    <a:cubicBezTo>
                      <a:pt x="2821306" y="639164"/>
                      <a:pt x="2838716" y="620309"/>
                      <a:pt x="2859491" y="604961"/>
                    </a:cubicBezTo>
                    <a:cubicBezTo>
                      <a:pt x="2867392" y="598969"/>
                      <a:pt x="2875731" y="593853"/>
                      <a:pt x="2884217" y="589029"/>
                    </a:cubicBezTo>
                    <a:cubicBezTo>
                      <a:pt x="2882754" y="624547"/>
                      <a:pt x="2882754" y="660212"/>
                      <a:pt x="2889338" y="695145"/>
                    </a:cubicBezTo>
                    <a:close/>
                    <a:moveTo>
                      <a:pt x="2952541" y="564766"/>
                    </a:moveTo>
                    <a:cubicBezTo>
                      <a:pt x="2966293" y="561112"/>
                      <a:pt x="2992189" y="558773"/>
                      <a:pt x="3020280" y="558773"/>
                    </a:cubicBezTo>
                    <a:cubicBezTo>
                      <a:pt x="3068267" y="558773"/>
                      <a:pt x="3123131" y="565935"/>
                      <a:pt x="3137030" y="586837"/>
                    </a:cubicBezTo>
                    <a:cubicBezTo>
                      <a:pt x="3148881" y="640480"/>
                      <a:pt x="3166584" y="703769"/>
                      <a:pt x="3149466" y="758874"/>
                    </a:cubicBezTo>
                    <a:cubicBezTo>
                      <a:pt x="3130300" y="766328"/>
                      <a:pt x="3109818" y="769690"/>
                      <a:pt x="3089481" y="771736"/>
                    </a:cubicBezTo>
                    <a:cubicBezTo>
                      <a:pt x="3048224" y="772467"/>
                      <a:pt x="3001553" y="774221"/>
                      <a:pt x="2966147" y="749811"/>
                    </a:cubicBezTo>
                    <a:cubicBezTo>
                      <a:pt x="2955028" y="736656"/>
                      <a:pt x="2953126" y="717947"/>
                      <a:pt x="2948591" y="701869"/>
                    </a:cubicBezTo>
                    <a:cubicBezTo>
                      <a:pt x="2953272" y="656850"/>
                      <a:pt x="2945665" y="610077"/>
                      <a:pt x="2952541" y="564766"/>
                    </a:cubicBezTo>
                    <a:close/>
                    <a:moveTo>
                      <a:pt x="3689182" y="649103"/>
                    </a:moveTo>
                    <a:cubicBezTo>
                      <a:pt x="3700008" y="677606"/>
                      <a:pt x="3691961" y="733002"/>
                      <a:pt x="3731756" y="736656"/>
                    </a:cubicBezTo>
                    <a:cubicBezTo>
                      <a:pt x="3743314" y="788545"/>
                      <a:pt x="3799056" y="805500"/>
                      <a:pt x="3846165" y="809008"/>
                    </a:cubicBezTo>
                    <a:cubicBezTo>
                      <a:pt x="3861674" y="809885"/>
                      <a:pt x="3879816" y="810908"/>
                      <a:pt x="3898689" y="810908"/>
                    </a:cubicBezTo>
                    <a:cubicBezTo>
                      <a:pt x="3915075" y="810908"/>
                      <a:pt x="3931900" y="810178"/>
                      <a:pt x="3947993" y="807839"/>
                    </a:cubicBezTo>
                    <a:cubicBezTo>
                      <a:pt x="3946823" y="809008"/>
                      <a:pt x="3945799" y="810031"/>
                      <a:pt x="3944775" y="810762"/>
                    </a:cubicBezTo>
                    <a:cubicBezTo>
                      <a:pt x="3930437" y="826256"/>
                      <a:pt x="3909369" y="844673"/>
                      <a:pt x="3932192" y="863528"/>
                    </a:cubicBezTo>
                    <a:cubicBezTo>
                      <a:pt x="3964818" y="882676"/>
                      <a:pt x="3976084" y="833856"/>
                      <a:pt x="3990860" y="814416"/>
                    </a:cubicBezTo>
                    <a:cubicBezTo>
                      <a:pt x="3996127" y="804916"/>
                      <a:pt x="4002418" y="796000"/>
                      <a:pt x="4007978" y="786791"/>
                    </a:cubicBezTo>
                    <a:cubicBezTo>
                      <a:pt x="4025973" y="774221"/>
                      <a:pt x="4037970" y="755366"/>
                      <a:pt x="4039433" y="727302"/>
                    </a:cubicBezTo>
                    <a:cubicBezTo>
                      <a:pt x="4042359" y="690176"/>
                      <a:pt x="4036654" y="653342"/>
                      <a:pt x="4029045" y="617093"/>
                    </a:cubicBezTo>
                    <a:cubicBezTo>
                      <a:pt x="4030948" y="615778"/>
                      <a:pt x="4032850" y="614170"/>
                      <a:pt x="4034166" y="612123"/>
                    </a:cubicBezTo>
                    <a:cubicBezTo>
                      <a:pt x="4051284" y="583913"/>
                      <a:pt x="4071766" y="558042"/>
                      <a:pt x="4092834" y="532609"/>
                    </a:cubicBezTo>
                    <a:cubicBezTo>
                      <a:pt x="4092249" y="537433"/>
                      <a:pt x="4091518" y="542256"/>
                      <a:pt x="4091518" y="547518"/>
                    </a:cubicBezTo>
                    <a:cubicBezTo>
                      <a:pt x="4086689" y="608031"/>
                      <a:pt x="4095468" y="674682"/>
                      <a:pt x="4128386" y="726279"/>
                    </a:cubicBezTo>
                    <a:cubicBezTo>
                      <a:pt x="4162621" y="762820"/>
                      <a:pt x="4216461" y="774806"/>
                      <a:pt x="4264303" y="781675"/>
                    </a:cubicBezTo>
                    <a:cubicBezTo>
                      <a:pt x="4271764" y="783429"/>
                      <a:pt x="4278787" y="784452"/>
                      <a:pt x="4285517" y="785183"/>
                    </a:cubicBezTo>
                    <a:cubicBezTo>
                      <a:pt x="4276007" y="801408"/>
                      <a:pt x="4266644" y="817632"/>
                      <a:pt x="4255378" y="832833"/>
                    </a:cubicBezTo>
                    <a:cubicBezTo>
                      <a:pt x="4243674" y="843065"/>
                      <a:pt x="4240455" y="861336"/>
                      <a:pt x="4252745" y="872444"/>
                    </a:cubicBezTo>
                    <a:cubicBezTo>
                      <a:pt x="4293856" y="900216"/>
                      <a:pt x="4306731" y="831225"/>
                      <a:pt x="4320922" y="805500"/>
                    </a:cubicBezTo>
                    <a:cubicBezTo>
                      <a:pt x="4323849" y="797461"/>
                      <a:pt x="4327945" y="789276"/>
                      <a:pt x="4332334" y="781091"/>
                    </a:cubicBezTo>
                    <a:cubicBezTo>
                      <a:pt x="4381199" y="764574"/>
                      <a:pt x="4397878" y="709031"/>
                      <a:pt x="4399341" y="650711"/>
                    </a:cubicBezTo>
                    <a:cubicBezTo>
                      <a:pt x="4407680" y="637702"/>
                      <a:pt x="4415435" y="624694"/>
                      <a:pt x="4423189" y="617093"/>
                    </a:cubicBezTo>
                    <a:cubicBezTo>
                      <a:pt x="4438697" y="598676"/>
                      <a:pt x="4456985" y="579090"/>
                      <a:pt x="4477760" y="563743"/>
                    </a:cubicBezTo>
                    <a:cubicBezTo>
                      <a:pt x="4468397" y="625424"/>
                      <a:pt x="4483466" y="688276"/>
                      <a:pt x="4508191" y="744549"/>
                    </a:cubicBezTo>
                    <a:cubicBezTo>
                      <a:pt x="4534234" y="796438"/>
                      <a:pt x="4593048" y="817194"/>
                      <a:pt x="4648058" y="818071"/>
                    </a:cubicBezTo>
                    <a:cubicBezTo>
                      <a:pt x="4658446" y="818509"/>
                      <a:pt x="4668248" y="818655"/>
                      <a:pt x="4677319" y="818655"/>
                    </a:cubicBezTo>
                    <a:cubicBezTo>
                      <a:pt x="4700288" y="818655"/>
                      <a:pt x="4719308" y="817194"/>
                      <a:pt x="4735402" y="813686"/>
                    </a:cubicBezTo>
                    <a:cubicBezTo>
                      <a:pt x="4707750" y="846719"/>
                      <a:pt x="4686097" y="887207"/>
                      <a:pt x="4657421" y="917755"/>
                    </a:cubicBezTo>
                    <a:cubicBezTo>
                      <a:pt x="4645424" y="935295"/>
                      <a:pt x="4615579" y="956489"/>
                      <a:pt x="4615432" y="977976"/>
                    </a:cubicBezTo>
                    <a:cubicBezTo>
                      <a:pt x="4613969" y="978999"/>
                      <a:pt x="4612652" y="980022"/>
                      <a:pt x="4611628" y="980899"/>
                    </a:cubicBezTo>
                    <a:cubicBezTo>
                      <a:pt x="4593926" y="996246"/>
                      <a:pt x="4577247" y="1012471"/>
                      <a:pt x="4560715" y="1028987"/>
                    </a:cubicBezTo>
                    <a:cubicBezTo>
                      <a:pt x="4560422" y="1007355"/>
                      <a:pt x="4559837" y="985722"/>
                      <a:pt x="4558520" y="964236"/>
                    </a:cubicBezTo>
                    <a:cubicBezTo>
                      <a:pt x="4559691" y="881653"/>
                      <a:pt x="4466787" y="868205"/>
                      <a:pt x="4402121" y="868644"/>
                    </a:cubicBezTo>
                    <a:cubicBezTo>
                      <a:pt x="4344623" y="869667"/>
                      <a:pt x="4286248" y="876391"/>
                      <a:pt x="4230653" y="891446"/>
                    </a:cubicBezTo>
                    <a:cubicBezTo>
                      <a:pt x="4213096" y="897585"/>
                      <a:pt x="4198319" y="916732"/>
                      <a:pt x="4198027" y="934857"/>
                    </a:cubicBezTo>
                    <a:cubicBezTo>
                      <a:pt x="4173155" y="943188"/>
                      <a:pt x="4152673" y="969352"/>
                      <a:pt x="4133214" y="985138"/>
                    </a:cubicBezTo>
                    <a:cubicBezTo>
                      <a:pt x="4125460" y="994492"/>
                      <a:pt x="4109952" y="1006332"/>
                      <a:pt x="4098101" y="1019340"/>
                    </a:cubicBezTo>
                    <a:cubicBezTo>
                      <a:pt x="4095175" y="1001216"/>
                      <a:pt x="4091956" y="983091"/>
                      <a:pt x="4088738" y="965113"/>
                    </a:cubicBezTo>
                    <a:cubicBezTo>
                      <a:pt x="4084349" y="939242"/>
                      <a:pt x="4072937" y="912932"/>
                      <a:pt x="4050113" y="897877"/>
                    </a:cubicBezTo>
                    <a:cubicBezTo>
                      <a:pt x="3975060" y="852858"/>
                      <a:pt x="3877182" y="868936"/>
                      <a:pt x="3795252" y="884284"/>
                    </a:cubicBezTo>
                    <a:cubicBezTo>
                      <a:pt x="3781938" y="887207"/>
                      <a:pt x="3768186" y="894515"/>
                      <a:pt x="3756920" y="904601"/>
                    </a:cubicBezTo>
                    <a:cubicBezTo>
                      <a:pt x="3756043" y="904601"/>
                      <a:pt x="3755311" y="904308"/>
                      <a:pt x="3754433" y="904454"/>
                    </a:cubicBezTo>
                    <a:cubicBezTo>
                      <a:pt x="3711859" y="911909"/>
                      <a:pt x="3675283" y="939826"/>
                      <a:pt x="3646168" y="970667"/>
                    </a:cubicBezTo>
                    <a:cubicBezTo>
                      <a:pt x="3642657" y="974468"/>
                      <a:pt x="3638268" y="978560"/>
                      <a:pt x="3634025" y="982945"/>
                    </a:cubicBezTo>
                    <a:cubicBezTo>
                      <a:pt x="3630221" y="970667"/>
                      <a:pt x="3626417" y="958682"/>
                      <a:pt x="3622467" y="946696"/>
                    </a:cubicBezTo>
                    <a:cubicBezTo>
                      <a:pt x="3612518" y="901093"/>
                      <a:pt x="3565262" y="884430"/>
                      <a:pt x="3523858" y="878583"/>
                    </a:cubicBezTo>
                    <a:cubicBezTo>
                      <a:pt x="3522980" y="878437"/>
                      <a:pt x="3522102" y="878437"/>
                      <a:pt x="3521078" y="878291"/>
                    </a:cubicBezTo>
                    <a:cubicBezTo>
                      <a:pt x="3537903" y="860459"/>
                      <a:pt x="3552387" y="832979"/>
                      <a:pt x="3564677" y="820702"/>
                    </a:cubicBezTo>
                    <a:cubicBezTo>
                      <a:pt x="3578722" y="801115"/>
                      <a:pt x="3594376" y="782552"/>
                      <a:pt x="3608568" y="763112"/>
                    </a:cubicBezTo>
                    <a:cubicBezTo>
                      <a:pt x="3613250" y="756243"/>
                      <a:pt x="3612957" y="747326"/>
                      <a:pt x="3608422" y="740749"/>
                    </a:cubicBezTo>
                    <a:cubicBezTo>
                      <a:pt x="3611787" y="733295"/>
                      <a:pt x="3614420" y="724963"/>
                      <a:pt x="3615737" y="715316"/>
                    </a:cubicBezTo>
                    <a:cubicBezTo>
                      <a:pt x="3621443" y="692661"/>
                      <a:pt x="3621443" y="667082"/>
                      <a:pt x="3619102" y="641503"/>
                    </a:cubicBezTo>
                    <a:cubicBezTo>
                      <a:pt x="3625539" y="635656"/>
                      <a:pt x="3630660" y="626740"/>
                      <a:pt x="3634464" y="619139"/>
                    </a:cubicBezTo>
                    <a:cubicBezTo>
                      <a:pt x="3649387" y="595168"/>
                      <a:pt x="3666212" y="572513"/>
                      <a:pt x="3683622" y="550442"/>
                    </a:cubicBezTo>
                    <a:cubicBezTo>
                      <a:pt x="3677185" y="582452"/>
                      <a:pt x="3681866" y="617532"/>
                      <a:pt x="3689182" y="649103"/>
                    </a:cubicBezTo>
                    <a:close/>
                    <a:moveTo>
                      <a:pt x="3971841" y="735926"/>
                    </a:moveTo>
                    <a:cubicBezTo>
                      <a:pt x="3949457" y="745719"/>
                      <a:pt x="3924731" y="748642"/>
                      <a:pt x="3900737" y="751419"/>
                    </a:cubicBezTo>
                    <a:cubicBezTo>
                      <a:pt x="3891959" y="750981"/>
                      <a:pt x="3882303" y="751127"/>
                      <a:pt x="3872354" y="751419"/>
                    </a:cubicBezTo>
                    <a:cubicBezTo>
                      <a:pt x="3836217" y="752296"/>
                      <a:pt x="3795544" y="753173"/>
                      <a:pt x="3776671" y="721601"/>
                    </a:cubicBezTo>
                    <a:cubicBezTo>
                      <a:pt x="3764382" y="699092"/>
                      <a:pt x="3757798" y="670443"/>
                      <a:pt x="3754872" y="644426"/>
                    </a:cubicBezTo>
                    <a:cubicBezTo>
                      <a:pt x="3750044" y="614901"/>
                      <a:pt x="3741851" y="584352"/>
                      <a:pt x="3750629" y="554827"/>
                    </a:cubicBezTo>
                    <a:cubicBezTo>
                      <a:pt x="3769502" y="528517"/>
                      <a:pt x="3812516" y="518870"/>
                      <a:pt x="3854798" y="518870"/>
                    </a:cubicBezTo>
                    <a:cubicBezTo>
                      <a:pt x="3884644" y="518870"/>
                      <a:pt x="3914051" y="523839"/>
                      <a:pt x="3934094" y="531148"/>
                    </a:cubicBezTo>
                    <a:cubicBezTo>
                      <a:pt x="3949895" y="543133"/>
                      <a:pt x="3948871" y="569151"/>
                      <a:pt x="3955455" y="586983"/>
                    </a:cubicBezTo>
                    <a:cubicBezTo>
                      <a:pt x="3964965" y="635218"/>
                      <a:pt x="3983692" y="686814"/>
                      <a:pt x="3971841" y="735926"/>
                    </a:cubicBezTo>
                    <a:close/>
                    <a:moveTo>
                      <a:pt x="4183250" y="511269"/>
                    </a:moveTo>
                    <a:cubicBezTo>
                      <a:pt x="4200075" y="506592"/>
                      <a:pt x="4217485" y="505715"/>
                      <a:pt x="4234895" y="505715"/>
                    </a:cubicBezTo>
                    <a:cubicBezTo>
                      <a:pt x="4244113" y="505715"/>
                      <a:pt x="4253183" y="506007"/>
                      <a:pt x="4262254" y="506153"/>
                    </a:cubicBezTo>
                    <a:cubicBezTo>
                      <a:pt x="4277031" y="508492"/>
                      <a:pt x="4296929" y="506884"/>
                      <a:pt x="4306438" y="520331"/>
                    </a:cubicBezTo>
                    <a:cubicBezTo>
                      <a:pt x="4324580" y="555996"/>
                      <a:pt x="4335699" y="599845"/>
                      <a:pt x="4334675" y="642233"/>
                    </a:cubicBezTo>
                    <a:cubicBezTo>
                      <a:pt x="4325458" y="654365"/>
                      <a:pt x="4320630" y="667228"/>
                      <a:pt x="4330139" y="680529"/>
                    </a:cubicBezTo>
                    <a:cubicBezTo>
                      <a:pt x="4327067" y="694268"/>
                      <a:pt x="4322678" y="707423"/>
                      <a:pt x="4316240" y="719847"/>
                    </a:cubicBezTo>
                    <a:cubicBezTo>
                      <a:pt x="4315363" y="719994"/>
                      <a:pt x="4314485" y="720286"/>
                      <a:pt x="4313607" y="720432"/>
                    </a:cubicBezTo>
                    <a:cubicBezTo>
                      <a:pt x="4310535" y="720871"/>
                      <a:pt x="4307609" y="721309"/>
                      <a:pt x="4304390" y="721601"/>
                    </a:cubicBezTo>
                    <a:cubicBezTo>
                      <a:pt x="4257426" y="720578"/>
                      <a:pt x="4191589" y="719263"/>
                      <a:pt x="4159256" y="678921"/>
                    </a:cubicBezTo>
                    <a:cubicBezTo>
                      <a:pt x="4173448" y="655242"/>
                      <a:pt x="4153111" y="626594"/>
                      <a:pt x="4154721" y="600722"/>
                    </a:cubicBezTo>
                    <a:cubicBezTo>
                      <a:pt x="4157208" y="571197"/>
                      <a:pt x="4147406" y="522232"/>
                      <a:pt x="4183250" y="511269"/>
                    </a:cubicBezTo>
                    <a:close/>
                    <a:moveTo>
                      <a:pt x="4901164" y="707862"/>
                    </a:moveTo>
                    <a:cubicBezTo>
                      <a:pt x="4908040" y="737680"/>
                      <a:pt x="4908772" y="773198"/>
                      <a:pt x="4929547" y="797315"/>
                    </a:cubicBezTo>
                    <a:cubicBezTo>
                      <a:pt x="4950761" y="817924"/>
                      <a:pt x="4980168" y="821579"/>
                      <a:pt x="5008990" y="821579"/>
                    </a:cubicBezTo>
                    <a:cubicBezTo>
                      <a:pt x="5017915" y="821579"/>
                      <a:pt x="5026839" y="821140"/>
                      <a:pt x="5035471" y="820848"/>
                    </a:cubicBezTo>
                    <a:cubicBezTo>
                      <a:pt x="5074827" y="818948"/>
                      <a:pt x="5114036" y="816755"/>
                      <a:pt x="5153392" y="816170"/>
                    </a:cubicBezTo>
                    <a:cubicBezTo>
                      <a:pt x="5159098" y="815732"/>
                      <a:pt x="5164950" y="815732"/>
                      <a:pt x="5170802" y="815878"/>
                    </a:cubicBezTo>
                    <a:cubicBezTo>
                      <a:pt x="5163926" y="825233"/>
                      <a:pt x="5157927" y="833418"/>
                      <a:pt x="5153831" y="836926"/>
                    </a:cubicBezTo>
                    <a:cubicBezTo>
                      <a:pt x="5142566" y="849350"/>
                      <a:pt x="5126033" y="863090"/>
                      <a:pt x="5129691" y="878583"/>
                    </a:cubicBezTo>
                    <a:cubicBezTo>
                      <a:pt x="5119157" y="880045"/>
                      <a:pt x="5108769" y="881653"/>
                      <a:pt x="5098528" y="883845"/>
                    </a:cubicBezTo>
                    <a:cubicBezTo>
                      <a:pt x="5065610" y="888668"/>
                      <a:pt x="5031813" y="902408"/>
                      <a:pt x="5017476" y="934564"/>
                    </a:cubicBezTo>
                    <a:cubicBezTo>
                      <a:pt x="5013818" y="940996"/>
                      <a:pt x="5012794" y="948596"/>
                      <a:pt x="5013818" y="955758"/>
                    </a:cubicBezTo>
                    <a:cubicBezTo>
                      <a:pt x="5009429" y="960582"/>
                      <a:pt x="5005040" y="965259"/>
                      <a:pt x="5000066" y="968475"/>
                    </a:cubicBezTo>
                    <a:cubicBezTo>
                      <a:pt x="4990263" y="975345"/>
                      <a:pt x="4978559" y="986161"/>
                      <a:pt x="4975925" y="997708"/>
                    </a:cubicBezTo>
                    <a:cubicBezTo>
                      <a:pt x="4972122" y="976222"/>
                      <a:pt x="4968464" y="955758"/>
                      <a:pt x="4966269" y="937926"/>
                    </a:cubicBezTo>
                    <a:cubicBezTo>
                      <a:pt x="4946225" y="873760"/>
                      <a:pt x="4815137" y="867767"/>
                      <a:pt x="4737450" y="892176"/>
                    </a:cubicBezTo>
                    <a:cubicBezTo>
                      <a:pt x="4757054" y="861043"/>
                      <a:pt x="4775196" y="828887"/>
                      <a:pt x="4794947" y="797754"/>
                    </a:cubicBezTo>
                    <a:cubicBezTo>
                      <a:pt x="4800068" y="788984"/>
                      <a:pt x="4816308" y="766328"/>
                      <a:pt x="4798020" y="764574"/>
                    </a:cubicBezTo>
                    <a:cubicBezTo>
                      <a:pt x="4801239" y="757120"/>
                      <a:pt x="4804018" y="748642"/>
                      <a:pt x="4806359" y="739141"/>
                    </a:cubicBezTo>
                    <a:cubicBezTo>
                      <a:pt x="4806505" y="738849"/>
                      <a:pt x="4806652" y="738557"/>
                      <a:pt x="4806944" y="738264"/>
                    </a:cubicBezTo>
                    <a:cubicBezTo>
                      <a:pt x="4811626" y="728471"/>
                      <a:pt x="4860638" y="653342"/>
                      <a:pt x="4888875" y="600430"/>
                    </a:cubicBezTo>
                    <a:cubicBezTo>
                      <a:pt x="4884339" y="639456"/>
                      <a:pt x="4889752" y="680821"/>
                      <a:pt x="4901164" y="707862"/>
                    </a:cubicBezTo>
                    <a:close/>
                    <a:moveTo>
                      <a:pt x="4954858" y="663427"/>
                    </a:moveTo>
                    <a:cubicBezTo>
                      <a:pt x="4953248" y="630686"/>
                      <a:pt x="4952517" y="595314"/>
                      <a:pt x="4965977" y="564766"/>
                    </a:cubicBezTo>
                    <a:cubicBezTo>
                      <a:pt x="4980900" y="552049"/>
                      <a:pt x="5002699" y="550442"/>
                      <a:pt x="5020987" y="545618"/>
                    </a:cubicBezTo>
                    <a:cubicBezTo>
                      <a:pt x="5049662" y="540210"/>
                      <a:pt x="5084190" y="532171"/>
                      <a:pt x="5117401" y="532171"/>
                    </a:cubicBezTo>
                    <a:cubicBezTo>
                      <a:pt x="5133202" y="532171"/>
                      <a:pt x="5148711" y="533925"/>
                      <a:pt x="5163195" y="538748"/>
                    </a:cubicBezTo>
                    <a:cubicBezTo>
                      <a:pt x="5183092" y="606861"/>
                      <a:pt x="5193772" y="682137"/>
                      <a:pt x="5178556" y="752150"/>
                    </a:cubicBezTo>
                    <a:cubicBezTo>
                      <a:pt x="5151929" y="753758"/>
                      <a:pt x="5125448" y="754781"/>
                      <a:pt x="5098821" y="756681"/>
                    </a:cubicBezTo>
                    <a:cubicBezTo>
                      <a:pt x="5071316" y="758727"/>
                      <a:pt x="5043810" y="761066"/>
                      <a:pt x="5016305" y="762966"/>
                    </a:cubicBezTo>
                    <a:lnTo>
                      <a:pt x="5020255" y="762674"/>
                    </a:lnTo>
                    <a:cubicBezTo>
                      <a:pt x="4964660" y="766620"/>
                      <a:pt x="4963343" y="760481"/>
                      <a:pt x="4949152" y="708885"/>
                    </a:cubicBezTo>
                    <a:cubicBezTo>
                      <a:pt x="4961002" y="696607"/>
                      <a:pt x="4956028" y="678629"/>
                      <a:pt x="4954858" y="663427"/>
                    </a:cubicBezTo>
                    <a:close/>
                    <a:moveTo>
                      <a:pt x="5251855" y="1300563"/>
                    </a:moveTo>
                    <a:cubicBezTo>
                      <a:pt x="5250684" y="1300417"/>
                      <a:pt x="5249806" y="1300124"/>
                      <a:pt x="5248344" y="1300124"/>
                    </a:cubicBezTo>
                    <a:cubicBezTo>
                      <a:pt x="5234298" y="1304217"/>
                      <a:pt x="5216010" y="1319857"/>
                      <a:pt x="5220984" y="1334035"/>
                    </a:cubicBezTo>
                    <a:cubicBezTo>
                      <a:pt x="5202257" y="1333889"/>
                      <a:pt x="5183677" y="1333742"/>
                      <a:pt x="5165535" y="1332573"/>
                    </a:cubicBezTo>
                    <a:cubicBezTo>
                      <a:pt x="5154124" y="1332719"/>
                      <a:pt x="5142566" y="1332573"/>
                      <a:pt x="5131154" y="1332427"/>
                    </a:cubicBezTo>
                    <a:cubicBezTo>
                      <a:pt x="5110817" y="1332135"/>
                      <a:pt x="5090481" y="1331842"/>
                      <a:pt x="5070291" y="1333596"/>
                    </a:cubicBezTo>
                    <a:cubicBezTo>
                      <a:pt x="5059172" y="1334912"/>
                      <a:pt x="5050540" y="1346751"/>
                      <a:pt x="5048492" y="1360344"/>
                    </a:cubicBezTo>
                    <a:cubicBezTo>
                      <a:pt x="5040884" y="1348067"/>
                      <a:pt x="5032545" y="1359760"/>
                      <a:pt x="5033130" y="1371892"/>
                    </a:cubicBezTo>
                    <a:cubicBezTo>
                      <a:pt x="5032838" y="1377446"/>
                      <a:pt x="5032691" y="1382854"/>
                      <a:pt x="5032545" y="1388408"/>
                    </a:cubicBezTo>
                    <a:cubicBezTo>
                      <a:pt x="5005771" y="1420857"/>
                      <a:pt x="4985435" y="1458714"/>
                      <a:pt x="4960124" y="1492624"/>
                    </a:cubicBezTo>
                    <a:cubicBezTo>
                      <a:pt x="4958808" y="1458860"/>
                      <a:pt x="4957491" y="1425242"/>
                      <a:pt x="4955150" y="1391624"/>
                    </a:cubicBezTo>
                    <a:cubicBezTo>
                      <a:pt x="4954565" y="1365022"/>
                      <a:pt x="4948420" y="1337104"/>
                      <a:pt x="4927645" y="1325411"/>
                    </a:cubicBezTo>
                    <a:cubicBezTo>
                      <a:pt x="4859906" y="1291354"/>
                      <a:pt x="4783389" y="1309479"/>
                      <a:pt x="4712871" y="1316787"/>
                    </a:cubicBezTo>
                    <a:cubicBezTo>
                      <a:pt x="4673369" y="1322341"/>
                      <a:pt x="4597583" y="1308748"/>
                      <a:pt x="4586903" y="1369699"/>
                    </a:cubicBezTo>
                    <a:cubicBezTo>
                      <a:pt x="4566859" y="1374669"/>
                      <a:pt x="4524139" y="1430504"/>
                      <a:pt x="4491659" y="1476254"/>
                    </a:cubicBezTo>
                    <a:cubicBezTo>
                      <a:pt x="4490343" y="1460906"/>
                      <a:pt x="4489025" y="1445559"/>
                      <a:pt x="4487709" y="1430212"/>
                    </a:cubicBezTo>
                    <a:cubicBezTo>
                      <a:pt x="4485807" y="1395863"/>
                      <a:pt x="4483320" y="1363706"/>
                      <a:pt x="4454644" y="1350698"/>
                    </a:cubicBezTo>
                    <a:cubicBezTo>
                      <a:pt x="4463276" y="1339881"/>
                      <a:pt x="4468689" y="1323511"/>
                      <a:pt x="4474395" y="1312256"/>
                    </a:cubicBezTo>
                    <a:cubicBezTo>
                      <a:pt x="4488441" y="1282438"/>
                      <a:pt x="4506729" y="1254813"/>
                      <a:pt x="4519603" y="1224557"/>
                    </a:cubicBezTo>
                    <a:cubicBezTo>
                      <a:pt x="4541256" y="1212133"/>
                      <a:pt x="4551351" y="1187431"/>
                      <a:pt x="4556033" y="1150159"/>
                    </a:cubicBezTo>
                    <a:cubicBezTo>
                      <a:pt x="4557642" y="1132619"/>
                      <a:pt x="4558666" y="1115079"/>
                      <a:pt x="4559544" y="1097539"/>
                    </a:cubicBezTo>
                    <a:cubicBezTo>
                      <a:pt x="4566713" y="1088769"/>
                      <a:pt x="4572565" y="1077076"/>
                      <a:pt x="4578710" y="1069329"/>
                    </a:cubicBezTo>
                    <a:cubicBezTo>
                      <a:pt x="4595242" y="1046235"/>
                      <a:pt x="4612945" y="1024018"/>
                      <a:pt x="4630063" y="1001216"/>
                    </a:cubicBezTo>
                    <a:cubicBezTo>
                      <a:pt x="4642060" y="1007793"/>
                      <a:pt x="4658007" y="1004285"/>
                      <a:pt x="4666053" y="992884"/>
                    </a:cubicBezTo>
                    <a:cubicBezTo>
                      <a:pt x="4668833" y="989230"/>
                      <a:pt x="4671613" y="985576"/>
                      <a:pt x="4674393" y="981922"/>
                    </a:cubicBezTo>
                    <a:cubicBezTo>
                      <a:pt x="4667809" y="1039657"/>
                      <a:pt x="4663420" y="1098124"/>
                      <a:pt x="4673515" y="1155713"/>
                    </a:cubicBezTo>
                    <a:cubicBezTo>
                      <a:pt x="4685073" y="1238735"/>
                      <a:pt x="4810016" y="1222510"/>
                      <a:pt x="4872050" y="1228649"/>
                    </a:cubicBezTo>
                    <a:cubicBezTo>
                      <a:pt x="4876439" y="1228942"/>
                      <a:pt x="4880682" y="1229088"/>
                      <a:pt x="4884778" y="1229088"/>
                    </a:cubicBezTo>
                    <a:cubicBezTo>
                      <a:pt x="4894580" y="1229088"/>
                      <a:pt x="4903505" y="1228357"/>
                      <a:pt x="4911551" y="1226895"/>
                    </a:cubicBezTo>
                    <a:cubicBezTo>
                      <a:pt x="4902481" y="1241658"/>
                      <a:pt x="4892971" y="1256275"/>
                      <a:pt x="4881706" y="1270891"/>
                    </a:cubicBezTo>
                    <a:cubicBezTo>
                      <a:pt x="4872635" y="1283315"/>
                      <a:pt x="4877170" y="1301440"/>
                      <a:pt x="4890484" y="1308456"/>
                    </a:cubicBezTo>
                    <a:cubicBezTo>
                      <a:pt x="4930571" y="1324826"/>
                      <a:pt x="4939203" y="1260660"/>
                      <a:pt x="4955004" y="1236396"/>
                    </a:cubicBezTo>
                    <a:cubicBezTo>
                      <a:pt x="4960271" y="1221780"/>
                      <a:pt x="4968610" y="1205701"/>
                      <a:pt x="4970805" y="1189769"/>
                    </a:cubicBezTo>
                    <a:cubicBezTo>
                      <a:pt x="4998017" y="1147089"/>
                      <a:pt x="4989093" y="1076199"/>
                      <a:pt x="4978266" y="1012325"/>
                    </a:cubicBezTo>
                    <a:cubicBezTo>
                      <a:pt x="4979437" y="1014225"/>
                      <a:pt x="4980607" y="1015979"/>
                      <a:pt x="4982509" y="1017879"/>
                    </a:cubicBezTo>
                    <a:cubicBezTo>
                      <a:pt x="4996700" y="1030011"/>
                      <a:pt x="5009429" y="1022702"/>
                      <a:pt x="5019963" y="1011447"/>
                    </a:cubicBezTo>
                    <a:cubicBezTo>
                      <a:pt x="5020987" y="1050766"/>
                      <a:pt x="5024791" y="1090085"/>
                      <a:pt x="5026108" y="1129257"/>
                    </a:cubicBezTo>
                    <a:cubicBezTo>
                      <a:pt x="5020255" y="1203509"/>
                      <a:pt x="5082288" y="1242535"/>
                      <a:pt x="5149149" y="1248674"/>
                    </a:cubicBezTo>
                    <a:cubicBezTo>
                      <a:pt x="5155440" y="1249259"/>
                      <a:pt x="5161585" y="1249551"/>
                      <a:pt x="5167876" y="1249551"/>
                    </a:cubicBezTo>
                    <a:cubicBezTo>
                      <a:pt x="5201965" y="1249551"/>
                      <a:pt x="5235469" y="1241512"/>
                      <a:pt x="5269118" y="1237565"/>
                    </a:cubicBezTo>
                    <a:cubicBezTo>
                      <a:pt x="5276434" y="1237273"/>
                      <a:pt x="5283895" y="1236542"/>
                      <a:pt x="5291064" y="1235081"/>
                    </a:cubicBezTo>
                    <a:cubicBezTo>
                      <a:pt x="5285504" y="1241366"/>
                      <a:pt x="5279945" y="1247651"/>
                      <a:pt x="5274239" y="1253644"/>
                    </a:cubicBezTo>
                    <a:cubicBezTo>
                      <a:pt x="5262242" y="1266068"/>
                      <a:pt x="5244686" y="1284923"/>
                      <a:pt x="5251855" y="1300563"/>
                    </a:cubicBezTo>
                    <a:close/>
                    <a:moveTo>
                      <a:pt x="5868818" y="1501248"/>
                    </a:moveTo>
                    <a:cubicBezTo>
                      <a:pt x="5883303" y="1472307"/>
                      <a:pt x="5899542" y="1443659"/>
                      <a:pt x="5920171" y="1418518"/>
                    </a:cubicBezTo>
                    <a:cubicBezTo>
                      <a:pt x="5914758" y="1473330"/>
                      <a:pt x="5917684" y="1552406"/>
                      <a:pt x="5917977" y="1563661"/>
                    </a:cubicBezTo>
                    <a:cubicBezTo>
                      <a:pt x="5913003" y="1635136"/>
                      <a:pt x="5981765" y="1646683"/>
                      <a:pt x="6035166" y="1649460"/>
                    </a:cubicBezTo>
                    <a:cubicBezTo>
                      <a:pt x="6085787" y="1652237"/>
                      <a:pt x="6136994" y="1656768"/>
                      <a:pt x="6188347" y="1657353"/>
                    </a:cubicBezTo>
                    <a:cubicBezTo>
                      <a:pt x="6192150" y="1657791"/>
                      <a:pt x="6195369" y="1657791"/>
                      <a:pt x="6198881" y="1657937"/>
                    </a:cubicBezTo>
                    <a:cubicBezTo>
                      <a:pt x="6173131" y="1689509"/>
                      <a:pt x="6147967" y="1727220"/>
                      <a:pt x="6141822" y="1736574"/>
                    </a:cubicBezTo>
                    <a:cubicBezTo>
                      <a:pt x="6135238" y="1746952"/>
                      <a:pt x="6140505" y="1762007"/>
                      <a:pt x="6151771" y="1766538"/>
                    </a:cubicBezTo>
                    <a:cubicBezTo>
                      <a:pt x="6162012" y="1770777"/>
                      <a:pt x="6175325" y="1766100"/>
                      <a:pt x="6179276" y="1755430"/>
                    </a:cubicBezTo>
                    <a:cubicBezTo>
                      <a:pt x="6191273" y="1719765"/>
                      <a:pt x="6210731" y="1687463"/>
                      <a:pt x="6231360" y="1656037"/>
                    </a:cubicBezTo>
                    <a:cubicBezTo>
                      <a:pt x="6294856" y="1642444"/>
                      <a:pt x="6291491" y="1570823"/>
                      <a:pt x="6275251" y="1500956"/>
                    </a:cubicBezTo>
                    <a:cubicBezTo>
                      <a:pt x="6276568" y="1498617"/>
                      <a:pt x="6277738" y="1496571"/>
                      <a:pt x="6279201" y="1494817"/>
                    </a:cubicBezTo>
                    <a:cubicBezTo>
                      <a:pt x="6287541" y="1481662"/>
                      <a:pt x="6296026" y="1468653"/>
                      <a:pt x="6305097" y="1455937"/>
                    </a:cubicBezTo>
                    <a:cubicBezTo>
                      <a:pt x="6311827" y="1502271"/>
                      <a:pt x="6326311" y="1548459"/>
                      <a:pt x="6338162" y="1593771"/>
                    </a:cubicBezTo>
                    <a:cubicBezTo>
                      <a:pt x="6352792" y="1692286"/>
                      <a:pt x="6493976" y="1687317"/>
                      <a:pt x="6588488" y="1684540"/>
                    </a:cubicBezTo>
                    <a:cubicBezTo>
                      <a:pt x="6665297" y="1682055"/>
                      <a:pt x="6742107" y="1683809"/>
                      <a:pt x="6818917" y="1685563"/>
                    </a:cubicBezTo>
                    <a:cubicBezTo>
                      <a:pt x="6868806" y="1686732"/>
                      <a:pt x="6918843" y="1687755"/>
                      <a:pt x="6968878" y="1687755"/>
                    </a:cubicBezTo>
                    <a:cubicBezTo>
                      <a:pt x="6982777" y="1688340"/>
                      <a:pt x="6995359" y="1688778"/>
                      <a:pt x="7007064" y="1689071"/>
                    </a:cubicBezTo>
                    <a:cubicBezTo>
                      <a:pt x="6984826" y="1719327"/>
                      <a:pt x="6967708" y="1753237"/>
                      <a:pt x="6941812" y="1781740"/>
                    </a:cubicBezTo>
                    <a:cubicBezTo>
                      <a:pt x="6927182" y="1780862"/>
                      <a:pt x="6912552" y="1780132"/>
                      <a:pt x="6898067" y="1779547"/>
                    </a:cubicBezTo>
                    <a:cubicBezTo>
                      <a:pt x="6849348" y="1779401"/>
                      <a:pt x="6662079" y="1760692"/>
                      <a:pt x="6645108" y="1811996"/>
                    </a:cubicBezTo>
                    <a:cubicBezTo>
                      <a:pt x="6644376" y="1812434"/>
                      <a:pt x="6643645" y="1813019"/>
                      <a:pt x="6642913" y="1813604"/>
                    </a:cubicBezTo>
                    <a:cubicBezTo>
                      <a:pt x="6641157" y="1815504"/>
                      <a:pt x="6640280" y="1817842"/>
                      <a:pt x="6640280" y="1820181"/>
                    </a:cubicBezTo>
                    <a:lnTo>
                      <a:pt x="6640280" y="1820181"/>
                    </a:lnTo>
                    <a:cubicBezTo>
                      <a:pt x="6640426" y="1823835"/>
                      <a:pt x="6640718" y="1827343"/>
                      <a:pt x="6640865" y="1830997"/>
                    </a:cubicBezTo>
                    <a:cubicBezTo>
                      <a:pt x="6641011" y="1834505"/>
                      <a:pt x="6641304" y="1838013"/>
                      <a:pt x="6641596" y="1841521"/>
                    </a:cubicBezTo>
                    <a:cubicBezTo>
                      <a:pt x="6640718" y="1842252"/>
                      <a:pt x="6639841" y="1843129"/>
                      <a:pt x="6638816" y="1844006"/>
                    </a:cubicBezTo>
                    <a:cubicBezTo>
                      <a:pt x="6636768" y="1845760"/>
                      <a:pt x="6634720" y="1847806"/>
                      <a:pt x="6632672" y="1849999"/>
                    </a:cubicBezTo>
                    <a:cubicBezTo>
                      <a:pt x="6628868" y="1853799"/>
                      <a:pt x="6624918" y="1858038"/>
                      <a:pt x="6621114" y="1862569"/>
                    </a:cubicBezTo>
                    <a:cubicBezTo>
                      <a:pt x="6614676" y="1869731"/>
                      <a:pt x="6608093" y="1877624"/>
                      <a:pt x="6601802" y="1885663"/>
                    </a:cubicBezTo>
                    <a:cubicBezTo>
                      <a:pt x="6601070" y="1886540"/>
                      <a:pt x="6600338" y="1887417"/>
                      <a:pt x="6599607" y="1888440"/>
                    </a:cubicBezTo>
                    <a:cubicBezTo>
                      <a:pt x="6594633" y="1894579"/>
                      <a:pt x="6589659" y="1900864"/>
                      <a:pt x="6584977" y="1906857"/>
                    </a:cubicBezTo>
                    <a:cubicBezTo>
                      <a:pt x="6583660" y="1908465"/>
                      <a:pt x="6582343" y="1910219"/>
                      <a:pt x="6581027" y="1911827"/>
                    </a:cubicBezTo>
                    <a:cubicBezTo>
                      <a:pt x="6578247" y="1915335"/>
                      <a:pt x="6575613" y="1918697"/>
                      <a:pt x="6573126" y="1921912"/>
                    </a:cubicBezTo>
                    <a:cubicBezTo>
                      <a:pt x="6572102" y="1923081"/>
                      <a:pt x="6571224" y="1924397"/>
                      <a:pt x="6570346" y="1925566"/>
                    </a:cubicBezTo>
                    <a:cubicBezTo>
                      <a:pt x="6566835" y="1929951"/>
                      <a:pt x="6563616" y="1933898"/>
                      <a:pt x="6560837" y="1937406"/>
                    </a:cubicBezTo>
                    <a:cubicBezTo>
                      <a:pt x="6560398" y="1937990"/>
                      <a:pt x="6559959" y="1938575"/>
                      <a:pt x="6559520" y="1939014"/>
                    </a:cubicBezTo>
                    <a:cubicBezTo>
                      <a:pt x="6557033" y="1941937"/>
                      <a:pt x="6554838" y="1944276"/>
                      <a:pt x="6553083" y="1946030"/>
                    </a:cubicBezTo>
                    <a:cubicBezTo>
                      <a:pt x="6552351" y="1939744"/>
                      <a:pt x="6551327" y="1933459"/>
                      <a:pt x="6550010" y="1927320"/>
                    </a:cubicBezTo>
                    <a:cubicBezTo>
                      <a:pt x="6549425" y="1924251"/>
                      <a:pt x="6548840" y="1921181"/>
                      <a:pt x="6548108" y="1917966"/>
                    </a:cubicBezTo>
                    <a:cubicBezTo>
                      <a:pt x="6547669" y="1915773"/>
                      <a:pt x="6547230" y="1913581"/>
                      <a:pt x="6546792" y="1911388"/>
                    </a:cubicBezTo>
                    <a:cubicBezTo>
                      <a:pt x="6545914" y="1907442"/>
                      <a:pt x="6545036" y="1903349"/>
                      <a:pt x="6544012" y="1899403"/>
                    </a:cubicBezTo>
                    <a:cubicBezTo>
                      <a:pt x="6543426" y="1896772"/>
                      <a:pt x="6542841" y="1894141"/>
                      <a:pt x="6542256" y="1891510"/>
                    </a:cubicBezTo>
                    <a:cubicBezTo>
                      <a:pt x="6540647" y="1884932"/>
                      <a:pt x="6539037" y="1878355"/>
                      <a:pt x="6537574" y="1871631"/>
                    </a:cubicBezTo>
                    <a:cubicBezTo>
                      <a:pt x="6533624" y="1856722"/>
                      <a:pt x="6533039" y="1831728"/>
                      <a:pt x="6525577" y="1816381"/>
                    </a:cubicBezTo>
                    <a:cubicBezTo>
                      <a:pt x="6510947" y="1787586"/>
                      <a:pt x="6475834" y="1781740"/>
                      <a:pt x="6446573" y="1778524"/>
                    </a:cubicBezTo>
                    <a:cubicBezTo>
                      <a:pt x="6395806" y="1774870"/>
                      <a:pt x="6344746" y="1775162"/>
                      <a:pt x="6293685" y="1775308"/>
                    </a:cubicBezTo>
                    <a:cubicBezTo>
                      <a:pt x="6272179" y="1775454"/>
                      <a:pt x="6250526" y="1775454"/>
                      <a:pt x="6229019" y="1775308"/>
                    </a:cubicBezTo>
                    <a:cubicBezTo>
                      <a:pt x="6190248" y="1775747"/>
                      <a:pt x="6151478" y="1779109"/>
                      <a:pt x="6113000" y="1784371"/>
                    </a:cubicBezTo>
                    <a:cubicBezTo>
                      <a:pt x="6095297" y="1787148"/>
                      <a:pt x="6082422" y="1803372"/>
                      <a:pt x="6084910" y="1821350"/>
                    </a:cubicBezTo>
                    <a:cubicBezTo>
                      <a:pt x="6085056" y="1822374"/>
                      <a:pt x="6085202" y="1823397"/>
                      <a:pt x="6085495" y="1824420"/>
                    </a:cubicBezTo>
                    <a:lnTo>
                      <a:pt x="6085495" y="1824566"/>
                    </a:lnTo>
                    <a:cubicBezTo>
                      <a:pt x="6085787" y="1825443"/>
                      <a:pt x="6086080" y="1826320"/>
                      <a:pt x="6086226" y="1827343"/>
                    </a:cubicBezTo>
                    <a:cubicBezTo>
                      <a:pt x="6086373" y="1827489"/>
                      <a:pt x="6086373" y="1827782"/>
                      <a:pt x="6086519" y="1827928"/>
                    </a:cubicBezTo>
                    <a:cubicBezTo>
                      <a:pt x="6086812" y="1828805"/>
                      <a:pt x="6087104" y="1829536"/>
                      <a:pt x="6087543" y="1830413"/>
                    </a:cubicBezTo>
                    <a:cubicBezTo>
                      <a:pt x="6087982" y="1831290"/>
                      <a:pt x="6088421" y="1832020"/>
                      <a:pt x="6088860" y="1832897"/>
                    </a:cubicBezTo>
                    <a:cubicBezTo>
                      <a:pt x="6089153" y="1833482"/>
                      <a:pt x="6089445" y="1833921"/>
                      <a:pt x="6089738" y="1834359"/>
                    </a:cubicBezTo>
                    <a:cubicBezTo>
                      <a:pt x="6090323" y="1835236"/>
                      <a:pt x="6090908" y="1836113"/>
                      <a:pt x="6091640" y="1836990"/>
                    </a:cubicBezTo>
                    <a:cubicBezTo>
                      <a:pt x="6091932" y="1837575"/>
                      <a:pt x="6092371" y="1838159"/>
                      <a:pt x="6092810" y="1838598"/>
                    </a:cubicBezTo>
                    <a:cubicBezTo>
                      <a:pt x="6092810" y="1838744"/>
                      <a:pt x="6092956" y="1838744"/>
                      <a:pt x="6092956" y="1838890"/>
                    </a:cubicBezTo>
                    <a:cubicBezTo>
                      <a:pt x="6093688" y="1839767"/>
                      <a:pt x="6094566" y="1840644"/>
                      <a:pt x="6095444" y="1841375"/>
                    </a:cubicBezTo>
                    <a:cubicBezTo>
                      <a:pt x="6095444" y="1841375"/>
                      <a:pt x="6095590" y="1841521"/>
                      <a:pt x="6095736" y="1841667"/>
                    </a:cubicBezTo>
                    <a:cubicBezTo>
                      <a:pt x="6096029" y="1841814"/>
                      <a:pt x="6096321" y="1842106"/>
                      <a:pt x="6096468" y="1842398"/>
                    </a:cubicBezTo>
                    <a:cubicBezTo>
                      <a:pt x="6096907" y="1842691"/>
                      <a:pt x="6097199" y="1842983"/>
                      <a:pt x="6097638" y="1843275"/>
                    </a:cubicBezTo>
                    <a:lnTo>
                      <a:pt x="6097638" y="1843275"/>
                    </a:lnTo>
                    <a:lnTo>
                      <a:pt x="6097638" y="1843275"/>
                    </a:lnTo>
                    <a:lnTo>
                      <a:pt x="6097638" y="1843275"/>
                    </a:lnTo>
                    <a:cubicBezTo>
                      <a:pt x="6097785" y="1843421"/>
                      <a:pt x="6097931" y="1843421"/>
                      <a:pt x="6098077" y="1843567"/>
                    </a:cubicBezTo>
                    <a:cubicBezTo>
                      <a:pt x="6082715" y="1840206"/>
                      <a:pt x="6047456" y="1894141"/>
                      <a:pt x="6039702" y="1901741"/>
                    </a:cubicBezTo>
                    <a:cubicBezTo>
                      <a:pt x="6038678" y="1902911"/>
                      <a:pt x="6037946" y="1904226"/>
                      <a:pt x="6037361" y="1905542"/>
                    </a:cubicBezTo>
                    <a:lnTo>
                      <a:pt x="6037361" y="1905542"/>
                    </a:lnTo>
                    <a:lnTo>
                      <a:pt x="6037361" y="1905542"/>
                    </a:lnTo>
                    <a:cubicBezTo>
                      <a:pt x="6031948" y="1881717"/>
                      <a:pt x="6026827" y="1859792"/>
                      <a:pt x="6024486" y="1841521"/>
                    </a:cubicBezTo>
                    <a:cubicBezTo>
                      <a:pt x="6020097" y="1776039"/>
                      <a:pt x="5945043" y="1769315"/>
                      <a:pt x="5893398" y="1765223"/>
                    </a:cubicBezTo>
                    <a:cubicBezTo>
                      <a:pt x="5854481" y="1762446"/>
                      <a:pt x="5815564" y="1762300"/>
                      <a:pt x="5776794" y="1764054"/>
                    </a:cubicBezTo>
                    <a:cubicBezTo>
                      <a:pt x="5786303" y="1746660"/>
                      <a:pt x="5796106" y="1729412"/>
                      <a:pt x="5805908" y="1712019"/>
                    </a:cubicBezTo>
                    <a:cubicBezTo>
                      <a:pt x="5819368" y="1688340"/>
                      <a:pt x="5832389" y="1664661"/>
                      <a:pt x="5844825" y="1640544"/>
                    </a:cubicBezTo>
                    <a:cubicBezTo>
                      <a:pt x="5848629" y="1633674"/>
                      <a:pt x="5848336" y="1625781"/>
                      <a:pt x="5845117" y="1619204"/>
                    </a:cubicBezTo>
                    <a:cubicBezTo>
                      <a:pt x="5851409" y="1596548"/>
                      <a:pt x="5851555" y="1567022"/>
                      <a:pt x="5851701" y="1541297"/>
                    </a:cubicBezTo>
                    <a:cubicBezTo>
                      <a:pt x="5856822" y="1527558"/>
                      <a:pt x="5862674" y="1514403"/>
                      <a:pt x="5868818" y="1501248"/>
                    </a:cubicBezTo>
                    <a:close/>
                    <a:moveTo>
                      <a:pt x="6220972" y="1591432"/>
                    </a:moveTo>
                    <a:cubicBezTo>
                      <a:pt x="6169620" y="1595817"/>
                      <a:pt x="6117828" y="1590555"/>
                      <a:pt x="6066329" y="1589240"/>
                    </a:cubicBezTo>
                    <a:cubicBezTo>
                      <a:pt x="6057551" y="1588363"/>
                      <a:pt x="6047895" y="1588363"/>
                      <a:pt x="6038239" y="1588363"/>
                    </a:cubicBezTo>
                    <a:cubicBezTo>
                      <a:pt x="6013367" y="1588363"/>
                      <a:pt x="5987032" y="1588363"/>
                      <a:pt x="5968891" y="1573892"/>
                    </a:cubicBezTo>
                    <a:cubicBezTo>
                      <a:pt x="5954845" y="1517619"/>
                      <a:pt x="5956601" y="1458568"/>
                      <a:pt x="5951773" y="1401125"/>
                    </a:cubicBezTo>
                    <a:cubicBezTo>
                      <a:pt x="5969330" y="1423488"/>
                      <a:pt x="5999907" y="1408287"/>
                      <a:pt x="6023169" y="1407410"/>
                    </a:cubicBezTo>
                    <a:cubicBezTo>
                      <a:pt x="6078180" y="1401563"/>
                      <a:pt x="6134214" y="1398347"/>
                      <a:pt x="6189371" y="1402294"/>
                    </a:cubicBezTo>
                    <a:cubicBezTo>
                      <a:pt x="6197564" y="1465291"/>
                      <a:pt x="6225947" y="1527412"/>
                      <a:pt x="6220972" y="1591432"/>
                    </a:cubicBezTo>
                    <a:close/>
                    <a:moveTo>
                      <a:pt x="6133336" y="1848391"/>
                    </a:moveTo>
                    <a:cubicBezTo>
                      <a:pt x="6177227" y="1842252"/>
                      <a:pt x="6221265" y="1841229"/>
                      <a:pt x="6265449" y="1841229"/>
                    </a:cubicBezTo>
                    <a:cubicBezTo>
                      <a:pt x="6283883" y="1841229"/>
                      <a:pt x="6302317" y="1841375"/>
                      <a:pt x="6320752" y="1841375"/>
                    </a:cubicBezTo>
                    <a:cubicBezTo>
                      <a:pt x="6334065" y="1841667"/>
                      <a:pt x="6347672" y="1841667"/>
                      <a:pt x="6361132" y="1841521"/>
                    </a:cubicBezTo>
                    <a:cubicBezTo>
                      <a:pt x="6396537" y="1841375"/>
                      <a:pt x="6432089" y="1841083"/>
                      <a:pt x="6466617" y="1848829"/>
                    </a:cubicBezTo>
                    <a:cubicBezTo>
                      <a:pt x="6478321" y="1919427"/>
                      <a:pt x="6508021" y="1996310"/>
                      <a:pt x="6472615" y="2064862"/>
                    </a:cubicBezTo>
                    <a:cubicBezTo>
                      <a:pt x="6385272" y="2054923"/>
                      <a:pt x="6297197" y="2056092"/>
                      <a:pt x="6209853" y="2046591"/>
                    </a:cubicBezTo>
                    <a:cubicBezTo>
                      <a:pt x="6176789" y="2044837"/>
                      <a:pt x="6180446" y="2005080"/>
                      <a:pt x="6170498" y="1981255"/>
                    </a:cubicBezTo>
                    <a:cubicBezTo>
                      <a:pt x="6157037" y="1937259"/>
                      <a:pt x="6147674" y="1892094"/>
                      <a:pt x="6133336" y="1848391"/>
                    </a:cubicBezTo>
                    <a:close/>
                    <a:moveTo>
                      <a:pt x="6103783" y="1849560"/>
                    </a:moveTo>
                    <a:cubicBezTo>
                      <a:pt x="6103344" y="1848245"/>
                      <a:pt x="6102905" y="1846929"/>
                      <a:pt x="6102173" y="1846052"/>
                    </a:cubicBezTo>
                    <a:lnTo>
                      <a:pt x="6102173" y="1846052"/>
                    </a:lnTo>
                    <a:cubicBezTo>
                      <a:pt x="6102466" y="1846198"/>
                      <a:pt x="6102905" y="1846345"/>
                      <a:pt x="6103198" y="1846637"/>
                    </a:cubicBezTo>
                    <a:cubicBezTo>
                      <a:pt x="6103344" y="1847368"/>
                      <a:pt x="6103344" y="1848099"/>
                      <a:pt x="6103490" y="1848829"/>
                    </a:cubicBezTo>
                    <a:cubicBezTo>
                      <a:pt x="6103783" y="1848976"/>
                      <a:pt x="6103783" y="1849268"/>
                      <a:pt x="6103783" y="1849560"/>
                    </a:cubicBezTo>
                    <a:close/>
                    <a:moveTo>
                      <a:pt x="5819514" y="1827928"/>
                    </a:moveTo>
                    <a:cubicBezTo>
                      <a:pt x="5866039" y="1827928"/>
                      <a:pt x="5912271" y="1832313"/>
                      <a:pt x="5957333" y="1843275"/>
                    </a:cubicBezTo>
                    <a:cubicBezTo>
                      <a:pt x="5967574" y="1912119"/>
                      <a:pt x="6001077" y="1991341"/>
                      <a:pt x="5984984" y="2063839"/>
                    </a:cubicBezTo>
                    <a:cubicBezTo>
                      <a:pt x="5974743" y="2065739"/>
                      <a:pt x="5964355" y="2066616"/>
                      <a:pt x="5953967" y="2067201"/>
                    </a:cubicBezTo>
                    <a:cubicBezTo>
                      <a:pt x="5928072" y="2068516"/>
                      <a:pt x="5902030" y="2068516"/>
                      <a:pt x="5876134" y="2068516"/>
                    </a:cubicBezTo>
                    <a:cubicBezTo>
                      <a:pt x="5808395" y="2069832"/>
                      <a:pt x="5741242" y="2064131"/>
                      <a:pt x="5673795" y="2059162"/>
                    </a:cubicBezTo>
                    <a:cubicBezTo>
                      <a:pt x="5633708" y="2056238"/>
                      <a:pt x="5592597" y="2060331"/>
                      <a:pt x="5553387" y="2049953"/>
                    </a:cubicBezTo>
                    <a:lnTo>
                      <a:pt x="5553387" y="2049953"/>
                    </a:lnTo>
                    <a:cubicBezTo>
                      <a:pt x="5540952" y="1993972"/>
                      <a:pt x="5538318" y="1934629"/>
                      <a:pt x="5525297" y="1878355"/>
                    </a:cubicBezTo>
                    <a:cubicBezTo>
                      <a:pt x="5531295" y="1874993"/>
                      <a:pt x="5536270" y="1869731"/>
                      <a:pt x="5539196" y="1863446"/>
                    </a:cubicBezTo>
                    <a:cubicBezTo>
                      <a:pt x="5629612" y="1845760"/>
                      <a:pt x="5725294" y="1827928"/>
                      <a:pt x="5819514" y="1827928"/>
                    </a:cubicBezTo>
                    <a:close/>
                    <a:moveTo>
                      <a:pt x="5797568" y="1590117"/>
                    </a:moveTo>
                    <a:cubicBezTo>
                      <a:pt x="5746070" y="1591140"/>
                      <a:pt x="5695156" y="1581054"/>
                      <a:pt x="5643949" y="1576523"/>
                    </a:cubicBezTo>
                    <a:cubicBezTo>
                      <a:pt x="5602692" y="1569946"/>
                      <a:pt x="5559971" y="1576231"/>
                      <a:pt x="5519591" y="1564391"/>
                    </a:cubicBezTo>
                    <a:cubicBezTo>
                      <a:pt x="5505985" y="1510603"/>
                      <a:pt x="5503498" y="1453744"/>
                      <a:pt x="5495304" y="1398347"/>
                    </a:cubicBezTo>
                    <a:cubicBezTo>
                      <a:pt x="5496183" y="1395717"/>
                      <a:pt x="5496914" y="1393378"/>
                      <a:pt x="5497645" y="1391624"/>
                    </a:cubicBezTo>
                    <a:cubicBezTo>
                      <a:pt x="5507740" y="1398055"/>
                      <a:pt x="5519591" y="1396593"/>
                      <a:pt x="5531295" y="1394986"/>
                    </a:cubicBezTo>
                    <a:cubicBezTo>
                      <a:pt x="5539196" y="1393962"/>
                      <a:pt x="5547096" y="1392939"/>
                      <a:pt x="5554558" y="1394401"/>
                    </a:cubicBezTo>
                    <a:cubicBezTo>
                      <a:pt x="5635317" y="1394401"/>
                      <a:pt x="5712273" y="1392647"/>
                      <a:pt x="5793472" y="1403756"/>
                    </a:cubicBezTo>
                    <a:cubicBezTo>
                      <a:pt x="5799909" y="1465291"/>
                      <a:pt x="5803860" y="1528142"/>
                      <a:pt x="5797568" y="1590117"/>
                    </a:cubicBezTo>
                    <a:close/>
                    <a:moveTo>
                      <a:pt x="5471164" y="1457106"/>
                    </a:moveTo>
                    <a:cubicBezTo>
                      <a:pt x="5472920" y="1496717"/>
                      <a:pt x="5474383" y="1536328"/>
                      <a:pt x="5478918" y="1575646"/>
                    </a:cubicBezTo>
                    <a:cubicBezTo>
                      <a:pt x="5480235" y="1593186"/>
                      <a:pt x="5489160" y="1609410"/>
                      <a:pt x="5502035" y="1616426"/>
                    </a:cubicBezTo>
                    <a:cubicBezTo>
                      <a:pt x="5530564" y="1631920"/>
                      <a:pt x="5562751" y="1630458"/>
                      <a:pt x="5593036" y="1633089"/>
                    </a:cubicBezTo>
                    <a:cubicBezTo>
                      <a:pt x="5656532" y="1638497"/>
                      <a:pt x="5720174" y="1651798"/>
                      <a:pt x="5783962" y="1654576"/>
                    </a:cubicBezTo>
                    <a:cubicBezTo>
                      <a:pt x="5776940" y="1666123"/>
                      <a:pt x="5769771" y="1677670"/>
                      <a:pt x="5762748" y="1689217"/>
                    </a:cubicBezTo>
                    <a:cubicBezTo>
                      <a:pt x="5747386" y="1714503"/>
                      <a:pt x="5731293" y="1739205"/>
                      <a:pt x="5715492" y="1764346"/>
                    </a:cubicBezTo>
                    <a:cubicBezTo>
                      <a:pt x="5714614" y="1765661"/>
                      <a:pt x="5714029" y="1766977"/>
                      <a:pt x="5713590" y="1768438"/>
                    </a:cubicBezTo>
                    <a:cubicBezTo>
                      <a:pt x="5713590" y="1768438"/>
                      <a:pt x="5713590" y="1768438"/>
                      <a:pt x="5713444" y="1768438"/>
                    </a:cubicBezTo>
                    <a:cubicBezTo>
                      <a:pt x="5648485" y="1774724"/>
                      <a:pt x="5584111" y="1785978"/>
                      <a:pt x="5520469" y="1800156"/>
                    </a:cubicBezTo>
                    <a:cubicBezTo>
                      <a:pt x="5495158" y="1801618"/>
                      <a:pt x="5476285" y="1829536"/>
                      <a:pt x="5478918" y="1853068"/>
                    </a:cubicBezTo>
                    <a:lnTo>
                      <a:pt x="5478918" y="1853068"/>
                    </a:lnTo>
                    <a:cubicBezTo>
                      <a:pt x="5465898" y="1863592"/>
                      <a:pt x="5455071" y="1878209"/>
                      <a:pt x="5442928" y="1888586"/>
                    </a:cubicBezTo>
                    <a:cubicBezTo>
                      <a:pt x="5433125" y="1903203"/>
                      <a:pt x="5403133" y="1921766"/>
                      <a:pt x="5393184" y="1940621"/>
                    </a:cubicBezTo>
                    <a:lnTo>
                      <a:pt x="5393184" y="1940475"/>
                    </a:lnTo>
                    <a:cubicBezTo>
                      <a:pt x="5389234" y="1915043"/>
                      <a:pt x="5385137" y="1890779"/>
                      <a:pt x="5383089" y="1870024"/>
                    </a:cubicBezTo>
                    <a:cubicBezTo>
                      <a:pt x="5384553" y="1823835"/>
                      <a:pt x="5359095" y="1803810"/>
                      <a:pt x="5322373" y="1796648"/>
                    </a:cubicBezTo>
                    <a:cubicBezTo>
                      <a:pt x="5334224" y="1774870"/>
                      <a:pt x="5347391" y="1751776"/>
                      <a:pt x="5360705" y="1728681"/>
                    </a:cubicBezTo>
                    <a:cubicBezTo>
                      <a:pt x="5370215" y="1709095"/>
                      <a:pt x="5383821" y="1689948"/>
                      <a:pt x="5392892" y="1669777"/>
                    </a:cubicBezTo>
                    <a:cubicBezTo>
                      <a:pt x="5410887" y="1638936"/>
                      <a:pt x="5408693" y="1583832"/>
                      <a:pt x="5405327" y="1539982"/>
                    </a:cubicBezTo>
                    <a:cubicBezTo>
                      <a:pt x="5424932" y="1503587"/>
                      <a:pt x="5446878" y="1465584"/>
                      <a:pt x="5469994" y="1430358"/>
                    </a:cubicBezTo>
                    <a:cubicBezTo>
                      <a:pt x="5470579" y="1439274"/>
                      <a:pt x="5471018" y="1448190"/>
                      <a:pt x="5471164" y="1457106"/>
                    </a:cubicBezTo>
                    <a:close/>
                    <a:moveTo>
                      <a:pt x="4928815" y="1842983"/>
                    </a:moveTo>
                    <a:cubicBezTo>
                      <a:pt x="4940812" y="1860523"/>
                      <a:pt x="4961295" y="1858915"/>
                      <a:pt x="4981339" y="1857307"/>
                    </a:cubicBezTo>
                    <a:cubicBezTo>
                      <a:pt x="4990556" y="1856576"/>
                      <a:pt x="4999627" y="1855845"/>
                      <a:pt x="5007820" y="1857015"/>
                    </a:cubicBezTo>
                    <a:cubicBezTo>
                      <a:pt x="5047468" y="1858623"/>
                      <a:pt x="5086970" y="1857746"/>
                      <a:pt x="5126326" y="1857015"/>
                    </a:cubicBezTo>
                    <a:cubicBezTo>
                      <a:pt x="5189675" y="1855845"/>
                      <a:pt x="5252732" y="1854676"/>
                      <a:pt x="5316082" y="1863008"/>
                    </a:cubicBezTo>
                    <a:cubicBezTo>
                      <a:pt x="5321642" y="1920158"/>
                      <a:pt x="5333492" y="1976578"/>
                      <a:pt x="5337589" y="2033875"/>
                    </a:cubicBezTo>
                    <a:cubicBezTo>
                      <a:pt x="5338028" y="2047468"/>
                      <a:pt x="5336565" y="2061939"/>
                      <a:pt x="5329250" y="2073778"/>
                    </a:cubicBezTo>
                    <a:cubicBezTo>
                      <a:pt x="5258439" y="2075971"/>
                      <a:pt x="5187773" y="2071440"/>
                      <a:pt x="5116962" y="2068516"/>
                    </a:cubicBezTo>
                    <a:cubicBezTo>
                      <a:pt x="5076143" y="2066470"/>
                      <a:pt x="5032691" y="2069101"/>
                      <a:pt x="4994213" y="2053169"/>
                    </a:cubicBezTo>
                    <a:cubicBezTo>
                      <a:pt x="4972560" y="1983302"/>
                      <a:pt x="4958076" y="1910657"/>
                      <a:pt x="4928815" y="1842983"/>
                    </a:cubicBezTo>
                    <a:close/>
                    <a:moveTo>
                      <a:pt x="4925012" y="1834359"/>
                    </a:moveTo>
                    <a:cubicBezTo>
                      <a:pt x="4922963" y="1830266"/>
                      <a:pt x="4921208" y="1826028"/>
                      <a:pt x="4918867" y="1822081"/>
                    </a:cubicBezTo>
                    <a:cubicBezTo>
                      <a:pt x="4916965" y="1814334"/>
                      <a:pt x="4905114" y="1812288"/>
                      <a:pt x="4901018" y="1819889"/>
                    </a:cubicBezTo>
                    <a:cubicBezTo>
                      <a:pt x="4898823" y="1823981"/>
                      <a:pt x="4897799" y="1827636"/>
                      <a:pt x="4897360" y="1832167"/>
                    </a:cubicBezTo>
                    <a:cubicBezTo>
                      <a:pt x="4874391" y="1851314"/>
                      <a:pt x="4843228" y="1901449"/>
                      <a:pt x="4833572" y="1909050"/>
                    </a:cubicBezTo>
                    <a:cubicBezTo>
                      <a:pt x="4829475" y="1915043"/>
                      <a:pt x="4822306" y="1922204"/>
                      <a:pt x="4814698" y="1929951"/>
                    </a:cubicBezTo>
                    <a:cubicBezTo>
                      <a:pt x="4804311" y="1908026"/>
                      <a:pt x="4794069" y="1885809"/>
                      <a:pt x="4785145" y="1863154"/>
                    </a:cubicBezTo>
                    <a:cubicBezTo>
                      <a:pt x="4779000" y="1847660"/>
                      <a:pt x="4771978" y="1830705"/>
                      <a:pt x="4754568" y="1825151"/>
                    </a:cubicBezTo>
                    <a:cubicBezTo>
                      <a:pt x="4648790" y="1807611"/>
                      <a:pt x="4537745" y="1816673"/>
                      <a:pt x="4430650" y="1819596"/>
                    </a:cubicBezTo>
                    <a:cubicBezTo>
                      <a:pt x="4421579" y="1820181"/>
                      <a:pt x="4412362" y="1820766"/>
                      <a:pt x="4403291" y="1821204"/>
                    </a:cubicBezTo>
                    <a:lnTo>
                      <a:pt x="4403291" y="1821204"/>
                    </a:lnTo>
                    <a:cubicBezTo>
                      <a:pt x="4404462" y="1819743"/>
                      <a:pt x="4405486" y="1817989"/>
                      <a:pt x="4406364" y="1816235"/>
                    </a:cubicBezTo>
                    <a:cubicBezTo>
                      <a:pt x="4423189" y="1776916"/>
                      <a:pt x="4432260" y="1737013"/>
                      <a:pt x="4449085" y="1697256"/>
                    </a:cubicBezTo>
                    <a:cubicBezTo>
                      <a:pt x="4452742" y="1688632"/>
                      <a:pt x="4456546" y="1680008"/>
                      <a:pt x="4460642" y="1671531"/>
                    </a:cubicBezTo>
                    <a:cubicBezTo>
                      <a:pt x="4489757" y="1651652"/>
                      <a:pt x="4493707" y="1598887"/>
                      <a:pt x="4495170" y="1550944"/>
                    </a:cubicBezTo>
                    <a:cubicBezTo>
                      <a:pt x="4495170" y="1547729"/>
                      <a:pt x="4495024" y="1544659"/>
                      <a:pt x="4495024" y="1541590"/>
                    </a:cubicBezTo>
                    <a:cubicBezTo>
                      <a:pt x="4521212" y="1496425"/>
                      <a:pt x="4550620" y="1453890"/>
                      <a:pt x="4579003" y="1410041"/>
                    </a:cubicBezTo>
                    <a:cubicBezTo>
                      <a:pt x="4577832" y="1433866"/>
                      <a:pt x="4578564" y="1457837"/>
                      <a:pt x="4578564" y="1481662"/>
                    </a:cubicBezTo>
                    <a:cubicBezTo>
                      <a:pt x="4578856" y="1524196"/>
                      <a:pt x="4580758" y="1562637"/>
                      <a:pt x="4583538" y="1605756"/>
                    </a:cubicBezTo>
                    <a:cubicBezTo>
                      <a:pt x="4584562" y="1621542"/>
                      <a:pt x="4584123" y="1639082"/>
                      <a:pt x="4593926" y="1650775"/>
                    </a:cubicBezTo>
                    <a:cubicBezTo>
                      <a:pt x="4616164" y="1675770"/>
                      <a:pt x="4649521" y="1664223"/>
                      <a:pt x="4676734" y="1663784"/>
                    </a:cubicBezTo>
                    <a:cubicBezTo>
                      <a:pt x="4753690" y="1656330"/>
                      <a:pt x="4829182" y="1665538"/>
                      <a:pt x="4906138" y="1672554"/>
                    </a:cubicBezTo>
                    <a:cubicBezTo>
                      <a:pt x="4893849" y="1696087"/>
                      <a:pt x="4881413" y="1719765"/>
                      <a:pt x="4868392" y="1743152"/>
                    </a:cubicBezTo>
                    <a:cubicBezTo>
                      <a:pt x="4850250" y="1776039"/>
                      <a:pt x="4833133" y="1809657"/>
                      <a:pt x="4812796" y="1841229"/>
                    </a:cubicBezTo>
                    <a:cubicBezTo>
                      <a:pt x="4805042" y="1853214"/>
                      <a:pt x="4810309" y="1870024"/>
                      <a:pt x="4822160" y="1877039"/>
                    </a:cubicBezTo>
                    <a:cubicBezTo>
                      <a:pt x="4834011" y="1883909"/>
                      <a:pt x="4851421" y="1880255"/>
                      <a:pt x="4858004" y="1867685"/>
                    </a:cubicBezTo>
                    <a:cubicBezTo>
                      <a:pt x="4877316" y="1827782"/>
                      <a:pt x="4893849" y="1786709"/>
                      <a:pt x="4913600" y="1746952"/>
                    </a:cubicBezTo>
                    <a:cubicBezTo>
                      <a:pt x="4929547" y="1713626"/>
                      <a:pt x="4944177" y="1679570"/>
                      <a:pt x="4957637" y="1645221"/>
                    </a:cubicBezTo>
                    <a:cubicBezTo>
                      <a:pt x="4961734" y="1637328"/>
                      <a:pt x="4963343" y="1626366"/>
                      <a:pt x="4958222" y="1619642"/>
                    </a:cubicBezTo>
                    <a:cubicBezTo>
                      <a:pt x="4961880" y="1600787"/>
                      <a:pt x="4962612" y="1579154"/>
                      <a:pt x="4962319" y="1558545"/>
                    </a:cubicBezTo>
                    <a:cubicBezTo>
                      <a:pt x="4983240" y="1553429"/>
                      <a:pt x="4987922" y="1518057"/>
                      <a:pt x="5000212" y="1500517"/>
                    </a:cubicBezTo>
                    <a:cubicBezTo>
                      <a:pt x="5011038" y="1480785"/>
                      <a:pt x="5020987" y="1459006"/>
                      <a:pt x="5031521" y="1437520"/>
                    </a:cubicBezTo>
                    <a:cubicBezTo>
                      <a:pt x="5031521" y="1458568"/>
                      <a:pt x="5031960" y="1479615"/>
                      <a:pt x="5033130" y="1500663"/>
                    </a:cubicBezTo>
                    <a:cubicBezTo>
                      <a:pt x="5035325" y="1537351"/>
                      <a:pt x="5039714" y="1575208"/>
                      <a:pt x="5045420" y="1611311"/>
                    </a:cubicBezTo>
                    <a:cubicBezTo>
                      <a:pt x="5047468" y="1643906"/>
                      <a:pt x="5067658" y="1666123"/>
                      <a:pt x="5092237" y="1671238"/>
                    </a:cubicBezTo>
                    <a:cubicBezTo>
                      <a:pt x="5171095" y="1685270"/>
                      <a:pt x="5254049" y="1682347"/>
                      <a:pt x="5334663" y="1690971"/>
                    </a:cubicBezTo>
                    <a:cubicBezTo>
                      <a:pt x="5313303" y="1724735"/>
                      <a:pt x="5291796" y="1758499"/>
                      <a:pt x="5269996" y="1791971"/>
                    </a:cubicBezTo>
                    <a:cubicBezTo>
                      <a:pt x="5233420" y="1790217"/>
                      <a:pt x="5196844" y="1790802"/>
                      <a:pt x="5160268" y="1791386"/>
                    </a:cubicBezTo>
                    <a:cubicBezTo>
                      <a:pt x="5128082" y="1791825"/>
                      <a:pt x="5095895" y="1792410"/>
                      <a:pt x="5063708" y="1791386"/>
                    </a:cubicBezTo>
                    <a:cubicBezTo>
                      <a:pt x="5053905" y="1791386"/>
                      <a:pt x="5044103" y="1791386"/>
                      <a:pt x="5034447" y="1791240"/>
                    </a:cubicBezTo>
                    <a:cubicBezTo>
                      <a:pt x="5007088" y="1791094"/>
                      <a:pt x="4979729" y="1790802"/>
                      <a:pt x="4952370" y="1792556"/>
                    </a:cubicBezTo>
                    <a:cubicBezTo>
                      <a:pt x="4932766" y="1794164"/>
                      <a:pt x="4919013" y="1815942"/>
                      <a:pt x="4925012" y="1834359"/>
                    </a:cubicBezTo>
                    <a:close/>
                    <a:moveTo>
                      <a:pt x="2953565" y="1888733"/>
                    </a:moveTo>
                    <a:cubicBezTo>
                      <a:pt x="3086409" y="1863884"/>
                      <a:pt x="3222325" y="1855845"/>
                      <a:pt x="3357071" y="1848537"/>
                    </a:cubicBezTo>
                    <a:cubicBezTo>
                      <a:pt x="3386186" y="1846345"/>
                      <a:pt x="3415447" y="1845468"/>
                      <a:pt x="3444561" y="1845468"/>
                    </a:cubicBezTo>
                    <a:cubicBezTo>
                      <a:pt x="3527369" y="1845468"/>
                      <a:pt x="3610324" y="1852337"/>
                      <a:pt x="3692985" y="1852484"/>
                    </a:cubicBezTo>
                    <a:cubicBezTo>
                      <a:pt x="3890350" y="1854676"/>
                      <a:pt x="4087128" y="1864177"/>
                      <a:pt x="4283468" y="1884348"/>
                    </a:cubicBezTo>
                    <a:cubicBezTo>
                      <a:pt x="4353109" y="1889317"/>
                      <a:pt x="4422896" y="1886686"/>
                      <a:pt x="4492683" y="1884202"/>
                    </a:cubicBezTo>
                    <a:cubicBezTo>
                      <a:pt x="4569347" y="1881424"/>
                      <a:pt x="4646010" y="1878647"/>
                      <a:pt x="4722527" y="1885809"/>
                    </a:cubicBezTo>
                    <a:cubicBezTo>
                      <a:pt x="4738035" y="1925566"/>
                      <a:pt x="4758079" y="1963277"/>
                      <a:pt x="4774757" y="2002595"/>
                    </a:cubicBezTo>
                    <a:cubicBezTo>
                      <a:pt x="4784560" y="2035191"/>
                      <a:pt x="4793045" y="2068370"/>
                      <a:pt x="4804018" y="2100526"/>
                    </a:cubicBezTo>
                    <a:cubicBezTo>
                      <a:pt x="4687268" y="2098919"/>
                      <a:pt x="4570956" y="2078748"/>
                      <a:pt x="4453913" y="2084887"/>
                    </a:cubicBezTo>
                    <a:cubicBezTo>
                      <a:pt x="4352378" y="2089710"/>
                      <a:pt x="4250843" y="2089125"/>
                      <a:pt x="4149307" y="2089564"/>
                    </a:cubicBezTo>
                    <a:cubicBezTo>
                      <a:pt x="4066207" y="2091610"/>
                      <a:pt x="3985008" y="2100088"/>
                      <a:pt x="3900591" y="2101404"/>
                    </a:cubicBezTo>
                    <a:cubicBezTo>
                      <a:pt x="3846751" y="2103157"/>
                      <a:pt x="3793058" y="2099649"/>
                      <a:pt x="3739218" y="2096142"/>
                    </a:cubicBezTo>
                    <a:cubicBezTo>
                      <a:pt x="3690059" y="2092926"/>
                      <a:pt x="3640755" y="2089710"/>
                      <a:pt x="3591450" y="2090587"/>
                    </a:cubicBezTo>
                    <a:cubicBezTo>
                      <a:pt x="3461386" y="2089710"/>
                      <a:pt x="3333077" y="2107250"/>
                      <a:pt x="3200819" y="2111927"/>
                    </a:cubicBezTo>
                    <a:cubicBezTo>
                      <a:pt x="3136445" y="2109881"/>
                      <a:pt x="3057733" y="2118212"/>
                      <a:pt x="3002577" y="2080794"/>
                    </a:cubicBezTo>
                    <a:cubicBezTo>
                      <a:pt x="2984289" y="2017358"/>
                      <a:pt x="2967317" y="1953338"/>
                      <a:pt x="2953565" y="1888733"/>
                    </a:cubicBezTo>
                    <a:close/>
                    <a:moveTo>
                      <a:pt x="2939959" y="1824420"/>
                    </a:moveTo>
                    <a:cubicBezTo>
                      <a:pt x="2922110" y="1829243"/>
                      <a:pt x="2911576" y="1849122"/>
                      <a:pt x="2917428" y="1866515"/>
                    </a:cubicBezTo>
                    <a:cubicBezTo>
                      <a:pt x="2916989" y="1870900"/>
                      <a:pt x="2916843" y="1875285"/>
                      <a:pt x="2916696" y="1879670"/>
                    </a:cubicBezTo>
                    <a:lnTo>
                      <a:pt x="2916696" y="1879670"/>
                    </a:lnTo>
                    <a:cubicBezTo>
                      <a:pt x="2887582" y="1911242"/>
                      <a:pt x="2869148" y="1950999"/>
                      <a:pt x="2845739" y="1986810"/>
                    </a:cubicBezTo>
                    <a:cubicBezTo>
                      <a:pt x="2842667" y="1989879"/>
                      <a:pt x="2839887" y="1993533"/>
                      <a:pt x="2837692" y="1997187"/>
                    </a:cubicBezTo>
                    <a:lnTo>
                      <a:pt x="2837692" y="1997187"/>
                    </a:lnTo>
                    <a:cubicBezTo>
                      <a:pt x="2836083" y="1991341"/>
                      <a:pt x="2834327" y="1985640"/>
                      <a:pt x="2832718" y="1979940"/>
                    </a:cubicBezTo>
                    <a:cubicBezTo>
                      <a:pt x="2831108" y="1974239"/>
                      <a:pt x="2829353" y="1968685"/>
                      <a:pt x="2827744" y="1963131"/>
                    </a:cubicBezTo>
                    <a:cubicBezTo>
                      <a:pt x="2826427" y="1958600"/>
                      <a:pt x="2824964" y="1954215"/>
                      <a:pt x="2823647" y="1949830"/>
                    </a:cubicBezTo>
                    <a:cubicBezTo>
                      <a:pt x="2821745" y="1943837"/>
                      <a:pt x="2819843" y="1937844"/>
                      <a:pt x="2818087" y="1932144"/>
                    </a:cubicBezTo>
                    <a:cubicBezTo>
                      <a:pt x="2817210" y="1929221"/>
                      <a:pt x="2816332" y="1926443"/>
                      <a:pt x="2815454" y="1923666"/>
                    </a:cubicBezTo>
                    <a:cubicBezTo>
                      <a:pt x="2814723" y="1921181"/>
                      <a:pt x="2813991" y="1918697"/>
                      <a:pt x="2813259" y="1916358"/>
                    </a:cubicBezTo>
                    <a:cubicBezTo>
                      <a:pt x="2809017" y="1902034"/>
                      <a:pt x="2805505" y="1889025"/>
                      <a:pt x="2803457" y="1878209"/>
                    </a:cubicBezTo>
                    <a:cubicBezTo>
                      <a:pt x="2798629" y="1822081"/>
                      <a:pt x="2755616" y="1818427"/>
                      <a:pt x="2709091" y="1817404"/>
                    </a:cubicBezTo>
                    <a:cubicBezTo>
                      <a:pt x="2689194" y="1816819"/>
                      <a:pt x="2669296" y="1816965"/>
                      <a:pt x="2649399" y="1817842"/>
                    </a:cubicBezTo>
                    <a:lnTo>
                      <a:pt x="2649253" y="1817842"/>
                    </a:lnTo>
                    <a:cubicBezTo>
                      <a:pt x="2652910" y="1811557"/>
                      <a:pt x="2655105" y="1803664"/>
                      <a:pt x="2655251" y="1796356"/>
                    </a:cubicBezTo>
                    <a:cubicBezTo>
                      <a:pt x="2658470" y="1772531"/>
                      <a:pt x="2669296" y="1749729"/>
                      <a:pt x="2676173" y="1726489"/>
                    </a:cubicBezTo>
                    <a:cubicBezTo>
                      <a:pt x="2695485" y="1718304"/>
                      <a:pt x="2708506" y="1699887"/>
                      <a:pt x="2707189" y="1658668"/>
                    </a:cubicBezTo>
                    <a:cubicBezTo>
                      <a:pt x="2704409" y="1627243"/>
                      <a:pt x="2701483" y="1595525"/>
                      <a:pt x="2697826" y="1563953"/>
                    </a:cubicBezTo>
                    <a:cubicBezTo>
                      <a:pt x="2702361" y="1561468"/>
                      <a:pt x="2706019" y="1557522"/>
                      <a:pt x="2707774" y="1552698"/>
                    </a:cubicBezTo>
                    <a:cubicBezTo>
                      <a:pt x="2718747" y="1528142"/>
                      <a:pt x="2735426" y="1469092"/>
                      <a:pt x="2759127" y="1435327"/>
                    </a:cubicBezTo>
                    <a:cubicBezTo>
                      <a:pt x="2762199" y="1462222"/>
                      <a:pt x="2767466" y="1490432"/>
                      <a:pt x="2767759" y="1497886"/>
                    </a:cubicBezTo>
                    <a:cubicBezTo>
                      <a:pt x="2775367" y="1556499"/>
                      <a:pt x="2781073" y="1615549"/>
                      <a:pt x="2792777" y="1673139"/>
                    </a:cubicBezTo>
                    <a:cubicBezTo>
                      <a:pt x="2801994" y="1723858"/>
                      <a:pt x="2850274" y="1727074"/>
                      <a:pt x="2883632" y="1728535"/>
                    </a:cubicBezTo>
                    <a:cubicBezTo>
                      <a:pt x="2889191" y="1728681"/>
                      <a:pt x="2894458" y="1728681"/>
                      <a:pt x="2899871" y="1728681"/>
                    </a:cubicBezTo>
                    <a:cubicBezTo>
                      <a:pt x="2977266" y="1728681"/>
                      <a:pt x="3053637" y="1720204"/>
                      <a:pt x="3130739" y="1712457"/>
                    </a:cubicBezTo>
                    <a:cubicBezTo>
                      <a:pt x="3115085" y="1740667"/>
                      <a:pt x="3079825" y="1778816"/>
                      <a:pt x="3115085" y="1797964"/>
                    </a:cubicBezTo>
                    <a:cubicBezTo>
                      <a:pt x="3116255" y="1798548"/>
                      <a:pt x="3117572" y="1798841"/>
                      <a:pt x="3118888" y="1799133"/>
                    </a:cubicBezTo>
                    <a:cubicBezTo>
                      <a:pt x="3118888" y="1799133"/>
                      <a:pt x="3118888" y="1799133"/>
                      <a:pt x="3118742" y="1799133"/>
                    </a:cubicBezTo>
                    <a:lnTo>
                      <a:pt x="3118742" y="1799133"/>
                    </a:lnTo>
                    <a:cubicBezTo>
                      <a:pt x="3059050" y="1804980"/>
                      <a:pt x="2999212" y="1813019"/>
                      <a:pt x="2939959" y="1824420"/>
                    </a:cubicBezTo>
                    <a:close/>
                    <a:moveTo>
                      <a:pt x="2258767" y="1937552"/>
                    </a:moveTo>
                    <a:cubicBezTo>
                      <a:pt x="2336162" y="1923081"/>
                      <a:pt x="2413850" y="1909781"/>
                      <a:pt x="2492122" y="1900864"/>
                    </a:cubicBezTo>
                    <a:cubicBezTo>
                      <a:pt x="2573321" y="1889464"/>
                      <a:pt x="2655397" y="1877185"/>
                      <a:pt x="2737474" y="1885517"/>
                    </a:cubicBezTo>
                    <a:cubicBezTo>
                      <a:pt x="2753275" y="1963569"/>
                      <a:pt x="2793801" y="2040745"/>
                      <a:pt x="2787656" y="2121574"/>
                    </a:cubicBezTo>
                    <a:cubicBezTo>
                      <a:pt x="2690218" y="2135168"/>
                      <a:pt x="2586488" y="2136629"/>
                      <a:pt x="2487002" y="2137506"/>
                    </a:cubicBezTo>
                    <a:cubicBezTo>
                      <a:pt x="2474273" y="2137068"/>
                      <a:pt x="2461545" y="2136922"/>
                      <a:pt x="2448670" y="2136922"/>
                    </a:cubicBezTo>
                    <a:cubicBezTo>
                      <a:pt x="2445890" y="2136922"/>
                      <a:pt x="2442964" y="2136922"/>
                      <a:pt x="2440184" y="2136922"/>
                    </a:cubicBezTo>
                    <a:cubicBezTo>
                      <a:pt x="2402145" y="2137068"/>
                      <a:pt x="2363667" y="2137214"/>
                      <a:pt x="2326945" y="2128152"/>
                    </a:cubicBezTo>
                    <a:lnTo>
                      <a:pt x="2326945" y="2128152"/>
                    </a:lnTo>
                    <a:cubicBezTo>
                      <a:pt x="2300171" y="2066762"/>
                      <a:pt x="2283785" y="2000111"/>
                      <a:pt x="2258767" y="1937552"/>
                    </a:cubicBezTo>
                    <a:close/>
                    <a:moveTo>
                      <a:pt x="2224678" y="1924982"/>
                    </a:moveTo>
                    <a:cubicBezTo>
                      <a:pt x="2224678" y="1926882"/>
                      <a:pt x="2224678" y="1928782"/>
                      <a:pt x="2224678" y="1930682"/>
                    </a:cubicBezTo>
                    <a:lnTo>
                      <a:pt x="2224678" y="1930828"/>
                    </a:lnTo>
                    <a:cubicBezTo>
                      <a:pt x="2220728" y="1933898"/>
                      <a:pt x="2217363" y="1937844"/>
                      <a:pt x="2214145" y="1941645"/>
                    </a:cubicBezTo>
                    <a:cubicBezTo>
                      <a:pt x="2195125" y="1965177"/>
                      <a:pt x="2179763" y="1991195"/>
                      <a:pt x="2164547" y="2017212"/>
                    </a:cubicBezTo>
                    <a:cubicBezTo>
                      <a:pt x="2163816" y="2014289"/>
                      <a:pt x="2163231" y="2011365"/>
                      <a:pt x="2162499" y="2008442"/>
                    </a:cubicBezTo>
                    <a:cubicBezTo>
                      <a:pt x="2161768" y="2005080"/>
                      <a:pt x="2161036" y="2001719"/>
                      <a:pt x="2160305" y="1998210"/>
                    </a:cubicBezTo>
                    <a:cubicBezTo>
                      <a:pt x="2151526" y="1970732"/>
                      <a:pt x="2152258" y="1935944"/>
                      <a:pt x="2128557" y="1916358"/>
                    </a:cubicBezTo>
                    <a:cubicBezTo>
                      <a:pt x="2099150" y="1897649"/>
                      <a:pt x="2063890" y="1899110"/>
                      <a:pt x="2029509" y="1900718"/>
                    </a:cubicBezTo>
                    <a:cubicBezTo>
                      <a:pt x="2017658" y="1901303"/>
                      <a:pt x="2005808" y="1901741"/>
                      <a:pt x="1994396" y="1901449"/>
                    </a:cubicBezTo>
                    <a:cubicBezTo>
                      <a:pt x="1937630" y="1901887"/>
                      <a:pt x="1880718" y="1902326"/>
                      <a:pt x="1824098" y="1906857"/>
                    </a:cubicBezTo>
                    <a:cubicBezTo>
                      <a:pt x="1819270" y="1907149"/>
                      <a:pt x="1814442" y="1907442"/>
                      <a:pt x="1809468" y="1907734"/>
                    </a:cubicBezTo>
                    <a:cubicBezTo>
                      <a:pt x="1809029" y="1907734"/>
                      <a:pt x="1808444" y="1907734"/>
                      <a:pt x="1808005" y="1907734"/>
                    </a:cubicBezTo>
                    <a:cubicBezTo>
                      <a:pt x="1807419" y="1907734"/>
                      <a:pt x="1806981" y="1907734"/>
                      <a:pt x="1806395" y="1907734"/>
                    </a:cubicBezTo>
                    <a:cubicBezTo>
                      <a:pt x="1801421" y="1907880"/>
                      <a:pt x="1796154" y="1908173"/>
                      <a:pt x="1791033" y="1908319"/>
                    </a:cubicBezTo>
                    <a:cubicBezTo>
                      <a:pt x="1787376" y="1908465"/>
                      <a:pt x="1783572" y="1908611"/>
                      <a:pt x="1779914" y="1908611"/>
                    </a:cubicBezTo>
                    <a:lnTo>
                      <a:pt x="1779914" y="1908611"/>
                    </a:lnTo>
                    <a:cubicBezTo>
                      <a:pt x="1786352" y="1897941"/>
                      <a:pt x="1786498" y="1880840"/>
                      <a:pt x="1788400" y="1869146"/>
                    </a:cubicBezTo>
                    <a:cubicBezTo>
                      <a:pt x="1791765" y="1850437"/>
                      <a:pt x="1795715" y="1831874"/>
                      <a:pt x="1800836" y="1813457"/>
                    </a:cubicBezTo>
                    <a:cubicBezTo>
                      <a:pt x="1873841" y="1813311"/>
                      <a:pt x="1866087" y="1738913"/>
                      <a:pt x="1853213" y="1680447"/>
                    </a:cubicBezTo>
                    <a:cubicBezTo>
                      <a:pt x="1843995" y="1635720"/>
                      <a:pt x="1828048" y="1593040"/>
                      <a:pt x="1811955" y="1550506"/>
                    </a:cubicBezTo>
                    <a:cubicBezTo>
                      <a:pt x="1818977" y="1541882"/>
                      <a:pt x="1823659" y="1529312"/>
                      <a:pt x="1828780" y="1520542"/>
                    </a:cubicBezTo>
                    <a:cubicBezTo>
                      <a:pt x="1839021" y="1502125"/>
                      <a:pt x="1850872" y="1484293"/>
                      <a:pt x="1865209" y="1468653"/>
                    </a:cubicBezTo>
                    <a:cubicBezTo>
                      <a:pt x="1866380" y="1470992"/>
                      <a:pt x="1867550" y="1473330"/>
                      <a:pt x="1869160" y="1475084"/>
                    </a:cubicBezTo>
                    <a:cubicBezTo>
                      <a:pt x="1872378" y="1550360"/>
                      <a:pt x="1895933" y="1620665"/>
                      <a:pt x="1913782" y="1691555"/>
                    </a:cubicBezTo>
                    <a:cubicBezTo>
                      <a:pt x="1928267" y="1739936"/>
                      <a:pt x="1943921" y="1770777"/>
                      <a:pt x="1987520" y="1775162"/>
                    </a:cubicBezTo>
                    <a:cubicBezTo>
                      <a:pt x="1997322" y="1776185"/>
                      <a:pt x="2006978" y="1776478"/>
                      <a:pt x="2016634" y="1776478"/>
                    </a:cubicBezTo>
                    <a:cubicBezTo>
                      <a:pt x="2035069" y="1776478"/>
                      <a:pt x="2053064" y="1775016"/>
                      <a:pt x="2071352" y="1773700"/>
                    </a:cubicBezTo>
                    <a:cubicBezTo>
                      <a:pt x="2097248" y="1771654"/>
                      <a:pt x="2123582" y="1769754"/>
                      <a:pt x="2151380" y="1771800"/>
                    </a:cubicBezTo>
                    <a:cubicBezTo>
                      <a:pt x="2167766" y="1771069"/>
                      <a:pt x="2187225" y="1771946"/>
                      <a:pt x="2205659" y="1770485"/>
                    </a:cubicBezTo>
                    <a:cubicBezTo>
                      <a:pt x="2191467" y="1805126"/>
                      <a:pt x="2178593" y="1842983"/>
                      <a:pt x="2171424" y="1852484"/>
                    </a:cubicBezTo>
                    <a:cubicBezTo>
                      <a:pt x="2160012" y="1872654"/>
                      <a:pt x="2139383" y="1898233"/>
                      <a:pt x="2168937" y="1913581"/>
                    </a:cubicBezTo>
                    <a:cubicBezTo>
                      <a:pt x="2212535" y="1930098"/>
                      <a:pt x="2221752" y="1833482"/>
                      <a:pt x="2232871" y="1805418"/>
                    </a:cubicBezTo>
                    <a:cubicBezTo>
                      <a:pt x="2235505" y="1790656"/>
                      <a:pt x="2240040" y="1775893"/>
                      <a:pt x="2244137" y="1760984"/>
                    </a:cubicBezTo>
                    <a:cubicBezTo>
                      <a:pt x="2264034" y="1750752"/>
                      <a:pt x="2277202" y="1730435"/>
                      <a:pt x="2274275" y="1689801"/>
                    </a:cubicBezTo>
                    <a:cubicBezTo>
                      <a:pt x="2270911" y="1656622"/>
                      <a:pt x="2263595" y="1624465"/>
                      <a:pt x="2255841" y="1592455"/>
                    </a:cubicBezTo>
                    <a:cubicBezTo>
                      <a:pt x="2258036" y="1586901"/>
                      <a:pt x="2260084" y="1581347"/>
                      <a:pt x="2262132" y="1576816"/>
                    </a:cubicBezTo>
                    <a:cubicBezTo>
                      <a:pt x="2275007" y="1546705"/>
                      <a:pt x="2292710" y="1518057"/>
                      <a:pt x="2311583" y="1489993"/>
                    </a:cubicBezTo>
                    <a:cubicBezTo>
                      <a:pt x="2314070" y="1486631"/>
                      <a:pt x="2316557" y="1482977"/>
                      <a:pt x="2319044" y="1479469"/>
                    </a:cubicBezTo>
                    <a:cubicBezTo>
                      <a:pt x="2325628" y="1531066"/>
                      <a:pt x="2339381" y="1591578"/>
                      <a:pt x="2342014" y="1609557"/>
                    </a:cubicBezTo>
                    <a:cubicBezTo>
                      <a:pt x="2355767" y="1672992"/>
                      <a:pt x="2357815" y="1712311"/>
                      <a:pt x="2417800" y="1718888"/>
                    </a:cubicBezTo>
                    <a:cubicBezTo>
                      <a:pt x="2481442" y="1724004"/>
                      <a:pt x="2545231" y="1727804"/>
                      <a:pt x="2609019" y="1732043"/>
                    </a:cubicBezTo>
                    <a:cubicBezTo>
                      <a:pt x="2617358" y="1732043"/>
                      <a:pt x="2625698" y="1732482"/>
                      <a:pt x="2634037" y="1732482"/>
                    </a:cubicBezTo>
                    <a:cubicBezTo>
                      <a:pt x="2634330" y="1732482"/>
                      <a:pt x="2634622" y="1732482"/>
                      <a:pt x="2634915" y="1732482"/>
                    </a:cubicBezTo>
                    <a:cubicBezTo>
                      <a:pt x="2627014" y="1747683"/>
                      <a:pt x="2620870" y="1761715"/>
                      <a:pt x="2618383" y="1766831"/>
                    </a:cubicBezTo>
                    <a:cubicBezTo>
                      <a:pt x="2611652" y="1782470"/>
                      <a:pt x="2599217" y="1806003"/>
                      <a:pt x="2608873" y="1820181"/>
                    </a:cubicBezTo>
                    <a:lnTo>
                      <a:pt x="2608726" y="1820181"/>
                    </a:lnTo>
                    <a:cubicBezTo>
                      <a:pt x="2600387" y="1820766"/>
                      <a:pt x="2592048" y="1821643"/>
                      <a:pt x="2583562" y="1822374"/>
                    </a:cubicBezTo>
                    <a:cubicBezTo>
                      <a:pt x="2579319" y="1822812"/>
                      <a:pt x="2575223" y="1823250"/>
                      <a:pt x="2570980" y="1823689"/>
                    </a:cubicBezTo>
                    <a:cubicBezTo>
                      <a:pt x="2562787" y="1824566"/>
                      <a:pt x="2554448" y="1825443"/>
                      <a:pt x="2546255" y="1826466"/>
                    </a:cubicBezTo>
                    <a:cubicBezTo>
                      <a:pt x="2546108" y="1826466"/>
                      <a:pt x="2546108" y="1826466"/>
                      <a:pt x="2545962" y="1826466"/>
                    </a:cubicBezTo>
                    <a:cubicBezTo>
                      <a:pt x="2537623" y="1827489"/>
                      <a:pt x="2529283" y="1828659"/>
                      <a:pt x="2520944" y="1829682"/>
                    </a:cubicBezTo>
                    <a:cubicBezTo>
                      <a:pt x="2506314" y="1831582"/>
                      <a:pt x="2491829" y="1833628"/>
                      <a:pt x="2477346" y="1835675"/>
                    </a:cubicBezTo>
                    <a:cubicBezTo>
                      <a:pt x="2471640" y="1836552"/>
                      <a:pt x="2465787" y="1837282"/>
                      <a:pt x="2460082" y="1838159"/>
                    </a:cubicBezTo>
                    <a:cubicBezTo>
                      <a:pt x="2451157" y="1839475"/>
                      <a:pt x="2442232" y="1840644"/>
                      <a:pt x="2433308" y="1841960"/>
                    </a:cubicBezTo>
                    <a:cubicBezTo>
                      <a:pt x="2424969" y="1843129"/>
                      <a:pt x="2416629" y="1844152"/>
                      <a:pt x="2408290" y="1845322"/>
                    </a:cubicBezTo>
                    <a:cubicBezTo>
                      <a:pt x="2363667" y="1850291"/>
                      <a:pt x="2320947" y="1859061"/>
                      <a:pt x="2276763" y="1867393"/>
                    </a:cubicBezTo>
                    <a:cubicBezTo>
                      <a:pt x="2247356" y="1867685"/>
                      <a:pt x="2206390" y="1891364"/>
                      <a:pt x="2224678" y="1924982"/>
                    </a:cubicBezTo>
                    <a:close/>
                    <a:moveTo>
                      <a:pt x="1614444" y="1975263"/>
                    </a:moveTo>
                    <a:cubicBezTo>
                      <a:pt x="1690669" y="1978040"/>
                      <a:pt x="1767039" y="1974824"/>
                      <a:pt x="1843410" y="1971608"/>
                    </a:cubicBezTo>
                    <a:cubicBezTo>
                      <a:pt x="1923877" y="1968247"/>
                      <a:pt x="2004491" y="1964739"/>
                      <a:pt x="2084958" y="1968539"/>
                    </a:cubicBezTo>
                    <a:cubicBezTo>
                      <a:pt x="2099003" y="2036652"/>
                      <a:pt x="2126509" y="2104911"/>
                      <a:pt x="2124607" y="2174925"/>
                    </a:cubicBezTo>
                    <a:cubicBezTo>
                      <a:pt x="2012099" y="2175217"/>
                      <a:pt x="1899737" y="2185741"/>
                      <a:pt x="1787229" y="2179310"/>
                    </a:cubicBezTo>
                    <a:cubicBezTo>
                      <a:pt x="1756067" y="2177410"/>
                      <a:pt x="1723880" y="2179602"/>
                      <a:pt x="1693449" y="2171124"/>
                    </a:cubicBezTo>
                    <a:cubicBezTo>
                      <a:pt x="1667553" y="2105788"/>
                      <a:pt x="1641218" y="2040453"/>
                      <a:pt x="1614444" y="1975263"/>
                    </a:cubicBezTo>
                    <a:close/>
                    <a:moveTo>
                      <a:pt x="885850" y="1603856"/>
                    </a:moveTo>
                    <a:cubicBezTo>
                      <a:pt x="890532" y="1596694"/>
                      <a:pt x="888191" y="1587486"/>
                      <a:pt x="891410" y="1579739"/>
                    </a:cubicBezTo>
                    <a:cubicBezTo>
                      <a:pt x="1043566" y="1548898"/>
                      <a:pt x="1199819" y="1550652"/>
                      <a:pt x="1354023" y="1536620"/>
                    </a:cubicBezTo>
                    <a:cubicBezTo>
                      <a:pt x="1436100" y="1526827"/>
                      <a:pt x="1517445" y="1511187"/>
                      <a:pt x="1599375" y="1499494"/>
                    </a:cubicBezTo>
                    <a:cubicBezTo>
                      <a:pt x="1624101" y="1493940"/>
                      <a:pt x="1649411" y="1490578"/>
                      <a:pt x="1674722" y="1490578"/>
                    </a:cubicBezTo>
                    <a:cubicBezTo>
                      <a:pt x="1691108" y="1490578"/>
                      <a:pt x="1707347" y="1492040"/>
                      <a:pt x="1723587" y="1495401"/>
                    </a:cubicBezTo>
                    <a:cubicBezTo>
                      <a:pt x="1751678" y="1577985"/>
                      <a:pt x="1793667" y="1658230"/>
                      <a:pt x="1798641" y="1747245"/>
                    </a:cubicBezTo>
                    <a:cubicBezTo>
                      <a:pt x="1658775" y="1751629"/>
                      <a:pt x="1517884" y="1748414"/>
                      <a:pt x="1379480" y="1771216"/>
                    </a:cubicBezTo>
                    <a:cubicBezTo>
                      <a:pt x="1262291" y="1776770"/>
                      <a:pt x="1145394" y="1792117"/>
                      <a:pt x="1028789" y="1807172"/>
                    </a:cubicBezTo>
                    <a:cubicBezTo>
                      <a:pt x="1003479" y="1807757"/>
                      <a:pt x="968220" y="1813019"/>
                      <a:pt x="959149" y="1781155"/>
                    </a:cubicBezTo>
                    <a:cubicBezTo>
                      <a:pt x="934277" y="1722250"/>
                      <a:pt x="908089" y="1663930"/>
                      <a:pt x="885850" y="1603856"/>
                    </a:cubicBezTo>
                    <a:close/>
                    <a:moveTo>
                      <a:pt x="1528271" y="1380369"/>
                    </a:moveTo>
                    <a:cubicBezTo>
                      <a:pt x="1532514" y="1366483"/>
                      <a:pt x="1562068" y="1310794"/>
                      <a:pt x="1541585" y="1304802"/>
                    </a:cubicBezTo>
                    <a:cubicBezTo>
                      <a:pt x="1549485" y="1259198"/>
                      <a:pt x="1527832" y="1216810"/>
                      <a:pt x="1508228" y="1175007"/>
                    </a:cubicBezTo>
                    <a:cubicBezTo>
                      <a:pt x="1509398" y="1172668"/>
                      <a:pt x="1510715" y="1170476"/>
                      <a:pt x="1511885" y="1168429"/>
                    </a:cubicBezTo>
                    <a:cubicBezTo>
                      <a:pt x="1531197" y="1134519"/>
                      <a:pt x="1553143" y="1102070"/>
                      <a:pt x="1576552" y="1070791"/>
                    </a:cubicBezTo>
                    <a:cubicBezTo>
                      <a:pt x="1577430" y="1072106"/>
                      <a:pt x="1578015" y="1073422"/>
                      <a:pt x="1579039" y="1074737"/>
                    </a:cubicBezTo>
                    <a:cubicBezTo>
                      <a:pt x="1596010" y="1149866"/>
                      <a:pt x="1626295" y="1221926"/>
                      <a:pt x="1649996" y="1295155"/>
                    </a:cubicBezTo>
                    <a:cubicBezTo>
                      <a:pt x="1678672" y="1334035"/>
                      <a:pt x="1735877" y="1329065"/>
                      <a:pt x="1779183" y="1333158"/>
                    </a:cubicBezTo>
                    <a:cubicBezTo>
                      <a:pt x="1789424" y="1334035"/>
                      <a:pt x="1799080" y="1334473"/>
                      <a:pt x="1808444" y="1334473"/>
                    </a:cubicBezTo>
                    <a:cubicBezTo>
                      <a:pt x="1826878" y="1334473"/>
                      <a:pt x="1843118" y="1332427"/>
                      <a:pt x="1857455" y="1328919"/>
                    </a:cubicBezTo>
                    <a:cubicBezTo>
                      <a:pt x="1843410" y="1355375"/>
                      <a:pt x="1830974" y="1383146"/>
                      <a:pt x="1814149" y="1407702"/>
                    </a:cubicBezTo>
                    <a:cubicBezTo>
                      <a:pt x="1806688" y="1420126"/>
                      <a:pt x="1813857" y="1437666"/>
                      <a:pt x="1827317" y="1442343"/>
                    </a:cubicBezTo>
                    <a:cubicBezTo>
                      <a:pt x="1863893" y="1455352"/>
                      <a:pt x="1874573" y="1382562"/>
                      <a:pt x="1887740" y="1358590"/>
                    </a:cubicBezTo>
                    <a:cubicBezTo>
                      <a:pt x="1889935" y="1351428"/>
                      <a:pt x="1899737" y="1326726"/>
                      <a:pt x="1903834" y="1306263"/>
                    </a:cubicBezTo>
                    <a:cubicBezTo>
                      <a:pt x="1939239" y="1275130"/>
                      <a:pt x="1942165" y="1219733"/>
                      <a:pt x="1911441" y="1146797"/>
                    </a:cubicBezTo>
                    <a:cubicBezTo>
                      <a:pt x="1910417" y="1144020"/>
                      <a:pt x="1909686" y="1141242"/>
                      <a:pt x="1908662" y="1138465"/>
                    </a:cubicBezTo>
                    <a:cubicBezTo>
                      <a:pt x="1918757" y="1127649"/>
                      <a:pt x="1922561" y="1106747"/>
                      <a:pt x="1929144" y="1094469"/>
                    </a:cubicBezTo>
                    <a:cubicBezTo>
                      <a:pt x="1940556" y="1071521"/>
                      <a:pt x="1952992" y="1044189"/>
                      <a:pt x="1971134" y="1023725"/>
                    </a:cubicBezTo>
                    <a:cubicBezTo>
                      <a:pt x="1973621" y="1041119"/>
                      <a:pt x="1978595" y="1058513"/>
                      <a:pt x="1981229" y="1075322"/>
                    </a:cubicBezTo>
                    <a:cubicBezTo>
                      <a:pt x="1999955" y="1135981"/>
                      <a:pt x="2011952" y="1233619"/>
                      <a:pt x="2081447" y="1255982"/>
                    </a:cubicBezTo>
                    <a:cubicBezTo>
                      <a:pt x="2096516" y="1259636"/>
                      <a:pt x="2111732" y="1261098"/>
                      <a:pt x="2126947" y="1261098"/>
                    </a:cubicBezTo>
                    <a:cubicBezTo>
                      <a:pt x="2171424" y="1261098"/>
                      <a:pt x="2216193" y="1248966"/>
                      <a:pt x="2260230" y="1245020"/>
                    </a:cubicBezTo>
                    <a:cubicBezTo>
                      <a:pt x="2263303" y="1244874"/>
                      <a:pt x="2266375" y="1244728"/>
                      <a:pt x="2269594" y="1244581"/>
                    </a:cubicBezTo>
                    <a:cubicBezTo>
                      <a:pt x="2251891" y="1281708"/>
                      <a:pt x="2235505" y="1320003"/>
                      <a:pt x="2212682" y="1354498"/>
                    </a:cubicBezTo>
                    <a:cubicBezTo>
                      <a:pt x="2208878" y="1361806"/>
                      <a:pt x="2202294" y="1370284"/>
                      <a:pt x="2196149" y="1379054"/>
                    </a:cubicBezTo>
                    <a:cubicBezTo>
                      <a:pt x="2185615" y="1372769"/>
                      <a:pt x="2171424" y="1370138"/>
                      <a:pt x="2151819" y="1371015"/>
                    </a:cubicBezTo>
                    <a:cubicBezTo>
                      <a:pt x="2082471" y="1368968"/>
                      <a:pt x="2016341" y="1401709"/>
                      <a:pt x="1947579" y="1406971"/>
                    </a:cubicBezTo>
                    <a:cubicBezTo>
                      <a:pt x="1924024" y="1409895"/>
                      <a:pt x="1899884" y="1411941"/>
                      <a:pt x="1877353" y="1421149"/>
                    </a:cubicBezTo>
                    <a:cubicBezTo>
                      <a:pt x="1872817" y="1423196"/>
                      <a:pt x="1868867" y="1427727"/>
                      <a:pt x="1866234" y="1432843"/>
                    </a:cubicBezTo>
                    <a:cubicBezTo>
                      <a:pt x="1849262" y="1440151"/>
                      <a:pt x="1833900" y="1453306"/>
                      <a:pt x="1821611" y="1466314"/>
                    </a:cubicBezTo>
                    <a:cubicBezTo>
                      <a:pt x="1815612" y="1474500"/>
                      <a:pt x="1803469" y="1486193"/>
                      <a:pt x="1792789" y="1498617"/>
                    </a:cubicBezTo>
                    <a:cubicBezTo>
                      <a:pt x="1784596" y="1473915"/>
                      <a:pt x="1776988" y="1448044"/>
                      <a:pt x="1753580" y="1436204"/>
                    </a:cubicBezTo>
                    <a:cubicBezTo>
                      <a:pt x="1685987" y="1410918"/>
                      <a:pt x="1613713" y="1430796"/>
                      <a:pt x="1545243" y="1441174"/>
                    </a:cubicBezTo>
                    <a:cubicBezTo>
                      <a:pt x="1530027" y="1442928"/>
                      <a:pt x="1514958" y="1445120"/>
                      <a:pt x="1499742" y="1447605"/>
                    </a:cubicBezTo>
                    <a:cubicBezTo>
                      <a:pt x="1512617" y="1429042"/>
                      <a:pt x="1518469" y="1395570"/>
                      <a:pt x="1528271" y="1380369"/>
                    </a:cubicBezTo>
                    <a:close/>
                    <a:moveTo>
                      <a:pt x="800702" y="1379346"/>
                    </a:moveTo>
                    <a:cubicBezTo>
                      <a:pt x="786364" y="1361660"/>
                      <a:pt x="772611" y="1345728"/>
                      <a:pt x="762224" y="1324826"/>
                    </a:cubicBezTo>
                    <a:cubicBezTo>
                      <a:pt x="744082" y="1284485"/>
                      <a:pt x="720088" y="1245020"/>
                      <a:pt x="713651" y="1200586"/>
                    </a:cubicBezTo>
                    <a:cubicBezTo>
                      <a:pt x="713358" y="1194593"/>
                      <a:pt x="713504" y="1188162"/>
                      <a:pt x="716430" y="1182753"/>
                    </a:cubicBezTo>
                    <a:cubicBezTo>
                      <a:pt x="718479" y="1182607"/>
                      <a:pt x="720527" y="1182461"/>
                      <a:pt x="722575" y="1182315"/>
                    </a:cubicBezTo>
                    <a:cubicBezTo>
                      <a:pt x="728866" y="1187723"/>
                      <a:pt x="737352" y="1190500"/>
                      <a:pt x="745838" y="1189185"/>
                    </a:cubicBezTo>
                    <a:cubicBezTo>
                      <a:pt x="777732" y="1183046"/>
                      <a:pt x="808163" y="1171499"/>
                      <a:pt x="839765" y="1163898"/>
                    </a:cubicBezTo>
                    <a:cubicBezTo>
                      <a:pt x="972755" y="1133496"/>
                      <a:pt x="1102966" y="1108209"/>
                      <a:pt x="1237273" y="1081168"/>
                    </a:cubicBezTo>
                    <a:cubicBezTo>
                      <a:pt x="1281895" y="1072983"/>
                      <a:pt x="1327981" y="1064506"/>
                      <a:pt x="1373189" y="1072983"/>
                    </a:cubicBezTo>
                    <a:cubicBezTo>
                      <a:pt x="1392940" y="1074591"/>
                      <a:pt x="1400109" y="1092862"/>
                      <a:pt x="1408009" y="1108355"/>
                    </a:cubicBezTo>
                    <a:cubicBezTo>
                      <a:pt x="1421031" y="1133788"/>
                      <a:pt x="1431272" y="1160098"/>
                      <a:pt x="1442537" y="1186408"/>
                    </a:cubicBezTo>
                    <a:cubicBezTo>
                      <a:pt x="1442684" y="1186700"/>
                      <a:pt x="1442830" y="1187138"/>
                      <a:pt x="1442976" y="1187431"/>
                    </a:cubicBezTo>
                    <a:cubicBezTo>
                      <a:pt x="1441074" y="1197662"/>
                      <a:pt x="1443561" y="1207163"/>
                      <a:pt x="1454973" y="1214179"/>
                    </a:cubicBezTo>
                    <a:cubicBezTo>
                      <a:pt x="1468579" y="1241073"/>
                      <a:pt x="1484380" y="1268406"/>
                      <a:pt x="1479406" y="1298224"/>
                    </a:cubicBezTo>
                    <a:cubicBezTo>
                      <a:pt x="1286870" y="1346020"/>
                      <a:pt x="1086872" y="1354498"/>
                      <a:pt x="890971" y="1383585"/>
                    </a:cubicBezTo>
                    <a:cubicBezTo>
                      <a:pt x="860833" y="1384316"/>
                      <a:pt x="830109" y="1386216"/>
                      <a:pt x="800702" y="1379346"/>
                    </a:cubicBezTo>
                    <a:close/>
                    <a:moveTo>
                      <a:pt x="1805079" y="1280246"/>
                    </a:moveTo>
                    <a:cubicBezTo>
                      <a:pt x="1805079" y="1280246"/>
                      <a:pt x="1805517" y="1280246"/>
                      <a:pt x="1805810" y="1280246"/>
                    </a:cubicBezTo>
                    <a:cubicBezTo>
                      <a:pt x="1795861" y="1280100"/>
                      <a:pt x="1785620" y="1280538"/>
                      <a:pt x="1775086" y="1280977"/>
                    </a:cubicBezTo>
                    <a:cubicBezTo>
                      <a:pt x="1743485" y="1282292"/>
                      <a:pt x="1710420" y="1283754"/>
                      <a:pt x="1684231" y="1268260"/>
                    </a:cubicBezTo>
                    <a:cubicBezTo>
                      <a:pt x="1654532" y="1207602"/>
                      <a:pt x="1623808" y="1143727"/>
                      <a:pt x="1595571" y="1081753"/>
                    </a:cubicBezTo>
                    <a:cubicBezTo>
                      <a:pt x="1596742" y="1081899"/>
                      <a:pt x="1597912" y="1081753"/>
                      <a:pt x="1599082" y="1081753"/>
                    </a:cubicBezTo>
                    <a:cubicBezTo>
                      <a:pt x="1599375" y="1081753"/>
                      <a:pt x="1599668" y="1081753"/>
                      <a:pt x="1599960" y="1081753"/>
                    </a:cubicBezTo>
                    <a:cubicBezTo>
                      <a:pt x="1606837" y="1081461"/>
                      <a:pt x="1613713" y="1078830"/>
                      <a:pt x="1618541" y="1073568"/>
                    </a:cubicBezTo>
                    <a:cubicBezTo>
                      <a:pt x="1675746" y="1045504"/>
                      <a:pt x="1746850" y="1030887"/>
                      <a:pt x="1810638" y="1041411"/>
                    </a:cubicBezTo>
                    <a:cubicBezTo>
                      <a:pt x="1826732" y="1094323"/>
                      <a:pt x="1843703" y="1148697"/>
                      <a:pt x="1863454" y="1200586"/>
                    </a:cubicBezTo>
                    <a:cubicBezTo>
                      <a:pt x="1885107" y="1259344"/>
                      <a:pt x="1864039" y="1277322"/>
                      <a:pt x="1805079" y="1280246"/>
                    </a:cubicBezTo>
                    <a:close/>
                    <a:moveTo>
                      <a:pt x="1890081" y="1080730"/>
                    </a:moveTo>
                    <a:cubicBezTo>
                      <a:pt x="1886424" y="1068306"/>
                      <a:pt x="1882766" y="1056028"/>
                      <a:pt x="1879255" y="1043604"/>
                    </a:cubicBezTo>
                    <a:cubicBezTo>
                      <a:pt x="1881449" y="1046819"/>
                      <a:pt x="1884375" y="1049743"/>
                      <a:pt x="1887887" y="1051497"/>
                    </a:cubicBezTo>
                    <a:cubicBezTo>
                      <a:pt x="1896226" y="1055590"/>
                      <a:pt x="1902956" y="1055151"/>
                      <a:pt x="1908662" y="1052374"/>
                    </a:cubicBezTo>
                    <a:cubicBezTo>
                      <a:pt x="1901786" y="1062167"/>
                      <a:pt x="1895494" y="1071960"/>
                      <a:pt x="1890081" y="1080730"/>
                    </a:cubicBezTo>
                    <a:close/>
                    <a:moveTo>
                      <a:pt x="2400097" y="1028549"/>
                    </a:moveTo>
                    <a:cubicBezTo>
                      <a:pt x="2402877" y="1045212"/>
                      <a:pt x="2406681" y="1060998"/>
                      <a:pt x="2407705" y="1070791"/>
                    </a:cubicBezTo>
                    <a:cubicBezTo>
                      <a:pt x="2432430" y="1172376"/>
                      <a:pt x="2441647" y="1245458"/>
                      <a:pt x="2565421" y="1245020"/>
                    </a:cubicBezTo>
                    <a:cubicBezTo>
                      <a:pt x="2571712" y="1245458"/>
                      <a:pt x="2578003" y="1245751"/>
                      <a:pt x="2584294" y="1245751"/>
                    </a:cubicBezTo>
                    <a:cubicBezTo>
                      <a:pt x="2617797" y="1245751"/>
                      <a:pt x="2650862" y="1239758"/>
                      <a:pt x="2684073" y="1235958"/>
                    </a:cubicBezTo>
                    <a:cubicBezTo>
                      <a:pt x="2694022" y="1234642"/>
                      <a:pt x="2704263" y="1234204"/>
                      <a:pt x="2714504" y="1233327"/>
                    </a:cubicBezTo>
                    <a:cubicBezTo>
                      <a:pt x="2702654" y="1253205"/>
                      <a:pt x="2690949" y="1273230"/>
                      <a:pt x="2678806" y="1293108"/>
                    </a:cubicBezTo>
                    <a:cubicBezTo>
                      <a:pt x="2666809" y="1316056"/>
                      <a:pt x="2628331" y="1348651"/>
                      <a:pt x="2662420" y="1369991"/>
                    </a:cubicBezTo>
                    <a:cubicBezTo>
                      <a:pt x="2675002" y="1376861"/>
                      <a:pt x="2690949" y="1371745"/>
                      <a:pt x="2698118" y="1359175"/>
                    </a:cubicBezTo>
                    <a:cubicBezTo>
                      <a:pt x="2725331" y="1311087"/>
                      <a:pt x="2748886" y="1261098"/>
                      <a:pt x="2775074" y="1212571"/>
                    </a:cubicBezTo>
                    <a:cubicBezTo>
                      <a:pt x="2818380" y="1168868"/>
                      <a:pt x="2805798" y="1099731"/>
                      <a:pt x="2784584" y="1036296"/>
                    </a:cubicBezTo>
                    <a:cubicBezTo>
                      <a:pt x="2794386" y="1029718"/>
                      <a:pt x="2804189" y="1020510"/>
                      <a:pt x="2813845" y="1012325"/>
                    </a:cubicBezTo>
                    <a:cubicBezTo>
                      <a:pt x="2820721" y="1014517"/>
                      <a:pt x="2828621" y="1013201"/>
                      <a:pt x="2833596" y="1007647"/>
                    </a:cubicBezTo>
                    <a:cubicBezTo>
                      <a:pt x="2838131" y="1002531"/>
                      <a:pt x="2842813" y="997123"/>
                      <a:pt x="2847787" y="991861"/>
                    </a:cubicBezTo>
                    <a:cubicBezTo>
                      <a:pt x="2855249" y="989377"/>
                      <a:pt x="2863734" y="989377"/>
                      <a:pt x="2871489" y="987623"/>
                    </a:cubicBezTo>
                    <a:cubicBezTo>
                      <a:pt x="2869733" y="1018610"/>
                      <a:pt x="2878072" y="1064213"/>
                      <a:pt x="2878804" y="1077222"/>
                    </a:cubicBezTo>
                    <a:cubicBezTo>
                      <a:pt x="2888606" y="1123703"/>
                      <a:pt x="2892410" y="1177638"/>
                      <a:pt x="2923573" y="1215494"/>
                    </a:cubicBezTo>
                    <a:cubicBezTo>
                      <a:pt x="2942153" y="1232742"/>
                      <a:pt x="2968488" y="1238296"/>
                      <a:pt x="2993067" y="1240489"/>
                    </a:cubicBezTo>
                    <a:cubicBezTo>
                      <a:pt x="3001406" y="1241073"/>
                      <a:pt x="3009892" y="1241366"/>
                      <a:pt x="3018378" y="1241366"/>
                    </a:cubicBezTo>
                    <a:cubicBezTo>
                      <a:pt x="3046175" y="1241366"/>
                      <a:pt x="3074119" y="1238881"/>
                      <a:pt x="3101917" y="1238004"/>
                    </a:cubicBezTo>
                    <a:cubicBezTo>
                      <a:pt x="3113768" y="1236689"/>
                      <a:pt x="3126496" y="1236689"/>
                      <a:pt x="3139078" y="1235958"/>
                    </a:cubicBezTo>
                    <a:cubicBezTo>
                      <a:pt x="3121668" y="1260075"/>
                      <a:pt x="3106160" y="1285362"/>
                      <a:pt x="3087433" y="1308456"/>
                    </a:cubicBezTo>
                    <a:cubicBezTo>
                      <a:pt x="3078362" y="1322780"/>
                      <a:pt x="3058172" y="1336958"/>
                      <a:pt x="3043835" y="1352452"/>
                    </a:cubicBezTo>
                    <a:cubicBezTo>
                      <a:pt x="3007990" y="1354206"/>
                      <a:pt x="2972146" y="1361075"/>
                      <a:pt x="2950200" y="1362391"/>
                    </a:cubicBezTo>
                    <a:cubicBezTo>
                      <a:pt x="2912307" y="1365168"/>
                      <a:pt x="2873244" y="1367214"/>
                      <a:pt x="2835205" y="1370576"/>
                    </a:cubicBezTo>
                    <a:cubicBezTo>
                      <a:pt x="2816478" y="1373061"/>
                      <a:pt x="2789704" y="1370722"/>
                      <a:pt x="2771416" y="1381685"/>
                    </a:cubicBezTo>
                    <a:cubicBezTo>
                      <a:pt x="2761175" y="1374523"/>
                      <a:pt x="2757518" y="1384169"/>
                      <a:pt x="2757079" y="1400394"/>
                    </a:cubicBezTo>
                    <a:cubicBezTo>
                      <a:pt x="2723721" y="1420126"/>
                      <a:pt x="2706897" y="1458129"/>
                      <a:pt x="2687731" y="1490432"/>
                    </a:cubicBezTo>
                    <a:cubicBezTo>
                      <a:pt x="2682171" y="1456667"/>
                      <a:pt x="2675295" y="1423488"/>
                      <a:pt x="2666224" y="1391185"/>
                    </a:cubicBezTo>
                    <a:cubicBezTo>
                      <a:pt x="2635500" y="1321172"/>
                      <a:pt x="2492122" y="1358152"/>
                      <a:pt x="2438282" y="1363122"/>
                    </a:cubicBezTo>
                    <a:cubicBezTo>
                      <a:pt x="2410484" y="1368091"/>
                      <a:pt x="2339820" y="1362683"/>
                      <a:pt x="2325189" y="1400248"/>
                    </a:cubicBezTo>
                    <a:cubicBezTo>
                      <a:pt x="2318020" y="1402440"/>
                      <a:pt x="2315241" y="1415010"/>
                      <a:pt x="2315241" y="1432989"/>
                    </a:cubicBezTo>
                    <a:cubicBezTo>
                      <a:pt x="2285102" y="1458422"/>
                      <a:pt x="2259938" y="1489409"/>
                      <a:pt x="2238577" y="1522881"/>
                    </a:cubicBezTo>
                    <a:cubicBezTo>
                      <a:pt x="2234335" y="1504025"/>
                      <a:pt x="2230677" y="1485170"/>
                      <a:pt x="2228190" y="1465876"/>
                    </a:cubicBezTo>
                    <a:cubicBezTo>
                      <a:pt x="2226727" y="1451844"/>
                      <a:pt x="2225117" y="1439566"/>
                      <a:pt x="2222923" y="1428896"/>
                    </a:cubicBezTo>
                    <a:cubicBezTo>
                      <a:pt x="2242528" y="1413110"/>
                      <a:pt x="2253939" y="1370722"/>
                      <a:pt x="2265790" y="1353475"/>
                    </a:cubicBezTo>
                    <a:cubicBezTo>
                      <a:pt x="2270764" y="1343682"/>
                      <a:pt x="2299879" y="1278638"/>
                      <a:pt x="2310851" y="1233619"/>
                    </a:cubicBezTo>
                    <a:cubicBezTo>
                      <a:pt x="2318606" y="1228796"/>
                      <a:pt x="2325189" y="1222218"/>
                      <a:pt x="2329871" y="1213010"/>
                    </a:cubicBezTo>
                    <a:cubicBezTo>
                      <a:pt x="2347281" y="1181876"/>
                      <a:pt x="2345965" y="1146358"/>
                      <a:pt x="2339527" y="1112155"/>
                    </a:cubicBezTo>
                    <a:cubicBezTo>
                      <a:pt x="2349037" y="1103386"/>
                      <a:pt x="2353280" y="1085553"/>
                      <a:pt x="2360302" y="1075176"/>
                    </a:cubicBezTo>
                    <a:cubicBezTo>
                      <a:pt x="2371275" y="1058659"/>
                      <a:pt x="2384150" y="1041265"/>
                      <a:pt x="2400097" y="1028549"/>
                    </a:cubicBezTo>
                    <a:close/>
                    <a:moveTo>
                      <a:pt x="2432430" y="992446"/>
                    </a:moveTo>
                    <a:cubicBezTo>
                      <a:pt x="2455546" y="1001216"/>
                      <a:pt x="2480272" y="984261"/>
                      <a:pt x="2503827" y="981922"/>
                    </a:cubicBezTo>
                    <a:cubicBezTo>
                      <a:pt x="2566445" y="974614"/>
                      <a:pt x="2634915" y="961605"/>
                      <a:pt x="2695777" y="982653"/>
                    </a:cubicBezTo>
                    <a:cubicBezTo>
                      <a:pt x="2712017" y="1040827"/>
                      <a:pt x="2752397" y="1103824"/>
                      <a:pt x="2732207" y="1165214"/>
                    </a:cubicBezTo>
                    <a:cubicBezTo>
                      <a:pt x="2680415" y="1172814"/>
                      <a:pt x="2628039" y="1181730"/>
                      <a:pt x="2575662" y="1183630"/>
                    </a:cubicBezTo>
                    <a:cubicBezTo>
                      <a:pt x="2550205" y="1182023"/>
                      <a:pt x="2519920" y="1185238"/>
                      <a:pt x="2498413" y="1169599"/>
                    </a:cubicBezTo>
                    <a:cubicBezTo>
                      <a:pt x="2467836" y="1123410"/>
                      <a:pt x="2452474" y="1068891"/>
                      <a:pt x="2438575" y="1015540"/>
                    </a:cubicBezTo>
                    <a:cubicBezTo>
                      <a:pt x="2440477" y="1015686"/>
                      <a:pt x="2442379" y="1014955"/>
                      <a:pt x="2442818" y="1012617"/>
                    </a:cubicBezTo>
                    <a:cubicBezTo>
                      <a:pt x="2443403" y="1008963"/>
                      <a:pt x="2444134" y="1005016"/>
                      <a:pt x="2442525" y="1001362"/>
                    </a:cubicBezTo>
                    <a:cubicBezTo>
                      <a:pt x="2439599" y="998731"/>
                      <a:pt x="2436527" y="997123"/>
                      <a:pt x="2433308" y="995662"/>
                    </a:cubicBezTo>
                    <a:cubicBezTo>
                      <a:pt x="2433015" y="994785"/>
                      <a:pt x="2432723" y="993615"/>
                      <a:pt x="2432430" y="992446"/>
                    </a:cubicBezTo>
                    <a:close/>
                    <a:moveTo>
                      <a:pt x="3284797" y="960436"/>
                    </a:moveTo>
                    <a:cubicBezTo>
                      <a:pt x="3287870" y="964967"/>
                      <a:pt x="3291820" y="968621"/>
                      <a:pt x="3297087" y="970813"/>
                    </a:cubicBezTo>
                    <a:cubicBezTo>
                      <a:pt x="3297087" y="1026941"/>
                      <a:pt x="3308352" y="1083069"/>
                      <a:pt x="3316399" y="1138611"/>
                    </a:cubicBezTo>
                    <a:cubicBezTo>
                      <a:pt x="3321666" y="1196347"/>
                      <a:pt x="3360583" y="1220756"/>
                      <a:pt x="3415447" y="1223534"/>
                    </a:cubicBezTo>
                    <a:cubicBezTo>
                      <a:pt x="3425542" y="1224264"/>
                      <a:pt x="3435637" y="1224557"/>
                      <a:pt x="3445878" y="1224557"/>
                    </a:cubicBezTo>
                    <a:cubicBezTo>
                      <a:pt x="3496792" y="1224557"/>
                      <a:pt x="3547559" y="1216225"/>
                      <a:pt x="3597303" y="1206140"/>
                    </a:cubicBezTo>
                    <a:cubicBezTo>
                      <a:pt x="3586183" y="1224264"/>
                      <a:pt x="3576820" y="1241220"/>
                      <a:pt x="3571553" y="1247359"/>
                    </a:cubicBezTo>
                    <a:cubicBezTo>
                      <a:pt x="3553119" y="1276299"/>
                      <a:pt x="3533953" y="1304948"/>
                      <a:pt x="3512446" y="1331696"/>
                    </a:cubicBezTo>
                    <a:cubicBezTo>
                      <a:pt x="3506009" y="1338273"/>
                      <a:pt x="3498401" y="1346020"/>
                      <a:pt x="3492549" y="1354498"/>
                    </a:cubicBezTo>
                    <a:cubicBezTo>
                      <a:pt x="3474554" y="1353036"/>
                      <a:pt x="3455973" y="1354352"/>
                      <a:pt x="3439879" y="1352305"/>
                    </a:cubicBezTo>
                    <a:cubicBezTo>
                      <a:pt x="3415886" y="1352305"/>
                      <a:pt x="3391892" y="1353475"/>
                      <a:pt x="3367898" y="1354644"/>
                    </a:cubicBezTo>
                    <a:cubicBezTo>
                      <a:pt x="3340539" y="1355959"/>
                      <a:pt x="3313327" y="1357421"/>
                      <a:pt x="3285968" y="1356983"/>
                    </a:cubicBezTo>
                    <a:cubicBezTo>
                      <a:pt x="3283919" y="1356983"/>
                      <a:pt x="3282018" y="1356983"/>
                      <a:pt x="3279969" y="1356983"/>
                    </a:cubicBezTo>
                    <a:cubicBezTo>
                      <a:pt x="3266802" y="1356983"/>
                      <a:pt x="3252318" y="1356983"/>
                      <a:pt x="3243686" y="1371161"/>
                    </a:cubicBezTo>
                    <a:cubicBezTo>
                      <a:pt x="3238858" y="1378761"/>
                      <a:pt x="3237541" y="1388701"/>
                      <a:pt x="3239150" y="1397763"/>
                    </a:cubicBezTo>
                    <a:cubicBezTo>
                      <a:pt x="3215888" y="1422611"/>
                      <a:pt x="3196283" y="1450967"/>
                      <a:pt x="3177118" y="1479177"/>
                    </a:cubicBezTo>
                    <a:cubicBezTo>
                      <a:pt x="3169949" y="1444974"/>
                      <a:pt x="3162048" y="1416033"/>
                      <a:pt x="3156781" y="1400832"/>
                    </a:cubicBezTo>
                    <a:cubicBezTo>
                      <a:pt x="3150344" y="1381246"/>
                      <a:pt x="3136738" y="1369114"/>
                      <a:pt x="3119327" y="1361806"/>
                    </a:cubicBezTo>
                    <a:cubicBezTo>
                      <a:pt x="3125765" y="1352598"/>
                      <a:pt x="3131763" y="1344120"/>
                      <a:pt x="3136591" y="1338273"/>
                    </a:cubicBezTo>
                    <a:cubicBezTo>
                      <a:pt x="3164389" y="1291647"/>
                      <a:pt x="3189846" y="1245312"/>
                      <a:pt x="3220277" y="1200147"/>
                    </a:cubicBezTo>
                    <a:cubicBezTo>
                      <a:pt x="3223349" y="1191816"/>
                      <a:pt x="3217936" y="1184215"/>
                      <a:pt x="3210475" y="1181438"/>
                    </a:cubicBezTo>
                    <a:cubicBezTo>
                      <a:pt x="3220131" y="1150012"/>
                      <a:pt x="3218668" y="1112155"/>
                      <a:pt x="3212962" y="1074445"/>
                    </a:cubicBezTo>
                    <a:cubicBezTo>
                      <a:pt x="3224520" y="1060267"/>
                      <a:pt x="3230372" y="1034834"/>
                      <a:pt x="3240613" y="1021679"/>
                    </a:cubicBezTo>
                    <a:cubicBezTo>
                      <a:pt x="3253196" y="999608"/>
                      <a:pt x="3270606" y="981045"/>
                      <a:pt x="3284797" y="960436"/>
                    </a:cubicBezTo>
                    <a:close/>
                    <a:moveTo>
                      <a:pt x="3555460" y="956197"/>
                    </a:moveTo>
                    <a:cubicBezTo>
                      <a:pt x="3575796" y="1014809"/>
                      <a:pt x="3602716" y="1082192"/>
                      <a:pt x="3580624" y="1143727"/>
                    </a:cubicBezTo>
                    <a:cubicBezTo>
                      <a:pt x="3571846" y="1146066"/>
                      <a:pt x="3562921" y="1147966"/>
                      <a:pt x="3554143" y="1149866"/>
                    </a:cubicBezTo>
                    <a:cubicBezTo>
                      <a:pt x="3524297" y="1155713"/>
                      <a:pt x="3494158" y="1160098"/>
                      <a:pt x="3463727" y="1162583"/>
                    </a:cubicBezTo>
                    <a:cubicBezTo>
                      <a:pt x="3456705" y="1162436"/>
                      <a:pt x="3449097" y="1162583"/>
                      <a:pt x="3441343" y="1163021"/>
                    </a:cubicBezTo>
                    <a:cubicBezTo>
                      <a:pt x="3415739" y="1164190"/>
                      <a:pt x="3387941" y="1165214"/>
                      <a:pt x="3369800" y="1147820"/>
                    </a:cubicBezTo>
                    <a:cubicBezTo>
                      <a:pt x="3343758" y="1092862"/>
                      <a:pt x="3336296" y="1030741"/>
                      <a:pt x="3318447" y="972860"/>
                    </a:cubicBezTo>
                    <a:cubicBezTo>
                      <a:pt x="3362338" y="951958"/>
                      <a:pt x="3412667" y="939096"/>
                      <a:pt x="3462264" y="939096"/>
                    </a:cubicBezTo>
                    <a:cubicBezTo>
                      <a:pt x="3494158" y="938803"/>
                      <a:pt x="3525906" y="944211"/>
                      <a:pt x="3555460" y="956197"/>
                    </a:cubicBezTo>
                    <a:close/>
                    <a:moveTo>
                      <a:pt x="4100296" y="1181876"/>
                    </a:moveTo>
                    <a:cubicBezTo>
                      <a:pt x="4108050" y="1145920"/>
                      <a:pt x="4108342" y="1109232"/>
                      <a:pt x="4105124" y="1072837"/>
                    </a:cubicBezTo>
                    <a:cubicBezTo>
                      <a:pt x="4132337" y="1074883"/>
                      <a:pt x="4146967" y="1026502"/>
                      <a:pt x="4165986" y="1010424"/>
                    </a:cubicBezTo>
                    <a:cubicBezTo>
                      <a:pt x="4170229" y="1002239"/>
                      <a:pt x="4195394" y="979291"/>
                      <a:pt x="4210024" y="959997"/>
                    </a:cubicBezTo>
                    <a:cubicBezTo>
                      <a:pt x="4202416" y="1025918"/>
                      <a:pt x="4204757" y="1093300"/>
                      <a:pt x="4215437" y="1158782"/>
                    </a:cubicBezTo>
                    <a:cubicBezTo>
                      <a:pt x="4244990" y="1233473"/>
                      <a:pt x="4393050" y="1230257"/>
                      <a:pt x="4461374" y="1232304"/>
                    </a:cubicBezTo>
                    <a:cubicBezTo>
                      <a:pt x="4465178" y="1232742"/>
                      <a:pt x="4468689" y="1232742"/>
                      <a:pt x="4472201" y="1232888"/>
                    </a:cubicBezTo>
                    <a:cubicBezTo>
                      <a:pt x="4465032" y="1243120"/>
                      <a:pt x="4459033" y="1252182"/>
                      <a:pt x="4455522" y="1255836"/>
                    </a:cubicBezTo>
                    <a:cubicBezTo>
                      <a:pt x="4445573" y="1276446"/>
                      <a:pt x="4408558" y="1310648"/>
                      <a:pt x="4409144" y="1336520"/>
                    </a:cubicBezTo>
                    <a:cubicBezTo>
                      <a:pt x="4363497" y="1326873"/>
                      <a:pt x="4316533" y="1327896"/>
                      <a:pt x="4270008" y="1328773"/>
                    </a:cubicBezTo>
                    <a:cubicBezTo>
                      <a:pt x="4251428" y="1329211"/>
                      <a:pt x="4233140" y="1329504"/>
                      <a:pt x="4214852" y="1329357"/>
                    </a:cubicBezTo>
                    <a:cubicBezTo>
                      <a:pt x="4192321" y="1330381"/>
                      <a:pt x="4169644" y="1329650"/>
                      <a:pt x="4147113" y="1328627"/>
                    </a:cubicBezTo>
                    <a:cubicBezTo>
                      <a:pt x="4144626" y="1328627"/>
                      <a:pt x="4142139" y="1328480"/>
                      <a:pt x="4139505" y="1328334"/>
                    </a:cubicBezTo>
                    <a:cubicBezTo>
                      <a:pt x="4129996" y="1327750"/>
                      <a:pt x="4120193" y="1327311"/>
                      <a:pt x="4112146" y="1334327"/>
                    </a:cubicBezTo>
                    <a:cubicBezTo>
                      <a:pt x="4101027" y="1342658"/>
                      <a:pt x="4096931" y="1360783"/>
                      <a:pt x="4101613" y="1374961"/>
                    </a:cubicBezTo>
                    <a:cubicBezTo>
                      <a:pt x="4086689" y="1388262"/>
                      <a:pt x="4072352" y="1404194"/>
                      <a:pt x="4067085" y="1408725"/>
                    </a:cubicBezTo>
                    <a:cubicBezTo>
                      <a:pt x="4061086" y="1416911"/>
                      <a:pt x="4047480" y="1428458"/>
                      <a:pt x="4033874" y="1441028"/>
                    </a:cubicBezTo>
                    <a:cubicBezTo>
                      <a:pt x="4032264" y="1427288"/>
                      <a:pt x="4030363" y="1413695"/>
                      <a:pt x="4028168" y="1400102"/>
                    </a:cubicBezTo>
                    <a:cubicBezTo>
                      <a:pt x="4025827" y="1374815"/>
                      <a:pt x="4015000" y="1351136"/>
                      <a:pt x="3994664" y="1345143"/>
                    </a:cubicBezTo>
                    <a:cubicBezTo>
                      <a:pt x="3992616" y="1344559"/>
                      <a:pt x="3990568" y="1344120"/>
                      <a:pt x="3988666" y="1343535"/>
                    </a:cubicBezTo>
                    <a:cubicBezTo>
                      <a:pt x="4013245" y="1317810"/>
                      <a:pt x="4035337" y="1270014"/>
                      <a:pt x="4051430" y="1237419"/>
                    </a:cubicBezTo>
                    <a:cubicBezTo>
                      <a:pt x="4075570" y="1229673"/>
                      <a:pt x="4094297" y="1214033"/>
                      <a:pt x="4100296" y="1181876"/>
                    </a:cubicBezTo>
                    <a:close/>
                    <a:moveTo>
                      <a:pt x="4494878" y="1054566"/>
                    </a:moveTo>
                    <a:cubicBezTo>
                      <a:pt x="4493268" y="1093446"/>
                      <a:pt x="4496634" y="1129841"/>
                      <a:pt x="4485368" y="1168429"/>
                    </a:cubicBezTo>
                    <a:cubicBezTo>
                      <a:pt x="4466056" y="1169452"/>
                      <a:pt x="4446744" y="1169599"/>
                      <a:pt x="4427432" y="1169745"/>
                    </a:cubicBezTo>
                    <a:cubicBezTo>
                      <a:pt x="4372421" y="1169160"/>
                      <a:pt x="4311705" y="1168137"/>
                      <a:pt x="4262693" y="1141242"/>
                    </a:cubicBezTo>
                    <a:cubicBezTo>
                      <a:pt x="4242942" y="1084530"/>
                      <a:pt x="4237822" y="1025187"/>
                      <a:pt x="4236505" y="965259"/>
                    </a:cubicBezTo>
                    <a:cubicBezTo>
                      <a:pt x="4243674" y="963651"/>
                      <a:pt x="4250404" y="959705"/>
                      <a:pt x="4255085" y="953712"/>
                    </a:cubicBezTo>
                    <a:cubicBezTo>
                      <a:pt x="4255378" y="953274"/>
                      <a:pt x="4255671" y="952835"/>
                      <a:pt x="4255963" y="952543"/>
                    </a:cubicBezTo>
                    <a:cubicBezTo>
                      <a:pt x="4301025" y="942604"/>
                      <a:pt x="4351500" y="934711"/>
                      <a:pt x="4399780" y="934711"/>
                    </a:cubicBezTo>
                    <a:cubicBezTo>
                      <a:pt x="4408412" y="934711"/>
                      <a:pt x="4417044" y="935003"/>
                      <a:pt x="4425530" y="935441"/>
                    </a:cubicBezTo>
                    <a:cubicBezTo>
                      <a:pt x="4446451" y="939096"/>
                      <a:pt x="4474834" y="936026"/>
                      <a:pt x="4490050" y="952981"/>
                    </a:cubicBezTo>
                    <a:cubicBezTo>
                      <a:pt x="4497072" y="986161"/>
                      <a:pt x="4494585" y="1020656"/>
                      <a:pt x="4494878" y="1054566"/>
                    </a:cubicBezTo>
                    <a:close/>
                    <a:moveTo>
                      <a:pt x="4365399" y="1821789"/>
                    </a:moveTo>
                    <a:cubicBezTo>
                      <a:pt x="4365252" y="1821789"/>
                      <a:pt x="4365252" y="1821789"/>
                      <a:pt x="4365399" y="1821789"/>
                    </a:cubicBezTo>
                    <a:cubicBezTo>
                      <a:pt x="4277178" y="1821496"/>
                      <a:pt x="4188956" y="1809072"/>
                      <a:pt x="4100588" y="1800303"/>
                    </a:cubicBezTo>
                    <a:cubicBezTo>
                      <a:pt x="4033288" y="1798110"/>
                      <a:pt x="3966281" y="1795625"/>
                      <a:pt x="3898981" y="1790802"/>
                    </a:cubicBezTo>
                    <a:cubicBezTo>
                      <a:pt x="3736438" y="1789779"/>
                      <a:pt x="3574040" y="1779839"/>
                      <a:pt x="3411350" y="1779839"/>
                    </a:cubicBezTo>
                    <a:cubicBezTo>
                      <a:pt x="3319910" y="1784517"/>
                      <a:pt x="3228031" y="1788609"/>
                      <a:pt x="3136591" y="1797233"/>
                    </a:cubicBezTo>
                    <a:cubicBezTo>
                      <a:pt x="3136445" y="1797233"/>
                      <a:pt x="3136445" y="1797233"/>
                      <a:pt x="3136299" y="1797233"/>
                    </a:cubicBezTo>
                    <a:cubicBezTo>
                      <a:pt x="3142004" y="1794602"/>
                      <a:pt x="3146833" y="1790217"/>
                      <a:pt x="3149173" y="1784078"/>
                    </a:cubicBezTo>
                    <a:cubicBezTo>
                      <a:pt x="3156781" y="1762884"/>
                      <a:pt x="3165852" y="1742275"/>
                      <a:pt x="3175069" y="1721666"/>
                    </a:cubicBezTo>
                    <a:cubicBezTo>
                      <a:pt x="3180483" y="1698864"/>
                      <a:pt x="3219692" y="1656768"/>
                      <a:pt x="3193357" y="1639667"/>
                    </a:cubicBezTo>
                    <a:lnTo>
                      <a:pt x="3193211" y="1639667"/>
                    </a:lnTo>
                    <a:cubicBezTo>
                      <a:pt x="3195259" y="1611164"/>
                      <a:pt x="3192772" y="1577254"/>
                      <a:pt x="3188237" y="1543636"/>
                    </a:cubicBezTo>
                    <a:cubicBezTo>
                      <a:pt x="3191455" y="1535889"/>
                      <a:pt x="3194381" y="1527850"/>
                      <a:pt x="3197746" y="1522003"/>
                    </a:cubicBezTo>
                    <a:cubicBezTo>
                      <a:pt x="3213255" y="1490432"/>
                      <a:pt x="3231689" y="1460614"/>
                      <a:pt x="3249245" y="1430212"/>
                    </a:cubicBezTo>
                    <a:cubicBezTo>
                      <a:pt x="3243832" y="1500663"/>
                      <a:pt x="3251879" y="1571700"/>
                      <a:pt x="3260950" y="1641128"/>
                    </a:cubicBezTo>
                    <a:cubicBezTo>
                      <a:pt x="3263144" y="1656037"/>
                      <a:pt x="3263437" y="1671823"/>
                      <a:pt x="3271337" y="1683955"/>
                    </a:cubicBezTo>
                    <a:cubicBezTo>
                      <a:pt x="3294892" y="1713919"/>
                      <a:pt x="3333370" y="1707341"/>
                      <a:pt x="3363948" y="1712896"/>
                    </a:cubicBezTo>
                    <a:cubicBezTo>
                      <a:pt x="3385454" y="1714650"/>
                      <a:pt x="3407107" y="1715380"/>
                      <a:pt x="3428614" y="1715380"/>
                    </a:cubicBezTo>
                    <a:cubicBezTo>
                      <a:pt x="3450852" y="1715380"/>
                      <a:pt x="3473237" y="1714211"/>
                      <a:pt x="3495475" y="1712603"/>
                    </a:cubicBezTo>
                    <a:cubicBezTo>
                      <a:pt x="3482454" y="1733066"/>
                      <a:pt x="3464166" y="1757184"/>
                      <a:pt x="3488160" y="1770777"/>
                    </a:cubicBezTo>
                    <a:cubicBezTo>
                      <a:pt x="3520932" y="1780424"/>
                      <a:pt x="3519908" y="1732628"/>
                      <a:pt x="3528832" y="1709972"/>
                    </a:cubicBezTo>
                    <a:cubicBezTo>
                      <a:pt x="3529418" y="1709972"/>
                      <a:pt x="3529857" y="1709826"/>
                      <a:pt x="3530442" y="1709826"/>
                    </a:cubicBezTo>
                    <a:cubicBezTo>
                      <a:pt x="3573601" y="1684393"/>
                      <a:pt x="3565262" y="1594502"/>
                      <a:pt x="3562482" y="1535597"/>
                    </a:cubicBezTo>
                    <a:cubicBezTo>
                      <a:pt x="3565262" y="1528727"/>
                      <a:pt x="3567310" y="1521565"/>
                      <a:pt x="3569212" y="1515426"/>
                    </a:cubicBezTo>
                    <a:cubicBezTo>
                      <a:pt x="3578868" y="1487508"/>
                      <a:pt x="3591889" y="1461052"/>
                      <a:pt x="3606959" y="1435766"/>
                    </a:cubicBezTo>
                    <a:cubicBezTo>
                      <a:pt x="3615152" y="1422026"/>
                      <a:pt x="3623784" y="1408725"/>
                      <a:pt x="3633879" y="1396447"/>
                    </a:cubicBezTo>
                    <a:cubicBezTo>
                      <a:pt x="3639146" y="1422026"/>
                      <a:pt x="3644705" y="1447605"/>
                      <a:pt x="3648509" y="1473623"/>
                    </a:cubicBezTo>
                    <a:cubicBezTo>
                      <a:pt x="3656409" y="1524196"/>
                      <a:pt x="3660360" y="1575208"/>
                      <a:pt x="3663578" y="1626512"/>
                    </a:cubicBezTo>
                    <a:cubicBezTo>
                      <a:pt x="3664456" y="1638205"/>
                      <a:pt x="3666212" y="1650191"/>
                      <a:pt x="3671918" y="1659838"/>
                    </a:cubicBezTo>
                    <a:cubicBezTo>
                      <a:pt x="3702642" y="1704564"/>
                      <a:pt x="3756189" y="1696087"/>
                      <a:pt x="3798471" y="1701641"/>
                    </a:cubicBezTo>
                    <a:cubicBezTo>
                      <a:pt x="3845581" y="1706464"/>
                      <a:pt x="3892544" y="1714357"/>
                      <a:pt x="3939800" y="1714503"/>
                    </a:cubicBezTo>
                    <a:cubicBezTo>
                      <a:pt x="3948871" y="1715819"/>
                      <a:pt x="3957211" y="1716550"/>
                      <a:pt x="3964818" y="1716550"/>
                    </a:cubicBezTo>
                    <a:cubicBezTo>
                      <a:pt x="3966866" y="1716550"/>
                      <a:pt x="3968476" y="1716257"/>
                      <a:pt x="3970378" y="1716111"/>
                    </a:cubicBezTo>
                    <a:cubicBezTo>
                      <a:pt x="3970378" y="1716257"/>
                      <a:pt x="3970231" y="1716257"/>
                      <a:pt x="3970231" y="1716404"/>
                    </a:cubicBezTo>
                    <a:cubicBezTo>
                      <a:pt x="3962477" y="1737744"/>
                      <a:pt x="3926194" y="1772093"/>
                      <a:pt x="3959405" y="1789048"/>
                    </a:cubicBezTo>
                    <a:cubicBezTo>
                      <a:pt x="3971841" y="1794310"/>
                      <a:pt x="3987349" y="1787294"/>
                      <a:pt x="3991007" y="1773700"/>
                    </a:cubicBezTo>
                    <a:cubicBezTo>
                      <a:pt x="3992469" y="1766392"/>
                      <a:pt x="4003296" y="1733359"/>
                      <a:pt x="4008563" y="1705587"/>
                    </a:cubicBezTo>
                    <a:cubicBezTo>
                      <a:pt x="4052308" y="1678985"/>
                      <a:pt x="4049090" y="1605756"/>
                      <a:pt x="4042067" y="1522150"/>
                    </a:cubicBezTo>
                    <a:cubicBezTo>
                      <a:pt x="4041335" y="1514695"/>
                      <a:pt x="4040750" y="1507387"/>
                      <a:pt x="4040018" y="1499932"/>
                    </a:cubicBezTo>
                    <a:cubicBezTo>
                      <a:pt x="4046895" y="1489701"/>
                      <a:pt x="4051576" y="1475815"/>
                      <a:pt x="4058746" y="1467630"/>
                    </a:cubicBezTo>
                    <a:cubicBezTo>
                      <a:pt x="4074693" y="1445120"/>
                      <a:pt x="4091079" y="1422611"/>
                      <a:pt x="4108928" y="1401417"/>
                    </a:cubicBezTo>
                    <a:cubicBezTo>
                      <a:pt x="4111561" y="1474353"/>
                      <a:pt x="4122680" y="1546413"/>
                      <a:pt x="4132337" y="1618327"/>
                    </a:cubicBezTo>
                    <a:cubicBezTo>
                      <a:pt x="4135701" y="1682785"/>
                      <a:pt x="4171838" y="1694625"/>
                      <a:pt x="4215876" y="1694771"/>
                    </a:cubicBezTo>
                    <a:cubicBezTo>
                      <a:pt x="4217046" y="1694771"/>
                      <a:pt x="4218217" y="1694771"/>
                      <a:pt x="4219387" y="1694771"/>
                    </a:cubicBezTo>
                    <a:cubicBezTo>
                      <a:pt x="4287565" y="1694771"/>
                      <a:pt x="4354133" y="1683809"/>
                      <a:pt x="4422457" y="1678839"/>
                    </a:cubicBezTo>
                    <a:cubicBezTo>
                      <a:pt x="4422750" y="1678839"/>
                      <a:pt x="4422896" y="1678839"/>
                      <a:pt x="4423043" y="1678839"/>
                    </a:cubicBezTo>
                    <a:cubicBezTo>
                      <a:pt x="4406949" y="1707195"/>
                      <a:pt x="4393635" y="1737305"/>
                      <a:pt x="4379005" y="1766538"/>
                    </a:cubicBezTo>
                    <a:cubicBezTo>
                      <a:pt x="4370812" y="1783640"/>
                      <a:pt x="4352085" y="1806441"/>
                      <a:pt x="4365399" y="1821789"/>
                    </a:cubicBezTo>
                    <a:close/>
                    <a:moveTo>
                      <a:pt x="2934838" y="1429481"/>
                    </a:moveTo>
                    <a:cubicBezTo>
                      <a:pt x="2992774" y="1426411"/>
                      <a:pt x="3051735" y="1408579"/>
                      <a:pt x="3109233" y="1426265"/>
                    </a:cubicBezTo>
                    <a:cubicBezTo>
                      <a:pt x="3128837" y="1495401"/>
                      <a:pt x="3148588" y="1570969"/>
                      <a:pt x="3139810" y="1645513"/>
                    </a:cubicBezTo>
                    <a:cubicBezTo>
                      <a:pt x="3059928" y="1654722"/>
                      <a:pt x="2980046" y="1663930"/>
                      <a:pt x="2899725" y="1665538"/>
                    </a:cubicBezTo>
                    <a:cubicBezTo>
                      <a:pt x="2896506" y="1665246"/>
                      <a:pt x="2893141" y="1665246"/>
                      <a:pt x="2889777" y="1665246"/>
                    </a:cubicBezTo>
                    <a:cubicBezTo>
                      <a:pt x="2886997" y="1665246"/>
                      <a:pt x="2884217" y="1665246"/>
                      <a:pt x="2881437" y="1665246"/>
                    </a:cubicBezTo>
                    <a:cubicBezTo>
                      <a:pt x="2864320" y="1665538"/>
                      <a:pt x="2846470" y="1665976"/>
                      <a:pt x="2833449" y="1654429"/>
                    </a:cubicBezTo>
                    <a:cubicBezTo>
                      <a:pt x="2812528" y="1586024"/>
                      <a:pt x="2805359" y="1512210"/>
                      <a:pt x="2788388" y="1442197"/>
                    </a:cubicBezTo>
                    <a:cubicBezTo>
                      <a:pt x="2836961" y="1433720"/>
                      <a:pt x="2885387" y="1433573"/>
                      <a:pt x="2934838" y="1429481"/>
                    </a:cubicBezTo>
                    <a:close/>
                    <a:moveTo>
                      <a:pt x="3505863" y="1423926"/>
                    </a:moveTo>
                    <a:cubicBezTo>
                      <a:pt x="3507911" y="1496425"/>
                      <a:pt x="3519908" y="1574477"/>
                      <a:pt x="3509374" y="1647852"/>
                    </a:cubicBezTo>
                    <a:cubicBezTo>
                      <a:pt x="3502351" y="1648437"/>
                      <a:pt x="3495621" y="1649021"/>
                      <a:pt x="3488599" y="1649606"/>
                    </a:cubicBezTo>
                    <a:cubicBezTo>
                      <a:pt x="3466799" y="1651506"/>
                      <a:pt x="3441635" y="1653114"/>
                      <a:pt x="3416471" y="1653406"/>
                    </a:cubicBezTo>
                    <a:cubicBezTo>
                      <a:pt x="3377993" y="1652822"/>
                      <a:pt x="3342734" y="1653260"/>
                      <a:pt x="3303670" y="1644636"/>
                    </a:cubicBezTo>
                    <a:cubicBezTo>
                      <a:pt x="3284944" y="1573161"/>
                      <a:pt x="3274263" y="1498325"/>
                      <a:pt x="3268704" y="1423196"/>
                    </a:cubicBezTo>
                    <a:cubicBezTo>
                      <a:pt x="3297818" y="1423780"/>
                      <a:pt x="3326933" y="1422172"/>
                      <a:pt x="3355901" y="1420711"/>
                    </a:cubicBezTo>
                    <a:cubicBezTo>
                      <a:pt x="3405791" y="1418080"/>
                      <a:pt x="3455680" y="1415303"/>
                      <a:pt x="3505863" y="1423926"/>
                    </a:cubicBezTo>
                    <a:close/>
                    <a:moveTo>
                      <a:pt x="3976669" y="1406971"/>
                    </a:moveTo>
                    <a:cubicBezTo>
                      <a:pt x="3985594" y="1461345"/>
                      <a:pt x="3990275" y="1516888"/>
                      <a:pt x="3994372" y="1572138"/>
                    </a:cubicBezTo>
                    <a:cubicBezTo>
                      <a:pt x="3994810" y="1597279"/>
                      <a:pt x="3996859" y="1624319"/>
                      <a:pt x="3987934" y="1647560"/>
                    </a:cubicBezTo>
                    <a:cubicBezTo>
                      <a:pt x="3984423" y="1648290"/>
                      <a:pt x="3981058" y="1648729"/>
                      <a:pt x="3977547" y="1649167"/>
                    </a:cubicBezTo>
                    <a:cubicBezTo>
                      <a:pt x="3963063" y="1650191"/>
                      <a:pt x="3947554" y="1649752"/>
                      <a:pt x="3932192" y="1649460"/>
                    </a:cubicBezTo>
                    <a:cubicBezTo>
                      <a:pt x="3874841" y="1649021"/>
                      <a:pt x="3816759" y="1637766"/>
                      <a:pt x="3758237" y="1636013"/>
                    </a:cubicBezTo>
                    <a:cubicBezTo>
                      <a:pt x="3742144" y="1631189"/>
                      <a:pt x="3706592" y="1638059"/>
                      <a:pt x="3704690" y="1610287"/>
                    </a:cubicBezTo>
                    <a:cubicBezTo>
                      <a:pt x="3695619" y="1538666"/>
                      <a:pt x="3684939" y="1465584"/>
                      <a:pt x="3665919" y="1396740"/>
                    </a:cubicBezTo>
                    <a:cubicBezTo>
                      <a:pt x="3712151" y="1402732"/>
                      <a:pt x="3759115" y="1401125"/>
                      <a:pt x="3806078" y="1399224"/>
                    </a:cubicBezTo>
                    <a:cubicBezTo>
                      <a:pt x="3863137" y="1397178"/>
                      <a:pt x="3920488" y="1394986"/>
                      <a:pt x="3976669" y="1406971"/>
                    </a:cubicBezTo>
                    <a:close/>
                    <a:moveTo>
                      <a:pt x="4434161" y="1410918"/>
                    </a:moveTo>
                    <a:cubicBezTo>
                      <a:pt x="4437088" y="1455498"/>
                      <a:pt x="4444110" y="1501394"/>
                      <a:pt x="4443818" y="1546559"/>
                    </a:cubicBezTo>
                    <a:cubicBezTo>
                      <a:pt x="4429187" y="1569653"/>
                      <a:pt x="4415581" y="1593332"/>
                      <a:pt x="4402853" y="1617449"/>
                    </a:cubicBezTo>
                    <a:cubicBezTo>
                      <a:pt x="4358230" y="1622419"/>
                      <a:pt x="4313607" y="1627535"/>
                      <a:pt x="4268838" y="1631774"/>
                    </a:cubicBezTo>
                    <a:cubicBezTo>
                      <a:pt x="4238699" y="1632651"/>
                      <a:pt x="4206951" y="1640836"/>
                      <a:pt x="4177837" y="1628997"/>
                    </a:cubicBezTo>
                    <a:cubicBezTo>
                      <a:pt x="4156184" y="1553137"/>
                      <a:pt x="4144480" y="1472892"/>
                      <a:pt x="4131605" y="1393962"/>
                    </a:cubicBezTo>
                    <a:cubicBezTo>
                      <a:pt x="4168327" y="1397032"/>
                      <a:pt x="4205635" y="1396009"/>
                      <a:pt x="4242942" y="1394986"/>
                    </a:cubicBezTo>
                    <a:cubicBezTo>
                      <a:pt x="4307316" y="1392939"/>
                      <a:pt x="4371836" y="1391185"/>
                      <a:pt x="4434161" y="1410918"/>
                    </a:cubicBezTo>
                    <a:close/>
                    <a:moveTo>
                      <a:pt x="4033727" y="1175591"/>
                    </a:moveTo>
                    <a:cubicBezTo>
                      <a:pt x="4004028" y="1179392"/>
                      <a:pt x="3974035" y="1181876"/>
                      <a:pt x="3944189" y="1182023"/>
                    </a:cubicBezTo>
                    <a:cubicBezTo>
                      <a:pt x="3901615" y="1179976"/>
                      <a:pt x="3853920" y="1181584"/>
                      <a:pt x="3815881" y="1160975"/>
                    </a:cubicBezTo>
                    <a:cubicBezTo>
                      <a:pt x="3785742" y="1106747"/>
                      <a:pt x="3767600" y="1045943"/>
                      <a:pt x="3761309" y="983091"/>
                    </a:cubicBezTo>
                    <a:cubicBezTo>
                      <a:pt x="3778427" y="985138"/>
                      <a:pt x="3790278" y="971252"/>
                      <a:pt x="3797446" y="957220"/>
                    </a:cubicBezTo>
                    <a:cubicBezTo>
                      <a:pt x="3812077" y="941727"/>
                      <a:pt x="3838119" y="944065"/>
                      <a:pt x="3858017" y="939973"/>
                    </a:cubicBezTo>
                    <a:cubicBezTo>
                      <a:pt x="3889179" y="935588"/>
                      <a:pt x="3920488" y="934126"/>
                      <a:pt x="3951797" y="936172"/>
                    </a:cubicBezTo>
                    <a:cubicBezTo>
                      <a:pt x="3981058" y="938511"/>
                      <a:pt x="4022755" y="941580"/>
                      <a:pt x="4024364" y="978999"/>
                    </a:cubicBezTo>
                    <a:cubicBezTo>
                      <a:pt x="4034459" y="1043165"/>
                      <a:pt x="4052015" y="1111571"/>
                      <a:pt x="4033727" y="1175591"/>
                    </a:cubicBezTo>
                    <a:close/>
                    <a:moveTo>
                      <a:pt x="3734682" y="961313"/>
                    </a:moveTo>
                    <a:cubicBezTo>
                      <a:pt x="3735121" y="963067"/>
                      <a:pt x="3735560" y="964675"/>
                      <a:pt x="3736291" y="966428"/>
                    </a:cubicBezTo>
                    <a:cubicBezTo>
                      <a:pt x="3727074" y="1038050"/>
                      <a:pt x="3738486" y="1112594"/>
                      <a:pt x="3763211" y="1180122"/>
                    </a:cubicBezTo>
                    <a:cubicBezTo>
                      <a:pt x="3788961" y="1241950"/>
                      <a:pt x="3876743" y="1238589"/>
                      <a:pt x="3933363" y="1244435"/>
                    </a:cubicBezTo>
                    <a:cubicBezTo>
                      <a:pt x="3945360" y="1243558"/>
                      <a:pt x="3958673" y="1243851"/>
                      <a:pt x="3972280" y="1243997"/>
                    </a:cubicBezTo>
                    <a:cubicBezTo>
                      <a:pt x="3983838" y="1244143"/>
                      <a:pt x="3995542" y="1244289"/>
                      <a:pt x="4007100" y="1243851"/>
                    </a:cubicBezTo>
                    <a:cubicBezTo>
                      <a:pt x="3994079" y="1261098"/>
                      <a:pt x="3981351" y="1278784"/>
                      <a:pt x="3966281" y="1294278"/>
                    </a:cubicBezTo>
                    <a:cubicBezTo>
                      <a:pt x="3954577" y="1304655"/>
                      <a:pt x="3935265" y="1317810"/>
                      <a:pt x="3931461" y="1333012"/>
                    </a:cubicBezTo>
                    <a:cubicBezTo>
                      <a:pt x="3897665" y="1330088"/>
                      <a:pt x="3863576" y="1331842"/>
                      <a:pt x="3829487" y="1333596"/>
                    </a:cubicBezTo>
                    <a:cubicBezTo>
                      <a:pt x="3799348" y="1335204"/>
                      <a:pt x="3769210" y="1336666"/>
                      <a:pt x="3739510" y="1335058"/>
                    </a:cubicBezTo>
                    <a:cubicBezTo>
                      <a:pt x="3719027" y="1333596"/>
                      <a:pt x="3690498" y="1331258"/>
                      <a:pt x="3668553" y="1331550"/>
                    </a:cubicBezTo>
                    <a:cubicBezTo>
                      <a:pt x="3660652" y="1331842"/>
                      <a:pt x="3653483" y="1336373"/>
                      <a:pt x="3648802" y="1343535"/>
                    </a:cubicBezTo>
                    <a:cubicBezTo>
                      <a:pt x="3640462" y="1334766"/>
                      <a:pt x="3626271" y="1343974"/>
                      <a:pt x="3626710" y="1357860"/>
                    </a:cubicBezTo>
                    <a:cubicBezTo>
                      <a:pt x="3627149" y="1360344"/>
                      <a:pt x="3627587" y="1362683"/>
                      <a:pt x="3628026" y="1365022"/>
                    </a:cubicBezTo>
                    <a:cubicBezTo>
                      <a:pt x="3622321" y="1368530"/>
                      <a:pt x="3616907" y="1373207"/>
                      <a:pt x="3612811" y="1376861"/>
                    </a:cubicBezTo>
                    <a:cubicBezTo>
                      <a:pt x="3603740" y="1385339"/>
                      <a:pt x="3580624" y="1412672"/>
                      <a:pt x="3559264" y="1443366"/>
                    </a:cubicBezTo>
                    <a:cubicBezTo>
                      <a:pt x="3558386" y="1423049"/>
                      <a:pt x="3556338" y="1403171"/>
                      <a:pt x="3550339" y="1384462"/>
                    </a:cubicBezTo>
                    <a:cubicBezTo>
                      <a:pt x="3549754" y="1383585"/>
                      <a:pt x="3549169" y="1382854"/>
                      <a:pt x="3548583" y="1381977"/>
                    </a:cubicBezTo>
                    <a:cubicBezTo>
                      <a:pt x="3567310" y="1359321"/>
                      <a:pt x="3582526" y="1325119"/>
                      <a:pt x="3593645" y="1309625"/>
                    </a:cubicBezTo>
                    <a:cubicBezTo>
                      <a:pt x="3618663" y="1265483"/>
                      <a:pt x="3640316" y="1219441"/>
                      <a:pt x="3660799" y="1172960"/>
                    </a:cubicBezTo>
                    <a:cubicBezTo>
                      <a:pt x="3663286" y="1166821"/>
                      <a:pt x="3665188" y="1160390"/>
                      <a:pt x="3662261" y="1154251"/>
                    </a:cubicBezTo>
                    <a:cubicBezTo>
                      <a:pt x="3658019" y="1148989"/>
                      <a:pt x="3653044" y="1147674"/>
                      <a:pt x="3647924" y="1148697"/>
                    </a:cubicBezTo>
                    <a:cubicBezTo>
                      <a:pt x="3656702" y="1114640"/>
                      <a:pt x="3655824" y="1080145"/>
                      <a:pt x="3649826" y="1045943"/>
                    </a:cubicBezTo>
                    <a:cubicBezTo>
                      <a:pt x="3663139" y="1039073"/>
                      <a:pt x="3673673" y="1021679"/>
                      <a:pt x="3682744" y="1010132"/>
                    </a:cubicBezTo>
                    <a:cubicBezTo>
                      <a:pt x="3695180" y="994638"/>
                      <a:pt x="3709518" y="979437"/>
                      <a:pt x="3725465" y="967306"/>
                    </a:cubicBezTo>
                    <a:cubicBezTo>
                      <a:pt x="3728391" y="965259"/>
                      <a:pt x="3731463" y="963213"/>
                      <a:pt x="3734682" y="961313"/>
                    </a:cubicBezTo>
                    <a:close/>
                    <a:moveTo>
                      <a:pt x="3146540" y="1170914"/>
                    </a:moveTo>
                    <a:cubicBezTo>
                      <a:pt x="3126643" y="1174422"/>
                      <a:pt x="3106306" y="1175884"/>
                      <a:pt x="3086263" y="1177345"/>
                    </a:cubicBezTo>
                    <a:cubicBezTo>
                      <a:pt x="3064024" y="1178953"/>
                      <a:pt x="3041933" y="1180999"/>
                      <a:pt x="3019694" y="1182461"/>
                    </a:cubicBezTo>
                    <a:lnTo>
                      <a:pt x="3023645" y="1182169"/>
                    </a:lnTo>
                    <a:cubicBezTo>
                      <a:pt x="3018963" y="1182169"/>
                      <a:pt x="3014135" y="1182169"/>
                      <a:pt x="3009160" y="1182315"/>
                    </a:cubicBezTo>
                    <a:cubicBezTo>
                      <a:pt x="2989556" y="1182900"/>
                      <a:pt x="2968488" y="1183630"/>
                      <a:pt x="2953858" y="1170622"/>
                    </a:cubicBezTo>
                    <a:cubicBezTo>
                      <a:pt x="2920939" y="1112740"/>
                      <a:pt x="2908357" y="1046235"/>
                      <a:pt x="2897092" y="981045"/>
                    </a:cubicBezTo>
                    <a:cubicBezTo>
                      <a:pt x="2897970" y="981191"/>
                      <a:pt x="2898994" y="981191"/>
                      <a:pt x="2899725" y="980753"/>
                    </a:cubicBezTo>
                    <a:cubicBezTo>
                      <a:pt x="2913770" y="994346"/>
                      <a:pt x="2935277" y="987038"/>
                      <a:pt x="2952834" y="983530"/>
                    </a:cubicBezTo>
                    <a:cubicBezTo>
                      <a:pt x="3006234" y="972714"/>
                      <a:pt x="3071925" y="967890"/>
                      <a:pt x="3126204" y="983384"/>
                    </a:cubicBezTo>
                    <a:cubicBezTo>
                      <a:pt x="3140395" y="1043896"/>
                      <a:pt x="3161317" y="1108940"/>
                      <a:pt x="3146540" y="1170914"/>
                    </a:cubicBezTo>
                    <a:close/>
                    <a:moveTo>
                      <a:pt x="2349915" y="1443366"/>
                    </a:moveTo>
                    <a:cubicBezTo>
                      <a:pt x="2349915" y="1443366"/>
                      <a:pt x="2349915" y="1443220"/>
                      <a:pt x="2350061" y="1443220"/>
                    </a:cubicBezTo>
                    <a:cubicBezTo>
                      <a:pt x="2390148" y="1434597"/>
                      <a:pt x="2431113" y="1429042"/>
                      <a:pt x="2472079" y="1425242"/>
                    </a:cubicBezTo>
                    <a:cubicBezTo>
                      <a:pt x="2521090" y="1415887"/>
                      <a:pt x="2572150" y="1409748"/>
                      <a:pt x="2620870" y="1423634"/>
                    </a:cubicBezTo>
                    <a:cubicBezTo>
                      <a:pt x="2639011" y="1501686"/>
                      <a:pt x="2650569" y="1584270"/>
                      <a:pt x="2655397" y="1665246"/>
                    </a:cubicBezTo>
                    <a:cubicBezTo>
                      <a:pt x="2652910" y="1665684"/>
                      <a:pt x="2650569" y="1665976"/>
                      <a:pt x="2648228" y="1666123"/>
                    </a:cubicBezTo>
                    <a:cubicBezTo>
                      <a:pt x="2633306" y="1667292"/>
                      <a:pt x="2618529" y="1667146"/>
                      <a:pt x="2603606" y="1667000"/>
                    </a:cubicBezTo>
                    <a:cubicBezTo>
                      <a:pt x="2567908" y="1667877"/>
                      <a:pt x="2532648" y="1660422"/>
                      <a:pt x="2496804" y="1659984"/>
                    </a:cubicBezTo>
                    <a:cubicBezTo>
                      <a:pt x="2489635" y="1659838"/>
                      <a:pt x="2482466" y="1659984"/>
                      <a:pt x="2475151" y="1659984"/>
                    </a:cubicBezTo>
                    <a:cubicBezTo>
                      <a:pt x="2449401" y="1660422"/>
                      <a:pt x="2423359" y="1660714"/>
                      <a:pt x="2398780" y="1650629"/>
                    </a:cubicBezTo>
                    <a:cubicBezTo>
                      <a:pt x="2375372" y="1585878"/>
                      <a:pt x="2361034" y="1516449"/>
                      <a:pt x="2345379" y="1447605"/>
                    </a:cubicBezTo>
                    <a:cubicBezTo>
                      <a:pt x="2346989" y="1446144"/>
                      <a:pt x="2348452" y="1444682"/>
                      <a:pt x="2349915" y="1443366"/>
                    </a:cubicBezTo>
                    <a:close/>
                    <a:moveTo>
                      <a:pt x="2010636" y="1463976"/>
                    </a:moveTo>
                    <a:cubicBezTo>
                      <a:pt x="2055990" y="1452429"/>
                      <a:pt x="2101783" y="1437520"/>
                      <a:pt x="2148308" y="1437520"/>
                    </a:cubicBezTo>
                    <a:cubicBezTo>
                      <a:pt x="2156062" y="1437520"/>
                      <a:pt x="2163670" y="1437958"/>
                      <a:pt x="2171424" y="1438835"/>
                    </a:cubicBezTo>
                    <a:cubicBezTo>
                      <a:pt x="2178885" y="1488239"/>
                      <a:pt x="2188834" y="1541736"/>
                      <a:pt x="2200685" y="1592163"/>
                    </a:cubicBezTo>
                    <a:cubicBezTo>
                      <a:pt x="2197320" y="1601518"/>
                      <a:pt x="2200246" y="1612041"/>
                      <a:pt x="2207122" y="1618911"/>
                    </a:cubicBezTo>
                    <a:cubicBezTo>
                      <a:pt x="2207268" y="1619788"/>
                      <a:pt x="2207561" y="1620665"/>
                      <a:pt x="2207707" y="1621396"/>
                    </a:cubicBezTo>
                    <a:cubicBezTo>
                      <a:pt x="2213413" y="1647706"/>
                      <a:pt x="2223654" y="1674016"/>
                      <a:pt x="2222045" y="1701641"/>
                    </a:cubicBezTo>
                    <a:cubicBezTo>
                      <a:pt x="2159281" y="1712457"/>
                      <a:pt x="2092566" y="1702079"/>
                      <a:pt x="2028631" y="1712749"/>
                    </a:cubicBezTo>
                    <a:cubicBezTo>
                      <a:pt x="2010050" y="1713773"/>
                      <a:pt x="1990592" y="1715088"/>
                      <a:pt x="1973036" y="1706172"/>
                    </a:cubicBezTo>
                    <a:cubicBezTo>
                      <a:pt x="1937045" y="1639082"/>
                      <a:pt x="1919634" y="1558253"/>
                      <a:pt x="1897982" y="1482393"/>
                    </a:cubicBezTo>
                    <a:cubicBezTo>
                      <a:pt x="1935143" y="1472015"/>
                      <a:pt x="1973474" y="1472892"/>
                      <a:pt x="2010636" y="1463976"/>
                    </a:cubicBezTo>
                    <a:close/>
                    <a:moveTo>
                      <a:pt x="2273837" y="1179099"/>
                    </a:moveTo>
                    <a:cubicBezTo>
                      <a:pt x="2224825" y="1183484"/>
                      <a:pt x="2176983" y="1195470"/>
                      <a:pt x="2127825" y="1199270"/>
                    </a:cubicBezTo>
                    <a:cubicBezTo>
                      <a:pt x="2086567" y="1207309"/>
                      <a:pt x="2067255" y="1174568"/>
                      <a:pt x="2051747" y="1142266"/>
                    </a:cubicBezTo>
                    <a:cubicBezTo>
                      <a:pt x="2032142" y="1101193"/>
                      <a:pt x="2017219" y="1060267"/>
                      <a:pt x="2002735" y="1016856"/>
                    </a:cubicBezTo>
                    <a:cubicBezTo>
                      <a:pt x="2022486" y="1014663"/>
                      <a:pt x="2040335" y="1000777"/>
                      <a:pt x="2061403" y="998731"/>
                    </a:cubicBezTo>
                    <a:cubicBezTo>
                      <a:pt x="2091249" y="996392"/>
                      <a:pt x="2141870" y="980022"/>
                      <a:pt x="2182982" y="980022"/>
                    </a:cubicBezTo>
                    <a:cubicBezTo>
                      <a:pt x="2208146" y="980022"/>
                      <a:pt x="2229945" y="986161"/>
                      <a:pt x="2241064" y="1005601"/>
                    </a:cubicBezTo>
                    <a:cubicBezTo>
                      <a:pt x="2252037" y="1028256"/>
                      <a:pt x="2257597" y="1052812"/>
                      <a:pt x="2264034" y="1076930"/>
                    </a:cubicBezTo>
                    <a:cubicBezTo>
                      <a:pt x="2270764" y="1109963"/>
                      <a:pt x="2286565" y="1145920"/>
                      <a:pt x="2273837" y="1179099"/>
                    </a:cubicBezTo>
                    <a:close/>
                    <a:moveTo>
                      <a:pt x="4907455" y="1608241"/>
                    </a:moveTo>
                    <a:cubicBezTo>
                      <a:pt x="4818063" y="1601664"/>
                      <a:pt x="4728379" y="1594940"/>
                      <a:pt x="4639133" y="1609557"/>
                    </a:cubicBezTo>
                    <a:cubicBezTo>
                      <a:pt x="4634159" y="1609849"/>
                      <a:pt x="4629185" y="1609995"/>
                      <a:pt x="4624357" y="1609703"/>
                    </a:cubicBezTo>
                    <a:cubicBezTo>
                      <a:pt x="4623772" y="1609557"/>
                      <a:pt x="4623186" y="1609557"/>
                      <a:pt x="4622747" y="1609410"/>
                    </a:cubicBezTo>
                    <a:cubicBezTo>
                      <a:pt x="4610458" y="1550652"/>
                      <a:pt x="4606362" y="1489555"/>
                      <a:pt x="4598461" y="1429773"/>
                    </a:cubicBezTo>
                    <a:cubicBezTo>
                      <a:pt x="4608995" y="1427581"/>
                      <a:pt x="4593633" y="1411649"/>
                      <a:pt x="4594218" y="1404048"/>
                    </a:cubicBezTo>
                    <a:cubicBezTo>
                      <a:pt x="4606508" y="1416764"/>
                      <a:pt x="4625820" y="1410479"/>
                      <a:pt x="4632550" y="1392501"/>
                    </a:cubicBezTo>
                    <a:cubicBezTo>
                      <a:pt x="4663274" y="1379931"/>
                      <a:pt x="4697802" y="1385923"/>
                      <a:pt x="4729696" y="1380954"/>
                    </a:cubicBezTo>
                    <a:cubicBezTo>
                      <a:pt x="4786608" y="1373792"/>
                      <a:pt x="4846300" y="1362975"/>
                      <a:pt x="4902334" y="1382708"/>
                    </a:cubicBezTo>
                    <a:cubicBezTo>
                      <a:pt x="4906431" y="1455644"/>
                      <a:pt x="4915941" y="1534281"/>
                      <a:pt x="4907455" y="1608241"/>
                    </a:cubicBezTo>
                    <a:close/>
                    <a:moveTo>
                      <a:pt x="5355145" y="1586170"/>
                    </a:moveTo>
                    <a:cubicBezTo>
                      <a:pt x="5355292" y="1586170"/>
                      <a:pt x="5355292" y="1586316"/>
                      <a:pt x="5355438" y="1586316"/>
                    </a:cubicBezTo>
                    <a:cubicBezTo>
                      <a:pt x="5355145" y="1600056"/>
                      <a:pt x="5354267" y="1613942"/>
                      <a:pt x="5352365" y="1627827"/>
                    </a:cubicBezTo>
                    <a:cubicBezTo>
                      <a:pt x="5344758" y="1627681"/>
                      <a:pt x="5337004" y="1626950"/>
                      <a:pt x="5329542" y="1626366"/>
                    </a:cubicBezTo>
                    <a:cubicBezTo>
                      <a:pt x="5250977" y="1613503"/>
                      <a:pt x="5168315" y="1627973"/>
                      <a:pt x="5090774" y="1607218"/>
                    </a:cubicBezTo>
                    <a:cubicBezTo>
                      <a:pt x="5072340" y="1538374"/>
                      <a:pt x="5065025" y="1466753"/>
                      <a:pt x="5055369" y="1394255"/>
                    </a:cubicBezTo>
                    <a:cubicBezTo>
                      <a:pt x="5055953" y="1393232"/>
                      <a:pt x="5056685" y="1392355"/>
                      <a:pt x="5057271" y="1391332"/>
                    </a:cubicBezTo>
                    <a:cubicBezTo>
                      <a:pt x="5064439" y="1399078"/>
                      <a:pt x="5074680" y="1399517"/>
                      <a:pt x="5084044" y="1398494"/>
                    </a:cubicBezTo>
                    <a:cubicBezTo>
                      <a:pt x="5108038" y="1399517"/>
                      <a:pt x="5132471" y="1399078"/>
                      <a:pt x="5156904" y="1398640"/>
                    </a:cubicBezTo>
                    <a:cubicBezTo>
                      <a:pt x="5219229" y="1397471"/>
                      <a:pt x="5282140" y="1396447"/>
                      <a:pt x="5341685" y="1419395"/>
                    </a:cubicBezTo>
                    <a:cubicBezTo>
                      <a:pt x="5345636" y="1460760"/>
                      <a:pt x="5352219" y="1502125"/>
                      <a:pt x="5354706" y="1543636"/>
                    </a:cubicBezTo>
                    <a:cubicBezTo>
                      <a:pt x="5344026" y="1558399"/>
                      <a:pt x="5338028" y="1573454"/>
                      <a:pt x="5355145" y="1586170"/>
                    </a:cubicBezTo>
                    <a:close/>
                    <a:moveTo>
                      <a:pt x="4914770" y="1158490"/>
                    </a:moveTo>
                    <a:cubicBezTo>
                      <a:pt x="4902773" y="1162583"/>
                      <a:pt x="4896336" y="1163752"/>
                      <a:pt x="4881852" y="1164921"/>
                    </a:cubicBezTo>
                    <a:cubicBezTo>
                      <a:pt x="4877316" y="1164921"/>
                      <a:pt x="4872781" y="1164775"/>
                      <a:pt x="4868246" y="1164775"/>
                    </a:cubicBezTo>
                    <a:cubicBezTo>
                      <a:pt x="4863710" y="1164775"/>
                      <a:pt x="4859175" y="1164775"/>
                      <a:pt x="4854639" y="1164775"/>
                    </a:cubicBezTo>
                    <a:cubicBezTo>
                      <a:pt x="4812357" y="1164921"/>
                      <a:pt x="4769344" y="1165214"/>
                      <a:pt x="4728964" y="1150597"/>
                    </a:cubicBezTo>
                    <a:cubicBezTo>
                      <a:pt x="4707750" y="1095493"/>
                      <a:pt x="4713310" y="1037173"/>
                      <a:pt x="4709945" y="977683"/>
                    </a:cubicBezTo>
                    <a:cubicBezTo>
                      <a:pt x="4714919" y="977976"/>
                      <a:pt x="4719893" y="977099"/>
                      <a:pt x="4724575" y="975198"/>
                    </a:cubicBezTo>
                    <a:cubicBezTo>
                      <a:pt x="4731598" y="972129"/>
                      <a:pt x="4736718" y="967013"/>
                      <a:pt x="4740376" y="960582"/>
                    </a:cubicBezTo>
                    <a:cubicBezTo>
                      <a:pt x="4791290" y="942604"/>
                      <a:pt x="4853176" y="937634"/>
                      <a:pt x="4903505" y="958536"/>
                    </a:cubicBezTo>
                    <a:cubicBezTo>
                      <a:pt x="4908918" y="982507"/>
                      <a:pt x="4910235" y="1007355"/>
                      <a:pt x="4913892" y="1031618"/>
                    </a:cubicBezTo>
                    <a:cubicBezTo>
                      <a:pt x="4918282" y="1073276"/>
                      <a:pt x="4933205" y="1118733"/>
                      <a:pt x="4914770" y="1158490"/>
                    </a:cubicBezTo>
                    <a:close/>
                    <a:moveTo>
                      <a:pt x="5279652" y="1171499"/>
                    </a:moveTo>
                    <a:cubicBezTo>
                      <a:pt x="5243223" y="1175738"/>
                      <a:pt x="5207525" y="1184946"/>
                      <a:pt x="5171095" y="1188162"/>
                    </a:cubicBezTo>
                    <a:cubicBezTo>
                      <a:pt x="5139786" y="1188162"/>
                      <a:pt x="5097943" y="1183630"/>
                      <a:pt x="5080533" y="1154105"/>
                    </a:cubicBezTo>
                    <a:cubicBezTo>
                      <a:pt x="5066487" y="1097977"/>
                      <a:pt x="5061952" y="1039657"/>
                      <a:pt x="5050394" y="982945"/>
                    </a:cubicBezTo>
                    <a:cubicBezTo>
                      <a:pt x="5063854" y="981337"/>
                      <a:pt x="5071316" y="970083"/>
                      <a:pt x="5078631" y="959997"/>
                    </a:cubicBezTo>
                    <a:cubicBezTo>
                      <a:pt x="5107599" y="946989"/>
                      <a:pt x="5140371" y="940849"/>
                      <a:pt x="5173290" y="940849"/>
                    </a:cubicBezTo>
                    <a:cubicBezTo>
                      <a:pt x="5204891" y="940849"/>
                      <a:pt x="5236785" y="946404"/>
                      <a:pt x="5265607" y="956928"/>
                    </a:cubicBezTo>
                    <a:cubicBezTo>
                      <a:pt x="5306572" y="963798"/>
                      <a:pt x="5296185" y="1140219"/>
                      <a:pt x="5279652" y="1171499"/>
                    </a:cubicBezTo>
                    <a:close/>
                    <a:moveTo>
                      <a:pt x="4749593" y="681406"/>
                    </a:moveTo>
                    <a:cubicBezTo>
                      <a:pt x="4746228" y="704500"/>
                      <a:pt x="4746228" y="731248"/>
                      <a:pt x="4731598" y="750396"/>
                    </a:cubicBezTo>
                    <a:cubicBezTo>
                      <a:pt x="4705995" y="756096"/>
                      <a:pt x="4679367" y="758435"/>
                      <a:pt x="4653179" y="758581"/>
                    </a:cubicBezTo>
                    <a:cubicBezTo>
                      <a:pt x="4606362" y="760920"/>
                      <a:pt x="4555740" y="744403"/>
                      <a:pt x="4539500" y="696169"/>
                    </a:cubicBezTo>
                    <a:cubicBezTo>
                      <a:pt x="4545499" y="689591"/>
                      <a:pt x="4548864" y="680675"/>
                      <a:pt x="4547255" y="671759"/>
                    </a:cubicBezTo>
                    <a:cubicBezTo>
                      <a:pt x="4540086" y="629809"/>
                      <a:pt x="4535112" y="583621"/>
                      <a:pt x="4551059" y="542987"/>
                    </a:cubicBezTo>
                    <a:cubicBezTo>
                      <a:pt x="4572272" y="540064"/>
                      <a:pt x="4623918" y="531002"/>
                      <a:pt x="4667078" y="531002"/>
                    </a:cubicBezTo>
                    <a:cubicBezTo>
                      <a:pt x="4698972" y="531002"/>
                      <a:pt x="4726477" y="535971"/>
                      <a:pt x="4733646" y="552049"/>
                    </a:cubicBezTo>
                    <a:cubicBezTo>
                      <a:pt x="4752519" y="592245"/>
                      <a:pt x="4752227" y="637995"/>
                      <a:pt x="4749593" y="681406"/>
                    </a:cubicBezTo>
                    <a:close/>
                    <a:moveTo>
                      <a:pt x="3545657" y="719847"/>
                    </a:moveTo>
                    <a:cubicBezTo>
                      <a:pt x="3543170" y="720432"/>
                      <a:pt x="3540683" y="721163"/>
                      <a:pt x="3538050" y="721747"/>
                    </a:cubicBezTo>
                    <a:cubicBezTo>
                      <a:pt x="3521078" y="724963"/>
                      <a:pt x="3503961" y="726717"/>
                      <a:pt x="3486843" y="728033"/>
                    </a:cubicBezTo>
                    <a:cubicBezTo>
                      <a:pt x="3477772" y="727886"/>
                      <a:pt x="3468262" y="728033"/>
                      <a:pt x="3458899" y="728179"/>
                    </a:cubicBezTo>
                    <a:cubicBezTo>
                      <a:pt x="3425249" y="728910"/>
                      <a:pt x="3390136" y="729640"/>
                      <a:pt x="3360875" y="713708"/>
                    </a:cubicBezTo>
                    <a:cubicBezTo>
                      <a:pt x="3346245" y="690614"/>
                      <a:pt x="3343758" y="661674"/>
                      <a:pt x="3337467" y="635364"/>
                    </a:cubicBezTo>
                    <a:cubicBezTo>
                      <a:pt x="3342148" y="628348"/>
                      <a:pt x="3343904" y="619432"/>
                      <a:pt x="3341563" y="610808"/>
                    </a:cubicBezTo>
                    <a:cubicBezTo>
                      <a:pt x="3333224" y="582744"/>
                      <a:pt x="3326640" y="551903"/>
                      <a:pt x="3338198" y="523839"/>
                    </a:cubicBezTo>
                    <a:cubicBezTo>
                      <a:pt x="3371702" y="515216"/>
                      <a:pt x="3404620" y="512292"/>
                      <a:pt x="3438709" y="512292"/>
                    </a:cubicBezTo>
                    <a:cubicBezTo>
                      <a:pt x="3450999" y="512292"/>
                      <a:pt x="3463434" y="512731"/>
                      <a:pt x="3476163" y="513316"/>
                    </a:cubicBezTo>
                    <a:cubicBezTo>
                      <a:pt x="3514202" y="512877"/>
                      <a:pt x="3538488" y="530709"/>
                      <a:pt x="3542146" y="569443"/>
                    </a:cubicBezTo>
                    <a:cubicBezTo>
                      <a:pt x="3548876" y="618116"/>
                      <a:pt x="3567310" y="672782"/>
                      <a:pt x="3545657" y="719847"/>
                    </a:cubicBezTo>
                    <a:close/>
                    <a:moveTo>
                      <a:pt x="2727818" y="730079"/>
                    </a:moveTo>
                    <a:cubicBezTo>
                      <a:pt x="2727672" y="730079"/>
                      <a:pt x="2727379" y="730079"/>
                      <a:pt x="2727233" y="730225"/>
                    </a:cubicBezTo>
                    <a:cubicBezTo>
                      <a:pt x="2722697" y="730956"/>
                      <a:pt x="2718162" y="731394"/>
                      <a:pt x="2713626" y="731687"/>
                    </a:cubicBezTo>
                    <a:cubicBezTo>
                      <a:pt x="2666809" y="733148"/>
                      <a:pt x="2619553" y="733295"/>
                      <a:pt x="2573175" y="725402"/>
                    </a:cubicBezTo>
                    <a:cubicBezTo>
                      <a:pt x="2552985" y="724232"/>
                      <a:pt x="2548303" y="704792"/>
                      <a:pt x="2542451" y="688714"/>
                    </a:cubicBezTo>
                    <a:cubicBezTo>
                      <a:pt x="2541427" y="686814"/>
                      <a:pt x="2541866" y="684768"/>
                      <a:pt x="2541573" y="682575"/>
                    </a:cubicBezTo>
                    <a:cubicBezTo>
                      <a:pt x="2539086" y="635656"/>
                      <a:pt x="2526943" y="586983"/>
                      <a:pt x="2538793" y="540648"/>
                    </a:cubicBezTo>
                    <a:cubicBezTo>
                      <a:pt x="2569224" y="527347"/>
                      <a:pt x="2602874" y="520770"/>
                      <a:pt x="2636524" y="520770"/>
                    </a:cubicBezTo>
                    <a:cubicBezTo>
                      <a:pt x="2660664" y="520770"/>
                      <a:pt x="2684804" y="524132"/>
                      <a:pt x="2707921" y="530855"/>
                    </a:cubicBezTo>
                    <a:cubicBezTo>
                      <a:pt x="2721088" y="557311"/>
                      <a:pt x="2721380" y="588152"/>
                      <a:pt x="2726209" y="616801"/>
                    </a:cubicBezTo>
                    <a:cubicBezTo>
                      <a:pt x="2729573" y="654073"/>
                      <a:pt x="2738937" y="693099"/>
                      <a:pt x="2727818" y="730079"/>
                    </a:cubicBezTo>
                    <a:close/>
                    <a:moveTo>
                      <a:pt x="2472225" y="627909"/>
                    </a:moveTo>
                    <a:cubicBezTo>
                      <a:pt x="2475882" y="650126"/>
                      <a:pt x="2480418" y="671905"/>
                      <a:pt x="2485539" y="693976"/>
                    </a:cubicBezTo>
                    <a:cubicBezTo>
                      <a:pt x="2487733" y="703038"/>
                      <a:pt x="2494609" y="709908"/>
                      <a:pt x="2502949" y="712978"/>
                    </a:cubicBezTo>
                    <a:cubicBezTo>
                      <a:pt x="2512897" y="805208"/>
                      <a:pt x="2632574" y="786791"/>
                      <a:pt x="2700020" y="793953"/>
                    </a:cubicBezTo>
                    <a:cubicBezTo>
                      <a:pt x="2705433" y="794538"/>
                      <a:pt x="2710554" y="794830"/>
                      <a:pt x="2715528" y="794830"/>
                    </a:cubicBezTo>
                    <a:cubicBezTo>
                      <a:pt x="2703239" y="813832"/>
                      <a:pt x="2692851" y="831518"/>
                      <a:pt x="2687877" y="836926"/>
                    </a:cubicBezTo>
                    <a:cubicBezTo>
                      <a:pt x="2677343" y="852712"/>
                      <a:pt x="2654520" y="873467"/>
                      <a:pt x="2660664" y="892030"/>
                    </a:cubicBezTo>
                    <a:cubicBezTo>
                      <a:pt x="2659055" y="897000"/>
                      <a:pt x="2658909" y="902408"/>
                      <a:pt x="2661103" y="906501"/>
                    </a:cubicBezTo>
                    <a:cubicBezTo>
                      <a:pt x="2623650" y="903431"/>
                      <a:pt x="2583562" y="908255"/>
                      <a:pt x="2551229" y="909424"/>
                    </a:cubicBezTo>
                    <a:cubicBezTo>
                      <a:pt x="2509971" y="916586"/>
                      <a:pt x="2434039" y="912932"/>
                      <a:pt x="2416190" y="958243"/>
                    </a:cubicBezTo>
                    <a:cubicBezTo>
                      <a:pt x="2400682" y="962774"/>
                      <a:pt x="2396586" y="979145"/>
                      <a:pt x="2396878" y="998585"/>
                    </a:cubicBezTo>
                    <a:cubicBezTo>
                      <a:pt x="2370251" y="1010424"/>
                      <a:pt x="2343331" y="1038342"/>
                      <a:pt x="2330017" y="1054420"/>
                    </a:cubicBezTo>
                    <a:cubicBezTo>
                      <a:pt x="2328993" y="1055590"/>
                      <a:pt x="2327969" y="1056905"/>
                      <a:pt x="2326799" y="1058220"/>
                    </a:cubicBezTo>
                    <a:cubicBezTo>
                      <a:pt x="2316996" y="1017440"/>
                      <a:pt x="2306901" y="973591"/>
                      <a:pt x="2277348" y="945088"/>
                    </a:cubicBezTo>
                    <a:cubicBezTo>
                      <a:pt x="2307633" y="965113"/>
                      <a:pt x="2327384" y="920679"/>
                      <a:pt x="2342307" y="899339"/>
                    </a:cubicBezTo>
                    <a:cubicBezTo>
                      <a:pt x="2366886" y="857974"/>
                      <a:pt x="2399658" y="819825"/>
                      <a:pt x="2416922" y="774952"/>
                    </a:cubicBezTo>
                    <a:cubicBezTo>
                      <a:pt x="2417946" y="766766"/>
                      <a:pt x="2413703" y="760189"/>
                      <a:pt x="2407558" y="756243"/>
                    </a:cubicBezTo>
                    <a:cubicBezTo>
                      <a:pt x="2409022" y="750542"/>
                      <a:pt x="2410046" y="744842"/>
                      <a:pt x="2410484" y="739141"/>
                    </a:cubicBezTo>
                    <a:cubicBezTo>
                      <a:pt x="2413996" y="691345"/>
                      <a:pt x="2399219" y="644134"/>
                      <a:pt x="2388685" y="597945"/>
                    </a:cubicBezTo>
                    <a:cubicBezTo>
                      <a:pt x="2388393" y="596922"/>
                      <a:pt x="2388100" y="595899"/>
                      <a:pt x="2387807" y="594876"/>
                    </a:cubicBezTo>
                    <a:cubicBezTo>
                      <a:pt x="2409314" y="601161"/>
                      <a:pt x="2423798" y="573097"/>
                      <a:pt x="2438575" y="559796"/>
                    </a:cubicBezTo>
                    <a:cubicBezTo>
                      <a:pt x="2448524" y="551465"/>
                      <a:pt x="2459350" y="542987"/>
                      <a:pt x="2471054" y="536410"/>
                    </a:cubicBezTo>
                    <a:cubicBezTo>
                      <a:pt x="2464617" y="566081"/>
                      <a:pt x="2468567" y="600138"/>
                      <a:pt x="2472225" y="627909"/>
                    </a:cubicBezTo>
                    <a:close/>
                    <a:moveTo>
                      <a:pt x="1164560" y="886622"/>
                    </a:moveTo>
                    <a:cubicBezTo>
                      <a:pt x="1023084" y="912493"/>
                      <a:pt x="883363" y="973444"/>
                      <a:pt x="736474" y="968475"/>
                    </a:cubicBezTo>
                    <a:cubicBezTo>
                      <a:pt x="706921" y="967306"/>
                      <a:pt x="681464" y="969059"/>
                      <a:pt x="651471" y="962482"/>
                    </a:cubicBezTo>
                    <a:cubicBezTo>
                      <a:pt x="619285" y="912932"/>
                      <a:pt x="599534" y="856951"/>
                      <a:pt x="581977" y="800385"/>
                    </a:cubicBezTo>
                    <a:cubicBezTo>
                      <a:pt x="635963" y="769982"/>
                      <a:pt x="699459" y="759458"/>
                      <a:pt x="760468" y="749227"/>
                    </a:cubicBezTo>
                    <a:cubicBezTo>
                      <a:pt x="819428" y="739726"/>
                      <a:pt x="877511" y="725402"/>
                      <a:pt x="936033" y="713855"/>
                    </a:cubicBezTo>
                    <a:cubicBezTo>
                      <a:pt x="977144" y="705523"/>
                      <a:pt x="1018402" y="697776"/>
                      <a:pt x="1060391" y="694707"/>
                    </a:cubicBezTo>
                    <a:cubicBezTo>
                      <a:pt x="1063610" y="694268"/>
                      <a:pt x="1066829" y="694122"/>
                      <a:pt x="1069901" y="694122"/>
                    </a:cubicBezTo>
                    <a:cubicBezTo>
                      <a:pt x="1087604" y="694122"/>
                      <a:pt x="1100186" y="701577"/>
                      <a:pt x="1106623" y="720871"/>
                    </a:cubicBezTo>
                    <a:cubicBezTo>
                      <a:pt x="1127984" y="772759"/>
                      <a:pt x="1161926" y="829179"/>
                      <a:pt x="1164560" y="886622"/>
                    </a:cubicBezTo>
                    <a:close/>
                    <a:moveTo>
                      <a:pt x="521115" y="1225726"/>
                    </a:moveTo>
                    <a:cubicBezTo>
                      <a:pt x="544084" y="1189185"/>
                      <a:pt x="569102" y="1154105"/>
                      <a:pt x="591341" y="1117125"/>
                    </a:cubicBezTo>
                    <a:cubicBezTo>
                      <a:pt x="609775" y="1087015"/>
                      <a:pt x="626307" y="1055882"/>
                      <a:pt x="644888" y="1025918"/>
                    </a:cubicBezTo>
                    <a:cubicBezTo>
                      <a:pt x="667711" y="1031911"/>
                      <a:pt x="694339" y="1031764"/>
                      <a:pt x="722868" y="1032934"/>
                    </a:cubicBezTo>
                    <a:cubicBezTo>
                      <a:pt x="734572" y="1033665"/>
                      <a:pt x="746276" y="1034103"/>
                      <a:pt x="757981" y="1034103"/>
                    </a:cubicBezTo>
                    <a:cubicBezTo>
                      <a:pt x="887752" y="1034103"/>
                      <a:pt x="1011672" y="987330"/>
                      <a:pt x="1137932" y="959997"/>
                    </a:cubicBezTo>
                    <a:cubicBezTo>
                      <a:pt x="1120376" y="983968"/>
                      <a:pt x="1105160" y="1010132"/>
                      <a:pt x="1133251" y="1028841"/>
                    </a:cubicBezTo>
                    <a:cubicBezTo>
                      <a:pt x="1138225" y="1031180"/>
                      <a:pt x="1142760" y="1032349"/>
                      <a:pt x="1146857" y="1032495"/>
                    </a:cubicBezTo>
                    <a:cubicBezTo>
                      <a:pt x="1135591" y="1034688"/>
                      <a:pt x="1124472" y="1036880"/>
                      <a:pt x="1113500" y="1038488"/>
                    </a:cubicBezTo>
                    <a:cubicBezTo>
                      <a:pt x="1056734" y="1059390"/>
                      <a:pt x="693314" y="1099878"/>
                      <a:pt x="712188" y="1163313"/>
                    </a:cubicBezTo>
                    <a:cubicBezTo>
                      <a:pt x="710139" y="1163898"/>
                      <a:pt x="708823" y="1165067"/>
                      <a:pt x="707067" y="1165944"/>
                    </a:cubicBezTo>
                    <a:cubicBezTo>
                      <a:pt x="706628" y="1156444"/>
                      <a:pt x="697850" y="1147674"/>
                      <a:pt x="687609" y="1150012"/>
                    </a:cubicBezTo>
                    <a:cubicBezTo>
                      <a:pt x="677806" y="1152059"/>
                      <a:pt x="669174" y="1157759"/>
                      <a:pt x="661128" y="1163752"/>
                    </a:cubicBezTo>
                    <a:cubicBezTo>
                      <a:pt x="612701" y="1204678"/>
                      <a:pt x="576125" y="1257152"/>
                      <a:pt x="540866" y="1309333"/>
                    </a:cubicBezTo>
                    <a:cubicBezTo>
                      <a:pt x="539549" y="1311818"/>
                      <a:pt x="537940" y="1314449"/>
                      <a:pt x="536184" y="1317080"/>
                    </a:cubicBezTo>
                    <a:cubicBezTo>
                      <a:pt x="532673" y="1309187"/>
                      <a:pt x="529161" y="1301440"/>
                      <a:pt x="525650" y="1293693"/>
                    </a:cubicBezTo>
                    <a:cubicBezTo>
                      <a:pt x="518481" y="1278346"/>
                      <a:pt x="511166" y="1262998"/>
                      <a:pt x="503704" y="1247651"/>
                    </a:cubicBezTo>
                    <a:cubicBezTo>
                      <a:pt x="503704" y="1247651"/>
                      <a:pt x="503704" y="1247651"/>
                      <a:pt x="503704" y="1247505"/>
                    </a:cubicBezTo>
                    <a:cubicBezTo>
                      <a:pt x="511312" y="1242535"/>
                      <a:pt x="517311" y="1234058"/>
                      <a:pt x="521115" y="1225726"/>
                    </a:cubicBezTo>
                    <a:close/>
                    <a:moveTo>
                      <a:pt x="584318" y="1350259"/>
                    </a:moveTo>
                    <a:cubicBezTo>
                      <a:pt x="611823" y="1299247"/>
                      <a:pt x="644888" y="1251451"/>
                      <a:pt x="681903" y="1206725"/>
                    </a:cubicBezTo>
                    <a:cubicBezTo>
                      <a:pt x="684536" y="1203509"/>
                      <a:pt x="687023" y="1200293"/>
                      <a:pt x="689510" y="1197078"/>
                    </a:cubicBezTo>
                    <a:cubicBezTo>
                      <a:pt x="687023" y="1246335"/>
                      <a:pt x="734718" y="1331696"/>
                      <a:pt x="743643" y="1362537"/>
                    </a:cubicBezTo>
                    <a:cubicBezTo>
                      <a:pt x="756664" y="1390893"/>
                      <a:pt x="765589" y="1413549"/>
                      <a:pt x="785779" y="1426850"/>
                    </a:cubicBezTo>
                    <a:cubicBezTo>
                      <a:pt x="760029" y="1459006"/>
                      <a:pt x="730622" y="1510749"/>
                      <a:pt x="725648" y="1520396"/>
                    </a:cubicBezTo>
                    <a:cubicBezTo>
                      <a:pt x="707798" y="1552406"/>
                      <a:pt x="689072" y="1583978"/>
                      <a:pt x="670345" y="1615257"/>
                    </a:cubicBezTo>
                    <a:cubicBezTo>
                      <a:pt x="660542" y="1596256"/>
                      <a:pt x="650740" y="1577254"/>
                      <a:pt x="640938" y="1558253"/>
                    </a:cubicBezTo>
                    <a:cubicBezTo>
                      <a:pt x="614018" y="1504025"/>
                      <a:pt x="590316" y="1444974"/>
                      <a:pt x="566176" y="1386654"/>
                    </a:cubicBezTo>
                    <a:lnTo>
                      <a:pt x="566176" y="1386654"/>
                    </a:lnTo>
                    <a:cubicBezTo>
                      <a:pt x="573053" y="1374376"/>
                      <a:pt x="578466" y="1360198"/>
                      <a:pt x="584318" y="1350259"/>
                    </a:cubicBezTo>
                    <a:close/>
                    <a:moveTo>
                      <a:pt x="714967" y="1642151"/>
                    </a:moveTo>
                    <a:cubicBezTo>
                      <a:pt x="726672" y="1617888"/>
                      <a:pt x="738522" y="1593478"/>
                      <a:pt x="749934" y="1569069"/>
                    </a:cubicBezTo>
                    <a:cubicBezTo>
                      <a:pt x="768807" y="1524634"/>
                      <a:pt x="790753" y="1481077"/>
                      <a:pt x="809919" y="1436935"/>
                    </a:cubicBezTo>
                    <a:cubicBezTo>
                      <a:pt x="814747" y="1438105"/>
                      <a:pt x="820014" y="1438981"/>
                      <a:pt x="825866" y="1439420"/>
                    </a:cubicBezTo>
                    <a:cubicBezTo>
                      <a:pt x="843569" y="1442197"/>
                      <a:pt x="861271" y="1443366"/>
                      <a:pt x="878974" y="1443366"/>
                    </a:cubicBezTo>
                    <a:cubicBezTo>
                      <a:pt x="932375" y="1443366"/>
                      <a:pt x="985776" y="1433135"/>
                      <a:pt x="1039177" y="1428458"/>
                    </a:cubicBezTo>
                    <a:cubicBezTo>
                      <a:pt x="1147442" y="1419541"/>
                      <a:pt x="1255707" y="1408725"/>
                      <a:pt x="1362655" y="1388554"/>
                    </a:cubicBezTo>
                    <a:cubicBezTo>
                      <a:pt x="1399378" y="1379200"/>
                      <a:pt x="1452778" y="1379200"/>
                      <a:pt x="1492134" y="1362683"/>
                    </a:cubicBezTo>
                    <a:cubicBezTo>
                      <a:pt x="1481747" y="1381685"/>
                      <a:pt x="1471798" y="1401125"/>
                      <a:pt x="1459801" y="1418664"/>
                    </a:cubicBezTo>
                    <a:cubicBezTo>
                      <a:pt x="1450877" y="1429188"/>
                      <a:pt x="1450730" y="1445267"/>
                      <a:pt x="1460240" y="1454621"/>
                    </a:cubicBezTo>
                    <a:cubicBezTo>
                      <a:pt x="1416495" y="1462076"/>
                      <a:pt x="1372750" y="1469676"/>
                      <a:pt x="1328420" y="1473038"/>
                    </a:cubicBezTo>
                    <a:cubicBezTo>
                      <a:pt x="1208890" y="1481808"/>
                      <a:pt x="1091408" y="1486778"/>
                      <a:pt x="971438" y="1499494"/>
                    </a:cubicBezTo>
                    <a:cubicBezTo>
                      <a:pt x="934277" y="1510603"/>
                      <a:pt x="863466" y="1501833"/>
                      <a:pt x="841959" y="1540420"/>
                    </a:cubicBezTo>
                    <a:cubicBezTo>
                      <a:pt x="840496" y="1540128"/>
                      <a:pt x="838887" y="1540128"/>
                      <a:pt x="836985" y="1540420"/>
                    </a:cubicBezTo>
                    <a:cubicBezTo>
                      <a:pt x="814161" y="1556791"/>
                      <a:pt x="807139" y="1586316"/>
                      <a:pt x="795873" y="1610726"/>
                    </a:cubicBezTo>
                    <a:cubicBezTo>
                      <a:pt x="785340" y="1635136"/>
                      <a:pt x="773489" y="1659107"/>
                      <a:pt x="761785" y="1682932"/>
                    </a:cubicBezTo>
                    <a:cubicBezTo>
                      <a:pt x="753299" y="1699741"/>
                      <a:pt x="743204" y="1719181"/>
                      <a:pt x="733255" y="1738767"/>
                    </a:cubicBezTo>
                    <a:lnTo>
                      <a:pt x="733255" y="1738767"/>
                    </a:lnTo>
                    <a:cubicBezTo>
                      <a:pt x="719210" y="1711288"/>
                      <a:pt x="705165" y="1683809"/>
                      <a:pt x="690974" y="1656330"/>
                    </a:cubicBezTo>
                    <a:cubicBezTo>
                      <a:pt x="690974" y="1656330"/>
                      <a:pt x="690974" y="1656330"/>
                      <a:pt x="690974" y="1656183"/>
                    </a:cubicBezTo>
                    <a:cubicBezTo>
                      <a:pt x="700776" y="1656037"/>
                      <a:pt x="710578" y="1651214"/>
                      <a:pt x="714967" y="1642151"/>
                    </a:cubicBezTo>
                    <a:close/>
                    <a:moveTo>
                      <a:pt x="787242" y="1755137"/>
                    </a:moveTo>
                    <a:cubicBezTo>
                      <a:pt x="793240" y="1739644"/>
                      <a:pt x="828792" y="1665538"/>
                      <a:pt x="845617" y="1608680"/>
                    </a:cubicBezTo>
                    <a:cubicBezTo>
                      <a:pt x="847373" y="1610580"/>
                      <a:pt x="849421" y="1612480"/>
                      <a:pt x="851762" y="1613942"/>
                    </a:cubicBezTo>
                    <a:cubicBezTo>
                      <a:pt x="865807" y="1676793"/>
                      <a:pt x="887899" y="1737159"/>
                      <a:pt x="905894" y="1798841"/>
                    </a:cubicBezTo>
                    <a:cubicBezTo>
                      <a:pt x="907065" y="1803810"/>
                      <a:pt x="908528" y="1808488"/>
                      <a:pt x="910137" y="1813019"/>
                    </a:cubicBezTo>
                    <a:cubicBezTo>
                      <a:pt x="909552" y="1813457"/>
                      <a:pt x="908966" y="1813896"/>
                      <a:pt x="908381" y="1814188"/>
                    </a:cubicBezTo>
                    <a:cubicBezTo>
                      <a:pt x="905016" y="1814773"/>
                      <a:pt x="904285" y="1819304"/>
                      <a:pt x="906479" y="1821350"/>
                    </a:cubicBezTo>
                    <a:cubicBezTo>
                      <a:pt x="882193" y="1869731"/>
                      <a:pt x="863320" y="1921766"/>
                      <a:pt x="844593" y="1972924"/>
                    </a:cubicBezTo>
                    <a:lnTo>
                      <a:pt x="844593" y="1972924"/>
                    </a:lnTo>
                    <a:cubicBezTo>
                      <a:pt x="834790" y="1948368"/>
                      <a:pt x="824695" y="1923959"/>
                      <a:pt x="814015" y="1899695"/>
                    </a:cubicBezTo>
                    <a:cubicBezTo>
                      <a:pt x="798361" y="1867393"/>
                      <a:pt x="782414" y="1835236"/>
                      <a:pt x="766320" y="1803226"/>
                    </a:cubicBezTo>
                    <a:lnTo>
                      <a:pt x="766320" y="1803226"/>
                    </a:lnTo>
                    <a:cubicBezTo>
                      <a:pt x="774952" y="1788171"/>
                      <a:pt x="780219" y="1767854"/>
                      <a:pt x="787242" y="1755137"/>
                    </a:cubicBezTo>
                    <a:close/>
                    <a:moveTo>
                      <a:pt x="885558" y="1991049"/>
                    </a:moveTo>
                    <a:cubicBezTo>
                      <a:pt x="894190" y="1948807"/>
                      <a:pt x="908089" y="1901011"/>
                      <a:pt x="918769" y="1857015"/>
                    </a:cubicBezTo>
                    <a:cubicBezTo>
                      <a:pt x="919354" y="1852484"/>
                      <a:pt x="921549" y="1844298"/>
                      <a:pt x="923012" y="1835967"/>
                    </a:cubicBezTo>
                    <a:cubicBezTo>
                      <a:pt x="938520" y="1856576"/>
                      <a:pt x="961929" y="1869585"/>
                      <a:pt x="988995" y="1870608"/>
                    </a:cubicBezTo>
                    <a:cubicBezTo>
                      <a:pt x="996164" y="1871047"/>
                      <a:pt x="1003186" y="1871193"/>
                      <a:pt x="1010209" y="1871193"/>
                    </a:cubicBezTo>
                    <a:cubicBezTo>
                      <a:pt x="1088335" y="1871193"/>
                      <a:pt x="1165876" y="1851607"/>
                      <a:pt x="1243856" y="1846345"/>
                    </a:cubicBezTo>
                    <a:cubicBezTo>
                      <a:pt x="1363826" y="1842106"/>
                      <a:pt x="1485551" y="1818427"/>
                      <a:pt x="1606398" y="1818281"/>
                    </a:cubicBezTo>
                    <a:cubicBezTo>
                      <a:pt x="1659799" y="1815796"/>
                      <a:pt x="1713346" y="1815065"/>
                      <a:pt x="1766747" y="1813896"/>
                    </a:cubicBezTo>
                    <a:cubicBezTo>
                      <a:pt x="1756798" y="1839036"/>
                      <a:pt x="1748313" y="1864762"/>
                      <a:pt x="1740559" y="1890487"/>
                    </a:cubicBezTo>
                    <a:cubicBezTo>
                      <a:pt x="1738803" y="1897210"/>
                      <a:pt x="1740412" y="1904080"/>
                      <a:pt x="1744216" y="1909488"/>
                    </a:cubicBezTo>
                    <a:cubicBezTo>
                      <a:pt x="1744216" y="1909488"/>
                      <a:pt x="1744216" y="1909488"/>
                      <a:pt x="1744070" y="1909488"/>
                    </a:cubicBezTo>
                    <a:cubicBezTo>
                      <a:pt x="1719344" y="1909781"/>
                      <a:pt x="1694619" y="1909634"/>
                      <a:pt x="1670625" y="1909781"/>
                    </a:cubicBezTo>
                    <a:cubicBezTo>
                      <a:pt x="1663017" y="1910511"/>
                      <a:pt x="1654678" y="1910073"/>
                      <a:pt x="1646192" y="1909488"/>
                    </a:cubicBezTo>
                    <a:cubicBezTo>
                      <a:pt x="1624686" y="1908319"/>
                      <a:pt x="1602155" y="1907003"/>
                      <a:pt x="1590158" y="1926297"/>
                    </a:cubicBezTo>
                    <a:cubicBezTo>
                      <a:pt x="1585476" y="1923812"/>
                      <a:pt x="1581526" y="1922643"/>
                      <a:pt x="1578307" y="1922643"/>
                    </a:cubicBezTo>
                    <a:cubicBezTo>
                      <a:pt x="1577576" y="1922643"/>
                      <a:pt x="1576844" y="1922643"/>
                      <a:pt x="1576113" y="1922935"/>
                    </a:cubicBezTo>
                    <a:cubicBezTo>
                      <a:pt x="1575381" y="1923081"/>
                      <a:pt x="1574650" y="1923228"/>
                      <a:pt x="1574064" y="1923520"/>
                    </a:cubicBezTo>
                    <a:cubicBezTo>
                      <a:pt x="1573479" y="1923812"/>
                      <a:pt x="1572748" y="1924251"/>
                      <a:pt x="1572163" y="1924689"/>
                    </a:cubicBezTo>
                    <a:cubicBezTo>
                      <a:pt x="1572016" y="1924836"/>
                      <a:pt x="1571870" y="1924982"/>
                      <a:pt x="1571724" y="1925128"/>
                    </a:cubicBezTo>
                    <a:cubicBezTo>
                      <a:pt x="1571577" y="1925274"/>
                      <a:pt x="1571285" y="1925420"/>
                      <a:pt x="1571138" y="1925713"/>
                    </a:cubicBezTo>
                    <a:cubicBezTo>
                      <a:pt x="1570700" y="1926151"/>
                      <a:pt x="1570261" y="1926589"/>
                      <a:pt x="1569968" y="1927174"/>
                    </a:cubicBezTo>
                    <a:cubicBezTo>
                      <a:pt x="1569675" y="1927759"/>
                      <a:pt x="1569237" y="1928343"/>
                      <a:pt x="1568798" y="1928928"/>
                    </a:cubicBezTo>
                    <a:cubicBezTo>
                      <a:pt x="1568651" y="1929367"/>
                      <a:pt x="1568359" y="1929805"/>
                      <a:pt x="1568212" y="1930390"/>
                    </a:cubicBezTo>
                    <a:cubicBezTo>
                      <a:pt x="1567920" y="1930974"/>
                      <a:pt x="1567773" y="1931559"/>
                      <a:pt x="1567627" y="1932144"/>
                    </a:cubicBezTo>
                    <a:cubicBezTo>
                      <a:pt x="1567335" y="1933021"/>
                      <a:pt x="1567188" y="1933898"/>
                      <a:pt x="1567042" y="1934775"/>
                    </a:cubicBezTo>
                    <a:cubicBezTo>
                      <a:pt x="1566018" y="1939598"/>
                      <a:pt x="1565871" y="1945445"/>
                      <a:pt x="1566310" y="1952315"/>
                    </a:cubicBezTo>
                    <a:cubicBezTo>
                      <a:pt x="1566310" y="1953484"/>
                      <a:pt x="1566457" y="1954653"/>
                      <a:pt x="1566603" y="1955969"/>
                    </a:cubicBezTo>
                    <a:cubicBezTo>
                      <a:pt x="1566749" y="1957138"/>
                      <a:pt x="1566896" y="1958454"/>
                      <a:pt x="1567042" y="1959769"/>
                    </a:cubicBezTo>
                    <a:cubicBezTo>
                      <a:pt x="1567188" y="1961377"/>
                      <a:pt x="1567481" y="1962985"/>
                      <a:pt x="1567627" y="1964739"/>
                    </a:cubicBezTo>
                    <a:cubicBezTo>
                      <a:pt x="1567627" y="1964885"/>
                      <a:pt x="1567627" y="1964885"/>
                      <a:pt x="1567627" y="1965031"/>
                    </a:cubicBezTo>
                    <a:cubicBezTo>
                      <a:pt x="1556069" y="1980817"/>
                      <a:pt x="1544950" y="2004350"/>
                      <a:pt x="1539391" y="2010781"/>
                    </a:cubicBezTo>
                    <a:cubicBezTo>
                      <a:pt x="1532807" y="2021889"/>
                      <a:pt x="1526077" y="2032998"/>
                      <a:pt x="1519493" y="2044107"/>
                    </a:cubicBezTo>
                    <a:lnTo>
                      <a:pt x="1519493" y="2044107"/>
                    </a:lnTo>
                    <a:cubicBezTo>
                      <a:pt x="1505741" y="2009758"/>
                      <a:pt x="1494621" y="1974239"/>
                      <a:pt x="1479113" y="1941206"/>
                    </a:cubicBezTo>
                    <a:cubicBezTo>
                      <a:pt x="1434637" y="1897502"/>
                      <a:pt x="1367922" y="1915919"/>
                      <a:pt x="1308669" y="1915919"/>
                    </a:cubicBezTo>
                    <a:cubicBezTo>
                      <a:pt x="1241808" y="1916943"/>
                      <a:pt x="1166169" y="1928636"/>
                      <a:pt x="1097991" y="1937259"/>
                    </a:cubicBezTo>
                    <a:cubicBezTo>
                      <a:pt x="1076777" y="1939452"/>
                      <a:pt x="1049418" y="1937406"/>
                      <a:pt x="1027765" y="1944860"/>
                    </a:cubicBezTo>
                    <a:cubicBezTo>
                      <a:pt x="990897" y="1965908"/>
                      <a:pt x="970560" y="2006688"/>
                      <a:pt x="946420" y="2040014"/>
                    </a:cubicBezTo>
                    <a:cubicBezTo>
                      <a:pt x="929449" y="2065447"/>
                      <a:pt x="914819" y="2092195"/>
                      <a:pt x="900773" y="2119382"/>
                    </a:cubicBezTo>
                    <a:cubicBezTo>
                      <a:pt x="889069" y="2088395"/>
                      <a:pt x="877365" y="2057408"/>
                      <a:pt x="865514" y="2026567"/>
                    </a:cubicBezTo>
                    <a:lnTo>
                      <a:pt x="865514" y="2026421"/>
                    </a:lnTo>
                    <a:cubicBezTo>
                      <a:pt x="878828" y="2022328"/>
                      <a:pt x="884241" y="2005373"/>
                      <a:pt x="885558" y="1991049"/>
                    </a:cubicBezTo>
                    <a:close/>
                    <a:moveTo>
                      <a:pt x="1036251" y="2027297"/>
                    </a:moveTo>
                    <a:cubicBezTo>
                      <a:pt x="1040933" y="2021305"/>
                      <a:pt x="1045907" y="2015312"/>
                      <a:pt x="1050881" y="2009465"/>
                    </a:cubicBezTo>
                    <a:cubicBezTo>
                      <a:pt x="1051759" y="2008442"/>
                      <a:pt x="1052783" y="2007419"/>
                      <a:pt x="1053661" y="2006542"/>
                    </a:cubicBezTo>
                    <a:cubicBezTo>
                      <a:pt x="1145686" y="2000988"/>
                      <a:pt x="1236687" y="1982717"/>
                      <a:pt x="1329591" y="1980671"/>
                    </a:cubicBezTo>
                    <a:cubicBezTo>
                      <a:pt x="1347001" y="1980525"/>
                      <a:pt x="1365874" y="1978624"/>
                      <a:pt x="1384601" y="1978624"/>
                    </a:cubicBezTo>
                    <a:cubicBezTo>
                      <a:pt x="1398939" y="1978624"/>
                      <a:pt x="1413276" y="1979794"/>
                      <a:pt x="1426590" y="1983302"/>
                    </a:cubicBezTo>
                    <a:cubicBezTo>
                      <a:pt x="1447219" y="2054923"/>
                      <a:pt x="1482917" y="2120551"/>
                      <a:pt x="1516274" y="2186764"/>
                    </a:cubicBezTo>
                    <a:cubicBezTo>
                      <a:pt x="1416349" y="2206058"/>
                      <a:pt x="1314960" y="2204889"/>
                      <a:pt x="1213425" y="2216728"/>
                    </a:cubicBezTo>
                    <a:cubicBezTo>
                      <a:pt x="1181823" y="2217897"/>
                      <a:pt x="1149051" y="2220967"/>
                      <a:pt x="1118035" y="2213366"/>
                    </a:cubicBezTo>
                    <a:cubicBezTo>
                      <a:pt x="1079557" y="2156800"/>
                      <a:pt x="1059513" y="2090880"/>
                      <a:pt x="1036251" y="2027297"/>
                    </a:cubicBezTo>
                    <a:close/>
                    <a:moveTo>
                      <a:pt x="1082629" y="2309397"/>
                    </a:moveTo>
                    <a:cubicBezTo>
                      <a:pt x="1087018" y="2297119"/>
                      <a:pt x="1091993" y="2285133"/>
                      <a:pt x="1096967" y="2273294"/>
                    </a:cubicBezTo>
                    <a:cubicBezTo>
                      <a:pt x="1121254" y="2283233"/>
                      <a:pt x="1151246" y="2281918"/>
                      <a:pt x="1176995" y="2282941"/>
                    </a:cubicBezTo>
                    <a:cubicBezTo>
                      <a:pt x="1272532" y="2277679"/>
                      <a:pt x="1367776" y="2270078"/>
                      <a:pt x="1463459" y="2262478"/>
                    </a:cubicBezTo>
                    <a:cubicBezTo>
                      <a:pt x="1485990" y="2256047"/>
                      <a:pt x="1516567" y="2255462"/>
                      <a:pt x="1541585" y="2249615"/>
                    </a:cubicBezTo>
                    <a:cubicBezTo>
                      <a:pt x="1531197" y="2268324"/>
                      <a:pt x="1522858" y="2288057"/>
                      <a:pt x="1511885" y="2306474"/>
                    </a:cubicBezTo>
                    <a:cubicBezTo>
                      <a:pt x="1505009" y="2318898"/>
                      <a:pt x="1508667" y="2334537"/>
                      <a:pt x="1520371" y="2342138"/>
                    </a:cubicBezTo>
                    <a:lnTo>
                      <a:pt x="1520371" y="2342138"/>
                    </a:lnTo>
                    <a:cubicBezTo>
                      <a:pt x="1370117" y="2345354"/>
                      <a:pt x="1219863" y="2350031"/>
                      <a:pt x="1069901" y="2352954"/>
                    </a:cubicBezTo>
                    <a:cubicBezTo>
                      <a:pt x="1075753" y="2338630"/>
                      <a:pt x="1078387" y="2320798"/>
                      <a:pt x="1082629" y="2309397"/>
                    </a:cubicBezTo>
                    <a:close/>
                    <a:moveTo>
                      <a:pt x="1559434" y="2330152"/>
                    </a:moveTo>
                    <a:cubicBezTo>
                      <a:pt x="1563238" y="2313197"/>
                      <a:pt x="1593962" y="2245669"/>
                      <a:pt x="1583282" y="2223305"/>
                    </a:cubicBezTo>
                    <a:cubicBezTo>
                      <a:pt x="1588256" y="2213074"/>
                      <a:pt x="1589134" y="2199188"/>
                      <a:pt x="1583721" y="2180333"/>
                    </a:cubicBezTo>
                    <a:cubicBezTo>
                      <a:pt x="1575528" y="2148761"/>
                      <a:pt x="1556947" y="2121721"/>
                      <a:pt x="1541878" y="2093218"/>
                    </a:cubicBezTo>
                    <a:cubicBezTo>
                      <a:pt x="1540854" y="2091464"/>
                      <a:pt x="1539976" y="2089564"/>
                      <a:pt x="1538952" y="2087664"/>
                    </a:cubicBezTo>
                    <a:cubicBezTo>
                      <a:pt x="1550363" y="2058869"/>
                      <a:pt x="1562945" y="2030659"/>
                      <a:pt x="1575235" y="2002303"/>
                    </a:cubicBezTo>
                    <a:lnTo>
                      <a:pt x="1575235" y="2002303"/>
                    </a:lnTo>
                    <a:cubicBezTo>
                      <a:pt x="1576113" y="2005811"/>
                      <a:pt x="1576991" y="2009319"/>
                      <a:pt x="1578015" y="2012973"/>
                    </a:cubicBezTo>
                    <a:cubicBezTo>
                      <a:pt x="1579917" y="2020282"/>
                      <a:pt x="1581965" y="2027882"/>
                      <a:pt x="1584306" y="2035483"/>
                    </a:cubicBezTo>
                    <a:cubicBezTo>
                      <a:pt x="1584745" y="2036944"/>
                      <a:pt x="1585184" y="2038552"/>
                      <a:pt x="1585623" y="2040014"/>
                    </a:cubicBezTo>
                    <a:cubicBezTo>
                      <a:pt x="1590012" y="2054923"/>
                      <a:pt x="1594693" y="2069832"/>
                      <a:pt x="1599375" y="2084302"/>
                    </a:cubicBezTo>
                    <a:cubicBezTo>
                      <a:pt x="1599960" y="2086202"/>
                      <a:pt x="1600546" y="2088102"/>
                      <a:pt x="1601277" y="2089856"/>
                    </a:cubicBezTo>
                    <a:cubicBezTo>
                      <a:pt x="1603033" y="2095118"/>
                      <a:pt x="1604788" y="2100234"/>
                      <a:pt x="1606398" y="2105350"/>
                    </a:cubicBezTo>
                    <a:cubicBezTo>
                      <a:pt x="1607422" y="2108127"/>
                      <a:pt x="1608300" y="2110904"/>
                      <a:pt x="1609177" y="2113681"/>
                    </a:cubicBezTo>
                    <a:cubicBezTo>
                      <a:pt x="1609470" y="2114558"/>
                      <a:pt x="1609763" y="2115435"/>
                      <a:pt x="1610055" y="2116459"/>
                    </a:cubicBezTo>
                    <a:cubicBezTo>
                      <a:pt x="1611226" y="2120113"/>
                      <a:pt x="1612543" y="2123621"/>
                      <a:pt x="1613713" y="2126982"/>
                    </a:cubicBezTo>
                    <a:cubicBezTo>
                      <a:pt x="1617517" y="2138383"/>
                      <a:pt x="1621028" y="2148469"/>
                      <a:pt x="1623662" y="2156654"/>
                    </a:cubicBezTo>
                    <a:cubicBezTo>
                      <a:pt x="1624247" y="2158262"/>
                      <a:pt x="1624686" y="2159870"/>
                      <a:pt x="1625125" y="2161185"/>
                    </a:cubicBezTo>
                    <a:cubicBezTo>
                      <a:pt x="1626002" y="2163962"/>
                      <a:pt x="1626734" y="2166301"/>
                      <a:pt x="1627465" y="2168493"/>
                    </a:cubicBezTo>
                    <a:cubicBezTo>
                      <a:pt x="1627758" y="2169516"/>
                      <a:pt x="1628051" y="2170394"/>
                      <a:pt x="1628197" y="2171271"/>
                    </a:cubicBezTo>
                    <a:cubicBezTo>
                      <a:pt x="1628343" y="2171563"/>
                      <a:pt x="1628343" y="2171855"/>
                      <a:pt x="1628490" y="2172148"/>
                    </a:cubicBezTo>
                    <a:cubicBezTo>
                      <a:pt x="1628782" y="2173317"/>
                      <a:pt x="1629075" y="2174194"/>
                      <a:pt x="1629221" y="2175071"/>
                    </a:cubicBezTo>
                    <a:cubicBezTo>
                      <a:pt x="1629367" y="2175948"/>
                      <a:pt x="1629660" y="2176679"/>
                      <a:pt x="1629660" y="2177263"/>
                    </a:cubicBezTo>
                    <a:cubicBezTo>
                      <a:pt x="1630099" y="2179310"/>
                      <a:pt x="1630538" y="2181210"/>
                      <a:pt x="1630977" y="2183110"/>
                    </a:cubicBezTo>
                    <a:cubicBezTo>
                      <a:pt x="1630977" y="2183402"/>
                      <a:pt x="1631123" y="2183548"/>
                      <a:pt x="1631123" y="2183841"/>
                    </a:cubicBezTo>
                    <a:cubicBezTo>
                      <a:pt x="1631123" y="2183987"/>
                      <a:pt x="1631123" y="2184133"/>
                      <a:pt x="1631269" y="2184279"/>
                    </a:cubicBezTo>
                    <a:cubicBezTo>
                      <a:pt x="1631269" y="2184425"/>
                      <a:pt x="1631269" y="2184718"/>
                      <a:pt x="1631416" y="2184864"/>
                    </a:cubicBezTo>
                    <a:cubicBezTo>
                      <a:pt x="1631708" y="2185887"/>
                      <a:pt x="1632001" y="2186764"/>
                      <a:pt x="1632294" y="2187787"/>
                    </a:cubicBezTo>
                    <a:lnTo>
                      <a:pt x="1632294" y="2187787"/>
                    </a:lnTo>
                    <a:cubicBezTo>
                      <a:pt x="1632147" y="2188080"/>
                      <a:pt x="1632001" y="2188372"/>
                      <a:pt x="1631855" y="2188664"/>
                    </a:cubicBezTo>
                    <a:cubicBezTo>
                      <a:pt x="1618541" y="2216143"/>
                      <a:pt x="1606983" y="2244353"/>
                      <a:pt x="1592938" y="2271394"/>
                    </a:cubicBezTo>
                    <a:cubicBezTo>
                      <a:pt x="1582843" y="2285280"/>
                      <a:pt x="1583282" y="2307205"/>
                      <a:pt x="1601131" y="2314513"/>
                    </a:cubicBezTo>
                    <a:cubicBezTo>
                      <a:pt x="1604203" y="2315828"/>
                      <a:pt x="1607422" y="2316559"/>
                      <a:pt x="1610640" y="2316559"/>
                    </a:cubicBezTo>
                    <a:cubicBezTo>
                      <a:pt x="1621613" y="2316559"/>
                      <a:pt x="1632147" y="2309105"/>
                      <a:pt x="1635220" y="2297996"/>
                    </a:cubicBezTo>
                    <a:cubicBezTo>
                      <a:pt x="1638146" y="2286595"/>
                      <a:pt x="1652191" y="2253269"/>
                      <a:pt x="1658775" y="2224182"/>
                    </a:cubicBezTo>
                    <a:cubicBezTo>
                      <a:pt x="1658775" y="2224182"/>
                      <a:pt x="1658775" y="2224182"/>
                      <a:pt x="1658921" y="2224182"/>
                    </a:cubicBezTo>
                    <a:lnTo>
                      <a:pt x="1658921" y="2224182"/>
                    </a:lnTo>
                    <a:cubicBezTo>
                      <a:pt x="1660238" y="2225206"/>
                      <a:pt x="1661701" y="2226083"/>
                      <a:pt x="1663164" y="2226960"/>
                    </a:cubicBezTo>
                    <a:cubicBezTo>
                      <a:pt x="1663310" y="2226960"/>
                      <a:pt x="1663456" y="2227106"/>
                      <a:pt x="1663603" y="2227106"/>
                    </a:cubicBezTo>
                    <a:cubicBezTo>
                      <a:pt x="1663749" y="2227252"/>
                      <a:pt x="1663895" y="2227398"/>
                      <a:pt x="1664188" y="2227398"/>
                    </a:cubicBezTo>
                    <a:cubicBezTo>
                      <a:pt x="1664188" y="2227398"/>
                      <a:pt x="1664334" y="2227398"/>
                      <a:pt x="1664334" y="2227544"/>
                    </a:cubicBezTo>
                    <a:cubicBezTo>
                      <a:pt x="1664919" y="2227837"/>
                      <a:pt x="1665504" y="2228129"/>
                      <a:pt x="1666236" y="2228567"/>
                    </a:cubicBezTo>
                    <a:lnTo>
                      <a:pt x="1666236" y="2228567"/>
                    </a:lnTo>
                    <a:cubicBezTo>
                      <a:pt x="1666675" y="2228714"/>
                      <a:pt x="1667114" y="2229006"/>
                      <a:pt x="1667553" y="2229152"/>
                    </a:cubicBezTo>
                    <a:cubicBezTo>
                      <a:pt x="1667699" y="2229152"/>
                      <a:pt x="1667992" y="2229298"/>
                      <a:pt x="1668138" y="2229444"/>
                    </a:cubicBezTo>
                    <a:cubicBezTo>
                      <a:pt x="1668284" y="2229590"/>
                      <a:pt x="1668431" y="2229590"/>
                      <a:pt x="1668577" y="2229737"/>
                    </a:cubicBezTo>
                    <a:cubicBezTo>
                      <a:pt x="1668577" y="2229737"/>
                      <a:pt x="1668723" y="2229883"/>
                      <a:pt x="1668870" y="2229883"/>
                    </a:cubicBezTo>
                    <a:cubicBezTo>
                      <a:pt x="1669016" y="2230029"/>
                      <a:pt x="1669162" y="2230029"/>
                      <a:pt x="1669455" y="2230175"/>
                    </a:cubicBezTo>
                    <a:cubicBezTo>
                      <a:pt x="1670625" y="2230760"/>
                      <a:pt x="1671796" y="2231345"/>
                      <a:pt x="1673112" y="2231783"/>
                    </a:cubicBezTo>
                    <a:lnTo>
                      <a:pt x="1673112" y="2231783"/>
                    </a:lnTo>
                    <a:cubicBezTo>
                      <a:pt x="1674136" y="2232222"/>
                      <a:pt x="1675014" y="2232660"/>
                      <a:pt x="1676038" y="2232952"/>
                    </a:cubicBezTo>
                    <a:cubicBezTo>
                      <a:pt x="1676185" y="2232952"/>
                      <a:pt x="1676185" y="2232952"/>
                      <a:pt x="1676331" y="2233099"/>
                    </a:cubicBezTo>
                    <a:cubicBezTo>
                      <a:pt x="1677355" y="2233537"/>
                      <a:pt x="1678526" y="2233976"/>
                      <a:pt x="1679550" y="2234268"/>
                    </a:cubicBezTo>
                    <a:cubicBezTo>
                      <a:pt x="1679989" y="2234414"/>
                      <a:pt x="1680281" y="2234560"/>
                      <a:pt x="1680720" y="2234706"/>
                    </a:cubicBezTo>
                    <a:cubicBezTo>
                      <a:pt x="1682183" y="2235291"/>
                      <a:pt x="1683646" y="2235583"/>
                      <a:pt x="1685109" y="2236022"/>
                    </a:cubicBezTo>
                    <a:cubicBezTo>
                      <a:pt x="1686133" y="2236314"/>
                      <a:pt x="1687158" y="2236607"/>
                      <a:pt x="1688035" y="2236607"/>
                    </a:cubicBezTo>
                    <a:cubicBezTo>
                      <a:pt x="1688182" y="2236607"/>
                      <a:pt x="1688328" y="2236607"/>
                      <a:pt x="1688474" y="2236753"/>
                    </a:cubicBezTo>
                    <a:cubicBezTo>
                      <a:pt x="1689645" y="2237045"/>
                      <a:pt x="1690669" y="2237337"/>
                      <a:pt x="1691839" y="2237484"/>
                    </a:cubicBezTo>
                    <a:cubicBezTo>
                      <a:pt x="1695936" y="2238361"/>
                      <a:pt x="1700179" y="2238799"/>
                      <a:pt x="1704568" y="2239091"/>
                    </a:cubicBezTo>
                    <a:cubicBezTo>
                      <a:pt x="1764260" y="2245084"/>
                      <a:pt x="1824537" y="2245523"/>
                      <a:pt x="1884522" y="2246838"/>
                    </a:cubicBezTo>
                    <a:cubicBezTo>
                      <a:pt x="1890520" y="2246984"/>
                      <a:pt x="1896372" y="2246984"/>
                      <a:pt x="1902371" y="2246984"/>
                    </a:cubicBezTo>
                    <a:cubicBezTo>
                      <a:pt x="1934265" y="2246984"/>
                      <a:pt x="1966159" y="2245523"/>
                      <a:pt x="1998200" y="2243915"/>
                    </a:cubicBezTo>
                    <a:cubicBezTo>
                      <a:pt x="2035654" y="2242161"/>
                      <a:pt x="2072961" y="2240407"/>
                      <a:pt x="2110561" y="2241138"/>
                    </a:cubicBezTo>
                    <a:cubicBezTo>
                      <a:pt x="2112171" y="2241284"/>
                      <a:pt x="2113780" y="2241430"/>
                      <a:pt x="2115243" y="2241576"/>
                    </a:cubicBezTo>
                    <a:cubicBezTo>
                      <a:pt x="2115975" y="2241576"/>
                      <a:pt x="2116852" y="2241722"/>
                      <a:pt x="2117438" y="2241722"/>
                    </a:cubicBezTo>
                    <a:cubicBezTo>
                      <a:pt x="2118169" y="2241722"/>
                      <a:pt x="2118901" y="2241722"/>
                      <a:pt x="2119632" y="2241722"/>
                    </a:cubicBezTo>
                    <a:cubicBezTo>
                      <a:pt x="2116267" y="2248592"/>
                      <a:pt x="2112902" y="2255462"/>
                      <a:pt x="2109537" y="2262332"/>
                    </a:cubicBezTo>
                    <a:cubicBezTo>
                      <a:pt x="2104563" y="2278994"/>
                      <a:pt x="2082764" y="2306620"/>
                      <a:pt x="2075009" y="2330006"/>
                    </a:cubicBezTo>
                    <a:cubicBezTo>
                      <a:pt x="2075009" y="2330006"/>
                      <a:pt x="2075009" y="2330006"/>
                      <a:pt x="2074863" y="2330006"/>
                    </a:cubicBezTo>
                    <a:cubicBezTo>
                      <a:pt x="1976839" y="2333660"/>
                      <a:pt x="1878962" y="2336730"/>
                      <a:pt x="1781085" y="2338922"/>
                    </a:cubicBezTo>
                    <a:cubicBezTo>
                      <a:pt x="1704129" y="2338922"/>
                      <a:pt x="1627027" y="2339799"/>
                      <a:pt x="1549924" y="2341261"/>
                    </a:cubicBezTo>
                    <a:cubicBezTo>
                      <a:pt x="1554460" y="2338630"/>
                      <a:pt x="1557679" y="2334830"/>
                      <a:pt x="1559434" y="2330152"/>
                    </a:cubicBezTo>
                    <a:close/>
                    <a:moveTo>
                      <a:pt x="2148162" y="2280164"/>
                    </a:moveTo>
                    <a:cubicBezTo>
                      <a:pt x="2155477" y="2261747"/>
                      <a:pt x="2163231" y="2243476"/>
                      <a:pt x="2170985" y="2225206"/>
                    </a:cubicBezTo>
                    <a:lnTo>
                      <a:pt x="2170985" y="2225206"/>
                    </a:lnTo>
                    <a:cubicBezTo>
                      <a:pt x="2171131" y="2225206"/>
                      <a:pt x="2171131" y="2225059"/>
                      <a:pt x="2171131" y="2225059"/>
                    </a:cubicBezTo>
                    <a:cubicBezTo>
                      <a:pt x="2172594" y="2223744"/>
                      <a:pt x="2173911" y="2222429"/>
                      <a:pt x="2174935" y="2220967"/>
                    </a:cubicBezTo>
                    <a:cubicBezTo>
                      <a:pt x="2176252" y="2219505"/>
                      <a:pt x="2177422" y="2217897"/>
                      <a:pt x="2178593" y="2216290"/>
                    </a:cubicBezTo>
                    <a:cubicBezTo>
                      <a:pt x="2179763" y="2214828"/>
                      <a:pt x="2180641" y="2213220"/>
                      <a:pt x="2181519" y="2211612"/>
                    </a:cubicBezTo>
                    <a:cubicBezTo>
                      <a:pt x="2182397" y="2210150"/>
                      <a:pt x="2183128" y="2208689"/>
                      <a:pt x="2183713" y="2207227"/>
                    </a:cubicBezTo>
                    <a:cubicBezTo>
                      <a:pt x="2183860" y="2206643"/>
                      <a:pt x="2184152" y="2206204"/>
                      <a:pt x="2184445" y="2205619"/>
                    </a:cubicBezTo>
                    <a:cubicBezTo>
                      <a:pt x="2184738" y="2205035"/>
                      <a:pt x="2184884" y="2204450"/>
                      <a:pt x="2185030" y="2204012"/>
                    </a:cubicBezTo>
                    <a:cubicBezTo>
                      <a:pt x="2185615" y="2202696"/>
                      <a:pt x="2186054" y="2201381"/>
                      <a:pt x="2186493" y="2200065"/>
                    </a:cubicBezTo>
                    <a:cubicBezTo>
                      <a:pt x="2186786" y="2199480"/>
                      <a:pt x="2186932" y="2198750"/>
                      <a:pt x="2187078" y="2198165"/>
                    </a:cubicBezTo>
                    <a:cubicBezTo>
                      <a:pt x="2187078" y="2198165"/>
                      <a:pt x="2187078" y="2198165"/>
                      <a:pt x="2187078" y="2198019"/>
                    </a:cubicBezTo>
                    <a:cubicBezTo>
                      <a:pt x="2187664" y="2196411"/>
                      <a:pt x="2187956" y="2194949"/>
                      <a:pt x="2188395" y="2193342"/>
                    </a:cubicBezTo>
                    <a:cubicBezTo>
                      <a:pt x="2188541" y="2192757"/>
                      <a:pt x="2188541" y="2192318"/>
                      <a:pt x="2188688" y="2191734"/>
                    </a:cubicBezTo>
                    <a:cubicBezTo>
                      <a:pt x="2188688" y="2191588"/>
                      <a:pt x="2188688" y="2191441"/>
                      <a:pt x="2188834" y="2191149"/>
                    </a:cubicBezTo>
                    <a:cubicBezTo>
                      <a:pt x="2189273" y="2189249"/>
                      <a:pt x="2189566" y="2187349"/>
                      <a:pt x="2190004" y="2185302"/>
                    </a:cubicBezTo>
                    <a:cubicBezTo>
                      <a:pt x="2190443" y="2182818"/>
                      <a:pt x="2190736" y="2180333"/>
                      <a:pt x="2190882" y="2177702"/>
                    </a:cubicBezTo>
                    <a:cubicBezTo>
                      <a:pt x="2191175" y="2172732"/>
                      <a:pt x="2191467" y="2167763"/>
                      <a:pt x="2191467" y="2162793"/>
                    </a:cubicBezTo>
                    <a:cubicBezTo>
                      <a:pt x="2191467" y="2160162"/>
                      <a:pt x="2191467" y="2157531"/>
                      <a:pt x="2191321" y="2154900"/>
                    </a:cubicBezTo>
                    <a:cubicBezTo>
                      <a:pt x="2191321" y="2153877"/>
                      <a:pt x="2191321" y="2152708"/>
                      <a:pt x="2191175" y="2151684"/>
                    </a:cubicBezTo>
                    <a:cubicBezTo>
                      <a:pt x="2191028" y="2148323"/>
                      <a:pt x="2190736" y="2145107"/>
                      <a:pt x="2190590" y="2141891"/>
                    </a:cubicBezTo>
                    <a:cubicBezTo>
                      <a:pt x="2190443" y="2138968"/>
                      <a:pt x="2190151" y="2136045"/>
                      <a:pt x="2189712" y="2133121"/>
                    </a:cubicBezTo>
                    <a:cubicBezTo>
                      <a:pt x="2189712" y="2132537"/>
                      <a:pt x="2189566" y="2131952"/>
                      <a:pt x="2189566" y="2131367"/>
                    </a:cubicBezTo>
                    <a:cubicBezTo>
                      <a:pt x="2189566" y="2130783"/>
                      <a:pt x="2189419" y="2130198"/>
                      <a:pt x="2189419" y="2129613"/>
                    </a:cubicBezTo>
                    <a:cubicBezTo>
                      <a:pt x="2189419" y="2129613"/>
                      <a:pt x="2189419" y="2129613"/>
                      <a:pt x="2189419" y="2129467"/>
                    </a:cubicBezTo>
                    <a:cubicBezTo>
                      <a:pt x="2189419" y="2129029"/>
                      <a:pt x="2189273" y="2128590"/>
                      <a:pt x="2189273" y="2128152"/>
                    </a:cubicBezTo>
                    <a:cubicBezTo>
                      <a:pt x="2188980" y="2125959"/>
                      <a:pt x="2188688" y="2123621"/>
                      <a:pt x="2188249" y="2121282"/>
                    </a:cubicBezTo>
                    <a:cubicBezTo>
                      <a:pt x="2187810" y="2118505"/>
                      <a:pt x="2187371" y="2115728"/>
                      <a:pt x="2186932" y="2112951"/>
                    </a:cubicBezTo>
                    <a:cubicBezTo>
                      <a:pt x="2186639" y="2111197"/>
                      <a:pt x="2186347" y="2109442"/>
                      <a:pt x="2186054" y="2107835"/>
                    </a:cubicBezTo>
                    <a:cubicBezTo>
                      <a:pt x="2185762" y="2106081"/>
                      <a:pt x="2185469" y="2104180"/>
                      <a:pt x="2185030" y="2102281"/>
                    </a:cubicBezTo>
                    <a:cubicBezTo>
                      <a:pt x="2184591" y="2100526"/>
                      <a:pt x="2184299" y="2098626"/>
                      <a:pt x="2183860" y="2096872"/>
                    </a:cubicBezTo>
                    <a:cubicBezTo>
                      <a:pt x="2183128" y="2093218"/>
                      <a:pt x="2182250" y="2089564"/>
                      <a:pt x="2181519" y="2085910"/>
                    </a:cubicBezTo>
                    <a:cubicBezTo>
                      <a:pt x="2180641" y="2082256"/>
                      <a:pt x="2179909" y="2078748"/>
                      <a:pt x="2179032" y="2075094"/>
                    </a:cubicBezTo>
                    <a:lnTo>
                      <a:pt x="2179032" y="2075094"/>
                    </a:lnTo>
                    <a:lnTo>
                      <a:pt x="2179032" y="2075094"/>
                    </a:lnTo>
                    <a:cubicBezTo>
                      <a:pt x="2199221" y="2067785"/>
                      <a:pt x="2202440" y="2030221"/>
                      <a:pt x="2213706" y="2012535"/>
                    </a:cubicBezTo>
                    <a:cubicBezTo>
                      <a:pt x="2218534" y="2001719"/>
                      <a:pt x="2223801" y="1991049"/>
                      <a:pt x="2229068" y="1980525"/>
                    </a:cubicBezTo>
                    <a:cubicBezTo>
                      <a:pt x="2229507" y="1983886"/>
                      <a:pt x="2230092" y="1987394"/>
                      <a:pt x="2230677" y="1990756"/>
                    </a:cubicBezTo>
                    <a:cubicBezTo>
                      <a:pt x="2230970" y="1992802"/>
                      <a:pt x="2231409" y="1994995"/>
                      <a:pt x="2231847" y="1997041"/>
                    </a:cubicBezTo>
                    <a:cubicBezTo>
                      <a:pt x="2232579" y="2001280"/>
                      <a:pt x="2233457" y="2005519"/>
                      <a:pt x="2234335" y="2009904"/>
                    </a:cubicBezTo>
                    <a:cubicBezTo>
                      <a:pt x="2235212" y="2013996"/>
                      <a:pt x="2235944" y="2018089"/>
                      <a:pt x="2236968" y="2022182"/>
                    </a:cubicBezTo>
                    <a:cubicBezTo>
                      <a:pt x="2237992" y="2026859"/>
                      <a:pt x="2239016" y="2031536"/>
                      <a:pt x="2240040" y="2036067"/>
                    </a:cubicBezTo>
                    <a:cubicBezTo>
                      <a:pt x="2240918" y="2039868"/>
                      <a:pt x="2241796" y="2043668"/>
                      <a:pt x="2242674" y="2047468"/>
                    </a:cubicBezTo>
                    <a:cubicBezTo>
                      <a:pt x="2243259" y="2049807"/>
                      <a:pt x="2243844" y="2052292"/>
                      <a:pt x="2244430" y="2054630"/>
                    </a:cubicBezTo>
                    <a:cubicBezTo>
                      <a:pt x="2245892" y="2060769"/>
                      <a:pt x="2247356" y="2066908"/>
                      <a:pt x="2248819" y="2073047"/>
                    </a:cubicBezTo>
                    <a:cubicBezTo>
                      <a:pt x="2253208" y="2091464"/>
                      <a:pt x="2257597" y="2109881"/>
                      <a:pt x="2261108" y="2128444"/>
                    </a:cubicBezTo>
                    <a:cubicBezTo>
                      <a:pt x="2261401" y="2130490"/>
                      <a:pt x="2261693" y="2132537"/>
                      <a:pt x="2262132" y="2134437"/>
                    </a:cubicBezTo>
                    <a:cubicBezTo>
                      <a:pt x="2262132" y="2134875"/>
                      <a:pt x="2262279" y="2135314"/>
                      <a:pt x="2262425" y="2135606"/>
                    </a:cubicBezTo>
                    <a:cubicBezTo>
                      <a:pt x="2262718" y="2137360"/>
                      <a:pt x="2263156" y="2139114"/>
                      <a:pt x="2263595" y="2140722"/>
                    </a:cubicBezTo>
                    <a:cubicBezTo>
                      <a:pt x="2263595" y="2141014"/>
                      <a:pt x="2263742" y="2141161"/>
                      <a:pt x="2263742" y="2141453"/>
                    </a:cubicBezTo>
                    <a:cubicBezTo>
                      <a:pt x="2264034" y="2142476"/>
                      <a:pt x="2264327" y="2143499"/>
                      <a:pt x="2264619" y="2144522"/>
                    </a:cubicBezTo>
                    <a:cubicBezTo>
                      <a:pt x="2265058" y="2145692"/>
                      <a:pt x="2265351" y="2147007"/>
                      <a:pt x="2265790" y="2148176"/>
                    </a:cubicBezTo>
                    <a:cubicBezTo>
                      <a:pt x="2265936" y="2148761"/>
                      <a:pt x="2266229" y="2149346"/>
                      <a:pt x="2266521" y="2149930"/>
                    </a:cubicBezTo>
                    <a:cubicBezTo>
                      <a:pt x="2266668" y="2150515"/>
                      <a:pt x="2266960" y="2151100"/>
                      <a:pt x="2267253" y="2151684"/>
                    </a:cubicBezTo>
                    <a:cubicBezTo>
                      <a:pt x="2267692" y="2152708"/>
                      <a:pt x="2268131" y="2153731"/>
                      <a:pt x="2268570" y="2154754"/>
                    </a:cubicBezTo>
                    <a:cubicBezTo>
                      <a:pt x="2268570" y="2154900"/>
                      <a:pt x="2268716" y="2155192"/>
                      <a:pt x="2268862" y="2155338"/>
                    </a:cubicBezTo>
                    <a:cubicBezTo>
                      <a:pt x="2269301" y="2156216"/>
                      <a:pt x="2269740" y="2157093"/>
                      <a:pt x="2270325" y="2157970"/>
                    </a:cubicBezTo>
                    <a:cubicBezTo>
                      <a:pt x="2251598" y="2202404"/>
                      <a:pt x="2229799" y="2245815"/>
                      <a:pt x="2208731" y="2289372"/>
                    </a:cubicBezTo>
                    <a:cubicBezTo>
                      <a:pt x="2202587" y="2302527"/>
                      <a:pt x="2211219" y="2318459"/>
                      <a:pt x="2224678" y="2322113"/>
                    </a:cubicBezTo>
                    <a:cubicBezTo>
                      <a:pt x="2227312" y="2322698"/>
                      <a:pt x="2229653" y="2322990"/>
                      <a:pt x="2231847" y="2322990"/>
                    </a:cubicBezTo>
                    <a:cubicBezTo>
                      <a:pt x="2255841" y="2322990"/>
                      <a:pt x="2258328" y="2288641"/>
                      <a:pt x="2265936" y="2270224"/>
                    </a:cubicBezTo>
                    <a:cubicBezTo>
                      <a:pt x="2275592" y="2241869"/>
                      <a:pt x="2288321" y="2213366"/>
                      <a:pt x="2296075" y="2183987"/>
                    </a:cubicBezTo>
                    <a:lnTo>
                      <a:pt x="2296075" y="2183987"/>
                    </a:lnTo>
                    <a:lnTo>
                      <a:pt x="2296075" y="2183987"/>
                    </a:lnTo>
                    <a:cubicBezTo>
                      <a:pt x="2297245" y="2184718"/>
                      <a:pt x="2298562" y="2185449"/>
                      <a:pt x="2299879" y="2186033"/>
                    </a:cubicBezTo>
                    <a:cubicBezTo>
                      <a:pt x="2301195" y="2186764"/>
                      <a:pt x="2302512" y="2187349"/>
                      <a:pt x="2303829" y="2188080"/>
                    </a:cubicBezTo>
                    <a:cubicBezTo>
                      <a:pt x="2305146" y="2188664"/>
                      <a:pt x="2306462" y="2189249"/>
                      <a:pt x="2307779" y="2189687"/>
                    </a:cubicBezTo>
                    <a:cubicBezTo>
                      <a:pt x="2309827" y="2190564"/>
                      <a:pt x="2311876" y="2191295"/>
                      <a:pt x="2314070" y="2192026"/>
                    </a:cubicBezTo>
                    <a:cubicBezTo>
                      <a:pt x="2316265" y="2192757"/>
                      <a:pt x="2318313" y="2193342"/>
                      <a:pt x="2320654" y="2194072"/>
                    </a:cubicBezTo>
                    <a:cubicBezTo>
                      <a:pt x="2322117" y="2194511"/>
                      <a:pt x="2323580" y="2194949"/>
                      <a:pt x="2325043" y="2195242"/>
                    </a:cubicBezTo>
                    <a:cubicBezTo>
                      <a:pt x="2326506" y="2195680"/>
                      <a:pt x="2328115" y="2195973"/>
                      <a:pt x="2329578" y="2196411"/>
                    </a:cubicBezTo>
                    <a:cubicBezTo>
                      <a:pt x="2331042" y="2196703"/>
                      <a:pt x="2332504" y="2196996"/>
                      <a:pt x="2333968" y="2197288"/>
                    </a:cubicBezTo>
                    <a:cubicBezTo>
                      <a:pt x="2334260" y="2197288"/>
                      <a:pt x="2334553" y="2197434"/>
                      <a:pt x="2334845" y="2197434"/>
                    </a:cubicBezTo>
                    <a:cubicBezTo>
                      <a:pt x="2336162" y="2197727"/>
                      <a:pt x="2337479" y="2197873"/>
                      <a:pt x="2338796" y="2198019"/>
                    </a:cubicBezTo>
                    <a:cubicBezTo>
                      <a:pt x="2338796" y="2198019"/>
                      <a:pt x="2338942" y="2198019"/>
                      <a:pt x="2339088" y="2198019"/>
                    </a:cubicBezTo>
                    <a:cubicBezTo>
                      <a:pt x="2342161" y="2198603"/>
                      <a:pt x="2345087" y="2198896"/>
                      <a:pt x="2348159" y="2199334"/>
                    </a:cubicBezTo>
                    <a:cubicBezTo>
                      <a:pt x="2351524" y="2199773"/>
                      <a:pt x="2354889" y="2200065"/>
                      <a:pt x="2358400" y="2200357"/>
                    </a:cubicBezTo>
                    <a:cubicBezTo>
                      <a:pt x="2360010" y="2200504"/>
                      <a:pt x="2361473" y="2200650"/>
                      <a:pt x="2363082" y="2200650"/>
                    </a:cubicBezTo>
                    <a:cubicBezTo>
                      <a:pt x="2369666" y="2201088"/>
                      <a:pt x="2376249" y="2201381"/>
                      <a:pt x="2382979" y="2201527"/>
                    </a:cubicBezTo>
                    <a:cubicBezTo>
                      <a:pt x="2383857" y="2201527"/>
                      <a:pt x="2384881" y="2201527"/>
                      <a:pt x="2385759" y="2201527"/>
                    </a:cubicBezTo>
                    <a:cubicBezTo>
                      <a:pt x="2388100" y="2201527"/>
                      <a:pt x="2390441" y="2201527"/>
                      <a:pt x="2392928" y="2201527"/>
                    </a:cubicBezTo>
                    <a:cubicBezTo>
                      <a:pt x="2402877" y="2201673"/>
                      <a:pt x="2412533" y="2201673"/>
                      <a:pt x="2421750" y="2201819"/>
                    </a:cubicBezTo>
                    <a:cubicBezTo>
                      <a:pt x="2423359" y="2201819"/>
                      <a:pt x="2424822" y="2201819"/>
                      <a:pt x="2426285" y="2201819"/>
                    </a:cubicBezTo>
                    <a:cubicBezTo>
                      <a:pt x="2427895" y="2201819"/>
                      <a:pt x="2429358" y="2201819"/>
                      <a:pt x="2430821" y="2201965"/>
                    </a:cubicBezTo>
                    <a:cubicBezTo>
                      <a:pt x="2430967" y="2201965"/>
                      <a:pt x="2430967" y="2201965"/>
                      <a:pt x="2431113" y="2201965"/>
                    </a:cubicBezTo>
                    <a:cubicBezTo>
                      <a:pt x="2432430" y="2201965"/>
                      <a:pt x="2433893" y="2201965"/>
                      <a:pt x="2435210" y="2202112"/>
                    </a:cubicBezTo>
                    <a:cubicBezTo>
                      <a:pt x="2438136" y="2202112"/>
                      <a:pt x="2440916" y="2202258"/>
                      <a:pt x="2443696" y="2202550"/>
                    </a:cubicBezTo>
                    <a:cubicBezTo>
                      <a:pt x="2463008" y="2203135"/>
                      <a:pt x="2482174" y="2203281"/>
                      <a:pt x="2501486" y="2203281"/>
                    </a:cubicBezTo>
                    <a:cubicBezTo>
                      <a:pt x="2592926" y="2203281"/>
                      <a:pt x="2684366" y="2197873"/>
                      <a:pt x="2775513" y="2190418"/>
                    </a:cubicBezTo>
                    <a:cubicBezTo>
                      <a:pt x="2776244" y="2190418"/>
                      <a:pt x="2777122" y="2190418"/>
                      <a:pt x="2777708" y="2190272"/>
                    </a:cubicBezTo>
                    <a:cubicBezTo>
                      <a:pt x="2758981" y="2222867"/>
                      <a:pt x="2746106" y="2259408"/>
                      <a:pt x="2730305" y="2293173"/>
                    </a:cubicBezTo>
                    <a:cubicBezTo>
                      <a:pt x="2728696" y="2296973"/>
                      <a:pt x="2728257" y="2300919"/>
                      <a:pt x="2728696" y="2304720"/>
                    </a:cubicBezTo>
                    <a:lnTo>
                      <a:pt x="2728549" y="2304720"/>
                    </a:lnTo>
                    <a:cubicBezTo>
                      <a:pt x="2672661" y="2308082"/>
                      <a:pt x="2616773" y="2310712"/>
                      <a:pt x="2560593" y="2311882"/>
                    </a:cubicBezTo>
                    <a:cubicBezTo>
                      <a:pt x="2416629" y="2316413"/>
                      <a:pt x="2272666" y="2322406"/>
                      <a:pt x="2128703" y="2327814"/>
                    </a:cubicBezTo>
                    <a:cubicBezTo>
                      <a:pt x="2134994" y="2312028"/>
                      <a:pt x="2141431" y="2296096"/>
                      <a:pt x="2148162" y="2280164"/>
                    </a:cubicBezTo>
                    <a:close/>
                    <a:moveTo>
                      <a:pt x="2786925" y="2269201"/>
                    </a:moveTo>
                    <a:cubicBezTo>
                      <a:pt x="2787071" y="2260578"/>
                      <a:pt x="2804042" y="2214974"/>
                      <a:pt x="2809894" y="2184572"/>
                    </a:cubicBezTo>
                    <a:lnTo>
                      <a:pt x="2809894" y="2184572"/>
                    </a:lnTo>
                    <a:cubicBezTo>
                      <a:pt x="2811358" y="2183987"/>
                      <a:pt x="2812674" y="2183548"/>
                      <a:pt x="2813845" y="2182964"/>
                    </a:cubicBezTo>
                    <a:cubicBezTo>
                      <a:pt x="2815161" y="2182379"/>
                      <a:pt x="2816478" y="2181795"/>
                      <a:pt x="2817649" y="2181210"/>
                    </a:cubicBezTo>
                    <a:cubicBezTo>
                      <a:pt x="2819258" y="2180479"/>
                      <a:pt x="2820721" y="2179602"/>
                      <a:pt x="2822184" y="2178725"/>
                    </a:cubicBezTo>
                    <a:cubicBezTo>
                      <a:pt x="2823062" y="2178286"/>
                      <a:pt x="2823793" y="2177702"/>
                      <a:pt x="2824671" y="2177117"/>
                    </a:cubicBezTo>
                    <a:cubicBezTo>
                      <a:pt x="2826134" y="2176240"/>
                      <a:pt x="2827451" y="2175217"/>
                      <a:pt x="2828768" y="2174194"/>
                    </a:cubicBezTo>
                    <a:cubicBezTo>
                      <a:pt x="2829792" y="2173463"/>
                      <a:pt x="2830670" y="2172586"/>
                      <a:pt x="2831547" y="2171855"/>
                    </a:cubicBezTo>
                    <a:cubicBezTo>
                      <a:pt x="2831694" y="2171709"/>
                      <a:pt x="2831840" y="2171563"/>
                      <a:pt x="2831986" y="2171417"/>
                    </a:cubicBezTo>
                    <a:cubicBezTo>
                      <a:pt x="2832572" y="2170832"/>
                      <a:pt x="2833157" y="2170247"/>
                      <a:pt x="2833742" y="2169809"/>
                    </a:cubicBezTo>
                    <a:cubicBezTo>
                      <a:pt x="2834913" y="2168640"/>
                      <a:pt x="2835937" y="2167616"/>
                      <a:pt x="2836961" y="2166447"/>
                    </a:cubicBezTo>
                    <a:cubicBezTo>
                      <a:pt x="2840179" y="2162793"/>
                      <a:pt x="2842959" y="2158700"/>
                      <a:pt x="2845154" y="2154461"/>
                    </a:cubicBezTo>
                    <a:cubicBezTo>
                      <a:pt x="2845739" y="2153438"/>
                      <a:pt x="2846178" y="2152561"/>
                      <a:pt x="2846617" y="2151538"/>
                    </a:cubicBezTo>
                    <a:cubicBezTo>
                      <a:pt x="2846763" y="2151246"/>
                      <a:pt x="2846909" y="2150954"/>
                      <a:pt x="2847056" y="2150661"/>
                    </a:cubicBezTo>
                    <a:cubicBezTo>
                      <a:pt x="2847348" y="2149930"/>
                      <a:pt x="2847641" y="2149199"/>
                      <a:pt x="2848080" y="2148469"/>
                    </a:cubicBezTo>
                    <a:cubicBezTo>
                      <a:pt x="2849689" y="2144522"/>
                      <a:pt x="2851152" y="2140283"/>
                      <a:pt x="2852323" y="2136045"/>
                    </a:cubicBezTo>
                    <a:cubicBezTo>
                      <a:pt x="2852762" y="2133998"/>
                      <a:pt x="2853201" y="2132098"/>
                      <a:pt x="2853639" y="2130052"/>
                    </a:cubicBezTo>
                    <a:cubicBezTo>
                      <a:pt x="2853932" y="2128444"/>
                      <a:pt x="2854225" y="2126982"/>
                      <a:pt x="2854517" y="2125375"/>
                    </a:cubicBezTo>
                    <a:cubicBezTo>
                      <a:pt x="2854663" y="2123913"/>
                      <a:pt x="2854956" y="2122597"/>
                      <a:pt x="2855102" y="2121136"/>
                    </a:cubicBezTo>
                    <a:cubicBezTo>
                      <a:pt x="2855249" y="2119528"/>
                      <a:pt x="2855395" y="2118066"/>
                      <a:pt x="2855541" y="2116605"/>
                    </a:cubicBezTo>
                    <a:cubicBezTo>
                      <a:pt x="2855688" y="2114997"/>
                      <a:pt x="2855834" y="2113535"/>
                      <a:pt x="2855834" y="2111927"/>
                    </a:cubicBezTo>
                    <a:cubicBezTo>
                      <a:pt x="2855834" y="2110758"/>
                      <a:pt x="2855980" y="2109442"/>
                      <a:pt x="2855980" y="2108273"/>
                    </a:cubicBezTo>
                    <a:cubicBezTo>
                      <a:pt x="2856127" y="2104180"/>
                      <a:pt x="2856127" y="2100088"/>
                      <a:pt x="2855980" y="2095995"/>
                    </a:cubicBezTo>
                    <a:cubicBezTo>
                      <a:pt x="2855980" y="2093657"/>
                      <a:pt x="2855834" y="2091318"/>
                      <a:pt x="2855541" y="2088833"/>
                    </a:cubicBezTo>
                    <a:cubicBezTo>
                      <a:pt x="2855395" y="2086495"/>
                      <a:pt x="2855249" y="2084010"/>
                      <a:pt x="2854956" y="2081671"/>
                    </a:cubicBezTo>
                    <a:cubicBezTo>
                      <a:pt x="2854810" y="2079332"/>
                      <a:pt x="2854517" y="2076848"/>
                      <a:pt x="2854225" y="2074363"/>
                    </a:cubicBezTo>
                    <a:cubicBezTo>
                      <a:pt x="2853932" y="2072170"/>
                      <a:pt x="2853639" y="2070124"/>
                      <a:pt x="2853347" y="2067931"/>
                    </a:cubicBezTo>
                    <a:cubicBezTo>
                      <a:pt x="2852908" y="2064570"/>
                      <a:pt x="2852323" y="2061062"/>
                      <a:pt x="2851737" y="2057554"/>
                    </a:cubicBezTo>
                    <a:cubicBezTo>
                      <a:pt x="2851737" y="2057408"/>
                      <a:pt x="2851737" y="2057261"/>
                      <a:pt x="2851737" y="2057115"/>
                    </a:cubicBezTo>
                    <a:cubicBezTo>
                      <a:pt x="2851445" y="2055361"/>
                      <a:pt x="2851152" y="2053753"/>
                      <a:pt x="2850713" y="2051999"/>
                    </a:cubicBezTo>
                    <a:cubicBezTo>
                      <a:pt x="2850421" y="2050246"/>
                      <a:pt x="2850128" y="2048345"/>
                      <a:pt x="2849689" y="2046445"/>
                    </a:cubicBezTo>
                    <a:cubicBezTo>
                      <a:pt x="2849104" y="2043668"/>
                      <a:pt x="2848519" y="2040891"/>
                      <a:pt x="2847934" y="2037967"/>
                    </a:cubicBezTo>
                    <a:cubicBezTo>
                      <a:pt x="2847934" y="2037821"/>
                      <a:pt x="2847934" y="2037675"/>
                      <a:pt x="2847787" y="2037529"/>
                    </a:cubicBezTo>
                    <a:cubicBezTo>
                      <a:pt x="2851299" y="2039137"/>
                      <a:pt x="2854663" y="2040160"/>
                      <a:pt x="2857882" y="2040160"/>
                    </a:cubicBezTo>
                    <a:cubicBezTo>
                      <a:pt x="2879535" y="2040160"/>
                      <a:pt x="2892849" y="2007565"/>
                      <a:pt x="2899871" y="1988125"/>
                    </a:cubicBezTo>
                    <a:cubicBezTo>
                      <a:pt x="2906016" y="1972193"/>
                      <a:pt x="2912453" y="1956407"/>
                      <a:pt x="2919184" y="1940768"/>
                    </a:cubicBezTo>
                    <a:cubicBezTo>
                      <a:pt x="2924451" y="1989733"/>
                      <a:pt x="2935862" y="2038552"/>
                      <a:pt x="2942007" y="2086933"/>
                    </a:cubicBezTo>
                    <a:cubicBezTo>
                      <a:pt x="2944787" y="2100819"/>
                      <a:pt x="2950054" y="2112366"/>
                      <a:pt x="2957223" y="2122159"/>
                    </a:cubicBezTo>
                    <a:cubicBezTo>
                      <a:pt x="2957223" y="2122159"/>
                      <a:pt x="2957223" y="2122159"/>
                      <a:pt x="2957223" y="2122305"/>
                    </a:cubicBezTo>
                    <a:cubicBezTo>
                      <a:pt x="2941129" y="2144522"/>
                      <a:pt x="2928986" y="2169809"/>
                      <a:pt x="2915087" y="2193488"/>
                    </a:cubicBezTo>
                    <a:cubicBezTo>
                      <a:pt x="2898262" y="2224182"/>
                      <a:pt x="2882022" y="2255023"/>
                      <a:pt x="2865197" y="2285718"/>
                    </a:cubicBezTo>
                    <a:cubicBezTo>
                      <a:pt x="2863442" y="2288934"/>
                      <a:pt x="2862418" y="2292296"/>
                      <a:pt x="2862125" y="2295803"/>
                    </a:cubicBezTo>
                    <a:lnTo>
                      <a:pt x="2862125" y="2295803"/>
                    </a:lnTo>
                    <a:cubicBezTo>
                      <a:pt x="2834474" y="2297996"/>
                      <a:pt x="2806968" y="2300042"/>
                      <a:pt x="2779317" y="2302089"/>
                    </a:cubicBezTo>
                    <a:lnTo>
                      <a:pt x="2779171" y="2302089"/>
                    </a:lnTo>
                    <a:cubicBezTo>
                      <a:pt x="2782389" y="2290541"/>
                      <a:pt x="2784145" y="2278264"/>
                      <a:pt x="2786925" y="2269201"/>
                    </a:cubicBezTo>
                    <a:close/>
                    <a:moveTo>
                      <a:pt x="2950785" y="2209858"/>
                    </a:moveTo>
                    <a:cubicBezTo>
                      <a:pt x="2953565" y="2199627"/>
                      <a:pt x="2971268" y="2166301"/>
                      <a:pt x="2977412" y="2141453"/>
                    </a:cubicBezTo>
                    <a:cubicBezTo>
                      <a:pt x="3022913" y="2173609"/>
                      <a:pt x="3099869" y="2172294"/>
                      <a:pt x="3151368" y="2176825"/>
                    </a:cubicBezTo>
                    <a:cubicBezTo>
                      <a:pt x="3158391" y="2176971"/>
                      <a:pt x="3165267" y="2176971"/>
                      <a:pt x="3172290" y="2176971"/>
                    </a:cubicBezTo>
                    <a:cubicBezTo>
                      <a:pt x="3240467" y="2176971"/>
                      <a:pt x="3307182" y="2171709"/>
                      <a:pt x="3374189" y="2166593"/>
                    </a:cubicBezTo>
                    <a:cubicBezTo>
                      <a:pt x="3445878" y="2161039"/>
                      <a:pt x="3517713" y="2155485"/>
                      <a:pt x="3591743" y="2156362"/>
                    </a:cubicBezTo>
                    <a:cubicBezTo>
                      <a:pt x="3673820" y="2155046"/>
                      <a:pt x="3755311" y="2164693"/>
                      <a:pt x="3837095" y="2167324"/>
                    </a:cubicBezTo>
                    <a:cubicBezTo>
                      <a:pt x="3918586" y="2168786"/>
                      <a:pt x="4000224" y="2164108"/>
                      <a:pt x="4081423" y="2158116"/>
                    </a:cubicBezTo>
                    <a:cubicBezTo>
                      <a:pt x="4132337" y="2154900"/>
                      <a:pt x="4183396" y="2155046"/>
                      <a:pt x="4234457" y="2155338"/>
                    </a:cubicBezTo>
                    <a:cubicBezTo>
                      <a:pt x="4272935" y="2155485"/>
                      <a:pt x="4311559" y="2155631"/>
                      <a:pt x="4350183" y="2154315"/>
                    </a:cubicBezTo>
                    <a:cubicBezTo>
                      <a:pt x="4454059" y="2148176"/>
                      <a:pt x="4557496" y="2150077"/>
                      <a:pt x="4661226" y="2157239"/>
                    </a:cubicBezTo>
                    <a:cubicBezTo>
                      <a:pt x="4703946" y="2162062"/>
                      <a:pt x="4746959" y="2165716"/>
                      <a:pt x="4789826" y="2166155"/>
                    </a:cubicBezTo>
                    <a:lnTo>
                      <a:pt x="4789826" y="2166155"/>
                    </a:lnTo>
                    <a:cubicBezTo>
                      <a:pt x="4782804" y="2177556"/>
                      <a:pt x="4776806" y="2189249"/>
                      <a:pt x="4772709" y="2194218"/>
                    </a:cubicBezTo>
                    <a:cubicBezTo>
                      <a:pt x="4765540" y="2212928"/>
                      <a:pt x="4735402" y="2242746"/>
                      <a:pt x="4741254" y="2263501"/>
                    </a:cubicBezTo>
                    <a:cubicBezTo>
                      <a:pt x="4741254" y="2263501"/>
                      <a:pt x="4741254" y="2263501"/>
                      <a:pt x="4741107" y="2263501"/>
                    </a:cubicBezTo>
                    <a:lnTo>
                      <a:pt x="4741107" y="2263501"/>
                    </a:lnTo>
                    <a:cubicBezTo>
                      <a:pt x="4536282" y="2269494"/>
                      <a:pt x="4331456" y="2265986"/>
                      <a:pt x="4126777" y="2262332"/>
                    </a:cubicBezTo>
                    <a:cubicBezTo>
                      <a:pt x="3938776" y="2258970"/>
                      <a:pt x="3750775" y="2255754"/>
                      <a:pt x="3562628" y="2259993"/>
                    </a:cubicBezTo>
                    <a:cubicBezTo>
                      <a:pt x="3366874" y="2267301"/>
                      <a:pt x="3170973" y="2271248"/>
                      <a:pt x="2975657" y="2286010"/>
                    </a:cubicBezTo>
                    <a:cubicBezTo>
                      <a:pt x="2956198" y="2287618"/>
                      <a:pt x="2936740" y="2289226"/>
                      <a:pt x="2917428" y="2290834"/>
                    </a:cubicBezTo>
                    <a:cubicBezTo>
                      <a:pt x="2928401" y="2263793"/>
                      <a:pt x="2939520" y="2236753"/>
                      <a:pt x="2950785" y="2209858"/>
                    </a:cubicBezTo>
                    <a:close/>
                    <a:moveTo>
                      <a:pt x="4803287" y="2209566"/>
                    </a:moveTo>
                    <a:cubicBezTo>
                      <a:pt x="4809285" y="2195242"/>
                      <a:pt x="4815869" y="2181210"/>
                      <a:pt x="4822160" y="2166886"/>
                    </a:cubicBezTo>
                    <a:lnTo>
                      <a:pt x="4822306" y="2166886"/>
                    </a:lnTo>
                    <a:cubicBezTo>
                      <a:pt x="4844398" y="2165716"/>
                      <a:pt x="4864296" y="2153146"/>
                      <a:pt x="4869416" y="2129759"/>
                    </a:cubicBezTo>
                    <a:cubicBezTo>
                      <a:pt x="4876292" y="2105204"/>
                      <a:pt x="4867953" y="2080356"/>
                      <a:pt x="4859760" y="2057115"/>
                    </a:cubicBezTo>
                    <a:cubicBezTo>
                      <a:pt x="4850689" y="2030952"/>
                      <a:pt x="4845861" y="2003472"/>
                      <a:pt x="4836351" y="1977601"/>
                    </a:cubicBezTo>
                    <a:lnTo>
                      <a:pt x="4836351" y="1977601"/>
                    </a:lnTo>
                    <a:cubicBezTo>
                      <a:pt x="4844837" y="1966639"/>
                      <a:pt x="4852591" y="1954361"/>
                      <a:pt x="4860345" y="1947637"/>
                    </a:cubicBezTo>
                    <a:cubicBezTo>
                      <a:pt x="4877463" y="1924982"/>
                      <a:pt x="4885070" y="1900864"/>
                      <a:pt x="4899701" y="1875870"/>
                    </a:cubicBezTo>
                    <a:cubicBezTo>
                      <a:pt x="4900433" y="1874262"/>
                      <a:pt x="4901310" y="1872654"/>
                      <a:pt x="4902188" y="1871047"/>
                    </a:cubicBezTo>
                    <a:cubicBezTo>
                      <a:pt x="4903212" y="1877624"/>
                      <a:pt x="4904383" y="1884202"/>
                      <a:pt x="4905553" y="1890779"/>
                    </a:cubicBezTo>
                    <a:cubicBezTo>
                      <a:pt x="4906577" y="1896333"/>
                      <a:pt x="4907601" y="1901887"/>
                      <a:pt x="4908626" y="1907442"/>
                    </a:cubicBezTo>
                    <a:cubicBezTo>
                      <a:pt x="4910235" y="1915627"/>
                      <a:pt x="4911990" y="1923812"/>
                      <a:pt x="4913600" y="1932144"/>
                    </a:cubicBezTo>
                    <a:cubicBezTo>
                      <a:pt x="4914478" y="1936236"/>
                      <a:pt x="4915209" y="1940329"/>
                      <a:pt x="4916087" y="1944422"/>
                    </a:cubicBezTo>
                    <a:cubicBezTo>
                      <a:pt x="4917258" y="1949830"/>
                      <a:pt x="4918282" y="1955238"/>
                      <a:pt x="4919452" y="1960792"/>
                    </a:cubicBezTo>
                    <a:cubicBezTo>
                      <a:pt x="4920769" y="1967370"/>
                      <a:pt x="4922085" y="1974093"/>
                      <a:pt x="4923402" y="1980671"/>
                    </a:cubicBezTo>
                    <a:cubicBezTo>
                      <a:pt x="4923548" y="1981255"/>
                      <a:pt x="4923695" y="1981986"/>
                      <a:pt x="4923841" y="1982571"/>
                    </a:cubicBezTo>
                    <a:cubicBezTo>
                      <a:pt x="4923987" y="1983594"/>
                      <a:pt x="4924280" y="1984617"/>
                      <a:pt x="4924426" y="1985640"/>
                    </a:cubicBezTo>
                    <a:cubicBezTo>
                      <a:pt x="4924573" y="1986371"/>
                      <a:pt x="4924719" y="1987248"/>
                      <a:pt x="4924865" y="1987979"/>
                    </a:cubicBezTo>
                    <a:cubicBezTo>
                      <a:pt x="4925304" y="1990025"/>
                      <a:pt x="4925597" y="1992218"/>
                      <a:pt x="4926036" y="1994264"/>
                    </a:cubicBezTo>
                    <a:cubicBezTo>
                      <a:pt x="4926767" y="1998210"/>
                      <a:pt x="4927499" y="2002303"/>
                      <a:pt x="4928084" y="2006250"/>
                    </a:cubicBezTo>
                    <a:cubicBezTo>
                      <a:pt x="4928376" y="2008150"/>
                      <a:pt x="4928669" y="2010050"/>
                      <a:pt x="4929108" y="2012096"/>
                    </a:cubicBezTo>
                    <a:cubicBezTo>
                      <a:pt x="4929693" y="2015458"/>
                      <a:pt x="4930278" y="2018674"/>
                      <a:pt x="4930717" y="2022036"/>
                    </a:cubicBezTo>
                    <a:cubicBezTo>
                      <a:pt x="4931303" y="2025544"/>
                      <a:pt x="4931741" y="2029051"/>
                      <a:pt x="4932180" y="2032559"/>
                    </a:cubicBezTo>
                    <a:cubicBezTo>
                      <a:pt x="4932327" y="2034460"/>
                      <a:pt x="4932473" y="2036214"/>
                      <a:pt x="4932619" y="2037967"/>
                    </a:cubicBezTo>
                    <a:cubicBezTo>
                      <a:pt x="4932619" y="2039137"/>
                      <a:pt x="4932766" y="2040306"/>
                      <a:pt x="4932912" y="2041329"/>
                    </a:cubicBezTo>
                    <a:cubicBezTo>
                      <a:pt x="4932912" y="2042206"/>
                      <a:pt x="4933058" y="2042937"/>
                      <a:pt x="4933058" y="2043814"/>
                    </a:cubicBezTo>
                    <a:cubicBezTo>
                      <a:pt x="4933205" y="2045276"/>
                      <a:pt x="4933351" y="2046738"/>
                      <a:pt x="4933643" y="2048053"/>
                    </a:cubicBezTo>
                    <a:cubicBezTo>
                      <a:pt x="4933643" y="2048199"/>
                      <a:pt x="4933643" y="2048491"/>
                      <a:pt x="4933643" y="2048638"/>
                    </a:cubicBezTo>
                    <a:cubicBezTo>
                      <a:pt x="4933790" y="2050099"/>
                      <a:pt x="4934082" y="2051415"/>
                      <a:pt x="4934229" y="2052730"/>
                    </a:cubicBezTo>
                    <a:cubicBezTo>
                      <a:pt x="4934668" y="2055508"/>
                      <a:pt x="4935107" y="2058138"/>
                      <a:pt x="4935546" y="2060477"/>
                    </a:cubicBezTo>
                    <a:cubicBezTo>
                      <a:pt x="4935984" y="2062377"/>
                      <a:pt x="4936277" y="2064131"/>
                      <a:pt x="4936716" y="2065885"/>
                    </a:cubicBezTo>
                    <a:cubicBezTo>
                      <a:pt x="4937009" y="2067201"/>
                      <a:pt x="4937301" y="2068662"/>
                      <a:pt x="4937740" y="2069832"/>
                    </a:cubicBezTo>
                    <a:lnTo>
                      <a:pt x="4937740" y="2069832"/>
                    </a:lnTo>
                    <a:cubicBezTo>
                      <a:pt x="4933936" y="2073778"/>
                      <a:pt x="4931449" y="2079479"/>
                      <a:pt x="4928230" y="2083863"/>
                    </a:cubicBezTo>
                    <a:cubicBezTo>
                      <a:pt x="4907016" y="2123328"/>
                      <a:pt x="4886095" y="2163085"/>
                      <a:pt x="4862540" y="2201235"/>
                    </a:cubicBezTo>
                    <a:cubicBezTo>
                      <a:pt x="4853762" y="2218920"/>
                      <a:pt x="4829329" y="2242746"/>
                      <a:pt x="4836790" y="2262039"/>
                    </a:cubicBezTo>
                    <a:cubicBezTo>
                      <a:pt x="4818795" y="2262478"/>
                      <a:pt x="4800946" y="2262770"/>
                      <a:pt x="4782951" y="2263063"/>
                    </a:cubicBezTo>
                    <a:lnTo>
                      <a:pt x="4782951" y="2263063"/>
                    </a:lnTo>
                    <a:cubicBezTo>
                      <a:pt x="4791436" y="2246984"/>
                      <a:pt x="4794801" y="2221844"/>
                      <a:pt x="4803287" y="2209566"/>
                    </a:cubicBezTo>
                    <a:close/>
                    <a:moveTo>
                      <a:pt x="4901310" y="2220967"/>
                    </a:moveTo>
                    <a:cubicBezTo>
                      <a:pt x="4904968" y="2208104"/>
                      <a:pt x="4941105" y="2139991"/>
                      <a:pt x="4952224" y="2098480"/>
                    </a:cubicBezTo>
                    <a:cubicBezTo>
                      <a:pt x="4952224" y="2098480"/>
                      <a:pt x="4952224" y="2098626"/>
                      <a:pt x="4952370" y="2098626"/>
                    </a:cubicBezTo>
                    <a:cubicBezTo>
                      <a:pt x="4952956" y="2099211"/>
                      <a:pt x="4953395" y="2099796"/>
                      <a:pt x="4953834" y="2100234"/>
                    </a:cubicBezTo>
                    <a:cubicBezTo>
                      <a:pt x="4954272" y="2100819"/>
                      <a:pt x="4954858" y="2101257"/>
                      <a:pt x="4955443" y="2101696"/>
                    </a:cubicBezTo>
                    <a:cubicBezTo>
                      <a:pt x="4956028" y="2102281"/>
                      <a:pt x="4956467" y="2102719"/>
                      <a:pt x="4957052" y="2103157"/>
                    </a:cubicBezTo>
                    <a:cubicBezTo>
                      <a:pt x="4957637" y="2103742"/>
                      <a:pt x="4958222" y="2104180"/>
                      <a:pt x="4958661" y="2104619"/>
                    </a:cubicBezTo>
                    <a:cubicBezTo>
                      <a:pt x="4959832" y="2105642"/>
                      <a:pt x="4961002" y="2106519"/>
                      <a:pt x="4962173" y="2107396"/>
                    </a:cubicBezTo>
                    <a:cubicBezTo>
                      <a:pt x="4962612" y="2107689"/>
                      <a:pt x="4963051" y="2108127"/>
                      <a:pt x="4963636" y="2108419"/>
                    </a:cubicBezTo>
                    <a:cubicBezTo>
                      <a:pt x="4964221" y="2108712"/>
                      <a:pt x="4964660" y="2109004"/>
                      <a:pt x="4965245" y="2109442"/>
                    </a:cubicBezTo>
                    <a:cubicBezTo>
                      <a:pt x="4965391" y="2109442"/>
                      <a:pt x="4965391" y="2109589"/>
                      <a:pt x="4965538" y="2109589"/>
                    </a:cubicBezTo>
                    <a:cubicBezTo>
                      <a:pt x="4965684" y="2109735"/>
                      <a:pt x="4965831" y="2109735"/>
                      <a:pt x="4965977" y="2109881"/>
                    </a:cubicBezTo>
                    <a:cubicBezTo>
                      <a:pt x="4966708" y="2110466"/>
                      <a:pt x="4967586" y="2110904"/>
                      <a:pt x="4968317" y="2111197"/>
                    </a:cubicBezTo>
                    <a:cubicBezTo>
                      <a:pt x="4969195" y="2111781"/>
                      <a:pt x="4970219" y="2112366"/>
                      <a:pt x="4971097" y="2112804"/>
                    </a:cubicBezTo>
                    <a:cubicBezTo>
                      <a:pt x="4972414" y="2113535"/>
                      <a:pt x="4973731" y="2114120"/>
                      <a:pt x="4975194" y="2114851"/>
                    </a:cubicBezTo>
                    <a:cubicBezTo>
                      <a:pt x="4976364" y="2115435"/>
                      <a:pt x="4977535" y="2115874"/>
                      <a:pt x="4978705" y="2116312"/>
                    </a:cubicBezTo>
                    <a:cubicBezTo>
                      <a:pt x="4979437" y="2116605"/>
                      <a:pt x="4980168" y="2116897"/>
                      <a:pt x="4980900" y="2117189"/>
                    </a:cubicBezTo>
                    <a:cubicBezTo>
                      <a:pt x="4982070" y="2117628"/>
                      <a:pt x="4983094" y="2118066"/>
                      <a:pt x="4984265" y="2118359"/>
                    </a:cubicBezTo>
                    <a:cubicBezTo>
                      <a:pt x="4984411" y="2118359"/>
                      <a:pt x="4984557" y="2118505"/>
                      <a:pt x="4984703" y="2118505"/>
                    </a:cubicBezTo>
                    <a:cubicBezTo>
                      <a:pt x="4985874" y="2118943"/>
                      <a:pt x="4987044" y="2119382"/>
                      <a:pt x="4988361" y="2119674"/>
                    </a:cubicBezTo>
                    <a:cubicBezTo>
                      <a:pt x="4989093" y="2119966"/>
                      <a:pt x="4989824" y="2120113"/>
                      <a:pt x="4990556" y="2120259"/>
                    </a:cubicBezTo>
                    <a:cubicBezTo>
                      <a:pt x="4991141" y="2120405"/>
                      <a:pt x="4991726" y="2120551"/>
                      <a:pt x="4992312" y="2120844"/>
                    </a:cubicBezTo>
                    <a:cubicBezTo>
                      <a:pt x="4992458" y="2120844"/>
                      <a:pt x="4992604" y="2120844"/>
                      <a:pt x="4992750" y="2120844"/>
                    </a:cubicBezTo>
                    <a:cubicBezTo>
                      <a:pt x="4994945" y="2121428"/>
                      <a:pt x="4997139" y="2122013"/>
                      <a:pt x="4999334" y="2122451"/>
                    </a:cubicBezTo>
                    <a:cubicBezTo>
                      <a:pt x="5000358" y="2122744"/>
                      <a:pt x="5001528" y="2123036"/>
                      <a:pt x="5002553" y="2123182"/>
                    </a:cubicBezTo>
                    <a:cubicBezTo>
                      <a:pt x="5003430" y="2123328"/>
                      <a:pt x="5004455" y="2123621"/>
                      <a:pt x="5005332" y="2123767"/>
                    </a:cubicBezTo>
                    <a:cubicBezTo>
                      <a:pt x="5007234" y="2124205"/>
                      <a:pt x="5009282" y="2124498"/>
                      <a:pt x="5011331" y="2124936"/>
                    </a:cubicBezTo>
                    <a:cubicBezTo>
                      <a:pt x="5012940" y="2125228"/>
                      <a:pt x="5014403" y="2125521"/>
                      <a:pt x="5016013" y="2125813"/>
                    </a:cubicBezTo>
                    <a:cubicBezTo>
                      <a:pt x="5020841" y="2126544"/>
                      <a:pt x="5025961" y="2127421"/>
                      <a:pt x="5031374" y="2128006"/>
                    </a:cubicBezTo>
                    <a:cubicBezTo>
                      <a:pt x="5115207" y="2134583"/>
                      <a:pt x="5199332" y="2138383"/>
                      <a:pt x="5283310" y="2139699"/>
                    </a:cubicBezTo>
                    <a:cubicBezTo>
                      <a:pt x="5285358" y="2139991"/>
                      <a:pt x="5287260" y="2140283"/>
                      <a:pt x="5289162" y="2140430"/>
                    </a:cubicBezTo>
                    <a:cubicBezTo>
                      <a:pt x="5289747" y="2140430"/>
                      <a:pt x="5290333" y="2140576"/>
                      <a:pt x="5290772" y="2140576"/>
                    </a:cubicBezTo>
                    <a:cubicBezTo>
                      <a:pt x="5290918" y="2140576"/>
                      <a:pt x="5291064" y="2140576"/>
                      <a:pt x="5291357" y="2140576"/>
                    </a:cubicBezTo>
                    <a:cubicBezTo>
                      <a:pt x="5292527" y="2140722"/>
                      <a:pt x="5293697" y="2140868"/>
                      <a:pt x="5294868" y="2141014"/>
                    </a:cubicBezTo>
                    <a:cubicBezTo>
                      <a:pt x="5295892" y="2141014"/>
                      <a:pt x="5296916" y="2141161"/>
                      <a:pt x="5297940" y="2141161"/>
                    </a:cubicBezTo>
                    <a:cubicBezTo>
                      <a:pt x="5300135" y="2141307"/>
                      <a:pt x="5302183" y="2141453"/>
                      <a:pt x="5304231" y="2141599"/>
                    </a:cubicBezTo>
                    <a:cubicBezTo>
                      <a:pt x="5305694" y="2141599"/>
                      <a:pt x="5307158" y="2141599"/>
                      <a:pt x="5308621" y="2141599"/>
                    </a:cubicBezTo>
                    <a:cubicBezTo>
                      <a:pt x="5304231" y="2149638"/>
                      <a:pt x="5300574" y="2156508"/>
                      <a:pt x="5297794" y="2160454"/>
                    </a:cubicBezTo>
                    <a:cubicBezTo>
                      <a:pt x="5282140" y="2189249"/>
                      <a:pt x="5266339" y="2217897"/>
                      <a:pt x="5250538" y="2246546"/>
                    </a:cubicBezTo>
                    <a:cubicBezTo>
                      <a:pt x="5128228" y="2250346"/>
                      <a:pt x="5006064" y="2257070"/>
                      <a:pt x="4883900" y="2260724"/>
                    </a:cubicBezTo>
                    <a:lnTo>
                      <a:pt x="4883754" y="2260724"/>
                    </a:lnTo>
                    <a:cubicBezTo>
                      <a:pt x="4890777" y="2248446"/>
                      <a:pt x="4895604" y="2231491"/>
                      <a:pt x="4901310" y="2220967"/>
                    </a:cubicBezTo>
                    <a:close/>
                    <a:moveTo>
                      <a:pt x="5366703" y="2127421"/>
                    </a:moveTo>
                    <a:cubicBezTo>
                      <a:pt x="5368459" y="2126398"/>
                      <a:pt x="5370068" y="2125082"/>
                      <a:pt x="5371531" y="2123767"/>
                    </a:cubicBezTo>
                    <a:cubicBezTo>
                      <a:pt x="5373141" y="2122597"/>
                      <a:pt x="5374604" y="2121136"/>
                      <a:pt x="5375921" y="2119820"/>
                    </a:cubicBezTo>
                    <a:cubicBezTo>
                      <a:pt x="5375921" y="2119820"/>
                      <a:pt x="5375921" y="2119820"/>
                      <a:pt x="5376067" y="2119674"/>
                    </a:cubicBezTo>
                    <a:lnTo>
                      <a:pt x="5376213" y="2119528"/>
                    </a:lnTo>
                    <a:lnTo>
                      <a:pt x="5376213" y="2119528"/>
                    </a:lnTo>
                    <a:cubicBezTo>
                      <a:pt x="5376506" y="2119382"/>
                      <a:pt x="5376652" y="2119089"/>
                      <a:pt x="5376798" y="2118943"/>
                    </a:cubicBezTo>
                    <a:cubicBezTo>
                      <a:pt x="5377237" y="2118505"/>
                      <a:pt x="5377676" y="2118066"/>
                      <a:pt x="5378115" y="2117628"/>
                    </a:cubicBezTo>
                    <a:cubicBezTo>
                      <a:pt x="5378700" y="2117043"/>
                      <a:pt x="5379432" y="2116166"/>
                      <a:pt x="5380017" y="2115435"/>
                    </a:cubicBezTo>
                    <a:cubicBezTo>
                      <a:pt x="5381334" y="2113974"/>
                      <a:pt x="5382651" y="2112366"/>
                      <a:pt x="5383675" y="2110612"/>
                    </a:cubicBezTo>
                    <a:cubicBezTo>
                      <a:pt x="5384845" y="2109004"/>
                      <a:pt x="5386015" y="2107250"/>
                      <a:pt x="5387039" y="2105642"/>
                    </a:cubicBezTo>
                    <a:cubicBezTo>
                      <a:pt x="5388064" y="2103888"/>
                      <a:pt x="5389088" y="2102134"/>
                      <a:pt x="5389966" y="2100234"/>
                    </a:cubicBezTo>
                    <a:cubicBezTo>
                      <a:pt x="5390551" y="2099357"/>
                      <a:pt x="5390843" y="2098334"/>
                      <a:pt x="5391282" y="2097457"/>
                    </a:cubicBezTo>
                    <a:cubicBezTo>
                      <a:pt x="5391721" y="2096434"/>
                      <a:pt x="5392160" y="2095557"/>
                      <a:pt x="5392453" y="2094534"/>
                    </a:cubicBezTo>
                    <a:cubicBezTo>
                      <a:pt x="5393038" y="2092926"/>
                      <a:pt x="5393770" y="2091318"/>
                      <a:pt x="5394355" y="2089710"/>
                    </a:cubicBezTo>
                    <a:cubicBezTo>
                      <a:pt x="5394501" y="2089125"/>
                      <a:pt x="5394794" y="2088541"/>
                      <a:pt x="5394940" y="2087956"/>
                    </a:cubicBezTo>
                    <a:cubicBezTo>
                      <a:pt x="5395525" y="2086348"/>
                      <a:pt x="5396110" y="2084741"/>
                      <a:pt x="5396549" y="2082986"/>
                    </a:cubicBezTo>
                    <a:cubicBezTo>
                      <a:pt x="5396696" y="2082402"/>
                      <a:pt x="5396842" y="2081817"/>
                      <a:pt x="5397134" y="2081233"/>
                    </a:cubicBezTo>
                    <a:cubicBezTo>
                      <a:pt x="5397573" y="2079771"/>
                      <a:pt x="5397866" y="2078163"/>
                      <a:pt x="5398305" y="2076701"/>
                    </a:cubicBezTo>
                    <a:cubicBezTo>
                      <a:pt x="5398451" y="2076117"/>
                      <a:pt x="5398598" y="2075386"/>
                      <a:pt x="5398744" y="2074655"/>
                    </a:cubicBezTo>
                    <a:cubicBezTo>
                      <a:pt x="5398890" y="2074363"/>
                      <a:pt x="5398890" y="2074070"/>
                      <a:pt x="5399036" y="2073632"/>
                    </a:cubicBezTo>
                    <a:cubicBezTo>
                      <a:pt x="5399036" y="2073486"/>
                      <a:pt x="5399036" y="2073193"/>
                      <a:pt x="5399183" y="2072901"/>
                    </a:cubicBezTo>
                    <a:lnTo>
                      <a:pt x="5399183" y="2072901"/>
                    </a:lnTo>
                    <a:cubicBezTo>
                      <a:pt x="5399622" y="2071293"/>
                      <a:pt x="5399768" y="2069686"/>
                      <a:pt x="5400061" y="2068078"/>
                    </a:cubicBezTo>
                    <a:cubicBezTo>
                      <a:pt x="5400207" y="2067201"/>
                      <a:pt x="5400353" y="2066324"/>
                      <a:pt x="5400500" y="2065301"/>
                    </a:cubicBezTo>
                    <a:cubicBezTo>
                      <a:pt x="5400792" y="2063400"/>
                      <a:pt x="5401085" y="2061500"/>
                      <a:pt x="5401231" y="2059454"/>
                    </a:cubicBezTo>
                    <a:cubicBezTo>
                      <a:pt x="5401377" y="2058869"/>
                      <a:pt x="5401377" y="2058284"/>
                      <a:pt x="5401377" y="2057700"/>
                    </a:cubicBezTo>
                    <a:cubicBezTo>
                      <a:pt x="5401524" y="2056384"/>
                      <a:pt x="5401670" y="2055069"/>
                      <a:pt x="5401816" y="2053753"/>
                    </a:cubicBezTo>
                    <a:cubicBezTo>
                      <a:pt x="5401963" y="2052438"/>
                      <a:pt x="5401963" y="2051123"/>
                      <a:pt x="5402109" y="2049807"/>
                    </a:cubicBezTo>
                    <a:cubicBezTo>
                      <a:pt x="5402255" y="2048053"/>
                      <a:pt x="5402255" y="2046153"/>
                      <a:pt x="5402402" y="2044253"/>
                    </a:cubicBezTo>
                    <a:cubicBezTo>
                      <a:pt x="5402841" y="2036944"/>
                      <a:pt x="5402694" y="2029344"/>
                      <a:pt x="5402402" y="2021451"/>
                    </a:cubicBezTo>
                    <a:cubicBezTo>
                      <a:pt x="5402402" y="2019697"/>
                      <a:pt x="5402255" y="2017797"/>
                      <a:pt x="5402255" y="2015897"/>
                    </a:cubicBezTo>
                    <a:cubicBezTo>
                      <a:pt x="5402255" y="2015604"/>
                      <a:pt x="5402255" y="2015312"/>
                      <a:pt x="5402255" y="2014874"/>
                    </a:cubicBezTo>
                    <a:cubicBezTo>
                      <a:pt x="5402109" y="2012973"/>
                      <a:pt x="5401963" y="2011073"/>
                      <a:pt x="5401816" y="2009173"/>
                    </a:cubicBezTo>
                    <a:cubicBezTo>
                      <a:pt x="5401670" y="2006396"/>
                      <a:pt x="5401377" y="2003619"/>
                      <a:pt x="5401231" y="2000988"/>
                    </a:cubicBezTo>
                    <a:cubicBezTo>
                      <a:pt x="5400792" y="1995434"/>
                      <a:pt x="5400207" y="1990025"/>
                      <a:pt x="5399622" y="1984471"/>
                    </a:cubicBezTo>
                    <a:cubicBezTo>
                      <a:pt x="5399036" y="1978917"/>
                      <a:pt x="5398305" y="1973362"/>
                      <a:pt x="5397427" y="1967808"/>
                    </a:cubicBezTo>
                    <a:lnTo>
                      <a:pt x="5397427" y="1967808"/>
                    </a:lnTo>
                    <a:lnTo>
                      <a:pt x="5397427" y="1967662"/>
                    </a:lnTo>
                    <a:cubicBezTo>
                      <a:pt x="5397866" y="1968100"/>
                      <a:pt x="5398159" y="1968539"/>
                      <a:pt x="5398598" y="1968831"/>
                    </a:cubicBezTo>
                    <a:cubicBezTo>
                      <a:pt x="5403279" y="1971901"/>
                      <a:pt x="5407815" y="1973216"/>
                      <a:pt x="5411911" y="1973216"/>
                    </a:cubicBezTo>
                    <a:cubicBezTo>
                      <a:pt x="5436051" y="1973216"/>
                      <a:pt x="5452291" y="1929221"/>
                      <a:pt x="5469116" y="1914458"/>
                    </a:cubicBezTo>
                    <a:cubicBezTo>
                      <a:pt x="5477895" y="1903642"/>
                      <a:pt x="5486672" y="1892679"/>
                      <a:pt x="5495597" y="1882009"/>
                    </a:cubicBezTo>
                    <a:cubicBezTo>
                      <a:pt x="5498669" y="1936236"/>
                      <a:pt x="5499547" y="1990610"/>
                      <a:pt x="5501010" y="2044984"/>
                    </a:cubicBezTo>
                    <a:cubicBezTo>
                      <a:pt x="5501010" y="2047030"/>
                      <a:pt x="5501157" y="2049076"/>
                      <a:pt x="5501157" y="2051269"/>
                    </a:cubicBezTo>
                    <a:lnTo>
                      <a:pt x="5501157" y="2051269"/>
                    </a:lnTo>
                    <a:cubicBezTo>
                      <a:pt x="5493256" y="2053023"/>
                      <a:pt x="5485795" y="2059308"/>
                      <a:pt x="5482722" y="2067931"/>
                    </a:cubicBezTo>
                    <a:cubicBezTo>
                      <a:pt x="5466775" y="2094534"/>
                      <a:pt x="5450389" y="2120844"/>
                      <a:pt x="5434735" y="2147592"/>
                    </a:cubicBezTo>
                    <a:cubicBezTo>
                      <a:pt x="5417178" y="2176971"/>
                      <a:pt x="5400500" y="2206935"/>
                      <a:pt x="5382065" y="2235729"/>
                    </a:cubicBezTo>
                    <a:cubicBezTo>
                      <a:pt x="5379871" y="2238214"/>
                      <a:pt x="5378408" y="2241138"/>
                      <a:pt x="5377091" y="2244061"/>
                    </a:cubicBezTo>
                    <a:lnTo>
                      <a:pt x="5376944" y="2244061"/>
                    </a:lnTo>
                    <a:cubicBezTo>
                      <a:pt x="5363338" y="2244207"/>
                      <a:pt x="5349732" y="2244353"/>
                      <a:pt x="5336126" y="2244646"/>
                    </a:cubicBezTo>
                    <a:cubicBezTo>
                      <a:pt x="5328079" y="2244792"/>
                      <a:pt x="5320178" y="2244938"/>
                      <a:pt x="5312132" y="2245230"/>
                    </a:cubicBezTo>
                    <a:lnTo>
                      <a:pt x="5312132" y="2245230"/>
                    </a:lnTo>
                    <a:cubicBezTo>
                      <a:pt x="5328957" y="2205327"/>
                      <a:pt x="5345197" y="2164839"/>
                      <a:pt x="5366703" y="2127421"/>
                    </a:cubicBezTo>
                    <a:close/>
                    <a:moveTo>
                      <a:pt x="5455949" y="2208689"/>
                    </a:moveTo>
                    <a:cubicBezTo>
                      <a:pt x="5475261" y="2169663"/>
                      <a:pt x="5495890" y="2131514"/>
                      <a:pt x="5516080" y="2092926"/>
                    </a:cubicBezTo>
                    <a:lnTo>
                      <a:pt x="5516080" y="2092926"/>
                    </a:lnTo>
                    <a:cubicBezTo>
                      <a:pt x="5554411" y="2123474"/>
                      <a:pt x="5611909" y="2114997"/>
                      <a:pt x="5658141" y="2119820"/>
                    </a:cubicBezTo>
                    <a:cubicBezTo>
                      <a:pt x="5731732" y="2126690"/>
                      <a:pt x="5805469" y="2133560"/>
                      <a:pt x="5879499" y="2133560"/>
                    </a:cubicBezTo>
                    <a:cubicBezTo>
                      <a:pt x="5885497" y="2133560"/>
                      <a:pt x="5891496" y="2133560"/>
                      <a:pt x="5897494" y="2133414"/>
                    </a:cubicBezTo>
                    <a:cubicBezTo>
                      <a:pt x="5907004" y="2132975"/>
                      <a:pt x="5916807" y="2132975"/>
                      <a:pt x="5926609" y="2133121"/>
                    </a:cubicBezTo>
                    <a:cubicBezTo>
                      <a:pt x="5951481" y="2133121"/>
                      <a:pt x="5976791" y="2133268"/>
                      <a:pt x="6000492" y="2127275"/>
                    </a:cubicBezTo>
                    <a:lnTo>
                      <a:pt x="6000638" y="2127275"/>
                    </a:lnTo>
                    <a:cubicBezTo>
                      <a:pt x="5988349" y="2139845"/>
                      <a:pt x="5978986" y="2156800"/>
                      <a:pt x="5967867" y="2169663"/>
                    </a:cubicBezTo>
                    <a:cubicBezTo>
                      <a:pt x="5958649" y="2189103"/>
                      <a:pt x="5919586" y="2221552"/>
                      <a:pt x="5923390" y="2245084"/>
                    </a:cubicBezTo>
                    <a:cubicBezTo>
                      <a:pt x="5892081" y="2244938"/>
                      <a:pt x="5860625" y="2244646"/>
                      <a:pt x="5829317" y="2244353"/>
                    </a:cubicBezTo>
                    <a:cubicBezTo>
                      <a:pt x="5699399" y="2243330"/>
                      <a:pt x="5569481" y="2242307"/>
                      <a:pt x="5439563" y="2243476"/>
                    </a:cubicBezTo>
                    <a:cubicBezTo>
                      <a:pt x="5445122" y="2230468"/>
                      <a:pt x="5449950" y="2217313"/>
                      <a:pt x="5455949" y="2208689"/>
                    </a:cubicBezTo>
                    <a:close/>
                    <a:moveTo>
                      <a:pt x="6018049" y="2141891"/>
                    </a:moveTo>
                    <a:cubicBezTo>
                      <a:pt x="6018780" y="2146569"/>
                      <a:pt x="6026535" y="2146423"/>
                      <a:pt x="6026242" y="2141307"/>
                    </a:cubicBezTo>
                    <a:cubicBezTo>
                      <a:pt x="6025803" y="2135752"/>
                      <a:pt x="6026535" y="2130344"/>
                      <a:pt x="6027266" y="2124644"/>
                    </a:cubicBezTo>
                    <a:cubicBezTo>
                      <a:pt x="6029314" y="2121428"/>
                      <a:pt x="6028583" y="2117774"/>
                      <a:pt x="6026388" y="2115289"/>
                    </a:cubicBezTo>
                    <a:lnTo>
                      <a:pt x="6026535" y="2115143"/>
                    </a:lnTo>
                    <a:cubicBezTo>
                      <a:pt x="6069840" y="2075386"/>
                      <a:pt x="6057990" y="1997772"/>
                      <a:pt x="6042774" y="1928636"/>
                    </a:cubicBezTo>
                    <a:lnTo>
                      <a:pt x="6042774" y="1928636"/>
                    </a:lnTo>
                    <a:lnTo>
                      <a:pt x="6042774" y="1928636"/>
                    </a:lnTo>
                    <a:cubicBezTo>
                      <a:pt x="6043652" y="1929367"/>
                      <a:pt x="6044530" y="1930098"/>
                      <a:pt x="6045554" y="1930682"/>
                    </a:cubicBezTo>
                    <a:cubicBezTo>
                      <a:pt x="6049211" y="1932436"/>
                      <a:pt x="6052577" y="1933313"/>
                      <a:pt x="6055649" y="1933313"/>
                    </a:cubicBezTo>
                    <a:cubicBezTo>
                      <a:pt x="6079935" y="1933313"/>
                      <a:pt x="6084910" y="1882155"/>
                      <a:pt x="6097931" y="1864908"/>
                    </a:cubicBezTo>
                    <a:cubicBezTo>
                      <a:pt x="6104075" y="1864762"/>
                      <a:pt x="6102612" y="1856284"/>
                      <a:pt x="6104222" y="1851753"/>
                    </a:cubicBezTo>
                    <a:cubicBezTo>
                      <a:pt x="6105392" y="1860377"/>
                      <a:pt x="6106562" y="1869000"/>
                      <a:pt x="6107733" y="1877770"/>
                    </a:cubicBezTo>
                    <a:lnTo>
                      <a:pt x="6107733" y="1877770"/>
                    </a:lnTo>
                    <a:cubicBezTo>
                      <a:pt x="6108903" y="1886540"/>
                      <a:pt x="6110074" y="1895310"/>
                      <a:pt x="6111098" y="1904226"/>
                    </a:cubicBezTo>
                    <a:cubicBezTo>
                      <a:pt x="6112268" y="1912996"/>
                      <a:pt x="6113293" y="1921912"/>
                      <a:pt x="6114463" y="1930682"/>
                    </a:cubicBezTo>
                    <a:cubicBezTo>
                      <a:pt x="6115341" y="1937259"/>
                      <a:pt x="6116219" y="1943983"/>
                      <a:pt x="6117096" y="1950561"/>
                    </a:cubicBezTo>
                    <a:cubicBezTo>
                      <a:pt x="6118121" y="1957138"/>
                      <a:pt x="6118998" y="1963716"/>
                      <a:pt x="6119876" y="1970439"/>
                    </a:cubicBezTo>
                    <a:cubicBezTo>
                      <a:pt x="6120461" y="1973801"/>
                      <a:pt x="6120900" y="1977309"/>
                      <a:pt x="6121486" y="1980671"/>
                    </a:cubicBezTo>
                    <a:cubicBezTo>
                      <a:pt x="6121778" y="1982717"/>
                      <a:pt x="6122071" y="1984763"/>
                      <a:pt x="6122510" y="1986810"/>
                    </a:cubicBezTo>
                    <a:cubicBezTo>
                      <a:pt x="6123241" y="1991487"/>
                      <a:pt x="6123973" y="1996164"/>
                      <a:pt x="6124850" y="2000695"/>
                    </a:cubicBezTo>
                    <a:cubicBezTo>
                      <a:pt x="6125436" y="2003765"/>
                      <a:pt x="6125875" y="2006834"/>
                      <a:pt x="6126460" y="2009904"/>
                    </a:cubicBezTo>
                    <a:cubicBezTo>
                      <a:pt x="6127191" y="2013850"/>
                      <a:pt x="6127923" y="2017943"/>
                      <a:pt x="6128654" y="2022036"/>
                    </a:cubicBezTo>
                    <a:cubicBezTo>
                      <a:pt x="6129679" y="2027151"/>
                      <a:pt x="6130703" y="2032267"/>
                      <a:pt x="6131873" y="2037383"/>
                    </a:cubicBezTo>
                    <a:cubicBezTo>
                      <a:pt x="6131873" y="2037383"/>
                      <a:pt x="6131873" y="2037529"/>
                      <a:pt x="6131873" y="2037675"/>
                    </a:cubicBezTo>
                    <a:cubicBezTo>
                      <a:pt x="6132605" y="2041476"/>
                      <a:pt x="6133483" y="2045130"/>
                      <a:pt x="6134361" y="2048930"/>
                    </a:cubicBezTo>
                    <a:cubicBezTo>
                      <a:pt x="6135238" y="2052730"/>
                      <a:pt x="6136116" y="2056531"/>
                      <a:pt x="6137140" y="2060185"/>
                    </a:cubicBezTo>
                    <a:cubicBezTo>
                      <a:pt x="6137140" y="2060477"/>
                      <a:pt x="6137286" y="2060769"/>
                      <a:pt x="6137433" y="2061208"/>
                    </a:cubicBezTo>
                    <a:cubicBezTo>
                      <a:pt x="6137433" y="2061354"/>
                      <a:pt x="6137433" y="2061646"/>
                      <a:pt x="6137579" y="2061793"/>
                    </a:cubicBezTo>
                    <a:lnTo>
                      <a:pt x="6137579" y="2061793"/>
                    </a:lnTo>
                    <a:cubicBezTo>
                      <a:pt x="6097785" y="2106666"/>
                      <a:pt x="6075839" y="2165862"/>
                      <a:pt x="6041165" y="2214974"/>
                    </a:cubicBezTo>
                    <a:cubicBezTo>
                      <a:pt x="6033557" y="2224475"/>
                      <a:pt x="6027266" y="2235437"/>
                      <a:pt x="6028729" y="2245523"/>
                    </a:cubicBezTo>
                    <a:lnTo>
                      <a:pt x="6028583" y="2245523"/>
                    </a:lnTo>
                    <a:cubicBezTo>
                      <a:pt x="6008393" y="2245523"/>
                      <a:pt x="5988203" y="2245376"/>
                      <a:pt x="5968013" y="2245230"/>
                    </a:cubicBezTo>
                    <a:cubicBezTo>
                      <a:pt x="5983228" y="2210004"/>
                      <a:pt x="6000053" y="2175948"/>
                      <a:pt x="6018049" y="2141891"/>
                    </a:cubicBezTo>
                    <a:close/>
                    <a:moveTo>
                      <a:pt x="7038227" y="1857453"/>
                    </a:moveTo>
                    <a:cubicBezTo>
                      <a:pt x="7045981" y="1860230"/>
                      <a:pt x="7058563" y="1858769"/>
                      <a:pt x="7060465" y="1868416"/>
                    </a:cubicBezTo>
                    <a:cubicBezTo>
                      <a:pt x="7080801" y="1929951"/>
                      <a:pt x="7097918" y="1995434"/>
                      <a:pt x="7097918" y="2060623"/>
                    </a:cubicBezTo>
                    <a:cubicBezTo>
                      <a:pt x="7073632" y="2061354"/>
                      <a:pt x="7049199" y="2060916"/>
                      <a:pt x="7024913" y="2060769"/>
                    </a:cubicBezTo>
                    <a:cubicBezTo>
                      <a:pt x="6973707" y="2061354"/>
                      <a:pt x="6923085" y="2055800"/>
                      <a:pt x="6872025" y="2054192"/>
                    </a:cubicBezTo>
                    <a:cubicBezTo>
                      <a:pt x="6819210" y="2051853"/>
                      <a:pt x="6761419" y="2056677"/>
                      <a:pt x="6713724" y="2030513"/>
                    </a:cubicBezTo>
                    <a:cubicBezTo>
                      <a:pt x="6678465" y="1980963"/>
                      <a:pt x="6693096" y="1910511"/>
                      <a:pt x="6673783" y="1853945"/>
                    </a:cubicBezTo>
                    <a:cubicBezTo>
                      <a:pt x="6793899" y="1833628"/>
                      <a:pt x="6917818" y="1843129"/>
                      <a:pt x="7038227" y="1857453"/>
                    </a:cubicBezTo>
                    <a:close/>
                    <a:moveTo>
                      <a:pt x="6993897" y="1598448"/>
                    </a:moveTo>
                    <a:cubicBezTo>
                      <a:pt x="6996091" y="1605318"/>
                      <a:pt x="6999163" y="1612041"/>
                      <a:pt x="7002090" y="1618765"/>
                    </a:cubicBezTo>
                    <a:cubicBezTo>
                      <a:pt x="6931571" y="1617888"/>
                      <a:pt x="6860906" y="1618327"/>
                      <a:pt x="6790388" y="1616426"/>
                    </a:cubicBezTo>
                    <a:cubicBezTo>
                      <a:pt x="6769466" y="1614965"/>
                      <a:pt x="6748544" y="1614380"/>
                      <a:pt x="6727623" y="1614380"/>
                    </a:cubicBezTo>
                    <a:cubicBezTo>
                      <a:pt x="6698216" y="1614380"/>
                      <a:pt x="6668516" y="1615549"/>
                      <a:pt x="6638963" y="1616573"/>
                    </a:cubicBezTo>
                    <a:cubicBezTo>
                      <a:pt x="6572395" y="1618911"/>
                      <a:pt x="6505680" y="1621250"/>
                      <a:pt x="6440136" y="1611895"/>
                    </a:cubicBezTo>
                    <a:cubicBezTo>
                      <a:pt x="6419946" y="1607364"/>
                      <a:pt x="6414533" y="1590263"/>
                      <a:pt x="6408095" y="1576231"/>
                    </a:cubicBezTo>
                    <a:cubicBezTo>
                      <a:pt x="6385418" y="1523465"/>
                      <a:pt x="6368739" y="1464122"/>
                      <a:pt x="6352207" y="1406094"/>
                    </a:cubicBezTo>
                    <a:cubicBezTo>
                      <a:pt x="6505826" y="1398786"/>
                      <a:pt x="6659738" y="1399517"/>
                      <a:pt x="6813503" y="1399955"/>
                    </a:cubicBezTo>
                    <a:cubicBezTo>
                      <a:pt x="6847446" y="1400832"/>
                      <a:pt x="6881828" y="1400248"/>
                      <a:pt x="6916063" y="1401125"/>
                    </a:cubicBezTo>
                    <a:cubicBezTo>
                      <a:pt x="6953078" y="1461491"/>
                      <a:pt x="6965660" y="1533697"/>
                      <a:pt x="6993897" y="1598448"/>
                    </a:cubicBezTo>
                    <a:close/>
                    <a:moveTo>
                      <a:pt x="6811309" y="1295593"/>
                    </a:moveTo>
                    <a:cubicBezTo>
                      <a:pt x="6803262" y="1305971"/>
                      <a:pt x="6806188" y="1322049"/>
                      <a:pt x="6817746" y="1328480"/>
                    </a:cubicBezTo>
                    <a:cubicBezTo>
                      <a:pt x="6819063" y="1329211"/>
                      <a:pt x="6820234" y="1329650"/>
                      <a:pt x="6821550" y="1330088"/>
                    </a:cubicBezTo>
                    <a:cubicBezTo>
                      <a:pt x="6684463" y="1327896"/>
                      <a:pt x="6546938" y="1330965"/>
                      <a:pt x="6410143" y="1334181"/>
                    </a:cubicBezTo>
                    <a:cubicBezTo>
                      <a:pt x="6368886" y="1334181"/>
                      <a:pt x="6290613" y="1331988"/>
                      <a:pt x="6302903" y="1381538"/>
                    </a:cubicBezTo>
                    <a:cubicBezTo>
                      <a:pt x="6301293" y="1396447"/>
                      <a:pt x="6301439" y="1411356"/>
                      <a:pt x="6302317" y="1426411"/>
                    </a:cubicBezTo>
                    <a:cubicBezTo>
                      <a:pt x="6289882" y="1438835"/>
                      <a:pt x="6278324" y="1451844"/>
                      <a:pt x="6266912" y="1465145"/>
                    </a:cubicBezTo>
                    <a:cubicBezTo>
                      <a:pt x="6259597" y="1430942"/>
                      <a:pt x="6253891" y="1396155"/>
                      <a:pt x="6242333" y="1363560"/>
                    </a:cubicBezTo>
                    <a:cubicBezTo>
                      <a:pt x="6217315" y="1329942"/>
                      <a:pt x="6173716" y="1332573"/>
                      <a:pt x="6132897" y="1335204"/>
                    </a:cubicBezTo>
                    <a:cubicBezTo>
                      <a:pt x="6116950" y="1336227"/>
                      <a:pt x="6101296" y="1337250"/>
                      <a:pt x="6087397" y="1336227"/>
                    </a:cubicBezTo>
                    <a:cubicBezTo>
                      <a:pt x="6048919" y="1337250"/>
                      <a:pt x="6010295" y="1341781"/>
                      <a:pt x="5972402" y="1348067"/>
                    </a:cubicBezTo>
                    <a:cubicBezTo>
                      <a:pt x="5960551" y="1349967"/>
                      <a:pt x="5950310" y="1358444"/>
                      <a:pt x="5946652" y="1370576"/>
                    </a:cubicBezTo>
                    <a:cubicBezTo>
                      <a:pt x="5937289" y="1360929"/>
                      <a:pt x="5930852" y="1367214"/>
                      <a:pt x="5926462" y="1382269"/>
                    </a:cubicBezTo>
                    <a:cubicBezTo>
                      <a:pt x="5900274" y="1399517"/>
                      <a:pt x="5870428" y="1441612"/>
                      <a:pt x="5850970" y="1471576"/>
                    </a:cubicBezTo>
                    <a:cubicBezTo>
                      <a:pt x="5849946" y="1456083"/>
                      <a:pt x="5848629" y="1440589"/>
                      <a:pt x="5847312" y="1425096"/>
                    </a:cubicBezTo>
                    <a:cubicBezTo>
                      <a:pt x="5845410" y="1403317"/>
                      <a:pt x="5845410" y="1378469"/>
                      <a:pt x="5834144" y="1360491"/>
                    </a:cubicBezTo>
                    <a:cubicBezTo>
                      <a:pt x="5812784" y="1328480"/>
                      <a:pt x="5775477" y="1337543"/>
                      <a:pt x="5746070" y="1332865"/>
                    </a:cubicBezTo>
                    <a:cubicBezTo>
                      <a:pt x="5699837" y="1328334"/>
                      <a:pt x="5646290" y="1328334"/>
                      <a:pt x="5598595" y="1328480"/>
                    </a:cubicBezTo>
                    <a:cubicBezTo>
                      <a:pt x="5590402" y="1329796"/>
                      <a:pt x="5578112" y="1329065"/>
                      <a:pt x="5564799" y="1328334"/>
                    </a:cubicBezTo>
                    <a:cubicBezTo>
                      <a:pt x="5532319" y="1326434"/>
                      <a:pt x="5493110" y="1324534"/>
                      <a:pt x="5485941" y="1353767"/>
                    </a:cubicBezTo>
                    <a:cubicBezTo>
                      <a:pt x="5482576" y="1342366"/>
                      <a:pt x="5469555" y="1339589"/>
                      <a:pt x="5467507" y="1353182"/>
                    </a:cubicBezTo>
                    <a:cubicBezTo>
                      <a:pt x="5466775" y="1367653"/>
                      <a:pt x="5467361" y="1382562"/>
                      <a:pt x="5468092" y="1397324"/>
                    </a:cubicBezTo>
                    <a:cubicBezTo>
                      <a:pt x="5442050" y="1422465"/>
                      <a:pt x="5420982" y="1452575"/>
                      <a:pt x="5400061" y="1482393"/>
                    </a:cubicBezTo>
                    <a:cubicBezTo>
                      <a:pt x="5396696" y="1438981"/>
                      <a:pt x="5399183" y="1388847"/>
                      <a:pt x="5369044" y="1363414"/>
                    </a:cubicBezTo>
                    <a:cubicBezTo>
                      <a:pt x="5333639" y="1342074"/>
                      <a:pt x="5294722" y="1336520"/>
                      <a:pt x="5255512" y="1334766"/>
                    </a:cubicBezTo>
                    <a:cubicBezTo>
                      <a:pt x="5258731" y="1328334"/>
                      <a:pt x="5262096" y="1318687"/>
                      <a:pt x="5261511" y="1310941"/>
                    </a:cubicBezTo>
                    <a:cubicBezTo>
                      <a:pt x="5261950" y="1311233"/>
                      <a:pt x="5262242" y="1311525"/>
                      <a:pt x="5262827" y="1311818"/>
                    </a:cubicBezTo>
                    <a:cubicBezTo>
                      <a:pt x="5296770" y="1326434"/>
                      <a:pt x="5304963" y="1277030"/>
                      <a:pt x="5318277" y="1256275"/>
                    </a:cubicBezTo>
                    <a:cubicBezTo>
                      <a:pt x="5326909" y="1238589"/>
                      <a:pt x="5337589" y="1221780"/>
                      <a:pt x="5343880" y="1203070"/>
                    </a:cubicBezTo>
                    <a:cubicBezTo>
                      <a:pt x="5345197" y="1200878"/>
                      <a:pt x="5344758" y="1197370"/>
                      <a:pt x="5341539" y="1196639"/>
                    </a:cubicBezTo>
                    <a:cubicBezTo>
                      <a:pt x="5340954" y="1196347"/>
                      <a:pt x="5340222" y="1196347"/>
                      <a:pt x="5339637" y="1196347"/>
                    </a:cubicBezTo>
                    <a:cubicBezTo>
                      <a:pt x="5350610" y="1171060"/>
                      <a:pt x="5357925" y="1130572"/>
                      <a:pt x="5359973" y="1087307"/>
                    </a:cubicBezTo>
                    <a:cubicBezTo>
                      <a:pt x="5368167" y="1081022"/>
                      <a:pt x="5374165" y="1068744"/>
                      <a:pt x="5379139" y="1060267"/>
                    </a:cubicBezTo>
                    <a:cubicBezTo>
                      <a:pt x="5394940" y="1036296"/>
                      <a:pt x="5411472" y="1012325"/>
                      <a:pt x="5432540" y="992592"/>
                    </a:cubicBezTo>
                    <a:cubicBezTo>
                      <a:pt x="5429906" y="1024456"/>
                      <a:pt x="5427858" y="1056320"/>
                      <a:pt x="5426834" y="1088184"/>
                    </a:cubicBezTo>
                    <a:cubicBezTo>
                      <a:pt x="5421129" y="1188600"/>
                      <a:pt x="5431808" y="1257006"/>
                      <a:pt x="5548998" y="1260952"/>
                    </a:cubicBezTo>
                    <a:cubicBezTo>
                      <a:pt x="5557484" y="1261390"/>
                      <a:pt x="5565823" y="1261683"/>
                      <a:pt x="5574309" y="1261683"/>
                    </a:cubicBezTo>
                    <a:cubicBezTo>
                      <a:pt x="5605764" y="1261683"/>
                      <a:pt x="5637366" y="1258759"/>
                      <a:pt x="5668675" y="1254813"/>
                    </a:cubicBezTo>
                    <a:cubicBezTo>
                      <a:pt x="5674088" y="1254082"/>
                      <a:pt x="5679647" y="1252913"/>
                      <a:pt x="5684915" y="1251597"/>
                    </a:cubicBezTo>
                    <a:cubicBezTo>
                      <a:pt x="5679940" y="1258467"/>
                      <a:pt x="5674966" y="1265045"/>
                      <a:pt x="5669406" y="1270891"/>
                    </a:cubicBezTo>
                    <a:cubicBezTo>
                      <a:pt x="5656678" y="1284485"/>
                      <a:pt x="5635025" y="1305971"/>
                      <a:pt x="5657117" y="1322926"/>
                    </a:cubicBezTo>
                    <a:cubicBezTo>
                      <a:pt x="5683305" y="1339735"/>
                      <a:pt x="5696033" y="1305094"/>
                      <a:pt x="5705251" y="1286531"/>
                    </a:cubicBezTo>
                    <a:cubicBezTo>
                      <a:pt x="5709201" y="1272353"/>
                      <a:pt x="5758067" y="1207748"/>
                      <a:pt x="5738754" y="1198978"/>
                    </a:cubicBezTo>
                    <a:cubicBezTo>
                      <a:pt x="5747240" y="1178953"/>
                      <a:pt x="5752068" y="1157467"/>
                      <a:pt x="5754263" y="1135103"/>
                    </a:cubicBezTo>
                    <a:cubicBezTo>
                      <a:pt x="5757628" y="1133642"/>
                      <a:pt x="5760846" y="1131742"/>
                      <a:pt x="5762894" y="1128526"/>
                    </a:cubicBezTo>
                    <a:cubicBezTo>
                      <a:pt x="5787327" y="1094031"/>
                      <a:pt x="5810004" y="1057636"/>
                      <a:pt x="5837071" y="1025187"/>
                    </a:cubicBezTo>
                    <a:cubicBezTo>
                      <a:pt x="5833413" y="1073422"/>
                      <a:pt x="5835022" y="1122241"/>
                      <a:pt x="5839265" y="1170183"/>
                    </a:cubicBezTo>
                    <a:cubicBezTo>
                      <a:pt x="5845410" y="1264606"/>
                      <a:pt x="5969183" y="1255398"/>
                      <a:pt x="6038678" y="1260075"/>
                    </a:cubicBezTo>
                    <a:cubicBezTo>
                      <a:pt x="6042043" y="1260513"/>
                      <a:pt x="6044969" y="1260660"/>
                      <a:pt x="6048041" y="1260806"/>
                    </a:cubicBezTo>
                    <a:cubicBezTo>
                      <a:pt x="6040726" y="1271768"/>
                      <a:pt x="6034728" y="1280392"/>
                      <a:pt x="6031655" y="1283315"/>
                    </a:cubicBezTo>
                    <a:cubicBezTo>
                      <a:pt x="6017902" y="1296032"/>
                      <a:pt x="6004881" y="1318103"/>
                      <a:pt x="6024340" y="1332135"/>
                    </a:cubicBezTo>
                    <a:cubicBezTo>
                      <a:pt x="6056234" y="1351136"/>
                      <a:pt x="6071011" y="1304217"/>
                      <a:pt x="6082276" y="1282584"/>
                    </a:cubicBezTo>
                    <a:cubicBezTo>
                      <a:pt x="6086958" y="1270307"/>
                      <a:pt x="6092810" y="1258321"/>
                      <a:pt x="6098662" y="1246482"/>
                    </a:cubicBezTo>
                    <a:cubicBezTo>
                      <a:pt x="6136555" y="1217102"/>
                      <a:pt x="6144309" y="1149720"/>
                      <a:pt x="6146065" y="1097247"/>
                    </a:cubicBezTo>
                    <a:cubicBezTo>
                      <a:pt x="6165084" y="1106017"/>
                      <a:pt x="6175911" y="1084092"/>
                      <a:pt x="6182055" y="1068891"/>
                    </a:cubicBezTo>
                    <a:cubicBezTo>
                      <a:pt x="6194052" y="1043458"/>
                      <a:pt x="6209999" y="1019925"/>
                      <a:pt x="6225069" y="996100"/>
                    </a:cubicBezTo>
                    <a:cubicBezTo>
                      <a:pt x="6224337" y="1046235"/>
                      <a:pt x="6230921" y="1096516"/>
                      <a:pt x="6238090" y="1146066"/>
                    </a:cubicBezTo>
                    <a:cubicBezTo>
                      <a:pt x="6247161" y="1220318"/>
                      <a:pt x="6363034" y="1213887"/>
                      <a:pt x="6419946" y="1219587"/>
                    </a:cubicBezTo>
                    <a:cubicBezTo>
                      <a:pt x="6517970" y="1222803"/>
                      <a:pt x="6616432" y="1220464"/>
                      <a:pt x="6714456" y="1224703"/>
                    </a:cubicBezTo>
                    <a:cubicBezTo>
                      <a:pt x="6761273" y="1229673"/>
                      <a:pt x="6807944" y="1234350"/>
                      <a:pt x="6854761" y="1237127"/>
                    </a:cubicBezTo>
                    <a:cubicBezTo>
                      <a:pt x="6839400" y="1255690"/>
                      <a:pt x="6825939" y="1276446"/>
                      <a:pt x="6811309" y="1295593"/>
                    </a:cubicBezTo>
                    <a:close/>
                    <a:moveTo>
                      <a:pt x="5548998" y="1202632"/>
                    </a:moveTo>
                    <a:cubicBezTo>
                      <a:pt x="5506862" y="1201316"/>
                      <a:pt x="5477309" y="1193131"/>
                      <a:pt x="5470725" y="1146504"/>
                    </a:cubicBezTo>
                    <a:cubicBezTo>
                      <a:pt x="5459899" y="1091108"/>
                      <a:pt x="5459167" y="1035419"/>
                      <a:pt x="5455217" y="978853"/>
                    </a:cubicBezTo>
                    <a:cubicBezTo>
                      <a:pt x="5470140" y="984992"/>
                      <a:pt x="5483747" y="978414"/>
                      <a:pt x="5497645" y="971837"/>
                    </a:cubicBezTo>
                    <a:cubicBezTo>
                      <a:pt x="5508179" y="966867"/>
                      <a:pt x="5518859" y="961897"/>
                      <a:pt x="5530418" y="962482"/>
                    </a:cubicBezTo>
                    <a:cubicBezTo>
                      <a:pt x="5535977" y="962628"/>
                      <a:pt x="5544609" y="962628"/>
                      <a:pt x="5554704" y="962482"/>
                    </a:cubicBezTo>
                    <a:cubicBezTo>
                      <a:pt x="5600204" y="962044"/>
                      <a:pt x="5679209" y="961605"/>
                      <a:pt x="5682427" y="992446"/>
                    </a:cubicBezTo>
                    <a:cubicBezTo>
                      <a:pt x="5690328" y="1053251"/>
                      <a:pt x="5697643" y="1121656"/>
                      <a:pt x="5676575" y="1182315"/>
                    </a:cubicBezTo>
                    <a:cubicBezTo>
                      <a:pt x="5674234" y="1189623"/>
                      <a:pt x="5667212" y="1190793"/>
                      <a:pt x="5660628" y="1191962"/>
                    </a:cubicBezTo>
                    <a:cubicBezTo>
                      <a:pt x="5622443" y="1198539"/>
                      <a:pt x="5583672" y="1203509"/>
                      <a:pt x="5544902" y="1202193"/>
                    </a:cubicBezTo>
                    <a:lnTo>
                      <a:pt x="5548998" y="1202632"/>
                    </a:lnTo>
                    <a:close/>
                    <a:moveTo>
                      <a:pt x="5860772" y="987769"/>
                    </a:moveTo>
                    <a:cubicBezTo>
                      <a:pt x="5874963" y="991569"/>
                      <a:pt x="5889594" y="988353"/>
                      <a:pt x="5904517" y="985138"/>
                    </a:cubicBezTo>
                    <a:cubicBezTo>
                      <a:pt x="5915489" y="982653"/>
                      <a:pt x="5926462" y="980314"/>
                      <a:pt x="5937435" y="980753"/>
                    </a:cubicBezTo>
                    <a:cubicBezTo>
                      <a:pt x="5946799" y="980899"/>
                      <a:pt x="5956894" y="980460"/>
                      <a:pt x="5967281" y="980022"/>
                    </a:cubicBezTo>
                    <a:cubicBezTo>
                      <a:pt x="6004296" y="978414"/>
                      <a:pt x="6044823" y="976952"/>
                      <a:pt x="6069840" y="1003847"/>
                    </a:cubicBezTo>
                    <a:cubicBezTo>
                      <a:pt x="6088274" y="1051497"/>
                      <a:pt x="6081399" y="1104847"/>
                      <a:pt x="6075254" y="1154543"/>
                    </a:cubicBezTo>
                    <a:cubicBezTo>
                      <a:pt x="6066475" y="1204532"/>
                      <a:pt x="6058429" y="1198247"/>
                      <a:pt x="6012928" y="1197955"/>
                    </a:cubicBezTo>
                    <a:cubicBezTo>
                      <a:pt x="5972987" y="1196493"/>
                      <a:pt x="5928072" y="1200147"/>
                      <a:pt x="5892959" y="1178368"/>
                    </a:cubicBezTo>
                    <a:cubicBezTo>
                      <a:pt x="5881693" y="1163313"/>
                      <a:pt x="5880377" y="1142558"/>
                      <a:pt x="5875549" y="1124872"/>
                    </a:cubicBezTo>
                    <a:cubicBezTo>
                      <a:pt x="5870867" y="1100755"/>
                      <a:pt x="5867795" y="1075906"/>
                      <a:pt x="5865454" y="1050912"/>
                    </a:cubicBezTo>
                    <a:cubicBezTo>
                      <a:pt x="5869258" y="1034249"/>
                      <a:pt x="5867063" y="1016417"/>
                      <a:pt x="5863405" y="999754"/>
                    </a:cubicBezTo>
                    <a:cubicBezTo>
                      <a:pt x="5862820" y="998877"/>
                      <a:pt x="5862089" y="998439"/>
                      <a:pt x="5861503" y="997708"/>
                    </a:cubicBezTo>
                    <a:cubicBezTo>
                      <a:pt x="5861211" y="994492"/>
                      <a:pt x="5860918" y="991130"/>
                      <a:pt x="5860772" y="987769"/>
                    </a:cubicBezTo>
                    <a:close/>
                    <a:moveTo>
                      <a:pt x="6775172" y="980168"/>
                    </a:moveTo>
                    <a:cubicBezTo>
                      <a:pt x="6777074" y="980168"/>
                      <a:pt x="6779122" y="980168"/>
                      <a:pt x="6781024" y="980168"/>
                    </a:cubicBezTo>
                    <a:cubicBezTo>
                      <a:pt x="6807944" y="1015832"/>
                      <a:pt x="6815259" y="1062313"/>
                      <a:pt x="6828280" y="1104263"/>
                    </a:cubicBezTo>
                    <a:cubicBezTo>
                      <a:pt x="6831353" y="1123995"/>
                      <a:pt x="6843203" y="1147820"/>
                      <a:pt x="6848324" y="1170476"/>
                    </a:cubicBezTo>
                    <a:cubicBezTo>
                      <a:pt x="6772100" y="1165506"/>
                      <a:pt x="6695290" y="1154690"/>
                      <a:pt x="6618773" y="1156882"/>
                    </a:cubicBezTo>
                    <a:cubicBezTo>
                      <a:pt x="6584391" y="1155128"/>
                      <a:pt x="6549571" y="1155567"/>
                      <a:pt x="6514604" y="1156151"/>
                    </a:cubicBezTo>
                    <a:cubicBezTo>
                      <a:pt x="6440867" y="1157321"/>
                      <a:pt x="6366691" y="1158490"/>
                      <a:pt x="6296026" y="1137442"/>
                    </a:cubicBezTo>
                    <a:cubicBezTo>
                      <a:pt x="6275836" y="1085261"/>
                      <a:pt x="6269106" y="1029133"/>
                      <a:pt x="6262084" y="973444"/>
                    </a:cubicBezTo>
                    <a:cubicBezTo>
                      <a:pt x="6404291" y="977683"/>
                      <a:pt x="6546645" y="977829"/>
                      <a:pt x="6688999" y="979876"/>
                    </a:cubicBezTo>
                    <a:cubicBezTo>
                      <a:pt x="6717382" y="980607"/>
                      <a:pt x="6746350" y="980314"/>
                      <a:pt x="6775172" y="980168"/>
                    </a:cubicBezTo>
                    <a:close/>
                    <a:moveTo>
                      <a:pt x="6572980" y="911763"/>
                    </a:moveTo>
                    <a:cubicBezTo>
                      <a:pt x="6501876" y="910301"/>
                      <a:pt x="6430480" y="911470"/>
                      <a:pt x="6359522" y="910301"/>
                    </a:cubicBezTo>
                    <a:cubicBezTo>
                      <a:pt x="6350159" y="910886"/>
                      <a:pt x="6336552" y="909716"/>
                      <a:pt x="6321337" y="908547"/>
                    </a:cubicBezTo>
                    <a:cubicBezTo>
                      <a:pt x="6271740" y="904747"/>
                      <a:pt x="6206342" y="901093"/>
                      <a:pt x="6225508" y="955905"/>
                    </a:cubicBezTo>
                    <a:cubicBezTo>
                      <a:pt x="6210731" y="971544"/>
                      <a:pt x="6195223" y="990984"/>
                      <a:pt x="6191711" y="994638"/>
                    </a:cubicBezTo>
                    <a:cubicBezTo>
                      <a:pt x="6175764" y="1014078"/>
                      <a:pt x="6160549" y="1033957"/>
                      <a:pt x="6145918" y="1054420"/>
                    </a:cubicBezTo>
                    <a:cubicBezTo>
                      <a:pt x="6144163" y="1014371"/>
                      <a:pt x="6136847" y="971544"/>
                      <a:pt x="6104661" y="945235"/>
                    </a:cubicBezTo>
                    <a:cubicBezTo>
                      <a:pt x="6067938" y="917463"/>
                      <a:pt x="6021706" y="912932"/>
                      <a:pt x="5976059" y="913663"/>
                    </a:cubicBezTo>
                    <a:cubicBezTo>
                      <a:pt x="5991129" y="889545"/>
                      <a:pt x="6005028" y="864697"/>
                      <a:pt x="6012782" y="837364"/>
                    </a:cubicBezTo>
                    <a:cubicBezTo>
                      <a:pt x="6013952" y="831810"/>
                      <a:pt x="6016440" y="823479"/>
                      <a:pt x="6017171" y="815586"/>
                    </a:cubicBezTo>
                    <a:cubicBezTo>
                      <a:pt x="6035459" y="810031"/>
                      <a:pt x="6050528" y="801262"/>
                      <a:pt x="6059307" y="787376"/>
                    </a:cubicBezTo>
                    <a:cubicBezTo>
                      <a:pt x="6070426" y="764282"/>
                      <a:pt x="6075692" y="734025"/>
                      <a:pt x="6076424" y="701577"/>
                    </a:cubicBezTo>
                    <a:cubicBezTo>
                      <a:pt x="6097931" y="694122"/>
                      <a:pt x="6113000" y="668251"/>
                      <a:pt x="6129971" y="654073"/>
                    </a:cubicBezTo>
                    <a:cubicBezTo>
                      <a:pt x="6138749" y="641356"/>
                      <a:pt x="6161573" y="626009"/>
                      <a:pt x="6175179" y="609931"/>
                    </a:cubicBezTo>
                    <a:cubicBezTo>
                      <a:pt x="6176935" y="637702"/>
                      <a:pt x="6180446" y="665328"/>
                      <a:pt x="6183372" y="692953"/>
                    </a:cubicBezTo>
                    <a:cubicBezTo>
                      <a:pt x="6190102" y="722332"/>
                      <a:pt x="6180300" y="759458"/>
                      <a:pt x="6203123" y="782552"/>
                    </a:cubicBezTo>
                    <a:cubicBezTo>
                      <a:pt x="6221265" y="799069"/>
                      <a:pt x="6247307" y="800092"/>
                      <a:pt x="6270277" y="803746"/>
                    </a:cubicBezTo>
                    <a:cubicBezTo>
                      <a:pt x="6310949" y="809008"/>
                      <a:pt x="6351915" y="809885"/>
                      <a:pt x="6392733" y="810324"/>
                    </a:cubicBezTo>
                    <a:cubicBezTo>
                      <a:pt x="6461057" y="811201"/>
                      <a:pt x="6529381" y="811201"/>
                      <a:pt x="6597705" y="811201"/>
                    </a:cubicBezTo>
                    <a:cubicBezTo>
                      <a:pt x="6623601" y="811201"/>
                      <a:pt x="6649497" y="811201"/>
                      <a:pt x="6675392" y="811201"/>
                    </a:cubicBezTo>
                    <a:cubicBezTo>
                      <a:pt x="6685341" y="811347"/>
                      <a:pt x="6695144" y="811493"/>
                      <a:pt x="6705092" y="811493"/>
                    </a:cubicBezTo>
                    <a:cubicBezTo>
                      <a:pt x="6710506" y="811493"/>
                      <a:pt x="6715919" y="811347"/>
                      <a:pt x="6721186" y="811201"/>
                    </a:cubicBezTo>
                    <a:cubicBezTo>
                      <a:pt x="6726453" y="814270"/>
                      <a:pt x="6731720" y="815878"/>
                      <a:pt x="6736694" y="815878"/>
                    </a:cubicBezTo>
                    <a:cubicBezTo>
                      <a:pt x="6738596" y="815878"/>
                      <a:pt x="6740498" y="815586"/>
                      <a:pt x="6742253" y="815147"/>
                    </a:cubicBezTo>
                    <a:cubicBezTo>
                      <a:pt x="6731573" y="831810"/>
                      <a:pt x="6721771" y="849058"/>
                      <a:pt x="6710213" y="865136"/>
                    </a:cubicBezTo>
                    <a:cubicBezTo>
                      <a:pt x="6702605" y="879314"/>
                      <a:pt x="6682415" y="896854"/>
                      <a:pt x="6677880" y="913517"/>
                    </a:cubicBezTo>
                    <a:cubicBezTo>
                      <a:pt x="6642913" y="913370"/>
                      <a:pt x="6607947" y="912932"/>
                      <a:pt x="6572980" y="911763"/>
                    </a:cubicBezTo>
                    <a:close/>
                    <a:moveTo>
                      <a:pt x="5924853" y="533779"/>
                    </a:moveTo>
                    <a:cubicBezTo>
                      <a:pt x="5927194" y="533779"/>
                      <a:pt x="5929388" y="533779"/>
                      <a:pt x="5931291" y="533925"/>
                    </a:cubicBezTo>
                    <a:cubicBezTo>
                      <a:pt x="5969330" y="535533"/>
                      <a:pt x="5978254" y="544449"/>
                      <a:pt x="5989080" y="580113"/>
                    </a:cubicBezTo>
                    <a:cubicBezTo>
                      <a:pt x="6007661" y="635071"/>
                      <a:pt x="6019512" y="695584"/>
                      <a:pt x="6004443" y="752881"/>
                    </a:cubicBezTo>
                    <a:cubicBezTo>
                      <a:pt x="5985569" y="759020"/>
                      <a:pt x="5965526" y="759897"/>
                      <a:pt x="5946067" y="761651"/>
                    </a:cubicBezTo>
                    <a:cubicBezTo>
                      <a:pt x="5936704" y="761358"/>
                      <a:pt x="5926901" y="761797"/>
                      <a:pt x="5916953" y="762235"/>
                    </a:cubicBezTo>
                    <a:cubicBezTo>
                      <a:pt x="5883888" y="763405"/>
                      <a:pt x="5848336" y="764720"/>
                      <a:pt x="5823318" y="743672"/>
                    </a:cubicBezTo>
                    <a:cubicBezTo>
                      <a:pt x="5793033" y="699677"/>
                      <a:pt x="5781182" y="639456"/>
                      <a:pt x="5790546" y="586983"/>
                    </a:cubicBezTo>
                    <a:cubicBezTo>
                      <a:pt x="5797276" y="546495"/>
                      <a:pt x="5884327" y="533779"/>
                      <a:pt x="5924853" y="533779"/>
                    </a:cubicBezTo>
                    <a:close/>
                    <a:moveTo>
                      <a:pt x="6652569" y="547957"/>
                    </a:moveTo>
                    <a:cubicBezTo>
                      <a:pt x="6672028" y="577775"/>
                      <a:pt x="6674954" y="619286"/>
                      <a:pt x="6687975" y="651734"/>
                    </a:cubicBezTo>
                    <a:cubicBezTo>
                      <a:pt x="6696899" y="682137"/>
                      <a:pt x="6713870" y="710931"/>
                      <a:pt x="6717089" y="742503"/>
                    </a:cubicBezTo>
                    <a:cubicBezTo>
                      <a:pt x="6717236" y="743526"/>
                      <a:pt x="6716943" y="744403"/>
                      <a:pt x="6716943" y="745280"/>
                    </a:cubicBezTo>
                    <a:cubicBezTo>
                      <a:pt x="6662811" y="746596"/>
                      <a:pt x="6608532" y="746596"/>
                      <a:pt x="6554253" y="746303"/>
                    </a:cubicBezTo>
                    <a:cubicBezTo>
                      <a:pt x="6508606" y="746157"/>
                      <a:pt x="6462813" y="745865"/>
                      <a:pt x="6417166" y="746596"/>
                    </a:cubicBezTo>
                    <a:cubicBezTo>
                      <a:pt x="6359376" y="746157"/>
                      <a:pt x="6301001" y="747765"/>
                      <a:pt x="6243942" y="737826"/>
                    </a:cubicBezTo>
                    <a:cubicBezTo>
                      <a:pt x="6233555" y="681844"/>
                      <a:pt x="6222435" y="626155"/>
                      <a:pt x="6213950" y="570028"/>
                    </a:cubicBezTo>
                    <a:cubicBezTo>
                      <a:pt x="6359522" y="553657"/>
                      <a:pt x="6506265" y="545618"/>
                      <a:pt x="6652569" y="547957"/>
                    </a:cubicBezTo>
                    <a:close/>
                    <a:moveTo>
                      <a:pt x="6212926" y="146440"/>
                    </a:moveTo>
                    <a:cubicBezTo>
                      <a:pt x="6258280" y="138255"/>
                      <a:pt x="6303927" y="137086"/>
                      <a:pt x="6350012" y="138401"/>
                    </a:cubicBezTo>
                    <a:cubicBezTo>
                      <a:pt x="6421848" y="140740"/>
                      <a:pt x="6497780" y="123785"/>
                      <a:pt x="6567274" y="144540"/>
                    </a:cubicBezTo>
                    <a:cubicBezTo>
                      <a:pt x="6583368" y="183859"/>
                      <a:pt x="6605459" y="230047"/>
                      <a:pt x="6588927" y="273312"/>
                    </a:cubicBezTo>
                    <a:cubicBezTo>
                      <a:pt x="6525870" y="287636"/>
                      <a:pt x="6461935" y="274481"/>
                      <a:pt x="6398000" y="279451"/>
                    </a:cubicBezTo>
                    <a:cubicBezTo>
                      <a:pt x="6337284" y="282666"/>
                      <a:pt x="6277299" y="293190"/>
                      <a:pt x="6217169" y="300791"/>
                    </a:cubicBezTo>
                    <a:cubicBezTo>
                      <a:pt x="6155282" y="307953"/>
                      <a:pt x="6150454" y="194382"/>
                      <a:pt x="6137579" y="151556"/>
                    </a:cubicBezTo>
                    <a:cubicBezTo>
                      <a:pt x="6162012" y="156964"/>
                      <a:pt x="6187908" y="147756"/>
                      <a:pt x="6212926" y="146440"/>
                    </a:cubicBezTo>
                    <a:close/>
                    <a:moveTo>
                      <a:pt x="6059892" y="198475"/>
                    </a:moveTo>
                    <a:cubicBezTo>
                      <a:pt x="6074522" y="181081"/>
                      <a:pt x="6091932" y="165880"/>
                      <a:pt x="6111244" y="153895"/>
                    </a:cubicBezTo>
                    <a:cubicBezTo>
                      <a:pt x="6111830" y="163542"/>
                      <a:pt x="6112415" y="173335"/>
                      <a:pt x="6112854" y="182835"/>
                    </a:cubicBezTo>
                    <a:cubicBezTo>
                      <a:pt x="6118706" y="240132"/>
                      <a:pt x="6119876" y="316284"/>
                      <a:pt x="6175179" y="349172"/>
                    </a:cubicBezTo>
                    <a:cubicBezTo>
                      <a:pt x="6214974" y="364958"/>
                      <a:pt x="6259011" y="350487"/>
                      <a:pt x="6299976" y="347710"/>
                    </a:cubicBezTo>
                    <a:cubicBezTo>
                      <a:pt x="6337723" y="343764"/>
                      <a:pt x="6369325" y="341279"/>
                      <a:pt x="6408973" y="339963"/>
                    </a:cubicBezTo>
                    <a:cubicBezTo>
                      <a:pt x="6450816" y="335724"/>
                      <a:pt x="6520895" y="349756"/>
                      <a:pt x="6575906" y="342594"/>
                    </a:cubicBezTo>
                    <a:cubicBezTo>
                      <a:pt x="6560251" y="368319"/>
                      <a:pt x="6542549" y="392729"/>
                      <a:pt x="6523675" y="416116"/>
                    </a:cubicBezTo>
                    <a:cubicBezTo>
                      <a:pt x="6514019" y="425178"/>
                      <a:pt x="6506119" y="438040"/>
                      <a:pt x="6508898" y="449734"/>
                    </a:cubicBezTo>
                    <a:cubicBezTo>
                      <a:pt x="6506704" y="452657"/>
                      <a:pt x="6504656" y="455434"/>
                      <a:pt x="6502461" y="458065"/>
                    </a:cubicBezTo>
                    <a:cubicBezTo>
                      <a:pt x="6496463" y="465227"/>
                      <a:pt x="6490026" y="474582"/>
                      <a:pt x="6488123" y="483790"/>
                    </a:cubicBezTo>
                    <a:cubicBezTo>
                      <a:pt x="6425213" y="485983"/>
                      <a:pt x="6362302" y="489344"/>
                      <a:pt x="6299684" y="494606"/>
                    </a:cubicBezTo>
                    <a:cubicBezTo>
                      <a:pt x="6264571" y="498699"/>
                      <a:pt x="6229165" y="500599"/>
                      <a:pt x="6194199" y="506153"/>
                    </a:cubicBezTo>
                    <a:cubicBezTo>
                      <a:pt x="6168596" y="508931"/>
                      <a:pt x="6156452" y="542695"/>
                      <a:pt x="6174448" y="560965"/>
                    </a:cubicBezTo>
                    <a:cubicBezTo>
                      <a:pt x="6174301" y="563304"/>
                      <a:pt x="6174448" y="565497"/>
                      <a:pt x="6174301" y="567835"/>
                    </a:cubicBezTo>
                    <a:cubicBezTo>
                      <a:pt x="6174155" y="567689"/>
                      <a:pt x="6174009" y="567543"/>
                      <a:pt x="6173862" y="567397"/>
                    </a:cubicBezTo>
                    <a:cubicBezTo>
                      <a:pt x="6177227" y="549857"/>
                      <a:pt x="6154404" y="554388"/>
                      <a:pt x="6145333" y="560527"/>
                    </a:cubicBezTo>
                    <a:cubicBezTo>
                      <a:pt x="6116657" y="576167"/>
                      <a:pt x="6090762" y="597507"/>
                      <a:pt x="6069402" y="622501"/>
                    </a:cubicBezTo>
                    <a:cubicBezTo>
                      <a:pt x="6059745" y="570759"/>
                      <a:pt x="6040287" y="521647"/>
                      <a:pt x="6014538" y="492122"/>
                    </a:cubicBezTo>
                    <a:cubicBezTo>
                      <a:pt x="5994933" y="478236"/>
                      <a:pt x="5965964" y="470489"/>
                      <a:pt x="5933777" y="468443"/>
                    </a:cubicBezTo>
                    <a:cubicBezTo>
                      <a:pt x="5961576" y="427663"/>
                      <a:pt x="5984984" y="383521"/>
                      <a:pt x="6001077" y="336748"/>
                    </a:cubicBezTo>
                    <a:cubicBezTo>
                      <a:pt x="6002394" y="333240"/>
                      <a:pt x="6003857" y="326955"/>
                      <a:pt x="6004004" y="321546"/>
                    </a:cubicBezTo>
                    <a:cubicBezTo>
                      <a:pt x="6026827" y="300206"/>
                      <a:pt x="6036629" y="265127"/>
                      <a:pt x="6037946" y="226100"/>
                    </a:cubicBezTo>
                    <a:cubicBezTo>
                      <a:pt x="6047309" y="219815"/>
                      <a:pt x="6054917" y="208561"/>
                      <a:pt x="6059892" y="198475"/>
                    </a:cubicBezTo>
                    <a:close/>
                    <a:moveTo>
                      <a:pt x="5788205" y="68242"/>
                    </a:moveTo>
                    <a:cubicBezTo>
                      <a:pt x="5808541" y="68242"/>
                      <a:pt x="5832242" y="66195"/>
                      <a:pt x="5855505" y="66195"/>
                    </a:cubicBezTo>
                    <a:cubicBezTo>
                      <a:pt x="5883156" y="66195"/>
                      <a:pt x="5910223" y="69119"/>
                      <a:pt x="5930559" y="82274"/>
                    </a:cubicBezTo>
                    <a:cubicBezTo>
                      <a:pt x="5948115" y="143809"/>
                      <a:pt x="5975913" y="214553"/>
                      <a:pt x="5946945" y="277404"/>
                    </a:cubicBezTo>
                    <a:cubicBezTo>
                      <a:pt x="5933485" y="277551"/>
                      <a:pt x="5920025" y="277112"/>
                      <a:pt x="5906712" y="277112"/>
                    </a:cubicBezTo>
                    <a:cubicBezTo>
                      <a:pt x="5891496" y="277112"/>
                      <a:pt x="5876280" y="277697"/>
                      <a:pt x="5861064" y="278135"/>
                    </a:cubicBezTo>
                    <a:cubicBezTo>
                      <a:pt x="5822733" y="278428"/>
                      <a:pt x="5783084" y="282666"/>
                      <a:pt x="5745192" y="276527"/>
                    </a:cubicBezTo>
                    <a:cubicBezTo>
                      <a:pt x="5714614" y="214261"/>
                      <a:pt x="5716955" y="143809"/>
                      <a:pt x="5696033" y="78912"/>
                    </a:cubicBezTo>
                    <a:cubicBezTo>
                      <a:pt x="5725587" y="70726"/>
                      <a:pt x="5757335" y="70580"/>
                      <a:pt x="5788205" y="68242"/>
                    </a:cubicBezTo>
                    <a:close/>
                    <a:moveTo>
                      <a:pt x="5612933" y="120861"/>
                    </a:moveTo>
                    <a:cubicBezTo>
                      <a:pt x="5613518" y="119984"/>
                      <a:pt x="5614104" y="119107"/>
                      <a:pt x="5614835" y="118084"/>
                    </a:cubicBezTo>
                    <a:cubicBezTo>
                      <a:pt x="5619370" y="143078"/>
                      <a:pt x="5628295" y="168219"/>
                      <a:pt x="5633854" y="188682"/>
                    </a:cubicBezTo>
                    <a:cubicBezTo>
                      <a:pt x="5646875" y="213822"/>
                      <a:pt x="5645266" y="256941"/>
                      <a:pt x="5678038" y="269365"/>
                    </a:cubicBezTo>
                    <a:cubicBezTo>
                      <a:pt x="5678916" y="345810"/>
                      <a:pt x="5769185" y="343033"/>
                      <a:pt x="5848190" y="340402"/>
                    </a:cubicBezTo>
                    <a:cubicBezTo>
                      <a:pt x="5874963" y="339379"/>
                      <a:pt x="5900567" y="338502"/>
                      <a:pt x="5920903" y="340694"/>
                    </a:cubicBezTo>
                    <a:cubicBezTo>
                      <a:pt x="5929535" y="342156"/>
                      <a:pt x="5937581" y="342740"/>
                      <a:pt x="5945043" y="342740"/>
                    </a:cubicBezTo>
                    <a:cubicBezTo>
                      <a:pt x="5955431" y="342740"/>
                      <a:pt x="5964794" y="341279"/>
                      <a:pt x="5973280" y="338794"/>
                    </a:cubicBezTo>
                    <a:cubicBezTo>
                      <a:pt x="5955431" y="364958"/>
                      <a:pt x="5938313" y="391706"/>
                      <a:pt x="5918416" y="416408"/>
                    </a:cubicBezTo>
                    <a:cubicBezTo>
                      <a:pt x="5907735" y="431609"/>
                      <a:pt x="5881254" y="450757"/>
                      <a:pt x="5883449" y="469758"/>
                    </a:cubicBezTo>
                    <a:cubicBezTo>
                      <a:pt x="5806932" y="478090"/>
                      <a:pt x="5729976" y="515216"/>
                      <a:pt x="5724563" y="579382"/>
                    </a:cubicBezTo>
                    <a:cubicBezTo>
                      <a:pt x="5721783" y="610662"/>
                      <a:pt x="5708177" y="670443"/>
                      <a:pt x="5752068" y="676582"/>
                    </a:cubicBezTo>
                    <a:cubicBezTo>
                      <a:pt x="5756603" y="746157"/>
                      <a:pt x="5782060" y="815440"/>
                      <a:pt x="5861796" y="820117"/>
                    </a:cubicBezTo>
                    <a:cubicBezTo>
                      <a:pt x="5882717" y="821432"/>
                      <a:pt x="5913149" y="824356"/>
                      <a:pt x="5944311" y="824356"/>
                    </a:cubicBezTo>
                    <a:cubicBezTo>
                      <a:pt x="5961137" y="824356"/>
                      <a:pt x="5978108" y="823479"/>
                      <a:pt x="5994055" y="820848"/>
                    </a:cubicBezTo>
                    <a:cubicBezTo>
                      <a:pt x="5981326" y="841019"/>
                      <a:pt x="5967867" y="860897"/>
                      <a:pt x="5952797" y="879460"/>
                    </a:cubicBezTo>
                    <a:cubicBezTo>
                      <a:pt x="5945628" y="890276"/>
                      <a:pt x="5929827" y="902847"/>
                      <a:pt x="5923244" y="916001"/>
                    </a:cubicBezTo>
                    <a:cubicBezTo>
                      <a:pt x="5922951" y="916001"/>
                      <a:pt x="5922659" y="916001"/>
                      <a:pt x="5922366" y="916001"/>
                    </a:cubicBezTo>
                    <a:cubicBezTo>
                      <a:pt x="5890472" y="918632"/>
                      <a:pt x="5828000" y="923748"/>
                      <a:pt x="5843655" y="970375"/>
                    </a:cubicBezTo>
                    <a:cubicBezTo>
                      <a:pt x="5842045" y="979583"/>
                      <a:pt x="5840875" y="988938"/>
                      <a:pt x="5839704" y="998146"/>
                    </a:cubicBezTo>
                    <a:cubicBezTo>
                      <a:pt x="5814540" y="1011155"/>
                      <a:pt x="5780158" y="1052228"/>
                      <a:pt x="5769332" y="1061436"/>
                    </a:cubicBezTo>
                    <a:cubicBezTo>
                      <a:pt x="5766260" y="1065967"/>
                      <a:pt x="5761139" y="1071083"/>
                      <a:pt x="5755579" y="1076199"/>
                    </a:cubicBezTo>
                    <a:cubicBezTo>
                      <a:pt x="5754409" y="1045943"/>
                      <a:pt x="5751044" y="1015832"/>
                      <a:pt x="5748703" y="988353"/>
                    </a:cubicBezTo>
                    <a:cubicBezTo>
                      <a:pt x="5746070" y="930618"/>
                      <a:pt x="5689742" y="904016"/>
                      <a:pt x="5638390" y="900800"/>
                    </a:cubicBezTo>
                    <a:cubicBezTo>
                      <a:pt x="5582209" y="897585"/>
                      <a:pt x="5521346" y="886768"/>
                      <a:pt x="5468823" y="912347"/>
                    </a:cubicBezTo>
                    <a:cubicBezTo>
                      <a:pt x="5454778" y="919217"/>
                      <a:pt x="5438392" y="927987"/>
                      <a:pt x="5436783" y="945235"/>
                    </a:cubicBezTo>
                    <a:cubicBezTo>
                      <a:pt x="5435759" y="954443"/>
                      <a:pt x="5435174" y="963798"/>
                      <a:pt x="5434442" y="973152"/>
                    </a:cubicBezTo>
                    <a:cubicBezTo>
                      <a:pt x="5414106" y="970375"/>
                      <a:pt x="5375482" y="1015686"/>
                      <a:pt x="5364655" y="1025626"/>
                    </a:cubicBezTo>
                    <a:cubicBezTo>
                      <a:pt x="5363338" y="1027380"/>
                      <a:pt x="5361583" y="1029280"/>
                      <a:pt x="5359681" y="1031326"/>
                    </a:cubicBezTo>
                    <a:cubicBezTo>
                      <a:pt x="5356170" y="978268"/>
                      <a:pt x="5343734" y="929887"/>
                      <a:pt x="5319155" y="910155"/>
                    </a:cubicBezTo>
                    <a:cubicBezTo>
                      <a:pt x="5278482" y="885891"/>
                      <a:pt x="5231665" y="875806"/>
                      <a:pt x="5184555" y="875221"/>
                    </a:cubicBezTo>
                    <a:cubicBezTo>
                      <a:pt x="5191578" y="863820"/>
                      <a:pt x="5196991" y="850519"/>
                      <a:pt x="5201526" y="841457"/>
                    </a:cubicBezTo>
                    <a:cubicBezTo>
                      <a:pt x="5207671" y="828594"/>
                      <a:pt x="5214693" y="816170"/>
                      <a:pt x="5221570" y="803600"/>
                    </a:cubicBezTo>
                    <a:cubicBezTo>
                      <a:pt x="5247466" y="780214"/>
                      <a:pt x="5255220" y="709908"/>
                      <a:pt x="5250245" y="640626"/>
                    </a:cubicBezTo>
                    <a:cubicBezTo>
                      <a:pt x="5271752" y="616070"/>
                      <a:pt x="5293844" y="591368"/>
                      <a:pt x="5317984" y="569297"/>
                    </a:cubicBezTo>
                    <a:cubicBezTo>
                      <a:pt x="5316960" y="595022"/>
                      <a:pt x="5321057" y="621770"/>
                      <a:pt x="5325446" y="643841"/>
                    </a:cubicBezTo>
                    <a:cubicBezTo>
                      <a:pt x="5327494" y="652319"/>
                      <a:pt x="5333492" y="659043"/>
                      <a:pt x="5341100" y="662697"/>
                    </a:cubicBezTo>
                    <a:cubicBezTo>
                      <a:pt x="5338613" y="802577"/>
                      <a:pt x="5382943" y="812224"/>
                      <a:pt x="5511252" y="817047"/>
                    </a:cubicBezTo>
                    <a:cubicBezTo>
                      <a:pt x="5530710" y="817047"/>
                      <a:pt x="5548413" y="816317"/>
                      <a:pt x="5564214" y="814416"/>
                    </a:cubicBezTo>
                    <a:cubicBezTo>
                      <a:pt x="5563190" y="815440"/>
                      <a:pt x="5562458" y="816317"/>
                      <a:pt x="5561726" y="816901"/>
                    </a:cubicBezTo>
                    <a:cubicBezTo>
                      <a:pt x="5549437" y="830641"/>
                      <a:pt x="5527638" y="851250"/>
                      <a:pt x="5548706" y="867621"/>
                    </a:cubicBezTo>
                    <a:cubicBezTo>
                      <a:pt x="5558947" y="875075"/>
                      <a:pt x="5573870" y="871567"/>
                      <a:pt x="5580014" y="860312"/>
                    </a:cubicBezTo>
                    <a:cubicBezTo>
                      <a:pt x="5589963" y="840288"/>
                      <a:pt x="5602692" y="820848"/>
                      <a:pt x="5612640" y="800531"/>
                    </a:cubicBezTo>
                    <a:cubicBezTo>
                      <a:pt x="5639560" y="785622"/>
                      <a:pt x="5655361" y="757558"/>
                      <a:pt x="5657409" y="705231"/>
                    </a:cubicBezTo>
                    <a:cubicBezTo>
                      <a:pt x="5657263" y="692661"/>
                      <a:pt x="5657702" y="678483"/>
                      <a:pt x="5657848" y="663574"/>
                    </a:cubicBezTo>
                    <a:cubicBezTo>
                      <a:pt x="5671016" y="635071"/>
                      <a:pt x="5686085" y="607446"/>
                      <a:pt x="5702471" y="580698"/>
                    </a:cubicBezTo>
                    <a:cubicBezTo>
                      <a:pt x="5706567" y="571782"/>
                      <a:pt x="5717101" y="561842"/>
                      <a:pt x="5717979" y="551172"/>
                    </a:cubicBezTo>
                    <a:cubicBezTo>
                      <a:pt x="5714760" y="535679"/>
                      <a:pt x="5697204" y="545764"/>
                      <a:pt x="5691206" y="553950"/>
                    </a:cubicBezTo>
                    <a:cubicBezTo>
                      <a:pt x="5678477" y="567543"/>
                      <a:pt x="5666919" y="582013"/>
                      <a:pt x="5655946" y="597068"/>
                    </a:cubicBezTo>
                    <a:cubicBezTo>
                      <a:pt x="5651703" y="555265"/>
                      <a:pt x="5639707" y="516239"/>
                      <a:pt x="5606642" y="495630"/>
                    </a:cubicBezTo>
                    <a:cubicBezTo>
                      <a:pt x="5583233" y="483059"/>
                      <a:pt x="5552948" y="475751"/>
                      <a:pt x="5520615" y="472682"/>
                    </a:cubicBezTo>
                    <a:cubicBezTo>
                      <a:pt x="5532319" y="456165"/>
                      <a:pt x="5538611" y="428686"/>
                      <a:pt x="5546950" y="414508"/>
                    </a:cubicBezTo>
                    <a:cubicBezTo>
                      <a:pt x="5549437" y="409100"/>
                      <a:pt x="5552509" y="402814"/>
                      <a:pt x="5555728" y="396237"/>
                    </a:cubicBezTo>
                    <a:cubicBezTo>
                      <a:pt x="5606349" y="365981"/>
                      <a:pt x="5597425" y="303860"/>
                      <a:pt x="5592597" y="258111"/>
                    </a:cubicBezTo>
                    <a:cubicBezTo>
                      <a:pt x="5587623" y="230485"/>
                      <a:pt x="5584843" y="202422"/>
                      <a:pt x="5580161" y="174650"/>
                    </a:cubicBezTo>
                    <a:cubicBezTo>
                      <a:pt x="5592304" y="157841"/>
                      <a:pt x="5601814" y="132262"/>
                      <a:pt x="5612933" y="120861"/>
                    </a:cubicBezTo>
                    <a:close/>
                    <a:moveTo>
                      <a:pt x="5388503" y="548834"/>
                    </a:moveTo>
                    <a:cubicBezTo>
                      <a:pt x="5406059" y="543572"/>
                      <a:pt x="5449365" y="536848"/>
                      <a:pt x="5490915" y="536848"/>
                    </a:cubicBezTo>
                    <a:cubicBezTo>
                      <a:pt x="5538464" y="536848"/>
                      <a:pt x="5583672" y="545618"/>
                      <a:pt x="5585282" y="575582"/>
                    </a:cubicBezTo>
                    <a:cubicBezTo>
                      <a:pt x="5592743" y="629371"/>
                      <a:pt x="5599766" y="685791"/>
                      <a:pt x="5586305" y="738995"/>
                    </a:cubicBezTo>
                    <a:cubicBezTo>
                      <a:pt x="5585135" y="741772"/>
                      <a:pt x="5584257" y="745134"/>
                      <a:pt x="5581916" y="747180"/>
                    </a:cubicBezTo>
                    <a:cubicBezTo>
                      <a:pt x="5563043" y="753027"/>
                      <a:pt x="5543585" y="756096"/>
                      <a:pt x="5523980" y="757850"/>
                    </a:cubicBezTo>
                    <a:cubicBezTo>
                      <a:pt x="5514617" y="757704"/>
                      <a:pt x="5504814" y="757850"/>
                      <a:pt x="5495158" y="758143"/>
                    </a:cubicBezTo>
                    <a:cubicBezTo>
                      <a:pt x="5462386" y="758874"/>
                      <a:pt x="5428297" y="759751"/>
                      <a:pt x="5399475" y="744988"/>
                    </a:cubicBezTo>
                    <a:cubicBezTo>
                      <a:pt x="5381773" y="719555"/>
                      <a:pt x="5382065" y="685352"/>
                      <a:pt x="5376360" y="655681"/>
                    </a:cubicBezTo>
                    <a:cubicBezTo>
                      <a:pt x="5381334" y="650273"/>
                      <a:pt x="5384260" y="643257"/>
                      <a:pt x="5383967" y="635948"/>
                    </a:cubicBezTo>
                    <a:cubicBezTo>
                      <a:pt x="5383967" y="606861"/>
                      <a:pt x="5380017" y="577044"/>
                      <a:pt x="5388503" y="548834"/>
                    </a:cubicBezTo>
                    <a:close/>
                    <a:moveTo>
                      <a:pt x="5248928" y="153895"/>
                    </a:moveTo>
                    <a:cubicBezTo>
                      <a:pt x="5295599" y="144540"/>
                      <a:pt x="5346513" y="136501"/>
                      <a:pt x="5396257" y="136501"/>
                    </a:cubicBezTo>
                    <a:cubicBezTo>
                      <a:pt x="5430199" y="136501"/>
                      <a:pt x="5463703" y="140301"/>
                      <a:pt x="5495012" y="150094"/>
                    </a:cubicBezTo>
                    <a:cubicBezTo>
                      <a:pt x="5502474" y="213822"/>
                      <a:pt x="5529979" y="280912"/>
                      <a:pt x="5511691" y="344202"/>
                    </a:cubicBezTo>
                    <a:cubicBezTo>
                      <a:pt x="5497792" y="346102"/>
                      <a:pt x="5483747" y="347125"/>
                      <a:pt x="5469848" y="348149"/>
                    </a:cubicBezTo>
                    <a:cubicBezTo>
                      <a:pt x="5449512" y="349318"/>
                      <a:pt x="5424347" y="349464"/>
                      <a:pt x="5399183" y="350195"/>
                    </a:cubicBezTo>
                    <a:cubicBezTo>
                      <a:pt x="5387478" y="349903"/>
                      <a:pt x="5375335" y="350633"/>
                      <a:pt x="5363046" y="351364"/>
                    </a:cubicBezTo>
                    <a:cubicBezTo>
                      <a:pt x="5334809" y="352972"/>
                      <a:pt x="5305987" y="354726"/>
                      <a:pt x="5281554" y="343617"/>
                    </a:cubicBezTo>
                    <a:cubicBezTo>
                      <a:pt x="5255073" y="291875"/>
                      <a:pt x="5248490" y="234578"/>
                      <a:pt x="5235615" y="179474"/>
                    </a:cubicBezTo>
                    <a:cubicBezTo>
                      <a:pt x="5243954" y="172750"/>
                      <a:pt x="5245417" y="162665"/>
                      <a:pt x="5248928" y="153895"/>
                    </a:cubicBezTo>
                    <a:close/>
                    <a:moveTo>
                      <a:pt x="5181044" y="176696"/>
                    </a:moveTo>
                    <a:cubicBezTo>
                      <a:pt x="5186018" y="182982"/>
                      <a:pt x="5193918" y="187367"/>
                      <a:pt x="5206061" y="188682"/>
                    </a:cubicBezTo>
                    <a:cubicBezTo>
                      <a:pt x="5208110" y="236624"/>
                      <a:pt x="5211914" y="283251"/>
                      <a:pt x="5220107" y="331632"/>
                    </a:cubicBezTo>
                    <a:cubicBezTo>
                      <a:pt x="5220107" y="391560"/>
                      <a:pt x="5277458" y="404715"/>
                      <a:pt x="5337882" y="407638"/>
                    </a:cubicBezTo>
                    <a:lnTo>
                      <a:pt x="5340661" y="407638"/>
                    </a:lnTo>
                    <a:lnTo>
                      <a:pt x="5343880" y="407638"/>
                    </a:lnTo>
                    <a:lnTo>
                      <a:pt x="5347099" y="407638"/>
                    </a:lnTo>
                    <a:lnTo>
                      <a:pt x="5350171" y="407638"/>
                    </a:lnTo>
                    <a:lnTo>
                      <a:pt x="5353097" y="407638"/>
                    </a:lnTo>
                    <a:lnTo>
                      <a:pt x="5355877" y="407638"/>
                    </a:lnTo>
                    <a:lnTo>
                      <a:pt x="5358656" y="407638"/>
                    </a:lnTo>
                    <a:lnTo>
                      <a:pt x="5361436" y="407638"/>
                    </a:lnTo>
                    <a:lnTo>
                      <a:pt x="5364216" y="407638"/>
                    </a:lnTo>
                    <a:lnTo>
                      <a:pt x="5366849" y="407638"/>
                    </a:lnTo>
                    <a:lnTo>
                      <a:pt x="5369483" y="407638"/>
                    </a:lnTo>
                    <a:lnTo>
                      <a:pt x="5372263" y="407638"/>
                    </a:lnTo>
                    <a:lnTo>
                      <a:pt x="5375189" y="407638"/>
                    </a:lnTo>
                    <a:lnTo>
                      <a:pt x="5378261" y="407638"/>
                    </a:lnTo>
                    <a:lnTo>
                      <a:pt x="5381480" y="407638"/>
                    </a:lnTo>
                    <a:lnTo>
                      <a:pt x="5384845" y="407784"/>
                    </a:lnTo>
                    <a:lnTo>
                      <a:pt x="5386747" y="407784"/>
                    </a:lnTo>
                    <a:cubicBezTo>
                      <a:pt x="5387771" y="407784"/>
                      <a:pt x="5388941" y="407784"/>
                      <a:pt x="5389966" y="407784"/>
                    </a:cubicBezTo>
                    <a:cubicBezTo>
                      <a:pt x="5401670" y="407784"/>
                      <a:pt x="5412936" y="407784"/>
                      <a:pt x="5423323" y="407930"/>
                    </a:cubicBezTo>
                    <a:cubicBezTo>
                      <a:pt x="5433857" y="407638"/>
                      <a:pt x="5444683" y="407784"/>
                      <a:pt x="5455364" y="407784"/>
                    </a:cubicBezTo>
                    <a:cubicBezTo>
                      <a:pt x="5472627" y="407930"/>
                      <a:pt x="5490184" y="408076"/>
                      <a:pt x="5507155" y="406615"/>
                    </a:cubicBezTo>
                    <a:cubicBezTo>
                      <a:pt x="5496621" y="422693"/>
                      <a:pt x="5487258" y="437309"/>
                      <a:pt x="5480967" y="443302"/>
                    </a:cubicBezTo>
                    <a:cubicBezTo>
                      <a:pt x="5473798" y="450318"/>
                      <a:pt x="5472042" y="461281"/>
                      <a:pt x="5475407" y="470197"/>
                    </a:cubicBezTo>
                    <a:cubicBezTo>
                      <a:pt x="5431808" y="471074"/>
                      <a:pt x="5388503" y="478382"/>
                      <a:pt x="5356170" y="490221"/>
                    </a:cubicBezTo>
                    <a:cubicBezTo>
                      <a:pt x="5344904" y="497091"/>
                      <a:pt x="5336711" y="506153"/>
                      <a:pt x="5330712" y="516531"/>
                    </a:cubicBezTo>
                    <a:cubicBezTo>
                      <a:pt x="5328664" y="517408"/>
                      <a:pt x="5326762" y="518431"/>
                      <a:pt x="5325007" y="519454"/>
                    </a:cubicBezTo>
                    <a:cubicBezTo>
                      <a:pt x="5295161" y="536994"/>
                      <a:pt x="5269118" y="560235"/>
                      <a:pt x="5242637" y="582306"/>
                    </a:cubicBezTo>
                    <a:cubicBezTo>
                      <a:pt x="5233713" y="533340"/>
                      <a:pt x="5218497" y="492999"/>
                      <a:pt x="5199185" y="482767"/>
                    </a:cubicBezTo>
                    <a:cubicBezTo>
                      <a:pt x="5146223" y="458065"/>
                      <a:pt x="5086385" y="463327"/>
                      <a:pt x="5029034" y="475751"/>
                    </a:cubicBezTo>
                    <a:cubicBezTo>
                      <a:pt x="5042347" y="454119"/>
                      <a:pt x="5050394" y="420354"/>
                      <a:pt x="5059611" y="405738"/>
                    </a:cubicBezTo>
                    <a:cubicBezTo>
                      <a:pt x="5062537" y="392729"/>
                      <a:pt x="5084336" y="357795"/>
                      <a:pt x="5087263" y="336455"/>
                    </a:cubicBezTo>
                    <a:cubicBezTo>
                      <a:pt x="5109355" y="321693"/>
                      <a:pt x="5116085" y="294652"/>
                      <a:pt x="5114621" y="263080"/>
                    </a:cubicBezTo>
                    <a:cubicBezTo>
                      <a:pt x="5135836" y="233993"/>
                      <a:pt x="5157635" y="204760"/>
                      <a:pt x="5181044" y="176696"/>
                    </a:cubicBezTo>
                    <a:close/>
                    <a:moveTo>
                      <a:pt x="4836351" y="116476"/>
                    </a:moveTo>
                    <a:cubicBezTo>
                      <a:pt x="4886534" y="108437"/>
                      <a:pt x="4937155" y="99813"/>
                      <a:pt x="4988361" y="98936"/>
                    </a:cubicBezTo>
                    <a:cubicBezTo>
                      <a:pt x="5009868" y="160034"/>
                      <a:pt x="5038104" y="222739"/>
                      <a:pt x="5035764" y="287051"/>
                    </a:cubicBezTo>
                    <a:cubicBezTo>
                      <a:pt x="5011916" y="289682"/>
                      <a:pt x="4987776" y="290559"/>
                      <a:pt x="4963782" y="292460"/>
                    </a:cubicBezTo>
                    <a:cubicBezTo>
                      <a:pt x="4933643" y="294652"/>
                      <a:pt x="4903651" y="297721"/>
                      <a:pt x="4873512" y="300206"/>
                    </a:cubicBezTo>
                    <a:lnTo>
                      <a:pt x="4874098" y="300206"/>
                    </a:lnTo>
                    <a:cubicBezTo>
                      <a:pt x="4844106" y="302253"/>
                      <a:pt x="4801531" y="305614"/>
                      <a:pt x="4795094" y="273458"/>
                    </a:cubicBezTo>
                    <a:cubicBezTo>
                      <a:pt x="4785437" y="231801"/>
                      <a:pt x="4764077" y="194382"/>
                      <a:pt x="4765686" y="150533"/>
                    </a:cubicBezTo>
                    <a:cubicBezTo>
                      <a:pt x="4762907" y="119546"/>
                      <a:pt x="4810894" y="123785"/>
                      <a:pt x="4836351" y="116476"/>
                    </a:cubicBezTo>
                    <a:close/>
                    <a:moveTo>
                      <a:pt x="4637963" y="254895"/>
                    </a:moveTo>
                    <a:cubicBezTo>
                      <a:pt x="4650106" y="232532"/>
                      <a:pt x="4662396" y="210315"/>
                      <a:pt x="4674246" y="187805"/>
                    </a:cubicBezTo>
                    <a:cubicBezTo>
                      <a:pt x="4677465" y="179766"/>
                      <a:pt x="4682293" y="171142"/>
                      <a:pt x="4686536" y="162372"/>
                    </a:cubicBezTo>
                    <a:cubicBezTo>
                      <a:pt x="4688145" y="208999"/>
                      <a:pt x="4708043" y="255041"/>
                      <a:pt x="4730573" y="297283"/>
                    </a:cubicBezTo>
                    <a:cubicBezTo>
                      <a:pt x="4735255" y="305176"/>
                      <a:pt x="4743302" y="311023"/>
                      <a:pt x="4752812" y="313361"/>
                    </a:cubicBezTo>
                    <a:cubicBezTo>
                      <a:pt x="4757640" y="322862"/>
                      <a:pt x="4765101" y="331340"/>
                      <a:pt x="4775196" y="337771"/>
                    </a:cubicBezTo>
                    <a:cubicBezTo>
                      <a:pt x="4786754" y="345225"/>
                      <a:pt x="4800653" y="350780"/>
                      <a:pt x="4815137" y="353264"/>
                    </a:cubicBezTo>
                    <a:cubicBezTo>
                      <a:pt x="4835181" y="355749"/>
                      <a:pt x="4855371" y="356626"/>
                      <a:pt x="4875707" y="356626"/>
                    </a:cubicBezTo>
                    <a:cubicBezTo>
                      <a:pt x="4933351" y="356626"/>
                      <a:pt x="4991434" y="349318"/>
                      <a:pt x="5048931" y="348733"/>
                    </a:cubicBezTo>
                    <a:cubicBezTo>
                      <a:pt x="5035471" y="370658"/>
                      <a:pt x="5022743" y="393021"/>
                      <a:pt x="5009136" y="414800"/>
                    </a:cubicBezTo>
                    <a:cubicBezTo>
                      <a:pt x="4999041" y="435702"/>
                      <a:pt x="4964660" y="465812"/>
                      <a:pt x="4984411" y="487298"/>
                    </a:cubicBezTo>
                    <a:cubicBezTo>
                      <a:pt x="4974608" y="489929"/>
                      <a:pt x="4965099" y="492560"/>
                      <a:pt x="4955736" y="495045"/>
                    </a:cubicBezTo>
                    <a:cubicBezTo>
                      <a:pt x="4929693" y="502645"/>
                      <a:pt x="4912429" y="523109"/>
                      <a:pt x="4901603" y="548834"/>
                    </a:cubicBezTo>
                    <a:cubicBezTo>
                      <a:pt x="4869416" y="579821"/>
                      <a:pt x="4842935" y="616070"/>
                      <a:pt x="4815869" y="651734"/>
                    </a:cubicBezTo>
                    <a:cubicBezTo>
                      <a:pt x="4817186" y="577044"/>
                      <a:pt x="4802116" y="477943"/>
                      <a:pt x="4714626" y="469027"/>
                    </a:cubicBezTo>
                    <a:cubicBezTo>
                      <a:pt x="4674539" y="463035"/>
                      <a:pt x="4634013" y="467127"/>
                      <a:pt x="4593779" y="470343"/>
                    </a:cubicBezTo>
                    <a:cubicBezTo>
                      <a:pt x="4585440" y="470781"/>
                      <a:pt x="4577540" y="471366"/>
                      <a:pt x="4569932" y="472097"/>
                    </a:cubicBezTo>
                    <a:cubicBezTo>
                      <a:pt x="4583538" y="445056"/>
                      <a:pt x="4621138" y="362180"/>
                      <a:pt x="4610897" y="341717"/>
                    </a:cubicBezTo>
                    <a:cubicBezTo>
                      <a:pt x="4626113" y="318623"/>
                      <a:pt x="4628600" y="291875"/>
                      <a:pt x="4626405" y="264396"/>
                    </a:cubicBezTo>
                    <a:cubicBezTo>
                      <a:pt x="4631087" y="262934"/>
                      <a:pt x="4635476" y="259572"/>
                      <a:pt x="4637963" y="254895"/>
                    </a:cubicBezTo>
                    <a:close/>
                    <a:moveTo>
                      <a:pt x="4320776" y="153602"/>
                    </a:moveTo>
                    <a:cubicBezTo>
                      <a:pt x="4359693" y="146148"/>
                      <a:pt x="4400365" y="141909"/>
                      <a:pt x="4440745" y="141909"/>
                    </a:cubicBezTo>
                    <a:cubicBezTo>
                      <a:pt x="4469714" y="141909"/>
                      <a:pt x="4498682" y="144102"/>
                      <a:pt x="4526772" y="148925"/>
                    </a:cubicBezTo>
                    <a:cubicBezTo>
                      <a:pt x="4536867" y="201691"/>
                      <a:pt x="4555155" y="256503"/>
                      <a:pt x="4544767" y="309999"/>
                    </a:cubicBezTo>
                    <a:cubicBezTo>
                      <a:pt x="4495170" y="314969"/>
                      <a:pt x="4446012" y="322862"/>
                      <a:pt x="4396415" y="327832"/>
                    </a:cubicBezTo>
                    <a:cubicBezTo>
                      <a:pt x="4377103" y="328709"/>
                      <a:pt x="4356474" y="329878"/>
                      <a:pt x="4338771" y="322277"/>
                    </a:cubicBezTo>
                    <a:cubicBezTo>
                      <a:pt x="4345648" y="266442"/>
                      <a:pt x="4311998" y="210168"/>
                      <a:pt x="4320776" y="153602"/>
                    </a:cubicBezTo>
                    <a:close/>
                    <a:moveTo>
                      <a:pt x="4209146" y="233409"/>
                    </a:moveTo>
                    <a:cubicBezTo>
                      <a:pt x="4220704" y="217477"/>
                      <a:pt x="4232409" y="201398"/>
                      <a:pt x="4245576" y="186490"/>
                    </a:cubicBezTo>
                    <a:cubicBezTo>
                      <a:pt x="4248356" y="209876"/>
                      <a:pt x="4254793" y="233116"/>
                      <a:pt x="4261815" y="255626"/>
                    </a:cubicBezTo>
                    <a:cubicBezTo>
                      <a:pt x="4269423" y="297283"/>
                      <a:pt x="4261815" y="353557"/>
                      <a:pt x="4317704" y="373289"/>
                    </a:cubicBezTo>
                    <a:cubicBezTo>
                      <a:pt x="4341551" y="382205"/>
                      <a:pt x="4366569" y="385128"/>
                      <a:pt x="4392026" y="385128"/>
                    </a:cubicBezTo>
                    <a:cubicBezTo>
                      <a:pt x="4435479" y="385128"/>
                      <a:pt x="4480248" y="376505"/>
                      <a:pt x="4522968" y="374458"/>
                    </a:cubicBezTo>
                    <a:cubicBezTo>
                      <a:pt x="4538915" y="372851"/>
                      <a:pt x="4556325" y="372997"/>
                      <a:pt x="4571834" y="369489"/>
                    </a:cubicBezTo>
                    <a:cubicBezTo>
                      <a:pt x="4557350" y="391560"/>
                      <a:pt x="4546523" y="417577"/>
                      <a:pt x="4532039" y="438771"/>
                    </a:cubicBezTo>
                    <a:cubicBezTo>
                      <a:pt x="4524285" y="459673"/>
                      <a:pt x="4486685" y="488175"/>
                      <a:pt x="4489611" y="513169"/>
                    </a:cubicBezTo>
                    <a:cubicBezTo>
                      <a:pt x="4456400" y="520478"/>
                      <a:pt x="4420994" y="550295"/>
                      <a:pt x="4393928" y="577190"/>
                    </a:cubicBezTo>
                    <a:cubicBezTo>
                      <a:pt x="4385589" y="519308"/>
                      <a:pt x="4360278" y="449880"/>
                      <a:pt x="4293417" y="443448"/>
                    </a:cubicBezTo>
                    <a:cubicBezTo>
                      <a:pt x="4221875" y="433071"/>
                      <a:pt x="4128386" y="436286"/>
                      <a:pt x="4100003" y="504546"/>
                    </a:cubicBezTo>
                    <a:cubicBezTo>
                      <a:pt x="4099418" y="504399"/>
                      <a:pt x="4098979" y="504253"/>
                      <a:pt x="4098101" y="504253"/>
                    </a:cubicBezTo>
                    <a:cubicBezTo>
                      <a:pt x="4082886" y="508054"/>
                      <a:pt x="4071035" y="519308"/>
                      <a:pt x="4059185" y="528955"/>
                    </a:cubicBezTo>
                    <a:cubicBezTo>
                      <a:pt x="4060501" y="526617"/>
                      <a:pt x="4061671" y="524278"/>
                      <a:pt x="4062988" y="522232"/>
                    </a:cubicBezTo>
                    <a:cubicBezTo>
                      <a:pt x="4087567" y="470489"/>
                      <a:pt x="4124728" y="420208"/>
                      <a:pt x="4140383" y="364665"/>
                    </a:cubicBezTo>
                    <a:cubicBezTo>
                      <a:pt x="4151209" y="356626"/>
                      <a:pt x="4158671" y="345371"/>
                      <a:pt x="4161451" y="333386"/>
                    </a:cubicBezTo>
                    <a:cubicBezTo>
                      <a:pt x="4165401" y="317308"/>
                      <a:pt x="4166425" y="301229"/>
                      <a:pt x="4165694" y="285151"/>
                    </a:cubicBezTo>
                    <a:cubicBezTo>
                      <a:pt x="4185298" y="280912"/>
                      <a:pt x="4195833" y="248025"/>
                      <a:pt x="4209146" y="233409"/>
                    </a:cubicBezTo>
                    <a:close/>
                    <a:moveTo>
                      <a:pt x="3925462" y="151118"/>
                    </a:moveTo>
                    <a:cubicBezTo>
                      <a:pt x="3947993" y="149510"/>
                      <a:pt x="3972280" y="145856"/>
                      <a:pt x="3995835" y="145856"/>
                    </a:cubicBezTo>
                    <a:cubicBezTo>
                      <a:pt x="4015000" y="145856"/>
                      <a:pt x="4033581" y="148340"/>
                      <a:pt x="4050406" y="156379"/>
                    </a:cubicBezTo>
                    <a:cubicBezTo>
                      <a:pt x="4076887" y="204029"/>
                      <a:pt x="4089616" y="262642"/>
                      <a:pt x="4086543" y="315407"/>
                    </a:cubicBezTo>
                    <a:cubicBezTo>
                      <a:pt x="4024218" y="325785"/>
                      <a:pt x="3954138" y="338794"/>
                      <a:pt x="3888886" y="345664"/>
                    </a:cubicBezTo>
                    <a:cubicBezTo>
                      <a:pt x="3879377" y="345956"/>
                      <a:pt x="3869721" y="346687"/>
                      <a:pt x="3860065" y="345371"/>
                    </a:cubicBezTo>
                    <a:cubicBezTo>
                      <a:pt x="3855090" y="336748"/>
                      <a:pt x="3850847" y="327832"/>
                      <a:pt x="3846897" y="318915"/>
                    </a:cubicBezTo>
                    <a:cubicBezTo>
                      <a:pt x="3846605" y="318038"/>
                      <a:pt x="3846312" y="317308"/>
                      <a:pt x="3846019" y="316431"/>
                    </a:cubicBezTo>
                    <a:cubicBezTo>
                      <a:pt x="3858748" y="267027"/>
                      <a:pt x="3831974" y="216307"/>
                      <a:pt x="3830072" y="166611"/>
                    </a:cubicBezTo>
                    <a:cubicBezTo>
                      <a:pt x="3860357" y="156526"/>
                      <a:pt x="3893422" y="154333"/>
                      <a:pt x="3925462" y="151118"/>
                    </a:cubicBezTo>
                    <a:close/>
                    <a:moveTo>
                      <a:pt x="3690059" y="298160"/>
                    </a:moveTo>
                    <a:cubicBezTo>
                      <a:pt x="3689328" y="292898"/>
                      <a:pt x="3688889" y="287636"/>
                      <a:pt x="3688304" y="282228"/>
                    </a:cubicBezTo>
                    <a:cubicBezTo>
                      <a:pt x="3710688" y="277404"/>
                      <a:pt x="3719174" y="236478"/>
                      <a:pt x="3733658" y="220254"/>
                    </a:cubicBezTo>
                    <a:cubicBezTo>
                      <a:pt x="3736730" y="215430"/>
                      <a:pt x="3745801" y="201545"/>
                      <a:pt x="3756335" y="187805"/>
                    </a:cubicBezTo>
                    <a:cubicBezTo>
                      <a:pt x="3758968" y="198329"/>
                      <a:pt x="3762626" y="208561"/>
                      <a:pt x="3766723" y="217915"/>
                    </a:cubicBezTo>
                    <a:cubicBezTo>
                      <a:pt x="3786181" y="260595"/>
                      <a:pt x="3783401" y="307515"/>
                      <a:pt x="3798471" y="351364"/>
                    </a:cubicBezTo>
                    <a:cubicBezTo>
                      <a:pt x="3801835" y="385128"/>
                      <a:pt x="3834900" y="402961"/>
                      <a:pt x="3872793" y="402961"/>
                    </a:cubicBezTo>
                    <a:cubicBezTo>
                      <a:pt x="3874548" y="402961"/>
                      <a:pt x="3876305" y="402961"/>
                      <a:pt x="3878060" y="402814"/>
                    </a:cubicBezTo>
                    <a:cubicBezTo>
                      <a:pt x="3953407" y="400622"/>
                      <a:pt x="4028022" y="387467"/>
                      <a:pt x="4102344" y="376943"/>
                    </a:cubicBezTo>
                    <a:cubicBezTo>
                      <a:pt x="4082447" y="406030"/>
                      <a:pt x="4062403" y="438040"/>
                      <a:pt x="4057867" y="442133"/>
                    </a:cubicBezTo>
                    <a:cubicBezTo>
                      <a:pt x="4040165" y="467858"/>
                      <a:pt x="4021877" y="493291"/>
                      <a:pt x="4004321" y="519016"/>
                    </a:cubicBezTo>
                    <a:cubicBezTo>
                      <a:pt x="4000663" y="509661"/>
                      <a:pt x="3996127" y="500599"/>
                      <a:pt x="3990129" y="492414"/>
                    </a:cubicBezTo>
                    <a:cubicBezTo>
                      <a:pt x="3933948" y="433363"/>
                      <a:pt x="3765552" y="440817"/>
                      <a:pt x="3706299" y="502499"/>
                    </a:cubicBezTo>
                    <a:cubicBezTo>
                      <a:pt x="3699862" y="500307"/>
                      <a:pt x="3689474" y="503084"/>
                      <a:pt x="3684646" y="507323"/>
                    </a:cubicBezTo>
                    <a:cubicBezTo>
                      <a:pt x="3655678" y="527201"/>
                      <a:pt x="3632708" y="553803"/>
                      <a:pt x="3610909" y="581283"/>
                    </a:cubicBezTo>
                    <a:cubicBezTo>
                      <a:pt x="3606666" y="552926"/>
                      <a:pt x="3600521" y="522378"/>
                      <a:pt x="3585306" y="498261"/>
                    </a:cubicBezTo>
                    <a:cubicBezTo>
                      <a:pt x="3594523" y="498845"/>
                      <a:pt x="3604033" y="494314"/>
                      <a:pt x="3608568" y="485544"/>
                    </a:cubicBezTo>
                    <a:cubicBezTo>
                      <a:pt x="3616907" y="464642"/>
                      <a:pt x="3640023" y="432778"/>
                      <a:pt x="3646168" y="405153"/>
                    </a:cubicBezTo>
                    <a:cubicBezTo>
                      <a:pt x="3679087" y="387906"/>
                      <a:pt x="3696058" y="355457"/>
                      <a:pt x="3690059" y="298160"/>
                    </a:cubicBezTo>
                    <a:close/>
                    <a:moveTo>
                      <a:pt x="3410180" y="178450"/>
                    </a:moveTo>
                    <a:cubicBezTo>
                      <a:pt x="3432125" y="178889"/>
                      <a:pt x="3454364" y="177281"/>
                      <a:pt x="3476748" y="175673"/>
                    </a:cubicBezTo>
                    <a:cubicBezTo>
                      <a:pt x="3515372" y="172896"/>
                      <a:pt x="3554143" y="170265"/>
                      <a:pt x="3591011" y="177866"/>
                    </a:cubicBezTo>
                    <a:cubicBezTo>
                      <a:pt x="3604910" y="231362"/>
                      <a:pt x="3621735" y="295821"/>
                      <a:pt x="3607544" y="352241"/>
                    </a:cubicBezTo>
                    <a:cubicBezTo>
                      <a:pt x="3586037" y="360134"/>
                      <a:pt x="3562628" y="363204"/>
                      <a:pt x="3539366" y="365250"/>
                    </a:cubicBezTo>
                    <a:cubicBezTo>
                      <a:pt x="3497231" y="363496"/>
                      <a:pt x="3427005" y="370804"/>
                      <a:pt x="3416471" y="326224"/>
                    </a:cubicBezTo>
                    <a:cubicBezTo>
                      <a:pt x="3431540" y="312484"/>
                      <a:pt x="3422908" y="293483"/>
                      <a:pt x="3418665" y="277404"/>
                    </a:cubicBezTo>
                    <a:cubicBezTo>
                      <a:pt x="3410326" y="245394"/>
                      <a:pt x="3404474" y="211338"/>
                      <a:pt x="3410180" y="178450"/>
                    </a:cubicBezTo>
                    <a:close/>
                    <a:moveTo>
                      <a:pt x="2934107" y="165442"/>
                    </a:moveTo>
                    <a:cubicBezTo>
                      <a:pt x="2986337" y="153895"/>
                      <a:pt x="3049833" y="141032"/>
                      <a:pt x="3105282" y="155064"/>
                    </a:cubicBezTo>
                    <a:cubicBezTo>
                      <a:pt x="3127813" y="164419"/>
                      <a:pt x="3126057" y="190290"/>
                      <a:pt x="3134104" y="207830"/>
                    </a:cubicBezTo>
                    <a:cubicBezTo>
                      <a:pt x="3144638" y="244079"/>
                      <a:pt x="3158391" y="282228"/>
                      <a:pt x="3150490" y="319792"/>
                    </a:cubicBezTo>
                    <a:cubicBezTo>
                      <a:pt x="3118742" y="328709"/>
                      <a:pt x="3085970" y="335578"/>
                      <a:pt x="3053198" y="341425"/>
                    </a:cubicBezTo>
                    <a:cubicBezTo>
                      <a:pt x="3038568" y="343764"/>
                      <a:pt x="3023937" y="345664"/>
                      <a:pt x="3009014" y="346833"/>
                    </a:cubicBezTo>
                    <a:cubicBezTo>
                      <a:pt x="3008283" y="346833"/>
                      <a:pt x="3007551" y="346833"/>
                      <a:pt x="3006966" y="346833"/>
                    </a:cubicBezTo>
                    <a:cubicBezTo>
                      <a:pt x="3005503" y="346833"/>
                      <a:pt x="3004186" y="346833"/>
                      <a:pt x="3002577" y="346833"/>
                    </a:cubicBezTo>
                    <a:cubicBezTo>
                      <a:pt x="2981363" y="346833"/>
                      <a:pt x="2954296" y="346833"/>
                      <a:pt x="2943616" y="330024"/>
                    </a:cubicBezTo>
                    <a:cubicBezTo>
                      <a:pt x="2948444" y="324031"/>
                      <a:pt x="2950639" y="316577"/>
                      <a:pt x="2949615" y="308976"/>
                    </a:cubicBezTo>
                    <a:cubicBezTo>
                      <a:pt x="2943763" y="261326"/>
                      <a:pt x="2932351" y="213530"/>
                      <a:pt x="2934107" y="165442"/>
                    </a:cubicBezTo>
                    <a:close/>
                    <a:moveTo>
                      <a:pt x="2840618" y="192775"/>
                    </a:moveTo>
                    <a:cubicBezTo>
                      <a:pt x="2845154" y="188390"/>
                      <a:pt x="2849689" y="183859"/>
                      <a:pt x="2854078" y="179474"/>
                    </a:cubicBezTo>
                    <a:cubicBezTo>
                      <a:pt x="2854225" y="186928"/>
                      <a:pt x="2854810" y="194090"/>
                      <a:pt x="2855249" y="200960"/>
                    </a:cubicBezTo>
                    <a:cubicBezTo>
                      <a:pt x="2862125" y="245102"/>
                      <a:pt x="2859930" y="295529"/>
                      <a:pt x="2887728" y="334555"/>
                    </a:cubicBezTo>
                    <a:cubicBezTo>
                      <a:pt x="2889045" y="342302"/>
                      <a:pt x="2891093" y="350049"/>
                      <a:pt x="2894751" y="357065"/>
                    </a:cubicBezTo>
                    <a:cubicBezTo>
                      <a:pt x="2919476" y="393168"/>
                      <a:pt x="2961612" y="404422"/>
                      <a:pt x="3008429" y="404422"/>
                    </a:cubicBezTo>
                    <a:cubicBezTo>
                      <a:pt x="3057148" y="404422"/>
                      <a:pt x="3110842" y="392291"/>
                      <a:pt x="3155172" y="383228"/>
                    </a:cubicBezTo>
                    <a:cubicBezTo>
                      <a:pt x="3145662" y="396676"/>
                      <a:pt x="3136299" y="410123"/>
                      <a:pt x="3125472" y="421962"/>
                    </a:cubicBezTo>
                    <a:cubicBezTo>
                      <a:pt x="3112159" y="435994"/>
                      <a:pt x="3091969" y="457919"/>
                      <a:pt x="3114792" y="475459"/>
                    </a:cubicBezTo>
                    <a:cubicBezTo>
                      <a:pt x="3141566" y="492999"/>
                      <a:pt x="3157366" y="457919"/>
                      <a:pt x="3168193" y="438771"/>
                    </a:cubicBezTo>
                    <a:cubicBezTo>
                      <a:pt x="3172875" y="428540"/>
                      <a:pt x="3201111" y="387321"/>
                      <a:pt x="3210914" y="358965"/>
                    </a:cubicBezTo>
                    <a:cubicBezTo>
                      <a:pt x="3231689" y="337186"/>
                      <a:pt x="3234030" y="305030"/>
                      <a:pt x="3229202" y="271704"/>
                    </a:cubicBezTo>
                    <a:cubicBezTo>
                      <a:pt x="3234176" y="263519"/>
                      <a:pt x="3239004" y="255480"/>
                      <a:pt x="3244271" y="250218"/>
                    </a:cubicBezTo>
                    <a:cubicBezTo>
                      <a:pt x="3271045" y="216453"/>
                      <a:pt x="3295185" y="175089"/>
                      <a:pt x="3335272" y="156087"/>
                    </a:cubicBezTo>
                    <a:cubicBezTo>
                      <a:pt x="3316545" y="212799"/>
                      <a:pt x="3336296" y="311461"/>
                      <a:pt x="3365996" y="332509"/>
                    </a:cubicBezTo>
                    <a:cubicBezTo>
                      <a:pt x="3367752" y="396676"/>
                      <a:pt x="3437100" y="415823"/>
                      <a:pt x="3502644" y="421524"/>
                    </a:cubicBezTo>
                    <a:cubicBezTo>
                      <a:pt x="3518006" y="422401"/>
                      <a:pt x="3532783" y="422985"/>
                      <a:pt x="3546681" y="422985"/>
                    </a:cubicBezTo>
                    <a:cubicBezTo>
                      <a:pt x="3564677" y="422985"/>
                      <a:pt x="3581355" y="422108"/>
                      <a:pt x="3596571" y="419916"/>
                    </a:cubicBezTo>
                    <a:cubicBezTo>
                      <a:pt x="3596425" y="420062"/>
                      <a:pt x="3596132" y="420354"/>
                      <a:pt x="3595986" y="420500"/>
                    </a:cubicBezTo>
                    <a:cubicBezTo>
                      <a:pt x="3587500" y="435848"/>
                      <a:pt x="3564969" y="455580"/>
                      <a:pt x="3563067" y="473559"/>
                    </a:cubicBezTo>
                    <a:cubicBezTo>
                      <a:pt x="3558532" y="470051"/>
                      <a:pt x="3553558" y="466835"/>
                      <a:pt x="3547998" y="464058"/>
                    </a:cubicBezTo>
                    <a:cubicBezTo>
                      <a:pt x="3499279" y="437163"/>
                      <a:pt x="3314643" y="435409"/>
                      <a:pt x="3283773" y="486713"/>
                    </a:cubicBezTo>
                    <a:cubicBezTo>
                      <a:pt x="3279384" y="493729"/>
                      <a:pt x="3276312" y="501038"/>
                      <a:pt x="3273678" y="508638"/>
                    </a:cubicBezTo>
                    <a:cubicBezTo>
                      <a:pt x="3258463" y="520916"/>
                      <a:pt x="3244417" y="535240"/>
                      <a:pt x="3236517" y="541233"/>
                    </a:cubicBezTo>
                    <a:cubicBezTo>
                      <a:pt x="3229055" y="550295"/>
                      <a:pt x="3214718" y="562135"/>
                      <a:pt x="3201697" y="575144"/>
                    </a:cubicBezTo>
                    <a:cubicBezTo>
                      <a:pt x="3199063" y="566666"/>
                      <a:pt x="3196137" y="558334"/>
                      <a:pt x="3192479" y="550295"/>
                    </a:cubicBezTo>
                    <a:cubicBezTo>
                      <a:pt x="3179166" y="523547"/>
                      <a:pt x="3138640" y="506738"/>
                      <a:pt x="3091822" y="498553"/>
                    </a:cubicBezTo>
                    <a:cubicBezTo>
                      <a:pt x="3083922" y="497676"/>
                      <a:pt x="3076021" y="496653"/>
                      <a:pt x="3068267" y="495191"/>
                    </a:cubicBezTo>
                    <a:cubicBezTo>
                      <a:pt x="3007698" y="488467"/>
                      <a:pt x="2942592" y="494606"/>
                      <a:pt x="2913185" y="510977"/>
                    </a:cubicBezTo>
                    <a:cubicBezTo>
                      <a:pt x="2904553" y="508054"/>
                      <a:pt x="2899579" y="517554"/>
                      <a:pt x="2898262" y="525009"/>
                    </a:cubicBezTo>
                    <a:cubicBezTo>
                      <a:pt x="2894605" y="530271"/>
                      <a:pt x="2892117" y="536117"/>
                      <a:pt x="2890215" y="542403"/>
                    </a:cubicBezTo>
                    <a:cubicBezTo>
                      <a:pt x="2884363" y="544156"/>
                      <a:pt x="2878657" y="546203"/>
                      <a:pt x="2873390" y="548103"/>
                    </a:cubicBezTo>
                    <a:cubicBezTo>
                      <a:pt x="2842520" y="559796"/>
                      <a:pt x="2815015" y="578359"/>
                      <a:pt x="2790436" y="600138"/>
                    </a:cubicBezTo>
                    <a:cubicBezTo>
                      <a:pt x="2786632" y="565643"/>
                      <a:pt x="2780487" y="531732"/>
                      <a:pt x="2766149" y="500453"/>
                    </a:cubicBezTo>
                    <a:cubicBezTo>
                      <a:pt x="2763809" y="496360"/>
                      <a:pt x="2760883" y="492706"/>
                      <a:pt x="2757664" y="489344"/>
                    </a:cubicBezTo>
                    <a:cubicBezTo>
                      <a:pt x="2775513" y="479405"/>
                      <a:pt x="2781950" y="445349"/>
                      <a:pt x="2792777" y="428686"/>
                    </a:cubicBezTo>
                    <a:cubicBezTo>
                      <a:pt x="2799068" y="412023"/>
                      <a:pt x="2812674" y="396237"/>
                      <a:pt x="2812089" y="377820"/>
                    </a:cubicBezTo>
                    <a:cubicBezTo>
                      <a:pt x="2811504" y="374020"/>
                      <a:pt x="2809894" y="370804"/>
                      <a:pt x="2807407" y="368173"/>
                    </a:cubicBezTo>
                    <a:cubicBezTo>
                      <a:pt x="2810626" y="334409"/>
                      <a:pt x="2798337" y="292606"/>
                      <a:pt x="2781511" y="253872"/>
                    </a:cubicBezTo>
                    <a:cubicBezTo>
                      <a:pt x="2799946" y="231801"/>
                      <a:pt x="2820282" y="212361"/>
                      <a:pt x="2840618" y="192775"/>
                    </a:cubicBezTo>
                    <a:close/>
                    <a:moveTo>
                      <a:pt x="2503973" y="205783"/>
                    </a:moveTo>
                    <a:cubicBezTo>
                      <a:pt x="2525479" y="200960"/>
                      <a:pt x="2581221" y="189559"/>
                      <a:pt x="2622918" y="189559"/>
                    </a:cubicBezTo>
                    <a:cubicBezTo>
                      <a:pt x="2645888" y="189559"/>
                      <a:pt x="2664615" y="193067"/>
                      <a:pt x="2671198" y="203006"/>
                    </a:cubicBezTo>
                    <a:cubicBezTo>
                      <a:pt x="2696363" y="256357"/>
                      <a:pt x="2732353" y="311315"/>
                      <a:pt x="2729135" y="369927"/>
                    </a:cubicBezTo>
                    <a:cubicBezTo>
                      <a:pt x="2674124" y="381620"/>
                      <a:pt x="2620285" y="398576"/>
                      <a:pt x="2563372" y="403545"/>
                    </a:cubicBezTo>
                    <a:cubicBezTo>
                      <a:pt x="2554887" y="403545"/>
                      <a:pt x="2545669" y="404715"/>
                      <a:pt x="2537476" y="401937"/>
                    </a:cubicBezTo>
                    <a:cubicBezTo>
                      <a:pt x="2518457" y="370220"/>
                      <a:pt x="2515970" y="334847"/>
                      <a:pt x="2509386" y="300499"/>
                    </a:cubicBezTo>
                    <a:cubicBezTo>
                      <a:pt x="2504265" y="269365"/>
                      <a:pt x="2495048" y="236917"/>
                      <a:pt x="2503973" y="205783"/>
                    </a:cubicBezTo>
                    <a:close/>
                    <a:moveTo>
                      <a:pt x="2363228" y="273312"/>
                    </a:moveTo>
                    <a:cubicBezTo>
                      <a:pt x="2373908" y="249633"/>
                      <a:pt x="2387515" y="228439"/>
                      <a:pt x="2403608" y="207537"/>
                    </a:cubicBezTo>
                    <a:cubicBezTo>
                      <a:pt x="2405071" y="205637"/>
                      <a:pt x="2406681" y="203737"/>
                      <a:pt x="2408290" y="201983"/>
                    </a:cubicBezTo>
                    <a:cubicBezTo>
                      <a:pt x="2409607" y="201398"/>
                      <a:pt x="2410923" y="200960"/>
                      <a:pt x="2412094" y="200375"/>
                    </a:cubicBezTo>
                    <a:cubicBezTo>
                      <a:pt x="2416776" y="199060"/>
                      <a:pt x="2421165" y="197306"/>
                      <a:pt x="2425700" y="195552"/>
                    </a:cubicBezTo>
                    <a:cubicBezTo>
                      <a:pt x="2416044" y="229901"/>
                      <a:pt x="2426285" y="269219"/>
                      <a:pt x="2432430" y="302837"/>
                    </a:cubicBezTo>
                    <a:cubicBezTo>
                      <a:pt x="2442818" y="330463"/>
                      <a:pt x="2438282" y="373289"/>
                      <a:pt x="2470615" y="389952"/>
                    </a:cubicBezTo>
                    <a:cubicBezTo>
                      <a:pt x="2470908" y="390975"/>
                      <a:pt x="2471054" y="391998"/>
                      <a:pt x="2471347" y="393021"/>
                    </a:cubicBezTo>
                    <a:cubicBezTo>
                      <a:pt x="2474712" y="407492"/>
                      <a:pt x="2476760" y="423424"/>
                      <a:pt x="2487148" y="435702"/>
                    </a:cubicBezTo>
                    <a:cubicBezTo>
                      <a:pt x="2507777" y="454849"/>
                      <a:pt x="2535721" y="461281"/>
                      <a:pt x="2566445" y="461281"/>
                    </a:cubicBezTo>
                    <a:cubicBezTo>
                      <a:pt x="2621747" y="461281"/>
                      <a:pt x="2685829" y="440379"/>
                      <a:pt x="2732207" y="434386"/>
                    </a:cubicBezTo>
                    <a:cubicBezTo>
                      <a:pt x="2733670" y="434240"/>
                      <a:pt x="2734987" y="433948"/>
                      <a:pt x="2736304" y="433802"/>
                    </a:cubicBezTo>
                    <a:cubicBezTo>
                      <a:pt x="2729135" y="444472"/>
                      <a:pt x="2722405" y="455580"/>
                      <a:pt x="2721673" y="465958"/>
                    </a:cubicBezTo>
                    <a:cubicBezTo>
                      <a:pt x="2708652" y="461134"/>
                      <a:pt x="2694168" y="457773"/>
                      <a:pt x="2678660" y="456019"/>
                    </a:cubicBezTo>
                    <a:lnTo>
                      <a:pt x="2676173" y="456165"/>
                    </a:lnTo>
                    <a:lnTo>
                      <a:pt x="2668419" y="456457"/>
                    </a:lnTo>
                    <a:lnTo>
                      <a:pt x="2660664" y="456749"/>
                    </a:lnTo>
                    <a:lnTo>
                      <a:pt x="2652910" y="457188"/>
                    </a:lnTo>
                    <a:lnTo>
                      <a:pt x="2645010" y="457627"/>
                    </a:lnTo>
                    <a:lnTo>
                      <a:pt x="2637109" y="458065"/>
                    </a:lnTo>
                    <a:lnTo>
                      <a:pt x="2629209" y="458503"/>
                    </a:lnTo>
                    <a:lnTo>
                      <a:pt x="2621016" y="458942"/>
                    </a:lnTo>
                    <a:lnTo>
                      <a:pt x="2612677" y="459380"/>
                    </a:lnTo>
                    <a:lnTo>
                      <a:pt x="2604191" y="459965"/>
                    </a:lnTo>
                    <a:lnTo>
                      <a:pt x="2595413" y="460550"/>
                    </a:lnTo>
                    <a:lnTo>
                      <a:pt x="2586488" y="461134"/>
                    </a:lnTo>
                    <a:lnTo>
                      <a:pt x="2577564" y="461719"/>
                    </a:lnTo>
                    <a:lnTo>
                      <a:pt x="2569663" y="462158"/>
                    </a:lnTo>
                    <a:cubicBezTo>
                      <a:pt x="2543182" y="467566"/>
                      <a:pt x="2519774" y="475459"/>
                      <a:pt x="2503973" y="484521"/>
                    </a:cubicBezTo>
                    <a:cubicBezTo>
                      <a:pt x="2502217" y="485690"/>
                      <a:pt x="2500608" y="487152"/>
                      <a:pt x="2498998" y="488467"/>
                    </a:cubicBezTo>
                    <a:cubicBezTo>
                      <a:pt x="2498852" y="488467"/>
                      <a:pt x="2498560" y="488467"/>
                      <a:pt x="2498267" y="488467"/>
                    </a:cubicBezTo>
                    <a:cubicBezTo>
                      <a:pt x="2469591" y="484959"/>
                      <a:pt x="2395708" y="514777"/>
                      <a:pt x="2374494" y="549711"/>
                    </a:cubicBezTo>
                    <a:cubicBezTo>
                      <a:pt x="2369080" y="534948"/>
                      <a:pt x="2361473" y="521501"/>
                      <a:pt x="2347720" y="513023"/>
                    </a:cubicBezTo>
                    <a:cubicBezTo>
                      <a:pt x="2341137" y="509515"/>
                      <a:pt x="2334406" y="507177"/>
                      <a:pt x="2327530" y="505569"/>
                    </a:cubicBezTo>
                    <a:cubicBezTo>
                      <a:pt x="2327677" y="505276"/>
                      <a:pt x="2327823" y="505130"/>
                      <a:pt x="2327969" y="504838"/>
                    </a:cubicBezTo>
                    <a:cubicBezTo>
                      <a:pt x="2332212" y="488175"/>
                      <a:pt x="2355035" y="447687"/>
                      <a:pt x="2356206" y="421231"/>
                    </a:cubicBezTo>
                    <a:cubicBezTo>
                      <a:pt x="2370836" y="388929"/>
                      <a:pt x="2367618" y="333386"/>
                      <a:pt x="2355035" y="282374"/>
                    </a:cubicBezTo>
                    <a:cubicBezTo>
                      <a:pt x="2358400" y="279889"/>
                      <a:pt x="2361473" y="276966"/>
                      <a:pt x="2363228" y="273312"/>
                    </a:cubicBezTo>
                    <a:close/>
                    <a:moveTo>
                      <a:pt x="2257743" y="236478"/>
                    </a:moveTo>
                    <a:cubicBezTo>
                      <a:pt x="2274861" y="287051"/>
                      <a:pt x="2293880" y="340402"/>
                      <a:pt x="2285687" y="393460"/>
                    </a:cubicBezTo>
                    <a:cubicBezTo>
                      <a:pt x="2236822" y="402230"/>
                      <a:pt x="2189712" y="416992"/>
                      <a:pt x="2139822" y="420939"/>
                    </a:cubicBezTo>
                    <a:cubicBezTo>
                      <a:pt x="2126655" y="421377"/>
                      <a:pt x="2113195" y="421377"/>
                      <a:pt x="2100905" y="417431"/>
                    </a:cubicBezTo>
                    <a:cubicBezTo>
                      <a:pt x="2087592" y="397552"/>
                      <a:pt x="2082325" y="373435"/>
                      <a:pt x="2073693" y="351657"/>
                    </a:cubicBezTo>
                    <a:cubicBezTo>
                      <a:pt x="2078813" y="346102"/>
                      <a:pt x="2081447" y="338794"/>
                      <a:pt x="2079984" y="331632"/>
                    </a:cubicBezTo>
                    <a:cubicBezTo>
                      <a:pt x="2074424" y="301814"/>
                      <a:pt x="2066963" y="272143"/>
                      <a:pt x="2067109" y="241886"/>
                    </a:cubicBezTo>
                    <a:cubicBezTo>
                      <a:pt x="2092712" y="238963"/>
                      <a:pt x="2166011" y="217623"/>
                      <a:pt x="2214145" y="217623"/>
                    </a:cubicBezTo>
                    <a:cubicBezTo>
                      <a:pt x="2237114" y="217477"/>
                      <a:pt x="2254378" y="222300"/>
                      <a:pt x="2257743" y="236478"/>
                    </a:cubicBezTo>
                    <a:close/>
                    <a:moveTo>
                      <a:pt x="1932509" y="403399"/>
                    </a:moveTo>
                    <a:cubicBezTo>
                      <a:pt x="1945823" y="376797"/>
                      <a:pt x="1959576" y="350487"/>
                      <a:pt x="1975376" y="325347"/>
                    </a:cubicBezTo>
                    <a:cubicBezTo>
                      <a:pt x="1978888" y="320085"/>
                      <a:pt x="1986934" y="307076"/>
                      <a:pt x="1997029" y="292167"/>
                    </a:cubicBezTo>
                    <a:cubicBezTo>
                      <a:pt x="2004198" y="315700"/>
                      <a:pt x="2014586" y="338063"/>
                      <a:pt x="2022925" y="353557"/>
                    </a:cubicBezTo>
                    <a:cubicBezTo>
                      <a:pt x="2034776" y="404715"/>
                      <a:pt x="2028192" y="472974"/>
                      <a:pt x="2110122" y="478820"/>
                    </a:cubicBezTo>
                    <a:cubicBezTo>
                      <a:pt x="2120217" y="480136"/>
                      <a:pt x="2130312" y="480574"/>
                      <a:pt x="2140407" y="480574"/>
                    </a:cubicBezTo>
                    <a:cubicBezTo>
                      <a:pt x="2190590" y="480574"/>
                      <a:pt x="2239748" y="466689"/>
                      <a:pt x="2288760" y="458065"/>
                    </a:cubicBezTo>
                    <a:cubicBezTo>
                      <a:pt x="2291978" y="457480"/>
                      <a:pt x="2295197" y="457042"/>
                      <a:pt x="2298562" y="456457"/>
                    </a:cubicBezTo>
                    <a:cubicBezTo>
                      <a:pt x="2288613" y="472389"/>
                      <a:pt x="2277640" y="489198"/>
                      <a:pt x="2281152" y="502938"/>
                    </a:cubicBezTo>
                    <a:cubicBezTo>
                      <a:pt x="2269447" y="503815"/>
                      <a:pt x="2257890" y="505423"/>
                      <a:pt x="2246624" y="506592"/>
                    </a:cubicBezTo>
                    <a:cubicBezTo>
                      <a:pt x="2196442" y="508931"/>
                      <a:pt x="2142602" y="516239"/>
                      <a:pt x="2095053" y="537433"/>
                    </a:cubicBezTo>
                    <a:cubicBezTo>
                      <a:pt x="2067255" y="546787"/>
                      <a:pt x="2054088" y="573390"/>
                      <a:pt x="2053357" y="600869"/>
                    </a:cubicBezTo>
                    <a:cubicBezTo>
                      <a:pt x="2037409" y="610808"/>
                      <a:pt x="2023071" y="628202"/>
                      <a:pt x="2011660" y="643111"/>
                    </a:cubicBezTo>
                    <a:cubicBezTo>
                      <a:pt x="2008880" y="635364"/>
                      <a:pt x="2005808" y="627909"/>
                      <a:pt x="2002589" y="620747"/>
                    </a:cubicBezTo>
                    <a:cubicBezTo>
                      <a:pt x="1994981" y="599992"/>
                      <a:pt x="1984740" y="578652"/>
                      <a:pt x="1965135" y="566812"/>
                    </a:cubicBezTo>
                    <a:cubicBezTo>
                      <a:pt x="1934265" y="547957"/>
                      <a:pt x="1898128" y="549418"/>
                      <a:pt x="1863600" y="555557"/>
                    </a:cubicBezTo>
                    <a:cubicBezTo>
                      <a:pt x="1869452" y="538748"/>
                      <a:pt x="1873256" y="520039"/>
                      <a:pt x="1879108" y="509808"/>
                    </a:cubicBezTo>
                    <a:cubicBezTo>
                      <a:pt x="1888179" y="485836"/>
                      <a:pt x="1896665" y="462888"/>
                      <a:pt x="1907638" y="439502"/>
                    </a:cubicBezTo>
                    <a:cubicBezTo>
                      <a:pt x="1911734" y="433071"/>
                      <a:pt x="1914075" y="423570"/>
                      <a:pt x="1910564" y="418454"/>
                    </a:cubicBezTo>
                    <a:cubicBezTo>
                      <a:pt x="1911149" y="417139"/>
                      <a:pt x="1911880" y="415823"/>
                      <a:pt x="1912319" y="414508"/>
                    </a:cubicBezTo>
                    <a:cubicBezTo>
                      <a:pt x="1920220" y="415092"/>
                      <a:pt x="1928559" y="411000"/>
                      <a:pt x="1932509" y="403399"/>
                    </a:cubicBezTo>
                    <a:close/>
                    <a:moveTo>
                      <a:pt x="1590743" y="258549"/>
                    </a:moveTo>
                    <a:cubicBezTo>
                      <a:pt x="1632001" y="250072"/>
                      <a:pt x="1678087" y="241448"/>
                      <a:pt x="1723148" y="241448"/>
                    </a:cubicBezTo>
                    <a:cubicBezTo>
                      <a:pt x="1743923" y="241448"/>
                      <a:pt x="1764699" y="243348"/>
                      <a:pt x="1784450" y="247733"/>
                    </a:cubicBezTo>
                    <a:cubicBezTo>
                      <a:pt x="1815320" y="260449"/>
                      <a:pt x="1824391" y="290998"/>
                      <a:pt x="1830535" y="316869"/>
                    </a:cubicBezTo>
                    <a:cubicBezTo>
                      <a:pt x="1835656" y="339525"/>
                      <a:pt x="1842240" y="366127"/>
                      <a:pt x="1839314" y="390683"/>
                    </a:cubicBezTo>
                    <a:cubicBezTo>
                      <a:pt x="1790009" y="394922"/>
                      <a:pt x="1741144" y="400768"/>
                      <a:pt x="1691693" y="403984"/>
                    </a:cubicBezTo>
                    <a:cubicBezTo>
                      <a:pt x="1647363" y="410123"/>
                      <a:pt x="1616639" y="385859"/>
                      <a:pt x="1606690" y="351510"/>
                    </a:cubicBezTo>
                    <a:cubicBezTo>
                      <a:pt x="1595132" y="324616"/>
                      <a:pt x="1584013" y="296698"/>
                      <a:pt x="1574650" y="269073"/>
                    </a:cubicBezTo>
                    <a:cubicBezTo>
                      <a:pt x="1581087" y="266881"/>
                      <a:pt x="1586647" y="263226"/>
                      <a:pt x="1590743" y="258549"/>
                    </a:cubicBezTo>
                    <a:close/>
                    <a:moveTo>
                      <a:pt x="1536757" y="263957"/>
                    </a:moveTo>
                    <a:cubicBezTo>
                      <a:pt x="1539391" y="265857"/>
                      <a:pt x="1542317" y="267465"/>
                      <a:pt x="1545828" y="268635"/>
                    </a:cubicBezTo>
                    <a:cubicBezTo>
                      <a:pt x="1552558" y="310584"/>
                      <a:pt x="1562360" y="352387"/>
                      <a:pt x="1571870" y="394045"/>
                    </a:cubicBezTo>
                    <a:cubicBezTo>
                      <a:pt x="1581087" y="431317"/>
                      <a:pt x="1625271" y="458357"/>
                      <a:pt x="1669601" y="461865"/>
                    </a:cubicBezTo>
                    <a:cubicBezTo>
                      <a:pt x="1676185" y="462158"/>
                      <a:pt x="1682622" y="462158"/>
                      <a:pt x="1689206" y="462158"/>
                    </a:cubicBezTo>
                    <a:cubicBezTo>
                      <a:pt x="1733829" y="462158"/>
                      <a:pt x="1778451" y="457334"/>
                      <a:pt x="1823074" y="455288"/>
                    </a:cubicBezTo>
                    <a:cubicBezTo>
                      <a:pt x="1836095" y="455142"/>
                      <a:pt x="1853505" y="454703"/>
                      <a:pt x="1869160" y="451195"/>
                    </a:cubicBezTo>
                    <a:cubicBezTo>
                      <a:pt x="1856431" y="473120"/>
                      <a:pt x="1847214" y="498261"/>
                      <a:pt x="1834339" y="519162"/>
                    </a:cubicBezTo>
                    <a:cubicBezTo>
                      <a:pt x="1828487" y="532609"/>
                      <a:pt x="1813125" y="550442"/>
                      <a:pt x="1811370" y="565789"/>
                    </a:cubicBezTo>
                    <a:cubicBezTo>
                      <a:pt x="1791180" y="569589"/>
                      <a:pt x="1771136" y="574851"/>
                      <a:pt x="1761480" y="593122"/>
                    </a:cubicBezTo>
                    <a:cubicBezTo>
                      <a:pt x="1759871" y="596484"/>
                      <a:pt x="1759285" y="599992"/>
                      <a:pt x="1758993" y="603500"/>
                    </a:cubicBezTo>
                    <a:cubicBezTo>
                      <a:pt x="1757530" y="603792"/>
                      <a:pt x="1755920" y="603792"/>
                      <a:pt x="1754457" y="604230"/>
                    </a:cubicBezTo>
                    <a:cubicBezTo>
                      <a:pt x="1754018" y="602769"/>
                      <a:pt x="1753580" y="601307"/>
                      <a:pt x="1752409" y="599553"/>
                    </a:cubicBezTo>
                    <a:cubicBezTo>
                      <a:pt x="1725782" y="572074"/>
                      <a:pt x="1682622" y="622647"/>
                      <a:pt x="1658921" y="649249"/>
                    </a:cubicBezTo>
                    <a:cubicBezTo>
                      <a:pt x="1645900" y="619870"/>
                      <a:pt x="1626880" y="593560"/>
                      <a:pt x="1595132" y="583329"/>
                    </a:cubicBezTo>
                    <a:cubicBezTo>
                      <a:pt x="1551973" y="572366"/>
                      <a:pt x="1507642" y="572513"/>
                      <a:pt x="1463605" y="577775"/>
                    </a:cubicBezTo>
                    <a:cubicBezTo>
                      <a:pt x="1474139" y="558334"/>
                      <a:pt x="1496231" y="514046"/>
                      <a:pt x="1492427" y="492706"/>
                    </a:cubicBezTo>
                    <a:cubicBezTo>
                      <a:pt x="1496231" y="486860"/>
                      <a:pt x="1498572" y="480136"/>
                      <a:pt x="1498572" y="471951"/>
                    </a:cubicBezTo>
                    <a:cubicBezTo>
                      <a:pt x="1499596" y="434971"/>
                      <a:pt x="1490232" y="399014"/>
                      <a:pt x="1476041" y="364081"/>
                    </a:cubicBezTo>
                    <a:cubicBezTo>
                      <a:pt x="1494768" y="330609"/>
                      <a:pt x="1511885" y="293190"/>
                      <a:pt x="1536757" y="263957"/>
                    </a:cubicBezTo>
                    <a:close/>
                    <a:moveTo>
                      <a:pt x="1329152" y="274043"/>
                    </a:moveTo>
                    <a:cubicBezTo>
                      <a:pt x="1334126" y="274043"/>
                      <a:pt x="1339100" y="274189"/>
                      <a:pt x="1344075" y="274335"/>
                    </a:cubicBezTo>
                    <a:cubicBezTo>
                      <a:pt x="1379480" y="332070"/>
                      <a:pt x="1413862" y="392583"/>
                      <a:pt x="1422786" y="457627"/>
                    </a:cubicBezTo>
                    <a:cubicBezTo>
                      <a:pt x="1352268" y="472243"/>
                      <a:pt x="1280140" y="481451"/>
                      <a:pt x="1207573" y="485544"/>
                    </a:cubicBezTo>
                    <a:cubicBezTo>
                      <a:pt x="1186505" y="485983"/>
                      <a:pt x="1163974" y="488029"/>
                      <a:pt x="1143931" y="481305"/>
                    </a:cubicBezTo>
                    <a:cubicBezTo>
                      <a:pt x="1121839" y="452657"/>
                      <a:pt x="1108233" y="419770"/>
                      <a:pt x="1090383" y="389221"/>
                    </a:cubicBezTo>
                    <a:cubicBezTo>
                      <a:pt x="1104282" y="367296"/>
                      <a:pt x="1078679" y="344494"/>
                      <a:pt x="1079996" y="321546"/>
                    </a:cubicBezTo>
                    <a:cubicBezTo>
                      <a:pt x="1159878" y="299768"/>
                      <a:pt x="1244295" y="274043"/>
                      <a:pt x="1329152" y="274043"/>
                    </a:cubicBezTo>
                    <a:close/>
                    <a:moveTo>
                      <a:pt x="793094" y="377235"/>
                    </a:moveTo>
                    <a:cubicBezTo>
                      <a:pt x="805676" y="377235"/>
                      <a:pt x="818258" y="378112"/>
                      <a:pt x="830840" y="380013"/>
                    </a:cubicBezTo>
                    <a:cubicBezTo>
                      <a:pt x="852201" y="400476"/>
                      <a:pt x="860101" y="428978"/>
                      <a:pt x="876048" y="452657"/>
                    </a:cubicBezTo>
                    <a:cubicBezTo>
                      <a:pt x="890825" y="481451"/>
                      <a:pt x="914380" y="509808"/>
                      <a:pt x="916721" y="541525"/>
                    </a:cubicBezTo>
                    <a:cubicBezTo>
                      <a:pt x="828792" y="553511"/>
                      <a:pt x="744667" y="579967"/>
                      <a:pt x="657031" y="591514"/>
                    </a:cubicBezTo>
                    <a:cubicBezTo>
                      <a:pt x="615773" y="598969"/>
                      <a:pt x="597924" y="566958"/>
                      <a:pt x="581831" y="541525"/>
                    </a:cubicBezTo>
                    <a:cubicBezTo>
                      <a:pt x="560324" y="508346"/>
                      <a:pt x="538086" y="465812"/>
                      <a:pt x="522431" y="427663"/>
                    </a:cubicBezTo>
                    <a:cubicBezTo>
                      <a:pt x="612262" y="421377"/>
                      <a:pt x="701654" y="377235"/>
                      <a:pt x="793094" y="377235"/>
                    </a:cubicBezTo>
                    <a:close/>
                    <a:moveTo>
                      <a:pt x="469469" y="404130"/>
                    </a:moveTo>
                    <a:cubicBezTo>
                      <a:pt x="475175" y="434386"/>
                      <a:pt x="483368" y="464350"/>
                      <a:pt x="492000" y="494168"/>
                    </a:cubicBezTo>
                    <a:cubicBezTo>
                      <a:pt x="515848" y="557458"/>
                      <a:pt x="537501" y="653050"/>
                      <a:pt x="636256" y="655681"/>
                    </a:cubicBezTo>
                    <a:cubicBezTo>
                      <a:pt x="638158" y="655681"/>
                      <a:pt x="640060" y="655681"/>
                      <a:pt x="641962" y="655681"/>
                    </a:cubicBezTo>
                    <a:cubicBezTo>
                      <a:pt x="727111" y="655681"/>
                      <a:pt x="807870" y="625278"/>
                      <a:pt x="890678" y="611246"/>
                    </a:cubicBezTo>
                    <a:cubicBezTo>
                      <a:pt x="895945" y="610369"/>
                      <a:pt x="900773" y="609492"/>
                      <a:pt x="905601" y="608469"/>
                    </a:cubicBezTo>
                    <a:cubicBezTo>
                      <a:pt x="905601" y="608615"/>
                      <a:pt x="905455" y="608762"/>
                      <a:pt x="905455" y="608762"/>
                    </a:cubicBezTo>
                    <a:cubicBezTo>
                      <a:pt x="898286" y="620747"/>
                      <a:pt x="904138" y="637118"/>
                      <a:pt x="915989" y="643403"/>
                    </a:cubicBezTo>
                    <a:cubicBezTo>
                      <a:pt x="952419" y="659189"/>
                      <a:pt x="960758" y="607008"/>
                      <a:pt x="972170" y="583475"/>
                    </a:cubicBezTo>
                    <a:cubicBezTo>
                      <a:pt x="973340" y="579675"/>
                      <a:pt x="974803" y="575874"/>
                      <a:pt x="976120" y="572074"/>
                    </a:cubicBezTo>
                    <a:cubicBezTo>
                      <a:pt x="996310" y="543864"/>
                      <a:pt x="984752" y="504399"/>
                      <a:pt x="957393" y="459380"/>
                    </a:cubicBezTo>
                    <a:cubicBezTo>
                      <a:pt x="955345" y="456603"/>
                      <a:pt x="953443" y="453680"/>
                      <a:pt x="951541" y="450903"/>
                    </a:cubicBezTo>
                    <a:cubicBezTo>
                      <a:pt x="958564" y="441694"/>
                      <a:pt x="962953" y="427809"/>
                      <a:pt x="969097" y="419331"/>
                    </a:cubicBezTo>
                    <a:cubicBezTo>
                      <a:pt x="981533" y="399599"/>
                      <a:pt x="996310" y="378551"/>
                      <a:pt x="1012257" y="358819"/>
                    </a:cubicBezTo>
                    <a:cubicBezTo>
                      <a:pt x="1019426" y="374751"/>
                      <a:pt x="1025717" y="393460"/>
                      <a:pt x="1044151" y="401645"/>
                    </a:cubicBezTo>
                    <a:cubicBezTo>
                      <a:pt x="1058050" y="435848"/>
                      <a:pt x="1071071" y="470489"/>
                      <a:pt x="1086726" y="504253"/>
                    </a:cubicBezTo>
                    <a:cubicBezTo>
                      <a:pt x="1100186" y="531732"/>
                      <a:pt x="1137493" y="542256"/>
                      <a:pt x="1170558" y="544303"/>
                    </a:cubicBezTo>
                    <a:cubicBezTo>
                      <a:pt x="1182701" y="544887"/>
                      <a:pt x="1194845" y="545033"/>
                      <a:pt x="1207134" y="545033"/>
                    </a:cubicBezTo>
                    <a:cubicBezTo>
                      <a:pt x="1278092" y="545033"/>
                      <a:pt x="1348903" y="536410"/>
                      <a:pt x="1418251" y="524863"/>
                    </a:cubicBezTo>
                    <a:cubicBezTo>
                      <a:pt x="1427468" y="523547"/>
                      <a:pt x="1437270" y="521793"/>
                      <a:pt x="1446634" y="519308"/>
                    </a:cubicBezTo>
                    <a:cubicBezTo>
                      <a:pt x="1446048" y="520039"/>
                      <a:pt x="1445610" y="520916"/>
                      <a:pt x="1445171" y="521793"/>
                    </a:cubicBezTo>
                    <a:cubicBezTo>
                      <a:pt x="1435368" y="540502"/>
                      <a:pt x="1405815" y="564912"/>
                      <a:pt x="1417666" y="584644"/>
                    </a:cubicBezTo>
                    <a:cubicBezTo>
                      <a:pt x="1398500" y="588298"/>
                      <a:pt x="1379626" y="592537"/>
                      <a:pt x="1361046" y="596922"/>
                    </a:cubicBezTo>
                    <a:cubicBezTo>
                      <a:pt x="1335150" y="604230"/>
                      <a:pt x="1291844" y="603500"/>
                      <a:pt x="1286577" y="635948"/>
                    </a:cubicBezTo>
                    <a:cubicBezTo>
                      <a:pt x="1284383" y="634487"/>
                      <a:pt x="1281895" y="633610"/>
                      <a:pt x="1279116" y="633317"/>
                    </a:cubicBezTo>
                    <a:cubicBezTo>
                      <a:pt x="1270923" y="632148"/>
                      <a:pt x="1263754" y="635656"/>
                      <a:pt x="1257170" y="640333"/>
                    </a:cubicBezTo>
                    <a:cubicBezTo>
                      <a:pt x="1225861" y="663866"/>
                      <a:pt x="1205525" y="698800"/>
                      <a:pt x="1184603" y="731394"/>
                    </a:cubicBezTo>
                    <a:cubicBezTo>
                      <a:pt x="1173631" y="704500"/>
                      <a:pt x="1161341" y="678044"/>
                      <a:pt x="1143492" y="655388"/>
                    </a:cubicBezTo>
                    <a:cubicBezTo>
                      <a:pt x="1084092" y="591222"/>
                      <a:pt x="888923" y="663135"/>
                      <a:pt x="807139" y="673805"/>
                    </a:cubicBezTo>
                    <a:cubicBezTo>
                      <a:pt x="749934" y="688714"/>
                      <a:pt x="560617" y="701723"/>
                      <a:pt x="545401" y="762528"/>
                    </a:cubicBezTo>
                    <a:cubicBezTo>
                      <a:pt x="544377" y="763697"/>
                      <a:pt x="543792" y="764866"/>
                      <a:pt x="543060" y="766182"/>
                    </a:cubicBezTo>
                    <a:cubicBezTo>
                      <a:pt x="542914" y="766182"/>
                      <a:pt x="542914" y="766328"/>
                      <a:pt x="542768" y="766328"/>
                    </a:cubicBezTo>
                    <a:cubicBezTo>
                      <a:pt x="482344" y="816755"/>
                      <a:pt x="439623" y="883991"/>
                      <a:pt x="397927" y="949912"/>
                    </a:cubicBezTo>
                    <a:cubicBezTo>
                      <a:pt x="395001" y="956782"/>
                      <a:pt x="389441" y="965113"/>
                      <a:pt x="383443" y="974175"/>
                    </a:cubicBezTo>
                    <a:cubicBezTo>
                      <a:pt x="379931" y="965990"/>
                      <a:pt x="376420" y="957659"/>
                      <a:pt x="372762" y="949473"/>
                    </a:cubicBezTo>
                    <a:cubicBezTo>
                      <a:pt x="372031" y="947719"/>
                      <a:pt x="371153" y="945819"/>
                      <a:pt x="370421" y="943919"/>
                    </a:cubicBezTo>
                    <a:cubicBezTo>
                      <a:pt x="367056" y="936026"/>
                      <a:pt x="363545" y="928133"/>
                      <a:pt x="360034" y="920240"/>
                    </a:cubicBezTo>
                    <a:cubicBezTo>
                      <a:pt x="356669" y="912640"/>
                      <a:pt x="353304" y="905039"/>
                      <a:pt x="349793" y="897585"/>
                    </a:cubicBezTo>
                    <a:cubicBezTo>
                      <a:pt x="345111" y="887353"/>
                      <a:pt x="340283" y="877121"/>
                      <a:pt x="335455" y="866890"/>
                    </a:cubicBezTo>
                    <a:cubicBezTo>
                      <a:pt x="335455" y="866890"/>
                      <a:pt x="335455" y="867036"/>
                      <a:pt x="335455" y="867182"/>
                    </a:cubicBezTo>
                    <a:lnTo>
                      <a:pt x="335455" y="867182"/>
                    </a:lnTo>
                    <a:cubicBezTo>
                      <a:pt x="309705" y="808716"/>
                      <a:pt x="282054" y="751127"/>
                      <a:pt x="252793" y="694268"/>
                    </a:cubicBezTo>
                    <a:cubicBezTo>
                      <a:pt x="268740" y="668105"/>
                      <a:pt x="285419" y="639164"/>
                      <a:pt x="301073" y="613585"/>
                    </a:cubicBezTo>
                    <a:cubicBezTo>
                      <a:pt x="349793" y="539918"/>
                      <a:pt x="406266" y="467566"/>
                      <a:pt x="469469" y="404130"/>
                    </a:cubicBezTo>
                    <a:close/>
                    <a:moveTo>
                      <a:pt x="166327" y="530125"/>
                    </a:moveTo>
                    <a:cubicBezTo>
                      <a:pt x="203050" y="529832"/>
                      <a:pt x="239479" y="533048"/>
                      <a:pt x="275616" y="539772"/>
                    </a:cubicBezTo>
                    <a:cubicBezTo>
                      <a:pt x="279713" y="540356"/>
                      <a:pt x="283663" y="540941"/>
                      <a:pt x="287760" y="541525"/>
                    </a:cubicBezTo>
                    <a:cubicBezTo>
                      <a:pt x="252939" y="584644"/>
                      <a:pt x="226312" y="621917"/>
                      <a:pt x="220606" y="634194"/>
                    </a:cubicBezTo>
                    <a:cubicBezTo>
                      <a:pt x="202172" y="600284"/>
                      <a:pt x="183006" y="566812"/>
                      <a:pt x="163109" y="533633"/>
                    </a:cubicBezTo>
                    <a:cubicBezTo>
                      <a:pt x="164425" y="532756"/>
                      <a:pt x="165596" y="531586"/>
                      <a:pt x="166327" y="530125"/>
                    </a:cubicBezTo>
                    <a:close/>
                    <a:moveTo>
                      <a:pt x="564421" y="2118359"/>
                    </a:moveTo>
                    <a:cubicBezTo>
                      <a:pt x="560470" y="2109004"/>
                      <a:pt x="556520" y="2099796"/>
                      <a:pt x="552570" y="2090587"/>
                    </a:cubicBezTo>
                    <a:cubicBezTo>
                      <a:pt x="548620" y="2081233"/>
                      <a:pt x="544523" y="2072024"/>
                      <a:pt x="540427" y="2062816"/>
                    </a:cubicBezTo>
                    <a:cubicBezTo>
                      <a:pt x="537793" y="2056969"/>
                      <a:pt x="535306" y="2050976"/>
                      <a:pt x="532673" y="2045276"/>
                    </a:cubicBezTo>
                    <a:cubicBezTo>
                      <a:pt x="532087" y="2043668"/>
                      <a:pt x="531356" y="2042206"/>
                      <a:pt x="530624" y="2040745"/>
                    </a:cubicBezTo>
                    <a:cubicBezTo>
                      <a:pt x="529893" y="2038991"/>
                      <a:pt x="529015" y="2037237"/>
                      <a:pt x="528284" y="2035483"/>
                    </a:cubicBezTo>
                    <a:cubicBezTo>
                      <a:pt x="524626" y="2027297"/>
                      <a:pt x="520968" y="2019112"/>
                      <a:pt x="517311" y="2010927"/>
                    </a:cubicBezTo>
                    <a:cubicBezTo>
                      <a:pt x="513653" y="2002742"/>
                      <a:pt x="509849" y="1994556"/>
                      <a:pt x="506192" y="1986517"/>
                    </a:cubicBezTo>
                    <a:cubicBezTo>
                      <a:pt x="497999" y="1968393"/>
                      <a:pt x="489659" y="1950415"/>
                      <a:pt x="481466" y="1932436"/>
                    </a:cubicBezTo>
                    <a:cubicBezTo>
                      <a:pt x="475175" y="1918697"/>
                      <a:pt x="468738" y="1904957"/>
                      <a:pt x="462593" y="1891217"/>
                    </a:cubicBezTo>
                    <a:cubicBezTo>
                      <a:pt x="459374" y="1884348"/>
                      <a:pt x="456302" y="1877478"/>
                      <a:pt x="453230" y="1870608"/>
                    </a:cubicBezTo>
                    <a:cubicBezTo>
                      <a:pt x="446938" y="1856869"/>
                      <a:pt x="440794" y="1843129"/>
                      <a:pt x="434503" y="1829389"/>
                    </a:cubicBezTo>
                    <a:cubicBezTo>
                      <a:pt x="428358" y="1815650"/>
                      <a:pt x="422213" y="1801910"/>
                      <a:pt x="416215" y="1788025"/>
                    </a:cubicBezTo>
                    <a:cubicBezTo>
                      <a:pt x="416215" y="1787878"/>
                      <a:pt x="416068" y="1787732"/>
                      <a:pt x="416068" y="1787586"/>
                    </a:cubicBezTo>
                    <a:cubicBezTo>
                      <a:pt x="416800" y="1784224"/>
                      <a:pt x="416946" y="1780862"/>
                      <a:pt x="415629" y="1777501"/>
                    </a:cubicBezTo>
                    <a:cubicBezTo>
                      <a:pt x="399243" y="1733943"/>
                      <a:pt x="381979" y="1690678"/>
                      <a:pt x="364130" y="1647706"/>
                    </a:cubicBezTo>
                    <a:cubicBezTo>
                      <a:pt x="313802" y="1504756"/>
                      <a:pt x="256012" y="1364729"/>
                      <a:pt x="196173" y="1225434"/>
                    </a:cubicBezTo>
                    <a:cubicBezTo>
                      <a:pt x="148039" y="1103532"/>
                      <a:pt x="98442" y="980899"/>
                      <a:pt x="39774" y="863967"/>
                    </a:cubicBezTo>
                    <a:cubicBezTo>
                      <a:pt x="62305" y="857681"/>
                      <a:pt x="65524" y="823917"/>
                      <a:pt x="71522" y="802577"/>
                    </a:cubicBezTo>
                    <a:cubicBezTo>
                      <a:pt x="83958" y="759166"/>
                      <a:pt x="99320" y="716632"/>
                      <a:pt x="110000" y="672782"/>
                    </a:cubicBezTo>
                    <a:cubicBezTo>
                      <a:pt x="117901" y="638287"/>
                      <a:pt x="125509" y="603646"/>
                      <a:pt x="134579" y="569443"/>
                    </a:cubicBezTo>
                    <a:cubicBezTo>
                      <a:pt x="143797" y="594145"/>
                      <a:pt x="155355" y="618409"/>
                      <a:pt x="164864" y="642526"/>
                    </a:cubicBezTo>
                    <a:cubicBezTo>
                      <a:pt x="172618" y="658750"/>
                      <a:pt x="180080" y="675121"/>
                      <a:pt x="187541" y="691637"/>
                    </a:cubicBezTo>
                    <a:cubicBezTo>
                      <a:pt x="183884" y="705523"/>
                      <a:pt x="186664" y="718240"/>
                      <a:pt x="203196" y="727009"/>
                    </a:cubicBezTo>
                    <a:cubicBezTo>
                      <a:pt x="221338" y="768520"/>
                      <a:pt x="239040" y="810178"/>
                      <a:pt x="257328" y="851689"/>
                    </a:cubicBezTo>
                    <a:cubicBezTo>
                      <a:pt x="317167" y="977245"/>
                      <a:pt x="353304" y="1114202"/>
                      <a:pt x="432601" y="1229965"/>
                    </a:cubicBezTo>
                    <a:cubicBezTo>
                      <a:pt x="433625" y="1231573"/>
                      <a:pt x="434942" y="1233034"/>
                      <a:pt x="436405" y="1234350"/>
                    </a:cubicBezTo>
                    <a:lnTo>
                      <a:pt x="436405" y="1234496"/>
                    </a:lnTo>
                    <a:cubicBezTo>
                      <a:pt x="447963" y="1259783"/>
                      <a:pt x="459082" y="1285069"/>
                      <a:pt x="470054" y="1310502"/>
                    </a:cubicBezTo>
                    <a:cubicBezTo>
                      <a:pt x="472834" y="1316787"/>
                      <a:pt x="475614" y="1323218"/>
                      <a:pt x="478248" y="1329650"/>
                    </a:cubicBezTo>
                    <a:cubicBezTo>
                      <a:pt x="492439" y="1362975"/>
                      <a:pt x="506338" y="1396593"/>
                      <a:pt x="520090" y="1430065"/>
                    </a:cubicBezTo>
                    <a:cubicBezTo>
                      <a:pt x="523163" y="1437374"/>
                      <a:pt x="526089" y="1444828"/>
                      <a:pt x="529161" y="1452136"/>
                    </a:cubicBezTo>
                    <a:cubicBezTo>
                      <a:pt x="541305" y="1481662"/>
                      <a:pt x="553448" y="1511187"/>
                      <a:pt x="565737" y="1540713"/>
                    </a:cubicBezTo>
                    <a:cubicBezTo>
                      <a:pt x="627624" y="1673285"/>
                      <a:pt x="698142" y="1801618"/>
                      <a:pt x="759883" y="1934336"/>
                    </a:cubicBezTo>
                    <a:cubicBezTo>
                      <a:pt x="805091" y="2035191"/>
                      <a:pt x="834790" y="2142184"/>
                      <a:pt x="879852" y="2243184"/>
                    </a:cubicBezTo>
                    <a:cubicBezTo>
                      <a:pt x="898433" y="2286741"/>
                      <a:pt x="915111" y="2331176"/>
                      <a:pt x="936033" y="2373710"/>
                    </a:cubicBezTo>
                    <a:cubicBezTo>
                      <a:pt x="938959" y="2380141"/>
                      <a:pt x="942178" y="2386572"/>
                      <a:pt x="946128" y="2392419"/>
                    </a:cubicBezTo>
                    <a:cubicBezTo>
                      <a:pt x="944665" y="2392711"/>
                      <a:pt x="943055" y="2393296"/>
                      <a:pt x="941592" y="2393881"/>
                    </a:cubicBezTo>
                    <a:cubicBezTo>
                      <a:pt x="939983" y="2394465"/>
                      <a:pt x="938520" y="2395342"/>
                      <a:pt x="937057" y="2396219"/>
                    </a:cubicBezTo>
                    <a:cubicBezTo>
                      <a:pt x="914672" y="2414198"/>
                      <a:pt x="911600" y="2447523"/>
                      <a:pt x="899896" y="2472664"/>
                    </a:cubicBezTo>
                    <a:cubicBezTo>
                      <a:pt x="870489" y="2547208"/>
                      <a:pt x="852786" y="2625407"/>
                      <a:pt x="827329" y="2701267"/>
                    </a:cubicBezTo>
                    <a:cubicBezTo>
                      <a:pt x="723892" y="2514175"/>
                      <a:pt x="645034" y="2315974"/>
                      <a:pt x="564421" y="2118359"/>
                    </a:cubicBezTo>
                    <a:close/>
                    <a:moveTo>
                      <a:pt x="7248319" y="2688258"/>
                    </a:moveTo>
                    <a:cubicBezTo>
                      <a:pt x="7199892" y="2695420"/>
                      <a:pt x="7152197" y="2679488"/>
                      <a:pt x="7103771" y="2678757"/>
                    </a:cubicBezTo>
                    <a:cubicBezTo>
                      <a:pt x="6931132" y="2678172"/>
                      <a:pt x="6758932" y="2671010"/>
                      <a:pt x="6586440" y="2667795"/>
                    </a:cubicBezTo>
                    <a:cubicBezTo>
                      <a:pt x="6507143" y="2666333"/>
                      <a:pt x="6427407" y="2663848"/>
                      <a:pt x="6347964" y="2663848"/>
                    </a:cubicBezTo>
                    <a:cubicBezTo>
                      <a:pt x="6336699" y="2663848"/>
                      <a:pt x="6325434" y="2663848"/>
                      <a:pt x="6314022" y="2663994"/>
                    </a:cubicBezTo>
                    <a:cubicBezTo>
                      <a:pt x="6314900" y="2661948"/>
                      <a:pt x="6315924" y="2659902"/>
                      <a:pt x="6316802" y="2657855"/>
                    </a:cubicBezTo>
                    <a:cubicBezTo>
                      <a:pt x="6094419" y="2677734"/>
                      <a:pt x="5869550" y="2676272"/>
                      <a:pt x="5646437" y="2685919"/>
                    </a:cubicBezTo>
                    <a:cubicBezTo>
                      <a:pt x="5465898" y="2694982"/>
                      <a:pt x="5285358" y="2696005"/>
                      <a:pt x="5104673" y="2701705"/>
                    </a:cubicBezTo>
                    <a:cubicBezTo>
                      <a:pt x="4869270" y="2715445"/>
                      <a:pt x="4633720" y="2718368"/>
                      <a:pt x="4398171" y="2725530"/>
                    </a:cubicBezTo>
                    <a:cubicBezTo>
                      <a:pt x="4159256" y="2742485"/>
                      <a:pt x="3920049" y="2742631"/>
                      <a:pt x="3680696" y="2743362"/>
                    </a:cubicBezTo>
                    <a:cubicBezTo>
                      <a:pt x="3439002" y="2750671"/>
                      <a:pt x="3197454" y="2742047"/>
                      <a:pt x="2955906" y="2736785"/>
                    </a:cubicBezTo>
                    <a:cubicBezTo>
                      <a:pt x="2593657" y="2744239"/>
                      <a:pt x="2231116" y="2740293"/>
                      <a:pt x="1869013" y="2751109"/>
                    </a:cubicBezTo>
                    <a:cubicBezTo>
                      <a:pt x="1632294" y="2755640"/>
                      <a:pt x="1395281" y="2753594"/>
                      <a:pt x="1158561" y="2751109"/>
                    </a:cubicBezTo>
                    <a:cubicBezTo>
                      <a:pt x="1107794" y="2748916"/>
                      <a:pt x="1056441" y="2746870"/>
                      <a:pt x="1005235" y="2746870"/>
                    </a:cubicBezTo>
                    <a:cubicBezTo>
                      <a:pt x="998358" y="2746870"/>
                      <a:pt x="991482" y="2746870"/>
                      <a:pt x="984752" y="2747016"/>
                    </a:cubicBezTo>
                    <a:cubicBezTo>
                      <a:pt x="977876" y="2747016"/>
                      <a:pt x="970999" y="2747162"/>
                      <a:pt x="964123" y="2747455"/>
                    </a:cubicBezTo>
                    <a:cubicBezTo>
                      <a:pt x="960758" y="2747455"/>
                      <a:pt x="957539" y="2747601"/>
                      <a:pt x="954321" y="2747747"/>
                    </a:cubicBezTo>
                    <a:cubicBezTo>
                      <a:pt x="950956" y="2747747"/>
                      <a:pt x="947737" y="2747893"/>
                      <a:pt x="944372" y="2748186"/>
                    </a:cubicBezTo>
                    <a:cubicBezTo>
                      <a:pt x="943494" y="2748186"/>
                      <a:pt x="942616" y="2748186"/>
                      <a:pt x="941739" y="2748186"/>
                    </a:cubicBezTo>
                    <a:cubicBezTo>
                      <a:pt x="937203" y="2748332"/>
                      <a:pt x="932668" y="2748624"/>
                      <a:pt x="928132" y="2748770"/>
                    </a:cubicBezTo>
                    <a:cubicBezTo>
                      <a:pt x="926377" y="2748916"/>
                      <a:pt x="924475" y="2748916"/>
                      <a:pt x="922719" y="2749063"/>
                    </a:cubicBezTo>
                    <a:cubicBezTo>
                      <a:pt x="918623" y="2749209"/>
                      <a:pt x="914526" y="2749501"/>
                      <a:pt x="910430" y="2749794"/>
                    </a:cubicBezTo>
                    <a:cubicBezTo>
                      <a:pt x="909698" y="2749794"/>
                      <a:pt x="909113" y="2749794"/>
                      <a:pt x="908381" y="2749940"/>
                    </a:cubicBezTo>
                    <a:cubicBezTo>
                      <a:pt x="908381" y="2749940"/>
                      <a:pt x="908381" y="2749940"/>
                      <a:pt x="908235" y="2749940"/>
                    </a:cubicBezTo>
                    <a:cubicBezTo>
                      <a:pt x="903553" y="2750232"/>
                      <a:pt x="898872" y="2750524"/>
                      <a:pt x="894336" y="2750963"/>
                    </a:cubicBezTo>
                    <a:cubicBezTo>
                      <a:pt x="889069" y="2751401"/>
                      <a:pt x="883802" y="2751840"/>
                      <a:pt x="878535" y="2752278"/>
                    </a:cubicBezTo>
                    <a:cubicBezTo>
                      <a:pt x="879121" y="2751109"/>
                      <a:pt x="879706" y="2749794"/>
                      <a:pt x="880291" y="2748624"/>
                    </a:cubicBezTo>
                    <a:cubicBezTo>
                      <a:pt x="880876" y="2747601"/>
                      <a:pt x="881315" y="2746432"/>
                      <a:pt x="881754" y="2745409"/>
                    </a:cubicBezTo>
                    <a:cubicBezTo>
                      <a:pt x="881900" y="2744970"/>
                      <a:pt x="882193" y="2744678"/>
                      <a:pt x="882339" y="2744239"/>
                    </a:cubicBezTo>
                    <a:cubicBezTo>
                      <a:pt x="883217" y="2742193"/>
                      <a:pt x="884095" y="2740293"/>
                      <a:pt x="884973" y="2738246"/>
                    </a:cubicBezTo>
                    <a:cubicBezTo>
                      <a:pt x="891849" y="2721437"/>
                      <a:pt x="897116" y="2703020"/>
                      <a:pt x="901944" y="2685773"/>
                    </a:cubicBezTo>
                    <a:cubicBezTo>
                      <a:pt x="902383" y="2684165"/>
                      <a:pt x="902822" y="2682557"/>
                      <a:pt x="903261" y="2681096"/>
                    </a:cubicBezTo>
                    <a:cubicBezTo>
                      <a:pt x="903553" y="2679926"/>
                      <a:pt x="903846" y="2678903"/>
                      <a:pt x="904138" y="2677734"/>
                    </a:cubicBezTo>
                    <a:cubicBezTo>
                      <a:pt x="904724" y="2675834"/>
                      <a:pt x="905163" y="2673934"/>
                      <a:pt x="905748" y="2672033"/>
                    </a:cubicBezTo>
                    <a:cubicBezTo>
                      <a:pt x="907065" y="2667064"/>
                      <a:pt x="908528" y="2662240"/>
                      <a:pt x="909844" y="2657709"/>
                    </a:cubicBezTo>
                    <a:cubicBezTo>
                      <a:pt x="910430" y="2655809"/>
                      <a:pt x="911015" y="2653909"/>
                      <a:pt x="911600" y="2652009"/>
                    </a:cubicBezTo>
                    <a:cubicBezTo>
                      <a:pt x="912332" y="2649524"/>
                      <a:pt x="913209" y="2647039"/>
                      <a:pt x="913941" y="2644847"/>
                    </a:cubicBezTo>
                    <a:cubicBezTo>
                      <a:pt x="914526" y="2643531"/>
                      <a:pt x="914965" y="2642216"/>
                      <a:pt x="915404" y="2641046"/>
                    </a:cubicBezTo>
                    <a:cubicBezTo>
                      <a:pt x="932814" y="2569718"/>
                      <a:pt x="962075" y="2502043"/>
                      <a:pt x="982557" y="2431737"/>
                    </a:cubicBezTo>
                    <a:cubicBezTo>
                      <a:pt x="982996" y="2430422"/>
                      <a:pt x="983289" y="2428960"/>
                      <a:pt x="983435" y="2427645"/>
                    </a:cubicBezTo>
                    <a:cubicBezTo>
                      <a:pt x="983874" y="2424575"/>
                      <a:pt x="983874" y="2421652"/>
                      <a:pt x="983289" y="2418875"/>
                    </a:cubicBezTo>
                    <a:cubicBezTo>
                      <a:pt x="983289" y="2418729"/>
                      <a:pt x="983289" y="2418583"/>
                      <a:pt x="983289" y="2418436"/>
                    </a:cubicBezTo>
                    <a:cubicBezTo>
                      <a:pt x="985922" y="2419167"/>
                      <a:pt x="988556" y="2419752"/>
                      <a:pt x="991189" y="2420190"/>
                    </a:cubicBezTo>
                    <a:cubicBezTo>
                      <a:pt x="992506" y="2420483"/>
                      <a:pt x="993823" y="2420629"/>
                      <a:pt x="995140" y="2420775"/>
                    </a:cubicBezTo>
                    <a:cubicBezTo>
                      <a:pt x="996456" y="2420921"/>
                      <a:pt x="997919" y="2421213"/>
                      <a:pt x="999236" y="2421360"/>
                    </a:cubicBezTo>
                    <a:cubicBezTo>
                      <a:pt x="999821" y="2421506"/>
                      <a:pt x="1000553" y="2421506"/>
                      <a:pt x="1001284" y="2421506"/>
                    </a:cubicBezTo>
                    <a:cubicBezTo>
                      <a:pt x="1002016" y="2421652"/>
                      <a:pt x="1002747" y="2421652"/>
                      <a:pt x="1003333" y="2421652"/>
                    </a:cubicBezTo>
                    <a:cubicBezTo>
                      <a:pt x="1007429" y="2421944"/>
                      <a:pt x="1011526" y="2422090"/>
                      <a:pt x="1015768" y="2422090"/>
                    </a:cubicBezTo>
                    <a:cubicBezTo>
                      <a:pt x="1034642" y="2422090"/>
                      <a:pt x="1054100" y="2419460"/>
                      <a:pt x="1072534" y="2419167"/>
                    </a:cubicBezTo>
                    <a:cubicBezTo>
                      <a:pt x="1265509" y="2416244"/>
                      <a:pt x="1458192" y="2406158"/>
                      <a:pt x="1651167" y="2407035"/>
                    </a:cubicBezTo>
                    <a:cubicBezTo>
                      <a:pt x="1978449" y="2404404"/>
                      <a:pt x="2305146" y="2385403"/>
                      <a:pt x="2632135" y="2376194"/>
                    </a:cubicBezTo>
                    <a:cubicBezTo>
                      <a:pt x="2913039" y="2360262"/>
                      <a:pt x="3193065" y="2334245"/>
                      <a:pt x="3474700" y="2329422"/>
                    </a:cubicBezTo>
                    <a:cubicBezTo>
                      <a:pt x="3683915" y="2320359"/>
                      <a:pt x="3893129" y="2324598"/>
                      <a:pt x="4102344" y="2328837"/>
                    </a:cubicBezTo>
                    <a:cubicBezTo>
                      <a:pt x="4285663" y="2332491"/>
                      <a:pt x="4469128" y="2336145"/>
                      <a:pt x="4652594" y="2331029"/>
                    </a:cubicBezTo>
                    <a:cubicBezTo>
                      <a:pt x="4849080" y="2331468"/>
                      <a:pt x="5045127" y="2321090"/>
                      <a:pt x="5241467" y="2313490"/>
                    </a:cubicBezTo>
                    <a:cubicBezTo>
                      <a:pt x="5532173" y="2305158"/>
                      <a:pt x="5823026" y="2312174"/>
                      <a:pt x="6113732" y="2312174"/>
                    </a:cubicBezTo>
                    <a:cubicBezTo>
                      <a:pt x="6168742" y="2312759"/>
                      <a:pt x="6223313" y="2310420"/>
                      <a:pt x="6278324" y="2307789"/>
                    </a:cubicBezTo>
                    <a:cubicBezTo>
                      <a:pt x="6278324" y="2305597"/>
                      <a:pt x="6278324" y="2303404"/>
                      <a:pt x="6278324" y="2301065"/>
                    </a:cubicBezTo>
                    <a:cubicBezTo>
                      <a:pt x="6278324" y="2300188"/>
                      <a:pt x="6278324" y="2299311"/>
                      <a:pt x="6278470" y="2298435"/>
                    </a:cubicBezTo>
                    <a:cubicBezTo>
                      <a:pt x="6283298" y="2299019"/>
                      <a:pt x="6287980" y="2299458"/>
                      <a:pt x="6292808" y="2299750"/>
                    </a:cubicBezTo>
                    <a:cubicBezTo>
                      <a:pt x="6297197" y="2300188"/>
                      <a:pt x="6301732" y="2300481"/>
                      <a:pt x="6306121" y="2300773"/>
                    </a:cubicBezTo>
                    <a:cubicBezTo>
                      <a:pt x="6307292" y="2300773"/>
                      <a:pt x="6308316" y="2300919"/>
                      <a:pt x="6309486" y="2300919"/>
                    </a:cubicBezTo>
                    <a:cubicBezTo>
                      <a:pt x="6313436" y="2301212"/>
                      <a:pt x="6317387" y="2301358"/>
                      <a:pt x="6321337" y="2301504"/>
                    </a:cubicBezTo>
                    <a:cubicBezTo>
                      <a:pt x="6332749" y="2302089"/>
                      <a:pt x="6344160" y="2302381"/>
                      <a:pt x="6355572" y="2302820"/>
                    </a:cubicBezTo>
                    <a:cubicBezTo>
                      <a:pt x="6361863" y="2302966"/>
                      <a:pt x="6368154" y="2303258"/>
                      <a:pt x="6374445" y="2303550"/>
                    </a:cubicBezTo>
                    <a:cubicBezTo>
                      <a:pt x="6380736" y="2303843"/>
                      <a:pt x="6387027" y="2304135"/>
                      <a:pt x="6393318" y="2304573"/>
                    </a:cubicBezTo>
                    <a:cubicBezTo>
                      <a:pt x="6445549" y="2308958"/>
                      <a:pt x="6497487" y="2319190"/>
                      <a:pt x="6550156" y="2319482"/>
                    </a:cubicBezTo>
                    <a:cubicBezTo>
                      <a:pt x="6780878" y="2328398"/>
                      <a:pt x="7008673" y="2335707"/>
                      <a:pt x="7239980" y="2344769"/>
                    </a:cubicBezTo>
                    <a:cubicBezTo>
                      <a:pt x="7240126" y="2459801"/>
                      <a:pt x="7251245" y="2571910"/>
                      <a:pt x="7248319" y="2688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34"/>
              <p:cNvSpPr/>
              <p:nvPr/>
            </p:nvSpPr>
            <p:spPr>
              <a:xfrm>
                <a:off x="14156214" y="4027422"/>
                <a:ext cx="26627" cy="438"/>
              </a:xfrm>
              <a:custGeom>
                <a:rect b="b" l="l" r="r" t="t"/>
                <a:pathLst>
                  <a:path extrusionOk="0" h="438" w="26627">
                    <a:moveTo>
                      <a:pt x="26627" y="146"/>
                    </a:moveTo>
                    <a:lnTo>
                      <a:pt x="25018" y="146"/>
                    </a:lnTo>
                    <a:lnTo>
                      <a:pt x="22238" y="0"/>
                    </a:lnTo>
                    <a:lnTo>
                      <a:pt x="19605" y="0"/>
                    </a:lnTo>
                    <a:lnTo>
                      <a:pt x="17117" y="0"/>
                    </a:lnTo>
                    <a:lnTo>
                      <a:pt x="14630" y="0"/>
                    </a:lnTo>
                    <a:lnTo>
                      <a:pt x="12289" y="0"/>
                    </a:lnTo>
                    <a:lnTo>
                      <a:pt x="10095" y="0"/>
                    </a:lnTo>
                    <a:lnTo>
                      <a:pt x="7901" y="0"/>
                    </a:lnTo>
                    <a:lnTo>
                      <a:pt x="5706" y="0"/>
                    </a:lnTo>
                    <a:lnTo>
                      <a:pt x="3511" y="0"/>
                    </a:lnTo>
                    <a:lnTo>
                      <a:pt x="1317" y="0"/>
                    </a:lnTo>
                    <a:lnTo>
                      <a:pt x="0" y="0"/>
                    </a:lnTo>
                    <a:cubicBezTo>
                      <a:pt x="6145" y="146"/>
                      <a:pt x="12436" y="439"/>
                      <a:pt x="18434" y="439"/>
                    </a:cubicBezTo>
                    <a:cubicBezTo>
                      <a:pt x="21214" y="146"/>
                      <a:pt x="23994" y="146"/>
                      <a:pt x="26627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34"/>
              <p:cNvSpPr/>
              <p:nvPr/>
            </p:nvSpPr>
            <p:spPr>
              <a:xfrm>
                <a:off x="14142461" y="4026545"/>
                <a:ext cx="13752" cy="292"/>
              </a:xfrm>
              <a:custGeom>
                <a:rect b="b" l="l" r="r" t="t"/>
                <a:pathLst>
                  <a:path extrusionOk="0" h="292" w="13752">
                    <a:moveTo>
                      <a:pt x="2194" y="292"/>
                    </a:moveTo>
                    <a:lnTo>
                      <a:pt x="4974" y="292"/>
                    </a:lnTo>
                    <a:lnTo>
                      <a:pt x="7608" y="292"/>
                    </a:lnTo>
                    <a:lnTo>
                      <a:pt x="10241" y="292"/>
                    </a:lnTo>
                    <a:lnTo>
                      <a:pt x="12728" y="292"/>
                    </a:lnTo>
                    <a:lnTo>
                      <a:pt x="13753" y="292"/>
                    </a:lnTo>
                    <a:cubicBezTo>
                      <a:pt x="9071" y="146"/>
                      <a:pt x="4535" y="292"/>
                      <a:pt x="0" y="0"/>
                    </a:cubicBezTo>
                    <a:lnTo>
                      <a:pt x="2194" y="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34"/>
              <p:cNvSpPr/>
              <p:nvPr/>
            </p:nvSpPr>
            <p:spPr>
              <a:xfrm>
                <a:off x="14455398" y="4459487"/>
                <a:ext cx="8354" cy="8331"/>
              </a:xfrm>
              <a:custGeom>
                <a:rect b="b" l="l" r="r" t="t"/>
                <a:pathLst>
                  <a:path extrusionOk="0" h="8331" w="8354">
                    <a:moveTo>
                      <a:pt x="3958" y="0"/>
                    </a:moveTo>
                    <a:cubicBezTo>
                      <a:pt x="1764" y="0"/>
                      <a:pt x="-139" y="2193"/>
                      <a:pt x="8" y="4385"/>
                    </a:cubicBezTo>
                    <a:cubicBezTo>
                      <a:pt x="154" y="6724"/>
                      <a:pt x="2056" y="8331"/>
                      <a:pt x="4397" y="8331"/>
                    </a:cubicBezTo>
                    <a:cubicBezTo>
                      <a:pt x="6591" y="8331"/>
                      <a:pt x="8493" y="6139"/>
                      <a:pt x="8347" y="3946"/>
                    </a:cubicBezTo>
                    <a:cubicBezTo>
                      <a:pt x="8201" y="1608"/>
                      <a:pt x="6299" y="0"/>
                      <a:pt x="39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1" name="Google Shape;1241;p34"/>
            <p:cNvSpPr/>
            <p:nvPr/>
          </p:nvSpPr>
          <p:spPr>
            <a:xfrm>
              <a:off x="9921298" y="3977580"/>
              <a:ext cx="1194133" cy="615648"/>
            </a:xfrm>
            <a:custGeom>
              <a:rect b="b" l="l" r="r" t="t"/>
              <a:pathLst>
                <a:path extrusionOk="0" h="615648" w="1194133">
                  <a:moveTo>
                    <a:pt x="1194133" y="160928"/>
                  </a:moveTo>
                  <a:cubicBezTo>
                    <a:pt x="1193548" y="161805"/>
                    <a:pt x="1192963" y="162536"/>
                    <a:pt x="1192378" y="163413"/>
                  </a:cubicBezTo>
                  <a:cubicBezTo>
                    <a:pt x="1182722" y="182122"/>
                    <a:pt x="1152876" y="206386"/>
                    <a:pt x="1164726" y="226264"/>
                  </a:cubicBezTo>
                  <a:cubicBezTo>
                    <a:pt x="1145707" y="229918"/>
                    <a:pt x="1126833" y="234011"/>
                    <a:pt x="1108253" y="238396"/>
                  </a:cubicBezTo>
                  <a:cubicBezTo>
                    <a:pt x="1082357" y="245558"/>
                    <a:pt x="1039051" y="244973"/>
                    <a:pt x="1033784" y="277276"/>
                  </a:cubicBezTo>
                  <a:cubicBezTo>
                    <a:pt x="1031590" y="275960"/>
                    <a:pt x="1029102" y="275083"/>
                    <a:pt x="1026323" y="274791"/>
                  </a:cubicBezTo>
                  <a:cubicBezTo>
                    <a:pt x="1018130" y="273622"/>
                    <a:pt x="1010961" y="277130"/>
                    <a:pt x="1004377" y="281807"/>
                  </a:cubicBezTo>
                  <a:cubicBezTo>
                    <a:pt x="973068" y="305486"/>
                    <a:pt x="952732" y="340419"/>
                    <a:pt x="931810" y="372868"/>
                  </a:cubicBezTo>
                  <a:cubicBezTo>
                    <a:pt x="920837" y="345974"/>
                    <a:pt x="908548" y="319518"/>
                    <a:pt x="890699" y="296862"/>
                  </a:cubicBezTo>
                  <a:cubicBezTo>
                    <a:pt x="831299" y="232695"/>
                    <a:pt x="636130" y="304609"/>
                    <a:pt x="554346" y="315279"/>
                  </a:cubicBezTo>
                  <a:cubicBezTo>
                    <a:pt x="497141" y="330188"/>
                    <a:pt x="307824" y="343197"/>
                    <a:pt x="292608" y="404001"/>
                  </a:cubicBezTo>
                  <a:cubicBezTo>
                    <a:pt x="291438" y="405317"/>
                    <a:pt x="290560" y="406632"/>
                    <a:pt x="289828" y="408094"/>
                  </a:cubicBezTo>
                  <a:cubicBezTo>
                    <a:pt x="229405" y="458375"/>
                    <a:pt x="186830" y="525611"/>
                    <a:pt x="145134" y="591385"/>
                  </a:cubicBezTo>
                  <a:cubicBezTo>
                    <a:pt x="142208" y="598401"/>
                    <a:pt x="136648" y="606733"/>
                    <a:pt x="130649" y="615649"/>
                  </a:cubicBezTo>
                  <a:cubicBezTo>
                    <a:pt x="115288" y="579546"/>
                    <a:pt x="99487" y="543589"/>
                    <a:pt x="82515" y="508364"/>
                  </a:cubicBezTo>
                  <a:cubicBezTo>
                    <a:pt x="82515" y="508364"/>
                    <a:pt x="82515" y="508510"/>
                    <a:pt x="82515" y="508656"/>
                  </a:cubicBezTo>
                  <a:cubicBezTo>
                    <a:pt x="56766" y="450190"/>
                    <a:pt x="29407" y="392454"/>
                    <a:pt x="0" y="335596"/>
                  </a:cubicBezTo>
                  <a:cubicBezTo>
                    <a:pt x="15947" y="309432"/>
                    <a:pt x="32480" y="280492"/>
                    <a:pt x="48134" y="255059"/>
                  </a:cubicBezTo>
                  <a:cubicBezTo>
                    <a:pt x="97438" y="181391"/>
                    <a:pt x="153766" y="109039"/>
                    <a:pt x="216823" y="45604"/>
                  </a:cubicBezTo>
                  <a:cubicBezTo>
                    <a:pt x="222528" y="75860"/>
                    <a:pt x="230721" y="105824"/>
                    <a:pt x="239500" y="135642"/>
                  </a:cubicBezTo>
                  <a:cubicBezTo>
                    <a:pt x="263201" y="198931"/>
                    <a:pt x="285000" y="294523"/>
                    <a:pt x="383755" y="297154"/>
                  </a:cubicBezTo>
                  <a:cubicBezTo>
                    <a:pt x="385657" y="297154"/>
                    <a:pt x="387559" y="297154"/>
                    <a:pt x="389461" y="297154"/>
                  </a:cubicBezTo>
                  <a:cubicBezTo>
                    <a:pt x="474610" y="297154"/>
                    <a:pt x="555370" y="266752"/>
                    <a:pt x="638178" y="252720"/>
                  </a:cubicBezTo>
                  <a:cubicBezTo>
                    <a:pt x="643299" y="251989"/>
                    <a:pt x="648273" y="251112"/>
                    <a:pt x="652955" y="249943"/>
                  </a:cubicBezTo>
                  <a:cubicBezTo>
                    <a:pt x="652955" y="249943"/>
                    <a:pt x="652955" y="250089"/>
                    <a:pt x="652808" y="250235"/>
                  </a:cubicBezTo>
                  <a:cubicBezTo>
                    <a:pt x="645640" y="262221"/>
                    <a:pt x="651492" y="278591"/>
                    <a:pt x="663342" y="284877"/>
                  </a:cubicBezTo>
                  <a:cubicBezTo>
                    <a:pt x="699772" y="300662"/>
                    <a:pt x="707965" y="248481"/>
                    <a:pt x="719523" y="224949"/>
                  </a:cubicBezTo>
                  <a:cubicBezTo>
                    <a:pt x="720694" y="221441"/>
                    <a:pt x="722010" y="217787"/>
                    <a:pt x="723327" y="214132"/>
                  </a:cubicBezTo>
                  <a:cubicBezTo>
                    <a:pt x="744102" y="185922"/>
                    <a:pt x="732252" y="146019"/>
                    <a:pt x="704746" y="100854"/>
                  </a:cubicBezTo>
                  <a:cubicBezTo>
                    <a:pt x="702698" y="98077"/>
                    <a:pt x="700796" y="95300"/>
                    <a:pt x="698894" y="92377"/>
                  </a:cubicBezTo>
                  <a:cubicBezTo>
                    <a:pt x="705917" y="83168"/>
                    <a:pt x="710306" y="69282"/>
                    <a:pt x="716451" y="60659"/>
                  </a:cubicBezTo>
                  <a:cubicBezTo>
                    <a:pt x="728887" y="40926"/>
                    <a:pt x="743517" y="19732"/>
                    <a:pt x="759464" y="0"/>
                  </a:cubicBezTo>
                  <a:cubicBezTo>
                    <a:pt x="766633" y="16078"/>
                    <a:pt x="772924" y="34934"/>
                    <a:pt x="791505" y="42973"/>
                  </a:cubicBezTo>
                  <a:cubicBezTo>
                    <a:pt x="805404" y="77175"/>
                    <a:pt x="818425" y="111817"/>
                    <a:pt x="833933" y="145581"/>
                  </a:cubicBezTo>
                  <a:cubicBezTo>
                    <a:pt x="847393" y="173060"/>
                    <a:pt x="884700" y="183584"/>
                    <a:pt x="917765" y="185630"/>
                  </a:cubicBezTo>
                  <a:cubicBezTo>
                    <a:pt x="929908" y="186215"/>
                    <a:pt x="942052" y="186507"/>
                    <a:pt x="954195" y="186507"/>
                  </a:cubicBezTo>
                  <a:cubicBezTo>
                    <a:pt x="1025152" y="186507"/>
                    <a:pt x="1095963" y="177883"/>
                    <a:pt x="1165311" y="166336"/>
                  </a:cubicBezTo>
                  <a:cubicBezTo>
                    <a:pt x="1174821" y="165167"/>
                    <a:pt x="1184624" y="163413"/>
                    <a:pt x="1194133" y="16092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10191375" y="3996435"/>
              <a:ext cx="394289" cy="215230"/>
            </a:xfrm>
            <a:custGeom>
              <a:rect b="b" l="l" r="r" t="t"/>
              <a:pathLst>
                <a:path extrusionOk="0" h="215230" w="394289">
                  <a:moveTo>
                    <a:pt x="353617" y="75275"/>
                  </a:moveTo>
                  <a:cubicBezTo>
                    <a:pt x="368393" y="104070"/>
                    <a:pt x="391948" y="132426"/>
                    <a:pt x="394289" y="164144"/>
                  </a:cubicBezTo>
                  <a:cubicBezTo>
                    <a:pt x="306361" y="176129"/>
                    <a:pt x="222382" y="202585"/>
                    <a:pt x="134600" y="214132"/>
                  </a:cubicBezTo>
                  <a:cubicBezTo>
                    <a:pt x="93342" y="221587"/>
                    <a:pt x="75493" y="189577"/>
                    <a:pt x="59399" y="164144"/>
                  </a:cubicBezTo>
                  <a:cubicBezTo>
                    <a:pt x="37893" y="130964"/>
                    <a:pt x="15655" y="88430"/>
                    <a:pt x="0" y="50281"/>
                  </a:cubicBezTo>
                  <a:cubicBezTo>
                    <a:pt x="89684" y="44288"/>
                    <a:pt x="179076" y="0"/>
                    <a:pt x="270516" y="0"/>
                  </a:cubicBezTo>
                  <a:cubicBezTo>
                    <a:pt x="283098" y="0"/>
                    <a:pt x="295680" y="877"/>
                    <a:pt x="308263" y="2777"/>
                  </a:cubicBezTo>
                  <a:cubicBezTo>
                    <a:pt x="329623" y="23094"/>
                    <a:pt x="337670" y="51596"/>
                    <a:pt x="353617" y="7527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10748891" y="3893096"/>
              <a:ext cx="342693" cy="212229"/>
            </a:xfrm>
            <a:custGeom>
              <a:rect b="b" l="l" r="r" t="t"/>
              <a:pathLst>
                <a:path extrusionOk="0" h="212229" w="342693">
                  <a:moveTo>
                    <a:pt x="263982" y="439"/>
                  </a:moveTo>
                  <a:cubicBezTo>
                    <a:pt x="299387" y="58174"/>
                    <a:pt x="333769" y="118686"/>
                    <a:pt x="342693" y="183730"/>
                  </a:cubicBezTo>
                  <a:cubicBezTo>
                    <a:pt x="272321" y="198347"/>
                    <a:pt x="200339" y="207555"/>
                    <a:pt x="127919" y="211648"/>
                  </a:cubicBezTo>
                  <a:lnTo>
                    <a:pt x="126749" y="211648"/>
                  </a:lnTo>
                  <a:cubicBezTo>
                    <a:pt x="105827" y="212086"/>
                    <a:pt x="83735" y="213986"/>
                    <a:pt x="63984" y="207263"/>
                  </a:cubicBezTo>
                  <a:cubicBezTo>
                    <a:pt x="41892" y="178614"/>
                    <a:pt x="28140" y="145727"/>
                    <a:pt x="10437" y="115178"/>
                  </a:cubicBezTo>
                  <a:cubicBezTo>
                    <a:pt x="24336" y="93254"/>
                    <a:pt x="-1267" y="70452"/>
                    <a:pt x="49" y="47504"/>
                  </a:cubicBezTo>
                  <a:cubicBezTo>
                    <a:pt x="79785" y="25579"/>
                    <a:pt x="164202" y="0"/>
                    <a:pt x="249059" y="0"/>
                  </a:cubicBezTo>
                  <a:cubicBezTo>
                    <a:pt x="254033" y="146"/>
                    <a:pt x="259007" y="292"/>
                    <a:pt x="263982" y="43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11132695" y="3883303"/>
              <a:ext cx="405408" cy="385145"/>
            </a:xfrm>
            <a:custGeom>
              <a:rect b="b" l="l" r="r" t="t"/>
              <a:pathLst>
                <a:path extrusionOk="0" h="385145" w="405408">
                  <a:moveTo>
                    <a:pt x="405408" y="187092"/>
                  </a:moveTo>
                  <a:cubicBezTo>
                    <a:pt x="392680" y="209017"/>
                    <a:pt x="383609" y="234157"/>
                    <a:pt x="370734" y="255059"/>
                  </a:cubicBezTo>
                  <a:cubicBezTo>
                    <a:pt x="364882" y="268360"/>
                    <a:pt x="349520" y="286338"/>
                    <a:pt x="347618" y="301686"/>
                  </a:cubicBezTo>
                  <a:cubicBezTo>
                    <a:pt x="327428" y="305486"/>
                    <a:pt x="307385" y="310748"/>
                    <a:pt x="297729" y="329165"/>
                  </a:cubicBezTo>
                  <a:cubicBezTo>
                    <a:pt x="296119" y="332526"/>
                    <a:pt x="295388" y="335888"/>
                    <a:pt x="295095" y="339250"/>
                  </a:cubicBezTo>
                  <a:cubicBezTo>
                    <a:pt x="293632" y="339542"/>
                    <a:pt x="292315" y="339835"/>
                    <a:pt x="290852" y="340127"/>
                  </a:cubicBezTo>
                  <a:cubicBezTo>
                    <a:pt x="290413" y="338812"/>
                    <a:pt x="289682" y="337204"/>
                    <a:pt x="288658" y="335596"/>
                  </a:cubicBezTo>
                  <a:cubicBezTo>
                    <a:pt x="262031" y="308117"/>
                    <a:pt x="219017" y="358544"/>
                    <a:pt x="195316" y="385146"/>
                  </a:cubicBezTo>
                  <a:cubicBezTo>
                    <a:pt x="182295" y="355913"/>
                    <a:pt x="163129" y="329603"/>
                    <a:pt x="131381" y="319225"/>
                  </a:cubicBezTo>
                  <a:cubicBezTo>
                    <a:pt x="88221" y="308263"/>
                    <a:pt x="44038" y="308263"/>
                    <a:pt x="0" y="313525"/>
                  </a:cubicBezTo>
                  <a:cubicBezTo>
                    <a:pt x="10534" y="293939"/>
                    <a:pt x="32480" y="250089"/>
                    <a:pt x="28822" y="228749"/>
                  </a:cubicBezTo>
                  <a:cubicBezTo>
                    <a:pt x="32626" y="222902"/>
                    <a:pt x="34820" y="216033"/>
                    <a:pt x="34820" y="207847"/>
                  </a:cubicBezTo>
                  <a:cubicBezTo>
                    <a:pt x="35845" y="170867"/>
                    <a:pt x="26481" y="134911"/>
                    <a:pt x="12290" y="99977"/>
                  </a:cubicBezTo>
                  <a:cubicBezTo>
                    <a:pt x="30724" y="66798"/>
                    <a:pt x="47695" y="29379"/>
                    <a:pt x="72567" y="0"/>
                  </a:cubicBezTo>
                  <a:cubicBezTo>
                    <a:pt x="75200" y="1900"/>
                    <a:pt x="78273" y="3362"/>
                    <a:pt x="81784" y="4677"/>
                  </a:cubicBezTo>
                  <a:cubicBezTo>
                    <a:pt x="88368" y="46627"/>
                    <a:pt x="98316" y="88430"/>
                    <a:pt x="107826" y="130087"/>
                  </a:cubicBezTo>
                  <a:cubicBezTo>
                    <a:pt x="117043" y="167359"/>
                    <a:pt x="161227" y="194400"/>
                    <a:pt x="205557" y="197908"/>
                  </a:cubicBezTo>
                  <a:cubicBezTo>
                    <a:pt x="212141" y="198200"/>
                    <a:pt x="218725" y="198200"/>
                    <a:pt x="225162" y="198200"/>
                  </a:cubicBezTo>
                  <a:cubicBezTo>
                    <a:pt x="269785" y="198200"/>
                    <a:pt x="314407" y="193377"/>
                    <a:pt x="359030" y="191331"/>
                  </a:cubicBezTo>
                  <a:cubicBezTo>
                    <a:pt x="372344" y="191038"/>
                    <a:pt x="389754" y="190600"/>
                    <a:pt x="405408" y="18709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11243301" y="3860647"/>
              <a:ext cx="265386" cy="163487"/>
            </a:xfrm>
            <a:custGeom>
              <a:rect b="b" l="l" r="r" t="t"/>
              <a:pathLst>
                <a:path extrusionOk="0" h="163487" w="265386">
                  <a:moveTo>
                    <a:pt x="256032" y="75421"/>
                  </a:moveTo>
                  <a:cubicBezTo>
                    <a:pt x="261006" y="98077"/>
                    <a:pt x="267590" y="124679"/>
                    <a:pt x="264664" y="149235"/>
                  </a:cubicBezTo>
                  <a:cubicBezTo>
                    <a:pt x="215360" y="153474"/>
                    <a:pt x="166494" y="159320"/>
                    <a:pt x="117043" y="162536"/>
                  </a:cubicBezTo>
                  <a:cubicBezTo>
                    <a:pt x="72567" y="168675"/>
                    <a:pt x="41989" y="144412"/>
                    <a:pt x="32041" y="110063"/>
                  </a:cubicBezTo>
                  <a:cubicBezTo>
                    <a:pt x="20483" y="83168"/>
                    <a:pt x="9510" y="55251"/>
                    <a:pt x="0" y="27625"/>
                  </a:cubicBezTo>
                  <a:cubicBezTo>
                    <a:pt x="6437" y="25433"/>
                    <a:pt x="12143" y="21779"/>
                    <a:pt x="16094" y="17101"/>
                  </a:cubicBezTo>
                  <a:cubicBezTo>
                    <a:pt x="57351" y="8624"/>
                    <a:pt x="103437" y="0"/>
                    <a:pt x="148499" y="0"/>
                  </a:cubicBezTo>
                  <a:cubicBezTo>
                    <a:pt x="169274" y="0"/>
                    <a:pt x="189903" y="1754"/>
                    <a:pt x="209800" y="6285"/>
                  </a:cubicBezTo>
                  <a:cubicBezTo>
                    <a:pt x="240816" y="19148"/>
                    <a:pt x="249887" y="49550"/>
                    <a:pt x="256032" y="7542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11736045" y="3836819"/>
              <a:ext cx="220403" cy="203511"/>
            </a:xfrm>
            <a:custGeom>
              <a:rect b="b" l="l" r="r" t="t"/>
              <a:pathLst>
                <a:path extrusionOk="0" h="203511" w="220403">
                  <a:moveTo>
                    <a:pt x="190496" y="18859"/>
                  </a:moveTo>
                  <a:cubicBezTo>
                    <a:pt x="207614" y="69432"/>
                    <a:pt x="226633" y="122782"/>
                    <a:pt x="218440" y="175840"/>
                  </a:cubicBezTo>
                  <a:cubicBezTo>
                    <a:pt x="169575" y="184610"/>
                    <a:pt x="122611" y="199373"/>
                    <a:pt x="72575" y="203319"/>
                  </a:cubicBezTo>
                  <a:cubicBezTo>
                    <a:pt x="59408" y="203758"/>
                    <a:pt x="46094" y="203758"/>
                    <a:pt x="33658" y="199811"/>
                  </a:cubicBezTo>
                  <a:cubicBezTo>
                    <a:pt x="20345" y="179933"/>
                    <a:pt x="15078" y="155816"/>
                    <a:pt x="6446" y="134037"/>
                  </a:cubicBezTo>
                  <a:cubicBezTo>
                    <a:pt x="11566" y="128483"/>
                    <a:pt x="14200" y="121174"/>
                    <a:pt x="12737" y="114012"/>
                  </a:cubicBezTo>
                  <a:cubicBezTo>
                    <a:pt x="7177" y="84195"/>
                    <a:pt x="-284" y="54523"/>
                    <a:pt x="8" y="24267"/>
                  </a:cubicBezTo>
                  <a:cubicBezTo>
                    <a:pt x="25612" y="21343"/>
                    <a:pt x="98910" y="3"/>
                    <a:pt x="147044" y="3"/>
                  </a:cubicBezTo>
                  <a:cubicBezTo>
                    <a:pt x="169867" y="-143"/>
                    <a:pt x="187131" y="4681"/>
                    <a:pt x="190496" y="1885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11532398" y="3911221"/>
              <a:ext cx="434815" cy="350797"/>
            </a:xfrm>
            <a:custGeom>
              <a:rect b="b" l="l" r="r" t="t"/>
              <a:pathLst>
                <a:path extrusionOk="0" h="350797" w="434815">
                  <a:moveTo>
                    <a:pt x="425013" y="165898"/>
                  </a:moveTo>
                  <a:cubicBezTo>
                    <a:pt x="428232" y="165313"/>
                    <a:pt x="431450" y="164875"/>
                    <a:pt x="434816" y="164436"/>
                  </a:cubicBezTo>
                  <a:cubicBezTo>
                    <a:pt x="424867" y="180368"/>
                    <a:pt x="413894" y="197177"/>
                    <a:pt x="417259" y="210771"/>
                  </a:cubicBezTo>
                  <a:cubicBezTo>
                    <a:pt x="405701" y="211648"/>
                    <a:pt x="394143" y="213255"/>
                    <a:pt x="382878" y="214425"/>
                  </a:cubicBezTo>
                  <a:cubicBezTo>
                    <a:pt x="332695" y="216763"/>
                    <a:pt x="278856" y="224072"/>
                    <a:pt x="231307" y="245266"/>
                  </a:cubicBezTo>
                  <a:cubicBezTo>
                    <a:pt x="203509" y="254620"/>
                    <a:pt x="190049" y="281369"/>
                    <a:pt x="189464" y="308701"/>
                  </a:cubicBezTo>
                  <a:cubicBezTo>
                    <a:pt x="173517" y="318641"/>
                    <a:pt x="159325" y="335888"/>
                    <a:pt x="148060" y="350797"/>
                  </a:cubicBezTo>
                  <a:cubicBezTo>
                    <a:pt x="145280" y="343050"/>
                    <a:pt x="142208" y="335596"/>
                    <a:pt x="138989" y="328434"/>
                  </a:cubicBezTo>
                  <a:cubicBezTo>
                    <a:pt x="131381" y="307678"/>
                    <a:pt x="121140" y="286338"/>
                    <a:pt x="101535" y="274499"/>
                  </a:cubicBezTo>
                  <a:cubicBezTo>
                    <a:pt x="70665" y="255643"/>
                    <a:pt x="34528" y="256959"/>
                    <a:pt x="0" y="263098"/>
                  </a:cubicBezTo>
                  <a:cubicBezTo>
                    <a:pt x="5706" y="246435"/>
                    <a:pt x="9656" y="227580"/>
                    <a:pt x="15508" y="217494"/>
                  </a:cubicBezTo>
                  <a:cubicBezTo>
                    <a:pt x="24579" y="193523"/>
                    <a:pt x="33065" y="170721"/>
                    <a:pt x="44184" y="147189"/>
                  </a:cubicBezTo>
                  <a:cubicBezTo>
                    <a:pt x="48280" y="140904"/>
                    <a:pt x="50621" y="131549"/>
                    <a:pt x="47402" y="126433"/>
                  </a:cubicBezTo>
                  <a:cubicBezTo>
                    <a:pt x="47988" y="125118"/>
                    <a:pt x="48573" y="123656"/>
                    <a:pt x="49012" y="122340"/>
                  </a:cubicBezTo>
                  <a:cubicBezTo>
                    <a:pt x="57059" y="122925"/>
                    <a:pt x="65252" y="118833"/>
                    <a:pt x="69202" y="111232"/>
                  </a:cubicBezTo>
                  <a:cubicBezTo>
                    <a:pt x="82369" y="84630"/>
                    <a:pt x="96268" y="58320"/>
                    <a:pt x="112069" y="33180"/>
                  </a:cubicBezTo>
                  <a:cubicBezTo>
                    <a:pt x="115580" y="27918"/>
                    <a:pt x="123627" y="15055"/>
                    <a:pt x="133722" y="0"/>
                  </a:cubicBezTo>
                  <a:cubicBezTo>
                    <a:pt x="140891" y="23533"/>
                    <a:pt x="151278" y="45896"/>
                    <a:pt x="159618" y="61243"/>
                  </a:cubicBezTo>
                  <a:cubicBezTo>
                    <a:pt x="171468" y="112401"/>
                    <a:pt x="164885" y="180661"/>
                    <a:pt x="246815" y="186507"/>
                  </a:cubicBezTo>
                  <a:cubicBezTo>
                    <a:pt x="256910" y="187823"/>
                    <a:pt x="267005" y="188407"/>
                    <a:pt x="277100" y="188407"/>
                  </a:cubicBezTo>
                  <a:cubicBezTo>
                    <a:pt x="326989" y="188553"/>
                    <a:pt x="376148" y="174522"/>
                    <a:pt x="425013" y="16589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11996328" y="3815044"/>
              <a:ext cx="408773" cy="353720"/>
            </a:xfrm>
            <a:custGeom>
              <a:rect b="b" l="l" r="r" t="t"/>
              <a:pathLst>
                <a:path extrusionOk="0" h="353720" w="408773">
                  <a:moveTo>
                    <a:pt x="404823" y="238542"/>
                  </a:moveTo>
                  <a:cubicBezTo>
                    <a:pt x="406140" y="238396"/>
                    <a:pt x="407603" y="238250"/>
                    <a:pt x="408773" y="238104"/>
                  </a:cubicBezTo>
                  <a:cubicBezTo>
                    <a:pt x="401604" y="248774"/>
                    <a:pt x="395021" y="259736"/>
                    <a:pt x="394143" y="270114"/>
                  </a:cubicBezTo>
                  <a:cubicBezTo>
                    <a:pt x="381268" y="265144"/>
                    <a:pt x="366638" y="261929"/>
                    <a:pt x="351276" y="260175"/>
                  </a:cubicBezTo>
                  <a:lnTo>
                    <a:pt x="348789" y="260321"/>
                  </a:lnTo>
                  <a:lnTo>
                    <a:pt x="341035" y="260613"/>
                  </a:lnTo>
                  <a:lnTo>
                    <a:pt x="333281" y="260905"/>
                  </a:lnTo>
                  <a:lnTo>
                    <a:pt x="325526" y="261344"/>
                  </a:lnTo>
                  <a:lnTo>
                    <a:pt x="317626" y="261782"/>
                  </a:lnTo>
                  <a:lnTo>
                    <a:pt x="309726" y="262221"/>
                  </a:lnTo>
                  <a:lnTo>
                    <a:pt x="301825" y="262659"/>
                  </a:lnTo>
                  <a:lnTo>
                    <a:pt x="293632" y="263098"/>
                  </a:lnTo>
                  <a:lnTo>
                    <a:pt x="285293" y="263536"/>
                  </a:lnTo>
                  <a:lnTo>
                    <a:pt x="276807" y="264121"/>
                  </a:lnTo>
                  <a:lnTo>
                    <a:pt x="268029" y="264706"/>
                  </a:lnTo>
                  <a:lnTo>
                    <a:pt x="259104" y="265290"/>
                  </a:lnTo>
                  <a:lnTo>
                    <a:pt x="250180" y="265875"/>
                  </a:lnTo>
                  <a:lnTo>
                    <a:pt x="242279" y="266314"/>
                  </a:lnTo>
                  <a:cubicBezTo>
                    <a:pt x="215798" y="271722"/>
                    <a:pt x="192390" y="279615"/>
                    <a:pt x="176589" y="288677"/>
                  </a:cubicBezTo>
                  <a:cubicBezTo>
                    <a:pt x="174833" y="289846"/>
                    <a:pt x="173078" y="291162"/>
                    <a:pt x="171322" y="292477"/>
                  </a:cubicBezTo>
                  <a:cubicBezTo>
                    <a:pt x="171176" y="292477"/>
                    <a:pt x="171029" y="292477"/>
                    <a:pt x="170883" y="292477"/>
                  </a:cubicBezTo>
                  <a:cubicBezTo>
                    <a:pt x="142208" y="288823"/>
                    <a:pt x="68470" y="318787"/>
                    <a:pt x="47110" y="353720"/>
                  </a:cubicBezTo>
                  <a:cubicBezTo>
                    <a:pt x="41697" y="338958"/>
                    <a:pt x="34089" y="325657"/>
                    <a:pt x="20190" y="317179"/>
                  </a:cubicBezTo>
                  <a:cubicBezTo>
                    <a:pt x="13753" y="313671"/>
                    <a:pt x="7023" y="311186"/>
                    <a:pt x="0" y="309578"/>
                  </a:cubicBezTo>
                  <a:cubicBezTo>
                    <a:pt x="146" y="309432"/>
                    <a:pt x="293" y="309140"/>
                    <a:pt x="293" y="308994"/>
                  </a:cubicBezTo>
                  <a:cubicBezTo>
                    <a:pt x="4682" y="292331"/>
                    <a:pt x="27359" y="251843"/>
                    <a:pt x="28676" y="225387"/>
                  </a:cubicBezTo>
                  <a:cubicBezTo>
                    <a:pt x="43306" y="193085"/>
                    <a:pt x="40087" y="137396"/>
                    <a:pt x="27505" y="86530"/>
                  </a:cubicBezTo>
                  <a:cubicBezTo>
                    <a:pt x="30870" y="84484"/>
                    <a:pt x="33796" y="81414"/>
                    <a:pt x="35552" y="77760"/>
                  </a:cubicBezTo>
                  <a:cubicBezTo>
                    <a:pt x="46232" y="54081"/>
                    <a:pt x="59838" y="32887"/>
                    <a:pt x="75932" y="11986"/>
                  </a:cubicBezTo>
                  <a:cubicBezTo>
                    <a:pt x="77395" y="10085"/>
                    <a:pt x="78858" y="8185"/>
                    <a:pt x="80614" y="6431"/>
                  </a:cubicBezTo>
                  <a:cubicBezTo>
                    <a:pt x="81930" y="5847"/>
                    <a:pt x="83247" y="5262"/>
                    <a:pt x="84564" y="4823"/>
                  </a:cubicBezTo>
                  <a:cubicBezTo>
                    <a:pt x="89099" y="3508"/>
                    <a:pt x="93635" y="1754"/>
                    <a:pt x="98170" y="0"/>
                  </a:cubicBezTo>
                  <a:cubicBezTo>
                    <a:pt x="88514" y="34203"/>
                    <a:pt x="98755" y="73667"/>
                    <a:pt x="105046" y="107285"/>
                  </a:cubicBezTo>
                  <a:cubicBezTo>
                    <a:pt x="115434" y="134911"/>
                    <a:pt x="110898" y="177737"/>
                    <a:pt x="143232" y="194400"/>
                  </a:cubicBezTo>
                  <a:cubicBezTo>
                    <a:pt x="143524" y="195423"/>
                    <a:pt x="143671" y="196446"/>
                    <a:pt x="143963" y="197470"/>
                  </a:cubicBezTo>
                  <a:cubicBezTo>
                    <a:pt x="147328" y="211940"/>
                    <a:pt x="149376" y="227872"/>
                    <a:pt x="159764" y="240150"/>
                  </a:cubicBezTo>
                  <a:cubicBezTo>
                    <a:pt x="180393" y="259298"/>
                    <a:pt x="208337" y="265729"/>
                    <a:pt x="239061" y="265729"/>
                  </a:cubicBezTo>
                  <a:cubicBezTo>
                    <a:pt x="294217" y="265583"/>
                    <a:pt x="358445" y="244535"/>
                    <a:pt x="404823" y="23854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12169178" y="3808900"/>
              <a:ext cx="228955" cy="214088"/>
            </a:xfrm>
            <a:custGeom>
              <a:rect b="b" l="l" r="r" t="t"/>
              <a:pathLst>
                <a:path extrusionOk="0" h="214088" w="228955">
                  <a:moveTo>
                    <a:pt x="170818" y="13305"/>
                  </a:moveTo>
                  <a:cubicBezTo>
                    <a:pt x="195982" y="66656"/>
                    <a:pt x="231973" y="121614"/>
                    <a:pt x="228754" y="180226"/>
                  </a:cubicBezTo>
                  <a:cubicBezTo>
                    <a:pt x="173744" y="191920"/>
                    <a:pt x="119904" y="208875"/>
                    <a:pt x="62991" y="213844"/>
                  </a:cubicBezTo>
                  <a:cubicBezTo>
                    <a:pt x="54360" y="213844"/>
                    <a:pt x="45289" y="215014"/>
                    <a:pt x="37096" y="212237"/>
                  </a:cubicBezTo>
                  <a:cubicBezTo>
                    <a:pt x="18076" y="180519"/>
                    <a:pt x="15589" y="145147"/>
                    <a:pt x="9005" y="110798"/>
                  </a:cubicBezTo>
                  <a:cubicBezTo>
                    <a:pt x="4031" y="79665"/>
                    <a:pt x="-5186" y="47362"/>
                    <a:pt x="3738" y="16229"/>
                  </a:cubicBezTo>
                  <a:cubicBezTo>
                    <a:pt x="25245" y="11405"/>
                    <a:pt x="80987" y="4"/>
                    <a:pt x="122683" y="4"/>
                  </a:cubicBezTo>
                  <a:cubicBezTo>
                    <a:pt x="145507" y="-142"/>
                    <a:pt x="164234" y="3366"/>
                    <a:pt x="170818" y="1330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12426754" y="3775287"/>
              <a:ext cx="838760" cy="443466"/>
            </a:xfrm>
            <a:custGeom>
              <a:rect b="b" l="l" r="r" t="t"/>
              <a:pathLst>
                <a:path extrusionOk="0" h="443466" w="838760">
                  <a:moveTo>
                    <a:pt x="838761" y="263536"/>
                  </a:moveTo>
                  <a:cubicBezTo>
                    <a:pt x="838615" y="263829"/>
                    <a:pt x="838322" y="263975"/>
                    <a:pt x="838176" y="264121"/>
                  </a:cubicBezTo>
                  <a:cubicBezTo>
                    <a:pt x="829836" y="279468"/>
                    <a:pt x="807159" y="299201"/>
                    <a:pt x="805111" y="317179"/>
                  </a:cubicBezTo>
                  <a:cubicBezTo>
                    <a:pt x="800576" y="313671"/>
                    <a:pt x="795601" y="310455"/>
                    <a:pt x="790042" y="307824"/>
                  </a:cubicBezTo>
                  <a:cubicBezTo>
                    <a:pt x="741322" y="280930"/>
                    <a:pt x="556687" y="279176"/>
                    <a:pt x="525817" y="330480"/>
                  </a:cubicBezTo>
                  <a:cubicBezTo>
                    <a:pt x="521427" y="337642"/>
                    <a:pt x="518063" y="344951"/>
                    <a:pt x="515429" y="352697"/>
                  </a:cubicBezTo>
                  <a:cubicBezTo>
                    <a:pt x="500360" y="364829"/>
                    <a:pt x="486461" y="379007"/>
                    <a:pt x="478707" y="385000"/>
                  </a:cubicBezTo>
                  <a:cubicBezTo>
                    <a:pt x="471245" y="394062"/>
                    <a:pt x="457054" y="405902"/>
                    <a:pt x="444033" y="418764"/>
                  </a:cubicBezTo>
                  <a:cubicBezTo>
                    <a:pt x="441399" y="410287"/>
                    <a:pt x="438473" y="402101"/>
                    <a:pt x="434669" y="394062"/>
                  </a:cubicBezTo>
                  <a:cubicBezTo>
                    <a:pt x="421356" y="367168"/>
                    <a:pt x="380829" y="350505"/>
                    <a:pt x="334012" y="342320"/>
                  </a:cubicBezTo>
                  <a:cubicBezTo>
                    <a:pt x="326112" y="341443"/>
                    <a:pt x="318211" y="340273"/>
                    <a:pt x="310457" y="338958"/>
                  </a:cubicBezTo>
                  <a:cubicBezTo>
                    <a:pt x="249887" y="332234"/>
                    <a:pt x="184636" y="338373"/>
                    <a:pt x="155375" y="354744"/>
                  </a:cubicBezTo>
                  <a:cubicBezTo>
                    <a:pt x="146743" y="351820"/>
                    <a:pt x="141769" y="361321"/>
                    <a:pt x="140452" y="368776"/>
                  </a:cubicBezTo>
                  <a:cubicBezTo>
                    <a:pt x="136794" y="374037"/>
                    <a:pt x="134161" y="379884"/>
                    <a:pt x="132259" y="386023"/>
                  </a:cubicBezTo>
                  <a:cubicBezTo>
                    <a:pt x="126407" y="387777"/>
                    <a:pt x="120847" y="389823"/>
                    <a:pt x="115434" y="391723"/>
                  </a:cubicBezTo>
                  <a:cubicBezTo>
                    <a:pt x="84710" y="403417"/>
                    <a:pt x="57059" y="421687"/>
                    <a:pt x="32626" y="443466"/>
                  </a:cubicBezTo>
                  <a:cubicBezTo>
                    <a:pt x="28822" y="409117"/>
                    <a:pt x="22531" y="375353"/>
                    <a:pt x="8339" y="344220"/>
                  </a:cubicBezTo>
                  <a:cubicBezTo>
                    <a:pt x="5999" y="340273"/>
                    <a:pt x="3219" y="336473"/>
                    <a:pt x="0" y="333111"/>
                  </a:cubicBezTo>
                  <a:cubicBezTo>
                    <a:pt x="17703" y="323026"/>
                    <a:pt x="24287" y="289115"/>
                    <a:pt x="34967" y="272452"/>
                  </a:cubicBezTo>
                  <a:cubicBezTo>
                    <a:pt x="41404" y="255790"/>
                    <a:pt x="54864" y="240004"/>
                    <a:pt x="54279" y="221587"/>
                  </a:cubicBezTo>
                  <a:cubicBezTo>
                    <a:pt x="53694" y="217787"/>
                    <a:pt x="52084" y="214571"/>
                    <a:pt x="49743" y="211940"/>
                  </a:cubicBezTo>
                  <a:cubicBezTo>
                    <a:pt x="52962" y="178176"/>
                    <a:pt x="40526" y="136226"/>
                    <a:pt x="23848" y="97492"/>
                  </a:cubicBezTo>
                  <a:cubicBezTo>
                    <a:pt x="42136" y="76006"/>
                    <a:pt x="62472" y="56566"/>
                    <a:pt x="82808" y="37126"/>
                  </a:cubicBezTo>
                  <a:cubicBezTo>
                    <a:pt x="87344" y="32741"/>
                    <a:pt x="91879" y="28356"/>
                    <a:pt x="96415" y="23971"/>
                  </a:cubicBezTo>
                  <a:cubicBezTo>
                    <a:pt x="96561" y="31279"/>
                    <a:pt x="97146" y="38588"/>
                    <a:pt x="97585" y="45311"/>
                  </a:cubicBezTo>
                  <a:cubicBezTo>
                    <a:pt x="104461" y="89453"/>
                    <a:pt x="102267" y="139880"/>
                    <a:pt x="130064" y="178907"/>
                  </a:cubicBezTo>
                  <a:cubicBezTo>
                    <a:pt x="131381" y="186653"/>
                    <a:pt x="133429" y="194400"/>
                    <a:pt x="137087" y="201416"/>
                  </a:cubicBezTo>
                  <a:cubicBezTo>
                    <a:pt x="161812" y="237665"/>
                    <a:pt x="203948" y="248774"/>
                    <a:pt x="250765" y="248774"/>
                  </a:cubicBezTo>
                  <a:cubicBezTo>
                    <a:pt x="299484" y="248774"/>
                    <a:pt x="353178" y="236642"/>
                    <a:pt x="397654" y="227580"/>
                  </a:cubicBezTo>
                  <a:cubicBezTo>
                    <a:pt x="388291" y="241027"/>
                    <a:pt x="378928" y="254474"/>
                    <a:pt x="367955" y="266314"/>
                  </a:cubicBezTo>
                  <a:cubicBezTo>
                    <a:pt x="354641" y="280345"/>
                    <a:pt x="334305" y="302270"/>
                    <a:pt x="357274" y="319810"/>
                  </a:cubicBezTo>
                  <a:cubicBezTo>
                    <a:pt x="384048" y="337350"/>
                    <a:pt x="399849" y="302270"/>
                    <a:pt x="410675" y="283123"/>
                  </a:cubicBezTo>
                  <a:cubicBezTo>
                    <a:pt x="415211" y="273037"/>
                    <a:pt x="443155" y="232111"/>
                    <a:pt x="453104" y="203901"/>
                  </a:cubicBezTo>
                  <a:cubicBezTo>
                    <a:pt x="474318" y="182268"/>
                    <a:pt x="476512" y="149527"/>
                    <a:pt x="471538" y="116055"/>
                  </a:cubicBezTo>
                  <a:cubicBezTo>
                    <a:pt x="476658" y="107870"/>
                    <a:pt x="481487" y="99831"/>
                    <a:pt x="486753" y="94569"/>
                  </a:cubicBezTo>
                  <a:cubicBezTo>
                    <a:pt x="513673" y="60805"/>
                    <a:pt x="537521" y="19002"/>
                    <a:pt x="577755" y="0"/>
                  </a:cubicBezTo>
                  <a:cubicBezTo>
                    <a:pt x="558881" y="56712"/>
                    <a:pt x="578632" y="155666"/>
                    <a:pt x="608332" y="176714"/>
                  </a:cubicBezTo>
                  <a:cubicBezTo>
                    <a:pt x="610088" y="240881"/>
                    <a:pt x="679290" y="260028"/>
                    <a:pt x="744980" y="265729"/>
                  </a:cubicBezTo>
                  <a:cubicBezTo>
                    <a:pt x="760342" y="266606"/>
                    <a:pt x="775119" y="267191"/>
                    <a:pt x="789018" y="267191"/>
                  </a:cubicBezTo>
                  <a:cubicBezTo>
                    <a:pt x="806867" y="266606"/>
                    <a:pt x="823545" y="265729"/>
                    <a:pt x="838761" y="26353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12602432" y="3768127"/>
              <a:ext cx="219052" cy="197905"/>
            </a:xfrm>
            <a:custGeom>
              <a:rect b="b" l="l" r="r" t="t"/>
              <a:pathLst>
                <a:path extrusionOk="0" h="197905" w="219052">
                  <a:moveTo>
                    <a:pt x="200323" y="58902"/>
                  </a:moveTo>
                  <a:cubicBezTo>
                    <a:pt x="210857" y="95151"/>
                    <a:pt x="224610" y="133301"/>
                    <a:pt x="216709" y="170865"/>
                  </a:cubicBezTo>
                  <a:cubicBezTo>
                    <a:pt x="184962" y="179781"/>
                    <a:pt x="152189" y="186651"/>
                    <a:pt x="119417" y="192498"/>
                  </a:cubicBezTo>
                  <a:cubicBezTo>
                    <a:pt x="104787" y="194836"/>
                    <a:pt x="90156" y="196736"/>
                    <a:pt x="75380" y="197906"/>
                  </a:cubicBezTo>
                  <a:cubicBezTo>
                    <a:pt x="74648" y="197906"/>
                    <a:pt x="73917" y="197906"/>
                    <a:pt x="73185" y="197906"/>
                  </a:cubicBezTo>
                  <a:cubicBezTo>
                    <a:pt x="71722" y="197906"/>
                    <a:pt x="70405" y="197906"/>
                    <a:pt x="68796" y="197906"/>
                  </a:cubicBezTo>
                  <a:cubicBezTo>
                    <a:pt x="47582" y="197906"/>
                    <a:pt x="20516" y="197906"/>
                    <a:pt x="9836" y="181097"/>
                  </a:cubicBezTo>
                  <a:cubicBezTo>
                    <a:pt x="14664" y="175104"/>
                    <a:pt x="17004" y="167649"/>
                    <a:pt x="15834" y="160049"/>
                  </a:cubicBezTo>
                  <a:cubicBezTo>
                    <a:pt x="9982" y="112399"/>
                    <a:pt x="-1576" y="64603"/>
                    <a:pt x="180" y="16514"/>
                  </a:cubicBezTo>
                  <a:cubicBezTo>
                    <a:pt x="52410" y="4967"/>
                    <a:pt x="115906" y="-7895"/>
                    <a:pt x="171355" y="6137"/>
                  </a:cubicBezTo>
                  <a:cubicBezTo>
                    <a:pt x="194179" y="15491"/>
                    <a:pt x="192277" y="41362"/>
                    <a:pt x="200323" y="5890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13076786" y="3792222"/>
              <a:ext cx="205121" cy="192373"/>
            </a:xfrm>
            <a:custGeom>
              <a:rect b="b" l="l" r="r" t="t"/>
              <a:pathLst>
                <a:path extrusionOk="0" h="192373" w="205121">
                  <a:moveTo>
                    <a:pt x="183169" y="4990"/>
                  </a:moveTo>
                  <a:cubicBezTo>
                    <a:pt x="196922" y="58486"/>
                    <a:pt x="214039" y="122945"/>
                    <a:pt x="199701" y="179365"/>
                  </a:cubicBezTo>
                  <a:cubicBezTo>
                    <a:pt x="178195" y="187258"/>
                    <a:pt x="154786" y="190327"/>
                    <a:pt x="131524" y="192374"/>
                  </a:cubicBezTo>
                  <a:cubicBezTo>
                    <a:pt x="89388" y="190620"/>
                    <a:pt x="19162" y="197928"/>
                    <a:pt x="8628" y="153348"/>
                  </a:cubicBezTo>
                  <a:cubicBezTo>
                    <a:pt x="23552" y="139608"/>
                    <a:pt x="14919" y="120607"/>
                    <a:pt x="10823" y="104528"/>
                  </a:cubicBezTo>
                  <a:cubicBezTo>
                    <a:pt x="2484" y="72372"/>
                    <a:pt x="-3515" y="38462"/>
                    <a:pt x="2338" y="5574"/>
                  </a:cubicBezTo>
                  <a:cubicBezTo>
                    <a:pt x="24283" y="6013"/>
                    <a:pt x="46521" y="4405"/>
                    <a:pt x="68906" y="2797"/>
                  </a:cubicBezTo>
                  <a:cubicBezTo>
                    <a:pt x="107530" y="20"/>
                    <a:pt x="146154" y="-2611"/>
                    <a:pt x="183169" y="499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13499016" y="3764909"/>
              <a:ext cx="256740" cy="200275"/>
            </a:xfrm>
            <a:custGeom>
              <a:rect b="b" l="l" r="r" t="t"/>
              <a:pathLst>
                <a:path extrusionOk="0" h="200275" w="256740">
                  <a:moveTo>
                    <a:pt x="220188" y="10524"/>
                  </a:moveTo>
                  <a:cubicBezTo>
                    <a:pt x="246669" y="58174"/>
                    <a:pt x="259251" y="116786"/>
                    <a:pt x="256325" y="169552"/>
                  </a:cubicBezTo>
                  <a:cubicBezTo>
                    <a:pt x="193999" y="179930"/>
                    <a:pt x="124066" y="192938"/>
                    <a:pt x="58668" y="199808"/>
                  </a:cubicBezTo>
                  <a:cubicBezTo>
                    <a:pt x="49158" y="200101"/>
                    <a:pt x="39502" y="200831"/>
                    <a:pt x="29993" y="199516"/>
                  </a:cubicBezTo>
                  <a:cubicBezTo>
                    <a:pt x="25018" y="190892"/>
                    <a:pt x="20775" y="181976"/>
                    <a:pt x="16825" y="173060"/>
                  </a:cubicBezTo>
                  <a:cubicBezTo>
                    <a:pt x="16532" y="172183"/>
                    <a:pt x="16240" y="171452"/>
                    <a:pt x="15947" y="170575"/>
                  </a:cubicBezTo>
                  <a:cubicBezTo>
                    <a:pt x="28676" y="121171"/>
                    <a:pt x="1902" y="70452"/>
                    <a:pt x="0" y="20755"/>
                  </a:cubicBezTo>
                  <a:cubicBezTo>
                    <a:pt x="30285" y="10670"/>
                    <a:pt x="63350" y="8478"/>
                    <a:pt x="95536" y="5262"/>
                  </a:cubicBezTo>
                  <a:cubicBezTo>
                    <a:pt x="118067" y="3654"/>
                    <a:pt x="142354" y="0"/>
                    <a:pt x="165909" y="0"/>
                  </a:cubicBezTo>
                  <a:cubicBezTo>
                    <a:pt x="184782" y="146"/>
                    <a:pt x="203509" y="2631"/>
                    <a:pt x="220188" y="1052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13253957" y="3807005"/>
              <a:ext cx="517184" cy="393623"/>
            </a:xfrm>
            <a:custGeom>
              <a:rect b="b" l="l" r="r" t="t"/>
              <a:pathLst>
                <a:path extrusionOk="0" h="393623" w="517184">
                  <a:moveTo>
                    <a:pt x="517185" y="189430"/>
                  </a:moveTo>
                  <a:cubicBezTo>
                    <a:pt x="497287" y="218517"/>
                    <a:pt x="477244" y="250528"/>
                    <a:pt x="472562" y="254620"/>
                  </a:cubicBezTo>
                  <a:cubicBezTo>
                    <a:pt x="454859" y="280345"/>
                    <a:pt x="436571" y="305632"/>
                    <a:pt x="419015" y="331357"/>
                  </a:cubicBezTo>
                  <a:cubicBezTo>
                    <a:pt x="415357" y="322003"/>
                    <a:pt x="410822" y="313086"/>
                    <a:pt x="404677" y="304901"/>
                  </a:cubicBezTo>
                  <a:cubicBezTo>
                    <a:pt x="348496" y="245850"/>
                    <a:pt x="179808" y="253159"/>
                    <a:pt x="120554" y="314840"/>
                  </a:cubicBezTo>
                  <a:cubicBezTo>
                    <a:pt x="114117" y="312648"/>
                    <a:pt x="104022" y="315425"/>
                    <a:pt x="99194" y="319810"/>
                  </a:cubicBezTo>
                  <a:cubicBezTo>
                    <a:pt x="70226" y="339542"/>
                    <a:pt x="47110" y="366145"/>
                    <a:pt x="25457" y="393624"/>
                  </a:cubicBezTo>
                  <a:cubicBezTo>
                    <a:pt x="21360" y="365268"/>
                    <a:pt x="15069" y="334719"/>
                    <a:pt x="0" y="310455"/>
                  </a:cubicBezTo>
                  <a:cubicBezTo>
                    <a:pt x="9217" y="311040"/>
                    <a:pt x="18580" y="306509"/>
                    <a:pt x="23116" y="297739"/>
                  </a:cubicBezTo>
                  <a:cubicBezTo>
                    <a:pt x="31455" y="276984"/>
                    <a:pt x="54571" y="244973"/>
                    <a:pt x="60716" y="217348"/>
                  </a:cubicBezTo>
                  <a:cubicBezTo>
                    <a:pt x="93927" y="200101"/>
                    <a:pt x="110752" y="167652"/>
                    <a:pt x="104753" y="110355"/>
                  </a:cubicBezTo>
                  <a:cubicBezTo>
                    <a:pt x="104168" y="105093"/>
                    <a:pt x="103583" y="99831"/>
                    <a:pt x="102998" y="94569"/>
                  </a:cubicBezTo>
                  <a:cubicBezTo>
                    <a:pt x="125529" y="89892"/>
                    <a:pt x="133868" y="48673"/>
                    <a:pt x="148352" y="32449"/>
                  </a:cubicBezTo>
                  <a:cubicBezTo>
                    <a:pt x="151278" y="27625"/>
                    <a:pt x="160349" y="13740"/>
                    <a:pt x="170883" y="0"/>
                  </a:cubicBezTo>
                  <a:cubicBezTo>
                    <a:pt x="173370" y="10524"/>
                    <a:pt x="177174" y="20755"/>
                    <a:pt x="181271" y="30110"/>
                  </a:cubicBezTo>
                  <a:cubicBezTo>
                    <a:pt x="200729" y="72790"/>
                    <a:pt x="197803" y="119710"/>
                    <a:pt x="213018" y="163559"/>
                  </a:cubicBezTo>
                  <a:cubicBezTo>
                    <a:pt x="216384" y="197323"/>
                    <a:pt x="249302" y="215302"/>
                    <a:pt x="287341" y="215302"/>
                  </a:cubicBezTo>
                  <a:cubicBezTo>
                    <a:pt x="289097" y="215302"/>
                    <a:pt x="290852" y="215302"/>
                    <a:pt x="292608" y="215156"/>
                  </a:cubicBezTo>
                  <a:cubicBezTo>
                    <a:pt x="368247" y="213109"/>
                    <a:pt x="442862" y="199808"/>
                    <a:pt x="517185" y="18943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13727836" y="3805835"/>
              <a:ext cx="512795" cy="390407"/>
            </a:xfrm>
            <a:custGeom>
              <a:rect b="b" l="l" r="r" t="t"/>
              <a:pathLst>
                <a:path extrusionOk="0" h="390407" w="512795">
                  <a:moveTo>
                    <a:pt x="446813" y="221733"/>
                  </a:moveTo>
                  <a:cubicBezTo>
                    <a:pt x="449592" y="221733"/>
                    <a:pt x="452372" y="221733"/>
                    <a:pt x="455152" y="221733"/>
                  </a:cubicBezTo>
                  <a:lnTo>
                    <a:pt x="453542" y="221733"/>
                  </a:lnTo>
                  <a:lnTo>
                    <a:pt x="450763" y="221587"/>
                  </a:lnTo>
                  <a:lnTo>
                    <a:pt x="448129" y="221587"/>
                  </a:lnTo>
                  <a:lnTo>
                    <a:pt x="445642" y="221587"/>
                  </a:lnTo>
                  <a:lnTo>
                    <a:pt x="443155" y="221587"/>
                  </a:lnTo>
                  <a:lnTo>
                    <a:pt x="440814" y="221587"/>
                  </a:lnTo>
                  <a:lnTo>
                    <a:pt x="438620" y="221587"/>
                  </a:lnTo>
                  <a:lnTo>
                    <a:pt x="436425" y="221587"/>
                  </a:lnTo>
                  <a:lnTo>
                    <a:pt x="434230" y="221587"/>
                  </a:lnTo>
                  <a:lnTo>
                    <a:pt x="432036" y="221587"/>
                  </a:lnTo>
                  <a:lnTo>
                    <a:pt x="429841" y="221587"/>
                  </a:lnTo>
                  <a:lnTo>
                    <a:pt x="427500" y="221587"/>
                  </a:lnTo>
                  <a:lnTo>
                    <a:pt x="425013" y="221587"/>
                  </a:lnTo>
                  <a:lnTo>
                    <a:pt x="422380" y="221587"/>
                  </a:lnTo>
                  <a:lnTo>
                    <a:pt x="419746" y="221587"/>
                  </a:lnTo>
                  <a:lnTo>
                    <a:pt x="416966" y="221587"/>
                  </a:lnTo>
                  <a:lnTo>
                    <a:pt x="414625" y="221587"/>
                  </a:lnTo>
                  <a:cubicBezTo>
                    <a:pt x="425306" y="221587"/>
                    <a:pt x="436132" y="221733"/>
                    <a:pt x="446813" y="221733"/>
                  </a:cubicBezTo>
                  <a:close/>
                  <a:moveTo>
                    <a:pt x="512795" y="182707"/>
                  </a:moveTo>
                  <a:cubicBezTo>
                    <a:pt x="498165" y="204778"/>
                    <a:pt x="487631" y="230795"/>
                    <a:pt x="473001" y="251989"/>
                  </a:cubicBezTo>
                  <a:cubicBezTo>
                    <a:pt x="465247" y="272745"/>
                    <a:pt x="427793" y="301247"/>
                    <a:pt x="430426" y="326241"/>
                  </a:cubicBezTo>
                  <a:cubicBezTo>
                    <a:pt x="397362" y="333550"/>
                    <a:pt x="361810" y="363514"/>
                    <a:pt x="334890" y="390408"/>
                  </a:cubicBezTo>
                  <a:cubicBezTo>
                    <a:pt x="326551" y="332526"/>
                    <a:pt x="301240" y="263098"/>
                    <a:pt x="234379" y="256813"/>
                  </a:cubicBezTo>
                  <a:cubicBezTo>
                    <a:pt x="162836" y="246435"/>
                    <a:pt x="69056" y="249504"/>
                    <a:pt x="40672" y="317764"/>
                  </a:cubicBezTo>
                  <a:cubicBezTo>
                    <a:pt x="40087" y="317764"/>
                    <a:pt x="39648" y="317618"/>
                    <a:pt x="39063" y="317618"/>
                  </a:cubicBezTo>
                  <a:cubicBezTo>
                    <a:pt x="23848" y="321418"/>
                    <a:pt x="11997" y="332673"/>
                    <a:pt x="0" y="342320"/>
                  </a:cubicBezTo>
                  <a:cubicBezTo>
                    <a:pt x="1317" y="339981"/>
                    <a:pt x="2487" y="337642"/>
                    <a:pt x="3804" y="335596"/>
                  </a:cubicBezTo>
                  <a:cubicBezTo>
                    <a:pt x="28383" y="283853"/>
                    <a:pt x="65837" y="233572"/>
                    <a:pt x="81491" y="177883"/>
                  </a:cubicBezTo>
                  <a:cubicBezTo>
                    <a:pt x="92171" y="169844"/>
                    <a:pt x="99487" y="158590"/>
                    <a:pt x="102413" y="146750"/>
                  </a:cubicBezTo>
                  <a:cubicBezTo>
                    <a:pt x="106363" y="130818"/>
                    <a:pt x="107534" y="114740"/>
                    <a:pt x="106802" y="98662"/>
                  </a:cubicBezTo>
                  <a:cubicBezTo>
                    <a:pt x="126260" y="94277"/>
                    <a:pt x="136794" y="61243"/>
                    <a:pt x="150108" y="46773"/>
                  </a:cubicBezTo>
                  <a:cubicBezTo>
                    <a:pt x="161666" y="30841"/>
                    <a:pt x="173370" y="14909"/>
                    <a:pt x="186391" y="0"/>
                  </a:cubicBezTo>
                  <a:cubicBezTo>
                    <a:pt x="189171" y="23386"/>
                    <a:pt x="195755" y="46627"/>
                    <a:pt x="202777" y="68844"/>
                  </a:cubicBezTo>
                  <a:cubicBezTo>
                    <a:pt x="210385" y="110501"/>
                    <a:pt x="202777" y="166775"/>
                    <a:pt x="258812" y="186507"/>
                  </a:cubicBezTo>
                  <a:cubicBezTo>
                    <a:pt x="282659" y="195423"/>
                    <a:pt x="307677" y="198347"/>
                    <a:pt x="333134" y="198347"/>
                  </a:cubicBezTo>
                  <a:cubicBezTo>
                    <a:pt x="376586" y="198347"/>
                    <a:pt x="421355" y="189723"/>
                    <a:pt x="464223" y="187530"/>
                  </a:cubicBezTo>
                  <a:cubicBezTo>
                    <a:pt x="479877" y="185922"/>
                    <a:pt x="497141" y="186215"/>
                    <a:pt x="512795" y="18270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13988248" y="3761109"/>
              <a:ext cx="228612" cy="186416"/>
            </a:xfrm>
            <a:custGeom>
              <a:rect b="b" l="l" r="r" t="t"/>
              <a:pathLst>
                <a:path extrusionOk="0" h="186416" w="228612">
                  <a:moveTo>
                    <a:pt x="207468" y="6870"/>
                  </a:moveTo>
                  <a:cubicBezTo>
                    <a:pt x="217563" y="59636"/>
                    <a:pt x="235997" y="114448"/>
                    <a:pt x="225463" y="167944"/>
                  </a:cubicBezTo>
                  <a:cubicBezTo>
                    <a:pt x="175866" y="172914"/>
                    <a:pt x="126708" y="180807"/>
                    <a:pt x="77111" y="185776"/>
                  </a:cubicBezTo>
                  <a:cubicBezTo>
                    <a:pt x="57799" y="186653"/>
                    <a:pt x="37170" y="187823"/>
                    <a:pt x="19467" y="180222"/>
                  </a:cubicBezTo>
                  <a:cubicBezTo>
                    <a:pt x="26344" y="124533"/>
                    <a:pt x="-7307" y="68113"/>
                    <a:pt x="1472" y="11693"/>
                  </a:cubicBezTo>
                  <a:cubicBezTo>
                    <a:pt x="40389" y="4239"/>
                    <a:pt x="81061" y="0"/>
                    <a:pt x="121441" y="0"/>
                  </a:cubicBezTo>
                  <a:cubicBezTo>
                    <a:pt x="150263" y="0"/>
                    <a:pt x="179231" y="2192"/>
                    <a:pt x="207468" y="687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14434234" y="3717990"/>
              <a:ext cx="270318" cy="202490"/>
            </a:xfrm>
            <a:custGeom>
              <a:rect b="b" l="l" r="r" t="t"/>
              <a:pathLst>
                <a:path extrusionOk="0" h="202490" w="270318">
                  <a:moveTo>
                    <a:pt x="222779" y="0"/>
                  </a:moveTo>
                  <a:cubicBezTo>
                    <a:pt x="244286" y="61097"/>
                    <a:pt x="272522" y="123802"/>
                    <a:pt x="270181" y="188115"/>
                  </a:cubicBezTo>
                  <a:cubicBezTo>
                    <a:pt x="246334" y="190746"/>
                    <a:pt x="222194" y="191623"/>
                    <a:pt x="198200" y="193523"/>
                  </a:cubicBezTo>
                  <a:cubicBezTo>
                    <a:pt x="168061" y="195716"/>
                    <a:pt x="138069" y="198785"/>
                    <a:pt x="107930" y="201270"/>
                  </a:cubicBezTo>
                  <a:lnTo>
                    <a:pt x="108515" y="201270"/>
                  </a:lnTo>
                  <a:cubicBezTo>
                    <a:pt x="78523" y="203316"/>
                    <a:pt x="35803" y="206678"/>
                    <a:pt x="29511" y="174522"/>
                  </a:cubicBezTo>
                  <a:cubicBezTo>
                    <a:pt x="19709" y="132864"/>
                    <a:pt x="-1505" y="95446"/>
                    <a:pt x="104" y="51596"/>
                  </a:cubicBezTo>
                  <a:cubicBezTo>
                    <a:pt x="-2529" y="20609"/>
                    <a:pt x="45312" y="24702"/>
                    <a:pt x="70769" y="17540"/>
                  </a:cubicBezTo>
                  <a:cubicBezTo>
                    <a:pt x="120951" y="9647"/>
                    <a:pt x="171719" y="1023"/>
                    <a:pt x="222779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14238583" y="3782010"/>
              <a:ext cx="478999" cy="488923"/>
            </a:xfrm>
            <a:custGeom>
              <a:rect b="b" l="l" r="r" t="t"/>
              <a:pathLst>
                <a:path extrusionOk="0" h="488923" w="478999">
                  <a:moveTo>
                    <a:pt x="478999" y="185922"/>
                  </a:moveTo>
                  <a:cubicBezTo>
                    <a:pt x="465539" y="207847"/>
                    <a:pt x="453104" y="230211"/>
                    <a:pt x="439351" y="251989"/>
                  </a:cubicBezTo>
                  <a:cubicBezTo>
                    <a:pt x="429256" y="272891"/>
                    <a:pt x="394728" y="303001"/>
                    <a:pt x="414479" y="324487"/>
                  </a:cubicBezTo>
                  <a:cubicBezTo>
                    <a:pt x="404823" y="327118"/>
                    <a:pt x="395167" y="329749"/>
                    <a:pt x="385804" y="332234"/>
                  </a:cubicBezTo>
                  <a:cubicBezTo>
                    <a:pt x="359761" y="339835"/>
                    <a:pt x="342059" y="360298"/>
                    <a:pt x="331232" y="386315"/>
                  </a:cubicBezTo>
                  <a:cubicBezTo>
                    <a:pt x="299191" y="417156"/>
                    <a:pt x="272857" y="453405"/>
                    <a:pt x="245937" y="488924"/>
                  </a:cubicBezTo>
                  <a:cubicBezTo>
                    <a:pt x="247254" y="414379"/>
                    <a:pt x="232038" y="315133"/>
                    <a:pt x="144694" y="306217"/>
                  </a:cubicBezTo>
                  <a:cubicBezTo>
                    <a:pt x="104607" y="300224"/>
                    <a:pt x="64081" y="304317"/>
                    <a:pt x="23848" y="307532"/>
                  </a:cubicBezTo>
                  <a:cubicBezTo>
                    <a:pt x="15508" y="307971"/>
                    <a:pt x="7608" y="308555"/>
                    <a:pt x="0" y="309286"/>
                  </a:cubicBezTo>
                  <a:cubicBezTo>
                    <a:pt x="13606" y="282099"/>
                    <a:pt x="51060" y="199516"/>
                    <a:pt x="40965" y="178907"/>
                  </a:cubicBezTo>
                  <a:cubicBezTo>
                    <a:pt x="56327" y="155959"/>
                    <a:pt x="58668" y="129064"/>
                    <a:pt x="56473" y="101731"/>
                  </a:cubicBezTo>
                  <a:cubicBezTo>
                    <a:pt x="61301" y="100123"/>
                    <a:pt x="65544" y="96762"/>
                    <a:pt x="68031" y="91938"/>
                  </a:cubicBezTo>
                  <a:cubicBezTo>
                    <a:pt x="80174" y="69575"/>
                    <a:pt x="92464" y="47358"/>
                    <a:pt x="104315" y="24848"/>
                  </a:cubicBezTo>
                  <a:cubicBezTo>
                    <a:pt x="107534" y="16955"/>
                    <a:pt x="112215" y="8624"/>
                    <a:pt x="116458" y="0"/>
                  </a:cubicBezTo>
                  <a:cubicBezTo>
                    <a:pt x="118067" y="46481"/>
                    <a:pt x="138111" y="92230"/>
                    <a:pt x="160642" y="134326"/>
                  </a:cubicBezTo>
                  <a:cubicBezTo>
                    <a:pt x="165323" y="142219"/>
                    <a:pt x="173370" y="148066"/>
                    <a:pt x="182880" y="150404"/>
                  </a:cubicBezTo>
                  <a:cubicBezTo>
                    <a:pt x="187854" y="159905"/>
                    <a:pt x="195169" y="168383"/>
                    <a:pt x="205265" y="174814"/>
                  </a:cubicBezTo>
                  <a:cubicBezTo>
                    <a:pt x="216823" y="182268"/>
                    <a:pt x="230721" y="187823"/>
                    <a:pt x="245205" y="190307"/>
                  </a:cubicBezTo>
                  <a:cubicBezTo>
                    <a:pt x="265249" y="192792"/>
                    <a:pt x="285439" y="193669"/>
                    <a:pt x="305775" y="193669"/>
                  </a:cubicBezTo>
                  <a:cubicBezTo>
                    <a:pt x="363419" y="193815"/>
                    <a:pt x="421502" y="186507"/>
                    <a:pt x="478999" y="18592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14697831" y="3796042"/>
              <a:ext cx="477975" cy="406193"/>
            </a:xfrm>
            <a:custGeom>
              <a:rect b="b" l="l" r="r" t="t"/>
              <a:pathLst>
                <a:path extrusionOk="0" h="406193" w="477975">
                  <a:moveTo>
                    <a:pt x="477975" y="230503"/>
                  </a:moveTo>
                  <a:cubicBezTo>
                    <a:pt x="467441" y="246581"/>
                    <a:pt x="458224" y="261198"/>
                    <a:pt x="451787" y="267191"/>
                  </a:cubicBezTo>
                  <a:cubicBezTo>
                    <a:pt x="444618" y="274206"/>
                    <a:pt x="442716" y="285023"/>
                    <a:pt x="446081" y="293939"/>
                  </a:cubicBezTo>
                  <a:cubicBezTo>
                    <a:pt x="402629" y="294816"/>
                    <a:pt x="359323" y="302124"/>
                    <a:pt x="326990" y="314110"/>
                  </a:cubicBezTo>
                  <a:cubicBezTo>
                    <a:pt x="315578" y="320979"/>
                    <a:pt x="307238" y="330042"/>
                    <a:pt x="301386" y="340566"/>
                  </a:cubicBezTo>
                  <a:cubicBezTo>
                    <a:pt x="299484" y="341443"/>
                    <a:pt x="297582" y="342466"/>
                    <a:pt x="295827" y="343343"/>
                  </a:cubicBezTo>
                  <a:cubicBezTo>
                    <a:pt x="266127" y="360883"/>
                    <a:pt x="239938" y="383977"/>
                    <a:pt x="213604" y="406194"/>
                  </a:cubicBezTo>
                  <a:cubicBezTo>
                    <a:pt x="204680" y="357228"/>
                    <a:pt x="189317" y="317033"/>
                    <a:pt x="170152" y="306801"/>
                  </a:cubicBezTo>
                  <a:cubicBezTo>
                    <a:pt x="117336" y="282099"/>
                    <a:pt x="57498" y="287361"/>
                    <a:pt x="0" y="299785"/>
                  </a:cubicBezTo>
                  <a:cubicBezTo>
                    <a:pt x="13167" y="278153"/>
                    <a:pt x="21361" y="244389"/>
                    <a:pt x="30431" y="229772"/>
                  </a:cubicBezTo>
                  <a:cubicBezTo>
                    <a:pt x="33211" y="216763"/>
                    <a:pt x="55303" y="181830"/>
                    <a:pt x="58229" y="160490"/>
                  </a:cubicBezTo>
                  <a:cubicBezTo>
                    <a:pt x="80321" y="145727"/>
                    <a:pt x="87051" y="118686"/>
                    <a:pt x="85441" y="86968"/>
                  </a:cubicBezTo>
                  <a:cubicBezTo>
                    <a:pt x="106509" y="57297"/>
                    <a:pt x="128309" y="27918"/>
                    <a:pt x="151571" y="0"/>
                  </a:cubicBezTo>
                  <a:cubicBezTo>
                    <a:pt x="156545" y="6285"/>
                    <a:pt x="164592" y="10816"/>
                    <a:pt x="176735" y="12132"/>
                  </a:cubicBezTo>
                  <a:cubicBezTo>
                    <a:pt x="178784" y="60074"/>
                    <a:pt x="182588" y="106701"/>
                    <a:pt x="190781" y="155082"/>
                  </a:cubicBezTo>
                  <a:cubicBezTo>
                    <a:pt x="190781" y="215009"/>
                    <a:pt x="248132" y="228164"/>
                    <a:pt x="308555" y="230941"/>
                  </a:cubicBezTo>
                  <a:lnTo>
                    <a:pt x="311335" y="230941"/>
                  </a:lnTo>
                  <a:lnTo>
                    <a:pt x="314554" y="230941"/>
                  </a:lnTo>
                  <a:lnTo>
                    <a:pt x="317772" y="230941"/>
                  </a:lnTo>
                  <a:lnTo>
                    <a:pt x="320845" y="230941"/>
                  </a:lnTo>
                  <a:lnTo>
                    <a:pt x="323771" y="230941"/>
                  </a:lnTo>
                  <a:lnTo>
                    <a:pt x="326551" y="230941"/>
                  </a:lnTo>
                  <a:lnTo>
                    <a:pt x="329330" y="230941"/>
                  </a:lnTo>
                  <a:lnTo>
                    <a:pt x="332110" y="230941"/>
                  </a:lnTo>
                  <a:lnTo>
                    <a:pt x="334890" y="230941"/>
                  </a:lnTo>
                  <a:lnTo>
                    <a:pt x="337523" y="230941"/>
                  </a:lnTo>
                  <a:lnTo>
                    <a:pt x="340157" y="230941"/>
                  </a:lnTo>
                  <a:lnTo>
                    <a:pt x="342937" y="230941"/>
                  </a:lnTo>
                  <a:lnTo>
                    <a:pt x="345863" y="230941"/>
                  </a:lnTo>
                  <a:lnTo>
                    <a:pt x="348935" y="230941"/>
                  </a:lnTo>
                  <a:lnTo>
                    <a:pt x="352154" y="230941"/>
                  </a:lnTo>
                  <a:lnTo>
                    <a:pt x="355519" y="231088"/>
                  </a:lnTo>
                  <a:lnTo>
                    <a:pt x="357421" y="231088"/>
                  </a:lnTo>
                  <a:cubicBezTo>
                    <a:pt x="358445" y="231088"/>
                    <a:pt x="359615" y="231088"/>
                    <a:pt x="360639" y="231088"/>
                  </a:cubicBezTo>
                  <a:cubicBezTo>
                    <a:pt x="372344" y="231088"/>
                    <a:pt x="383609" y="231088"/>
                    <a:pt x="393997" y="231234"/>
                  </a:cubicBezTo>
                  <a:cubicBezTo>
                    <a:pt x="404384" y="230941"/>
                    <a:pt x="415357" y="231088"/>
                    <a:pt x="426037" y="231088"/>
                  </a:cubicBezTo>
                  <a:cubicBezTo>
                    <a:pt x="443594" y="231818"/>
                    <a:pt x="461004" y="231818"/>
                    <a:pt x="477975" y="23050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14904412" y="3755701"/>
              <a:ext cx="282240" cy="216049"/>
            </a:xfrm>
            <a:custGeom>
              <a:rect b="b" l="l" r="r" t="t"/>
              <a:pathLst>
                <a:path extrusionOk="0" h="216049" w="282240">
                  <a:moveTo>
                    <a:pt x="259397" y="13593"/>
                  </a:moveTo>
                  <a:cubicBezTo>
                    <a:pt x="266859" y="77322"/>
                    <a:pt x="294364" y="144411"/>
                    <a:pt x="276076" y="207701"/>
                  </a:cubicBezTo>
                  <a:cubicBezTo>
                    <a:pt x="262323" y="209601"/>
                    <a:pt x="248132" y="210624"/>
                    <a:pt x="234233" y="211648"/>
                  </a:cubicBezTo>
                  <a:cubicBezTo>
                    <a:pt x="213897" y="212817"/>
                    <a:pt x="188733" y="212963"/>
                    <a:pt x="163568" y="213694"/>
                  </a:cubicBezTo>
                  <a:cubicBezTo>
                    <a:pt x="152010" y="213402"/>
                    <a:pt x="139721" y="214132"/>
                    <a:pt x="127431" y="214863"/>
                  </a:cubicBezTo>
                  <a:cubicBezTo>
                    <a:pt x="99194" y="216471"/>
                    <a:pt x="70373" y="218225"/>
                    <a:pt x="45940" y="207116"/>
                  </a:cubicBezTo>
                  <a:cubicBezTo>
                    <a:pt x="19459" y="155374"/>
                    <a:pt x="12875" y="98077"/>
                    <a:pt x="0" y="42973"/>
                  </a:cubicBezTo>
                  <a:cubicBezTo>
                    <a:pt x="8193" y="36395"/>
                    <a:pt x="9510" y="26164"/>
                    <a:pt x="13168" y="17394"/>
                  </a:cubicBezTo>
                  <a:cubicBezTo>
                    <a:pt x="59839" y="8039"/>
                    <a:pt x="110752" y="0"/>
                    <a:pt x="160496" y="0"/>
                  </a:cubicBezTo>
                  <a:cubicBezTo>
                    <a:pt x="194731" y="0"/>
                    <a:pt x="228088" y="3800"/>
                    <a:pt x="259397" y="1359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15364831" y="3685536"/>
              <a:ext cx="263337" cy="213495"/>
            </a:xfrm>
            <a:custGeom>
              <a:rect b="b" l="l" r="r" t="t"/>
              <a:pathLst>
                <a:path extrusionOk="0" h="213495" w="263337">
                  <a:moveTo>
                    <a:pt x="234379" y="15937"/>
                  </a:moveTo>
                  <a:cubicBezTo>
                    <a:pt x="251936" y="77473"/>
                    <a:pt x="279734" y="148217"/>
                    <a:pt x="250765" y="211068"/>
                  </a:cubicBezTo>
                  <a:cubicBezTo>
                    <a:pt x="237305" y="211214"/>
                    <a:pt x="223845" y="210776"/>
                    <a:pt x="210532" y="210776"/>
                  </a:cubicBezTo>
                  <a:cubicBezTo>
                    <a:pt x="195316" y="210776"/>
                    <a:pt x="180100" y="211360"/>
                    <a:pt x="164885" y="211799"/>
                  </a:cubicBezTo>
                  <a:cubicBezTo>
                    <a:pt x="126407" y="212091"/>
                    <a:pt x="86905" y="216330"/>
                    <a:pt x="49012" y="210191"/>
                  </a:cubicBezTo>
                  <a:cubicBezTo>
                    <a:pt x="18434" y="147924"/>
                    <a:pt x="20775" y="77473"/>
                    <a:pt x="0" y="12575"/>
                  </a:cubicBezTo>
                  <a:cubicBezTo>
                    <a:pt x="29700" y="4682"/>
                    <a:pt x="61301" y="4536"/>
                    <a:pt x="92172" y="2197"/>
                  </a:cubicBezTo>
                  <a:cubicBezTo>
                    <a:pt x="112508" y="2197"/>
                    <a:pt x="136209" y="5"/>
                    <a:pt x="159472" y="5"/>
                  </a:cubicBezTo>
                  <a:cubicBezTo>
                    <a:pt x="187123" y="-141"/>
                    <a:pt x="214189" y="2928"/>
                    <a:pt x="234379" y="1593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14852913" y="3737138"/>
              <a:ext cx="809646" cy="958260"/>
            </a:xfrm>
            <a:custGeom>
              <a:rect b="b" l="l" r="r" t="t"/>
              <a:pathLst>
                <a:path extrusionOk="0" h="958260" w="809646">
                  <a:moveTo>
                    <a:pt x="809646" y="702910"/>
                  </a:moveTo>
                  <a:cubicBezTo>
                    <a:pt x="797064" y="723081"/>
                    <a:pt x="783604" y="742813"/>
                    <a:pt x="768388" y="761376"/>
                  </a:cubicBezTo>
                  <a:cubicBezTo>
                    <a:pt x="761220" y="772192"/>
                    <a:pt x="745419" y="784762"/>
                    <a:pt x="738689" y="797917"/>
                  </a:cubicBezTo>
                  <a:cubicBezTo>
                    <a:pt x="738396" y="797917"/>
                    <a:pt x="738104" y="797917"/>
                    <a:pt x="737811" y="797917"/>
                  </a:cubicBezTo>
                  <a:cubicBezTo>
                    <a:pt x="705917" y="800548"/>
                    <a:pt x="643445" y="805664"/>
                    <a:pt x="659099" y="852291"/>
                  </a:cubicBezTo>
                  <a:cubicBezTo>
                    <a:pt x="657490" y="861499"/>
                    <a:pt x="656320" y="870708"/>
                    <a:pt x="655149" y="879916"/>
                  </a:cubicBezTo>
                  <a:cubicBezTo>
                    <a:pt x="629985" y="893071"/>
                    <a:pt x="595603" y="934143"/>
                    <a:pt x="584777" y="943352"/>
                  </a:cubicBezTo>
                  <a:cubicBezTo>
                    <a:pt x="581705" y="948029"/>
                    <a:pt x="576584" y="952999"/>
                    <a:pt x="571025" y="958261"/>
                  </a:cubicBezTo>
                  <a:cubicBezTo>
                    <a:pt x="569854" y="928005"/>
                    <a:pt x="566489" y="897895"/>
                    <a:pt x="564148" y="870269"/>
                  </a:cubicBezTo>
                  <a:cubicBezTo>
                    <a:pt x="561515" y="812534"/>
                    <a:pt x="505188" y="785932"/>
                    <a:pt x="453835" y="782716"/>
                  </a:cubicBezTo>
                  <a:cubicBezTo>
                    <a:pt x="397654" y="779500"/>
                    <a:pt x="336792" y="768684"/>
                    <a:pt x="284269" y="794263"/>
                  </a:cubicBezTo>
                  <a:cubicBezTo>
                    <a:pt x="270224" y="801133"/>
                    <a:pt x="253838" y="809903"/>
                    <a:pt x="252228" y="827150"/>
                  </a:cubicBezTo>
                  <a:cubicBezTo>
                    <a:pt x="251204" y="836359"/>
                    <a:pt x="250326" y="845713"/>
                    <a:pt x="249595" y="854922"/>
                  </a:cubicBezTo>
                  <a:cubicBezTo>
                    <a:pt x="229259" y="852729"/>
                    <a:pt x="190927" y="897602"/>
                    <a:pt x="180100" y="907541"/>
                  </a:cubicBezTo>
                  <a:cubicBezTo>
                    <a:pt x="178784" y="909295"/>
                    <a:pt x="177028" y="911196"/>
                    <a:pt x="175126" y="913242"/>
                  </a:cubicBezTo>
                  <a:cubicBezTo>
                    <a:pt x="171761" y="860184"/>
                    <a:pt x="159179" y="811803"/>
                    <a:pt x="134600" y="792071"/>
                  </a:cubicBezTo>
                  <a:cubicBezTo>
                    <a:pt x="93927" y="767807"/>
                    <a:pt x="47110" y="757722"/>
                    <a:pt x="0" y="757137"/>
                  </a:cubicBezTo>
                  <a:cubicBezTo>
                    <a:pt x="7023" y="745590"/>
                    <a:pt x="12436" y="732435"/>
                    <a:pt x="16971" y="723227"/>
                  </a:cubicBezTo>
                  <a:cubicBezTo>
                    <a:pt x="22970" y="710364"/>
                    <a:pt x="30139" y="697940"/>
                    <a:pt x="36868" y="685662"/>
                  </a:cubicBezTo>
                  <a:cubicBezTo>
                    <a:pt x="62765" y="662422"/>
                    <a:pt x="70519" y="591678"/>
                    <a:pt x="65544" y="522395"/>
                  </a:cubicBezTo>
                  <a:cubicBezTo>
                    <a:pt x="87051" y="497840"/>
                    <a:pt x="108997" y="473138"/>
                    <a:pt x="133283" y="451067"/>
                  </a:cubicBezTo>
                  <a:cubicBezTo>
                    <a:pt x="132113" y="476792"/>
                    <a:pt x="136502" y="503686"/>
                    <a:pt x="140744" y="525757"/>
                  </a:cubicBezTo>
                  <a:cubicBezTo>
                    <a:pt x="142793" y="534235"/>
                    <a:pt x="148791" y="540958"/>
                    <a:pt x="156399" y="544613"/>
                  </a:cubicBezTo>
                  <a:cubicBezTo>
                    <a:pt x="153912" y="684493"/>
                    <a:pt x="198242" y="694140"/>
                    <a:pt x="326551" y="698963"/>
                  </a:cubicBezTo>
                  <a:cubicBezTo>
                    <a:pt x="345863" y="698963"/>
                    <a:pt x="363566" y="698379"/>
                    <a:pt x="379366" y="696478"/>
                  </a:cubicBezTo>
                  <a:cubicBezTo>
                    <a:pt x="378488" y="697502"/>
                    <a:pt x="377757" y="698379"/>
                    <a:pt x="377025" y="698817"/>
                  </a:cubicBezTo>
                  <a:cubicBezTo>
                    <a:pt x="364736" y="712557"/>
                    <a:pt x="342937" y="733166"/>
                    <a:pt x="364004" y="749390"/>
                  </a:cubicBezTo>
                  <a:cubicBezTo>
                    <a:pt x="374392" y="756845"/>
                    <a:pt x="389169" y="753337"/>
                    <a:pt x="395313" y="742082"/>
                  </a:cubicBezTo>
                  <a:cubicBezTo>
                    <a:pt x="405262" y="722057"/>
                    <a:pt x="417844" y="702764"/>
                    <a:pt x="427793" y="682593"/>
                  </a:cubicBezTo>
                  <a:cubicBezTo>
                    <a:pt x="454859" y="667684"/>
                    <a:pt x="470514" y="639474"/>
                    <a:pt x="472562" y="587147"/>
                  </a:cubicBezTo>
                  <a:cubicBezTo>
                    <a:pt x="472416" y="574430"/>
                    <a:pt x="472855" y="560252"/>
                    <a:pt x="473001" y="545343"/>
                  </a:cubicBezTo>
                  <a:cubicBezTo>
                    <a:pt x="486168" y="516841"/>
                    <a:pt x="501238" y="489216"/>
                    <a:pt x="517624" y="462614"/>
                  </a:cubicBezTo>
                  <a:cubicBezTo>
                    <a:pt x="521720" y="453698"/>
                    <a:pt x="532401" y="443758"/>
                    <a:pt x="533132" y="433088"/>
                  </a:cubicBezTo>
                  <a:cubicBezTo>
                    <a:pt x="529913" y="417595"/>
                    <a:pt x="512356" y="427680"/>
                    <a:pt x="506358" y="435865"/>
                  </a:cubicBezTo>
                  <a:cubicBezTo>
                    <a:pt x="493630" y="449313"/>
                    <a:pt x="482072" y="463637"/>
                    <a:pt x="471099" y="478400"/>
                  </a:cubicBezTo>
                  <a:cubicBezTo>
                    <a:pt x="466856" y="436742"/>
                    <a:pt x="454567" y="398009"/>
                    <a:pt x="421648" y="377399"/>
                  </a:cubicBezTo>
                  <a:cubicBezTo>
                    <a:pt x="398240" y="364829"/>
                    <a:pt x="368101" y="357521"/>
                    <a:pt x="335768" y="354305"/>
                  </a:cubicBezTo>
                  <a:cubicBezTo>
                    <a:pt x="347326" y="337788"/>
                    <a:pt x="353617" y="310309"/>
                    <a:pt x="361956" y="296131"/>
                  </a:cubicBezTo>
                  <a:cubicBezTo>
                    <a:pt x="364443" y="290723"/>
                    <a:pt x="367370" y="284584"/>
                    <a:pt x="370588" y="278153"/>
                  </a:cubicBezTo>
                  <a:cubicBezTo>
                    <a:pt x="421502" y="247897"/>
                    <a:pt x="412431" y="185630"/>
                    <a:pt x="407457" y="139734"/>
                  </a:cubicBezTo>
                  <a:cubicBezTo>
                    <a:pt x="402482" y="112109"/>
                    <a:pt x="399703" y="84045"/>
                    <a:pt x="395021" y="56274"/>
                  </a:cubicBezTo>
                  <a:cubicBezTo>
                    <a:pt x="407603" y="39757"/>
                    <a:pt x="417113" y="14032"/>
                    <a:pt x="428232" y="2777"/>
                  </a:cubicBezTo>
                  <a:cubicBezTo>
                    <a:pt x="428817" y="1900"/>
                    <a:pt x="429402" y="877"/>
                    <a:pt x="429988" y="0"/>
                  </a:cubicBezTo>
                  <a:cubicBezTo>
                    <a:pt x="434523" y="24994"/>
                    <a:pt x="443447" y="50135"/>
                    <a:pt x="449007" y="70598"/>
                  </a:cubicBezTo>
                  <a:cubicBezTo>
                    <a:pt x="462028" y="95738"/>
                    <a:pt x="460419" y="138857"/>
                    <a:pt x="493191" y="151281"/>
                  </a:cubicBezTo>
                  <a:cubicBezTo>
                    <a:pt x="494068" y="227726"/>
                    <a:pt x="584338" y="224949"/>
                    <a:pt x="663342" y="222318"/>
                  </a:cubicBezTo>
                  <a:cubicBezTo>
                    <a:pt x="690116" y="221295"/>
                    <a:pt x="715719" y="220418"/>
                    <a:pt x="736055" y="222610"/>
                  </a:cubicBezTo>
                  <a:cubicBezTo>
                    <a:pt x="744687" y="224072"/>
                    <a:pt x="752734" y="224803"/>
                    <a:pt x="760195" y="224803"/>
                  </a:cubicBezTo>
                  <a:cubicBezTo>
                    <a:pt x="770583" y="224803"/>
                    <a:pt x="779800" y="223487"/>
                    <a:pt x="788286" y="221002"/>
                  </a:cubicBezTo>
                  <a:cubicBezTo>
                    <a:pt x="770437" y="247020"/>
                    <a:pt x="753466" y="273768"/>
                    <a:pt x="733715" y="298470"/>
                  </a:cubicBezTo>
                  <a:cubicBezTo>
                    <a:pt x="723181" y="313525"/>
                    <a:pt x="696407" y="332819"/>
                    <a:pt x="698602" y="351674"/>
                  </a:cubicBezTo>
                  <a:cubicBezTo>
                    <a:pt x="622084" y="359859"/>
                    <a:pt x="545129" y="397278"/>
                    <a:pt x="539716" y="461298"/>
                  </a:cubicBezTo>
                  <a:cubicBezTo>
                    <a:pt x="536936" y="492578"/>
                    <a:pt x="523329" y="552359"/>
                    <a:pt x="567220" y="558498"/>
                  </a:cubicBezTo>
                  <a:cubicBezTo>
                    <a:pt x="571756" y="628073"/>
                    <a:pt x="597213" y="697355"/>
                    <a:pt x="676948" y="702033"/>
                  </a:cubicBezTo>
                  <a:cubicBezTo>
                    <a:pt x="697870" y="703348"/>
                    <a:pt x="728301" y="706272"/>
                    <a:pt x="759464" y="706272"/>
                  </a:cubicBezTo>
                  <a:cubicBezTo>
                    <a:pt x="776874" y="706272"/>
                    <a:pt x="793992" y="705395"/>
                    <a:pt x="809646" y="70291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15602721" y="3773240"/>
              <a:ext cx="642128" cy="468606"/>
            </a:xfrm>
            <a:custGeom>
              <a:rect b="b" l="l" r="r" t="t"/>
              <a:pathLst>
                <a:path extrusionOk="0" h="468606" w="642128">
                  <a:moveTo>
                    <a:pt x="475196" y="185922"/>
                  </a:moveTo>
                  <a:cubicBezTo>
                    <a:pt x="517038" y="181684"/>
                    <a:pt x="587118" y="195862"/>
                    <a:pt x="642129" y="188700"/>
                  </a:cubicBezTo>
                  <a:cubicBezTo>
                    <a:pt x="626620" y="214425"/>
                    <a:pt x="608625" y="238688"/>
                    <a:pt x="589898" y="262221"/>
                  </a:cubicBezTo>
                  <a:cubicBezTo>
                    <a:pt x="580242" y="271283"/>
                    <a:pt x="572049" y="284292"/>
                    <a:pt x="574975" y="296131"/>
                  </a:cubicBezTo>
                  <a:cubicBezTo>
                    <a:pt x="572780" y="298908"/>
                    <a:pt x="570878" y="301686"/>
                    <a:pt x="568684" y="304317"/>
                  </a:cubicBezTo>
                  <a:cubicBezTo>
                    <a:pt x="562685" y="311332"/>
                    <a:pt x="556248" y="320687"/>
                    <a:pt x="554200" y="329896"/>
                  </a:cubicBezTo>
                  <a:cubicBezTo>
                    <a:pt x="491289" y="332088"/>
                    <a:pt x="428378" y="335596"/>
                    <a:pt x="365760" y="340858"/>
                  </a:cubicBezTo>
                  <a:cubicBezTo>
                    <a:pt x="330647" y="344951"/>
                    <a:pt x="295241" y="346851"/>
                    <a:pt x="260275" y="352405"/>
                  </a:cubicBezTo>
                  <a:cubicBezTo>
                    <a:pt x="235988" y="355036"/>
                    <a:pt x="223845" y="385438"/>
                    <a:pt x="237890" y="404148"/>
                  </a:cubicBezTo>
                  <a:cubicBezTo>
                    <a:pt x="232477" y="398447"/>
                    <a:pt x="217993" y="401955"/>
                    <a:pt x="211263" y="406632"/>
                  </a:cubicBezTo>
                  <a:cubicBezTo>
                    <a:pt x="182588" y="422272"/>
                    <a:pt x="156545" y="443466"/>
                    <a:pt x="135331" y="468607"/>
                  </a:cubicBezTo>
                  <a:cubicBezTo>
                    <a:pt x="125675" y="416864"/>
                    <a:pt x="106217" y="367899"/>
                    <a:pt x="80321" y="338227"/>
                  </a:cubicBezTo>
                  <a:cubicBezTo>
                    <a:pt x="60863" y="324487"/>
                    <a:pt x="32041" y="316594"/>
                    <a:pt x="0" y="314548"/>
                  </a:cubicBezTo>
                  <a:cubicBezTo>
                    <a:pt x="27798" y="273768"/>
                    <a:pt x="50914" y="229626"/>
                    <a:pt x="66861" y="182999"/>
                  </a:cubicBezTo>
                  <a:cubicBezTo>
                    <a:pt x="68324" y="179491"/>
                    <a:pt x="69787" y="173206"/>
                    <a:pt x="69787" y="167798"/>
                  </a:cubicBezTo>
                  <a:cubicBezTo>
                    <a:pt x="92464" y="146604"/>
                    <a:pt x="102120" y="111524"/>
                    <a:pt x="103437" y="72644"/>
                  </a:cubicBezTo>
                  <a:cubicBezTo>
                    <a:pt x="113093" y="66359"/>
                    <a:pt x="120554" y="54812"/>
                    <a:pt x="125675" y="44580"/>
                  </a:cubicBezTo>
                  <a:cubicBezTo>
                    <a:pt x="140305" y="27187"/>
                    <a:pt x="157569" y="11839"/>
                    <a:pt x="177028" y="0"/>
                  </a:cubicBezTo>
                  <a:cubicBezTo>
                    <a:pt x="177613" y="9793"/>
                    <a:pt x="178345" y="19440"/>
                    <a:pt x="178637" y="29087"/>
                  </a:cubicBezTo>
                  <a:cubicBezTo>
                    <a:pt x="184490" y="86384"/>
                    <a:pt x="185806" y="162536"/>
                    <a:pt x="240963" y="195423"/>
                  </a:cubicBezTo>
                  <a:cubicBezTo>
                    <a:pt x="280757" y="211209"/>
                    <a:pt x="324795" y="196885"/>
                    <a:pt x="365760" y="193962"/>
                  </a:cubicBezTo>
                  <a:cubicBezTo>
                    <a:pt x="403799" y="189869"/>
                    <a:pt x="435401" y="187238"/>
                    <a:pt x="475196" y="18592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15806230" y="3753282"/>
              <a:ext cx="457264" cy="167032"/>
            </a:xfrm>
            <a:custGeom>
              <a:rect b="b" l="l" r="r" t="t"/>
              <a:pathLst>
                <a:path extrusionOk="0" h="167032" w="457264">
                  <a:moveTo>
                    <a:pt x="429695" y="10458"/>
                  </a:moveTo>
                  <a:cubicBezTo>
                    <a:pt x="445788" y="49777"/>
                    <a:pt x="468026" y="95965"/>
                    <a:pt x="451348" y="139230"/>
                  </a:cubicBezTo>
                  <a:cubicBezTo>
                    <a:pt x="388291" y="153554"/>
                    <a:pt x="324210" y="140399"/>
                    <a:pt x="260421" y="145223"/>
                  </a:cubicBezTo>
                  <a:cubicBezTo>
                    <a:pt x="199705" y="148438"/>
                    <a:pt x="139720" y="158962"/>
                    <a:pt x="79589" y="166709"/>
                  </a:cubicBezTo>
                  <a:cubicBezTo>
                    <a:pt x="17557" y="173871"/>
                    <a:pt x="12875" y="60300"/>
                    <a:pt x="0" y="17474"/>
                  </a:cubicBezTo>
                  <a:cubicBezTo>
                    <a:pt x="24579" y="22882"/>
                    <a:pt x="50621" y="13674"/>
                    <a:pt x="75493" y="12358"/>
                  </a:cubicBezTo>
                  <a:cubicBezTo>
                    <a:pt x="120993" y="4173"/>
                    <a:pt x="166494" y="3004"/>
                    <a:pt x="212580" y="4319"/>
                  </a:cubicBezTo>
                  <a:cubicBezTo>
                    <a:pt x="284269" y="6658"/>
                    <a:pt x="360200" y="-10297"/>
                    <a:pt x="429695" y="1045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15645004" y="4229423"/>
              <a:ext cx="765901" cy="443904"/>
            </a:xfrm>
            <a:custGeom>
              <a:rect b="b" l="l" r="r" t="t"/>
              <a:pathLst>
                <a:path extrusionOk="0" h="443904" w="765901">
                  <a:moveTo>
                    <a:pt x="760488" y="205655"/>
                  </a:moveTo>
                  <a:cubicBezTo>
                    <a:pt x="762390" y="205655"/>
                    <a:pt x="764146" y="205509"/>
                    <a:pt x="765901" y="205070"/>
                  </a:cubicBezTo>
                  <a:cubicBezTo>
                    <a:pt x="755367" y="221733"/>
                    <a:pt x="745565" y="238981"/>
                    <a:pt x="734153" y="254913"/>
                  </a:cubicBezTo>
                  <a:cubicBezTo>
                    <a:pt x="726399" y="269237"/>
                    <a:pt x="706209" y="286631"/>
                    <a:pt x="701674" y="303293"/>
                  </a:cubicBezTo>
                  <a:cubicBezTo>
                    <a:pt x="666707" y="303147"/>
                    <a:pt x="631741" y="302709"/>
                    <a:pt x="596774" y="301686"/>
                  </a:cubicBezTo>
                  <a:cubicBezTo>
                    <a:pt x="525670" y="300224"/>
                    <a:pt x="454274" y="301393"/>
                    <a:pt x="383316" y="300224"/>
                  </a:cubicBezTo>
                  <a:cubicBezTo>
                    <a:pt x="373953" y="300809"/>
                    <a:pt x="360346" y="299639"/>
                    <a:pt x="345131" y="298470"/>
                  </a:cubicBezTo>
                  <a:cubicBezTo>
                    <a:pt x="295388" y="294670"/>
                    <a:pt x="229551" y="290869"/>
                    <a:pt x="249156" y="346120"/>
                  </a:cubicBezTo>
                  <a:cubicBezTo>
                    <a:pt x="234379" y="361613"/>
                    <a:pt x="219017" y="381053"/>
                    <a:pt x="215506" y="384561"/>
                  </a:cubicBezTo>
                  <a:cubicBezTo>
                    <a:pt x="199705" y="403855"/>
                    <a:pt x="184343" y="423587"/>
                    <a:pt x="169859" y="443904"/>
                  </a:cubicBezTo>
                  <a:cubicBezTo>
                    <a:pt x="168103" y="403855"/>
                    <a:pt x="160642" y="361321"/>
                    <a:pt x="128601" y="335011"/>
                  </a:cubicBezTo>
                  <a:cubicBezTo>
                    <a:pt x="91732" y="307240"/>
                    <a:pt x="45647" y="302562"/>
                    <a:pt x="0" y="303440"/>
                  </a:cubicBezTo>
                  <a:cubicBezTo>
                    <a:pt x="15069" y="279322"/>
                    <a:pt x="28968" y="254474"/>
                    <a:pt x="36722" y="227141"/>
                  </a:cubicBezTo>
                  <a:cubicBezTo>
                    <a:pt x="37893" y="221587"/>
                    <a:pt x="40234" y="213402"/>
                    <a:pt x="41111" y="205509"/>
                  </a:cubicBezTo>
                  <a:cubicBezTo>
                    <a:pt x="59399" y="199954"/>
                    <a:pt x="74469" y="191038"/>
                    <a:pt x="83247" y="177153"/>
                  </a:cubicBezTo>
                  <a:cubicBezTo>
                    <a:pt x="94366" y="154058"/>
                    <a:pt x="99779" y="123948"/>
                    <a:pt x="100364" y="91500"/>
                  </a:cubicBezTo>
                  <a:cubicBezTo>
                    <a:pt x="121871" y="84045"/>
                    <a:pt x="136794" y="58028"/>
                    <a:pt x="153765" y="43850"/>
                  </a:cubicBezTo>
                  <a:cubicBezTo>
                    <a:pt x="162544" y="31133"/>
                    <a:pt x="185074" y="15932"/>
                    <a:pt x="198827" y="0"/>
                  </a:cubicBezTo>
                  <a:cubicBezTo>
                    <a:pt x="200436" y="27625"/>
                    <a:pt x="204387" y="55251"/>
                    <a:pt x="207166" y="82730"/>
                  </a:cubicBezTo>
                  <a:cubicBezTo>
                    <a:pt x="213896" y="112109"/>
                    <a:pt x="204094" y="149235"/>
                    <a:pt x="226917" y="172329"/>
                  </a:cubicBezTo>
                  <a:cubicBezTo>
                    <a:pt x="245059" y="188846"/>
                    <a:pt x="271101" y="189869"/>
                    <a:pt x="294071" y="193523"/>
                  </a:cubicBezTo>
                  <a:cubicBezTo>
                    <a:pt x="334743" y="198785"/>
                    <a:pt x="375709" y="199662"/>
                    <a:pt x="416528" y="200101"/>
                  </a:cubicBezTo>
                  <a:cubicBezTo>
                    <a:pt x="484851" y="200978"/>
                    <a:pt x="553175" y="200978"/>
                    <a:pt x="621499" y="200978"/>
                  </a:cubicBezTo>
                  <a:cubicBezTo>
                    <a:pt x="647395" y="200978"/>
                    <a:pt x="673291" y="200978"/>
                    <a:pt x="699187" y="200978"/>
                  </a:cubicBezTo>
                  <a:cubicBezTo>
                    <a:pt x="709136" y="201124"/>
                    <a:pt x="718938" y="201270"/>
                    <a:pt x="728886" y="201270"/>
                  </a:cubicBezTo>
                  <a:cubicBezTo>
                    <a:pt x="734153" y="201270"/>
                    <a:pt x="739567" y="201270"/>
                    <a:pt x="744833" y="201270"/>
                  </a:cubicBezTo>
                  <a:cubicBezTo>
                    <a:pt x="750100" y="204339"/>
                    <a:pt x="755367" y="205655"/>
                    <a:pt x="760488" y="20565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15882894" y="4166713"/>
              <a:ext cx="503285" cy="199082"/>
            </a:xfrm>
            <a:custGeom>
              <a:rect b="b" l="l" r="r" t="t"/>
              <a:pathLst>
                <a:path extrusionOk="0" h="199082" w="503285">
                  <a:moveTo>
                    <a:pt x="503140" y="194990"/>
                  </a:moveTo>
                  <a:cubicBezTo>
                    <a:pt x="503286" y="196013"/>
                    <a:pt x="503286" y="197036"/>
                    <a:pt x="503286" y="197913"/>
                  </a:cubicBezTo>
                  <a:cubicBezTo>
                    <a:pt x="449007" y="199229"/>
                    <a:pt x="394582" y="199082"/>
                    <a:pt x="340303" y="198790"/>
                  </a:cubicBezTo>
                  <a:cubicBezTo>
                    <a:pt x="294656" y="198644"/>
                    <a:pt x="248863" y="198352"/>
                    <a:pt x="203216" y="199082"/>
                  </a:cubicBezTo>
                  <a:cubicBezTo>
                    <a:pt x="145426" y="198644"/>
                    <a:pt x="87051" y="200252"/>
                    <a:pt x="29993" y="190312"/>
                  </a:cubicBezTo>
                  <a:cubicBezTo>
                    <a:pt x="19605" y="134331"/>
                    <a:pt x="8486" y="78642"/>
                    <a:pt x="0" y="22514"/>
                  </a:cubicBezTo>
                  <a:cubicBezTo>
                    <a:pt x="145426" y="5998"/>
                    <a:pt x="292316" y="-2041"/>
                    <a:pt x="438766" y="443"/>
                  </a:cubicBezTo>
                  <a:cubicBezTo>
                    <a:pt x="458224" y="30261"/>
                    <a:pt x="460858" y="71918"/>
                    <a:pt x="473879" y="104367"/>
                  </a:cubicBezTo>
                  <a:cubicBezTo>
                    <a:pt x="482950" y="134623"/>
                    <a:pt x="499775" y="163418"/>
                    <a:pt x="503140" y="19499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15930881" y="4592352"/>
              <a:ext cx="586240" cy="197177"/>
            </a:xfrm>
            <a:custGeom>
              <a:rect b="b" l="l" r="r" t="t"/>
              <a:pathLst>
                <a:path extrusionOk="0" h="197177" w="586240">
                  <a:moveTo>
                    <a:pt x="566197" y="130964"/>
                  </a:moveTo>
                  <a:cubicBezTo>
                    <a:pt x="569269" y="150697"/>
                    <a:pt x="581120" y="174522"/>
                    <a:pt x="586240" y="197177"/>
                  </a:cubicBezTo>
                  <a:cubicBezTo>
                    <a:pt x="510016" y="192208"/>
                    <a:pt x="433060" y="181245"/>
                    <a:pt x="356689" y="183438"/>
                  </a:cubicBezTo>
                  <a:cubicBezTo>
                    <a:pt x="322308" y="181684"/>
                    <a:pt x="287488" y="182122"/>
                    <a:pt x="252521" y="182707"/>
                  </a:cubicBezTo>
                  <a:cubicBezTo>
                    <a:pt x="178784" y="183876"/>
                    <a:pt x="104608" y="185045"/>
                    <a:pt x="33943" y="163998"/>
                  </a:cubicBezTo>
                  <a:cubicBezTo>
                    <a:pt x="13753" y="111816"/>
                    <a:pt x="7023" y="55689"/>
                    <a:pt x="0" y="0"/>
                  </a:cubicBezTo>
                  <a:cubicBezTo>
                    <a:pt x="142208" y="4239"/>
                    <a:pt x="284561" y="4385"/>
                    <a:pt x="426915" y="6431"/>
                  </a:cubicBezTo>
                  <a:cubicBezTo>
                    <a:pt x="455444" y="7454"/>
                    <a:pt x="484266" y="7162"/>
                    <a:pt x="513088" y="7016"/>
                  </a:cubicBezTo>
                  <a:cubicBezTo>
                    <a:pt x="515137" y="7016"/>
                    <a:pt x="517038" y="7016"/>
                    <a:pt x="519087" y="7016"/>
                  </a:cubicBezTo>
                  <a:cubicBezTo>
                    <a:pt x="546007" y="42534"/>
                    <a:pt x="553175" y="89015"/>
                    <a:pt x="566197" y="13096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14924310" y="4612230"/>
              <a:ext cx="1599102" cy="489508"/>
            </a:xfrm>
            <a:custGeom>
              <a:rect b="b" l="l" r="r" t="t"/>
              <a:pathLst>
                <a:path extrusionOk="0" h="489508" w="1599102">
                  <a:moveTo>
                    <a:pt x="1562088" y="335450"/>
                  </a:moveTo>
                  <a:cubicBezTo>
                    <a:pt x="1563112" y="336034"/>
                    <a:pt x="1563990" y="336619"/>
                    <a:pt x="1565014" y="337058"/>
                  </a:cubicBezTo>
                  <a:cubicBezTo>
                    <a:pt x="1428220" y="334865"/>
                    <a:pt x="1290986" y="338081"/>
                    <a:pt x="1154485" y="341296"/>
                  </a:cubicBezTo>
                  <a:cubicBezTo>
                    <a:pt x="1113227" y="341296"/>
                    <a:pt x="1034954" y="339104"/>
                    <a:pt x="1047244" y="388654"/>
                  </a:cubicBezTo>
                  <a:cubicBezTo>
                    <a:pt x="1045635" y="403563"/>
                    <a:pt x="1045488" y="418618"/>
                    <a:pt x="1046513" y="433527"/>
                  </a:cubicBezTo>
                  <a:cubicBezTo>
                    <a:pt x="1034223" y="445805"/>
                    <a:pt x="1022518" y="458813"/>
                    <a:pt x="1011253" y="472114"/>
                  </a:cubicBezTo>
                  <a:cubicBezTo>
                    <a:pt x="1003938" y="437912"/>
                    <a:pt x="998232" y="403124"/>
                    <a:pt x="986674" y="370529"/>
                  </a:cubicBezTo>
                  <a:cubicBezTo>
                    <a:pt x="961656" y="336911"/>
                    <a:pt x="918058" y="339542"/>
                    <a:pt x="877239" y="342173"/>
                  </a:cubicBezTo>
                  <a:cubicBezTo>
                    <a:pt x="861292" y="343196"/>
                    <a:pt x="845637" y="344220"/>
                    <a:pt x="831738" y="343196"/>
                  </a:cubicBezTo>
                  <a:cubicBezTo>
                    <a:pt x="793260" y="344220"/>
                    <a:pt x="754636" y="348751"/>
                    <a:pt x="716743" y="355036"/>
                  </a:cubicBezTo>
                  <a:cubicBezTo>
                    <a:pt x="704893" y="356936"/>
                    <a:pt x="694652" y="365414"/>
                    <a:pt x="690994" y="377545"/>
                  </a:cubicBezTo>
                  <a:cubicBezTo>
                    <a:pt x="681630" y="367898"/>
                    <a:pt x="675193" y="374184"/>
                    <a:pt x="670804" y="389239"/>
                  </a:cubicBezTo>
                  <a:cubicBezTo>
                    <a:pt x="644615" y="406486"/>
                    <a:pt x="614769" y="448582"/>
                    <a:pt x="595311" y="478546"/>
                  </a:cubicBezTo>
                  <a:cubicBezTo>
                    <a:pt x="594287" y="463052"/>
                    <a:pt x="592970" y="447559"/>
                    <a:pt x="591653" y="432211"/>
                  </a:cubicBezTo>
                  <a:cubicBezTo>
                    <a:pt x="589751" y="410433"/>
                    <a:pt x="589751" y="385584"/>
                    <a:pt x="578486" y="367606"/>
                  </a:cubicBezTo>
                  <a:cubicBezTo>
                    <a:pt x="557125" y="335596"/>
                    <a:pt x="519818" y="344658"/>
                    <a:pt x="490411" y="339981"/>
                  </a:cubicBezTo>
                  <a:cubicBezTo>
                    <a:pt x="444179" y="335450"/>
                    <a:pt x="390632" y="335450"/>
                    <a:pt x="342937" y="335596"/>
                  </a:cubicBezTo>
                  <a:cubicBezTo>
                    <a:pt x="334744" y="336911"/>
                    <a:pt x="322454" y="336181"/>
                    <a:pt x="309140" y="335450"/>
                  </a:cubicBezTo>
                  <a:cubicBezTo>
                    <a:pt x="276661" y="333550"/>
                    <a:pt x="237452" y="331649"/>
                    <a:pt x="230282" y="360882"/>
                  </a:cubicBezTo>
                  <a:cubicBezTo>
                    <a:pt x="226918" y="349482"/>
                    <a:pt x="213896" y="346704"/>
                    <a:pt x="211848" y="360298"/>
                  </a:cubicBezTo>
                  <a:cubicBezTo>
                    <a:pt x="211117" y="374768"/>
                    <a:pt x="211555" y="389531"/>
                    <a:pt x="212433" y="404440"/>
                  </a:cubicBezTo>
                  <a:cubicBezTo>
                    <a:pt x="186391" y="429580"/>
                    <a:pt x="165470" y="459690"/>
                    <a:pt x="144548" y="489508"/>
                  </a:cubicBezTo>
                  <a:cubicBezTo>
                    <a:pt x="141183" y="446097"/>
                    <a:pt x="143671" y="395962"/>
                    <a:pt x="113532" y="370529"/>
                  </a:cubicBezTo>
                  <a:cubicBezTo>
                    <a:pt x="78126" y="349189"/>
                    <a:pt x="39209" y="343635"/>
                    <a:pt x="0" y="341881"/>
                  </a:cubicBezTo>
                  <a:cubicBezTo>
                    <a:pt x="3072" y="335596"/>
                    <a:pt x="6584" y="325949"/>
                    <a:pt x="5999" y="318348"/>
                  </a:cubicBezTo>
                  <a:cubicBezTo>
                    <a:pt x="6291" y="318494"/>
                    <a:pt x="6584" y="318787"/>
                    <a:pt x="7023" y="318933"/>
                  </a:cubicBezTo>
                  <a:cubicBezTo>
                    <a:pt x="40965" y="333403"/>
                    <a:pt x="49158" y="284146"/>
                    <a:pt x="62472" y="263390"/>
                  </a:cubicBezTo>
                  <a:cubicBezTo>
                    <a:pt x="71104" y="245704"/>
                    <a:pt x="81784" y="228749"/>
                    <a:pt x="88221" y="210040"/>
                  </a:cubicBezTo>
                  <a:cubicBezTo>
                    <a:pt x="89538" y="207847"/>
                    <a:pt x="89099" y="204485"/>
                    <a:pt x="85880" y="203755"/>
                  </a:cubicBezTo>
                  <a:cubicBezTo>
                    <a:pt x="85295" y="203462"/>
                    <a:pt x="84710" y="203316"/>
                    <a:pt x="84271" y="203170"/>
                  </a:cubicBezTo>
                  <a:cubicBezTo>
                    <a:pt x="95098" y="177883"/>
                    <a:pt x="102413" y="137249"/>
                    <a:pt x="104461" y="94277"/>
                  </a:cubicBezTo>
                  <a:cubicBezTo>
                    <a:pt x="112654" y="87992"/>
                    <a:pt x="118506" y="75714"/>
                    <a:pt x="123627" y="67382"/>
                  </a:cubicBezTo>
                  <a:cubicBezTo>
                    <a:pt x="139428" y="43557"/>
                    <a:pt x="155667" y="19586"/>
                    <a:pt x="176735" y="0"/>
                  </a:cubicBezTo>
                  <a:cubicBezTo>
                    <a:pt x="174102" y="31718"/>
                    <a:pt x="172346" y="63582"/>
                    <a:pt x="171322" y="95446"/>
                  </a:cubicBezTo>
                  <a:cubicBezTo>
                    <a:pt x="165616" y="195862"/>
                    <a:pt x="176296" y="264267"/>
                    <a:pt x="293486" y="268214"/>
                  </a:cubicBezTo>
                  <a:cubicBezTo>
                    <a:pt x="301971" y="268652"/>
                    <a:pt x="310311" y="268798"/>
                    <a:pt x="318797" y="268798"/>
                  </a:cubicBezTo>
                  <a:cubicBezTo>
                    <a:pt x="350252" y="268798"/>
                    <a:pt x="381854" y="265875"/>
                    <a:pt x="413016" y="261929"/>
                  </a:cubicBezTo>
                  <a:cubicBezTo>
                    <a:pt x="418430" y="261198"/>
                    <a:pt x="423843" y="260174"/>
                    <a:pt x="429256" y="258859"/>
                  </a:cubicBezTo>
                  <a:cubicBezTo>
                    <a:pt x="424282" y="265583"/>
                    <a:pt x="419307" y="272014"/>
                    <a:pt x="413894" y="277860"/>
                  </a:cubicBezTo>
                  <a:cubicBezTo>
                    <a:pt x="401165" y="291600"/>
                    <a:pt x="379513" y="312940"/>
                    <a:pt x="401605" y="329895"/>
                  </a:cubicBezTo>
                  <a:cubicBezTo>
                    <a:pt x="427647" y="346704"/>
                    <a:pt x="440521" y="312063"/>
                    <a:pt x="449738" y="293500"/>
                  </a:cubicBezTo>
                  <a:cubicBezTo>
                    <a:pt x="453542" y="279468"/>
                    <a:pt x="502554" y="214863"/>
                    <a:pt x="483389" y="206093"/>
                  </a:cubicBezTo>
                  <a:cubicBezTo>
                    <a:pt x="491874" y="186215"/>
                    <a:pt x="496556" y="164728"/>
                    <a:pt x="498897" y="142365"/>
                  </a:cubicBezTo>
                  <a:cubicBezTo>
                    <a:pt x="502261" y="141050"/>
                    <a:pt x="505334" y="138711"/>
                    <a:pt x="507529" y="135349"/>
                  </a:cubicBezTo>
                  <a:cubicBezTo>
                    <a:pt x="532108" y="100854"/>
                    <a:pt x="554492" y="63874"/>
                    <a:pt x="581851" y="31425"/>
                  </a:cubicBezTo>
                  <a:cubicBezTo>
                    <a:pt x="578047" y="79806"/>
                    <a:pt x="579803" y="128772"/>
                    <a:pt x="584045" y="177006"/>
                  </a:cubicBezTo>
                  <a:cubicBezTo>
                    <a:pt x="590190" y="271429"/>
                    <a:pt x="713963" y="262221"/>
                    <a:pt x="783458" y="266898"/>
                  </a:cubicBezTo>
                  <a:cubicBezTo>
                    <a:pt x="786676" y="267337"/>
                    <a:pt x="789749" y="267629"/>
                    <a:pt x="792821" y="267775"/>
                  </a:cubicBezTo>
                  <a:cubicBezTo>
                    <a:pt x="785506" y="278591"/>
                    <a:pt x="779654" y="287215"/>
                    <a:pt x="776581" y="289992"/>
                  </a:cubicBezTo>
                  <a:cubicBezTo>
                    <a:pt x="762829" y="302709"/>
                    <a:pt x="749662" y="324780"/>
                    <a:pt x="769266" y="338811"/>
                  </a:cubicBezTo>
                  <a:cubicBezTo>
                    <a:pt x="801161" y="357959"/>
                    <a:pt x="815937" y="310894"/>
                    <a:pt x="827057" y="289261"/>
                  </a:cubicBezTo>
                  <a:cubicBezTo>
                    <a:pt x="831738" y="277130"/>
                    <a:pt x="837298" y="265436"/>
                    <a:pt x="843004" y="253743"/>
                  </a:cubicBezTo>
                  <a:cubicBezTo>
                    <a:pt x="881189" y="224656"/>
                    <a:pt x="889089" y="156835"/>
                    <a:pt x="890699" y="104070"/>
                  </a:cubicBezTo>
                  <a:cubicBezTo>
                    <a:pt x="909865" y="112840"/>
                    <a:pt x="920545" y="90623"/>
                    <a:pt x="926690" y="75421"/>
                  </a:cubicBezTo>
                  <a:cubicBezTo>
                    <a:pt x="938687" y="50135"/>
                    <a:pt x="954487" y="26602"/>
                    <a:pt x="969556" y="2923"/>
                  </a:cubicBezTo>
                  <a:cubicBezTo>
                    <a:pt x="968825" y="52912"/>
                    <a:pt x="975409" y="103193"/>
                    <a:pt x="982724" y="152597"/>
                  </a:cubicBezTo>
                  <a:cubicBezTo>
                    <a:pt x="991795" y="226849"/>
                    <a:pt x="1107668" y="220417"/>
                    <a:pt x="1164580" y="226118"/>
                  </a:cubicBezTo>
                  <a:cubicBezTo>
                    <a:pt x="1262603" y="229334"/>
                    <a:pt x="1361066" y="226995"/>
                    <a:pt x="1459090" y="231234"/>
                  </a:cubicBezTo>
                  <a:cubicBezTo>
                    <a:pt x="1505761" y="236203"/>
                    <a:pt x="1552286" y="241027"/>
                    <a:pt x="1599103" y="243804"/>
                  </a:cubicBezTo>
                  <a:cubicBezTo>
                    <a:pt x="1583887" y="262659"/>
                    <a:pt x="1570720" y="283415"/>
                    <a:pt x="1556236" y="302562"/>
                  </a:cubicBezTo>
                  <a:cubicBezTo>
                    <a:pt x="1547750" y="312940"/>
                    <a:pt x="1550530" y="329018"/>
                    <a:pt x="1562088" y="33545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16021005" y="5019046"/>
              <a:ext cx="649882" cy="218964"/>
            </a:xfrm>
            <a:custGeom>
              <a:rect b="b" l="l" r="r" t="t"/>
              <a:pathLst>
                <a:path extrusionOk="0" h="218964" w="649882">
                  <a:moveTo>
                    <a:pt x="641690" y="198602"/>
                  </a:moveTo>
                  <a:cubicBezTo>
                    <a:pt x="643884" y="205472"/>
                    <a:pt x="646956" y="212195"/>
                    <a:pt x="649883" y="218919"/>
                  </a:cubicBezTo>
                  <a:cubicBezTo>
                    <a:pt x="579364" y="218042"/>
                    <a:pt x="508699" y="218626"/>
                    <a:pt x="438181" y="216726"/>
                  </a:cubicBezTo>
                  <a:cubicBezTo>
                    <a:pt x="417259" y="215265"/>
                    <a:pt x="396337" y="214680"/>
                    <a:pt x="375416" y="214680"/>
                  </a:cubicBezTo>
                  <a:cubicBezTo>
                    <a:pt x="346009" y="214680"/>
                    <a:pt x="316309" y="215849"/>
                    <a:pt x="286756" y="216872"/>
                  </a:cubicBezTo>
                  <a:cubicBezTo>
                    <a:pt x="220188" y="219211"/>
                    <a:pt x="153473" y="221550"/>
                    <a:pt x="87929" y="212195"/>
                  </a:cubicBezTo>
                  <a:cubicBezTo>
                    <a:pt x="67739" y="207664"/>
                    <a:pt x="62326" y="190563"/>
                    <a:pt x="55888" y="176531"/>
                  </a:cubicBezTo>
                  <a:cubicBezTo>
                    <a:pt x="33211" y="123765"/>
                    <a:pt x="16532" y="64422"/>
                    <a:pt x="0" y="6394"/>
                  </a:cubicBezTo>
                  <a:cubicBezTo>
                    <a:pt x="153619" y="-914"/>
                    <a:pt x="307531" y="-183"/>
                    <a:pt x="461297" y="255"/>
                  </a:cubicBezTo>
                  <a:cubicBezTo>
                    <a:pt x="495239" y="1132"/>
                    <a:pt x="529621" y="694"/>
                    <a:pt x="564002" y="1424"/>
                  </a:cubicBezTo>
                  <a:cubicBezTo>
                    <a:pt x="600871" y="61645"/>
                    <a:pt x="613599" y="133997"/>
                    <a:pt x="641690" y="19860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15445591" y="5037426"/>
              <a:ext cx="1230270" cy="527657"/>
            </a:xfrm>
            <a:custGeom>
              <a:rect b="b" l="l" r="r" t="t"/>
              <a:pathLst>
                <a:path extrusionOk="0" h="527657" w="1230270">
                  <a:moveTo>
                    <a:pt x="1192231" y="269675"/>
                  </a:moveTo>
                  <a:cubicBezTo>
                    <a:pt x="1205984" y="270260"/>
                    <a:pt x="1218712" y="270698"/>
                    <a:pt x="1230270" y="270991"/>
                  </a:cubicBezTo>
                  <a:cubicBezTo>
                    <a:pt x="1208178" y="301247"/>
                    <a:pt x="1191061" y="335157"/>
                    <a:pt x="1165311" y="363514"/>
                  </a:cubicBezTo>
                  <a:cubicBezTo>
                    <a:pt x="1150681" y="362637"/>
                    <a:pt x="1136051" y="361906"/>
                    <a:pt x="1121420" y="361321"/>
                  </a:cubicBezTo>
                  <a:cubicBezTo>
                    <a:pt x="1072701" y="361175"/>
                    <a:pt x="885432" y="342466"/>
                    <a:pt x="868460" y="393770"/>
                  </a:cubicBezTo>
                  <a:cubicBezTo>
                    <a:pt x="867729" y="394208"/>
                    <a:pt x="866997" y="394793"/>
                    <a:pt x="866266" y="395378"/>
                  </a:cubicBezTo>
                  <a:cubicBezTo>
                    <a:pt x="864510" y="397278"/>
                    <a:pt x="863633" y="399616"/>
                    <a:pt x="863633" y="401955"/>
                  </a:cubicBezTo>
                  <a:lnTo>
                    <a:pt x="863633" y="401955"/>
                  </a:lnTo>
                  <a:cubicBezTo>
                    <a:pt x="863925" y="409117"/>
                    <a:pt x="864364" y="416279"/>
                    <a:pt x="864949" y="423295"/>
                  </a:cubicBezTo>
                  <a:cubicBezTo>
                    <a:pt x="835835" y="448436"/>
                    <a:pt x="791797" y="512310"/>
                    <a:pt x="776289" y="527657"/>
                  </a:cubicBezTo>
                  <a:cubicBezTo>
                    <a:pt x="772924" y="502663"/>
                    <a:pt x="766486" y="477961"/>
                    <a:pt x="760927" y="453405"/>
                  </a:cubicBezTo>
                  <a:cubicBezTo>
                    <a:pt x="756977" y="438496"/>
                    <a:pt x="756391" y="413502"/>
                    <a:pt x="748930" y="398155"/>
                  </a:cubicBezTo>
                  <a:cubicBezTo>
                    <a:pt x="734300" y="369360"/>
                    <a:pt x="699187" y="363514"/>
                    <a:pt x="669926" y="360298"/>
                  </a:cubicBezTo>
                  <a:cubicBezTo>
                    <a:pt x="619159" y="356644"/>
                    <a:pt x="568098" y="356936"/>
                    <a:pt x="517038" y="357082"/>
                  </a:cubicBezTo>
                  <a:cubicBezTo>
                    <a:pt x="495532" y="357228"/>
                    <a:pt x="473878" y="357228"/>
                    <a:pt x="452372" y="357082"/>
                  </a:cubicBezTo>
                  <a:cubicBezTo>
                    <a:pt x="413601" y="357521"/>
                    <a:pt x="374831" y="360883"/>
                    <a:pt x="336353" y="366145"/>
                  </a:cubicBezTo>
                  <a:cubicBezTo>
                    <a:pt x="318650" y="368922"/>
                    <a:pt x="305775" y="385146"/>
                    <a:pt x="308263" y="403124"/>
                  </a:cubicBezTo>
                  <a:cubicBezTo>
                    <a:pt x="309433" y="411748"/>
                    <a:pt x="314115" y="419641"/>
                    <a:pt x="320991" y="424903"/>
                  </a:cubicBezTo>
                  <a:cubicBezTo>
                    <a:pt x="305336" y="423003"/>
                    <a:pt x="270808" y="475915"/>
                    <a:pt x="263054" y="483369"/>
                  </a:cubicBezTo>
                  <a:cubicBezTo>
                    <a:pt x="262177" y="484538"/>
                    <a:pt x="261445" y="485708"/>
                    <a:pt x="260714" y="487023"/>
                  </a:cubicBezTo>
                  <a:cubicBezTo>
                    <a:pt x="255300" y="463198"/>
                    <a:pt x="250180" y="441274"/>
                    <a:pt x="247839" y="423003"/>
                  </a:cubicBezTo>
                  <a:cubicBezTo>
                    <a:pt x="243450" y="357521"/>
                    <a:pt x="168396" y="350797"/>
                    <a:pt x="116750" y="346705"/>
                  </a:cubicBezTo>
                  <a:cubicBezTo>
                    <a:pt x="77834" y="343927"/>
                    <a:pt x="38917" y="343781"/>
                    <a:pt x="0" y="345535"/>
                  </a:cubicBezTo>
                  <a:cubicBezTo>
                    <a:pt x="9510" y="328141"/>
                    <a:pt x="19312" y="310894"/>
                    <a:pt x="29114" y="293500"/>
                  </a:cubicBezTo>
                  <a:cubicBezTo>
                    <a:pt x="42575" y="269821"/>
                    <a:pt x="55595" y="246143"/>
                    <a:pt x="68031" y="222025"/>
                  </a:cubicBezTo>
                  <a:cubicBezTo>
                    <a:pt x="71835" y="215156"/>
                    <a:pt x="71835" y="206970"/>
                    <a:pt x="68617" y="200393"/>
                  </a:cubicBezTo>
                  <a:cubicBezTo>
                    <a:pt x="74761" y="177445"/>
                    <a:pt x="74908" y="147627"/>
                    <a:pt x="74908" y="121756"/>
                  </a:cubicBezTo>
                  <a:cubicBezTo>
                    <a:pt x="80028" y="108601"/>
                    <a:pt x="86027" y="95738"/>
                    <a:pt x="92025" y="83022"/>
                  </a:cubicBezTo>
                  <a:cubicBezTo>
                    <a:pt x="106509" y="53935"/>
                    <a:pt x="122749" y="25140"/>
                    <a:pt x="143378" y="0"/>
                  </a:cubicBezTo>
                  <a:cubicBezTo>
                    <a:pt x="137965" y="54812"/>
                    <a:pt x="140891" y="134326"/>
                    <a:pt x="141183" y="145581"/>
                  </a:cubicBezTo>
                  <a:cubicBezTo>
                    <a:pt x="136209" y="217056"/>
                    <a:pt x="204972" y="228603"/>
                    <a:pt x="258373" y="231380"/>
                  </a:cubicBezTo>
                  <a:cubicBezTo>
                    <a:pt x="308994" y="234157"/>
                    <a:pt x="360200" y="238688"/>
                    <a:pt x="411553" y="239273"/>
                  </a:cubicBezTo>
                  <a:cubicBezTo>
                    <a:pt x="415064" y="239711"/>
                    <a:pt x="418576" y="240004"/>
                    <a:pt x="421941" y="240150"/>
                  </a:cubicBezTo>
                  <a:cubicBezTo>
                    <a:pt x="396191" y="271575"/>
                    <a:pt x="371320" y="309286"/>
                    <a:pt x="365175" y="318495"/>
                  </a:cubicBezTo>
                  <a:cubicBezTo>
                    <a:pt x="358591" y="328872"/>
                    <a:pt x="363858" y="343927"/>
                    <a:pt x="375123" y="348458"/>
                  </a:cubicBezTo>
                  <a:cubicBezTo>
                    <a:pt x="385218" y="352697"/>
                    <a:pt x="398678" y="348020"/>
                    <a:pt x="402628" y="337350"/>
                  </a:cubicBezTo>
                  <a:cubicBezTo>
                    <a:pt x="414625" y="301832"/>
                    <a:pt x="433938" y="269529"/>
                    <a:pt x="454567" y="238396"/>
                  </a:cubicBezTo>
                  <a:cubicBezTo>
                    <a:pt x="518501" y="225095"/>
                    <a:pt x="514990" y="153035"/>
                    <a:pt x="498604" y="83022"/>
                  </a:cubicBezTo>
                  <a:cubicBezTo>
                    <a:pt x="499775" y="80683"/>
                    <a:pt x="501091" y="78637"/>
                    <a:pt x="502554" y="76883"/>
                  </a:cubicBezTo>
                  <a:cubicBezTo>
                    <a:pt x="510747" y="63728"/>
                    <a:pt x="519233" y="50719"/>
                    <a:pt x="528304" y="38003"/>
                  </a:cubicBezTo>
                  <a:cubicBezTo>
                    <a:pt x="535034" y="84337"/>
                    <a:pt x="549664" y="130526"/>
                    <a:pt x="561515" y="175837"/>
                  </a:cubicBezTo>
                  <a:cubicBezTo>
                    <a:pt x="576145" y="274353"/>
                    <a:pt x="717329" y="269383"/>
                    <a:pt x="811841" y="266606"/>
                  </a:cubicBezTo>
                  <a:cubicBezTo>
                    <a:pt x="888650" y="264121"/>
                    <a:pt x="965460" y="265875"/>
                    <a:pt x="1042270" y="267629"/>
                  </a:cubicBezTo>
                  <a:cubicBezTo>
                    <a:pt x="1092159" y="268652"/>
                    <a:pt x="1142195" y="269675"/>
                    <a:pt x="1192231" y="26967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16342581" y="5461553"/>
              <a:ext cx="424135" cy="218826"/>
            </a:xfrm>
            <a:custGeom>
              <a:rect b="b" l="l" r="r" t="t"/>
              <a:pathLst>
                <a:path extrusionOk="0" h="218826" w="424135">
                  <a:moveTo>
                    <a:pt x="424135" y="218416"/>
                  </a:moveTo>
                  <a:cubicBezTo>
                    <a:pt x="399849" y="219147"/>
                    <a:pt x="375416" y="218708"/>
                    <a:pt x="351130" y="218562"/>
                  </a:cubicBezTo>
                  <a:cubicBezTo>
                    <a:pt x="299923" y="219147"/>
                    <a:pt x="249302" y="213593"/>
                    <a:pt x="198242" y="211985"/>
                  </a:cubicBezTo>
                  <a:cubicBezTo>
                    <a:pt x="145426" y="209646"/>
                    <a:pt x="87636" y="214470"/>
                    <a:pt x="39941" y="188306"/>
                  </a:cubicBezTo>
                  <a:cubicBezTo>
                    <a:pt x="4682" y="138756"/>
                    <a:pt x="19312" y="68304"/>
                    <a:pt x="0" y="11738"/>
                  </a:cubicBezTo>
                  <a:cubicBezTo>
                    <a:pt x="120115" y="-8725"/>
                    <a:pt x="243889" y="922"/>
                    <a:pt x="364443" y="15246"/>
                  </a:cubicBezTo>
                  <a:cubicBezTo>
                    <a:pt x="372197" y="18023"/>
                    <a:pt x="384779" y="16562"/>
                    <a:pt x="386681" y="26208"/>
                  </a:cubicBezTo>
                  <a:cubicBezTo>
                    <a:pt x="407018" y="87744"/>
                    <a:pt x="424135" y="153226"/>
                    <a:pt x="424135" y="21841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16141120" y="5506178"/>
              <a:ext cx="632618" cy="383684"/>
            </a:xfrm>
            <a:custGeom>
              <a:rect b="b" l="l" r="r" t="t"/>
              <a:pathLst>
                <a:path extrusionOk="0" h="383684" w="632618">
                  <a:moveTo>
                    <a:pt x="621207" y="240442"/>
                  </a:moveTo>
                  <a:cubicBezTo>
                    <a:pt x="625157" y="240442"/>
                    <a:pt x="628961" y="240296"/>
                    <a:pt x="632619" y="239857"/>
                  </a:cubicBezTo>
                  <a:cubicBezTo>
                    <a:pt x="602041" y="278591"/>
                    <a:pt x="578925" y="323026"/>
                    <a:pt x="556102" y="366875"/>
                  </a:cubicBezTo>
                  <a:cubicBezTo>
                    <a:pt x="553029" y="372137"/>
                    <a:pt x="551859" y="377984"/>
                    <a:pt x="552591" y="383684"/>
                  </a:cubicBezTo>
                  <a:cubicBezTo>
                    <a:pt x="377026" y="379445"/>
                    <a:pt x="201314" y="372137"/>
                    <a:pt x="25750" y="368922"/>
                  </a:cubicBezTo>
                  <a:cubicBezTo>
                    <a:pt x="17118" y="367898"/>
                    <a:pt x="8632" y="367168"/>
                    <a:pt x="0" y="366437"/>
                  </a:cubicBezTo>
                  <a:cubicBezTo>
                    <a:pt x="2487" y="360882"/>
                    <a:pt x="4389" y="355036"/>
                    <a:pt x="5560" y="349481"/>
                  </a:cubicBezTo>
                  <a:cubicBezTo>
                    <a:pt x="21653" y="303439"/>
                    <a:pt x="43745" y="259590"/>
                    <a:pt x="57790" y="212817"/>
                  </a:cubicBezTo>
                  <a:cubicBezTo>
                    <a:pt x="58083" y="211794"/>
                    <a:pt x="58376" y="210771"/>
                    <a:pt x="58668" y="209747"/>
                  </a:cubicBezTo>
                  <a:cubicBezTo>
                    <a:pt x="73298" y="185776"/>
                    <a:pt x="79297" y="152889"/>
                    <a:pt x="81638" y="124094"/>
                  </a:cubicBezTo>
                  <a:cubicBezTo>
                    <a:pt x="103730" y="123802"/>
                    <a:pt x="115873" y="89599"/>
                    <a:pt x="127285" y="71767"/>
                  </a:cubicBezTo>
                  <a:cubicBezTo>
                    <a:pt x="141915" y="47504"/>
                    <a:pt x="157862" y="24117"/>
                    <a:pt x="172639" y="0"/>
                  </a:cubicBezTo>
                  <a:cubicBezTo>
                    <a:pt x="173809" y="18124"/>
                    <a:pt x="174687" y="36395"/>
                    <a:pt x="174248" y="55689"/>
                  </a:cubicBezTo>
                  <a:cubicBezTo>
                    <a:pt x="176443" y="91500"/>
                    <a:pt x="171322" y="133887"/>
                    <a:pt x="187416" y="166921"/>
                  </a:cubicBezTo>
                  <a:cubicBezTo>
                    <a:pt x="185075" y="166921"/>
                    <a:pt x="182880" y="167359"/>
                    <a:pt x="180686" y="168382"/>
                  </a:cubicBezTo>
                  <a:cubicBezTo>
                    <a:pt x="159911" y="185630"/>
                    <a:pt x="153180" y="218810"/>
                    <a:pt x="136941" y="240881"/>
                  </a:cubicBezTo>
                  <a:cubicBezTo>
                    <a:pt x="124505" y="262805"/>
                    <a:pt x="111191" y="284145"/>
                    <a:pt x="97293" y="305193"/>
                  </a:cubicBezTo>
                  <a:cubicBezTo>
                    <a:pt x="84564" y="319664"/>
                    <a:pt x="75493" y="338811"/>
                    <a:pt x="93488" y="353574"/>
                  </a:cubicBezTo>
                  <a:cubicBezTo>
                    <a:pt x="99633" y="357667"/>
                    <a:pt x="105047" y="359275"/>
                    <a:pt x="110021" y="359275"/>
                  </a:cubicBezTo>
                  <a:cubicBezTo>
                    <a:pt x="132405" y="359275"/>
                    <a:pt x="143232" y="323610"/>
                    <a:pt x="152449" y="304609"/>
                  </a:cubicBezTo>
                  <a:cubicBezTo>
                    <a:pt x="169420" y="266313"/>
                    <a:pt x="192097" y="229480"/>
                    <a:pt x="204680" y="189723"/>
                  </a:cubicBezTo>
                  <a:cubicBezTo>
                    <a:pt x="264957" y="235034"/>
                    <a:pt x="347618" y="226264"/>
                    <a:pt x="419015" y="231380"/>
                  </a:cubicBezTo>
                  <a:cubicBezTo>
                    <a:pt x="480463" y="237957"/>
                    <a:pt x="542349" y="239565"/>
                    <a:pt x="604089" y="239419"/>
                  </a:cubicBezTo>
                  <a:cubicBezTo>
                    <a:pt x="610088" y="240004"/>
                    <a:pt x="615940" y="240442"/>
                    <a:pt x="621207" y="24044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15801841" y="5460282"/>
              <a:ext cx="356237" cy="223779"/>
            </a:xfrm>
            <a:custGeom>
              <a:rect b="b" l="l" r="r" t="t"/>
              <a:pathLst>
                <a:path extrusionOk="0" h="223779" w="356237">
                  <a:moveTo>
                    <a:pt x="333427" y="7747"/>
                  </a:moveTo>
                  <a:cubicBezTo>
                    <a:pt x="345131" y="78345"/>
                    <a:pt x="374831" y="155228"/>
                    <a:pt x="339425" y="223779"/>
                  </a:cubicBezTo>
                  <a:cubicBezTo>
                    <a:pt x="252082" y="213840"/>
                    <a:pt x="164007" y="215009"/>
                    <a:pt x="76663" y="205509"/>
                  </a:cubicBezTo>
                  <a:cubicBezTo>
                    <a:pt x="43598" y="203755"/>
                    <a:pt x="47256" y="163998"/>
                    <a:pt x="37307" y="140173"/>
                  </a:cubicBezTo>
                  <a:cubicBezTo>
                    <a:pt x="23847" y="96177"/>
                    <a:pt x="14338" y="51012"/>
                    <a:pt x="0" y="7162"/>
                  </a:cubicBezTo>
                  <a:cubicBezTo>
                    <a:pt x="43891" y="1023"/>
                    <a:pt x="87928" y="0"/>
                    <a:pt x="132113" y="0"/>
                  </a:cubicBezTo>
                  <a:cubicBezTo>
                    <a:pt x="150547" y="0"/>
                    <a:pt x="168981" y="146"/>
                    <a:pt x="187415" y="146"/>
                  </a:cubicBezTo>
                  <a:cubicBezTo>
                    <a:pt x="200729" y="438"/>
                    <a:pt x="214335" y="438"/>
                    <a:pt x="227795" y="292"/>
                  </a:cubicBezTo>
                  <a:cubicBezTo>
                    <a:pt x="263493" y="292"/>
                    <a:pt x="299045" y="0"/>
                    <a:pt x="333427" y="774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15744637" y="5693124"/>
              <a:ext cx="409504" cy="178614"/>
            </a:xfrm>
            <a:custGeom>
              <a:rect b="b" l="l" r="r" t="t"/>
              <a:pathLst>
                <a:path extrusionOk="0" h="178614" w="409504">
                  <a:moveTo>
                    <a:pt x="409505" y="55397"/>
                  </a:moveTo>
                  <a:cubicBezTo>
                    <a:pt x="405408" y="63436"/>
                    <a:pt x="401312" y="71329"/>
                    <a:pt x="397069" y="79222"/>
                  </a:cubicBezTo>
                  <a:cubicBezTo>
                    <a:pt x="382585" y="106262"/>
                    <a:pt x="367954" y="133157"/>
                    <a:pt x="352007" y="159467"/>
                  </a:cubicBezTo>
                  <a:cubicBezTo>
                    <a:pt x="347911" y="164436"/>
                    <a:pt x="346155" y="170575"/>
                    <a:pt x="346448" y="176568"/>
                  </a:cubicBezTo>
                  <a:cubicBezTo>
                    <a:pt x="304312" y="175106"/>
                    <a:pt x="262177" y="175983"/>
                    <a:pt x="220041" y="178614"/>
                  </a:cubicBezTo>
                  <a:cubicBezTo>
                    <a:pt x="223991" y="173791"/>
                    <a:pt x="228673" y="169552"/>
                    <a:pt x="233940" y="165898"/>
                  </a:cubicBezTo>
                  <a:cubicBezTo>
                    <a:pt x="185074" y="168236"/>
                    <a:pt x="136355" y="170721"/>
                    <a:pt x="87490" y="171452"/>
                  </a:cubicBezTo>
                  <a:cubicBezTo>
                    <a:pt x="58375" y="171598"/>
                    <a:pt x="29114" y="171598"/>
                    <a:pt x="0" y="171452"/>
                  </a:cubicBezTo>
                  <a:cubicBezTo>
                    <a:pt x="14923" y="145873"/>
                    <a:pt x="22969" y="102023"/>
                    <a:pt x="33357" y="86238"/>
                  </a:cubicBezTo>
                  <a:cubicBezTo>
                    <a:pt x="44476" y="57443"/>
                    <a:pt x="58083" y="29379"/>
                    <a:pt x="67153" y="0"/>
                  </a:cubicBezTo>
                  <a:cubicBezTo>
                    <a:pt x="107533" y="50281"/>
                    <a:pt x="186391" y="35664"/>
                    <a:pt x="244035" y="43119"/>
                  </a:cubicBezTo>
                  <a:cubicBezTo>
                    <a:pt x="291437" y="45311"/>
                    <a:pt x="348203" y="52620"/>
                    <a:pt x="397654" y="56274"/>
                  </a:cubicBezTo>
                  <a:cubicBezTo>
                    <a:pt x="401897" y="56420"/>
                    <a:pt x="405847" y="56127"/>
                    <a:pt x="409505" y="5539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15636811" y="5470514"/>
              <a:ext cx="169566" cy="394062"/>
            </a:xfrm>
            <a:custGeom>
              <a:rect b="b" l="l" r="r" t="t"/>
              <a:pathLst>
                <a:path extrusionOk="0" h="394062" w="169566">
                  <a:moveTo>
                    <a:pt x="136063" y="0"/>
                  </a:moveTo>
                  <a:cubicBezTo>
                    <a:pt x="146011" y="70013"/>
                    <a:pt x="152156" y="142073"/>
                    <a:pt x="169566" y="210186"/>
                  </a:cubicBezTo>
                  <a:cubicBezTo>
                    <a:pt x="129772" y="255059"/>
                    <a:pt x="107826" y="314256"/>
                    <a:pt x="73152" y="363514"/>
                  </a:cubicBezTo>
                  <a:cubicBezTo>
                    <a:pt x="65544" y="373014"/>
                    <a:pt x="59106" y="383977"/>
                    <a:pt x="60570" y="394062"/>
                  </a:cubicBezTo>
                  <a:cubicBezTo>
                    <a:pt x="40380" y="394062"/>
                    <a:pt x="20190" y="393916"/>
                    <a:pt x="0" y="393770"/>
                  </a:cubicBezTo>
                  <a:cubicBezTo>
                    <a:pt x="15215" y="358544"/>
                    <a:pt x="32187" y="324634"/>
                    <a:pt x="50036" y="290431"/>
                  </a:cubicBezTo>
                  <a:cubicBezTo>
                    <a:pt x="50767" y="295108"/>
                    <a:pt x="58522" y="294962"/>
                    <a:pt x="58229" y="289846"/>
                  </a:cubicBezTo>
                  <a:cubicBezTo>
                    <a:pt x="57790" y="284292"/>
                    <a:pt x="58522" y="278884"/>
                    <a:pt x="59253" y="273183"/>
                  </a:cubicBezTo>
                  <a:cubicBezTo>
                    <a:pt x="61301" y="269968"/>
                    <a:pt x="60716" y="266021"/>
                    <a:pt x="58522" y="263683"/>
                  </a:cubicBezTo>
                  <a:cubicBezTo>
                    <a:pt x="101827" y="223926"/>
                    <a:pt x="89977" y="146312"/>
                    <a:pt x="74761" y="77175"/>
                  </a:cubicBezTo>
                  <a:cubicBezTo>
                    <a:pt x="75639" y="77906"/>
                    <a:pt x="76517" y="78491"/>
                    <a:pt x="77541" y="79075"/>
                  </a:cubicBezTo>
                  <a:cubicBezTo>
                    <a:pt x="81199" y="80830"/>
                    <a:pt x="84564" y="81707"/>
                    <a:pt x="87636" y="81707"/>
                  </a:cubicBezTo>
                  <a:cubicBezTo>
                    <a:pt x="111922" y="81707"/>
                    <a:pt x="116897" y="30549"/>
                    <a:pt x="129918" y="13301"/>
                  </a:cubicBezTo>
                  <a:cubicBezTo>
                    <a:pt x="136063" y="13301"/>
                    <a:pt x="134453" y="4677"/>
                    <a:pt x="136063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15194095" y="5447127"/>
              <a:ext cx="463988" cy="240634"/>
            </a:xfrm>
            <a:custGeom>
              <a:rect b="b" l="l" r="r" t="t"/>
              <a:pathLst>
                <a:path extrusionOk="0" h="240634" w="463988">
                  <a:moveTo>
                    <a:pt x="432036" y="15201"/>
                  </a:moveTo>
                  <a:cubicBezTo>
                    <a:pt x="442277" y="84045"/>
                    <a:pt x="475780" y="163267"/>
                    <a:pt x="459687" y="235765"/>
                  </a:cubicBezTo>
                  <a:cubicBezTo>
                    <a:pt x="449446" y="237665"/>
                    <a:pt x="439058" y="238542"/>
                    <a:pt x="428671" y="239127"/>
                  </a:cubicBezTo>
                  <a:cubicBezTo>
                    <a:pt x="402775" y="240442"/>
                    <a:pt x="376733" y="240442"/>
                    <a:pt x="350837" y="240442"/>
                  </a:cubicBezTo>
                  <a:cubicBezTo>
                    <a:pt x="283098" y="241758"/>
                    <a:pt x="215945" y="236057"/>
                    <a:pt x="148498" y="231088"/>
                  </a:cubicBezTo>
                  <a:cubicBezTo>
                    <a:pt x="108411" y="228164"/>
                    <a:pt x="67300" y="232257"/>
                    <a:pt x="28090" y="221879"/>
                  </a:cubicBezTo>
                  <a:lnTo>
                    <a:pt x="28090" y="221879"/>
                  </a:lnTo>
                  <a:cubicBezTo>
                    <a:pt x="15655" y="165898"/>
                    <a:pt x="13021" y="106555"/>
                    <a:pt x="0" y="50281"/>
                  </a:cubicBezTo>
                  <a:cubicBezTo>
                    <a:pt x="5999" y="46919"/>
                    <a:pt x="10973" y="41657"/>
                    <a:pt x="13899" y="35372"/>
                  </a:cubicBezTo>
                  <a:cubicBezTo>
                    <a:pt x="104315" y="17832"/>
                    <a:pt x="199997" y="0"/>
                    <a:pt x="294217" y="0"/>
                  </a:cubicBezTo>
                  <a:cubicBezTo>
                    <a:pt x="340742" y="0"/>
                    <a:pt x="386974" y="4239"/>
                    <a:pt x="432036" y="1520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15108360" y="5712271"/>
              <a:ext cx="560929" cy="152012"/>
            </a:xfrm>
            <a:custGeom>
              <a:rect b="b" l="l" r="r" t="t"/>
              <a:pathLst>
                <a:path extrusionOk="0" h="152012" w="560929">
                  <a:moveTo>
                    <a:pt x="560930" y="34203"/>
                  </a:moveTo>
                  <a:cubicBezTo>
                    <a:pt x="548640" y="46773"/>
                    <a:pt x="539423" y="63728"/>
                    <a:pt x="528450" y="76591"/>
                  </a:cubicBezTo>
                  <a:cubicBezTo>
                    <a:pt x="519233" y="96031"/>
                    <a:pt x="480170" y="128480"/>
                    <a:pt x="483827" y="152012"/>
                  </a:cubicBezTo>
                  <a:cubicBezTo>
                    <a:pt x="452519" y="151866"/>
                    <a:pt x="421063" y="151574"/>
                    <a:pt x="389754" y="151281"/>
                  </a:cubicBezTo>
                  <a:cubicBezTo>
                    <a:pt x="259836" y="150258"/>
                    <a:pt x="129918" y="149235"/>
                    <a:pt x="0" y="150404"/>
                  </a:cubicBezTo>
                  <a:cubicBezTo>
                    <a:pt x="5560" y="137542"/>
                    <a:pt x="10388" y="124387"/>
                    <a:pt x="16240" y="115763"/>
                  </a:cubicBezTo>
                  <a:cubicBezTo>
                    <a:pt x="35552" y="76737"/>
                    <a:pt x="56327" y="38588"/>
                    <a:pt x="76371" y="0"/>
                  </a:cubicBezTo>
                  <a:cubicBezTo>
                    <a:pt x="114702" y="30549"/>
                    <a:pt x="172200" y="22071"/>
                    <a:pt x="218432" y="26894"/>
                  </a:cubicBezTo>
                  <a:cubicBezTo>
                    <a:pt x="292023" y="33764"/>
                    <a:pt x="365760" y="40634"/>
                    <a:pt x="439790" y="40634"/>
                  </a:cubicBezTo>
                  <a:cubicBezTo>
                    <a:pt x="445788" y="40634"/>
                    <a:pt x="451787" y="40634"/>
                    <a:pt x="457785" y="40488"/>
                  </a:cubicBezTo>
                  <a:cubicBezTo>
                    <a:pt x="467295" y="40049"/>
                    <a:pt x="477098" y="40049"/>
                    <a:pt x="486900" y="40196"/>
                  </a:cubicBezTo>
                  <a:cubicBezTo>
                    <a:pt x="511918" y="40049"/>
                    <a:pt x="537228" y="40196"/>
                    <a:pt x="560930" y="3420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14981076" y="5501062"/>
              <a:ext cx="188878" cy="363367"/>
            </a:xfrm>
            <a:custGeom>
              <a:rect b="b" l="l" r="r" t="t"/>
              <a:pathLst>
                <a:path extrusionOk="0" h="363367" w="188878">
                  <a:moveTo>
                    <a:pt x="188732" y="163121"/>
                  </a:moveTo>
                  <a:cubicBezTo>
                    <a:pt x="188732" y="165167"/>
                    <a:pt x="188879" y="167213"/>
                    <a:pt x="188879" y="169406"/>
                  </a:cubicBezTo>
                  <a:cubicBezTo>
                    <a:pt x="180978" y="171160"/>
                    <a:pt x="173516" y="177591"/>
                    <a:pt x="170444" y="186215"/>
                  </a:cubicBezTo>
                  <a:cubicBezTo>
                    <a:pt x="154497" y="212817"/>
                    <a:pt x="138111" y="239127"/>
                    <a:pt x="122456" y="265875"/>
                  </a:cubicBezTo>
                  <a:cubicBezTo>
                    <a:pt x="104900" y="295254"/>
                    <a:pt x="88221" y="325218"/>
                    <a:pt x="69787" y="354013"/>
                  </a:cubicBezTo>
                  <a:cubicBezTo>
                    <a:pt x="67592" y="356498"/>
                    <a:pt x="65983" y="359275"/>
                    <a:pt x="64813" y="362198"/>
                  </a:cubicBezTo>
                  <a:cubicBezTo>
                    <a:pt x="51206" y="362344"/>
                    <a:pt x="37600" y="362490"/>
                    <a:pt x="23994" y="362783"/>
                  </a:cubicBezTo>
                  <a:cubicBezTo>
                    <a:pt x="15947" y="362929"/>
                    <a:pt x="8047" y="363075"/>
                    <a:pt x="0" y="363367"/>
                  </a:cubicBezTo>
                  <a:cubicBezTo>
                    <a:pt x="16825" y="323464"/>
                    <a:pt x="32918" y="283122"/>
                    <a:pt x="54425" y="245704"/>
                  </a:cubicBezTo>
                  <a:cubicBezTo>
                    <a:pt x="96414" y="217348"/>
                    <a:pt x="94073" y="151135"/>
                    <a:pt x="85149" y="86091"/>
                  </a:cubicBezTo>
                  <a:cubicBezTo>
                    <a:pt x="85441" y="86384"/>
                    <a:pt x="85880" y="86822"/>
                    <a:pt x="86319" y="87114"/>
                  </a:cubicBezTo>
                  <a:cubicBezTo>
                    <a:pt x="91001" y="90184"/>
                    <a:pt x="95536" y="91500"/>
                    <a:pt x="99633" y="91500"/>
                  </a:cubicBezTo>
                  <a:cubicBezTo>
                    <a:pt x="123773" y="91500"/>
                    <a:pt x="140013" y="47504"/>
                    <a:pt x="156838" y="32741"/>
                  </a:cubicBezTo>
                  <a:cubicBezTo>
                    <a:pt x="165616" y="21779"/>
                    <a:pt x="174248" y="10670"/>
                    <a:pt x="183319" y="0"/>
                  </a:cubicBezTo>
                  <a:cubicBezTo>
                    <a:pt x="186245" y="54227"/>
                    <a:pt x="187123" y="108747"/>
                    <a:pt x="188732" y="16312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14597613" y="5462036"/>
              <a:ext cx="408844" cy="231520"/>
            </a:xfrm>
            <a:custGeom>
              <a:rect b="b" l="l" r="r" t="t"/>
              <a:pathLst>
                <a:path extrusionOk="0" h="231520" w="408844">
                  <a:moveTo>
                    <a:pt x="408773" y="191038"/>
                  </a:moveTo>
                  <a:cubicBezTo>
                    <a:pt x="409212" y="204632"/>
                    <a:pt x="407750" y="219102"/>
                    <a:pt x="400434" y="230941"/>
                  </a:cubicBezTo>
                  <a:cubicBezTo>
                    <a:pt x="329623" y="233134"/>
                    <a:pt x="258958" y="228603"/>
                    <a:pt x="188147" y="225680"/>
                  </a:cubicBezTo>
                  <a:cubicBezTo>
                    <a:pt x="147328" y="223633"/>
                    <a:pt x="103876" y="226264"/>
                    <a:pt x="65398" y="210332"/>
                  </a:cubicBezTo>
                  <a:cubicBezTo>
                    <a:pt x="43745" y="140319"/>
                    <a:pt x="29261" y="67674"/>
                    <a:pt x="0" y="0"/>
                  </a:cubicBezTo>
                  <a:cubicBezTo>
                    <a:pt x="11997" y="17540"/>
                    <a:pt x="32480" y="15932"/>
                    <a:pt x="52524" y="14324"/>
                  </a:cubicBezTo>
                  <a:cubicBezTo>
                    <a:pt x="61740" y="13593"/>
                    <a:pt x="70812" y="12863"/>
                    <a:pt x="79005" y="14032"/>
                  </a:cubicBezTo>
                  <a:cubicBezTo>
                    <a:pt x="118653" y="15640"/>
                    <a:pt x="158155" y="14763"/>
                    <a:pt x="197510" y="14032"/>
                  </a:cubicBezTo>
                  <a:cubicBezTo>
                    <a:pt x="260860" y="12863"/>
                    <a:pt x="323917" y="11693"/>
                    <a:pt x="387267" y="20025"/>
                  </a:cubicBezTo>
                  <a:cubicBezTo>
                    <a:pt x="392826" y="77321"/>
                    <a:pt x="404677" y="133741"/>
                    <a:pt x="408773" y="19103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14552259" y="5717533"/>
              <a:ext cx="424866" cy="162682"/>
            </a:xfrm>
            <a:custGeom>
              <a:rect b="b" l="l" r="r" t="t"/>
              <a:pathLst>
                <a:path extrusionOk="0" h="162682" w="424866">
                  <a:moveTo>
                    <a:pt x="424867" y="43557"/>
                  </a:moveTo>
                  <a:cubicBezTo>
                    <a:pt x="420478" y="51596"/>
                    <a:pt x="416820" y="58466"/>
                    <a:pt x="414040" y="62413"/>
                  </a:cubicBezTo>
                  <a:cubicBezTo>
                    <a:pt x="398386" y="91207"/>
                    <a:pt x="382731" y="119856"/>
                    <a:pt x="366784" y="148504"/>
                  </a:cubicBezTo>
                  <a:cubicBezTo>
                    <a:pt x="244474" y="152304"/>
                    <a:pt x="122310" y="159028"/>
                    <a:pt x="0" y="162682"/>
                  </a:cubicBezTo>
                  <a:cubicBezTo>
                    <a:pt x="7315" y="149966"/>
                    <a:pt x="12143" y="133157"/>
                    <a:pt x="17849" y="122487"/>
                  </a:cubicBezTo>
                  <a:cubicBezTo>
                    <a:pt x="21507" y="109624"/>
                    <a:pt x="57644" y="41657"/>
                    <a:pt x="68763" y="0"/>
                  </a:cubicBezTo>
                  <a:cubicBezTo>
                    <a:pt x="84271" y="17686"/>
                    <a:pt x="109435" y="24556"/>
                    <a:pt x="147474" y="29672"/>
                  </a:cubicBezTo>
                  <a:cubicBezTo>
                    <a:pt x="231307" y="36249"/>
                    <a:pt x="315431" y="40049"/>
                    <a:pt x="399410" y="41365"/>
                  </a:cubicBezTo>
                  <a:cubicBezTo>
                    <a:pt x="408773" y="42827"/>
                    <a:pt x="417112" y="43411"/>
                    <a:pt x="424867" y="4355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14451602" y="5489808"/>
              <a:ext cx="154789" cy="392600"/>
            </a:xfrm>
            <a:custGeom>
              <a:rect b="b" l="l" r="r" t="t"/>
              <a:pathLst>
                <a:path extrusionOk="0" h="392600" w="154789">
                  <a:moveTo>
                    <a:pt x="149084" y="161805"/>
                  </a:moveTo>
                  <a:cubicBezTo>
                    <a:pt x="149962" y="176568"/>
                    <a:pt x="151864" y="188846"/>
                    <a:pt x="154789" y="199224"/>
                  </a:cubicBezTo>
                  <a:cubicBezTo>
                    <a:pt x="150839" y="203170"/>
                    <a:pt x="148498" y="208871"/>
                    <a:pt x="145280" y="213402"/>
                  </a:cubicBezTo>
                  <a:cubicBezTo>
                    <a:pt x="124066" y="252866"/>
                    <a:pt x="103144" y="292623"/>
                    <a:pt x="79589" y="330773"/>
                  </a:cubicBezTo>
                  <a:cubicBezTo>
                    <a:pt x="70811" y="348458"/>
                    <a:pt x="46378" y="372283"/>
                    <a:pt x="53840" y="391577"/>
                  </a:cubicBezTo>
                  <a:cubicBezTo>
                    <a:pt x="35844" y="392016"/>
                    <a:pt x="17995" y="392308"/>
                    <a:pt x="0" y="392600"/>
                  </a:cubicBezTo>
                  <a:cubicBezTo>
                    <a:pt x="8632" y="376230"/>
                    <a:pt x="11997" y="351236"/>
                    <a:pt x="20336" y="338958"/>
                  </a:cubicBezTo>
                  <a:cubicBezTo>
                    <a:pt x="26335" y="324634"/>
                    <a:pt x="33065" y="310602"/>
                    <a:pt x="39356" y="296277"/>
                  </a:cubicBezTo>
                  <a:cubicBezTo>
                    <a:pt x="61447" y="295108"/>
                    <a:pt x="81345" y="282538"/>
                    <a:pt x="86466" y="259151"/>
                  </a:cubicBezTo>
                  <a:cubicBezTo>
                    <a:pt x="93342" y="234596"/>
                    <a:pt x="85003" y="209748"/>
                    <a:pt x="76810" y="186507"/>
                  </a:cubicBezTo>
                  <a:cubicBezTo>
                    <a:pt x="67739" y="160344"/>
                    <a:pt x="62911" y="132864"/>
                    <a:pt x="53401" y="106993"/>
                  </a:cubicBezTo>
                  <a:cubicBezTo>
                    <a:pt x="61886" y="96031"/>
                    <a:pt x="69641" y="83753"/>
                    <a:pt x="77248" y="76883"/>
                  </a:cubicBezTo>
                  <a:cubicBezTo>
                    <a:pt x="94366" y="54227"/>
                    <a:pt x="101974" y="30110"/>
                    <a:pt x="116604" y="5116"/>
                  </a:cubicBezTo>
                  <a:cubicBezTo>
                    <a:pt x="117336" y="3362"/>
                    <a:pt x="118213" y="1608"/>
                    <a:pt x="119091" y="0"/>
                  </a:cubicBezTo>
                  <a:cubicBezTo>
                    <a:pt x="127723" y="53643"/>
                    <a:pt x="141622" y="105970"/>
                    <a:pt x="149084" y="16180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12622216" y="5464667"/>
              <a:ext cx="1850745" cy="266313"/>
            </a:xfrm>
            <a:custGeom>
              <a:rect b="b" l="l" r="r" t="t"/>
              <a:pathLst>
                <a:path extrusionOk="0" h="266313" w="1850745">
                  <a:moveTo>
                    <a:pt x="1821485" y="156982"/>
                  </a:moveTo>
                  <a:cubicBezTo>
                    <a:pt x="1831287" y="189577"/>
                    <a:pt x="1839773" y="222756"/>
                    <a:pt x="1850746" y="254913"/>
                  </a:cubicBezTo>
                  <a:cubicBezTo>
                    <a:pt x="1733995" y="253305"/>
                    <a:pt x="1617683" y="233134"/>
                    <a:pt x="1500640" y="239273"/>
                  </a:cubicBezTo>
                  <a:cubicBezTo>
                    <a:pt x="1399105" y="244096"/>
                    <a:pt x="1297570" y="243512"/>
                    <a:pt x="1196035" y="243950"/>
                  </a:cubicBezTo>
                  <a:cubicBezTo>
                    <a:pt x="1112935" y="245996"/>
                    <a:pt x="1031736" y="254328"/>
                    <a:pt x="947318" y="255789"/>
                  </a:cubicBezTo>
                  <a:cubicBezTo>
                    <a:pt x="893479" y="257544"/>
                    <a:pt x="839785" y="254036"/>
                    <a:pt x="785945" y="250528"/>
                  </a:cubicBezTo>
                  <a:cubicBezTo>
                    <a:pt x="736787" y="247312"/>
                    <a:pt x="687483" y="244096"/>
                    <a:pt x="638178" y="244973"/>
                  </a:cubicBezTo>
                  <a:cubicBezTo>
                    <a:pt x="508114" y="244096"/>
                    <a:pt x="379805" y="261636"/>
                    <a:pt x="247546" y="266313"/>
                  </a:cubicBezTo>
                  <a:cubicBezTo>
                    <a:pt x="183173" y="264267"/>
                    <a:pt x="104461" y="272599"/>
                    <a:pt x="49305" y="235180"/>
                  </a:cubicBezTo>
                  <a:cubicBezTo>
                    <a:pt x="30577" y="171891"/>
                    <a:pt x="13753" y="107870"/>
                    <a:pt x="0" y="43265"/>
                  </a:cubicBezTo>
                  <a:cubicBezTo>
                    <a:pt x="132844" y="18417"/>
                    <a:pt x="268761" y="10378"/>
                    <a:pt x="403506" y="3069"/>
                  </a:cubicBezTo>
                  <a:cubicBezTo>
                    <a:pt x="432621" y="877"/>
                    <a:pt x="461882" y="0"/>
                    <a:pt x="490996" y="0"/>
                  </a:cubicBezTo>
                  <a:cubicBezTo>
                    <a:pt x="573804" y="0"/>
                    <a:pt x="656759" y="6870"/>
                    <a:pt x="739421" y="7016"/>
                  </a:cubicBezTo>
                  <a:cubicBezTo>
                    <a:pt x="936785" y="9208"/>
                    <a:pt x="1133564" y="18709"/>
                    <a:pt x="1329903" y="38880"/>
                  </a:cubicBezTo>
                  <a:cubicBezTo>
                    <a:pt x="1399544" y="43850"/>
                    <a:pt x="1469331" y="41219"/>
                    <a:pt x="1539118" y="38734"/>
                  </a:cubicBezTo>
                  <a:cubicBezTo>
                    <a:pt x="1615781" y="35957"/>
                    <a:pt x="1692445" y="33180"/>
                    <a:pt x="1768962" y="40342"/>
                  </a:cubicBezTo>
                  <a:cubicBezTo>
                    <a:pt x="1784909" y="80099"/>
                    <a:pt x="1804806" y="117809"/>
                    <a:pt x="1821485" y="15698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12586079" y="5760652"/>
              <a:ext cx="1872544" cy="149527"/>
            </a:xfrm>
            <a:custGeom>
              <a:rect b="b" l="l" r="r" t="t"/>
              <a:pathLst>
                <a:path extrusionOk="0" h="149527" w="1872544">
                  <a:moveTo>
                    <a:pt x="1872545" y="24848"/>
                  </a:moveTo>
                  <a:cubicBezTo>
                    <a:pt x="1865669" y="36249"/>
                    <a:pt x="1859670" y="47942"/>
                    <a:pt x="1855427" y="52912"/>
                  </a:cubicBezTo>
                  <a:cubicBezTo>
                    <a:pt x="1848259" y="71621"/>
                    <a:pt x="1818120" y="101293"/>
                    <a:pt x="1823826" y="122194"/>
                  </a:cubicBezTo>
                  <a:cubicBezTo>
                    <a:pt x="1619000" y="128187"/>
                    <a:pt x="1414175" y="124679"/>
                    <a:pt x="1209495" y="121025"/>
                  </a:cubicBezTo>
                  <a:cubicBezTo>
                    <a:pt x="1021495" y="117663"/>
                    <a:pt x="833494" y="114448"/>
                    <a:pt x="645347" y="118687"/>
                  </a:cubicBezTo>
                  <a:cubicBezTo>
                    <a:pt x="449592" y="125995"/>
                    <a:pt x="253691" y="129941"/>
                    <a:pt x="58375" y="144704"/>
                  </a:cubicBezTo>
                  <a:cubicBezTo>
                    <a:pt x="38917" y="146312"/>
                    <a:pt x="19312" y="147920"/>
                    <a:pt x="0" y="149527"/>
                  </a:cubicBezTo>
                  <a:cubicBezTo>
                    <a:pt x="10827" y="122341"/>
                    <a:pt x="22092" y="95300"/>
                    <a:pt x="33357" y="68406"/>
                  </a:cubicBezTo>
                  <a:cubicBezTo>
                    <a:pt x="36137" y="58174"/>
                    <a:pt x="53840" y="24848"/>
                    <a:pt x="59985" y="0"/>
                  </a:cubicBezTo>
                  <a:cubicBezTo>
                    <a:pt x="105485" y="32156"/>
                    <a:pt x="182441" y="30841"/>
                    <a:pt x="233940" y="35372"/>
                  </a:cubicBezTo>
                  <a:cubicBezTo>
                    <a:pt x="240963" y="35518"/>
                    <a:pt x="247839" y="35518"/>
                    <a:pt x="254862" y="35518"/>
                  </a:cubicBezTo>
                  <a:cubicBezTo>
                    <a:pt x="323039" y="35518"/>
                    <a:pt x="389754" y="30256"/>
                    <a:pt x="456761" y="25140"/>
                  </a:cubicBezTo>
                  <a:cubicBezTo>
                    <a:pt x="528450" y="19586"/>
                    <a:pt x="600285" y="14032"/>
                    <a:pt x="674315" y="14909"/>
                  </a:cubicBezTo>
                  <a:cubicBezTo>
                    <a:pt x="756392" y="13594"/>
                    <a:pt x="837883" y="23240"/>
                    <a:pt x="919667" y="25871"/>
                  </a:cubicBezTo>
                  <a:cubicBezTo>
                    <a:pt x="1001158" y="27333"/>
                    <a:pt x="1082796" y="22656"/>
                    <a:pt x="1163995" y="16663"/>
                  </a:cubicBezTo>
                  <a:cubicBezTo>
                    <a:pt x="1214909" y="13447"/>
                    <a:pt x="1265969" y="13594"/>
                    <a:pt x="1317029" y="13886"/>
                  </a:cubicBezTo>
                  <a:cubicBezTo>
                    <a:pt x="1355507" y="14032"/>
                    <a:pt x="1394131" y="14178"/>
                    <a:pt x="1432755" y="12863"/>
                  </a:cubicBezTo>
                  <a:cubicBezTo>
                    <a:pt x="1536631" y="6724"/>
                    <a:pt x="1640068" y="8624"/>
                    <a:pt x="1743797" y="15786"/>
                  </a:cubicBezTo>
                  <a:cubicBezTo>
                    <a:pt x="1786664" y="20609"/>
                    <a:pt x="1829678" y="24410"/>
                    <a:pt x="1872545" y="2484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12448115" y="5559821"/>
              <a:ext cx="177905" cy="361174"/>
            </a:xfrm>
            <a:custGeom>
              <a:rect b="b" l="l" r="r" t="t"/>
              <a:pathLst>
                <a:path extrusionOk="0" h="361174" w="177905">
                  <a:moveTo>
                    <a:pt x="162690" y="146019"/>
                  </a:moveTo>
                  <a:cubicBezTo>
                    <a:pt x="165470" y="159905"/>
                    <a:pt x="170737" y="171452"/>
                    <a:pt x="177906" y="181245"/>
                  </a:cubicBezTo>
                  <a:cubicBezTo>
                    <a:pt x="161812" y="203462"/>
                    <a:pt x="149815" y="228749"/>
                    <a:pt x="135916" y="252574"/>
                  </a:cubicBezTo>
                  <a:cubicBezTo>
                    <a:pt x="119091" y="283269"/>
                    <a:pt x="102852" y="314109"/>
                    <a:pt x="86027" y="344804"/>
                  </a:cubicBezTo>
                  <a:cubicBezTo>
                    <a:pt x="84271" y="348020"/>
                    <a:pt x="83247" y="351382"/>
                    <a:pt x="82808" y="354890"/>
                  </a:cubicBezTo>
                  <a:cubicBezTo>
                    <a:pt x="55157" y="357082"/>
                    <a:pt x="27651" y="359128"/>
                    <a:pt x="0" y="361175"/>
                  </a:cubicBezTo>
                  <a:cubicBezTo>
                    <a:pt x="3219" y="350066"/>
                    <a:pt x="4828" y="337642"/>
                    <a:pt x="7608" y="328726"/>
                  </a:cubicBezTo>
                  <a:cubicBezTo>
                    <a:pt x="7754" y="320102"/>
                    <a:pt x="24725" y="274499"/>
                    <a:pt x="30577" y="244096"/>
                  </a:cubicBezTo>
                  <a:cubicBezTo>
                    <a:pt x="82954" y="224656"/>
                    <a:pt x="82662" y="162828"/>
                    <a:pt x="68470" y="97200"/>
                  </a:cubicBezTo>
                  <a:cubicBezTo>
                    <a:pt x="71982" y="98662"/>
                    <a:pt x="75346" y="99392"/>
                    <a:pt x="78419" y="99392"/>
                  </a:cubicBezTo>
                  <a:cubicBezTo>
                    <a:pt x="100072" y="99392"/>
                    <a:pt x="113386" y="66798"/>
                    <a:pt x="120408" y="47357"/>
                  </a:cubicBezTo>
                  <a:cubicBezTo>
                    <a:pt x="126553" y="31425"/>
                    <a:pt x="132990" y="15640"/>
                    <a:pt x="139720" y="0"/>
                  </a:cubicBezTo>
                  <a:cubicBezTo>
                    <a:pt x="145134" y="48819"/>
                    <a:pt x="156545" y="97638"/>
                    <a:pt x="162690" y="14601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11927419" y="5502122"/>
              <a:ext cx="529663" cy="254730"/>
            </a:xfrm>
            <a:custGeom>
              <a:rect b="b" l="l" r="r" t="t"/>
              <a:pathLst>
                <a:path extrusionOk="0" h="254730" w="529663">
                  <a:moveTo>
                    <a:pt x="478853" y="2741"/>
                  </a:moveTo>
                  <a:cubicBezTo>
                    <a:pt x="494654" y="80794"/>
                    <a:pt x="535180" y="157969"/>
                    <a:pt x="529035" y="238799"/>
                  </a:cubicBezTo>
                  <a:cubicBezTo>
                    <a:pt x="431597" y="252392"/>
                    <a:pt x="327867" y="253854"/>
                    <a:pt x="228381" y="254730"/>
                  </a:cubicBezTo>
                  <a:cubicBezTo>
                    <a:pt x="215652" y="254292"/>
                    <a:pt x="202924" y="254146"/>
                    <a:pt x="190049" y="254146"/>
                  </a:cubicBezTo>
                  <a:cubicBezTo>
                    <a:pt x="187269" y="254146"/>
                    <a:pt x="184343" y="254146"/>
                    <a:pt x="181563" y="254146"/>
                  </a:cubicBezTo>
                  <a:cubicBezTo>
                    <a:pt x="143524" y="254292"/>
                    <a:pt x="105046" y="254438"/>
                    <a:pt x="68324" y="245376"/>
                  </a:cubicBezTo>
                  <a:lnTo>
                    <a:pt x="68324" y="245376"/>
                  </a:lnTo>
                  <a:cubicBezTo>
                    <a:pt x="41550" y="183694"/>
                    <a:pt x="25164" y="117189"/>
                    <a:pt x="0" y="54630"/>
                  </a:cubicBezTo>
                  <a:cubicBezTo>
                    <a:pt x="77395" y="40159"/>
                    <a:pt x="155082" y="26859"/>
                    <a:pt x="233355" y="17942"/>
                  </a:cubicBezTo>
                  <a:cubicBezTo>
                    <a:pt x="314700" y="6688"/>
                    <a:pt x="396776" y="-5590"/>
                    <a:pt x="478853" y="274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11797355" y="5599724"/>
              <a:ext cx="649150" cy="347581"/>
            </a:xfrm>
            <a:custGeom>
              <a:rect b="b" l="l" r="r" t="t"/>
              <a:pathLst>
                <a:path extrusionOk="0" h="347581" w="649150">
                  <a:moveTo>
                    <a:pt x="646956" y="210186"/>
                  </a:moveTo>
                  <a:cubicBezTo>
                    <a:pt x="647688" y="210186"/>
                    <a:pt x="648565" y="210186"/>
                    <a:pt x="649151" y="210040"/>
                  </a:cubicBezTo>
                  <a:cubicBezTo>
                    <a:pt x="630424" y="242635"/>
                    <a:pt x="617549" y="279176"/>
                    <a:pt x="601748" y="312940"/>
                  </a:cubicBezTo>
                  <a:cubicBezTo>
                    <a:pt x="600139" y="316741"/>
                    <a:pt x="599700" y="320687"/>
                    <a:pt x="599993" y="324487"/>
                  </a:cubicBezTo>
                  <a:cubicBezTo>
                    <a:pt x="544104" y="327849"/>
                    <a:pt x="488216" y="330480"/>
                    <a:pt x="432036" y="331649"/>
                  </a:cubicBezTo>
                  <a:cubicBezTo>
                    <a:pt x="287926" y="336181"/>
                    <a:pt x="144109" y="342173"/>
                    <a:pt x="0" y="347581"/>
                  </a:cubicBezTo>
                  <a:cubicBezTo>
                    <a:pt x="6145" y="331503"/>
                    <a:pt x="12875" y="315718"/>
                    <a:pt x="19605" y="299785"/>
                  </a:cubicBezTo>
                  <a:cubicBezTo>
                    <a:pt x="26920" y="281369"/>
                    <a:pt x="34820" y="263098"/>
                    <a:pt x="42428" y="244827"/>
                  </a:cubicBezTo>
                  <a:cubicBezTo>
                    <a:pt x="53694" y="234157"/>
                    <a:pt x="60716" y="218371"/>
                    <a:pt x="62325" y="197469"/>
                  </a:cubicBezTo>
                  <a:cubicBezTo>
                    <a:pt x="64666" y="162682"/>
                    <a:pt x="58375" y="128626"/>
                    <a:pt x="50328" y="94861"/>
                  </a:cubicBezTo>
                  <a:cubicBezTo>
                    <a:pt x="70518" y="87553"/>
                    <a:pt x="73737" y="49842"/>
                    <a:pt x="85003" y="32302"/>
                  </a:cubicBezTo>
                  <a:cubicBezTo>
                    <a:pt x="89977" y="21340"/>
                    <a:pt x="95098" y="10670"/>
                    <a:pt x="100365" y="0"/>
                  </a:cubicBezTo>
                  <a:cubicBezTo>
                    <a:pt x="107680" y="49842"/>
                    <a:pt x="123041" y="98808"/>
                    <a:pt x="132405" y="148066"/>
                  </a:cubicBezTo>
                  <a:cubicBezTo>
                    <a:pt x="133868" y="159759"/>
                    <a:pt x="137087" y="169698"/>
                    <a:pt x="141768" y="177883"/>
                  </a:cubicBezTo>
                  <a:cubicBezTo>
                    <a:pt x="123041" y="222318"/>
                    <a:pt x="101096" y="265583"/>
                    <a:pt x="80175" y="309140"/>
                  </a:cubicBezTo>
                  <a:cubicBezTo>
                    <a:pt x="74030" y="322295"/>
                    <a:pt x="82662" y="338227"/>
                    <a:pt x="96122" y="341881"/>
                  </a:cubicBezTo>
                  <a:cubicBezTo>
                    <a:pt x="98755" y="342466"/>
                    <a:pt x="101096" y="342758"/>
                    <a:pt x="103291" y="342758"/>
                  </a:cubicBezTo>
                  <a:cubicBezTo>
                    <a:pt x="127284" y="342758"/>
                    <a:pt x="129772" y="308409"/>
                    <a:pt x="137379" y="289992"/>
                  </a:cubicBezTo>
                  <a:cubicBezTo>
                    <a:pt x="147035" y="261636"/>
                    <a:pt x="159910" y="233134"/>
                    <a:pt x="167518" y="203755"/>
                  </a:cubicBezTo>
                  <a:cubicBezTo>
                    <a:pt x="207166" y="226849"/>
                    <a:pt x="271101" y="219687"/>
                    <a:pt x="315285" y="222464"/>
                  </a:cubicBezTo>
                  <a:cubicBezTo>
                    <a:pt x="334597" y="223048"/>
                    <a:pt x="353763" y="223195"/>
                    <a:pt x="373075" y="223195"/>
                  </a:cubicBezTo>
                  <a:cubicBezTo>
                    <a:pt x="464369" y="223048"/>
                    <a:pt x="555809" y="217640"/>
                    <a:pt x="646956" y="21018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11207749" y="5621210"/>
              <a:ext cx="581265" cy="339249"/>
            </a:xfrm>
            <a:custGeom>
              <a:rect b="b" l="l" r="r" t="t"/>
              <a:pathLst>
                <a:path extrusionOk="0" h="339249" w="581265">
                  <a:moveTo>
                    <a:pt x="581266" y="239711"/>
                  </a:moveTo>
                  <a:cubicBezTo>
                    <a:pt x="577901" y="246581"/>
                    <a:pt x="574536" y="253451"/>
                    <a:pt x="571025" y="260321"/>
                  </a:cubicBezTo>
                  <a:cubicBezTo>
                    <a:pt x="566050" y="276984"/>
                    <a:pt x="544251" y="304609"/>
                    <a:pt x="536351" y="327995"/>
                  </a:cubicBezTo>
                  <a:cubicBezTo>
                    <a:pt x="438327" y="331649"/>
                    <a:pt x="340449" y="334719"/>
                    <a:pt x="242572" y="336911"/>
                  </a:cubicBezTo>
                  <a:cubicBezTo>
                    <a:pt x="165470" y="336911"/>
                    <a:pt x="88514" y="337788"/>
                    <a:pt x="11412" y="339250"/>
                  </a:cubicBezTo>
                  <a:cubicBezTo>
                    <a:pt x="15508" y="336473"/>
                    <a:pt x="18727" y="332673"/>
                    <a:pt x="20482" y="327849"/>
                  </a:cubicBezTo>
                  <a:cubicBezTo>
                    <a:pt x="24286" y="310894"/>
                    <a:pt x="55010" y="243365"/>
                    <a:pt x="44330" y="221002"/>
                  </a:cubicBezTo>
                  <a:cubicBezTo>
                    <a:pt x="49304" y="210771"/>
                    <a:pt x="50182" y="196885"/>
                    <a:pt x="44769" y="178029"/>
                  </a:cubicBezTo>
                  <a:cubicBezTo>
                    <a:pt x="36576" y="146458"/>
                    <a:pt x="17995" y="119417"/>
                    <a:pt x="2926" y="90915"/>
                  </a:cubicBezTo>
                  <a:cubicBezTo>
                    <a:pt x="1902" y="89015"/>
                    <a:pt x="878" y="87114"/>
                    <a:pt x="0" y="85214"/>
                  </a:cubicBezTo>
                  <a:cubicBezTo>
                    <a:pt x="11265" y="56566"/>
                    <a:pt x="24140" y="28356"/>
                    <a:pt x="36283" y="0"/>
                  </a:cubicBezTo>
                  <a:cubicBezTo>
                    <a:pt x="53401" y="69136"/>
                    <a:pt x="88514" y="160490"/>
                    <a:pt x="90855" y="174960"/>
                  </a:cubicBezTo>
                  <a:cubicBezTo>
                    <a:pt x="91586" y="178614"/>
                    <a:pt x="92464" y="182122"/>
                    <a:pt x="93634" y="185338"/>
                  </a:cubicBezTo>
                  <a:cubicBezTo>
                    <a:pt x="93488" y="185630"/>
                    <a:pt x="93342" y="185923"/>
                    <a:pt x="93196" y="186215"/>
                  </a:cubicBezTo>
                  <a:cubicBezTo>
                    <a:pt x="79882" y="213694"/>
                    <a:pt x="68324" y="241904"/>
                    <a:pt x="54279" y="268944"/>
                  </a:cubicBezTo>
                  <a:cubicBezTo>
                    <a:pt x="44184" y="282830"/>
                    <a:pt x="44623" y="304755"/>
                    <a:pt x="62472" y="312063"/>
                  </a:cubicBezTo>
                  <a:cubicBezTo>
                    <a:pt x="65544" y="313379"/>
                    <a:pt x="68763" y="314109"/>
                    <a:pt x="71982" y="314109"/>
                  </a:cubicBezTo>
                  <a:cubicBezTo>
                    <a:pt x="82954" y="314109"/>
                    <a:pt x="93488" y="306655"/>
                    <a:pt x="96561" y="295547"/>
                  </a:cubicBezTo>
                  <a:cubicBezTo>
                    <a:pt x="99487" y="284146"/>
                    <a:pt x="113532" y="250820"/>
                    <a:pt x="120262" y="221879"/>
                  </a:cubicBezTo>
                  <a:cubicBezTo>
                    <a:pt x="132844" y="230649"/>
                    <a:pt x="148352" y="235619"/>
                    <a:pt x="165909" y="236934"/>
                  </a:cubicBezTo>
                  <a:cubicBezTo>
                    <a:pt x="225601" y="242927"/>
                    <a:pt x="285878" y="243365"/>
                    <a:pt x="345863" y="244681"/>
                  </a:cubicBezTo>
                  <a:cubicBezTo>
                    <a:pt x="351861" y="244827"/>
                    <a:pt x="357713" y="244827"/>
                    <a:pt x="363712" y="244827"/>
                  </a:cubicBezTo>
                  <a:cubicBezTo>
                    <a:pt x="395606" y="244827"/>
                    <a:pt x="427500" y="243365"/>
                    <a:pt x="459541" y="241758"/>
                  </a:cubicBezTo>
                  <a:cubicBezTo>
                    <a:pt x="496995" y="240004"/>
                    <a:pt x="534302" y="238250"/>
                    <a:pt x="571902" y="238980"/>
                  </a:cubicBezTo>
                  <a:cubicBezTo>
                    <a:pt x="575121" y="239565"/>
                    <a:pt x="578340" y="239711"/>
                    <a:pt x="581266" y="23971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10705049" y="5597811"/>
              <a:ext cx="480169" cy="239579"/>
            </a:xfrm>
            <a:custGeom>
              <a:rect b="b" l="l" r="r" t="t"/>
              <a:pathLst>
                <a:path extrusionOk="0" h="239579" w="480169">
                  <a:moveTo>
                    <a:pt x="390485" y="4544"/>
                  </a:moveTo>
                  <a:cubicBezTo>
                    <a:pt x="411114" y="76166"/>
                    <a:pt x="446812" y="141794"/>
                    <a:pt x="480170" y="208007"/>
                  </a:cubicBezTo>
                  <a:cubicBezTo>
                    <a:pt x="380244" y="227301"/>
                    <a:pt x="278855" y="226131"/>
                    <a:pt x="177320" y="237971"/>
                  </a:cubicBezTo>
                  <a:cubicBezTo>
                    <a:pt x="145719" y="239140"/>
                    <a:pt x="112947" y="242210"/>
                    <a:pt x="81930" y="234609"/>
                  </a:cubicBezTo>
                  <a:cubicBezTo>
                    <a:pt x="43306" y="178189"/>
                    <a:pt x="23262" y="112415"/>
                    <a:pt x="0" y="48686"/>
                  </a:cubicBezTo>
                  <a:cubicBezTo>
                    <a:pt x="4682" y="42694"/>
                    <a:pt x="9656" y="36701"/>
                    <a:pt x="14630" y="30854"/>
                  </a:cubicBezTo>
                  <a:cubicBezTo>
                    <a:pt x="15508" y="29831"/>
                    <a:pt x="16532" y="28808"/>
                    <a:pt x="17410" y="27931"/>
                  </a:cubicBezTo>
                  <a:cubicBezTo>
                    <a:pt x="109435" y="22377"/>
                    <a:pt x="200436" y="4106"/>
                    <a:pt x="293339" y="2060"/>
                  </a:cubicBezTo>
                  <a:cubicBezTo>
                    <a:pt x="310750" y="1914"/>
                    <a:pt x="329623" y="13"/>
                    <a:pt x="348350" y="13"/>
                  </a:cubicBezTo>
                  <a:cubicBezTo>
                    <a:pt x="362834" y="-133"/>
                    <a:pt x="377025" y="890"/>
                    <a:pt x="390485" y="454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10595028" y="5691224"/>
              <a:ext cx="143670" cy="281953"/>
            </a:xfrm>
            <a:custGeom>
              <a:rect b="b" l="l" r="r" t="t"/>
              <a:pathLst>
                <a:path extrusionOk="0" h="281953" w="143670">
                  <a:moveTo>
                    <a:pt x="143671" y="181245"/>
                  </a:moveTo>
                  <a:lnTo>
                    <a:pt x="143671" y="181245"/>
                  </a:lnTo>
                  <a:cubicBezTo>
                    <a:pt x="135916" y="192938"/>
                    <a:pt x="129625" y="208578"/>
                    <a:pt x="123627" y="215594"/>
                  </a:cubicBezTo>
                  <a:cubicBezTo>
                    <a:pt x="114556" y="233865"/>
                    <a:pt x="88953" y="260467"/>
                    <a:pt x="91294" y="281661"/>
                  </a:cubicBezTo>
                  <a:cubicBezTo>
                    <a:pt x="85295" y="281661"/>
                    <a:pt x="79151" y="281807"/>
                    <a:pt x="73152" y="281953"/>
                  </a:cubicBezTo>
                  <a:cubicBezTo>
                    <a:pt x="45939" y="226849"/>
                    <a:pt x="22238" y="170283"/>
                    <a:pt x="0" y="113132"/>
                  </a:cubicBezTo>
                  <a:cubicBezTo>
                    <a:pt x="12290" y="103631"/>
                    <a:pt x="20629" y="85068"/>
                    <a:pt x="30431" y="72498"/>
                  </a:cubicBezTo>
                  <a:cubicBezTo>
                    <a:pt x="46525" y="48527"/>
                    <a:pt x="62179" y="24117"/>
                    <a:pt x="78273" y="0"/>
                  </a:cubicBezTo>
                  <a:cubicBezTo>
                    <a:pt x="95244" y="61828"/>
                    <a:pt x="110021" y="126141"/>
                    <a:pt x="143671" y="18124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10738699" y="5868668"/>
              <a:ext cx="471684" cy="103339"/>
            </a:xfrm>
            <a:custGeom>
              <a:rect b="b" l="l" r="r" t="t"/>
              <a:pathLst>
                <a:path extrusionOk="0" h="103339" w="471684">
                  <a:moveTo>
                    <a:pt x="471684" y="0"/>
                  </a:moveTo>
                  <a:cubicBezTo>
                    <a:pt x="461297" y="18709"/>
                    <a:pt x="452957" y="38442"/>
                    <a:pt x="441984" y="56858"/>
                  </a:cubicBezTo>
                  <a:cubicBezTo>
                    <a:pt x="435108" y="69283"/>
                    <a:pt x="438766" y="84922"/>
                    <a:pt x="450470" y="92523"/>
                  </a:cubicBezTo>
                  <a:cubicBezTo>
                    <a:pt x="300216" y="95738"/>
                    <a:pt x="149962" y="100416"/>
                    <a:pt x="0" y="103339"/>
                  </a:cubicBezTo>
                  <a:cubicBezTo>
                    <a:pt x="5706" y="89015"/>
                    <a:pt x="8339" y="71329"/>
                    <a:pt x="12728" y="59928"/>
                  </a:cubicBezTo>
                  <a:cubicBezTo>
                    <a:pt x="17118" y="47650"/>
                    <a:pt x="22092" y="35664"/>
                    <a:pt x="27066" y="23825"/>
                  </a:cubicBezTo>
                  <a:cubicBezTo>
                    <a:pt x="51353" y="33764"/>
                    <a:pt x="81345" y="32449"/>
                    <a:pt x="107095" y="33472"/>
                  </a:cubicBezTo>
                  <a:cubicBezTo>
                    <a:pt x="202631" y="28210"/>
                    <a:pt x="297875" y="20609"/>
                    <a:pt x="393558" y="13009"/>
                  </a:cubicBezTo>
                  <a:cubicBezTo>
                    <a:pt x="416235" y="6431"/>
                    <a:pt x="446812" y="5847"/>
                    <a:pt x="471684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11283242" y="5586089"/>
              <a:ext cx="510255" cy="214497"/>
            </a:xfrm>
            <a:custGeom>
              <a:rect b="b" l="l" r="r" t="t"/>
              <a:pathLst>
                <a:path extrusionOk="0" h="214497" w="510255">
                  <a:moveTo>
                    <a:pt x="470514" y="1649"/>
                  </a:moveTo>
                  <a:cubicBezTo>
                    <a:pt x="484559" y="69763"/>
                    <a:pt x="512064" y="138022"/>
                    <a:pt x="510162" y="208035"/>
                  </a:cubicBezTo>
                  <a:cubicBezTo>
                    <a:pt x="397654" y="208327"/>
                    <a:pt x="285293" y="218851"/>
                    <a:pt x="172785" y="212420"/>
                  </a:cubicBezTo>
                  <a:cubicBezTo>
                    <a:pt x="141622" y="210520"/>
                    <a:pt x="109435" y="212712"/>
                    <a:pt x="79004" y="204235"/>
                  </a:cubicBezTo>
                  <a:cubicBezTo>
                    <a:pt x="53255" y="138753"/>
                    <a:pt x="26774" y="73417"/>
                    <a:pt x="0" y="8373"/>
                  </a:cubicBezTo>
                  <a:cubicBezTo>
                    <a:pt x="76224" y="11150"/>
                    <a:pt x="152595" y="7935"/>
                    <a:pt x="228966" y="4719"/>
                  </a:cubicBezTo>
                  <a:cubicBezTo>
                    <a:pt x="309579" y="1357"/>
                    <a:pt x="390046" y="-2151"/>
                    <a:pt x="470514" y="164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10534458" y="5433095"/>
              <a:ext cx="901232" cy="305339"/>
            </a:xfrm>
            <a:custGeom>
              <a:rect b="b" l="l" r="r" t="t"/>
              <a:pathLst>
                <a:path extrusionOk="0" h="305339" w="901232">
                  <a:moveTo>
                    <a:pt x="901233" y="0"/>
                  </a:moveTo>
                  <a:cubicBezTo>
                    <a:pt x="891284" y="25140"/>
                    <a:pt x="882798" y="50866"/>
                    <a:pt x="875044" y="76591"/>
                  </a:cubicBezTo>
                  <a:cubicBezTo>
                    <a:pt x="873289" y="83314"/>
                    <a:pt x="874752" y="90184"/>
                    <a:pt x="878556" y="95446"/>
                  </a:cubicBezTo>
                  <a:cubicBezTo>
                    <a:pt x="853830" y="95738"/>
                    <a:pt x="829105" y="95592"/>
                    <a:pt x="805111" y="95738"/>
                  </a:cubicBezTo>
                  <a:cubicBezTo>
                    <a:pt x="797503" y="96469"/>
                    <a:pt x="789164" y="96031"/>
                    <a:pt x="780678" y="95446"/>
                  </a:cubicBezTo>
                  <a:cubicBezTo>
                    <a:pt x="759171" y="94277"/>
                    <a:pt x="736641" y="92961"/>
                    <a:pt x="724644" y="112255"/>
                  </a:cubicBezTo>
                  <a:cubicBezTo>
                    <a:pt x="702113" y="100416"/>
                    <a:pt x="697724" y="119125"/>
                    <a:pt x="702113" y="150989"/>
                  </a:cubicBezTo>
                  <a:cubicBezTo>
                    <a:pt x="690555" y="166775"/>
                    <a:pt x="679436" y="190454"/>
                    <a:pt x="673876" y="196739"/>
                  </a:cubicBezTo>
                  <a:cubicBezTo>
                    <a:pt x="667293" y="207847"/>
                    <a:pt x="660563" y="218956"/>
                    <a:pt x="653979" y="230064"/>
                  </a:cubicBezTo>
                  <a:cubicBezTo>
                    <a:pt x="640226" y="195716"/>
                    <a:pt x="629107" y="160197"/>
                    <a:pt x="613599" y="127164"/>
                  </a:cubicBezTo>
                  <a:cubicBezTo>
                    <a:pt x="569123" y="83460"/>
                    <a:pt x="502408" y="101877"/>
                    <a:pt x="443155" y="101877"/>
                  </a:cubicBezTo>
                  <a:cubicBezTo>
                    <a:pt x="376294" y="102901"/>
                    <a:pt x="300655" y="114594"/>
                    <a:pt x="232477" y="123217"/>
                  </a:cubicBezTo>
                  <a:cubicBezTo>
                    <a:pt x="211263" y="125410"/>
                    <a:pt x="183904" y="123364"/>
                    <a:pt x="162251" y="130818"/>
                  </a:cubicBezTo>
                  <a:cubicBezTo>
                    <a:pt x="125383" y="151866"/>
                    <a:pt x="105046" y="192646"/>
                    <a:pt x="80906" y="225972"/>
                  </a:cubicBezTo>
                  <a:cubicBezTo>
                    <a:pt x="63935" y="251405"/>
                    <a:pt x="49304" y="278153"/>
                    <a:pt x="35259" y="305340"/>
                  </a:cubicBezTo>
                  <a:cubicBezTo>
                    <a:pt x="23555" y="274353"/>
                    <a:pt x="11851" y="243366"/>
                    <a:pt x="0" y="212525"/>
                  </a:cubicBezTo>
                  <a:cubicBezTo>
                    <a:pt x="13167" y="208578"/>
                    <a:pt x="18434" y="191477"/>
                    <a:pt x="19751" y="177006"/>
                  </a:cubicBezTo>
                  <a:cubicBezTo>
                    <a:pt x="28383" y="134764"/>
                    <a:pt x="42282" y="86969"/>
                    <a:pt x="52962" y="42973"/>
                  </a:cubicBezTo>
                  <a:cubicBezTo>
                    <a:pt x="53547" y="38588"/>
                    <a:pt x="55742" y="30549"/>
                    <a:pt x="57351" y="22363"/>
                  </a:cubicBezTo>
                  <a:cubicBezTo>
                    <a:pt x="72859" y="42826"/>
                    <a:pt x="96268" y="55543"/>
                    <a:pt x="123334" y="56566"/>
                  </a:cubicBezTo>
                  <a:cubicBezTo>
                    <a:pt x="130503" y="57005"/>
                    <a:pt x="137526" y="57151"/>
                    <a:pt x="144548" y="57151"/>
                  </a:cubicBezTo>
                  <a:cubicBezTo>
                    <a:pt x="222675" y="57151"/>
                    <a:pt x="300216" y="37565"/>
                    <a:pt x="378196" y="32303"/>
                  </a:cubicBezTo>
                  <a:cubicBezTo>
                    <a:pt x="498165" y="28064"/>
                    <a:pt x="619890" y="4385"/>
                    <a:pt x="740737" y="4239"/>
                  </a:cubicBezTo>
                  <a:cubicBezTo>
                    <a:pt x="794284" y="1900"/>
                    <a:pt x="847832" y="1169"/>
                    <a:pt x="901233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10554648" y="5109914"/>
              <a:ext cx="912790" cy="317131"/>
            </a:xfrm>
            <a:custGeom>
              <a:rect b="b" l="l" r="r" t="t"/>
              <a:pathLst>
                <a:path extrusionOk="0" h="317131" w="912790">
                  <a:moveTo>
                    <a:pt x="837737" y="4686"/>
                  </a:moveTo>
                  <a:cubicBezTo>
                    <a:pt x="865827" y="87270"/>
                    <a:pt x="907816" y="167515"/>
                    <a:pt x="912791" y="256530"/>
                  </a:cubicBezTo>
                  <a:cubicBezTo>
                    <a:pt x="772924" y="260914"/>
                    <a:pt x="632033" y="257699"/>
                    <a:pt x="493630" y="280501"/>
                  </a:cubicBezTo>
                  <a:cubicBezTo>
                    <a:pt x="376440" y="286055"/>
                    <a:pt x="259543" y="301402"/>
                    <a:pt x="142939" y="316457"/>
                  </a:cubicBezTo>
                  <a:cubicBezTo>
                    <a:pt x="117628" y="317042"/>
                    <a:pt x="82369" y="322304"/>
                    <a:pt x="73298" y="290440"/>
                  </a:cubicBezTo>
                  <a:cubicBezTo>
                    <a:pt x="48427" y="231535"/>
                    <a:pt x="22238" y="173361"/>
                    <a:pt x="0" y="113287"/>
                  </a:cubicBezTo>
                  <a:cubicBezTo>
                    <a:pt x="4682" y="106125"/>
                    <a:pt x="2341" y="96917"/>
                    <a:pt x="5560" y="89170"/>
                  </a:cubicBezTo>
                  <a:cubicBezTo>
                    <a:pt x="157716" y="58329"/>
                    <a:pt x="313968" y="60083"/>
                    <a:pt x="468173" y="46051"/>
                  </a:cubicBezTo>
                  <a:cubicBezTo>
                    <a:pt x="550249" y="36258"/>
                    <a:pt x="631594" y="20619"/>
                    <a:pt x="713525" y="8925"/>
                  </a:cubicBezTo>
                  <a:cubicBezTo>
                    <a:pt x="738250" y="3371"/>
                    <a:pt x="763561" y="9"/>
                    <a:pt x="788871" y="9"/>
                  </a:cubicBezTo>
                  <a:cubicBezTo>
                    <a:pt x="805111" y="-137"/>
                    <a:pt x="821497" y="1471"/>
                    <a:pt x="837737" y="468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10435264" y="5228172"/>
              <a:ext cx="143670" cy="363805"/>
            </a:xfrm>
            <a:custGeom>
              <a:rect b="b" l="l" r="r" t="t"/>
              <a:pathLst>
                <a:path extrusionOk="0" h="363805" w="143670">
                  <a:moveTo>
                    <a:pt x="143671" y="203901"/>
                  </a:moveTo>
                  <a:cubicBezTo>
                    <a:pt x="143085" y="204339"/>
                    <a:pt x="142500" y="204778"/>
                    <a:pt x="142061" y="205070"/>
                  </a:cubicBezTo>
                  <a:cubicBezTo>
                    <a:pt x="138696" y="205655"/>
                    <a:pt x="137965" y="210186"/>
                    <a:pt x="140159" y="212232"/>
                  </a:cubicBezTo>
                  <a:cubicBezTo>
                    <a:pt x="115873" y="260613"/>
                    <a:pt x="97146" y="312648"/>
                    <a:pt x="78273" y="363806"/>
                  </a:cubicBezTo>
                  <a:cubicBezTo>
                    <a:pt x="68470" y="339250"/>
                    <a:pt x="58375" y="314840"/>
                    <a:pt x="47695" y="290723"/>
                  </a:cubicBezTo>
                  <a:cubicBezTo>
                    <a:pt x="32041" y="258421"/>
                    <a:pt x="16093" y="226264"/>
                    <a:pt x="0" y="194254"/>
                  </a:cubicBezTo>
                  <a:cubicBezTo>
                    <a:pt x="8632" y="179345"/>
                    <a:pt x="13753" y="159028"/>
                    <a:pt x="20921" y="146312"/>
                  </a:cubicBezTo>
                  <a:cubicBezTo>
                    <a:pt x="26920" y="130818"/>
                    <a:pt x="62472" y="56858"/>
                    <a:pt x="79297" y="0"/>
                  </a:cubicBezTo>
                  <a:cubicBezTo>
                    <a:pt x="81052" y="1900"/>
                    <a:pt x="83101" y="3654"/>
                    <a:pt x="85442" y="5116"/>
                  </a:cubicBezTo>
                  <a:cubicBezTo>
                    <a:pt x="99487" y="67967"/>
                    <a:pt x="121579" y="128333"/>
                    <a:pt x="139574" y="190015"/>
                  </a:cubicBezTo>
                  <a:cubicBezTo>
                    <a:pt x="140452" y="194692"/>
                    <a:pt x="141915" y="199370"/>
                    <a:pt x="143671" y="20390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11449005" y="5087999"/>
              <a:ext cx="854708" cy="548266"/>
            </a:xfrm>
            <a:custGeom>
              <a:rect b="b" l="l" r="r" t="t"/>
              <a:pathLst>
                <a:path extrusionOk="0" h="548266" w="854708">
                  <a:moveTo>
                    <a:pt x="853830" y="263829"/>
                  </a:moveTo>
                  <a:cubicBezTo>
                    <a:pt x="854123" y="263829"/>
                    <a:pt x="854415" y="263829"/>
                    <a:pt x="854708" y="263829"/>
                  </a:cubicBezTo>
                  <a:cubicBezTo>
                    <a:pt x="846808" y="278884"/>
                    <a:pt x="840663" y="293062"/>
                    <a:pt x="838322" y="298031"/>
                  </a:cubicBezTo>
                  <a:cubicBezTo>
                    <a:pt x="831592" y="313671"/>
                    <a:pt x="819010" y="337204"/>
                    <a:pt x="828666" y="351382"/>
                  </a:cubicBezTo>
                  <a:cubicBezTo>
                    <a:pt x="761659" y="356790"/>
                    <a:pt x="695090" y="368045"/>
                    <a:pt x="628229" y="376668"/>
                  </a:cubicBezTo>
                  <a:cubicBezTo>
                    <a:pt x="583607" y="381638"/>
                    <a:pt x="540886" y="390408"/>
                    <a:pt x="496702" y="398739"/>
                  </a:cubicBezTo>
                  <a:cubicBezTo>
                    <a:pt x="467295" y="398739"/>
                    <a:pt x="426184" y="422564"/>
                    <a:pt x="444618" y="456036"/>
                  </a:cubicBezTo>
                  <a:cubicBezTo>
                    <a:pt x="444618" y="457936"/>
                    <a:pt x="444618" y="459837"/>
                    <a:pt x="444618" y="461737"/>
                  </a:cubicBezTo>
                  <a:cubicBezTo>
                    <a:pt x="440668" y="464952"/>
                    <a:pt x="437449" y="468899"/>
                    <a:pt x="434230" y="472699"/>
                  </a:cubicBezTo>
                  <a:cubicBezTo>
                    <a:pt x="415211" y="496232"/>
                    <a:pt x="399849" y="522249"/>
                    <a:pt x="384633" y="548267"/>
                  </a:cubicBezTo>
                  <a:cubicBezTo>
                    <a:pt x="383170" y="541982"/>
                    <a:pt x="381707" y="535696"/>
                    <a:pt x="380390" y="529411"/>
                  </a:cubicBezTo>
                  <a:cubicBezTo>
                    <a:pt x="371612" y="501932"/>
                    <a:pt x="372344" y="467145"/>
                    <a:pt x="348642" y="447559"/>
                  </a:cubicBezTo>
                  <a:cubicBezTo>
                    <a:pt x="319235" y="428850"/>
                    <a:pt x="283976" y="430311"/>
                    <a:pt x="249595" y="431919"/>
                  </a:cubicBezTo>
                  <a:cubicBezTo>
                    <a:pt x="237744" y="432504"/>
                    <a:pt x="225893" y="432942"/>
                    <a:pt x="214482" y="432650"/>
                  </a:cubicBezTo>
                  <a:cubicBezTo>
                    <a:pt x="157716" y="433088"/>
                    <a:pt x="100803" y="433527"/>
                    <a:pt x="44184" y="438058"/>
                  </a:cubicBezTo>
                  <a:cubicBezTo>
                    <a:pt x="29846" y="438935"/>
                    <a:pt x="15069" y="439520"/>
                    <a:pt x="0" y="439958"/>
                  </a:cubicBezTo>
                  <a:cubicBezTo>
                    <a:pt x="6437" y="429288"/>
                    <a:pt x="6584" y="412187"/>
                    <a:pt x="8486" y="400493"/>
                  </a:cubicBezTo>
                  <a:cubicBezTo>
                    <a:pt x="11851" y="381784"/>
                    <a:pt x="15655" y="363367"/>
                    <a:pt x="20629" y="344950"/>
                  </a:cubicBezTo>
                  <a:cubicBezTo>
                    <a:pt x="94073" y="344950"/>
                    <a:pt x="86027" y="270260"/>
                    <a:pt x="73152" y="211648"/>
                  </a:cubicBezTo>
                  <a:cubicBezTo>
                    <a:pt x="63935" y="166921"/>
                    <a:pt x="47988" y="124241"/>
                    <a:pt x="31894" y="81853"/>
                  </a:cubicBezTo>
                  <a:cubicBezTo>
                    <a:pt x="38917" y="73229"/>
                    <a:pt x="43599" y="60659"/>
                    <a:pt x="48719" y="51889"/>
                  </a:cubicBezTo>
                  <a:cubicBezTo>
                    <a:pt x="58960" y="33472"/>
                    <a:pt x="70519" y="15494"/>
                    <a:pt x="85003" y="0"/>
                  </a:cubicBezTo>
                  <a:cubicBezTo>
                    <a:pt x="86173" y="2485"/>
                    <a:pt x="87490" y="4677"/>
                    <a:pt x="89099" y="6578"/>
                  </a:cubicBezTo>
                  <a:cubicBezTo>
                    <a:pt x="92318" y="81853"/>
                    <a:pt x="115873" y="152158"/>
                    <a:pt x="133722" y="223049"/>
                  </a:cubicBezTo>
                  <a:cubicBezTo>
                    <a:pt x="148206" y="271429"/>
                    <a:pt x="163861" y="302270"/>
                    <a:pt x="207459" y="306655"/>
                  </a:cubicBezTo>
                  <a:cubicBezTo>
                    <a:pt x="217261" y="307678"/>
                    <a:pt x="226918" y="307971"/>
                    <a:pt x="236574" y="307971"/>
                  </a:cubicBezTo>
                  <a:cubicBezTo>
                    <a:pt x="255008" y="307971"/>
                    <a:pt x="273003" y="306509"/>
                    <a:pt x="291291" y="305193"/>
                  </a:cubicBezTo>
                  <a:cubicBezTo>
                    <a:pt x="317187" y="303147"/>
                    <a:pt x="343522" y="301247"/>
                    <a:pt x="371320" y="303293"/>
                  </a:cubicBezTo>
                  <a:cubicBezTo>
                    <a:pt x="387706" y="302563"/>
                    <a:pt x="407164" y="303440"/>
                    <a:pt x="425598" y="301978"/>
                  </a:cubicBezTo>
                  <a:cubicBezTo>
                    <a:pt x="411407" y="336619"/>
                    <a:pt x="398678" y="374476"/>
                    <a:pt x="391363" y="383977"/>
                  </a:cubicBezTo>
                  <a:cubicBezTo>
                    <a:pt x="379951" y="404148"/>
                    <a:pt x="359323" y="429727"/>
                    <a:pt x="388876" y="445074"/>
                  </a:cubicBezTo>
                  <a:cubicBezTo>
                    <a:pt x="432475" y="461590"/>
                    <a:pt x="441692" y="365121"/>
                    <a:pt x="452665" y="336911"/>
                  </a:cubicBezTo>
                  <a:cubicBezTo>
                    <a:pt x="455298" y="322149"/>
                    <a:pt x="459833" y="307386"/>
                    <a:pt x="463784" y="292623"/>
                  </a:cubicBezTo>
                  <a:cubicBezTo>
                    <a:pt x="483681" y="282392"/>
                    <a:pt x="496848" y="261929"/>
                    <a:pt x="494069" y="221295"/>
                  </a:cubicBezTo>
                  <a:cubicBezTo>
                    <a:pt x="490704" y="188115"/>
                    <a:pt x="483535" y="155959"/>
                    <a:pt x="475634" y="123948"/>
                  </a:cubicBezTo>
                  <a:cubicBezTo>
                    <a:pt x="477829" y="118394"/>
                    <a:pt x="479877" y="112986"/>
                    <a:pt x="481925" y="108455"/>
                  </a:cubicBezTo>
                  <a:cubicBezTo>
                    <a:pt x="494800" y="78199"/>
                    <a:pt x="512649" y="49550"/>
                    <a:pt x="531522" y="21633"/>
                  </a:cubicBezTo>
                  <a:cubicBezTo>
                    <a:pt x="534010" y="18271"/>
                    <a:pt x="536497" y="14763"/>
                    <a:pt x="538984" y="11109"/>
                  </a:cubicBezTo>
                  <a:cubicBezTo>
                    <a:pt x="545568" y="62705"/>
                    <a:pt x="559320" y="123217"/>
                    <a:pt x="562100" y="141196"/>
                  </a:cubicBezTo>
                  <a:cubicBezTo>
                    <a:pt x="575852" y="204632"/>
                    <a:pt x="577901" y="243950"/>
                    <a:pt x="637885" y="250528"/>
                  </a:cubicBezTo>
                  <a:cubicBezTo>
                    <a:pt x="701528" y="255643"/>
                    <a:pt x="765316" y="259444"/>
                    <a:pt x="829105" y="263683"/>
                  </a:cubicBezTo>
                  <a:cubicBezTo>
                    <a:pt x="837151" y="263536"/>
                    <a:pt x="845491" y="263829"/>
                    <a:pt x="853830" y="26382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12014177" y="5034689"/>
              <a:ext cx="310018" cy="251607"/>
            </a:xfrm>
            <a:custGeom>
              <a:rect b="b" l="l" r="r" t="t"/>
              <a:pathLst>
                <a:path extrusionOk="0" h="251607" w="310018">
                  <a:moveTo>
                    <a:pt x="310018" y="249756"/>
                  </a:moveTo>
                  <a:cubicBezTo>
                    <a:pt x="307531" y="250194"/>
                    <a:pt x="305190" y="250487"/>
                    <a:pt x="302849" y="250633"/>
                  </a:cubicBezTo>
                  <a:cubicBezTo>
                    <a:pt x="287926" y="251802"/>
                    <a:pt x="273150" y="251656"/>
                    <a:pt x="258226" y="251510"/>
                  </a:cubicBezTo>
                  <a:cubicBezTo>
                    <a:pt x="222528" y="252387"/>
                    <a:pt x="187269" y="244932"/>
                    <a:pt x="151425" y="244494"/>
                  </a:cubicBezTo>
                  <a:cubicBezTo>
                    <a:pt x="144256" y="244348"/>
                    <a:pt x="137087" y="244494"/>
                    <a:pt x="129772" y="244494"/>
                  </a:cubicBezTo>
                  <a:cubicBezTo>
                    <a:pt x="104022" y="244932"/>
                    <a:pt x="77980" y="245225"/>
                    <a:pt x="53401" y="235139"/>
                  </a:cubicBezTo>
                  <a:cubicBezTo>
                    <a:pt x="29992" y="170242"/>
                    <a:pt x="15655" y="100813"/>
                    <a:pt x="0" y="31823"/>
                  </a:cubicBezTo>
                  <a:cubicBezTo>
                    <a:pt x="1463" y="30362"/>
                    <a:pt x="2926" y="29046"/>
                    <a:pt x="4389" y="27877"/>
                  </a:cubicBezTo>
                  <a:cubicBezTo>
                    <a:pt x="4389" y="27877"/>
                    <a:pt x="4535" y="27731"/>
                    <a:pt x="4682" y="27584"/>
                  </a:cubicBezTo>
                  <a:cubicBezTo>
                    <a:pt x="44769" y="18961"/>
                    <a:pt x="85734" y="13406"/>
                    <a:pt x="126699" y="9752"/>
                  </a:cubicBezTo>
                  <a:cubicBezTo>
                    <a:pt x="175711" y="398"/>
                    <a:pt x="226771" y="-5741"/>
                    <a:pt x="275490" y="8144"/>
                  </a:cubicBezTo>
                  <a:cubicBezTo>
                    <a:pt x="293632" y="86197"/>
                    <a:pt x="305190" y="168634"/>
                    <a:pt x="310018" y="24975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11566926" y="5056719"/>
              <a:ext cx="324232" cy="275814"/>
            </a:xfrm>
            <a:custGeom>
              <a:rect b="b" l="l" r="r" t="t"/>
              <a:pathLst>
                <a:path extrusionOk="0" h="275814" w="324232">
                  <a:moveTo>
                    <a:pt x="309726" y="183730"/>
                  </a:moveTo>
                  <a:cubicBezTo>
                    <a:pt x="315431" y="210040"/>
                    <a:pt x="325673" y="236350"/>
                    <a:pt x="324063" y="263975"/>
                  </a:cubicBezTo>
                  <a:cubicBezTo>
                    <a:pt x="261299" y="274791"/>
                    <a:pt x="194584" y="264413"/>
                    <a:pt x="130649" y="275083"/>
                  </a:cubicBezTo>
                  <a:cubicBezTo>
                    <a:pt x="112069" y="276107"/>
                    <a:pt x="92610" y="277422"/>
                    <a:pt x="75054" y="268506"/>
                  </a:cubicBezTo>
                  <a:cubicBezTo>
                    <a:pt x="39063" y="201416"/>
                    <a:pt x="21653" y="120587"/>
                    <a:pt x="0" y="44727"/>
                  </a:cubicBezTo>
                  <a:cubicBezTo>
                    <a:pt x="37015" y="34495"/>
                    <a:pt x="75346" y="35372"/>
                    <a:pt x="112508" y="26456"/>
                  </a:cubicBezTo>
                  <a:cubicBezTo>
                    <a:pt x="157862" y="14909"/>
                    <a:pt x="203655" y="0"/>
                    <a:pt x="250180" y="0"/>
                  </a:cubicBezTo>
                  <a:cubicBezTo>
                    <a:pt x="257934" y="0"/>
                    <a:pt x="265542" y="438"/>
                    <a:pt x="273296" y="1316"/>
                  </a:cubicBezTo>
                  <a:cubicBezTo>
                    <a:pt x="280757" y="50719"/>
                    <a:pt x="290560" y="104362"/>
                    <a:pt x="302410" y="154643"/>
                  </a:cubicBezTo>
                  <a:cubicBezTo>
                    <a:pt x="299045" y="163998"/>
                    <a:pt x="301971" y="174522"/>
                    <a:pt x="308994" y="181391"/>
                  </a:cubicBezTo>
                  <a:cubicBezTo>
                    <a:pt x="309287" y="182122"/>
                    <a:pt x="309433" y="182853"/>
                    <a:pt x="309726" y="18373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12457185" y="5037749"/>
              <a:ext cx="353566" cy="246988"/>
            </a:xfrm>
            <a:custGeom>
              <a:rect b="b" l="l" r="r" t="t"/>
              <a:pathLst>
                <a:path extrusionOk="0" h="246988" w="353566">
                  <a:moveTo>
                    <a:pt x="320845" y="7715"/>
                  </a:moveTo>
                  <a:cubicBezTo>
                    <a:pt x="340449" y="76852"/>
                    <a:pt x="360200" y="152419"/>
                    <a:pt x="351422" y="226964"/>
                  </a:cubicBezTo>
                  <a:cubicBezTo>
                    <a:pt x="271540" y="236172"/>
                    <a:pt x="191658" y="245380"/>
                    <a:pt x="111337" y="246988"/>
                  </a:cubicBezTo>
                  <a:cubicBezTo>
                    <a:pt x="108119" y="246696"/>
                    <a:pt x="104754" y="246696"/>
                    <a:pt x="101389" y="246696"/>
                  </a:cubicBezTo>
                  <a:cubicBezTo>
                    <a:pt x="98609" y="246696"/>
                    <a:pt x="95829" y="246696"/>
                    <a:pt x="93049" y="246696"/>
                  </a:cubicBezTo>
                  <a:cubicBezTo>
                    <a:pt x="75932" y="246988"/>
                    <a:pt x="58083" y="247427"/>
                    <a:pt x="45062" y="235880"/>
                  </a:cubicBezTo>
                  <a:cubicBezTo>
                    <a:pt x="24140" y="167474"/>
                    <a:pt x="16971" y="93661"/>
                    <a:pt x="0" y="23647"/>
                  </a:cubicBezTo>
                  <a:cubicBezTo>
                    <a:pt x="48719" y="15024"/>
                    <a:pt x="97146" y="14878"/>
                    <a:pt x="146450" y="10931"/>
                  </a:cubicBezTo>
                  <a:cubicBezTo>
                    <a:pt x="204387" y="7862"/>
                    <a:pt x="263347" y="-9971"/>
                    <a:pt x="320845" y="771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12318343" y="5054088"/>
              <a:ext cx="481340" cy="562298"/>
            </a:xfrm>
            <a:custGeom>
              <a:rect b="b" l="l" r="r" t="t"/>
              <a:pathLst>
                <a:path extrusionOk="0" h="562298" w="481340">
                  <a:moveTo>
                    <a:pt x="465832" y="362929"/>
                  </a:moveTo>
                  <a:cubicBezTo>
                    <a:pt x="467002" y="363514"/>
                    <a:pt x="468173" y="363806"/>
                    <a:pt x="469489" y="364098"/>
                  </a:cubicBezTo>
                  <a:cubicBezTo>
                    <a:pt x="409505" y="370091"/>
                    <a:pt x="349666" y="378130"/>
                    <a:pt x="290413" y="389531"/>
                  </a:cubicBezTo>
                  <a:cubicBezTo>
                    <a:pt x="272564" y="394354"/>
                    <a:pt x="262030" y="414233"/>
                    <a:pt x="267883" y="431627"/>
                  </a:cubicBezTo>
                  <a:cubicBezTo>
                    <a:pt x="267444" y="436012"/>
                    <a:pt x="267297" y="440397"/>
                    <a:pt x="267151" y="444782"/>
                  </a:cubicBezTo>
                  <a:cubicBezTo>
                    <a:pt x="238036" y="476353"/>
                    <a:pt x="219602" y="516110"/>
                    <a:pt x="196194" y="551921"/>
                  </a:cubicBezTo>
                  <a:cubicBezTo>
                    <a:pt x="193121" y="554990"/>
                    <a:pt x="190341" y="558498"/>
                    <a:pt x="188147" y="562299"/>
                  </a:cubicBezTo>
                  <a:cubicBezTo>
                    <a:pt x="175272" y="516110"/>
                    <a:pt x="159471" y="471968"/>
                    <a:pt x="154058" y="443174"/>
                  </a:cubicBezTo>
                  <a:cubicBezTo>
                    <a:pt x="149230" y="387046"/>
                    <a:pt x="106217" y="383392"/>
                    <a:pt x="59692" y="382369"/>
                  </a:cubicBezTo>
                  <a:cubicBezTo>
                    <a:pt x="39794" y="381784"/>
                    <a:pt x="19897" y="381930"/>
                    <a:pt x="0" y="382807"/>
                  </a:cubicBezTo>
                  <a:cubicBezTo>
                    <a:pt x="3658" y="376522"/>
                    <a:pt x="5559" y="368629"/>
                    <a:pt x="5852" y="361321"/>
                  </a:cubicBezTo>
                  <a:cubicBezTo>
                    <a:pt x="9217" y="337496"/>
                    <a:pt x="20044" y="314694"/>
                    <a:pt x="26920" y="291600"/>
                  </a:cubicBezTo>
                  <a:cubicBezTo>
                    <a:pt x="46232" y="283415"/>
                    <a:pt x="59107" y="264998"/>
                    <a:pt x="57790" y="223633"/>
                  </a:cubicBezTo>
                  <a:cubicBezTo>
                    <a:pt x="55010" y="192208"/>
                    <a:pt x="52084" y="160490"/>
                    <a:pt x="48427" y="128918"/>
                  </a:cubicBezTo>
                  <a:cubicBezTo>
                    <a:pt x="52816" y="126433"/>
                    <a:pt x="56620" y="122487"/>
                    <a:pt x="58375" y="117517"/>
                  </a:cubicBezTo>
                  <a:cubicBezTo>
                    <a:pt x="69348" y="92961"/>
                    <a:pt x="86027" y="33910"/>
                    <a:pt x="109728" y="0"/>
                  </a:cubicBezTo>
                  <a:cubicBezTo>
                    <a:pt x="112800" y="26895"/>
                    <a:pt x="118067" y="55104"/>
                    <a:pt x="118360" y="62705"/>
                  </a:cubicBezTo>
                  <a:cubicBezTo>
                    <a:pt x="125968" y="121317"/>
                    <a:pt x="131674" y="180368"/>
                    <a:pt x="143378" y="237957"/>
                  </a:cubicBezTo>
                  <a:cubicBezTo>
                    <a:pt x="152595" y="288677"/>
                    <a:pt x="200875" y="291892"/>
                    <a:pt x="234233" y="293354"/>
                  </a:cubicBezTo>
                  <a:cubicBezTo>
                    <a:pt x="239792" y="293500"/>
                    <a:pt x="245059" y="293500"/>
                    <a:pt x="250472" y="293500"/>
                  </a:cubicBezTo>
                  <a:cubicBezTo>
                    <a:pt x="327867" y="293500"/>
                    <a:pt x="404238" y="285023"/>
                    <a:pt x="481340" y="277276"/>
                  </a:cubicBezTo>
                  <a:cubicBezTo>
                    <a:pt x="465832" y="305486"/>
                    <a:pt x="430573" y="343781"/>
                    <a:pt x="465832" y="36292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12937502" y="5037296"/>
              <a:ext cx="244944" cy="235309"/>
            </a:xfrm>
            <a:custGeom>
              <a:rect b="b" l="l" r="r" t="t"/>
              <a:pathLst>
                <a:path extrusionOk="0" h="235309" w="244944">
                  <a:moveTo>
                    <a:pt x="237159" y="5830"/>
                  </a:moveTo>
                  <a:cubicBezTo>
                    <a:pt x="239207" y="78328"/>
                    <a:pt x="251204" y="156380"/>
                    <a:pt x="240670" y="229755"/>
                  </a:cubicBezTo>
                  <a:cubicBezTo>
                    <a:pt x="233648" y="230340"/>
                    <a:pt x="226917" y="230925"/>
                    <a:pt x="219895" y="231509"/>
                  </a:cubicBezTo>
                  <a:cubicBezTo>
                    <a:pt x="198096" y="233410"/>
                    <a:pt x="172931" y="235017"/>
                    <a:pt x="147767" y="235310"/>
                  </a:cubicBezTo>
                  <a:cubicBezTo>
                    <a:pt x="109289" y="234725"/>
                    <a:pt x="74030" y="235164"/>
                    <a:pt x="34967" y="226540"/>
                  </a:cubicBezTo>
                  <a:cubicBezTo>
                    <a:pt x="16240" y="155065"/>
                    <a:pt x="5560" y="80228"/>
                    <a:pt x="0" y="5099"/>
                  </a:cubicBezTo>
                  <a:cubicBezTo>
                    <a:pt x="29115" y="5684"/>
                    <a:pt x="58229" y="4076"/>
                    <a:pt x="87197" y="2614"/>
                  </a:cubicBezTo>
                  <a:cubicBezTo>
                    <a:pt x="137087" y="-17"/>
                    <a:pt x="186977" y="-2794"/>
                    <a:pt x="237159" y="583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12805389" y="5015062"/>
              <a:ext cx="1286597" cy="425779"/>
            </a:xfrm>
            <a:custGeom>
              <a:rect b="b" l="l" r="r" t="t"/>
              <a:pathLst>
                <a:path extrusionOk="0" h="425779" w="1286597">
                  <a:moveTo>
                    <a:pt x="1286012" y="283269"/>
                  </a:moveTo>
                  <a:cubicBezTo>
                    <a:pt x="1286158" y="283269"/>
                    <a:pt x="1286451" y="283269"/>
                    <a:pt x="1286597" y="283269"/>
                  </a:cubicBezTo>
                  <a:cubicBezTo>
                    <a:pt x="1270504" y="311625"/>
                    <a:pt x="1257336" y="341589"/>
                    <a:pt x="1242706" y="370822"/>
                  </a:cubicBezTo>
                  <a:cubicBezTo>
                    <a:pt x="1234221" y="387631"/>
                    <a:pt x="1215347" y="410286"/>
                    <a:pt x="1228661" y="425780"/>
                  </a:cubicBezTo>
                  <a:cubicBezTo>
                    <a:pt x="1140586" y="425488"/>
                    <a:pt x="1052365" y="413064"/>
                    <a:pt x="963997" y="404294"/>
                  </a:cubicBezTo>
                  <a:cubicBezTo>
                    <a:pt x="896697" y="402101"/>
                    <a:pt x="829690" y="399616"/>
                    <a:pt x="762390" y="394793"/>
                  </a:cubicBezTo>
                  <a:cubicBezTo>
                    <a:pt x="599846" y="393624"/>
                    <a:pt x="437449" y="383831"/>
                    <a:pt x="274759" y="383831"/>
                  </a:cubicBezTo>
                  <a:cubicBezTo>
                    <a:pt x="183319" y="388508"/>
                    <a:pt x="91440" y="392600"/>
                    <a:pt x="0" y="401224"/>
                  </a:cubicBezTo>
                  <a:cubicBezTo>
                    <a:pt x="5560" y="398593"/>
                    <a:pt x="10388" y="394062"/>
                    <a:pt x="12582" y="388069"/>
                  </a:cubicBezTo>
                  <a:cubicBezTo>
                    <a:pt x="20190" y="366875"/>
                    <a:pt x="29261" y="346266"/>
                    <a:pt x="38478" y="325657"/>
                  </a:cubicBezTo>
                  <a:cubicBezTo>
                    <a:pt x="43891" y="302855"/>
                    <a:pt x="83101" y="260759"/>
                    <a:pt x="56766" y="243658"/>
                  </a:cubicBezTo>
                  <a:lnTo>
                    <a:pt x="56766" y="243658"/>
                  </a:lnTo>
                  <a:cubicBezTo>
                    <a:pt x="58814" y="215156"/>
                    <a:pt x="56327" y="181245"/>
                    <a:pt x="51792" y="147627"/>
                  </a:cubicBezTo>
                  <a:cubicBezTo>
                    <a:pt x="55010" y="139880"/>
                    <a:pt x="57936" y="131841"/>
                    <a:pt x="61301" y="125995"/>
                  </a:cubicBezTo>
                  <a:cubicBezTo>
                    <a:pt x="76810" y="94569"/>
                    <a:pt x="95244" y="64751"/>
                    <a:pt x="112654" y="34495"/>
                  </a:cubicBezTo>
                  <a:cubicBezTo>
                    <a:pt x="107241" y="104801"/>
                    <a:pt x="115434" y="175837"/>
                    <a:pt x="124505" y="245119"/>
                  </a:cubicBezTo>
                  <a:cubicBezTo>
                    <a:pt x="126699" y="260028"/>
                    <a:pt x="126992" y="275814"/>
                    <a:pt x="134892" y="287946"/>
                  </a:cubicBezTo>
                  <a:cubicBezTo>
                    <a:pt x="158447" y="317910"/>
                    <a:pt x="196925" y="311332"/>
                    <a:pt x="227503" y="316887"/>
                  </a:cubicBezTo>
                  <a:cubicBezTo>
                    <a:pt x="249009" y="318641"/>
                    <a:pt x="270662" y="319372"/>
                    <a:pt x="292169" y="319372"/>
                  </a:cubicBezTo>
                  <a:cubicBezTo>
                    <a:pt x="314407" y="319372"/>
                    <a:pt x="336645" y="318495"/>
                    <a:pt x="358737" y="317033"/>
                  </a:cubicBezTo>
                  <a:cubicBezTo>
                    <a:pt x="345863" y="337496"/>
                    <a:pt x="327867" y="361321"/>
                    <a:pt x="351715" y="374768"/>
                  </a:cubicBezTo>
                  <a:cubicBezTo>
                    <a:pt x="384487" y="384415"/>
                    <a:pt x="383463" y="336765"/>
                    <a:pt x="392241" y="313963"/>
                  </a:cubicBezTo>
                  <a:cubicBezTo>
                    <a:pt x="392826" y="313963"/>
                    <a:pt x="393411" y="313817"/>
                    <a:pt x="393850" y="313817"/>
                  </a:cubicBezTo>
                  <a:cubicBezTo>
                    <a:pt x="437010" y="288384"/>
                    <a:pt x="428524" y="198493"/>
                    <a:pt x="425891" y="139734"/>
                  </a:cubicBezTo>
                  <a:cubicBezTo>
                    <a:pt x="428671" y="132864"/>
                    <a:pt x="430865" y="125556"/>
                    <a:pt x="432621" y="119417"/>
                  </a:cubicBezTo>
                  <a:cubicBezTo>
                    <a:pt x="442131" y="91500"/>
                    <a:pt x="455152" y="65044"/>
                    <a:pt x="470221" y="39611"/>
                  </a:cubicBezTo>
                  <a:cubicBezTo>
                    <a:pt x="478414" y="25871"/>
                    <a:pt x="487046" y="12278"/>
                    <a:pt x="497141" y="0"/>
                  </a:cubicBezTo>
                  <a:cubicBezTo>
                    <a:pt x="502408" y="25725"/>
                    <a:pt x="508114" y="51304"/>
                    <a:pt x="511771" y="77468"/>
                  </a:cubicBezTo>
                  <a:cubicBezTo>
                    <a:pt x="519672" y="128041"/>
                    <a:pt x="523622" y="179053"/>
                    <a:pt x="526841" y="230357"/>
                  </a:cubicBezTo>
                  <a:cubicBezTo>
                    <a:pt x="527718" y="242050"/>
                    <a:pt x="529474" y="254036"/>
                    <a:pt x="535180" y="263683"/>
                  </a:cubicBezTo>
                  <a:cubicBezTo>
                    <a:pt x="565904" y="308409"/>
                    <a:pt x="619451" y="299932"/>
                    <a:pt x="661733" y="305486"/>
                  </a:cubicBezTo>
                  <a:cubicBezTo>
                    <a:pt x="708843" y="310309"/>
                    <a:pt x="755806" y="318202"/>
                    <a:pt x="803063" y="318348"/>
                  </a:cubicBezTo>
                  <a:cubicBezTo>
                    <a:pt x="812133" y="319664"/>
                    <a:pt x="820473" y="320395"/>
                    <a:pt x="828081" y="320395"/>
                  </a:cubicBezTo>
                  <a:cubicBezTo>
                    <a:pt x="829983" y="320395"/>
                    <a:pt x="831738" y="320395"/>
                    <a:pt x="833494" y="320248"/>
                  </a:cubicBezTo>
                  <a:lnTo>
                    <a:pt x="833494" y="320248"/>
                  </a:lnTo>
                  <a:cubicBezTo>
                    <a:pt x="825740" y="341589"/>
                    <a:pt x="789457" y="375938"/>
                    <a:pt x="822667" y="392893"/>
                  </a:cubicBezTo>
                  <a:cubicBezTo>
                    <a:pt x="835250" y="398155"/>
                    <a:pt x="850758" y="390993"/>
                    <a:pt x="854269" y="377545"/>
                  </a:cubicBezTo>
                  <a:cubicBezTo>
                    <a:pt x="855732" y="370237"/>
                    <a:pt x="866559" y="337350"/>
                    <a:pt x="871826" y="309725"/>
                  </a:cubicBezTo>
                  <a:cubicBezTo>
                    <a:pt x="915717" y="283269"/>
                    <a:pt x="912352" y="209747"/>
                    <a:pt x="905329" y="125995"/>
                  </a:cubicBezTo>
                  <a:cubicBezTo>
                    <a:pt x="904598" y="118686"/>
                    <a:pt x="904012" y="111232"/>
                    <a:pt x="903281" y="103924"/>
                  </a:cubicBezTo>
                  <a:cubicBezTo>
                    <a:pt x="910157" y="93692"/>
                    <a:pt x="914839" y="79660"/>
                    <a:pt x="922008" y="71621"/>
                  </a:cubicBezTo>
                  <a:cubicBezTo>
                    <a:pt x="937955" y="49112"/>
                    <a:pt x="954195" y="26456"/>
                    <a:pt x="972044" y="5262"/>
                  </a:cubicBezTo>
                  <a:cubicBezTo>
                    <a:pt x="974677" y="78199"/>
                    <a:pt x="985943" y="150404"/>
                    <a:pt x="995599" y="222318"/>
                  </a:cubicBezTo>
                  <a:cubicBezTo>
                    <a:pt x="998964" y="286777"/>
                    <a:pt x="1035101" y="298616"/>
                    <a:pt x="1079138" y="298762"/>
                  </a:cubicBezTo>
                  <a:cubicBezTo>
                    <a:pt x="1080309" y="298762"/>
                    <a:pt x="1081479" y="298762"/>
                    <a:pt x="1082649" y="298762"/>
                  </a:cubicBezTo>
                  <a:cubicBezTo>
                    <a:pt x="1151266" y="299201"/>
                    <a:pt x="1217688" y="288238"/>
                    <a:pt x="1286012" y="28326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13334717" y="5016085"/>
              <a:ext cx="328965" cy="253068"/>
            </a:xfrm>
            <a:custGeom>
              <a:rect b="b" l="l" r="r" t="t"/>
              <a:pathLst>
                <a:path extrusionOk="0" h="253068" w="328965">
                  <a:moveTo>
                    <a:pt x="328452" y="175399"/>
                  </a:moveTo>
                  <a:cubicBezTo>
                    <a:pt x="328891" y="200539"/>
                    <a:pt x="330940" y="227580"/>
                    <a:pt x="322015" y="250820"/>
                  </a:cubicBezTo>
                  <a:cubicBezTo>
                    <a:pt x="318504" y="251551"/>
                    <a:pt x="315139" y="251989"/>
                    <a:pt x="311628" y="252428"/>
                  </a:cubicBezTo>
                  <a:cubicBezTo>
                    <a:pt x="297144" y="253451"/>
                    <a:pt x="281635" y="253012"/>
                    <a:pt x="266273" y="252720"/>
                  </a:cubicBezTo>
                  <a:cubicBezTo>
                    <a:pt x="208922" y="252282"/>
                    <a:pt x="150840" y="241027"/>
                    <a:pt x="92318" y="239273"/>
                  </a:cubicBezTo>
                  <a:cubicBezTo>
                    <a:pt x="76224" y="234449"/>
                    <a:pt x="40673" y="241319"/>
                    <a:pt x="38771" y="213548"/>
                  </a:cubicBezTo>
                  <a:cubicBezTo>
                    <a:pt x="29700" y="141927"/>
                    <a:pt x="19020" y="68844"/>
                    <a:pt x="0" y="0"/>
                  </a:cubicBezTo>
                  <a:cubicBezTo>
                    <a:pt x="46232" y="5993"/>
                    <a:pt x="93196" y="4385"/>
                    <a:pt x="140159" y="2485"/>
                  </a:cubicBezTo>
                  <a:cubicBezTo>
                    <a:pt x="197218" y="292"/>
                    <a:pt x="254569" y="-1900"/>
                    <a:pt x="310750" y="10232"/>
                  </a:cubicBezTo>
                  <a:cubicBezTo>
                    <a:pt x="319675" y="64459"/>
                    <a:pt x="324356" y="120002"/>
                    <a:pt x="328452" y="17539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13800402" y="5012943"/>
              <a:ext cx="312367" cy="241454"/>
            </a:xfrm>
            <a:custGeom>
              <a:rect b="b" l="l" r="r" t="t"/>
              <a:pathLst>
                <a:path extrusionOk="0" h="241454" w="312367">
                  <a:moveTo>
                    <a:pt x="302557" y="17174"/>
                  </a:moveTo>
                  <a:cubicBezTo>
                    <a:pt x="305483" y="61462"/>
                    <a:pt x="312652" y="107066"/>
                    <a:pt x="312359" y="151939"/>
                  </a:cubicBezTo>
                  <a:cubicBezTo>
                    <a:pt x="297582" y="175179"/>
                    <a:pt x="283830" y="199150"/>
                    <a:pt x="270955" y="223560"/>
                  </a:cubicBezTo>
                  <a:cubicBezTo>
                    <a:pt x="226332" y="228529"/>
                    <a:pt x="181856" y="233499"/>
                    <a:pt x="137233" y="237884"/>
                  </a:cubicBezTo>
                  <a:cubicBezTo>
                    <a:pt x="107095" y="238761"/>
                    <a:pt x="75346" y="246946"/>
                    <a:pt x="46232" y="235107"/>
                  </a:cubicBezTo>
                  <a:cubicBezTo>
                    <a:pt x="24579" y="159247"/>
                    <a:pt x="12875" y="79002"/>
                    <a:pt x="0" y="73"/>
                  </a:cubicBezTo>
                  <a:cubicBezTo>
                    <a:pt x="36722" y="3142"/>
                    <a:pt x="74030" y="2119"/>
                    <a:pt x="111338" y="1096"/>
                  </a:cubicBezTo>
                  <a:cubicBezTo>
                    <a:pt x="175711" y="-804"/>
                    <a:pt x="240231" y="-2558"/>
                    <a:pt x="302557" y="1717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14262999" y="4990722"/>
              <a:ext cx="316670" cy="238340"/>
            </a:xfrm>
            <a:custGeom>
              <a:rect b="b" l="l" r="r" t="t"/>
              <a:pathLst>
                <a:path extrusionOk="0" h="238340" w="316670">
                  <a:moveTo>
                    <a:pt x="308279" y="11186"/>
                  </a:moveTo>
                  <a:cubicBezTo>
                    <a:pt x="312229" y="83976"/>
                    <a:pt x="321739" y="162759"/>
                    <a:pt x="313253" y="236719"/>
                  </a:cubicBezTo>
                  <a:cubicBezTo>
                    <a:pt x="223862" y="230142"/>
                    <a:pt x="134177" y="223418"/>
                    <a:pt x="44932" y="238035"/>
                  </a:cubicBezTo>
                  <a:cubicBezTo>
                    <a:pt x="39958" y="238327"/>
                    <a:pt x="34983" y="238473"/>
                    <a:pt x="30155" y="238181"/>
                  </a:cubicBezTo>
                  <a:cubicBezTo>
                    <a:pt x="29570" y="238035"/>
                    <a:pt x="28985" y="238035"/>
                    <a:pt x="28546" y="237888"/>
                  </a:cubicBezTo>
                  <a:cubicBezTo>
                    <a:pt x="16256" y="179130"/>
                    <a:pt x="12160" y="118033"/>
                    <a:pt x="4259" y="58251"/>
                  </a:cubicBezTo>
                  <a:cubicBezTo>
                    <a:pt x="14793" y="56059"/>
                    <a:pt x="-569" y="40127"/>
                    <a:pt x="16" y="32526"/>
                  </a:cubicBezTo>
                  <a:cubicBezTo>
                    <a:pt x="12306" y="45242"/>
                    <a:pt x="31618" y="38957"/>
                    <a:pt x="38348" y="20979"/>
                  </a:cubicBezTo>
                  <a:cubicBezTo>
                    <a:pt x="69072" y="8409"/>
                    <a:pt x="103600" y="14401"/>
                    <a:pt x="135494" y="9432"/>
                  </a:cubicBezTo>
                  <a:cubicBezTo>
                    <a:pt x="192552" y="2416"/>
                    <a:pt x="252245" y="-8547"/>
                    <a:pt x="308279" y="1118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14724166" y="5010239"/>
              <a:ext cx="300362" cy="236788"/>
            </a:xfrm>
            <a:custGeom>
              <a:rect b="b" l="l" r="r" t="t"/>
              <a:pathLst>
                <a:path extrusionOk="0" h="236788" w="300362">
                  <a:moveTo>
                    <a:pt x="299777" y="195131"/>
                  </a:moveTo>
                  <a:cubicBezTo>
                    <a:pt x="299923" y="195131"/>
                    <a:pt x="300069" y="195277"/>
                    <a:pt x="300362" y="195423"/>
                  </a:cubicBezTo>
                  <a:cubicBezTo>
                    <a:pt x="300069" y="209163"/>
                    <a:pt x="299045" y="222902"/>
                    <a:pt x="296997" y="236788"/>
                  </a:cubicBezTo>
                  <a:cubicBezTo>
                    <a:pt x="289389" y="236642"/>
                    <a:pt x="281635" y="235911"/>
                    <a:pt x="274174" y="235326"/>
                  </a:cubicBezTo>
                  <a:cubicBezTo>
                    <a:pt x="195608" y="222464"/>
                    <a:pt x="112947" y="236934"/>
                    <a:pt x="35405" y="216179"/>
                  </a:cubicBezTo>
                  <a:cubicBezTo>
                    <a:pt x="16971" y="147335"/>
                    <a:pt x="9510" y="75568"/>
                    <a:pt x="0" y="2777"/>
                  </a:cubicBezTo>
                  <a:cubicBezTo>
                    <a:pt x="585" y="1900"/>
                    <a:pt x="1170" y="1023"/>
                    <a:pt x="1756" y="0"/>
                  </a:cubicBezTo>
                  <a:cubicBezTo>
                    <a:pt x="8924" y="7893"/>
                    <a:pt x="19312" y="8185"/>
                    <a:pt x="28675" y="7308"/>
                  </a:cubicBezTo>
                  <a:cubicBezTo>
                    <a:pt x="52669" y="8331"/>
                    <a:pt x="77102" y="7893"/>
                    <a:pt x="101535" y="7454"/>
                  </a:cubicBezTo>
                  <a:cubicBezTo>
                    <a:pt x="163860" y="6285"/>
                    <a:pt x="226771" y="5262"/>
                    <a:pt x="286317" y="28210"/>
                  </a:cubicBezTo>
                  <a:cubicBezTo>
                    <a:pt x="290267" y="69575"/>
                    <a:pt x="296851" y="110793"/>
                    <a:pt x="299338" y="152304"/>
                  </a:cubicBezTo>
                  <a:cubicBezTo>
                    <a:pt x="288512" y="167213"/>
                    <a:pt x="282513" y="182415"/>
                    <a:pt x="299777" y="19513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14071943" y="5029679"/>
              <a:ext cx="931517" cy="519618"/>
            </a:xfrm>
            <a:custGeom>
              <a:rect b="b" l="l" r="r" t="t"/>
              <a:pathLst>
                <a:path extrusionOk="0" h="519618" w="931517">
                  <a:moveTo>
                    <a:pt x="931518" y="280345"/>
                  </a:moveTo>
                  <a:cubicBezTo>
                    <a:pt x="910158" y="314110"/>
                    <a:pt x="888651" y="347874"/>
                    <a:pt x="866705" y="381346"/>
                  </a:cubicBezTo>
                  <a:cubicBezTo>
                    <a:pt x="830129" y="379592"/>
                    <a:pt x="793553" y="380176"/>
                    <a:pt x="756831" y="380761"/>
                  </a:cubicBezTo>
                  <a:cubicBezTo>
                    <a:pt x="724644" y="381200"/>
                    <a:pt x="692457" y="381784"/>
                    <a:pt x="660270" y="380761"/>
                  </a:cubicBezTo>
                  <a:cubicBezTo>
                    <a:pt x="650468" y="380761"/>
                    <a:pt x="640665" y="380761"/>
                    <a:pt x="631009" y="380615"/>
                  </a:cubicBezTo>
                  <a:cubicBezTo>
                    <a:pt x="603650" y="380469"/>
                    <a:pt x="576292" y="380176"/>
                    <a:pt x="548933" y="381930"/>
                  </a:cubicBezTo>
                  <a:cubicBezTo>
                    <a:pt x="529474" y="383684"/>
                    <a:pt x="515722" y="405463"/>
                    <a:pt x="521720" y="423880"/>
                  </a:cubicBezTo>
                  <a:cubicBezTo>
                    <a:pt x="519672" y="419787"/>
                    <a:pt x="517916" y="415548"/>
                    <a:pt x="515576" y="411602"/>
                  </a:cubicBezTo>
                  <a:cubicBezTo>
                    <a:pt x="513674" y="403855"/>
                    <a:pt x="501823" y="401809"/>
                    <a:pt x="497727" y="409410"/>
                  </a:cubicBezTo>
                  <a:cubicBezTo>
                    <a:pt x="495532" y="413502"/>
                    <a:pt x="494361" y="417156"/>
                    <a:pt x="494069" y="421687"/>
                  </a:cubicBezTo>
                  <a:cubicBezTo>
                    <a:pt x="471099" y="440835"/>
                    <a:pt x="439936" y="490970"/>
                    <a:pt x="430280" y="498717"/>
                  </a:cubicBezTo>
                  <a:cubicBezTo>
                    <a:pt x="426184" y="504709"/>
                    <a:pt x="419015" y="511872"/>
                    <a:pt x="411407" y="519618"/>
                  </a:cubicBezTo>
                  <a:cubicBezTo>
                    <a:pt x="401019" y="497547"/>
                    <a:pt x="390778" y="475476"/>
                    <a:pt x="381854" y="452821"/>
                  </a:cubicBezTo>
                  <a:cubicBezTo>
                    <a:pt x="375709" y="437327"/>
                    <a:pt x="368686" y="420372"/>
                    <a:pt x="351276" y="414818"/>
                  </a:cubicBezTo>
                  <a:cubicBezTo>
                    <a:pt x="245498" y="397278"/>
                    <a:pt x="134453" y="406340"/>
                    <a:pt x="27359" y="409263"/>
                  </a:cubicBezTo>
                  <a:cubicBezTo>
                    <a:pt x="18288" y="409848"/>
                    <a:pt x="9071" y="410433"/>
                    <a:pt x="0" y="410871"/>
                  </a:cubicBezTo>
                  <a:cubicBezTo>
                    <a:pt x="1171" y="409410"/>
                    <a:pt x="2194" y="407655"/>
                    <a:pt x="2926" y="405901"/>
                  </a:cubicBezTo>
                  <a:cubicBezTo>
                    <a:pt x="19898" y="366583"/>
                    <a:pt x="28822" y="326680"/>
                    <a:pt x="45647" y="286923"/>
                  </a:cubicBezTo>
                  <a:cubicBezTo>
                    <a:pt x="49304" y="278299"/>
                    <a:pt x="53108" y="269675"/>
                    <a:pt x="57205" y="261198"/>
                  </a:cubicBezTo>
                  <a:cubicBezTo>
                    <a:pt x="86466" y="241465"/>
                    <a:pt x="90416" y="188553"/>
                    <a:pt x="91879" y="140465"/>
                  </a:cubicBezTo>
                  <a:cubicBezTo>
                    <a:pt x="91879" y="137103"/>
                    <a:pt x="91879" y="133741"/>
                    <a:pt x="91879" y="130380"/>
                  </a:cubicBezTo>
                  <a:cubicBezTo>
                    <a:pt x="117775" y="85507"/>
                    <a:pt x="147328" y="43411"/>
                    <a:pt x="175565" y="0"/>
                  </a:cubicBezTo>
                  <a:cubicBezTo>
                    <a:pt x="174395" y="23679"/>
                    <a:pt x="175419" y="47358"/>
                    <a:pt x="175272" y="71036"/>
                  </a:cubicBezTo>
                  <a:cubicBezTo>
                    <a:pt x="175565" y="113571"/>
                    <a:pt x="177467" y="152012"/>
                    <a:pt x="180247" y="195131"/>
                  </a:cubicBezTo>
                  <a:cubicBezTo>
                    <a:pt x="181271" y="210917"/>
                    <a:pt x="180832" y="228457"/>
                    <a:pt x="190634" y="240150"/>
                  </a:cubicBezTo>
                  <a:cubicBezTo>
                    <a:pt x="212873" y="265144"/>
                    <a:pt x="246230" y="253597"/>
                    <a:pt x="273442" y="253159"/>
                  </a:cubicBezTo>
                  <a:cubicBezTo>
                    <a:pt x="350398" y="245704"/>
                    <a:pt x="425891" y="254913"/>
                    <a:pt x="502993" y="261929"/>
                  </a:cubicBezTo>
                  <a:cubicBezTo>
                    <a:pt x="490704" y="285607"/>
                    <a:pt x="478121" y="309140"/>
                    <a:pt x="465247" y="332526"/>
                  </a:cubicBezTo>
                  <a:cubicBezTo>
                    <a:pt x="447105" y="365414"/>
                    <a:pt x="429988" y="399032"/>
                    <a:pt x="409651" y="430603"/>
                  </a:cubicBezTo>
                  <a:cubicBezTo>
                    <a:pt x="401897" y="442589"/>
                    <a:pt x="407164" y="459398"/>
                    <a:pt x="419015" y="466414"/>
                  </a:cubicBezTo>
                  <a:cubicBezTo>
                    <a:pt x="430865" y="473284"/>
                    <a:pt x="448276" y="469630"/>
                    <a:pt x="454859" y="457059"/>
                  </a:cubicBezTo>
                  <a:cubicBezTo>
                    <a:pt x="474171" y="417156"/>
                    <a:pt x="490704" y="376084"/>
                    <a:pt x="510455" y="336327"/>
                  </a:cubicBezTo>
                  <a:cubicBezTo>
                    <a:pt x="526402" y="303001"/>
                    <a:pt x="541032" y="268945"/>
                    <a:pt x="554492" y="234596"/>
                  </a:cubicBezTo>
                  <a:cubicBezTo>
                    <a:pt x="558589" y="226703"/>
                    <a:pt x="560198" y="215886"/>
                    <a:pt x="555077" y="209017"/>
                  </a:cubicBezTo>
                  <a:cubicBezTo>
                    <a:pt x="558735" y="190307"/>
                    <a:pt x="559467" y="168675"/>
                    <a:pt x="559174" y="148066"/>
                  </a:cubicBezTo>
                  <a:cubicBezTo>
                    <a:pt x="580095" y="143096"/>
                    <a:pt x="584777" y="107578"/>
                    <a:pt x="597067" y="89892"/>
                  </a:cubicBezTo>
                  <a:cubicBezTo>
                    <a:pt x="607893" y="70159"/>
                    <a:pt x="617842" y="48235"/>
                    <a:pt x="628376" y="26748"/>
                  </a:cubicBezTo>
                  <a:cubicBezTo>
                    <a:pt x="628376" y="47796"/>
                    <a:pt x="628815" y="68990"/>
                    <a:pt x="629985" y="90038"/>
                  </a:cubicBezTo>
                  <a:cubicBezTo>
                    <a:pt x="632180" y="126725"/>
                    <a:pt x="636569" y="164582"/>
                    <a:pt x="642275" y="200685"/>
                  </a:cubicBezTo>
                  <a:cubicBezTo>
                    <a:pt x="644323" y="233280"/>
                    <a:pt x="664513" y="255497"/>
                    <a:pt x="689092" y="260613"/>
                  </a:cubicBezTo>
                  <a:cubicBezTo>
                    <a:pt x="767804" y="274645"/>
                    <a:pt x="850904" y="271722"/>
                    <a:pt x="931518" y="28034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15164102" y="5010823"/>
              <a:ext cx="305432" cy="198565"/>
            </a:xfrm>
            <a:custGeom>
              <a:rect b="b" l="l" r="r" t="t"/>
              <a:pathLst>
                <a:path extrusionOk="0" h="198565" w="305432">
                  <a:moveTo>
                    <a:pt x="298022" y="12132"/>
                  </a:moveTo>
                  <a:cubicBezTo>
                    <a:pt x="304605" y="73667"/>
                    <a:pt x="308556" y="136519"/>
                    <a:pt x="302264" y="198493"/>
                  </a:cubicBezTo>
                  <a:cubicBezTo>
                    <a:pt x="250765" y="199516"/>
                    <a:pt x="199851" y="189430"/>
                    <a:pt x="148645" y="184899"/>
                  </a:cubicBezTo>
                  <a:cubicBezTo>
                    <a:pt x="107388" y="178322"/>
                    <a:pt x="64667" y="184607"/>
                    <a:pt x="24287" y="172768"/>
                  </a:cubicBezTo>
                  <a:cubicBezTo>
                    <a:pt x="10680" y="118832"/>
                    <a:pt x="8193" y="61828"/>
                    <a:pt x="0" y="6577"/>
                  </a:cubicBezTo>
                  <a:cubicBezTo>
                    <a:pt x="878" y="3946"/>
                    <a:pt x="1610" y="1608"/>
                    <a:pt x="2195" y="0"/>
                  </a:cubicBezTo>
                  <a:cubicBezTo>
                    <a:pt x="12290" y="6431"/>
                    <a:pt x="24141" y="4970"/>
                    <a:pt x="35991" y="3508"/>
                  </a:cubicBezTo>
                  <a:cubicBezTo>
                    <a:pt x="43891" y="2485"/>
                    <a:pt x="51792" y="1462"/>
                    <a:pt x="59253" y="2923"/>
                  </a:cubicBezTo>
                  <a:cubicBezTo>
                    <a:pt x="139867" y="2631"/>
                    <a:pt x="216969" y="1023"/>
                    <a:pt x="298022" y="1213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14991171" y="5049265"/>
              <a:ext cx="461442" cy="510409"/>
            </a:xfrm>
            <a:custGeom>
              <a:rect b="b" l="l" r="r" t="t"/>
              <a:pathLst>
                <a:path extrusionOk="0" h="510409" w="461442">
                  <a:moveTo>
                    <a:pt x="461443" y="224510"/>
                  </a:moveTo>
                  <a:cubicBezTo>
                    <a:pt x="454420" y="236057"/>
                    <a:pt x="447251" y="247604"/>
                    <a:pt x="440229" y="259151"/>
                  </a:cubicBezTo>
                  <a:cubicBezTo>
                    <a:pt x="424867" y="284438"/>
                    <a:pt x="408773" y="309140"/>
                    <a:pt x="392972" y="334280"/>
                  </a:cubicBezTo>
                  <a:cubicBezTo>
                    <a:pt x="392095" y="335596"/>
                    <a:pt x="391509" y="336911"/>
                    <a:pt x="390924" y="338373"/>
                  </a:cubicBezTo>
                  <a:cubicBezTo>
                    <a:pt x="325965" y="344658"/>
                    <a:pt x="261592" y="355913"/>
                    <a:pt x="197949" y="370091"/>
                  </a:cubicBezTo>
                  <a:cubicBezTo>
                    <a:pt x="172639" y="371553"/>
                    <a:pt x="153765" y="399470"/>
                    <a:pt x="156399" y="423003"/>
                  </a:cubicBezTo>
                  <a:cubicBezTo>
                    <a:pt x="143378" y="433527"/>
                    <a:pt x="132551" y="448289"/>
                    <a:pt x="120554" y="458521"/>
                  </a:cubicBezTo>
                  <a:cubicBezTo>
                    <a:pt x="110752" y="473138"/>
                    <a:pt x="80906" y="491555"/>
                    <a:pt x="70811" y="510410"/>
                  </a:cubicBezTo>
                  <a:cubicBezTo>
                    <a:pt x="66861" y="484977"/>
                    <a:pt x="62764" y="460714"/>
                    <a:pt x="60716" y="439958"/>
                  </a:cubicBezTo>
                  <a:cubicBezTo>
                    <a:pt x="62179" y="393770"/>
                    <a:pt x="36722" y="373745"/>
                    <a:pt x="0" y="366583"/>
                  </a:cubicBezTo>
                  <a:cubicBezTo>
                    <a:pt x="11704" y="344804"/>
                    <a:pt x="25018" y="321710"/>
                    <a:pt x="38332" y="298616"/>
                  </a:cubicBezTo>
                  <a:cubicBezTo>
                    <a:pt x="47695" y="279322"/>
                    <a:pt x="61009" y="260613"/>
                    <a:pt x="70079" y="240881"/>
                  </a:cubicBezTo>
                  <a:cubicBezTo>
                    <a:pt x="70079" y="240881"/>
                    <a:pt x="70079" y="240735"/>
                    <a:pt x="70226" y="240735"/>
                  </a:cubicBezTo>
                  <a:cubicBezTo>
                    <a:pt x="88806" y="210040"/>
                    <a:pt x="86466" y="153912"/>
                    <a:pt x="83101" y="109624"/>
                  </a:cubicBezTo>
                  <a:cubicBezTo>
                    <a:pt x="102705" y="73375"/>
                    <a:pt x="124651" y="35080"/>
                    <a:pt x="147621" y="0"/>
                  </a:cubicBezTo>
                  <a:cubicBezTo>
                    <a:pt x="148206" y="9208"/>
                    <a:pt x="148645" y="18271"/>
                    <a:pt x="148791" y="27333"/>
                  </a:cubicBezTo>
                  <a:cubicBezTo>
                    <a:pt x="150547" y="66944"/>
                    <a:pt x="152010" y="106555"/>
                    <a:pt x="156545" y="145873"/>
                  </a:cubicBezTo>
                  <a:cubicBezTo>
                    <a:pt x="157862" y="163413"/>
                    <a:pt x="166786" y="179637"/>
                    <a:pt x="179661" y="186653"/>
                  </a:cubicBezTo>
                  <a:cubicBezTo>
                    <a:pt x="208190" y="202147"/>
                    <a:pt x="240377" y="200685"/>
                    <a:pt x="270662" y="203316"/>
                  </a:cubicBezTo>
                  <a:cubicBezTo>
                    <a:pt x="334158" y="208578"/>
                    <a:pt x="397654" y="221879"/>
                    <a:pt x="461443" y="22451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15620571" y="5019611"/>
              <a:ext cx="269780" cy="192734"/>
            </a:xfrm>
            <a:custGeom>
              <a:rect b="b" l="l" r="r" t="t"/>
              <a:pathLst>
                <a:path extrusionOk="0" h="192734" w="269780">
                  <a:moveTo>
                    <a:pt x="237744" y="1737"/>
                  </a:moveTo>
                  <a:cubicBezTo>
                    <a:pt x="245791" y="64880"/>
                    <a:pt x="274174" y="127001"/>
                    <a:pt x="269199" y="191021"/>
                  </a:cubicBezTo>
                  <a:cubicBezTo>
                    <a:pt x="217847" y="195406"/>
                    <a:pt x="166055" y="190144"/>
                    <a:pt x="114556" y="188828"/>
                  </a:cubicBezTo>
                  <a:cubicBezTo>
                    <a:pt x="105778" y="187952"/>
                    <a:pt x="96122" y="187952"/>
                    <a:pt x="86466" y="187952"/>
                  </a:cubicBezTo>
                  <a:cubicBezTo>
                    <a:pt x="61594" y="187952"/>
                    <a:pt x="35259" y="187952"/>
                    <a:pt x="17118" y="173481"/>
                  </a:cubicBezTo>
                  <a:cubicBezTo>
                    <a:pt x="3072" y="117207"/>
                    <a:pt x="4828" y="58157"/>
                    <a:pt x="0" y="714"/>
                  </a:cubicBezTo>
                  <a:cubicBezTo>
                    <a:pt x="17557" y="23077"/>
                    <a:pt x="48134" y="7876"/>
                    <a:pt x="71396" y="6999"/>
                  </a:cubicBezTo>
                  <a:cubicBezTo>
                    <a:pt x="126553" y="1006"/>
                    <a:pt x="182588" y="-2210"/>
                    <a:pt x="237744" y="173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15529716" y="4598540"/>
              <a:ext cx="220707" cy="219161"/>
            </a:xfrm>
            <a:custGeom>
              <a:rect b="b" l="l" r="r" t="t"/>
              <a:pathLst>
                <a:path extrusionOk="0" h="219161" w="220707">
                  <a:moveTo>
                    <a:pt x="208776" y="24653"/>
                  </a:moveTo>
                  <a:cubicBezTo>
                    <a:pt x="227210" y="72302"/>
                    <a:pt x="220334" y="125653"/>
                    <a:pt x="214189" y="175349"/>
                  </a:cubicBezTo>
                  <a:cubicBezTo>
                    <a:pt x="205411" y="225338"/>
                    <a:pt x="197364" y="219053"/>
                    <a:pt x="151864" y="218760"/>
                  </a:cubicBezTo>
                  <a:cubicBezTo>
                    <a:pt x="111922" y="217299"/>
                    <a:pt x="67007" y="220953"/>
                    <a:pt x="31894" y="199174"/>
                  </a:cubicBezTo>
                  <a:cubicBezTo>
                    <a:pt x="20629" y="184119"/>
                    <a:pt x="19312" y="163364"/>
                    <a:pt x="14484" y="145678"/>
                  </a:cubicBezTo>
                  <a:cubicBezTo>
                    <a:pt x="9802" y="121706"/>
                    <a:pt x="6730" y="96858"/>
                    <a:pt x="4389" y="72010"/>
                  </a:cubicBezTo>
                  <a:cubicBezTo>
                    <a:pt x="8193" y="55201"/>
                    <a:pt x="6145" y="37369"/>
                    <a:pt x="2487" y="20560"/>
                  </a:cubicBezTo>
                  <a:cubicBezTo>
                    <a:pt x="1902" y="19537"/>
                    <a:pt x="1317" y="18806"/>
                    <a:pt x="585" y="18075"/>
                  </a:cubicBezTo>
                  <a:cubicBezTo>
                    <a:pt x="439" y="14859"/>
                    <a:pt x="146" y="11644"/>
                    <a:pt x="0" y="8428"/>
                  </a:cubicBezTo>
                  <a:cubicBezTo>
                    <a:pt x="14192" y="12228"/>
                    <a:pt x="28822" y="9013"/>
                    <a:pt x="43745" y="5797"/>
                  </a:cubicBezTo>
                  <a:cubicBezTo>
                    <a:pt x="54718" y="3312"/>
                    <a:pt x="65690" y="974"/>
                    <a:pt x="76663" y="1412"/>
                  </a:cubicBezTo>
                  <a:cubicBezTo>
                    <a:pt x="86027" y="1558"/>
                    <a:pt x="96122" y="1120"/>
                    <a:pt x="106509" y="681"/>
                  </a:cubicBezTo>
                  <a:cubicBezTo>
                    <a:pt x="143231" y="-780"/>
                    <a:pt x="183758" y="-2388"/>
                    <a:pt x="208776" y="2465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15123868" y="4581724"/>
              <a:ext cx="235300" cy="240253"/>
            </a:xfrm>
            <a:custGeom>
              <a:rect b="b" l="l" r="r" t="t"/>
              <a:pathLst>
                <a:path extrusionOk="0" h="240253" w="235300">
                  <a:moveTo>
                    <a:pt x="227357" y="30214"/>
                  </a:moveTo>
                  <a:cubicBezTo>
                    <a:pt x="235257" y="91019"/>
                    <a:pt x="242572" y="159424"/>
                    <a:pt x="221504" y="220083"/>
                  </a:cubicBezTo>
                  <a:cubicBezTo>
                    <a:pt x="219164" y="227391"/>
                    <a:pt x="212141" y="228560"/>
                    <a:pt x="205557" y="229730"/>
                  </a:cubicBezTo>
                  <a:cubicBezTo>
                    <a:pt x="167372" y="236307"/>
                    <a:pt x="128601" y="241277"/>
                    <a:pt x="89831" y="239961"/>
                  </a:cubicBezTo>
                  <a:lnTo>
                    <a:pt x="93781" y="240253"/>
                  </a:lnTo>
                  <a:cubicBezTo>
                    <a:pt x="51645" y="238938"/>
                    <a:pt x="22092" y="230753"/>
                    <a:pt x="15509" y="184126"/>
                  </a:cubicBezTo>
                  <a:cubicBezTo>
                    <a:pt x="4682" y="128729"/>
                    <a:pt x="3950" y="73040"/>
                    <a:pt x="0" y="16474"/>
                  </a:cubicBezTo>
                  <a:cubicBezTo>
                    <a:pt x="14923" y="22613"/>
                    <a:pt x="28529" y="16036"/>
                    <a:pt x="42429" y="9458"/>
                  </a:cubicBezTo>
                  <a:cubicBezTo>
                    <a:pt x="52962" y="4488"/>
                    <a:pt x="63642" y="-481"/>
                    <a:pt x="75200" y="104"/>
                  </a:cubicBezTo>
                  <a:cubicBezTo>
                    <a:pt x="80760" y="250"/>
                    <a:pt x="89392" y="250"/>
                    <a:pt x="99487" y="104"/>
                  </a:cubicBezTo>
                  <a:cubicBezTo>
                    <a:pt x="145134" y="-335"/>
                    <a:pt x="224138" y="-773"/>
                    <a:pt x="227357" y="3021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15456213" y="4152978"/>
              <a:ext cx="223885" cy="229013"/>
            </a:xfrm>
            <a:custGeom>
              <a:rect b="b" l="l" r="r" t="t"/>
              <a:pathLst>
                <a:path extrusionOk="0" h="229013" w="223885">
                  <a:moveTo>
                    <a:pt x="201664" y="46334"/>
                  </a:moveTo>
                  <a:cubicBezTo>
                    <a:pt x="220245" y="101293"/>
                    <a:pt x="232096" y="161805"/>
                    <a:pt x="217027" y="219102"/>
                  </a:cubicBezTo>
                  <a:cubicBezTo>
                    <a:pt x="198153" y="225241"/>
                    <a:pt x="178110" y="226118"/>
                    <a:pt x="158652" y="227872"/>
                  </a:cubicBezTo>
                  <a:cubicBezTo>
                    <a:pt x="149288" y="227580"/>
                    <a:pt x="139485" y="228018"/>
                    <a:pt x="129537" y="228457"/>
                  </a:cubicBezTo>
                  <a:cubicBezTo>
                    <a:pt x="96472" y="229626"/>
                    <a:pt x="60920" y="230941"/>
                    <a:pt x="35902" y="209894"/>
                  </a:cubicBezTo>
                  <a:cubicBezTo>
                    <a:pt x="5617" y="165898"/>
                    <a:pt x="-6233" y="105678"/>
                    <a:pt x="3130" y="53204"/>
                  </a:cubicBezTo>
                  <a:cubicBezTo>
                    <a:pt x="10299" y="12716"/>
                    <a:pt x="97204" y="0"/>
                    <a:pt x="137730" y="0"/>
                  </a:cubicBezTo>
                  <a:cubicBezTo>
                    <a:pt x="140071" y="0"/>
                    <a:pt x="142119" y="0"/>
                    <a:pt x="144167" y="0"/>
                  </a:cubicBezTo>
                  <a:cubicBezTo>
                    <a:pt x="181914" y="1754"/>
                    <a:pt x="190838" y="10670"/>
                    <a:pt x="201664" y="4633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15045157" y="4156048"/>
              <a:ext cx="217553" cy="221630"/>
            </a:xfrm>
            <a:custGeom>
              <a:rect b="b" l="l" r="r" t="t"/>
              <a:pathLst>
                <a:path extrusionOk="0" h="221630" w="217553">
                  <a:moveTo>
                    <a:pt x="208922" y="38734"/>
                  </a:moveTo>
                  <a:cubicBezTo>
                    <a:pt x="216383" y="92523"/>
                    <a:pt x="223406" y="148943"/>
                    <a:pt x="209946" y="202147"/>
                  </a:cubicBezTo>
                  <a:cubicBezTo>
                    <a:pt x="208776" y="204924"/>
                    <a:pt x="207898" y="208286"/>
                    <a:pt x="205557" y="210332"/>
                  </a:cubicBezTo>
                  <a:cubicBezTo>
                    <a:pt x="186684" y="216179"/>
                    <a:pt x="167225" y="219248"/>
                    <a:pt x="147621" y="221002"/>
                  </a:cubicBezTo>
                  <a:cubicBezTo>
                    <a:pt x="138257" y="220856"/>
                    <a:pt x="128455" y="221002"/>
                    <a:pt x="118799" y="221295"/>
                  </a:cubicBezTo>
                  <a:cubicBezTo>
                    <a:pt x="86026" y="222025"/>
                    <a:pt x="51938" y="222902"/>
                    <a:pt x="23116" y="208140"/>
                  </a:cubicBezTo>
                  <a:cubicBezTo>
                    <a:pt x="5413" y="182707"/>
                    <a:pt x="5706" y="148504"/>
                    <a:pt x="0" y="118833"/>
                  </a:cubicBezTo>
                  <a:cubicBezTo>
                    <a:pt x="4974" y="113424"/>
                    <a:pt x="7900" y="106408"/>
                    <a:pt x="7608" y="99100"/>
                  </a:cubicBezTo>
                  <a:cubicBezTo>
                    <a:pt x="7608" y="70159"/>
                    <a:pt x="3804" y="40196"/>
                    <a:pt x="12143" y="12132"/>
                  </a:cubicBezTo>
                  <a:cubicBezTo>
                    <a:pt x="29700" y="6724"/>
                    <a:pt x="73006" y="0"/>
                    <a:pt x="114556" y="0"/>
                  </a:cubicBezTo>
                  <a:cubicBezTo>
                    <a:pt x="162105" y="0"/>
                    <a:pt x="207313" y="8770"/>
                    <a:pt x="208922" y="3873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14618096" y="4151370"/>
              <a:ext cx="236607" cy="231479"/>
            </a:xfrm>
            <a:custGeom>
              <a:rect b="b" l="l" r="r" t="t"/>
              <a:pathLst>
                <a:path extrusionOk="0" h="231479" w="236607">
                  <a:moveTo>
                    <a:pt x="214043" y="6577"/>
                  </a:moveTo>
                  <a:cubicBezTo>
                    <a:pt x="233940" y="74691"/>
                    <a:pt x="244620" y="149966"/>
                    <a:pt x="229405" y="219979"/>
                  </a:cubicBezTo>
                  <a:cubicBezTo>
                    <a:pt x="202777" y="221587"/>
                    <a:pt x="176296" y="222610"/>
                    <a:pt x="149669" y="224510"/>
                  </a:cubicBezTo>
                  <a:cubicBezTo>
                    <a:pt x="122163" y="226556"/>
                    <a:pt x="94659" y="228895"/>
                    <a:pt x="67153" y="230795"/>
                  </a:cubicBezTo>
                  <a:lnTo>
                    <a:pt x="71104" y="230503"/>
                  </a:lnTo>
                  <a:cubicBezTo>
                    <a:pt x="15508" y="234449"/>
                    <a:pt x="14192" y="228310"/>
                    <a:pt x="0" y="176714"/>
                  </a:cubicBezTo>
                  <a:cubicBezTo>
                    <a:pt x="11558" y="164436"/>
                    <a:pt x="6583" y="146458"/>
                    <a:pt x="5560" y="131257"/>
                  </a:cubicBezTo>
                  <a:cubicBezTo>
                    <a:pt x="3950" y="98515"/>
                    <a:pt x="3219" y="63143"/>
                    <a:pt x="16678" y="32595"/>
                  </a:cubicBezTo>
                  <a:cubicBezTo>
                    <a:pt x="31602" y="19879"/>
                    <a:pt x="53401" y="18271"/>
                    <a:pt x="71689" y="13447"/>
                  </a:cubicBezTo>
                  <a:cubicBezTo>
                    <a:pt x="100364" y="8039"/>
                    <a:pt x="134892" y="0"/>
                    <a:pt x="168103" y="0"/>
                  </a:cubicBezTo>
                  <a:cubicBezTo>
                    <a:pt x="184050" y="0"/>
                    <a:pt x="199558" y="1900"/>
                    <a:pt x="214043" y="657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14719192" y="4560046"/>
              <a:ext cx="243819" cy="247314"/>
            </a:xfrm>
            <a:custGeom>
              <a:rect b="b" l="l" r="r" t="t"/>
              <a:pathLst>
                <a:path extrusionOk="0" h="247314" w="243819">
                  <a:moveTo>
                    <a:pt x="215213" y="15935"/>
                  </a:moveTo>
                  <a:cubicBezTo>
                    <a:pt x="256178" y="23097"/>
                    <a:pt x="245791" y="199373"/>
                    <a:pt x="229258" y="230652"/>
                  </a:cubicBezTo>
                  <a:cubicBezTo>
                    <a:pt x="192829" y="234891"/>
                    <a:pt x="157130" y="244099"/>
                    <a:pt x="120701" y="247315"/>
                  </a:cubicBezTo>
                  <a:cubicBezTo>
                    <a:pt x="89392" y="247315"/>
                    <a:pt x="47549" y="242784"/>
                    <a:pt x="30139" y="213258"/>
                  </a:cubicBezTo>
                  <a:cubicBezTo>
                    <a:pt x="16093" y="157131"/>
                    <a:pt x="11558" y="98811"/>
                    <a:pt x="0" y="42099"/>
                  </a:cubicBezTo>
                  <a:cubicBezTo>
                    <a:pt x="13460" y="40491"/>
                    <a:pt x="20921" y="29236"/>
                    <a:pt x="28237" y="19151"/>
                  </a:cubicBezTo>
                  <a:cubicBezTo>
                    <a:pt x="57204" y="5996"/>
                    <a:pt x="89977" y="3"/>
                    <a:pt x="122895" y="3"/>
                  </a:cubicBezTo>
                  <a:cubicBezTo>
                    <a:pt x="154497" y="-143"/>
                    <a:pt x="186391" y="5411"/>
                    <a:pt x="215213" y="1593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14406247" y="4219922"/>
              <a:ext cx="433352" cy="396546"/>
            </a:xfrm>
            <a:custGeom>
              <a:rect b="b" l="l" r="r" t="t"/>
              <a:pathLst>
                <a:path extrusionOk="0" h="396546" w="433352">
                  <a:moveTo>
                    <a:pt x="53547" y="247897"/>
                  </a:moveTo>
                  <a:cubicBezTo>
                    <a:pt x="55742" y="247897"/>
                    <a:pt x="57644" y="245704"/>
                    <a:pt x="57497" y="243512"/>
                  </a:cubicBezTo>
                  <a:cubicBezTo>
                    <a:pt x="57351" y="241173"/>
                    <a:pt x="55449" y="239565"/>
                    <a:pt x="53108" y="239565"/>
                  </a:cubicBezTo>
                  <a:cubicBezTo>
                    <a:pt x="50914" y="239565"/>
                    <a:pt x="49012" y="241758"/>
                    <a:pt x="49158" y="243950"/>
                  </a:cubicBezTo>
                  <a:cubicBezTo>
                    <a:pt x="49304" y="246289"/>
                    <a:pt x="51206" y="247897"/>
                    <a:pt x="53547" y="247897"/>
                  </a:cubicBezTo>
                  <a:close/>
                  <a:moveTo>
                    <a:pt x="415942" y="215448"/>
                  </a:moveTo>
                  <a:cubicBezTo>
                    <a:pt x="421502" y="215009"/>
                    <a:pt x="427500" y="215009"/>
                    <a:pt x="433352" y="215156"/>
                  </a:cubicBezTo>
                  <a:cubicBezTo>
                    <a:pt x="426476" y="224510"/>
                    <a:pt x="420624" y="232695"/>
                    <a:pt x="416381" y="236203"/>
                  </a:cubicBezTo>
                  <a:cubicBezTo>
                    <a:pt x="405116" y="248481"/>
                    <a:pt x="388583" y="262221"/>
                    <a:pt x="392095" y="277861"/>
                  </a:cubicBezTo>
                  <a:cubicBezTo>
                    <a:pt x="381561" y="279322"/>
                    <a:pt x="371173" y="281076"/>
                    <a:pt x="360932" y="283269"/>
                  </a:cubicBezTo>
                  <a:cubicBezTo>
                    <a:pt x="328014" y="288092"/>
                    <a:pt x="294218" y="301832"/>
                    <a:pt x="279880" y="333988"/>
                  </a:cubicBezTo>
                  <a:cubicBezTo>
                    <a:pt x="276222" y="340566"/>
                    <a:pt x="274905" y="348166"/>
                    <a:pt x="276076" y="355328"/>
                  </a:cubicBezTo>
                  <a:cubicBezTo>
                    <a:pt x="271687" y="360006"/>
                    <a:pt x="267297" y="364683"/>
                    <a:pt x="262616" y="367752"/>
                  </a:cubicBezTo>
                  <a:cubicBezTo>
                    <a:pt x="252960" y="374622"/>
                    <a:pt x="241109" y="385292"/>
                    <a:pt x="238329" y="396547"/>
                  </a:cubicBezTo>
                  <a:cubicBezTo>
                    <a:pt x="234525" y="375061"/>
                    <a:pt x="230868" y="354890"/>
                    <a:pt x="228673" y="337204"/>
                  </a:cubicBezTo>
                  <a:cubicBezTo>
                    <a:pt x="208630" y="273037"/>
                    <a:pt x="77687" y="266898"/>
                    <a:pt x="0" y="291308"/>
                  </a:cubicBezTo>
                  <a:cubicBezTo>
                    <a:pt x="19605" y="260175"/>
                    <a:pt x="37600" y="228018"/>
                    <a:pt x="57351" y="197031"/>
                  </a:cubicBezTo>
                  <a:cubicBezTo>
                    <a:pt x="62618" y="188261"/>
                    <a:pt x="79004" y="165606"/>
                    <a:pt x="60716" y="163851"/>
                  </a:cubicBezTo>
                  <a:cubicBezTo>
                    <a:pt x="64081" y="156251"/>
                    <a:pt x="66715" y="147773"/>
                    <a:pt x="69056" y="138126"/>
                  </a:cubicBezTo>
                  <a:cubicBezTo>
                    <a:pt x="69202" y="137980"/>
                    <a:pt x="69348" y="137688"/>
                    <a:pt x="69494" y="137542"/>
                  </a:cubicBezTo>
                  <a:cubicBezTo>
                    <a:pt x="74176" y="127749"/>
                    <a:pt x="122895" y="52912"/>
                    <a:pt x="151278" y="0"/>
                  </a:cubicBezTo>
                  <a:cubicBezTo>
                    <a:pt x="146889" y="39172"/>
                    <a:pt x="152449" y="80391"/>
                    <a:pt x="163861" y="107285"/>
                  </a:cubicBezTo>
                  <a:cubicBezTo>
                    <a:pt x="170737" y="137103"/>
                    <a:pt x="171468" y="172621"/>
                    <a:pt x="192244" y="196739"/>
                  </a:cubicBezTo>
                  <a:cubicBezTo>
                    <a:pt x="213457" y="217348"/>
                    <a:pt x="242865" y="221002"/>
                    <a:pt x="271540" y="221002"/>
                  </a:cubicBezTo>
                  <a:cubicBezTo>
                    <a:pt x="280611" y="221002"/>
                    <a:pt x="289536" y="220564"/>
                    <a:pt x="298021" y="220271"/>
                  </a:cubicBezTo>
                  <a:cubicBezTo>
                    <a:pt x="337231" y="218225"/>
                    <a:pt x="376586" y="216033"/>
                    <a:pt x="415942" y="21544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14123734" y="4601560"/>
              <a:ext cx="836127" cy="510409"/>
            </a:xfrm>
            <a:custGeom>
              <a:rect b="b" l="l" r="r" t="t"/>
              <a:pathLst>
                <a:path extrusionOk="0" h="510409" w="836127">
                  <a:moveTo>
                    <a:pt x="836127" y="252720"/>
                  </a:moveTo>
                  <a:cubicBezTo>
                    <a:pt x="830568" y="258859"/>
                    <a:pt x="825155" y="265144"/>
                    <a:pt x="819595" y="271137"/>
                  </a:cubicBezTo>
                  <a:cubicBezTo>
                    <a:pt x="807452" y="283561"/>
                    <a:pt x="790042" y="302270"/>
                    <a:pt x="796625" y="317910"/>
                  </a:cubicBezTo>
                  <a:cubicBezTo>
                    <a:pt x="795601" y="317764"/>
                    <a:pt x="794577" y="317764"/>
                    <a:pt x="793407" y="317910"/>
                  </a:cubicBezTo>
                  <a:cubicBezTo>
                    <a:pt x="779361" y="322003"/>
                    <a:pt x="760927" y="337642"/>
                    <a:pt x="766048" y="351820"/>
                  </a:cubicBezTo>
                  <a:cubicBezTo>
                    <a:pt x="747321" y="351674"/>
                    <a:pt x="728740" y="351528"/>
                    <a:pt x="710599" y="350359"/>
                  </a:cubicBezTo>
                  <a:cubicBezTo>
                    <a:pt x="699187" y="350505"/>
                    <a:pt x="687629" y="350359"/>
                    <a:pt x="676217" y="350212"/>
                  </a:cubicBezTo>
                  <a:cubicBezTo>
                    <a:pt x="655881" y="349920"/>
                    <a:pt x="635545" y="349628"/>
                    <a:pt x="615355" y="351382"/>
                  </a:cubicBezTo>
                  <a:cubicBezTo>
                    <a:pt x="604235" y="352697"/>
                    <a:pt x="595603" y="364537"/>
                    <a:pt x="593555" y="378130"/>
                  </a:cubicBezTo>
                  <a:cubicBezTo>
                    <a:pt x="585947" y="365852"/>
                    <a:pt x="577608" y="377545"/>
                    <a:pt x="578193" y="389677"/>
                  </a:cubicBezTo>
                  <a:cubicBezTo>
                    <a:pt x="577901" y="395231"/>
                    <a:pt x="577608" y="400640"/>
                    <a:pt x="577462" y="406048"/>
                  </a:cubicBezTo>
                  <a:cubicBezTo>
                    <a:pt x="550688" y="438496"/>
                    <a:pt x="530352" y="476499"/>
                    <a:pt x="505188" y="510410"/>
                  </a:cubicBezTo>
                  <a:cubicBezTo>
                    <a:pt x="503871" y="476646"/>
                    <a:pt x="502554" y="443028"/>
                    <a:pt x="500213" y="409410"/>
                  </a:cubicBezTo>
                  <a:cubicBezTo>
                    <a:pt x="499628" y="382807"/>
                    <a:pt x="493484" y="354890"/>
                    <a:pt x="472708" y="343197"/>
                  </a:cubicBezTo>
                  <a:cubicBezTo>
                    <a:pt x="404969" y="309140"/>
                    <a:pt x="328453" y="327264"/>
                    <a:pt x="257934" y="334573"/>
                  </a:cubicBezTo>
                  <a:cubicBezTo>
                    <a:pt x="218286" y="340127"/>
                    <a:pt x="142354" y="326388"/>
                    <a:pt x="131820" y="387485"/>
                  </a:cubicBezTo>
                  <a:cubicBezTo>
                    <a:pt x="111776" y="392747"/>
                    <a:pt x="69056" y="448436"/>
                    <a:pt x="36868" y="493893"/>
                  </a:cubicBezTo>
                  <a:cubicBezTo>
                    <a:pt x="35698" y="478546"/>
                    <a:pt x="34235" y="463198"/>
                    <a:pt x="32918" y="447851"/>
                  </a:cubicBezTo>
                  <a:cubicBezTo>
                    <a:pt x="31016" y="413648"/>
                    <a:pt x="28675" y="381346"/>
                    <a:pt x="0" y="368337"/>
                  </a:cubicBezTo>
                  <a:cubicBezTo>
                    <a:pt x="8485" y="357521"/>
                    <a:pt x="13899" y="341004"/>
                    <a:pt x="19605" y="329895"/>
                  </a:cubicBezTo>
                  <a:cubicBezTo>
                    <a:pt x="33650" y="300224"/>
                    <a:pt x="52084" y="272745"/>
                    <a:pt x="64959" y="242488"/>
                  </a:cubicBezTo>
                  <a:cubicBezTo>
                    <a:pt x="86612" y="230211"/>
                    <a:pt x="96561" y="205070"/>
                    <a:pt x="101243" y="167798"/>
                  </a:cubicBezTo>
                  <a:cubicBezTo>
                    <a:pt x="102852" y="150258"/>
                    <a:pt x="104022" y="132572"/>
                    <a:pt x="104900" y="115032"/>
                  </a:cubicBezTo>
                  <a:cubicBezTo>
                    <a:pt x="112069" y="106262"/>
                    <a:pt x="117921" y="94715"/>
                    <a:pt x="123920" y="86968"/>
                  </a:cubicBezTo>
                  <a:cubicBezTo>
                    <a:pt x="140452" y="63874"/>
                    <a:pt x="158155" y="41657"/>
                    <a:pt x="175126" y="19002"/>
                  </a:cubicBezTo>
                  <a:cubicBezTo>
                    <a:pt x="187123" y="25579"/>
                    <a:pt x="203216" y="21925"/>
                    <a:pt x="211117" y="10670"/>
                  </a:cubicBezTo>
                  <a:cubicBezTo>
                    <a:pt x="213896" y="7162"/>
                    <a:pt x="216676" y="3508"/>
                    <a:pt x="219310" y="0"/>
                  </a:cubicBezTo>
                  <a:cubicBezTo>
                    <a:pt x="212726" y="57735"/>
                    <a:pt x="208337" y="115909"/>
                    <a:pt x="218432" y="173352"/>
                  </a:cubicBezTo>
                  <a:cubicBezTo>
                    <a:pt x="229990" y="256374"/>
                    <a:pt x="354934" y="240150"/>
                    <a:pt x="416966" y="246289"/>
                  </a:cubicBezTo>
                  <a:cubicBezTo>
                    <a:pt x="421355" y="246581"/>
                    <a:pt x="425598" y="246727"/>
                    <a:pt x="429695" y="246727"/>
                  </a:cubicBezTo>
                  <a:cubicBezTo>
                    <a:pt x="439497" y="246727"/>
                    <a:pt x="448422" y="245997"/>
                    <a:pt x="456615" y="244535"/>
                  </a:cubicBezTo>
                  <a:cubicBezTo>
                    <a:pt x="447544" y="259298"/>
                    <a:pt x="437888" y="274060"/>
                    <a:pt x="426623" y="288677"/>
                  </a:cubicBezTo>
                  <a:cubicBezTo>
                    <a:pt x="417552" y="301101"/>
                    <a:pt x="422087" y="319225"/>
                    <a:pt x="435401" y="326241"/>
                  </a:cubicBezTo>
                  <a:cubicBezTo>
                    <a:pt x="475488" y="342612"/>
                    <a:pt x="484120" y="278445"/>
                    <a:pt x="499921" y="254182"/>
                  </a:cubicBezTo>
                  <a:cubicBezTo>
                    <a:pt x="505334" y="239565"/>
                    <a:pt x="513820" y="223341"/>
                    <a:pt x="515868" y="207263"/>
                  </a:cubicBezTo>
                  <a:cubicBezTo>
                    <a:pt x="542788" y="164582"/>
                    <a:pt x="534010" y="94277"/>
                    <a:pt x="523329" y="30695"/>
                  </a:cubicBezTo>
                  <a:cubicBezTo>
                    <a:pt x="524354" y="32303"/>
                    <a:pt x="525670" y="34057"/>
                    <a:pt x="527426" y="35664"/>
                  </a:cubicBezTo>
                  <a:cubicBezTo>
                    <a:pt x="541471" y="47796"/>
                    <a:pt x="554346" y="40488"/>
                    <a:pt x="564880" y="29233"/>
                  </a:cubicBezTo>
                  <a:cubicBezTo>
                    <a:pt x="566050" y="68552"/>
                    <a:pt x="569854" y="107870"/>
                    <a:pt x="571171" y="147042"/>
                  </a:cubicBezTo>
                  <a:cubicBezTo>
                    <a:pt x="565318" y="221295"/>
                    <a:pt x="627352" y="260321"/>
                    <a:pt x="694213" y="266460"/>
                  </a:cubicBezTo>
                  <a:cubicBezTo>
                    <a:pt x="700504" y="267044"/>
                    <a:pt x="706795" y="267337"/>
                    <a:pt x="712940" y="267337"/>
                  </a:cubicBezTo>
                  <a:cubicBezTo>
                    <a:pt x="747028" y="267337"/>
                    <a:pt x="780532" y="259298"/>
                    <a:pt x="814182" y="255351"/>
                  </a:cubicBezTo>
                  <a:cubicBezTo>
                    <a:pt x="821643" y="254620"/>
                    <a:pt x="828959" y="254036"/>
                    <a:pt x="836127" y="25272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14378742" y="4564061"/>
              <a:ext cx="213820" cy="219947"/>
            </a:xfrm>
            <a:custGeom>
              <a:rect b="b" l="l" r="r" t="t"/>
              <a:pathLst>
                <a:path extrusionOk="0" h="219947" w="213820">
                  <a:moveTo>
                    <a:pt x="204094" y="86903"/>
                  </a:moveTo>
                  <a:cubicBezTo>
                    <a:pt x="208337" y="128268"/>
                    <a:pt x="223260" y="173726"/>
                    <a:pt x="204826" y="213483"/>
                  </a:cubicBezTo>
                  <a:cubicBezTo>
                    <a:pt x="192829" y="217575"/>
                    <a:pt x="186392" y="218745"/>
                    <a:pt x="171907" y="219914"/>
                  </a:cubicBezTo>
                  <a:cubicBezTo>
                    <a:pt x="167372" y="219914"/>
                    <a:pt x="162836" y="219914"/>
                    <a:pt x="158301" y="219914"/>
                  </a:cubicBezTo>
                  <a:cubicBezTo>
                    <a:pt x="153766" y="219914"/>
                    <a:pt x="149230" y="219914"/>
                    <a:pt x="144695" y="219914"/>
                  </a:cubicBezTo>
                  <a:cubicBezTo>
                    <a:pt x="102413" y="220060"/>
                    <a:pt x="59399" y="220352"/>
                    <a:pt x="19020" y="205736"/>
                  </a:cubicBezTo>
                  <a:cubicBezTo>
                    <a:pt x="-2194" y="150631"/>
                    <a:pt x="3365" y="92311"/>
                    <a:pt x="0" y="32822"/>
                  </a:cubicBezTo>
                  <a:cubicBezTo>
                    <a:pt x="4974" y="33114"/>
                    <a:pt x="9949" y="32237"/>
                    <a:pt x="14630" y="30337"/>
                  </a:cubicBezTo>
                  <a:cubicBezTo>
                    <a:pt x="21653" y="27268"/>
                    <a:pt x="26774" y="22152"/>
                    <a:pt x="30431" y="15721"/>
                  </a:cubicBezTo>
                  <a:cubicBezTo>
                    <a:pt x="81345" y="-2258"/>
                    <a:pt x="143232" y="-7227"/>
                    <a:pt x="193560" y="13674"/>
                  </a:cubicBezTo>
                  <a:cubicBezTo>
                    <a:pt x="198974" y="37792"/>
                    <a:pt x="200290" y="62640"/>
                    <a:pt x="204094" y="8690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14208298" y="4150201"/>
              <a:ext cx="211290" cy="227794"/>
            </a:xfrm>
            <a:custGeom>
              <a:rect b="b" l="l" r="r" t="t"/>
              <a:pathLst>
                <a:path extrusionOk="0" h="227794" w="211290">
                  <a:moveTo>
                    <a:pt x="193853" y="21194"/>
                  </a:moveTo>
                  <a:cubicBezTo>
                    <a:pt x="212872" y="61390"/>
                    <a:pt x="212580" y="106993"/>
                    <a:pt x="210092" y="150404"/>
                  </a:cubicBezTo>
                  <a:cubicBezTo>
                    <a:pt x="206728" y="173498"/>
                    <a:pt x="206728" y="200247"/>
                    <a:pt x="192097" y="219394"/>
                  </a:cubicBezTo>
                  <a:cubicBezTo>
                    <a:pt x="166494" y="225095"/>
                    <a:pt x="139867" y="227433"/>
                    <a:pt x="113678" y="227580"/>
                  </a:cubicBezTo>
                  <a:cubicBezTo>
                    <a:pt x="66861" y="229918"/>
                    <a:pt x="16240" y="213402"/>
                    <a:pt x="0" y="165167"/>
                  </a:cubicBezTo>
                  <a:cubicBezTo>
                    <a:pt x="5999" y="158590"/>
                    <a:pt x="9364" y="149673"/>
                    <a:pt x="7754" y="140757"/>
                  </a:cubicBezTo>
                  <a:cubicBezTo>
                    <a:pt x="585" y="98808"/>
                    <a:pt x="-4389" y="52620"/>
                    <a:pt x="11558" y="11986"/>
                  </a:cubicBezTo>
                  <a:cubicBezTo>
                    <a:pt x="32918" y="9062"/>
                    <a:pt x="84417" y="0"/>
                    <a:pt x="127577" y="0"/>
                  </a:cubicBezTo>
                  <a:cubicBezTo>
                    <a:pt x="159325" y="146"/>
                    <a:pt x="186684" y="5116"/>
                    <a:pt x="193853" y="2119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13190022" y="4151809"/>
              <a:ext cx="1213884" cy="495647"/>
            </a:xfrm>
            <a:custGeom>
              <a:rect b="b" l="l" r="r" t="t"/>
              <a:pathLst>
                <a:path extrusionOk="0" h="495647" w="1213884">
                  <a:moveTo>
                    <a:pt x="1155948" y="285900"/>
                  </a:moveTo>
                  <a:cubicBezTo>
                    <a:pt x="1178771" y="285900"/>
                    <a:pt x="1197937" y="284438"/>
                    <a:pt x="1213884" y="280930"/>
                  </a:cubicBezTo>
                  <a:cubicBezTo>
                    <a:pt x="1186379" y="313963"/>
                    <a:pt x="1164580" y="354305"/>
                    <a:pt x="1136051" y="384854"/>
                  </a:cubicBezTo>
                  <a:cubicBezTo>
                    <a:pt x="1124054" y="402247"/>
                    <a:pt x="1094208" y="423588"/>
                    <a:pt x="1094208" y="444928"/>
                  </a:cubicBezTo>
                  <a:cubicBezTo>
                    <a:pt x="1092745" y="446097"/>
                    <a:pt x="1091428" y="447120"/>
                    <a:pt x="1090404" y="447851"/>
                  </a:cubicBezTo>
                  <a:cubicBezTo>
                    <a:pt x="1072848" y="463052"/>
                    <a:pt x="1056315" y="479277"/>
                    <a:pt x="1039783" y="495647"/>
                  </a:cubicBezTo>
                  <a:cubicBezTo>
                    <a:pt x="1039490" y="474161"/>
                    <a:pt x="1038758" y="452674"/>
                    <a:pt x="1037442" y="431188"/>
                  </a:cubicBezTo>
                  <a:cubicBezTo>
                    <a:pt x="1038612" y="348605"/>
                    <a:pt x="945709" y="335157"/>
                    <a:pt x="881043" y="335596"/>
                  </a:cubicBezTo>
                  <a:cubicBezTo>
                    <a:pt x="823545" y="336619"/>
                    <a:pt x="765170" y="343343"/>
                    <a:pt x="709574" y="358398"/>
                  </a:cubicBezTo>
                  <a:cubicBezTo>
                    <a:pt x="692164" y="364537"/>
                    <a:pt x="677388" y="383538"/>
                    <a:pt x="676949" y="401517"/>
                  </a:cubicBezTo>
                  <a:cubicBezTo>
                    <a:pt x="652077" y="409702"/>
                    <a:pt x="631741" y="436158"/>
                    <a:pt x="612136" y="452090"/>
                  </a:cubicBezTo>
                  <a:cubicBezTo>
                    <a:pt x="604382" y="461444"/>
                    <a:pt x="588874" y="473284"/>
                    <a:pt x="577023" y="486146"/>
                  </a:cubicBezTo>
                  <a:cubicBezTo>
                    <a:pt x="574097" y="468022"/>
                    <a:pt x="570879" y="449897"/>
                    <a:pt x="567660" y="432065"/>
                  </a:cubicBezTo>
                  <a:cubicBezTo>
                    <a:pt x="563270" y="406194"/>
                    <a:pt x="551859" y="379884"/>
                    <a:pt x="529035" y="364829"/>
                  </a:cubicBezTo>
                  <a:cubicBezTo>
                    <a:pt x="453981" y="319810"/>
                    <a:pt x="356104" y="335888"/>
                    <a:pt x="274174" y="351236"/>
                  </a:cubicBezTo>
                  <a:cubicBezTo>
                    <a:pt x="261006" y="354159"/>
                    <a:pt x="247254" y="361321"/>
                    <a:pt x="236135" y="371114"/>
                  </a:cubicBezTo>
                  <a:cubicBezTo>
                    <a:pt x="235257" y="371114"/>
                    <a:pt x="234379" y="371114"/>
                    <a:pt x="233355" y="371260"/>
                  </a:cubicBezTo>
                  <a:cubicBezTo>
                    <a:pt x="190781" y="378715"/>
                    <a:pt x="154205" y="406632"/>
                    <a:pt x="125090" y="437473"/>
                  </a:cubicBezTo>
                  <a:cubicBezTo>
                    <a:pt x="121579" y="441274"/>
                    <a:pt x="117336" y="445366"/>
                    <a:pt x="112947" y="449751"/>
                  </a:cubicBezTo>
                  <a:cubicBezTo>
                    <a:pt x="109143" y="437619"/>
                    <a:pt x="105193" y="425488"/>
                    <a:pt x="101243" y="413502"/>
                  </a:cubicBezTo>
                  <a:cubicBezTo>
                    <a:pt x="91294" y="367899"/>
                    <a:pt x="44038" y="351236"/>
                    <a:pt x="2634" y="345389"/>
                  </a:cubicBezTo>
                  <a:cubicBezTo>
                    <a:pt x="1756" y="345243"/>
                    <a:pt x="878" y="345097"/>
                    <a:pt x="0" y="345097"/>
                  </a:cubicBezTo>
                  <a:cubicBezTo>
                    <a:pt x="16825" y="327264"/>
                    <a:pt x="31309" y="299785"/>
                    <a:pt x="43452" y="287654"/>
                  </a:cubicBezTo>
                  <a:cubicBezTo>
                    <a:pt x="57498" y="268067"/>
                    <a:pt x="73152" y="249504"/>
                    <a:pt x="87344" y="230064"/>
                  </a:cubicBezTo>
                  <a:cubicBezTo>
                    <a:pt x="92025" y="223195"/>
                    <a:pt x="92025" y="214132"/>
                    <a:pt x="87490" y="207555"/>
                  </a:cubicBezTo>
                  <a:cubicBezTo>
                    <a:pt x="90855" y="200247"/>
                    <a:pt x="93196" y="191769"/>
                    <a:pt x="94512" y="182268"/>
                  </a:cubicBezTo>
                  <a:cubicBezTo>
                    <a:pt x="100218" y="159613"/>
                    <a:pt x="100218" y="134034"/>
                    <a:pt x="97877" y="108455"/>
                  </a:cubicBezTo>
                  <a:cubicBezTo>
                    <a:pt x="104461" y="102608"/>
                    <a:pt x="109436" y="93692"/>
                    <a:pt x="113239" y="86091"/>
                  </a:cubicBezTo>
                  <a:cubicBezTo>
                    <a:pt x="128016" y="62266"/>
                    <a:pt x="144695" y="39903"/>
                    <a:pt x="161959" y="17832"/>
                  </a:cubicBezTo>
                  <a:cubicBezTo>
                    <a:pt x="155667" y="49989"/>
                    <a:pt x="160642" y="84922"/>
                    <a:pt x="167957" y="116348"/>
                  </a:cubicBezTo>
                  <a:cubicBezTo>
                    <a:pt x="178784" y="144850"/>
                    <a:pt x="170737" y="200247"/>
                    <a:pt x="210531" y="203901"/>
                  </a:cubicBezTo>
                  <a:cubicBezTo>
                    <a:pt x="222090" y="255790"/>
                    <a:pt x="277832" y="272745"/>
                    <a:pt x="324941" y="276253"/>
                  </a:cubicBezTo>
                  <a:cubicBezTo>
                    <a:pt x="340303" y="276984"/>
                    <a:pt x="358591" y="278007"/>
                    <a:pt x="377465" y="278007"/>
                  </a:cubicBezTo>
                  <a:cubicBezTo>
                    <a:pt x="393851" y="278007"/>
                    <a:pt x="410675" y="277276"/>
                    <a:pt x="426769" y="274937"/>
                  </a:cubicBezTo>
                  <a:cubicBezTo>
                    <a:pt x="425598" y="276107"/>
                    <a:pt x="424575" y="277130"/>
                    <a:pt x="423550" y="277861"/>
                  </a:cubicBezTo>
                  <a:cubicBezTo>
                    <a:pt x="409212" y="293208"/>
                    <a:pt x="388291" y="311771"/>
                    <a:pt x="410822" y="330626"/>
                  </a:cubicBezTo>
                  <a:cubicBezTo>
                    <a:pt x="443301" y="349774"/>
                    <a:pt x="454859" y="300955"/>
                    <a:pt x="469489" y="281515"/>
                  </a:cubicBezTo>
                  <a:cubicBezTo>
                    <a:pt x="474757" y="272014"/>
                    <a:pt x="481048" y="263244"/>
                    <a:pt x="486607" y="254036"/>
                  </a:cubicBezTo>
                  <a:cubicBezTo>
                    <a:pt x="504603" y="241465"/>
                    <a:pt x="516599" y="222610"/>
                    <a:pt x="518063" y="194400"/>
                  </a:cubicBezTo>
                  <a:cubicBezTo>
                    <a:pt x="520989" y="157420"/>
                    <a:pt x="515283" y="120587"/>
                    <a:pt x="507675" y="84337"/>
                  </a:cubicBezTo>
                  <a:cubicBezTo>
                    <a:pt x="509577" y="83022"/>
                    <a:pt x="511333" y="81268"/>
                    <a:pt x="512649" y="79222"/>
                  </a:cubicBezTo>
                  <a:cubicBezTo>
                    <a:pt x="529767" y="51158"/>
                    <a:pt x="550103" y="25287"/>
                    <a:pt x="571025" y="0"/>
                  </a:cubicBezTo>
                  <a:cubicBezTo>
                    <a:pt x="570440" y="4677"/>
                    <a:pt x="570000" y="9501"/>
                    <a:pt x="569854" y="14617"/>
                  </a:cubicBezTo>
                  <a:cubicBezTo>
                    <a:pt x="565026" y="75129"/>
                    <a:pt x="573804" y="141781"/>
                    <a:pt x="606723" y="193377"/>
                  </a:cubicBezTo>
                  <a:cubicBezTo>
                    <a:pt x="640958" y="229918"/>
                    <a:pt x="694798" y="241904"/>
                    <a:pt x="742639" y="248774"/>
                  </a:cubicBezTo>
                  <a:cubicBezTo>
                    <a:pt x="750101" y="250528"/>
                    <a:pt x="757123" y="251697"/>
                    <a:pt x="763853" y="252428"/>
                  </a:cubicBezTo>
                  <a:cubicBezTo>
                    <a:pt x="754343" y="268652"/>
                    <a:pt x="744980" y="284877"/>
                    <a:pt x="733715" y="299932"/>
                  </a:cubicBezTo>
                  <a:cubicBezTo>
                    <a:pt x="722157" y="310163"/>
                    <a:pt x="718792" y="328434"/>
                    <a:pt x="731081" y="339542"/>
                  </a:cubicBezTo>
                  <a:cubicBezTo>
                    <a:pt x="772047" y="367314"/>
                    <a:pt x="785067" y="298324"/>
                    <a:pt x="799259" y="272599"/>
                  </a:cubicBezTo>
                  <a:cubicBezTo>
                    <a:pt x="802185" y="264559"/>
                    <a:pt x="806135" y="256520"/>
                    <a:pt x="810524" y="248335"/>
                  </a:cubicBezTo>
                  <a:cubicBezTo>
                    <a:pt x="859390" y="231818"/>
                    <a:pt x="876215" y="176276"/>
                    <a:pt x="877532" y="117809"/>
                  </a:cubicBezTo>
                  <a:cubicBezTo>
                    <a:pt x="885871" y="104801"/>
                    <a:pt x="893625" y="91938"/>
                    <a:pt x="901233" y="84191"/>
                  </a:cubicBezTo>
                  <a:cubicBezTo>
                    <a:pt x="916741" y="65921"/>
                    <a:pt x="935029" y="46188"/>
                    <a:pt x="955658" y="30987"/>
                  </a:cubicBezTo>
                  <a:cubicBezTo>
                    <a:pt x="946294" y="92523"/>
                    <a:pt x="961656" y="155374"/>
                    <a:pt x="986382" y="211648"/>
                  </a:cubicBezTo>
                  <a:cubicBezTo>
                    <a:pt x="1012424" y="263536"/>
                    <a:pt x="1071238" y="284292"/>
                    <a:pt x="1126248" y="285169"/>
                  </a:cubicBezTo>
                  <a:cubicBezTo>
                    <a:pt x="1137075" y="285607"/>
                    <a:pt x="1146731" y="285900"/>
                    <a:pt x="1155948" y="28590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13905303" y="4553910"/>
              <a:ext cx="258529" cy="235034"/>
            </a:xfrm>
            <a:custGeom>
              <a:rect b="b" l="l" r="r" t="t"/>
              <a:pathLst>
                <a:path extrusionOk="0" h="235034" w="258529">
                  <a:moveTo>
                    <a:pt x="253545" y="18125"/>
                  </a:moveTo>
                  <a:cubicBezTo>
                    <a:pt x="260421" y="51450"/>
                    <a:pt x="258080" y="85945"/>
                    <a:pt x="258373" y="119856"/>
                  </a:cubicBezTo>
                  <a:cubicBezTo>
                    <a:pt x="256763" y="158736"/>
                    <a:pt x="260129" y="195131"/>
                    <a:pt x="248863" y="233719"/>
                  </a:cubicBezTo>
                  <a:cubicBezTo>
                    <a:pt x="229551" y="234742"/>
                    <a:pt x="210239" y="234888"/>
                    <a:pt x="190927" y="235034"/>
                  </a:cubicBezTo>
                  <a:cubicBezTo>
                    <a:pt x="135916" y="234449"/>
                    <a:pt x="75200" y="233426"/>
                    <a:pt x="26188" y="206532"/>
                  </a:cubicBezTo>
                  <a:cubicBezTo>
                    <a:pt x="6437" y="149820"/>
                    <a:pt x="1317" y="90476"/>
                    <a:pt x="0" y="30549"/>
                  </a:cubicBezTo>
                  <a:cubicBezTo>
                    <a:pt x="7169" y="28941"/>
                    <a:pt x="13899" y="24994"/>
                    <a:pt x="18580" y="19002"/>
                  </a:cubicBezTo>
                  <a:cubicBezTo>
                    <a:pt x="18873" y="18563"/>
                    <a:pt x="19166" y="18125"/>
                    <a:pt x="19458" y="17832"/>
                  </a:cubicBezTo>
                  <a:cubicBezTo>
                    <a:pt x="64520" y="7893"/>
                    <a:pt x="114995" y="0"/>
                    <a:pt x="163275" y="0"/>
                  </a:cubicBezTo>
                  <a:cubicBezTo>
                    <a:pt x="171907" y="0"/>
                    <a:pt x="180539" y="292"/>
                    <a:pt x="189025" y="877"/>
                  </a:cubicBezTo>
                  <a:cubicBezTo>
                    <a:pt x="210092" y="4239"/>
                    <a:pt x="238329" y="1316"/>
                    <a:pt x="253545" y="1812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13657610" y="4579197"/>
              <a:ext cx="483096" cy="480738"/>
            </a:xfrm>
            <a:custGeom>
              <a:rect b="b" l="l" r="r" t="t"/>
              <a:pathLst>
                <a:path extrusionOk="0" h="480738" w="483096">
                  <a:moveTo>
                    <a:pt x="472416" y="272306"/>
                  </a:moveTo>
                  <a:cubicBezTo>
                    <a:pt x="476073" y="272745"/>
                    <a:pt x="479731" y="273037"/>
                    <a:pt x="483096" y="273183"/>
                  </a:cubicBezTo>
                  <a:cubicBezTo>
                    <a:pt x="475927" y="283269"/>
                    <a:pt x="470075" y="292185"/>
                    <a:pt x="466564" y="295693"/>
                  </a:cubicBezTo>
                  <a:cubicBezTo>
                    <a:pt x="456615" y="316302"/>
                    <a:pt x="419600" y="350505"/>
                    <a:pt x="420039" y="376376"/>
                  </a:cubicBezTo>
                  <a:cubicBezTo>
                    <a:pt x="374538" y="366875"/>
                    <a:pt x="327428" y="367752"/>
                    <a:pt x="281050" y="368629"/>
                  </a:cubicBezTo>
                  <a:cubicBezTo>
                    <a:pt x="262469" y="369068"/>
                    <a:pt x="244181" y="369360"/>
                    <a:pt x="225893" y="369214"/>
                  </a:cubicBezTo>
                  <a:cubicBezTo>
                    <a:pt x="203363" y="370237"/>
                    <a:pt x="180686" y="369506"/>
                    <a:pt x="158155" y="368483"/>
                  </a:cubicBezTo>
                  <a:cubicBezTo>
                    <a:pt x="155668" y="368483"/>
                    <a:pt x="153180" y="368337"/>
                    <a:pt x="150547" y="368191"/>
                  </a:cubicBezTo>
                  <a:cubicBezTo>
                    <a:pt x="141037" y="367606"/>
                    <a:pt x="131235" y="367168"/>
                    <a:pt x="123188" y="374184"/>
                  </a:cubicBezTo>
                  <a:cubicBezTo>
                    <a:pt x="112069" y="382515"/>
                    <a:pt x="107972" y="400640"/>
                    <a:pt x="112654" y="414818"/>
                  </a:cubicBezTo>
                  <a:cubicBezTo>
                    <a:pt x="97731" y="428119"/>
                    <a:pt x="83393" y="444051"/>
                    <a:pt x="78127" y="448436"/>
                  </a:cubicBezTo>
                  <a:cubicBezTo>
                    <a:pt x="72274" y="456621"/>
                    <a:pt x="58522" y="468022"/>
                    <a:pt x="45062" y="480738"/>
                  </a:cubicBezTo>
                  <a:cubicBezTo>
                    <a:pt x="43452" y="466999"/>
                    <a:pt x="41551" y="453405"/>
                    <a:pt x="39356" y="439958"/>
                  </a:cubicBezTo>
                  <a:cubicBezTo>
                    <a:pt x="37015" y="414671"/>
                    <a:pt x="26189" y="390993"/>
                    <a:pt x="5853" y="385000"/>
                  </a:cubicBezTo>
                  <a:cubicBezTo>
                    <a:pt x="3950" y="384415"/>
                    <a:pt x="1902" y="383831"/>
                    <a:pt x="0" y="383246"/>
                  </a:cubicBezTo>
                  <a:cubicBezTo>
                    <a:pt x="24433" y="357375"/>
                    <a:pt x="46525" y="309725"/>
                    <a:pt x="62619" y="277276"/>
                  </a:cubicBezTo>
                  <a:cubicBezTo>
                    <a:pt x="86759" y="269675"/>
                    <a:pt x="105486" y="254036"/>
                    <a:pt x="111338" y="221879"/>
                  </a:cubicBezTo>
                  <a:cubicBezTo>
                    <a:pt x="119092" y="185923"/>
                    <a:pt x="119384" y="149235"/>
                    <a:pt x="116165" y="112840"/>
                  </a:cubicBezTo>
                  <a:cubicBezTo>
                    <a:pt x="143378" y="114886"/>
                    <a:pt x="158009" y="66505"/>
                    <a:pt x="177028" y="50281"/>
                  </a:cubicBezTo>
                  <a:cubicBezTo>
                    <a:pt x="181271" y="42096"/>
                    <a:pt x="206289" y="19148"/>
                    <a:pt x="221066" y="0"/>
                  </a:cubicBezTo>
                  <a:cubicBezTo>
                    <a:pt x="213311" y="65921"/>
                    <a:pt x="215945" y="133157"/>
                    <a:pt x="226479" y="198639"/>
                  </a:cubicBezTo>
                  <a:cubicBezTo>
                    <a:pt x="256032" y="273329"/>
                    <a:pt x="404092" y="270260"/>
                    <a:pt x="472416" y="27230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13823573" y="4124915"/>
              <a:ext cx="180094" cy="215886"/>
            </a:xfrm>
            <a:custGeom>
              <a:rect b="b" l="l" r="r" t="t"/>
              <a:pathLst>
                <a:path extrusionOk="0" h="215886" w="180094">
                  <a:moveTo>
                    <a:pt x="151663" y="14617"/>
                  </a:moveTo>
                  <a:cubicBezTo>
                    <a:pt x="169804" y="50281"/>
                    <a:pt x="180923" y="94131"/>
                    <a:pt x="180046" y="136519"/>
                  </a:cubicBezTo>
                  <a:cubicBezTo>
                    <a:pt x="170682" y="148796"/>
                    <a:pt x="165708" y="161659"/>
                    <a:pt x="175510" y="175106"/>
                  </a:cubicBezTo>
                  <a:cubicBezTo>
                    <a:pt x="172584" y="188846"/>
                    <a:pt x="167902" y="202001"/>
                    <a:pt x="161611" y="214132"/>
                  </a:cubicBezTo>
                  <a:cubicBezTo>
                    <a:pt x="160733" y="214279"/>
                    <a:pt x="159856" y="214571"/>
                    <a:pt x="158978" y="214717"/>
                  </a:cubicBezTo>
                  <a:cubicBezTo>
                    <a:pt x="155905" y="215156"/>
                    <a:pt x="152979" y="215594"/>
                    <a:pt x="149761" y="215886"/>
                  </a:cubicBezTo>
                  <a:cubicBezTo>
                    <a:pt x="102797" y="214863"/>
                    <a:pt x="36960" y="213548"/>
                    <a:pt x="4627" y="173206"/>
                  </a:cubicBezTo>
                  <a:cubicBezTo>
                    <a:pt x="18818" y="149527"/>
                    <a:pt x="-1518" y="120879"/>
                    <a:pt x="91" y="95008"/>
                  </a:cubicBezTo>
                  <a:cubicBezTo>
                    <a:pt x="2286" y="65482"/>
                    <a:pt x="-7516" y="16517"/>
                    <a:pt x="28475" y="5554"/>
                  </a:cubicBezTo>
                  <a:cubicBezTo>
                    <a:pt x="45299" y="1023"/>
                    <a:pt x="62564" y="0"/>
                    <a:pt x="80120" y="0"/>
                  </a:cubicBezTo>
                  <a:cubicBezTo>
                    <a:pt x="89337" y="0"/>
                    <a:pt x="98408" y="292"/>
                    <a:pt x="107479" y="438"/>
                  </a:cubicBezTo>
                  <a:cubicBezTo>
                    <a:pt x="122255" y="2777"/>
                    <a:pt x="142153" y="1169"/>
                    <a:pt x="151663" y="1461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13415547" y="4137923"/>
              <a:ext cx="228839" cy="232983"/>
            </a:xfrm>
            <a:custGeom>
              <a:rect b="b" l="l" r="r" t="t"/>
              <a:pathLst>
                <a:path extrusionOk="0" h="232983" w="228839">
                  <a:moveTo>
                    <a:pt x="208559" y="68113"/>
                  </a:moveTo>
                  <a:cubicBezTo>
                    <a:pt x="218216" y="116494"/>
                    <a:pt x="236796" y="167944"/>
                    <a:pt x="225092" y="217202"/>
                  </a:cubicBezTo>
                  <a:cubicBezTo>
                    <a:pt x="202707" y="226995"/>
                    <a:pt x="177982" y="229918"/>
                    <a:pt x="153988" y="232695"/>
                  </a:cubicBezTo>
                  <a:cubicBezTo>
                    <a:pt x="145210" y="232257"/>
                    <a:pt x="135553" y="232403"/>
                    <a:pt x="125605" y="232695"/>
                  </a:cubicBezTo>
                  <a:cubicBezTo>
                    <a:pt x="89468" y="233572"/>
                    <a:pt x="48795" y="234449"/>
                    <a:pt x="29922" y="202878"/>
                  </a:cubicBezTo>
                  <a:cubicBezTo>
                    <a:pt x="17632" y="180368"/>
                    <a:pt x="11049" y="151720"/>
                    <a:pt x="8123" y="125702"/>
                  </a:cubicBezTo>
                  <a:cubicBezTo>
                    <a:pt x="3295" y="96177"/>
                    <a:pt x="-4898" y="65628"/>
                    <a:pt x="3880" y="36103"/>
                  </a:cubicBezTo>
                  <a:cubicBezTo>
                    <a:pt x="22753" y="9793"/>
                    <a:pt x="65913" y="0"/>
                    <a:pt x="107902" y="0"/>
                  </a:cubicBezTo>
                  <a:cubicBezTo>
                    <a:pt x="137748" y="0"/>
                    <a:pt x="167155" y="4970"/>
                    <a:pt x="187199" y="12278"/>
                  </a:cubicBezTo>
                  <a:cubicBezTo>
                    <a:pt x="203000" y="24263"/>
                    <a:pt x="201976" y="50427"/>
                    <a:pt x="208559" y="6811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13000779" y="4131346"/>
              <a:ext cx="223965" cy="216338"/>
            </a:xfrm>
            <a:custGeom>
              <a:rect b="b" l="l" r="r" t="t"/>
              <a:pathLst>
                <a:path extrusionOk="0" h="216338" w="223965">
                  <a:moveTo>
                    <a:pt x="210165" y="57297"/>
                  </a:moveTo>
                  <a:cubicBezTo>
                    <a:pt x="216895" y="105970"/>
                    <a:pt x="235476" y="160636"/>
                    <a:pt x="213677" y="207701"/>
                  </a:cubicBezTo>
                  <a:cubicBezTo>
                    <a:pt x="211189" y="208286"/>
                    <a:pt x="208702" y="209017"/>
                    <a:pt x="206069" y="209601"/>
                  </a:cubicBezTo>
                  <a:cubicBezTo>
                    <a:pt x="189097" y="212817"/>
                    <a:pt x="171980" y="214571"/>
                    <a:pt x="154862" y="215886"/>
                  </a:cubicBezTo>
                  <a:cubicBezTo>
                    <a:pt x="145791" y="215740"/>
                    <a:pt x="136282" y="215886"/>
                    <a:pt x="126918" y="216033"/>
                  </a:cubicBezTo>
                  <a:cubicBezTo>
                    <a:pt x="93268" y="216763"/>
                    <a:pt x="58155" y="217494"/>
                    <a:pt x="28895" y="201562"/>
                  </a:cubicBezTo>
                  <a:cubicBezTo>
                    <a:pt x="14264" y="178468"/>
                    <a:pt x="11777" y="149527"/>
                    <a:pt x="5486" y="123217"/>
                  </a:cubicBezTo>
                  <a:cubicBezTo>
                    <a:pt x="10168" y="116202"/>
                    <a:pt x="11923" y="107285"/>
                    <a:pt x="9582" y="98662"/>
                  </a:cubicBezTo>
                  <a:cubicBezTo>
                    <a:pt x="1243" y="70598"/>
                    <a:pt x="-5341" y="39757"/>
                    <a:pt x="6217" y="11693"/>
                  </a:cubicBezTo>
                  <a:cubicBezTo>
                    <a:pt x="39867" y="3070"/>
                    <a:pt x="72639" y="0"/>
                    <a:pt x="106728" y="0"/>
                  </a:cubicBezTo>
                  <a:cubicBezTo>
                    <a:pt x="119018" y="0"/>
                    <a:pt x="131454" y="439"/>
                    <a:pt x="144182" y="1169"/>
                  </a:cubicBezTo>
                  <a:cubicBezTo>
                    <a:pt x="182075" y="585"/>
                    <a:pt x="206508" y="18417"/>
                    <a:pt x="210165" y="5729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12617535" y="4178117"/>
              <a:ext cx="207978" cy="213163"/>
            </a:xfrm>
            <a:custGeom>
              <a:rect b="b" l="l" r="r" t="t"/>
              <a:pathLst>
                <a:path extrusionOk="0" h="213163" w="207978">
                  <a:moveTo>
                    <a:pt x="188439" y="27920"/>
                  </a:moveTo>
                  <a:cubicBezTo>
                    <a:pt x="200290" y="81563"/>
                    <a:pt x="217993" y="144852"/>
                    <a:pt x="200875" y="199957"/>
                  </a:cubicBezTo>
                  <a:cubicBezTo>
                    <a:pt x="181710" y="207411"/>
                    <a:pt x="161227" y="210773"/>
                    <a:pt x="140891" y="212819"/>
                  </a:cubicBezTo>
                  <a:cubicBezTo>
                    <a:pt x="99633" y="213550"/>
                    <a:pt x="52962" y="215304"/>
                    <a:pt x="17556" y="190894"/>
                  </a:cubicBezTo>
                  <a:cubicBezTo>
                    <a:pt x="6437" y="177739"/>
                    <a:pt x="4535" y="159030"/>
                    <a:pt x="0" y="142952"/>
                  </a:cubicBezTo>
                  <a:cubicBezTo>
                    <a:pt x="4535" y="97933"/>
                    <a:pt x="-3072" y="51160"/>
                    <a:pt x="3804" y="5995"/>
                  </a:cubicBezTo>
                  <a:cubicBezTo>
                    <a:pt x="17556" y="2341"/>
                    <a:pt x="43452" y="2"/>
                    <a:pt x="71543" y="2"/>
                  </a:cubicBezTo>
                  <a:cubicBezTo>
                    <a:pt x="119677" y="-144"/>
                    <a:pt x="174394" y="7018"/>
                    <a:pt x="188439" y="2792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12202482" y="4139970"/>
              <a:ext cx="199375" cy="211696"/>
            </a:xfrm>
            <a:custGeom>
              <a:rect b="b" l="l" r="r" t="t"/>
              <a:pathLst>
                <a:path extrusionOk="0" h="211696" w="199375">
                  <a:moveTo>
                    <a:pt x="192378" y="95885"/>
                  </a:moveTo>
                  <a:cubicBezTo>
                    <a:pt x="195743" y="133303"/>
                    <a:pt x="205252" y="172329"/>
                    <a:pt x="194133" y="209309"/>
                  </a:cubicBezTo>
                  <a:cubicBezTo>
                    <a:pt x="193987" y="209309"/>
                    <a:pt x="193694" y="209309"/>
                    <a:pt x="193548" y="209455"/>
                  </a:cubicBezTo>
                  <a:cubicBezTo>
                    <a:pt x="189013" y="210186"/>
                    <a:pt x="184477" y="210624"/>
                    <a:pt x="179942" y="210917"/>
                  </a:cubicBezTo>
                  <a:cubicBezTo>
                    <a:pt x="133125" y="212378"/>
                    <a:pt x="85868" y="212525"/>
                    <a:pt x="39490" y="204632"/>
                  </a:cubicBezTo>
                  <a:cubicBezTo>
                    <a:pt x="19300" y="203462"/>
                    <a:pt x="14618" y="184022"/>
                    <a:pt x="8766" y="167944"/>
                  </a:cubicBezTo>
                  <a:cubicBezTo>
                    <a:pt x="7742" y="166044"/>
                    <a:pt x="8181" y="163998"/>
                    <a:pt x="7888" y="161805"/>
                  </a:cubicBezTo>
                  <a:cubicBezTo>
                    <a:pt x="5401" y="114886"/>
                    <a:pt x="-6742" y="66213"/>
                    <a:pt x="5108" y="19879"/>
                  </a:cubicBezTo>
                  <a:cubicBezTo>
                    <a:pt x="35540" y="6577"/>
                    <a:pt x="69190" y="0"/>
                    <a:pt x="102839" y="0"/>
                  </a:cubicBezTo>
                  <a:cubicBezTo>
                    <a:pt x="126980" y="0"/>
                    <a:pt x="151266" y="3362"/>
                    <a:pt x="174236" y="10085"/>
                  </a:cubicBezTo>
                  <a:cubicBezTo>
                    <a:pt x="187257" y="36395"/>
                    <a:pt x="187550" y="67236"/>
                    <a:pt x="192378" y="9588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11782285" y="4188058"/>
              <a:ext cx="231640" cy="194200"/>
            </a:xfrm>
            <a:custGeom>
              <a:rect b="b" l="l" r="r" t="t"/>
              <a:pathLst>
                <a:path extrusionOk="0" h="194200" w="231640">
                  <a:moveTo>
                    <a:pt x="197657" y="0"/>
                  </a:moveTo>
                  <a:cubicBezTo>
                    <a:pt x="213019" y="55689"/>
                    <a:pt x="239500" y="118833"/>
                    <a:pt x="229405" y="177445"/>
                  </a:cubicBezTo>
                  <a:cubicBezTo>
                    <a:pt x="220041" y="180222"/>
                    <a:pt x="210385" y="182268"/>
                    <a:pt x="200876" y="184315"/>
                  </a:cubicBezTo>
                  <a:cubicBezTo>
                    <a:pt x="178930" y="188700"/>
                    <a:pt x="156984" y="192208"/>
                    <a:pt x="134746" y="193962"/>
                  </a:cubicBezTo>
                  <a:cubicBezTo>
                    <a:pt x="25164" y="197762"/>
                    <a:pt x="29992" y="156251"/>
                    <a:pt x="0" y="66798"/>
                  </a:cubicBezTo>
                  <a:cubicBezTo>
                    <a:pt x="9071" y="56128"/>
                    <a:pt x="4536" y="42242"/>
                    <a:pt x="6145" y="29818"/>
                  </a:cubicBezTo>
                  <a:cubicBezTo>
                    <a:pt x="64959" y="4531"/>
                    <a:pt x="133868" y="1169"/>
                    <a:pt x="197657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11424718" y="4235396"/>
              <a:ext cx="207631" cy="170022"/>
            </a:xfrm>
            <a:custGeom>
              <a:rect b="b" l="l" r="r" t="t"/>
              <a:pathLst>
                <a:path extrusionOk="0" h="170022" w="207631">
                  <a:moveTo>
                    <a:pt x="199851" y="66087"/>
                  </a:moveTo>
                  <a:cubicBezTo>
                    <a:pt x="208630" y="96197"/>
                    <a:pt x="216676" y="148378"/>
                    <a:pt x="184197" y="165772"/>
                  </a:cubicBezTo>
                  <a:cubicBezTo>
                    <a:pt x="156692" y="168987"/>
                    <a:pt x="129040" y="170156"/>
                    <a:pt x="100803" y="170010"/>
                  </a:cubicBezTo>
                  <a:cubicBezTo>
                    <a:pt x="83247" y="169864"/>
                    <a:pt x="67007" y="164456"/>
                    <a:pt x="58814" y="147939"/>
                  </a:cubicBezTo>
                  <a:cubicBezTo>
                    <a:pt x="36430" y="114321"/>
                    <a:pt x="20336" y="78072"/>
                    <a:pt x="4828" y="40654"/>
                  </a:cubicBezTo>
                  <a:cubicBezTo>
                    <a:pt x="3219" y="37584"/>
                    <a:pt x="1902" y="34369"/>
                    <a:pt x="439" y="31007"/>
                  </a:cubicBezTo>
                  <a:lnTo>
                    <a:pt x="439" y="31007"/>
                  </a:lnTo>
                  <a:cubicBezTo>
                    <a:pt x="1024" y="26622"/>
                    <a:pt x="732" y="21652"/>
                    <a:pt x="0" y="17267"/>
                  </a:cubicBezTo>
                  <a:cubicBezTo>
                    <a:pt x="585" y="12298"/>
                    <a:pt x="4389" y="9228"/>
                    <a:pt x="8632" y="6890"/>
                  </a:cubicBezTo>
                  <a:cubicBezTo>
                    <a:pt x="16093" y="18144"/>
                    <a:pt x="30139" y="25014"/>
                    <a:pt x="44184" y="20775"/>
                  </a:cubicBezTo>
                  <a:cubicBezTo>
                    <a:pt x="77248" y="11859"/>
                    <a:pt x="104607" y="5866"/>
                    <a:pt x="140891" y="1043"/>
                  </a:cubicBezTo>
                  <a:cubicBezTo>
                    <a:pt x="183465" y="-7288"/>
                    <a:pt x="187562" y="36123"/>
                    <a:pt x="199851" y="6608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10980978" y="4259564"/>
              <a:ext cx="315963" cy="195812"/>
            </a:xfrm>
            <a:custGeom>
              <a:rect b="b" l="l" r="r" t="t"/>
              <a:pathLst>
                <a:path extrusionOk="0" h="195812" w="315963">
                  <a:moveTo>
                    <a:pt x="294949" y="57120"/>
                  </a:moveTo>
                  <a:cubicBezTo>
                    <a:pt x="305044" y="93077"/>
                    <a:pt x="322161" y="131664"/>
                    <a:pt x="313676" y="169375"/>
                  </a:cubicBezTo>
                  <a:cubicBezTo>
                    <a:pt x="262908" y="182676"/>
                    <a:pt x="210970" y="190423"/>
                    <a:pt x="158301" y="194954"/>
                  </a:cubicBezTo>
                  <a:cubicBezTo>
                    <a:pt x="153327" y="194808"/>
                    <a:pt x="148060" y="195100"/>
                    <a:pt x="142646" y="195393"/>
                  </a:cubicBezTo>
                  <a:cubicBezTo>
                    <a:pt x="125968" y="196123"/>
                    <a:pt x="108558" y="197000"/>
                    <a:pt x="94659" y="187646"/>
                  </a:cubicBezTo>
                  <a:cubicBezTo>
                    <a:pt x="50621" y="144965"/>
                    <a:pt x="31894" y="84307"/>
                    <a:pt x="0" y="33003"/>
                  </a:cubicBezTo>
                  <a:cubicBezTo>
                    <a:pt x="59692" y="26425"/>
                    <a:pt x="118799" y="3477"/>
                    <a:pt x="179808" y="700"/>
                  </a:cubicBezTo>
                  <a:cubicBezTo>
                    <a:pt x="187415" y="992"/>
                    <a:pt x="195755" y="700"/>
                    <a:pt x="204094" y="408"/>
                  </a:cubicBezTo>
                  <a:cubicBezTo>
                    <a:pt x="228966" y="-469"/>
                    <a:pt x="255593" y="-1346"/>
                    <a:pt x="274320" y="14001"/>
                  </a:cubicBezTo>
                  <a:cubicBezTo>
                    <a:pt x="284415" y="26425"/>
                    <a:pt x="289682" y="42065"/>
                    <a:pt x="294949" y="5712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10250775" y="4313322"/>
              <a:ext cx="582582" cy="274639"/>
            </a:xfrm>
            <a:custGeom>
              <a:rect b="b" l="l" r="r" t="t"/>
              <a:pathLst>
                <a:path extrusionOk="0" h="274639" w="582582">
                  <a:moveTo>
                    <a:pt x="524646" y="26748"/>
                  </a:moveTo>
                  <a:cubicBezTo>
                    <a:pt x="546007" y="78637"/>
                    <a:pt x="579949" y="135057"/>
                    <a:pt x="582583" y="192500"/>
                  </a:cubicBezTo>
                  <a:cubicBezTo>
                    <a:pt x="441107" y="218371"/>
                    <a:pt x="301386" y="279322"/>
                    <a:pt x="154497" y="274353"/>
                  </a:cubicBezTo>
                  <a:cubicBezTo>
                    <a:pt x="124944" y="273183"/>
                    <a:pt x="99487" y="274937"/>
                    <a:pt x="69494" y="268360"/>
                  </a:cubicBezTo>
                  <a:cubicBezTo>
                    <a:pt x="37308" y="218810"/>
                    <a:pt x="17556" y="162828"/>
                    <a:pt x="0" y="106262"/>
                  </a:cubicBezTo>
                  <a:cubicBezTo>
                    <a:pt x="53986" y="75860"/>
                    <a:pt x="117482" y="65336"/>
                    <a:pt x="178491" y="55104"/>
                  </a:cubicBezTo>
                  <a:cubicBezTo>
                    <a:pt x="237451" y="45604"/>
                    <a:pt x="295534" y="31279"/>
                    <a:pt x="354056" y="19732"/>
                  </a:cubicBezTo>
                  <a:cubicBezTo>
                    <a:pt x="395167" y="11401"/>
                    <a:pt x="436425" y="3654"/>
                    <a:pt x="478414" y="585"/>
                  </a:cubicBezTo>
                  <a:cubicBezTo>
                    <a:pt x="481779" y="146"/>
                    <a:pt x="484851" y="0"/>
                    <a:pt x="487777" y="0"/>
                  </a:cubicBezTo>
                  <a:cubicBezTo>
                    <a:pt x="505480" y="0"/>
                    <a:pt x="518209" y="7454"/>
                    <a:pt x="524646" y="2674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10080184" y="4447356"/>
              <a:ext cx="208922" cy="370237"/>
            </a:xfrm>
            <a:custGeom>
              <a:rect b="b" l="l" r="r" t="t"/>
              <a:pathLst>
                <a:path extrusionOk="0" h="370237" w="208922">
                  <a:moveTo>
                    <a:pt x="208922" y="187676"/>
                  </a:moveTo>
                  <a:cubicBezTo>
                    <a:pt x="206142" y="190746"/>
                    <a:pt x="203509" y="193669"/>
                    <a:pt x="200875" y="196300"/>
                  </a:cubicBezTo>
                  <a:cubicBezTo>
                    <a:pt x="173955" y="228310"/>
                    <a:pt x="151278" y="263682"/>
                    <a:pt x="125675" y="297008"/>
                  </a:cubicBezTo>
                  <a:cubicBezTo>
                    <a:pt x="109874" y="318056"/>
                    <a:pt x="93488" y="338812"/>
                    <a:pt x="77248" y="359567"/>
                  </a:cubicBezTo>
                  <a:cubicBezTo>
                    <a:pt x="74469" y="362783"/>
                    <a:pt x="71250" y="366291"/>
                    <a:pt x="68470" y="370237"/>
                  </a:cubicBezTo>
                  <a:cubicBezTo>
                    <a:pt x="55303" y="342904"/>
                    <a:pt x="42428" y="315571"/>
                    <a:pt x="30139" y="287800"/>
                  </a:cubicBezTo>
                  <a:cubicBezTo>
                    <a:pt x="20044" y="263244"/>
                    <a:pt x="10095" y="238688"/>
                    <a:pt x="0" y="214132"/>
                  </a:cubicBezTo>
                  <a:cubicBezTo>
                    <a:pt x="11997" y="195569"/>
                    <a:pt x="19458" y="168383"/>
                    <a:pt x="30724" y="154351"/>
                  </a:cubicBezTo>
                  <a:cubicBezTo>
                    <a:pt x="61740" y="101439"/>
                    <a:pt x="92903" y="47358"/>
                    <a:pt x="132113" y="0"/>
                  </a:cubicBezTo>
                  <a:cubicBezTo>
                    <a:pt x="140159" y="46627"/>
                    <a:pt x="152888" y="90330"/>
                    <a:pt x="171761" y="134765"/>
                  </a:cubicBezTo>
                  <a:cubicBezTo>
                    <a:pt x="180100" y="161513"/>
                    <a:pt x="192829" y="177737"/>
                    <a:pt x="208922" y="18767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10172502" y="4579051"/>
              <a:ext cx="642713" cy="357374"/>
            </a:xfrm>
            <a:custGeom>
              <a:rect b="b" l="l" r="r" t="t"/>
              <a:pathLst>
                <a:path extrusionOk="0" h="357374" w="642713">
                  <a:moveTo>
                    <a:pt x="629546" y="68990"/>
                  </a:moveTo>
                  <a:cubicBezTo>
                    <a:pt x="634374" y="71183"/>
                    <a:pt x="638763" y="72498"/>
                    <a:pt x="642714" y="72790"/>
                  </a:cubicBezTo>
                  <a:cubicBezTo>
                    <a:pt x="631594" y="74983"/>
                    <a:pt x="620622" y="77029"/>
                    <a:pt x="609649" y="78783"/>
                  </a:cubicBezTo>
                  <a:cubicBezTo>
                    <a:pt x="552883" y="99685"/>
                    <a:pt x="189464" y="140173"/>
                    <a:pt x="208337" y="203609"/>
                  </a:cubicBezTo>
                  <a:cubicBezTo>
                    <a:pt x="206581" y="204193"/>
                    <a:pt x="204826" y="204924"/>
                    <a:pt x="203363" y="205655"/>
                  </a:cubicBezTo>
                  <a:cubicBezTo>
                    <a:pt x="202631" y="196446"/>
                    <a:pt x="193853" y="187969"/>
                    <a:pt x="183904" y="190308"/>
                  </a:cubicBezTo>
                  <a:cubicBezTo>
                    <a:pt x="174102" y="192354"/>
                    <a:pt x="165470" y="198054"/>
                    <a:pt x="157423" y="204047"/>
                  </a:cubicBezTo>
                  <a:cubicBezTo>
                    <a:pt x="108996" y="244827"/>
                    <a:pt x="72420" y="297447"/>
                    <a:pt x="37161" y="349628"/>
                  </a:cubicBezTo>
                  <a:cubicBezTo>
                    <a:pt x="35844" y="352113"/>
                    <a:pt x="34235" y="354597"/>
                    <a:pt x="32479" y="357375"/>
                  </a:cubicBezTo>
                  <a:cubicBezTo>
                    <a:pt x="28968" y="349482"/>
                    <a:pt x="25457" y="341735"/>
                    <a:pt x="21946" y="333988"/>
                  </a:cubicBezTo>
                  <a:cubicBezTo>
                    <a:pt x="14777" y="318641"/>
                    <a:pt x="7461" y="303293"/>
                    <a:pt x="0" y="287946"/>
                  </a:cubicBezTo>
                  <a:cubicBezTo>
                    <a:pt x="7461" y="283123"/>
                    <a:pt x="13460" y="274499"/>
                    <a:pt x="17264" y="266021"/>
                  </a:cubicBezTo>
                  <a:cubicBezTo>
                    <a:pt x="40234" y="229480"/>
                    <a:pt x="65105" y="194400"/>
                    <a:pt x="87490" y="157420"/>
                  </a:cubicBezTo>
                  <a:cubicBezTo>
                    <a:pt x="105924" y="127310"/>
                    <a:pt x="122310" y="96177"/>
                    <a:pt x="140891" y="66213"/>
                  </a:cubicBezTo>
                  <a:cubicBezTo>
                    <a:pt x="163714" y="72206"/>
                    <a:pt x="190488" y="72060"/>
                    <a:pt x="219017" y="73083"/>
                  </a:cubicBezTo>
                  <a:cubicBezTo>
                    <a:pt x="230721" y="73960"/>
                    <a:pt x="242426" y="74252"/>
                    <a:pt x="254130" y="74252"/>
                  </a:cubicBezTo>
                  <a:cubicBezTo>
                    <a:pt x="384048" y="74252"/>
                    <a:pt x="507968" y="27479"/>
                    <a:pt x="634228" y="0"/>
                  </a:cubicBezTo>
                  <a:cubicBezTo>
                    <a:pt x="616818" y="23971"/>
                    <a:pt x="601309" y="50135"/>
                    <a:pt x="629546" y="6899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10827944" y="4285843"/>
              <a:ext cx="463930" cy="452089"/>
            </a:xfrm>
            <a:custGeom>
              <a:rect b="b" l="l" r="r" t="t"/>
              <a:pathLst>
                <a:path extrusionOk="0" h="452089" w="463930">
                  <a:moveTo>
                    <a:pt x="451055" y="213402"/>
                  </a:moveTo>
                  <a:cubicBezTo>
                    <a:pt x="455298" y="212671"/>
                    <a:pt x="459687" y="211940"/>
                    <a:pt x="463930" y="211063"/>
                  </a:cubicBezTo>
                  <a:cubicBezTo>
                    <a:pt x="449885" y="232403"/>
                    <a:pt x="437888" y="251405"/>
                    <a:pt x="432621" y="255790"/>
                  </a:cubicBezTo>
                  <a:cubicBezTo>
                    <a:pt x="424282" y="263829"/>
                    <a:pt x="415503" y="275083"/>
                    <a:pt x="414479" y="286046"/>
                  </a:cubicBezTo>
                  <a:lnTo>
                    <a:pt x="414479" y="286046"/>
                  </a:lnTo>
                  <a:cubicBezTo>
                    <a:pt x="396045" y="308555"/>
                    <a:pt x="380244" y="333696"/>
                    <a:pt x="363127" y="356790"/>
                  </a:cubicBezTo>
                  <a:cubicBezTo>
                    <a:pt x="356982" y="365852"/>
                    <a:pt x="359762" y="378569"/>
                    <a:pt x="369564" y="383830"/>
                  </a:cubicBezTo>
                  <a:cubicBezTo>
                    <a:pt x="371905" y="384708"/>
                    <a:pt x="374099" y="385292"/>
                    <a:pt x="376148" y="385438"/>
                  </a:cubicBezTo>
                  <a:cubicBezTo>
                    <a:pt x="365614" y="398739"/>
                    <a:pt x="356104" y="411748"/>
                    <a:pt x="348496" y="419933"/>
                  </a:cubicBezTo>
                  <a:cubicBezTo>
                    <a:pt x="340303" y="430457"/>
                    <a:pt x="332549" y="441273"/>
                    <a:pt x="324795" y="452090"/>
                  </a:cubicBezTo>
                  <a:cubicBezTo>
                    <a:pt x="309287" y="417302"/>
                    <a:pt x="294656" y="379153"/>
                    <a:pt x="263201" y="356790"/>
                  </a:cubicBezTo>
                  <a:cubicBezTo>
                    <a:pt x="180539" y="318348"/>
                    <a:pt x="87490" y="344950"/>
                    <a:pt x="0" y="363367"/>
                  </a:cubicBezTo>
                  <a:cubicBezTo>
                    <a:pt x="15801" y="355182"/>
                    <a:pt x="23848" y="330188"/>
                    <a:pt x="32918" y="314110"/>
                  </a:cubicBezTo>
                  <a:cubicBezTo>
                    <a:pt x="48573" y="285607"/>
                    <a:pt x="66276" y="258421"/>
                    <a:pt x="85295" y="232111"/>
                  </a:cubicBezTo>
                  <a:cubicBezTo>
                    <a:pt x="90270" y="224802"/>
                    <a:pt x="90855" y="215302"/>
                    <a:pt x="85880" y="207701"/>
                  </a:cubicBezTo>
                  <a:cubicBezTo>
                    <a:pt x="80760" y="201854"/>
                    <a:pt x="75493" y="198931"/>
                    <a:pt x="70080" y="197908"/>
                  </a:cubicBezTo>
                  <a:cubicBezTo>
                    <a:pt x="67300" y="173060"/>
                    <a:pt x="58522" y="146458"/>
                    <a:pt x="48719" y="123071"/>
                  </a:cubicBezTo>
                  <a:cubicBezTo>
                    <a:pt x="51060" y="118394"/>
                    <a:pt x="52962" y="113571"/>
                    <a:pt x="54425" y="109039"/>
                  </a:cubicBezTo>
                  <a:cubicBezTo>
                    <a:pt x="73152" y="70744"/>
                    <a:pt x="92464" y="31426"/>
                    <a:pt x="121871" y="0"/>
                  </a:cubicBezTo>
                  <a:cubicBezTo>
                    <a:pt x="122603" y="438"/>
                    <a:pt x="123188" y="585"/>
                    <a:pt x="123920" y="731"/>
                  </a:cubicBezTo>
                  <a:cubicBezTo>
                    <a:pt x="128601" y="15347"/>
                    <a:pt x="136063" y="31279"/>
                    <a:pt x="136941" y="36980"/>
                  </a:cubicBezTo>
                  <a:cubicBezTo>
                    <a:pt x="166787" y="106408"/>
                    <a:pt x="178637" y="224510"/>
                    <a:pt x="273003" y="229041"/>
                  </a:cubicBezTo>
                  <a:cubicBezTo>
                    <a:pt x="282659" y="229772"/>
                    <a:pt x="292315" y="230064"/>
                    <a:pt x="301825" y="230064"/>
                  </a:cubicBezTo>
                  <a:cubicBezTo>
                    <a:pt x="352300" y="229918"/>
                    <a:pt x="402043" y="221587"/>
                    <a:pt x="451055" y="21340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11235108" y="4252809"/>
              <a:ext cx="402336" cy="394208"/>
            </a:xfrm>
            <a:custGeom>
              <a:rect b="b" l="l" r="r" t="t"/>
              <a:pathLst>
                <a:path extrusionOk="0" h="394208" w="402336">
                  <a:moveTo>
                    <a:pt x="402336" y="203609"/>
                  </a:moveTo>
                  <a:cubicBezTo>
                    <a:pt x="385511" y="239565"/>
                    <a:pt x="370734" y="280345"/>
                    <a:pt x="363127" y="290577"/>
                  </a:cubicBezTo>
                  <a:cubicBezTo>
                    <a:pt x="347765" y="322880"/>
                    <a:pt x="330062" y="354013"/>
                    <a:pt x="311335" y="384561"/>
                  </a:cubicBezTo>
                  <a:cubicBezTo>
                    <a:pt x="309579" y="387485"/>
                    <a:pt x="308555" y="390846"/>
                    <a:pt x="308409" y="394208"/>
                  </a:cubicBezTo>
                  <a:cubicBezTo>
                    <a:pt x="307970" y="392600"/>
                    <a:pt x="307531" y="391139"/>
                    <a:pt x="307092" y="389677"/>
                  </a:cubicBezTo>
                  <a:cubicBezTo>
                    <a:pt x="302264" y="374768"/>
                    <a:pt x="294803" y="360006"/>
                    <a:pt x="280465" y="351966"/>
                  </a:cubicBezTo>
                  <a:cubicBezTo>
                    <a:pt x="249741" y="327264"/>
                    <a:pt x="103730" y="338081"/>
                    <a:pt x="37015" y="375353"/>
                  </a:cubicBezTo>
                  <a:cubicBezTo>
                    <a:pt x="35845" y="374622"/>
                    <a:pt x="34674" y="374038"/>
                    <a:pt x="33357" y="373599"/>
                  </a:cubicBezTo>
                  <a:cubicBezTo>
                    <a:pt x="22238" y="371699"/>
                    <a:pt x="10973" y="376961"/>
                    <a:pt x="0" y="385731"/>
                  </a:cubicBezTo>
                  <a:cubicBezTo>
                    <a:pt x="3804" y="375645"/>
                    <a:pt x="7169" y="365414"/>
                    <a:pt x="10826" y="358836"/>
                  </a:cubicBezTo>
                  <a:cubicBezTo>
                    <a:pt x="13606" y="352697"/>
                    <a:pt x="16532" y="346558"/>
                    <a:pt x="19605" y="340566"/>
                  </a:cubicBezTo>
                  <a:cubicBezTo>
                    <a:pt x="49890" y="356205"/>
                    <a:pt x="64081" y="311625"/>
                    <a:pt x="75785" y="291015"/>
                  </a:cubicBezTo>
                  <a:cubicBezTo>
                    <a:pt x="86612" y="266460"/>
                    <a:pt x="100803" y="242489"/>
                    <a:pt x="111191" y="217494"/>
                  </a:cubicBezTo>
                  <a:cubicBezTo>
                    <a:pt x="115580" y="212086"/>
                    <a:pt x="119238" y="205509"/>
                    <a:pt x="121432" y="197762"/>
                  </a:cubicBezTo>
                  <a:cubicBezTo>
                    <a:pt x="136063" y="154789"/>
                    <a:pt x="123188" y="109186"/>
                    <a:pt x="110606" y="66798"/>
                  </a:cubicBezTo>
                  <a:cubicBezTo>
                    <a:pt x="123920" y="41803"/>
                    <a:pt x="139135" y="20756"/>
                    <a:pt x="159032" y="0"/>
                  </a:cubicBezTo>
                  <a:cubicBezTo>
                    <a:pt x="172346" y="49112"/>
                    <a:pt x="184197" y="99100"/>
                    <a:pt x="205411" y="145581"/>
                  </a:cubicBezTo>
                  <a:cubicBezTo>
                    <a:pt x="215798" y="179637"/>
                    <a:pt x="242572" y="204778"/>
                    <a:pt x="279002" y="207701"/>
                  </a:cubicBezTo>
                  <a:cubicBezTo>
                    <a:pt x="301533" y="208286"/>
                    <a:pt x="326404" y="211648"/>
                    <a:pt x="350691" y="211648"/>
                  </a:cubicBezTo>
                  <a:cubicBezTo>
                    <a:pt x="368832" y="211648"/>
                    <a:pt x="386389" y="209894"/>
                    <a:pt x="402336" y="20360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11598527" y="4250763"/>
              <a:ext cx="415064" cy="393331"/>
            </a:xfrm>
            <a:custGeom>
              <a:rect b="b" l="l" r="r" t="t"/>
              <a:pathLst>
                <a:path extrusionOk="0" h="393331" w="415064">
                  <a:moveTo>
                    <a:pt x="415065" y="180222"/>
                  </a:moveTo>
                  <a:cubicBezTo>
                    <a:pt x="412577" y="183876"/>
                    <a:pt x="409944" y="187384"/>
                    <a:pt x="407164" y="190746"/>
                  </a:cubicBezTo>
                  <a:cubicBezTo>
                    <a:pt x="392095" y="211209"/>
                    <a:pt x="376587" y="231380"/>
                    <a:pt x="360640" y="250966"/>
                  </a:cubicBezTo>
                  <a:cubicBezTo>
                    <a:pt x="347033" y="266021"/>
                    <a:pt x="324941" y="287800"/>
                    <a:pt x="340888" y="307532"/>
                  </a:cubicBezTo>
                  <a:cubicBezTo>
                    <a:pt x="337377" y="304755"/>
                    <a:pt x="333719" y="302124"/>
                    <a:pt x="329769" y="299785"/>
                  </a:cubicBezTo>
                  <a:cubicBezTo>
                    <a:pt x="280757" y="274499"/>
                    <a:pt x="222967" y="283561"/>
                    <a:pt x="171176" y="293208"/>
                  </a:cubicBezTo>
                  <a:cubicBezTo>
                    <a:pt x="128162" y="304901"/>
                    <a:pt x="53986" y="299201"/>
                    <a:pt x="42136" y="353574"/>
                  </a:cubicBezTo>
                  <a:cubicBezTo>
                    <a:pt x="41697" y="355036"/>
                    <a:pt x="41551" y="356498"/>
                    <a:pt x="41258" y="357959"/>
                  </a:cubicBezTo>
                  <a:cubicBezTo>
                    <a:pt x="27944" y="363514"/>
                    <a:pt x="13460" y="377107"/>
                    <a:pt x="0" y="393331"/>
                  </a:cubicBezTo>
                  <a:cubicBezTo>
                    <a:pt x="878" y="391431"/>
                    <a:pt x="1609" y="389531"/>
                    <a:pt x="2341" y="387777"/>
                  </a:cubicBezTo>
                  <a:cubicBezTo>
                    <a:pt x="17703" y="355767"/>
                    <a:pt x="31455" y="323318"/>
                    <a:pt x="44330" y="290285"/>
                  </a:cubicBezTo>
                  <a:cubicBezTo>
                    <a:pt x="60863" y="248481"/>
                    <a:pt x="74030" y="205362"/>
                    <a:pt x="92172" y="164290"/>
                  </a:cubicBezTo>
                  <a:cubicBezTo>
                    <a:pt x="94512" y="160051"/>
                    <a:pt x="96561" y="154789"/>
                    <a:pt x="93488" y="150258"/>
                  </a:cubicBezTo>
                  <a:cubicBezTo>
                    <a:pt x="92318" y="149089"/>
                    <a:pt x="91148" y="148212"/>
                    <a:pt x="89977" y="147481"/>
                  </a:cubicBezTo>
                  <a:cubicBezTo>
                    <a:pt x="99341" y="121171"/>
                    <a:pt x="99926" y="91792"/>
                    <a:pt x="95390" y="62997"/>
                  </a:cubicBezTo>
                  <a:cubicBezTo>
                    <a:pt x="98755" y="55835"/>
                    <a:pt x="101389" y="48088"/>
                    <a:pt x="104022" y="42096"/>
                  </a:cubicBezTo>
                  <a:cubicBezTo>
                    <a:pt x="110752" y="27333"/>
                    <a:pt x="118799" y="13009"/>
                    <a:pt x="128601" y="0"/>
                  </a:cubicBezTo>
                  <a:cubicBezTo>
                    <a:pt x="132113" y="6724"/>
                    <a:pt x="137965" y="11986"/>
                    <a:pt x="144695" y="14909"/>
                  </a:cubicBezTo>
                  <a:cubicBezTo>
                    <a:pt x="164446" y="134326"/>
                    <a:pt x="183465" y="192646"/>
                    <a:pt x="317919" y="192646"/>
                  </a:cubicBezTo>
                  <a:cubicBezTo>
                    <a:pt x="318211" y="192646"/>
                    <a:pt x="318504" y="192646"/>
                    <a:pt x="318797" y="192646"/>
                  </a:cubicBezTo>
                  <a:cubicBezTo>
                    <a:pt x="351130" y="191477"/>
                    <a:pt x="383609" y="187384"/>
                    <a:pt x="415065" y="18022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12354188" y="4195805"/>
              <a:ext cx="846222" cy="424756"/>
            </a:xfrm>
            <a:custGeom>
              <a:rect b="b" l="l" r="r" t="t"/>
              <a:pathLst>
                <a:path extrusionOk="0" h="424756" w="846222">
                  <a:moveTo>
                    <a:pt x="810963" y="212817"/>
                  </a:moveTo>
                  <a:cubicBezTo>
                    <a:pt x="822960" y="212817"/>
                    <a:pt x="834811" y="212232"/>
                    <a:pt x="846222" y="210771"/>
                  </a:cubicBezTo>
                  <a:cubicBezTo>
                    <a:pt x="830275" y="228749"/>
                    <a:pt x="814328" y="246581"/>
                    <a:pt x="796918" y="263244"/>
                  </a:cubicBezTo>
                  <a:cubicBezTo>
                    <a:pt x="785506" y="270991"/>
                    <a:pt x="777752" y="284584"/>
                    <a:pt x="780239" y="297154"/>
                  </a:cubicBezTo>
                  <a:cubicBezTo>
                    <a:pt x="740883" y="296570"/>
                    <a:pt x="701381" y="300955"/>
                    <a:pt x="663635" y="312648"/>
                  </a:cubicBezTo>
                  <a:cubicBezTo>
                    <a:pt x="641836" y="319518"/>
                    <a:pt x="619890" y="328434"/>
                    <a:pt x="602626" y="343927"/>
                  </a:cubicBezTo>
                  <a:cubicBezTo>
                    <a:pt x="601309" y="345097"/>
                    <a:pt x="600285" y="346412"/>
                    <a:pt x="599261" y="347728"/>
                  </a:cubicBezTo>
                  <a:cubicBezTo>
                    <a:pt x="579949" y="355767"/>
                    <a:pt x="540008" y="389969"/>
                    <a:pt x="512356" y="424757"/>
                  </a:cubicBezTo>
                  <a:cubicBezTo>
                    <a:pt x="508553" y="409263"/>
                    <a:pt x="504749" y="394793"/>
                    <a:pt x="501676" y="382077"/>
                  </a:cubicBezTo>
                  <a:cubicBezTo>
                    <a:pt x="475488" y="317764"/>
                    <a:pt x="360786" y="332234"/>
                    <a:pt x="303434" y="334134"/>
                  </a:cubicBezTo>
                  <a:cubicBezTo>
                    <a:pt x="274612" y="341004"/>
                    <a:pt x="213165" y="338519"/>
                    <a:pt x="204533" y="373160"/>
                  </a:cubicBezTo>
                  <a:cubicBezTo>
                    <a:pt x="203216" y="372868"/>
                    <a:pt x="201900" y="372576"/>
                    <a:pt x="200436" y="372430"/>
                  </a:cubicBezTo>
                  <a:cubicBezTo>
                    <a:pt x="193560" y="370529"/>
                    <a:pt x="179661" y="373307"/>
                    <a:pt x="165031" y="378715"/>
                  </a:cubicBezTo>
                  <a:cubicBezTo>
                    <a:pt x="144402" y="375791"/>
                    <a:pt x="106363" y="388508"/>
                    <a:pt x="79882" y="406925"/>
                  </a:cubicBezTo>
                  <a:cubicBezTo>
                    <a:pt x="74908" y="394208"/>
                    <a:pt x="70372" y="382223"/>
                    <a:pt x="66568" y="371407"/>
                  </a:cubicBezTo>
                  <a:cubicBezTo>
                    <a:pt x="50036" y="349628"/>
                    <a:pt x="26481" y="338519"/>
                    <a:pt x="0" y="333111"/>
                  </a:cubicBezTo>
                  <a:cubicBezTo>
                    <a:pt x="14630" y="332819"/>
                    <a:pt x="26774" y="317471"/>
                    <a:pt x="32918" y="303440"/>
                  </a:cubicBezTo>
                  <a:cubicBezTo>
                    <a:pt x="52377" y="268506"/>
                    <a:pt x="71396" y="233280"/>
                    <a:pt x="88660" y="197323"/>
                  </a:cubicBezTo>
                  <a:cubicBezTo>
                    <a:pt x="90708" y="195131"/>
                    <a:pt x="92610" y="192938"/>
                    <a:pt x="94366" y="190454"/>
                  </a:cubicBezTo>
                  <a:cubicBezTo>
                    <a:pt x="96414" y="192792"/>
                    <a:pt x="101096" y="192646"/>
                    <a:pt x="101827" y="188407"/>
                  </a:cubicBezTo>
                  <a:cubicBezTo>
                    <a:pt x="102413" y="185046"/>
                    <a:pt x="102413" y="181538"/>
                    <a:pt x="101535" y="178322"/>
                  </a:cubicBezTo>
                  <a:cubicBezTo>
                    <a:pt x="111045" y="158151"/>
                    <a:pt x="113678" y="131841"/>
                    <a:pt x="112069" y="102754"/>
                  </a:cubicBezTo>
                  <a:cubicBezTo>
                    <a:pt x="111776" y="99539"/>
                    <a:pt x="111484" y="96469"/>
                    <a:pt x="111045" y="93254"/>
                  </a:cubicBezTo>
                  <a:cubicBezTo>
                    <a:pt x="114117" y="89453"/>
                    <a:pt x="116897" y="85653"/>
                    <a:pt x="119384" y="82291"/>
                  </a:cubicBezTo>
                  <a:cubicBezTo>
                    <a:pt x="135916" y="62705"/>
                    <a:pt x="153327" y="43850"/>
                    <a:pt x="174102" y="28502"/>
                  </a:cubicBezTo>
                  <a:cubicBezTo>
                    <a:pt x="181856" y="22509"/>
                    <a:pt x="190195" y="17394"/>
                    <a:pt x="198827" y="12570"/>
                  </a:cubicBezTo>
                  <a:cubicBezTo>
                    <a:pt x="197072" y="48088"/>
                    <a:pt x="197218" y="83753"/>
                    <a:pt x="203801" y="118686"/>
                  </a:cubicBezTo>
                  <a:cubicBezTo>
                    <a:pt x="205557" y="128041"/>
                    <a:pt x="210531" y="136372"/>
                    <a:pt x="218871" y="141196"/>
                  </a:cubicBezTo>
                  <a:cubicBezTo>
                    <a:pt x="220480" y="215302"/>
                    <a:pt x="269346" y="244243"/>
                    <a:pt x="337231" y="252866"/>
                  </a:cubicBezTo>
                  <a:cubicBezTo>
                    <a:pt x="354787" y="254766"/>
                    <a:pt x="376879" y="256667"/>
                    <a:pt x="399849" y="256667"/>
                  </a:cubicBezTo>
                  <a:cubicBezTo>
                    <a:pt x="404092" y="256667"/>
                    <a:pt x="408334" y="256667"/>
                    <a:pt x="412577" y="256374"/>
                  </a:cubicBezTo>
                  <a:cubicBezTo>
                    <a:pt x="405701" y="263683"/>
                    <a:pt x="398532" y="270845"/>
                    <a:pt x="391071" y="277714"/>
                  </a:cubicBezTo>
                  <a:cubicBezTo>
                    <a:pt x="375709" y="289115"/>
                    <a:pt x="362102" y="308263"/>
                    <a:pt x="379074" y="324926"/>
                  </a:cubicBezTo>
                  <a:cubicBezTo>
                    <a:pt x="407018" y="347582"/>
                    <a:pt x="425745" y="306801"/>
                    <a:pt x="440960" y="288677"/>
                  </a:cubicBezTo>
                  <a:cubicBezTo>
                    <a:pt x="451494" y="275376"/>
                    <a:pt x="461589" y="261782"/>
                    <a:pt x="471245" y="247750"/>
                  </a:cubicBezTo>
                  <a:cubicBezTo>
                    <a:pt x="492167" y="241319"/>
                    <a:pt x="510016" y="230503"/>
                    <a:pt x="520696" y="213255"/>
                  </a:cubicBezTo>
                  <a:cubicBezTo>
                    <a:pt x="538838" y="177299"/>
                    <a:pt x="537813" y="135057"/>
                    <a:pt x="533863" y="96031"/>
                  </a:cubicBezTo>
                  <a:cubicBezTo>
                    <a:pt x="532400" y="86092"/>
                    <a:pt x="531084" y="76152"/>
                    <a:pt x="529620" y="66213"/>
                  </a:cubicBezTo>
                  <a:cubicBezTo>
                    <a:pt x="546445" y="54374"/>
                    <a:pt x="558150" y="25871"/>
                    <a:pt x="572049" y="12863"/>
                  </a:cubicBezTo>
                  <a:cubicBezTo>
                    <a:pt x="575706" y="8624"/>
                    <a:pt x="579364" y="4239"/>
                    <a:pt x="583168" y="0"/>
                  </a:cubicBezTo>
                  <a:cubicBezTo>
                    <a:pt x="586240" y="18709"/>
                    <a:pt x="592092" y="37126"/>
                    <a:pt x="599700" y="53935"/>
                  </a:cubicBezTo>
                  <a:cubicBezTo>
                    <a:pt x="603065" y="62413"/>
                    <a:pt x="610088" y="68259"/>
                    <a:pt x="618427" y="70744"/>
                  </a:cubicBezTo>
                  <a:cubicBezTo>
                    <a:pt x="620914" y="167798"/>
                    <a:pt x="631741" y="200247"/>
                    <a:pt x="736055" y="209601"/>
                  </a:cubicBezTo>
                  <a:cubicBezTo>
                    <a:pt x="758147" y="210332"/>
                    <a:pt x="784628" y="212817"/>
                    <a:pt x="810963" y="21281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12788125" y="4580220"/>
              <a:ext cx="477828" cy="518010"/>
            </a:xfrm>
            <a:custGeom>
              <a:rect b="b" l="l" r="r" t="t"/>
              <a:pathLst>
                <a:path extrusionOk="0" h="518010" w="477828">
                  <a:moveTo>
                    <a:pt x="477829" y="244973"/>
                  </a:moveTo>
                  <a:cubicBezTo>
                    <a:pt x="466710" y="263098"/>
                    <a:pt x="457346" y="280199"/>
                    <a:pt x="452080" y="286192"/>
                  </a:cubicBezTo>
                  <a:cubicBezTo>
                    <a:pt x="433645" y="315133"/>
                    <a:pt x="414479" y="343781"/>
                    <a:pt x="392973" y="370529"/>
                  </a:cubicBezTo>
                  <a:cubicBezTo>
                    <a:pt x="386535" y="377107"/>
                    <a:pt x="378781" y="384854"/>
                    <a:pt x="373075" y="393331"/>
                  </a:cubicBezTo>
                  <a:cubicBezTo>
                    <a:pt x="355080" y="391870"/>
                    <a:pt x="336499" y="393185"/>
                    <a:pt x="320552" y="391139"/>
                  </a:cubicBezTo>
                  <a:cubicBezTo>
                    <a:pt x="296558" y="391139"/>
                    <a:pt x="272564" y="392308"/>
                    <a:pt x="248571" y="393477"/>
                  </a:cubicBezTo>
                  <a:cubicBezTo>
                    <a:pt x="221212" y="394793"/>
                    <a:pt x="193999" y="396255"/>
                    <a:pt x="166640" y="395816"/>
                  </a:cubicBezTo>
                  <a:cubicBezTo>
                    <a:pt x="164592" y="395816"/>
                    <a:pt x="162690" y="395816"/>
                    <a:pt x="160642" y="395816"/>
                  </a:cubicBezTo>
                  <a:cubicBezTo>
                    <a:pt x="147474" y="395816"/>
                    <a:pt x="132991" y="395816"/>
                    <a:pt x="124358" y="409994"/>
                  </a:cubicBezTo>
                  <a:cubicBezTo>
                    <a:pt x="119531" y="417595"/>
                    <a:pt x="118214" y="427388"/>
                    <a:pt x="119677" y="436450"/>
                  </a:cubicBezTo>
                  <a:cubicBezTo>
                    <a:pt x="96415" y="461298"/>
                    <a:pt x="76956" y="489801"/>
                    <a:pt x="57790" y="518010"/>
                  </a:cubicBezTo>
                  <a:cubicBezTo>
                    <a:pt x="50621" y="483808"/>
                    <a:pt x="42867" y="454867"/>
                    <a:pt x="37454" y="439666"/>
                  </a:cubicBezTo>
                  <a:cubicBezTo>
                    <a:pt x="30870" y="420080"/>
                    <a:pt x="17410" y="407948"/>
                    <a:pt x="0" y="400640"/>
                  </a:cubicBezTo>
                  <a:cubicBezTo>
                    <a:pt x="6437" y="391431"/>
                    <a:pt x="12290" y="383100"/>
                    <a:pt x="17264" y="377253"/>
                  </a:cubicBezTo>
                  <a:cubicBezTo>
                    <a:pt x="45062" y="330626"/>
                    <a:pt x="70519" y="284292"/>
                    <a:pt x="100950" y="239127"/>
                  </a:cubicBezTo>
                  <a:cubicBezTo>
                    <a:pt x="104022" y="230795"/>
                    <a:pt x="98609" y="223195"/>
                    <a:pt x="91148" y="220418"/>
                  </a:cubicBezTo>
                  <a:cubicBezTo>
                    <a:pt x="100804" y="189138"/>
                    <a:pt x="99341" y="151135"/>
                    <a:pt x="93635" y="113571"/>
                  </a:cubicBezTo>
                  <a:cubicBezTo>
                    <a:pt x="105193" y="99392"/>
                    <a:pt x="110898" y="73960"/>
                    <a:pt x="121140" y="60805"/>
                  </a:cubicBezTo>
                  <a:cubicBezTo>
                    <a:pt x="133722" y="39026"/>
                    <a:pt x="151132" y="20609"/>
                    <a:pt x="165177" y="0"/>
                  </a:cubicBezTo>
                  <a:cubicBezTo>
                    <a:pt x="168103" y="4385"/>
                    <a:pt x="172346" y="8039"/>
                    <a:pt x="177467" y="10085"/>
                  </a:cubicBezTo>
                  <a:cubicBezTo>
                    <a:pt x="177467" y="66213"/>
                    <a:pt x="188732" y="122340"/>
                    <a:pt x="196779" y="177883"/>
                  </a:cubicBezTo>
                  <a:cubicBezTo>
                    <a:pt x="202046" y="235619"/>
                    <a:pt x="240963" y="260028"/>
                    <a:pt x="295827" y="262805"/>
                  </a:cubicBezTo>
                  <a:cubicBezTo>
                    <a:pt x="305922" y="263536"/>
                    <a:pt x="316163" y="263975"/>
                    <a:pt x="326112" y="263975"/>
                  </a:cubicBezTo>
                  <a:cubicBezTo>
                    <a:pt x="377318" y="263390"/>
                    <a:pt x="428086" y="255059"/>
                    <a:pt x="477829" y="24497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13217527" y="4580512"/>
              <a:ext cx="458077" cy="482053"/>
            </a:xfrm>
            <a:custGeom>
              <a:rect b="b" l="l" r="r" t="t"/>
              <a:pathLst>
                <a:path extrusionOk="0" h="482053" w="458077">
                  <a:moveTo>
                    <a:pt x="423404" y="282684"/>
                  </a:moveTo>
                  <a:cubicBezTo>
                    <a:pt x="434962" y="282830"/>
                    <a:pt x="446666" y="282976"/>
                    <a:pt x="458078" y="282538"/>
                  </a:cubicBezTo>
                  <a:cubicBezTo>
                    <a:pt x="445057" y="299785"/>
                    <a:pt x="432475" y="317325"/>
                    <a:pt x="417405" y="332965"/>
                  </a:cubicBezTo>
                  <a:cubicBezTo>
                    <a:pt x="405701" y="343343"/>
                    <a:pt x="386242" y="356644"/>
                    <a:pt x="382585" y="371699"/>
                  </a:cubicBezTo>
                  <a:cubicBezTo>
                    <a:pt x="348789" y="368776"/>
                    <a:pt x="314700" y="370529"/>
                    <a:pt x="280611" y="372283"/>
                  </a:cubicBezTo>
                  <a:cubicBezTo>
                    <a:pt x="250472" y="373891"/>
                    <a:pt x="220334" y="375353"/>
                    <a:pt x="190634" y="373745"/>
                  </a:cubicBezTo>
                  <a:cubicBezTo>
                    <a:pt x="170152" y="372283"/>
                    <a:pt x="141622" y="369945"/>
                    <a:pt x="119677" y="370237"/>
                  </a:cubicBezTo>
                  <a:cubicBezTo>
                    <a:pt x="111776" y="370529"/>
                    <a:pt x="104607" y="375061"/>
                    <a:pt x="99926" y="382223"/>
                  </a:cubicBezTo>
                  <a:cubicBezTo>
                    <a:pt x="91586" y="373453"/>
                    <a:pt x="77395" y="382661"/>
                    <a:pt x="77834" y="396547"/>
                  </a:cubicBezTo>
                  <a:cubicBezTo>
                    <a:pt x="78273" y="398886"/>
                    <a:pt x="78712" y="401370"/>
                    <a:pt x="79151" y="403709"/>
                  </a:cubicBezTo>
                  <a:cubicBezTo>
                    <a:pt x="73445" y="407217"/>
                    <a:pt x="68178" y="411894"/>
                    <a:pt x="64081" y="415548"/>
                  </a:cubicBezTo>
                  <a:cubicBezTo>
                    <a:pt x="55010" y="424026"/>
                    <a:pt x="31894" y="451213"/>
                    <a:pt x="10680" y="482054"/>
                  </a:cubicBezTo>
                  <a:cubicBezTo>
                    <a:pt x="9802" y="461737"/>
                    <a:pt x="7608" y="441858"/>
                    <a:pt x="1609" y="423295"/>
                  </a:cubicBezTo>
                  <a:cubicBezTo>
                    <a:pt x="1024" y="422418"/>
                    <a:pt x="439" y="421541"/>
                    <a:pt x="0" y="420810"/>
                  </a:cubicBezTo>
                  <a:cubicBezTo>
                    <a:pt x="18727" y="398155"/>
                    <a:pt x="33943" y="363952"/>
                    <a:pt x="45062" y="348459"/>
                  </a:cubicBezTo>
                  <a:cubicBezTo>
                    <a:pt x="70080" y="304317"/>
                    <a:pt x="91733" y="258274"/>
                    <a:pt x="112215" y="211794"/>
                  </a:cubicBezTo>
                  <a:cubicBezTo>
                    <a:pt x="114556" y="205655"/>
                    <a:pt x="116604" y="199224"/>
                    <a:pt x="113678" y="193085"/>
                  </a:cubicBezTo>
                  <a:cubicBezTo>
                    <a:pt x="109435" y="187823"/>
                    <a:pt x="104607" y="186215"/>
                    <a:pt x="99341" y="187384"/>
                  </a:cubicBezTo>
                  <a:cubicBezTo>
                    <a:pt x="108119" y="153474"/>
                    <a:pt x="107095" y="118979"/>
                    <a:pt x="101242" y="84922"/>
                  </a:cubicBezTo>
                  <a:cubicBezTo>
                    <a:pt x="114556" y="78052"/>
                    <a:pt x="125236" y="60659"/>
                    <a:pt x="134307" y="49112"/>
                  </a:cubicBezTo>
                  <a:cubicBezTo>
                    <a:pt x="146743" y="33618"/>
                    <a:pt x="161081" y="18417"/>
                    <a:pt x="177028" y="6285"/>
                  </a:cubicBezTo>
                  <a:cubicBezTo>
                    <a:pt x="179954" y="4093"/>
                    <a:pt x="183026" y="1900"/>
                    <a:pt x="186099" y="0"/>
                  </a:cubicBezTo>
                  <a:cubicBezTo>
                    <a:pt x="186538" y="1754"/>
                    <a:pt x="187123" y="3362"/>
                    <a:pt x="187708" y="5116"/>
                  </a:cubicBezTo>
                  <a:cubicBezTo>
                    <a:pt x="178491" y="76737"/>
                    <a:pt x="189903" y="151281"/>
                    <a:pt x="214628" y="218810"/>
                  </a:cubicBezTo>
                  <a:cubicBezTo>
                    <a:pt x="240377" y="280638"/>
                    <a:pt x="328160" y="277276"/>
                    <a:pt x="384779" y="283123"/>
                  </a:cubicBezTo>
                  <a:cubicBezTo>
                    <a:pt x="396630" y="282246"/>
                    <a:pt x="409798" y="282538"/>
                    <a:pt x="423404" y="28268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13430107" y="4554608"/>
              <a:ext cx="280383" cy="246760"/>
            </a:xfrm>
            <a:custGeom>
              <a:rect b="b" l="l" r="r" t="t"/>
              <a:pathLst>
                <a:path extrusionOk="0" h="246760" w="280383">
                  <a:moveTo>
                    <a:pt x="263055" y="43591"/>
                  </a:moveTo>
                  <a:cubicBezTo>
                    <a:pt x="273150" y="107903"/>
                    <a:pt x="290706" y="176163"/>
                    <a:pt x="272418" y="240329"/>
                  </a:cubicBezTo>
                  <a:cubicBezTo>
                    <a:pt x="242718" y="244130"/>
                    <a:pt x="212726" y="246614"/>
                    <a:pt x="182880" y="246761"/>
                  </a:cubicBezTo>
                  <a:cubicBezTo>
                    <a:pt x="140305" y="244714"/>
                    <a:pt x="92611" y="246322"/>
                    <a:pt x="54572" y="225713"/>
                  </a:cubicBezTo>
                  <a:cubicBezTo>
                    <a:pt x="24433" y="171485"/>
                    <a:pt x="6291" y="110681"/>
                    <a:pt x="0" y="47829"/>
                  </a:cubicBezTo>
                  <a:cubicBezTo>
                    <a:pt x="17118" y="49876"/>
                    <a:pt x="28968" y="35990"/>
                    <a:pt x="36137" y="21958"/>
                  </a:cubicBezTo>
                  <a:cubicBezTo>
                    <a:pt x="50768" y="6465"/>
                    <a:pt x="76810" y="8803"/>
                    <a:pt x="96707" y="4711"/>
                  </a:cubicBezTo>
                  <a:cubicBezTo>
                    <a:pt x="127870" y="326"/>
                    <a:pt x="159179" y="-1136"/>
                    <a:pt x="190488" y="910"/>
                  </a:cubicBezTo>
                  <a:cubicBezTo>
                    <a:pt x="219748" y="3103"/>
                    <a:pt x="261445" y="6172"/>
                    <a:pt x="263055" y="4359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12987245" y="4558417"/>
              <a:ext cx="270449" cy="224368"/>
            </a:xfrm>
            <a:custGeom>
              <a:rect b="b" l="l" r="r" t="t"/>
              <a:pathLst>
                <a:path extrusionOk="0" h="224368" w="270449">
                  <a:moveTo>
                    <a:pt x="237013" y="16980"/>
                  </a:moveTo>
                  <a:cubicBezTo>
                    <a:pt x="257349" y="75592"/>
                    <a:pt x="284269" y="142974"/>
                    <a:pt x="262177" y="204510"/>
                  </a:cubicBezTo>
                  <a:cubicBezTo>
                    <a:pt x="253399" y="206849"/>
                    <a:pt x="244474" y="208749"/>
                    <a:pt x="235696" y="210649"/>
                  </a:cubicBezTo>
                  <a:cubicBezTo>
                    <a:pt x="205850" y="216496"/>
                    <a:pt x="175711" y="220881"/>
                    <a:pt x="145280" y="223365"/>
                  </a:cubicBezTo>
                  <a:cubicBezTo>
                    <a:pt x="138257" y="223219"/>
                    <a:pt x="130650" y="223365"/>
                    <a:pt x="122895" y="223804"/>
                  </a:cubicBezTo>
                  <a:cubicBezTo>
                    <a:pt x="97292" y="224973"/>
                    <a:pt x="69494" y="225996"/>
                    <a:pt x="51353" y="208603"/>
                  </a:cubicBezTo>
                  <a:cubicBezTo>
                    <a:pt x="25311" y="153644"/>
                    <a:pt x="17849" y="91524"/>
                    <a:pt x="0" y="33643"/>
                  </a:cubicBezTo>
                  <a:cubicBezTo>
                    <a:pt x="44038" y="12741"/>
                    <a:pt x="94220" y="25"/>
                    <a:pt x="143817" y="25"/>
                  </a:cubicBezTo>
                  <a:cubicBezTo>
                    <a:pt x="175711" y="-414"/>
                    <a:pt x="207459" y="4994"/>
                    <a:pt x="237013" y="1698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12565889" y="4592850"/>
              <a:ext cx="254566" cy="208924"/>
            </a:xfrm>
            <a:custGeom>
              <a:rect b="b" l="l" r="r" t="t"/>
              <a:pathLst>
                <a:path extrusionOk="0" h="208924" w="254566">
                  <a:moveTo>
                    <a:pt x="229112" y="9880"/>
                  </a:moveTo>
                  <a:cubicBezTo>
                    <a:pt x="243303" y="70246"/>
                    <a:pt x="264371" y="135290"/>
                    <a:pt x="249448" y="197264"/>
                  </a:cubicBezTo>
                  <a:cubicBezTo>
                    <a:pt x="229551" y="200772"/>
                    <a:pt x="209215" y="202233"/>
                    <a:pt x="189171" y="203695"/>
                  </a:cubicBezTo>
                  <a:cubicBezTo>
                    <a:pt x="168250" y="205157"/>
                    <a:pt x="147474" y="207057"/>
                    <a:pt x="126553" y="208519"/>
                  </a:cubicBezTo>
                  <a:cubicBezTo>
                    <a:pt x="121871" y="208519"/>
                    <a:pt x="117043" y="208519"/>
                    <a:pt x="112069" y="208665"/>
                  </a:cubicBezTo>
                  <a:cubicBezTo>
                    <a:pt x="92464" y="209249"/>
                    <a:pt x="71396" y="209980"/>
                    <a:pt x="56766" y="196971"/>
                  </a:cubicBezTo>
                  <a:cubicBezTo>
                    <a:pt x="23847" y="139090"/>
                    <a:pt x="11119" y="72585"/>
                    <a:pt x="0" y="7541"/>
                  </a:cubicBezTo>
                  <a:cubicBezTo>
                    <a:pt x="731" y="7687"/>
                    <a:pt x="1609" y="7541"/>
                    <a:pt x="2341" y="7249"/>
                  </a:cubicBezTo>
                  <a:cubicBezTo>
                    <a:pt x="16386" y="21134"/>
                    <a:pt x="38039" y="13388"/>
                    <a:pt x="55742" y="10026"/>
                  </a:cubicBezTo>
                  <a:cubicBezTo>
                    <a:pt x="109143" y="-790"/>
                    <a:pt x="174833" y="-5614"/>
                    <a:pt x="229112" y="988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11892013" y="4607407"/>
              <a:ext cx="915716" cy="534819"/>
            </a:xfrm>
            <a:custGeom>
              <a:rect b="b" l="l" r="r" t="t"/>
              <a:pathLst>
                <a:path extrusionOk="0" h="534819" w="915716">
                  <a:moveTo>
                    <a:pt x="878702" y="249797"/>
                  </a:moveTo>
                  <a:cubicBezTo>
                    <a:pt x="890553" y="248481"/>
                    <a:pt x="903281" y="248627"/>
                    <a:pt x="915717" y="247897"/>
                  </a:cubicBezTo>
                  <a:cubicBezTo>
                    <a:pt x="898453" y="271868"/>
                    <a:pt x="882799" y="297301"/>
                    <a:pt x="864218" y="320395"/>
                  </a:cubicBezTo>
                  <a:cubicBezTo>
                    <a:pt x="855147" y="334719"/>
                    <a:pt x="834957" y="348897"/>
                    <a:pt x="820619" y="364391"/>
                  </a:cubicBezTo>
                  <a:cubicBezTo>
                    <a:pt x="784775" y="366144"/>
                    <a:pt x="749077" y="373014"/>
                    <a:pt x="726985" y="374330"/>
                  </a:cubicBezTo>
                  <a:cubicBezTo>
                    <a:pt x="689092" y="377107"/>
                    <a:pt x="650029" y="379153"/>
                    <a:pt x="611990" y="382515"/>
                  </a:cubicBezTo>
                  <a:cubicBezTo>
                    <a:pt x="593263" y="385000"/>
                    <a:pt x="566489" y="382661"/>
                    <a:pt x="548201" y="393624"/>
                  </a:cubicBezTo>
                  <a:cubicBezTo>
                    <a:pt x="537960" y="386461"/>
                    <a:pt x="534302" y="395962"/>
                    <a:pt x="533863" y="412187"/>
                  </a:cubicBezTo>
                  <a:cubicBezTo>
                    <a:pt x="500506" y="431919"/>
                    <a:pt x="483681" y="469922"/>
                    <a:pt x="464662" y="502225"/>
                  </a:cubicBezTo>
                  <a:cubicBezTo>
                    <a:pt x="459102" y="468606"/>
                    <a:pt x="452080" y="435281"/>
                    <a:pt x="443155" y="403124"/>
                  </a:cubicBezTo>
                  <a:cubicBezTo>
                    <a:pt x="412431" y="333111"/>
                    <a:pt x="269053" y="370091"/>
                    <a:pt x="215213" y="375061"/>
                  </a:cubicBezTo>
                  <a:cubicBezTo>
                    <a:pt x="187416" y="380030"/>
                    <a:pt x="116751" y="374622"/>
                    <a:pt x="102120" y="412187"/>
                  </a:cubicBezTo>
                  <a:cubicBezTo>
                    <a:pt x="94951" y="414379"/>
                    <a:pt x="92172" y="426803"/>
                    <a:pt x="92172" y="444782"/>
                  </a:cubicBezTo>
                  <a:cubicBezTo>
                    <a:pt x="61887" y="470068"/>
                    <a:pt x="36869" y="501348"/>
                    <a:pt x="15655" y="534819"/>
                  </a:cubicBezTo>
                  <a:cubicBezTo>
                    <a:pt x="11412" y="516110"/>
                    <a:pt x="7901" y="497109"/>
                    <a:pt x="5267" y="477815"/>
                  </a:cubicBezTo>
                  <a:cubicBezTo>
                    <a:pt x="3804" y="463929"/>
                    <a:pt x="2195" y="451651"/>
                    <a:pt x="0" y="440981"/>
                  </a:cubicBezTo>
                  <a:cubicBezTo>
                    <a:pt x="19605" y="425195"/>
                    <a:pt x="30870" y="382515"/>
                    <a:pt x="42721" y="365414"/>
                  </a:cubicBezTo>
                  <a:cubicBezTo>
                    <a:pt x="47695" y="355474"/>
                    <a:pt x="76810" y="290577"/>
                    <a:pt x="87782" y="245704"/>
                  </a:cubicBezTo>
                  <a:cubicBezTo>
                    <a:pt x="95537" y="241027"/>
                    <a:pt x="102120" y="234303"/>
                    <a:pt x="106802" y="224949"/>
                  </a:cubicBezTo>
                  <a:cubicBezTo>
                    <a:pt x="124212" y="193815"/>
                    <a:pt x="123042" y="158151"/>
                    <a:pt x="116604" y="124094"/>
                  </a:cubicBezTo>
                  <a:cubicBezTo>
                    <a:pt x="125968" y="115471"/>
                    <a:pt x="130357" y="97492"/>
                    <a:pt x="137380" y="87115"/>
                  </a:cubicBezTo>
                  <a:cubicBezTo>
                    <a:pt x="148060" y="70744"/>
                    <a:pt x="160934" y="53497"/>
                    <a:pt x="176882" y="40634"/>
                  </a:cubicBezTo>
                  <a:cubicBezTo>
                    <a:pt x="179662" y="57297"/>
                    <a:pt x="183465" y="73083"/>
                    <a:pt x="184489" y="82876"/>
                  </a:cubicBezTo>
                  <a:cubicBezTo>
                    <a:pt x="209215" y="184461"/>
                    <a:pt x="218432" y="257543"/>
                    <a:pt x="342205" y="257105"/>
                  </a:cubicBezTo>
                  <a:cubicBezTo>
                    <a:pt x="348496" y="257543"/>
                    <a:pt x="354787" y="257836"/>
                    <a:pt x="361078" y="257836"/>
                  </a:cubicBezTo>
                  <a:cubicBezTo>
                    <a:pt x="394582" y="257836"/>
                    <a:pt x="427647" y="251843"/>
                    <a:pt x="460858" y="248043"/>
                  </a:cubicBezTo>
                  <a:cubicBezTo>
                    <a:pt x="470806" y="246727"/>
                    <a:pt x="481048" y="246289"/>
                    <a:pt x="491289" y="245412"/>
                  </a:cubicBezTo>
                  <a:cubicBezTo>
                    <a:pt x="479438" y="265290"/>
                    <a:pt x="467734" y="285461"/>
                    <a:pt x="455737" y="305193"/>
                  </a:cubicBezTo>
                  <a:cubicBezTo>
                    <a:pt x="443594" y="328141"/>
                    <a:pt x="405262" y="360736"/>
                    <a:pt x="439205" y="382077"/>
                  </a:cubicBezTo>
                  <a:cubicBezTo>
                    <a:pt x="451787" y="388946"/>
                    <a:pt x="467734" y="383830"/>
                    <a:pt x="474903" y="371260"/>
                  </a:cubicBezTo>
                  <a:cubicBezTo>
                    <a:pt x="501823" y="323757"/>
                    <a:pt x="524939" y="274060"/>
                    <a:pt x="550835" y="226118"/>
                  </a:cubicBezTo>
                  <a:cubicBezTo>
                    <a:pt x="595750" y="182707"/>
                    <a:pt x="582875" y="112547"/>
                    <a:pt x="561515" y="48527"/>
                  </a:cubicBezTo>
                  <a:cubicBezTo>
                    <a:pt x="571171" y="41949"/>
                    <a:pt x="580827" y="32887"/>
                    <a:pt x="590337" y="24848"/>
                  </a:cubicBezTo>
                  <a:cubicBezTo>
                    <a:pt x="597213" y="27187"/>
                    <a:pt x="605406" y="25579"/>
                    <a:pt x="610380" y="19879"/>
                  </a:cubicBezTo>
                  <a:cubicBezTo>
                    <a:pt x="614916" y="14763"/>
                    <a:pt x="619598" y="9355"/>
                    <a:pt x="624572" y="4093"/>
                  </a:cubicBezTo>
                  <a:cubicBezTo>
                    <a:pt x="632033" y="1608"/>
                    <a:pt x="640665" y="1608"/>
                    <a:pt x="648273" y="0"/>
                  </a:cubicBezTo>
                  <a:cubicBezTo>
                    <a:pt x="646517" y="30987"/>
                    <a:pt x="654857" y="76591"/>
                    <a:pt x="655588" y="89453"/>
                  </a:cubicBezTo>
                  <a:cubicBezTo>
                    <a:pt x="665391" y="135934"/>
                    <a:pt x="669195" y="189869"/>
                    <a:pt x="700357" y="227726"/>
                  </a:cubicBezTo>
                  <a:cubicBezTo>
                    <a:pt x="718938" y="244973"/>
                    <a:pt x="745273" y="250528"/>
                    <a:pt x="769852" y="252720"/>
                  </a:cubicBezTo>
                  <a:cubicBezTo>
                    <a:pt x="778191" y="253305"/>
                    <a:pt x="786677" y="253451"/>
                    <a:pt x="795162" y="253451"/>
                  </a:cubicBezTo>
                  <a:cubicBezTo>
                    <a:pt x="822960" y="253012"/>
                    <a:pt x="850904" y="250528"/>
                    <a:pt x="878702" y="24979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12101228" y="4590418"/>
              <a:ext cx="305307" cy="212558"/>
            </a:xfrm>
            <a:custGeom>
              <a:rect b="b" l="l" r="r" t="t"/>
              <a:pathLst>
                <a:path extrusionOk="0" h="212558" w="305307">
                  <a:moveTo>
                    <a:pt x="263347" y="11581"/>
                  </a:moveTo>
                  <a:cubicBezTo>
                    <a:pt x="279587" y="69755"/>
                    <a:pt x="319967" y="132752"/>
                    <a:pt x="299777" y="194142"/>
                  </a:cubicBezTo>
                  <a:cubicBezTo>
                    <a:pt x="247985" y="201742"/>
                    <a:pt x="195609" y="210658"/>
                    <a:pt x="143232" y="212559"/>
                  </a:cubicBezTo>
                  <a:cubicBezTo>
                    <a:pt x="117775" y="210951"/>
                    <a:pt x="87490" y="214166"/>
                    <a:pt x="65983" y="198527"/>
                  </a:cubicBezTo>
                  <a:cubicBezTo>
                    <a:pt x="35406" y="152338"/>
                    <a:pt x="20044" y="97965"/>
                    <a:pt x="6145" y="44468"/>
                  </a:cubicBezTo>
                  <a:cubicBezTo>
                    <a:pt x="7901" y="44614"/>
                    <a:pt x="9949" y="43737"/>
                    <a:pt x="10388" y="41399"/>
                  </a:cubicBezTo>
                  <a:cubicBezTo>
                    <a:pt x="10973" y="37598"/>
                    <a:pt x="11704" y="33652"/>
                    <a:pt x="10095" y="30144"/>
                  </a:cubicBezTo>
                  <a:cubicBezTo>
                    <a:pt x="7169" y="27513"/>
                    <a:pt x="4096" y="25613"/>
                    <a:pt x="878" y="24297"/>
                  </a:cubicBezTo>
                  <a:cubicBezTo>
                    <a:pt x="585" y="23274"/>
                    <a:pt x="293" y="22105"/>
                    <a:pt x="0" y="21082"/>
                  </a:cubicBezTo>
                  <a:cubicBezTo>
                    <a:pt x="23116" y="29852"/>
                    <a:pt x="47841" y="12897"/>
                    <a:pt x="71396" y="10558"/>
                  </a:cubicBezTo>
                  <a:cubicBezTo>
                    <a:pt x="134015" y="3396"/>
                    <a:pt x="202485" y="-9613"/>
                    <a:pt x="263347" y="1158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11946585" y="4155609"/>
              <a:ext cx="437887" cy="521956"/>
            </a:xfrm>
            <a:custGeom>
              <a:rect b="b" l="l" r="r" t="t"/>
              <a:pathLst>
                <a:path extrusionOk="0" h="521956" w="437887">
                  <a:moveTo>
                    <a:pt x="422233" y="257544"/>
                  </a:moveTo>
                  <a:cubicBezTo>
                    <a:pt x="427793" y="258128"/>
                    <a:pt x="432913" y="258421"/>
                    <a:pt x="437888" y="258421"/>
                  </a:cubicBezTo>
                  <a:cubicBezTo>
                    <a:pt x="425598" y="277422"/>
                    <a:pt x="415211" y="295108"/>
                    <a:pt x="410236" y="300516"/>
                  </a:cubicBezTo>
                  <a:cubicBezTo>
                    <a:pt x="399849" y="316302"/>
                    <a:pt x="377025" y="336765"/>
                    <a:pt x="383024" y="355474"/>
                  </a:cubicBezTo>
                  <a:cubicBezTo>
                    <a:pt x="381414" y="360444"/>
                    <a:pt x="381268" y="365998"/>
                    <a:pt x="383463" y="370091"/>
                  </a:cubicBezTo>
                  <a:cubicBezTo>
                    <a:pt x="346009" y="367022"/>
                    <a:pt x="305775" y="371991"/>
                    <a:pt x="273442" y="373160"/>
                  </a:cubicBezTo>
                  <a:cubicBezTo>
                    <a:pt x="232184" y="380323"/>
                    <a:pt x="156253" y="376668"/>
                    <a:pt x="138403" y="421980"/>
                  </a:cubicBezTo>
                  <a:cubicBezTo>
                    <a:pt x="123042" y="426511"/>
                    <a:pt x="118653" y="442881"/>
                    <a:pt x="119091" y="462321"/>
                  </a:cubicBezTo>
                  <a:cubicBezTo>
                    <a:pt x="92464" y="474161"/>
                    <a:pt x="65544" y="502078"/>
                    <a:pt x="52230" y="518157"/>
                  </a:cubicBezTo>
                  <a:cubicBezTo>
                    <a:pt x="51206" y="519326"/>
                    <a:pt x="50182" y="520641"/>
                    <a:pt x="49012" y="521957"/>
                  </a:cubicBezTo>
                  <a:cubicBezTo>
                    <a:pt x="39209" y="481323"/>
                    <a:pt x="29261" y="437619"/>
                    <a:pt x="0" y="409117"/>
                  </a:cubicBezTo>
                  <a:cubicBezTo>
                    <a:pt x="30139" y="428703"/>
                    <a:pt x="49743" y="384269"/>
                    <a:pt x="64520" y="362929"/>
                  </a:cubicBezTo>
                  <a:cubicBezTo>
                    <a:pt x="89099" y="321564"/>
                    <a:pt x="121871" y="283415"/>
                    <a:pt x="139135" y="238542"/>
                  </a:cubicBezTo>
                  <a:cubicBezTo>
                    <a:pt x="140159" y="230503"/>
                    <a:pt x="135916" y="223633"/>
                    <a:pt x="129772" y="219687"/>
                  </a:cubicBezTo>
                  <a:cubicBezTo>
                    <a:pt x="131235" y="214132"/>
                    <a:pt x="132113" y="208432"/>
                    <a:pt x="132551" y="202732"/>
                  </a:cubicBezTo>
                  <a:cubicBezTo>
                    <a:pt x="136063" y="154935"/>
                    <a:pt x="121286" y="107724"/>
                    <a:pt x="110752" y="61536"/>
                  </a:cubicBezTo>
                  <a:cubicBezTo>
                    <a:pt x="110460" y="60513"/>
                    <a:pt x="110020" y="59489"/>
                    <a:pt x="109728" y="58466"/>
                  </a:cubicBezTo>
                  <a:cubicBezTo>
                    <a:pt x="131235" y="64898"/>
                    <a:pt x="145719" y="36688"/>
                    <a:pt x="160496" y="23387"/>
                  </a:cubicBezTo>
                  <a:cubicBezTo>
                    <a:pt x="170444" y="15055"/>
                    <a:pt x="181271" y="6577"/>
                    <a:pt x="192829" y="0"/>
                  </a:cubicBezTo>
                  <a:cubicBezTo>
                    <a:pt x="186391" y="29672"/>
                    <a:pt x="190488" y="63582"/>
                    <a:pt x="194145" y="91500"/>
                  </a:cubicBezTo>
                  <a:cubicBezTo>
                    <a:pt x="197803" y="113717"/>
                    <a:pt x="202338" y="135495"/>
                    <a:pt x="207459" y="157566"/>
                  </a:cubicBezTo>
                  <a:cubicBezTo>
                    <a:pt x="209654" y="166629"/>
                    <a:pt x="216530" y="173498"/>
                    <a:pt x="224869" y="176568"/>
                  </a:cubicBezTo>
                  <a:cubicBezTo>
                    <a:pt x="235110" y="268798"/>
                    <a:pt x="354787" y="250381"/>
                    <a:pt x="422233" y="25754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11671533" y="4599368"/>
              <a:ext cx="275912" cy="220479"/>
            </a:xfrm>
            <a:custGeom>
              <a:rect b="b" l="l" r="r" t="t"/>
              <a:pathLst>
                <a:path extrusionOk="0" h="220479" w="275912">
                  <a:moveTo>
                    <a:pt x="261299" y="96762"/>
                  </a:moveTo>
                  <a:cubicBezTo>
                    <a:pt x="268029" y="129795"/>
                    <a:pt x="283830" y="165752"/>
                    <a:pt x="271101" y="199077"/>
                  </a:cubicBezTo>
                  <a:cubicBezTo>
                    <a:pt x="222089" y="203462"/>
                    <a:pt x="174248" y="215448"/>
                    <a:pt x="125090" y="219248"/>
                  </a:cubicBezTo>
                  <a:cubicBezTo>
                    <a:pt x="83832" y="227287"/>
                    <a:pt x="64520" y="194546"/>
                    <a:pt x="49012" y="162244"/>
                  </a:cubicBezTo>
                  <a:cubicBezTo>
                    <a:pt x="29407" y="121171"/>
                    <a:pt x="14484" y="80245"/>
                    <a:pt x="0" y="36834"/>
                  </a:cubicBezTo>
                  <a:cubicBezTo>
                    <a:pt x="19751" y="34641"/>
                    <a:pt x="37600" y="20755"/>
                    <a:pt x="58668" y="18709"/>
                  </a:cubicBezTo>
                  <a:cubicBezTo>
                    <a:pt x="88514" y="16371"/>
                    <a:pt x="139135" y="0"/>
                    <a:pt x="180393" y="0"/>
                  </a:cubicBezTo>
                  <a:cubicBezTo>
                    <a:pt x="205557" y="0"/>
                    <a:pt x="227210" y="6139"/>
                    <a:pt x="238476" y="25579"/>
                  </a:cubicBezTo>
                  <a:cubicBezTo>
                    <a:pt x="249302" y="48088"/>
                    <a:pt x="255008" y="72498"/>
                    <a:pt x="261299" y="9676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11168686" y="4643363"/>
              <a:ext cx="769705" cy="474891"/>
            </a:xfrm>
            <a:custGeom>
              <a:rect b="b" l="l" r="r" t="t"/>
              <a:pathLst>
                <a:path extrusionOk="0" h="474891" w="769705">
                  <a:moveTo>
                    <a:pt x="760342" y="221148"/>
                  </a:moveTo>
                  <a:cubicBezTo>
                    <a:pt x="763414" y="221148"/>
                    <a:pt x="766487" y="221002"/>
                    <a:pt x="769705" y="220710"/>
                  </a:cubicBezTo>
                  <a:cubicBezTo>
                    <a:pt x="752003" y="257836"/>
                    <a:pt x="735617" y="296131"/>
                    <a:pt x="712793" y="330626"/>
                  </a:cubicBezTo>
                  <a:cubicBezTo>
                    <a:pt x="708989" y="337935"/>
                    <a:pt x="702406" y="346412"/>
                    <a:pt x="696261" y="355182"/>
                  </a:cubicBezTo>
                  <a:cubicBezTo>
                    <a:pt x="685727" y="348751"/>
                    <a:pt x="671535" y="346266"/>
                    <a:pt x="651931" y="347143"/>
                  </a:cubicBezTo>
                  <a:cubicBezTo>
                    <a:pt x="582583" y="345097"/>
                    <a:pt x="516453" y="377838"/>
                    <a:pt x="447690" y="383100"/>
                  </a:cubicBezTo>
                  <a:cubicBezTo>
                    <a:pt x="424135" y="386023"/>
                    <a:pt x="399995" y="388069"/>
                    <a:pt x="377464" y="397278"/>
                  </a:cubicBezTo>
                  <a:cubicBezTo>
                    <a:pt x="373075" y="399324"/>
                    <a:pt x="369271" y="403709"/>
                    <a:pt x="366492" y="408825"/>
                  </a:cubicBezTo>
                  <a:cubicBezTo>
                    <a:pt x="349374" y="416133"/>
                    <a:pt x="334012" y="429580"/>
                    <a:pt x="321723" y="442589"/>
                  </a:cubicBezTo>
                  <a:cubicBezTo>
                    <a:pt x="315724" y="450774"/>
                    <a:pt x="303581" y="462321"/>
                    <a:pt x="293047" y="474892"/>
                  </a:cubicBezTo>
                  <a:cubicBezTo>
                    <a:pt x="284854" y="450190"/>
                    <a:pt x="277100" y="424318"/>
                    <a:pt x="253837" y="412479"/>
                  </a:cubicBezTo>
                  <a:cubicBezTo>
                    <a:pt x="186245" y="387192"/>
                    <a:pt x="113971" y="407071"/>
                    <a:pt x="45501" y="417449"/>
                  </a:cubicBezTo>
                  <a:cubicBezTo>
                    <a:pt x="30285" y="419203"/>
                    <a:pt x="15216" y="421395"/>
                    <a:pt x="0" y="423734"/>
                  </a:cubicBezTo>
                  <a:cubicBezTo>
                    <a:pt x="12875" y="405025"/>
                    <a:pt x="18727" y="371553"/>
                    <a:pt x="28676" y="356351"/>
                  </a:cubicBezTo>
                  <a:cubicBezTo>
                    <a:pt x="32918" y="342612"/>
                    <a:pt x="62618" y="286631"/>
                    <a:pt x="42136" y="280784"/>
                  </a:cubicBezTo>
                  <a:cubicBezTo>
                    <a:pt x="49890" y="235180"/>
                    <a:pt x="28237" y="192792"/>
                    <a:pt x="8632" y="150989"/>
                  </a:cubicBezTo>
                  <a:cubicBezTo>
                    <a:pt x="9802" y="148650"/>
                    <a:pt x="10973" y="146458"/>
                    <a:pt x="12290" y="144411"/>
                  </a:cubicBezTo>
                  <a:cubicBezTo>
                    <a:pt x="31602" y="110501"/>
                    <a:pt x="53547" y="78052"/>
                    <a:pt x="76810" y="46919"/>
                  </a:cubicBezTo>
                  <a:cubicBezTo>
                    <a:pt x="77541" y="48235"/>
                    <a:pt x="78419" y="49550"/>
                    <a:pt x="79443" y="50866"/>
                  </a:cubicBezTo>
                  <a:cubicBezTo>
                    <a:pt x="96414" y="125995"/>
                    <a:pt x="126699" y="198054"/>
                    <a:pt x="150401" y="271283"/>
                  </a:cubicBezTo>
                  <a:cubicBezTo>
                    <a:pt x="179076" y="310163"/>
                    <a:pt x="236281" y="305193"/>
                    <a:pt x="279587" y="309286"/>
                  </a:cubicBezTo>
                  <a:cubicBezTo>
                    <a:pt x="289828" y="310163"/>
                    <a:pt x="299484" y="310602"/>
                    <a:pt x="308701" y="310602"/>
                  </a:cubicBezTo>
                  <a:cubicBezTo>
                    <a:pt x="326989" y="310602"/>
                    <a:pt x="343229" y="308848"/>
                    <a:pt x="357567" y="305340"/>
                  </a:cubicBezTo>
                  <a:cubicBezTo>
                    <a:pt x="343668" y="331796"/>
                    <a:pt x="331232" y="359275"/>
                    <a:pt x="314407" y="383977"/>
                  </a:cubicBezTo>
                  <a:cubicBezTo>
                    <a:pt x="306946" y="396401"/>
                    <a:pt x="314115" y="413941"/>
                    <a:pt x="327575" y="418618"/>
                  </a:cubicBezTo>
                  <a:cubicBezTo>
                    <a:pt x="364151" y="431627"/>
                    <a:pt x="374977" y="358690"/>
                    <a:pt x="387998" y="334865"/>
                  </a:cubicBezTo>
                  <a:cubicBezTo>
                    <a:pt x="390193" y="327703"/>
                    <a:pt x="399995" y="303001"/>
                    <a:pt x="404092" y="282684"/>
                  </a:cubicBezTo>
                  <a:cubicBezTo>
                    <a:pt x="439497" y="251697"/>
                    <a:pt x="442570" y="196154"/>
                    <a:pt x="411700" y="123071"/>
                  </a:cubicBezTo>
                  <a:cubicBezTo>
                    <a:pt x="410675" y="120294"/>
                    <a:pt x="409798" y="117517"/>
                    <a:pt x="408920" y="114886"/>
                  </a:cubicBezTo>
                  <a:cubicBezTo>
                    <a:pt x="419015" y="104070"/>
                    <a:pt x="422819" y="83022"/>
                    <a:pt x="429402" y="70744"/>
                  </a:cubicBezTo>
                  <a:cubicBezTo>
                    <a:pt x="440814" y="47796"/>
                    <a:pt x="453250" y="20609"/>
                    <a:pt x="471245" y="0"/>
                  </a:cubicBezTo>
                  <a:cubicBezTo>
                    <a:pt x="473732" y="17394"/>
                    <a:pt x="478853" y="34787"/>
                    <a:pt x="481486" y="51596"/>
                  </a:cubicBezTo>
                  <a:cubicBezTo>
                    <a:pt x="500213" y="112255"/>
                    <a:pt x="512210" y="209894"/>
                    <a:pt x="581705" y="232257"/>
                  </a:cubicBezTo>
                  <a:cubicBezTo>
                    <a:pt x="596774" y="235911"/>
                    <a:pt x="611990" y="237227"/>
                    <a:pt x="627205" y="237227"/>
                  </a:cubicBezTo>
                  <a:cubicBezTo>
                    <a:pt x="671389" y="237227"/>
                    <a:pt x="716304" y="225095"/>
                    <a:pt x="760342" y="22114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10382344" y="4688664"/>
              <a:ext cx="766760" cy="314924"/>
            </a:xfrm>
            <a:custGeom>
              <a:rect b="b" l="l" r="r" t="t"/>
              <a:pathLst>
                <a:path extrusionOk="0" h="314924" w="766760">
                  <a:moveTo>
                    <a:pt x="741427" y="144861"/>
                  </a:moveTo>
                  <a:cubicBezTo>
                    <a:pt x="755180" y="171755"/>
                    <a:pt x="770688" y="198942"/>
                    <a:pt x="765860" y="228760"/>
                  </a:cubicBezTo>
                  <a:cubicBezTo>
                    <a:pt x="573324" y="276556"/>
                    <a:pt x="373326" y="285034"/>
                    <a:pt x="177425" y="314121"/>
                  </a:cubicBezTo>
                  <a:cubicBezTo>
                    <a:pt x="147433" y="314851"/>
                    <a:pt x="116709" y="316752"/>
                    <a:pt x="87156" y="309882"/>
                  </a:cubicBezTo>
                  <a:cubicBezTo>
                    <a:pt x="72818" y="292196"/>
                    <a:pt x="59065" y="276264"/>
                    <a:pt x="48678" y="255362"/>
                  </a:cubicBezTo>
                  <a:cubicBezTo>
                    <a:pt x="30536" y="215020"/>
                    <a:pt x="6542" y="175556"/>
                    <a:pt x="105" y="131121"/>
                  </a:cubicBezTo>
                  <a:cubicBezTo>
                    <a:pt x="-188" y="125129"/>
                    <a:pt x="-42" y="118697"/>
                    <a:pt x="2884" y="113289"/>
                  </a:cubicBezTo>
                  <a:cubicBezTo>
                    <a:pt x="4933" y="113143"/>
                    <a:pt x="6981" y="112997"/>
                    <a:pt x="9029" y="112851"/>
                  </a:cubicBezTo>
                  <a:cubicBezTo>
                    <a:pt x="15320" y="118259"/>
                    <a:pt x="23806" y="121036"/>
                    <a:pt x="32292" y="119720"/>
                  </a:cubicBezTo>
                  <a:cubicBezTo>
                    <a:pt x="64186" y="113582"/>
                    <a:pt x="94617" y="102034"/>
                    <a:pt x="126219" y="94434"/>
                  </a:cubicBezTo>
                  <a:cubicBezTo>
                    <a:pt x="259209" y="64031"/>
                    <a:pt x="389420" y="38745"/>
                    <a:pt x="523727" y="11704"/>
                  </a:cubicBezTo>
                  <a:cubicBezTo>
                    <a:pt x="568349" y="3519"/>
                    <a:pt x="614435" y="-4959"/>
                    <a:pt x="659643" y="3519"/>
                  </a:cubicBezTo>
                  <a:cubicBezTo>
                    <a:pt x="679394" y="5127"/>
                    <a:pt x="686563" y="23397"/>
                    <a:pt x="694463" y="38891"/>
                  </a:cubicBezTo>
                  <a:cubicBezTo>
                    <a:pt x="707484" y="64324"/>
                    <a:pt x="717726" y="90633"/>
                    <a:pt x="728991" y="116943"/>
                  </a:cubicBezTo>
                  <a:cubicBezTo>
                    <a:pt x="729138" y="117382"/>
                    <a:pt x="729284" y="117674"/>
                    <a:pt x="729430" y="118113"/>
                  </a:cubicBezTo>
                  <a:cubicBezTo>
                    <a:pt x="727382" y="128344"/>
                    <a:pt x="729869" y="137845"/>
                    <a:pt x="741427" y="14486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10234974" y="4816423"/>
              <a:ext cx="219456" cy="418179"/>
            </a:xfrm>
            <a:custGeom>
              <a:rect b="b" l="l" r="r" t="t"/>
              <a:pathLst>
                <a:path extrusionOk="0" h="418179" w="219456">
                  <a:moveTo>
                    <a:pt x="177467" y="165459"/>
                  </a:moveTo>
                  <a:cubicBezTo>
                    <a:pt x="190488" y="193815"/>
                    <a:pt x="199266" y="216471"/>
                    <a:pt x="219456" y="229772"/>
                  </a:cubicBezTo>
                  <a:cubicBezTo>
                    <a:pt x="193707" y="261929"/>
                    <a:pt x="164299" y="313671"/>
                    <a:pt x="159471" y="323318"/>
                  </a:cubicBezTo>
                  <a:cubicBezTo>
                    <a:pt x="141622" y="355328"/>
                    <a:pt x="123042" y="386900"/>
                    <a:pt x="104168" y="418179"/>
                  </a:cubicBezTo>
                  <a:cubicBezTo>
                    <a:pt x="94366" y="399178"/>
                    <a:pt x="84564" y="380176"/>
                    <a:pt x="74761" y="361175"/>
                  </a:cubicBezTo>
                  <a:cubicBezTo>
                    <a:pt x="47841" y="306948"/>
                    <a:pt x="24140" y="247897"/>
                    <a:pt x="0" y="189577"/>
                  </a:cubicBezTo>
                  <a:cubicBezTo>
                    <a:pt x="6876" y="177299"/>
                    <a:pt x="12436" y="162975"/>
                    <a:pt x="18142" y="152889"/>
                  </a:cubicBezTo>
                  <a:cubicBezTo>
                    <a:pt x="45647" y="101877"/>
                    <a:pt x="78712" y="54081"/>
                    <a:pt x="115727" y="9355"/>
                  </a:cubicBezTo>
                  <a:cubicBezTo>
                    <a:pt x="118214" y="6285"/>
                    <a:pt x="120847" y="3216"/>
                    <a:pt x="123334" y="0"/>
                  </a:cubicBezTo>
                  <a:cubicBezTo>
                    <a:pt x="120993" y="49404"/>
                    <a:pt x="168396" y="134618"/>
                    <a:pt x="177467" y="16545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10359918" y="4981737"/>
              <a:ext cx="800868" cy="375791"/>
            </a:xfrm>
            <a:custGeom>
              <a:rect b="b" l="l" r="r" t="t"/>
              <a:pathLst>
                <a:path extrusionOk="0" h="375791" w="800868">
                  <a:moveTo>
                    <a:pt x="800868" y="0"/>
                  </a:moveTo>
                  <a:cubicBezTo>
                    <a:pt x="790481" y="18855"/>
                    <a:pt x="780532" y="38295"/>
                    <a:pt x="768681" y="55835"/>
                  </a:cubicBezTo>
                  <a:cubicBezTo>
                    <a:pt x="759757" y="66359"/>
                    <a:pt x="759610" y="82583"/>
                    <a:pt x="769120" y="91792"/>
                  </a:cubicBezTo>
                  <a:cubicBezTo>
                    <a:pt x="725375" y="99246"/>
                    <a:pt x="681630" y="106847"/>
                    <a:pt x="637447" y="110063"/>
                  </a:cubicBezTo>
                  <a:cubicBezTo>
                    <a:pt x="517916" y="118832"/>
                    <a:pt x="400434" y="123802"/>
                    <a:pt x="280465" y="136519"/>
                  </a:cubicBezTo>
                  <a:cubicBezTo>
                    <a:pt x="243304" y="147627"/>
                    <a:pt x="172346" y="138711"/>
                    <a:pt x="150839" y="177445"/>
                  </a:cubicBezTo>
                  <a:cubicBezTo>
                    <a:pt x="149376" y="177152"/>
                    <a:pt x="147767" y="177152"/>
                    <a:pt x="146011" y="177445"/>
                  </a:cubicBezTo>
                  <a:cubicBezTo>
                    <a:pt x="123188" y="193815"/>
                    <a:pt x="116312" y="223341"/>
                    <a:pt x="104900" y="247750"/>
                  </a:cubicBezTo>
                  <a:cubicBezTo>
                    <a:pt x="94366" y="272160"/>
                    <a:pt x="82515" y="296131"/>
                    <a:pt x="70811" y="319956"/>
                  </a:cubicBezTo>
                  <a:cubicBezTo>
                    <a:pt x="62326" y="336911"/>
                    <a:pt x="52231" y="356205"/>
                    <a:pt x="42282" y="375791"/>
                  </a:cubicBezTo>
                  <a:cubicBezTo>
                    <a:pt x="28237" y="348312"/>
                    <a:pt x="14192" y="320833"/>
                    <a:pt x="0" y="293354"/>
                  </a:cubicBezTo>
                  <a:cubicBezTo>
                    <a:pt x="9656" y="293646"/>
                    <a:pt x="19458" y="288823"/>
                    <a:pt x="23848" y="279761"/>
                  </a:cubicBezTo>
                  <a:cubicBezTo>
                    <a:pt x="35552" y="255497"/>
                    <a:pt x="47403" y="231088"/>
                    <a:pt x="58814" y="206678"/>
                  </a:cubicBezTo>
                  <a:cubicBezTo>
                    <a:pt x="77687" y="162244"/>
                    <a:pt x="99779" y="118686"/>
                    <a:pt x="118945" y="74544"/>
                  </a:cubicBezTo>
                  <a:cubicBezTo>
                    <a:pt x="123773" y="75714"/>
                    <a:pt x="129040" y="76444"/>
                    <a:pt x="134746" y="76883"/>
                  </a:cubicBezTo>
                  <a:cubicBezTo>
                    <a:pt x="152449" y="79660"/>
                    <a:pt x="170152" y="80829"/>
                    <a:pt x="187854" y="80829"/>
                  </a:cubicBezTo>
                  <a:cubicBezTo>
                    <a:pt x="241255" y="80829"/>
                    <a:pt x="294656" y="70598"/>
                    <a:pt x="348057" y="65921"/>
                  </a:cubicBezTo>
                  <a:cubicBezTo>
                    <a:pt x="456322" y="57004"/>
                    <a:pt x="564587" y="46188"/>
                    <a:pt x="671535" y="26017"/>
                  </a:cubicBezTo>
                  <a:cubicBezTo>
                    <a:pt x="708111" y="16370"/>
                    <a:pt x="761512" y="16517"/>
                    <a:pt x="800868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11264369" y="4657045"/>
              <a:ext cx="276256" cy="243895"/>
            </a:xfrm>
            <a:custGeom>
              <a:rect b="b" l="l" r="r" t="t"/>
              <a:pathLst>
                <a:path extrusionOk="0" h="243895" w="276256">
                  <a:moveTo>
                    <a:pt x="268029" y="162594"/>
                  </a:moveTo>
                  <a:cubicBezTo>
                    <a:pt x="289536" y="221499"/>
                    <a:pt x="268468" y="239623"/>
                    <a:pt x="209654" y="242400"/>
                  </a:cubicBezTo>
                  <a:cubicBezTo>
                    <a:pt x="209654" y="242400"/>
                    <a:pt x="210093" y="242400"/>
                    <a:pt x="210239" y="242400"/>
                  </a:cubicBezTo>
                  <a:cubicBezTo>
                    <a:pt x="200290" y="242254"/>
                    <a:pt x="190049" y="242693"/>
                    <a:pt x="179515" y="243131"/>
                  </a:cubicBezTo>
                  <a:cubicBezTo>
                    <a:pt x="147913" y="244447"/>
                    <a:pt x="114849" y="245909"/>
                    <a:pt x="88660" y="230415"/>
                  </a:cubicBezTo>
                  <a:cubicBezTo>
                    <a:pt x="58960" y="169756"/>
                    <a:pt x="28237" y="105882"/>
                    <a:pt x="0" y="43908"/>
                  </a:cubicBezTo>
                  <a:cubicBezTo>
                    <a:pt x="1317" y="44054"/>
                    <a:pt x="2633" y="44054"/>
                    <a:pt x="3950" y="43908"/>
                  </a:cubicBezTo>
                  <a:cubicBezTo>
                    <a:pt x="11119" y="43762"/>
                    <a:pt x="17995" y="40984"/>
                    <a:pt x="23116" y="35576"/>
                  </a:cubicBezTo>
                  <a:cubicBezTo>
                    <a:pt x="80321" y="7513"/>
                    <a:pt x="151425" y="-7104"/>
                    <a:pt x="215213" y="3420"/>
                  </a:cubicBezTo>
                  <a:cubicBezTo>
                    <a:pt x="231160" y="56186"/>
                    <a:pt x="248132" y="110559"/>
                    <a:pt x="268029" y="16259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10547187" y="5917634"/>
              <a:ext cx="6370420" cy="455359"/>
            </a:xfrm>
            <a:custGeom>
              <a:rect b="b" l="l" r="r" t="t"/>
              <a:pathLst>
                <a:path extrusionOk="0" h="455359" w="6370420">
                  <a:moveTo>
                    <a:pt x="6361591" y="46042"/>
                  </a:moveTo>
                  <a:cubicBezTo>
                    <a:pt x="6361737" y="161367"/>
                    <a:pt x="6372856" y="273475"/>
                    <a:pt x="6369930" y="389823"/>
                  </a:cubicBezTo>
                  <a:cubicBezTo>
                    <a:pt x="6321503" y="396985"/>
                    <a:pt x="6273808" y="381053"/>
                    <a:pt x="6225382" y="380323"/>
                  </a:cubicBezTo>
                  <a:cubicBezTo>
                    <a:pt x="6052743" y="379738"/>
                    <a:pt x="5880543" y="372576"/>
                    <a:pt x="5708051" y="369360"/>
                  </a:cubicBezTo>
                  <a:cubicBezTo>
                    <a:pt x="5617489" y="367752"/>
                    <a:pt x="5526341" y="364537"/>
                    <a:pt x="5435633" y="365560"/>
                  </a:cubicBezTo>
                  <a:cubicBezTo>
                    <a:pt x="5436511" y="363513"/>
                    <a:pt x="5437535" y="361467"/>
                    <a:pt x="5438413" y="359421"/>
                  </a:cubicBezTo>
                  <a:cubicBezTo>
                    <a:pt x="5216030" y="379299"/>
                    <a:pt x="4991161" y="377838"/>
                    <a:pt x="4768048" y="387485"/>
                  </a:cubicBezTo>
                  <a:cubicBezTo>
                    <a:pt x="4587509" y="396547"/>
                    <a:pt x="4406970" y="397570"/>
                    <a:pt x="4226284" y="403270"/>
                  </a:cubicBezTo>
                  <a:cubicBezTo>
                    <a:pt x="3990881" y="417010"/>
                    <a:pt x="3755331" y="419933"/>
                    <a:pt x="3519782" y="427096"/>
                  </a:cubicBezTo>
                  <a:cubicBezTo>
                    <a:pt x="3280867" y="444051"/>
                    <a:pt x="3041660" y="444197"/>
                    <a:pt x="2802307" y="444928"/>
                  </a:cubicBezTo>
                  <a:cubicBezTo>
                    <a:pt x="2560613" y="452236"/>
                    <a:pt x="2319065" y="443612"/>
                    <a:pt x="2077517" y="438350"/>
                  </a:cubicBezTo>
                  <a:cubicBezTo>
                    <a:pt x="1715268" y="445805"/>
                    <a:pt x="1352727" y="441858"/>
                    <a:pt x="990624" y="452674"/>
                  </a:cubicBezTo>
                  <a:cubicBezTo>
                    <a:pt x="753905" y="457206"/>
                    <a:pt x="516892" y="455159"/>
                    <a:pt x="280172" y="452674"/>
                  </a:cubicBezTo>
                  <a:cubicBezTo>
                    <a:pt x="187123" y="448728"/>
                    <a:pt x="92757" y="444928"/>
                    <a:pt x="0" y="453844"/>
                  </a:cubicBezTo>
                  <a:cubicBezTo>
                    <a:pt x="17995" y="418179"/>
                    <a:pt x="26481" y="369214"/>
                    <a:pt x="36576" y="342466"/>
                  </a:cubicBezTo>
                  <a:cubicBezTo>
                    <a:pt x="53986" y="271137"/>
                    <a:pt x="83247" y="203462"/>
                    <a:pt x="103730" y="133157"/>
                  </a:cubicBezTo>
                  <a:cubicBezTo>
                    <a:pt x="105046" y="128626"/>
                    <a:pt x="105193" y="123948"/>
                    <a:pt x="104461" y="119856"/>
                  </a:cubicBezTo>
                  <a:cubicBezTo>
                    <a:pt x="114849" y="122779"/>
                    <a:pt x="125968" y="123656"/>
                    <a:pt x="137087" y="123656"/>
                  </a:cubicBezTo>
                  <a:cubicBezTo>
                    <a:pt x="155960" y="123656"/>
                    <a:pt x="175419" y="121025"/>
                    <a:pt x="193853" y="120733"/>
                  </a:cubicBezTo>
                  <a:cubicBezTo>
                    <a:pt x="386828" y="117809"/>
                    <a:pt x="579510" y="107724"/>
                    <a:pt x="772485" y="108601"/>
                  </a:cubicBezTo>
                  <a:cubicBezTo>
                    <a:pt x="1099767" y="105970"/>
                    <a:pt x="1426464" y="86968"/>
                    <a:pt x="1753454" y="77760"/>
                  </a:cubicBezTo>
                  <a:cubicBezTo>
                    <a:pt x="2034357" y="61828"/>
                    <a:pt x="2314383" y="35810"/>
                    <a:pt x="2596018" y="30987"/>
                  </a:cubicBezTo>
                  <a:cubicBezTo>
                    <a:pt x="2805233" y="21925"/>
                    <a:pt x="3014448" y="26164"/>
                    <a:pt x="3223663" y="30402"/>
                  </a:cubicBezTo>
                  <a:cubicBezTo>
                    <a:pt x="3406981" y="34057"/>
                    <a:pt x="3590447" y="37711"/>
                    <a:pt x="3773912" y="32595"/>
                  </a:cubicBezTo>
                  <a:cubicBezTo>
                    <a:pt x="3970398" y="33033"/>
                    <a:pt x="4166446" y="22656"/>
                    <a:pt x="4362785" y="15055"/>
                  </a:cubicBezTo>
                  <a:cubicBezTo>
                    <a:pt x="4653491" y="6723"/>
                    <a:pt x="4944344" y="13740"/>
                    <a:pt x="5235050" y="13740"/>
                  </a:cubicBezTo>
                  <a:cubicBezTo>
                    <a:pt x="5290060" y="14324"/>
                    <a:pt x="5344632" y="11985"/>
                    <a:pt x="5399642" y="9355"/>
                  </a:cubicBezTo>
                  <a:cubicBezTo>
                    <a:pt x="5399496" y="6285"/>
                    <a:pt x="5399642" y="3069"/>
                    <a:pt x="5399788" y="0"/>
                  </a:cubicBezTo>
                  <a:cubicBezTo>
                    <a:pt x="5437827" y="4239"/>
                    <a:pt x="5476598" y="3654"/>
                    <a:pt x="5514783" y="6285"/>
                  </a:cubicBezTo>
                  <a:cubicBezTo>
                    <a:pt x="5567014" y="10670"/>
                    <a:pt x="5618952" y="20902"/>
                    <a:pt x="5671621" y="21194"/>
                  </a:cubicBezTo>
                  <a:cubicBezTo>
                    <a:pt x="5902343" y="29672"/>
                    <a:pt x="6130138" y="36834"/>
                    <a:pt x="6361591" y="46042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9708719" y="4188935"/>
              <a:ext cx="906060" cy="2131677"/>
            </a:xfrm>
            <a:custGeom>
              <a:rect b="b" l="l" r="r" t="t"/>
              <a:pathLst>
                <a:path extrusionOk="0" h="2131677" w="906060">
                  <a:moveTo>
                    <a:pt x="906061" y="1822830"/>
                  </a:moveTo>
                  <a:cubicBezTo>
                    <a:pt x="902988" y="1823414"/>
                    <a:pt x="900062" y="1824730"/>
                    <a:pt x="896990" y="1826630"/>
                  </a:cubicBezTo>
                  <a:cubicBezTo>
                    <a:pt x="874605" y="1844608"/>
                    <a:pt x="871533" y="1877934"/>
                    <a:pt x="859829" y="1903074"/>
                  </a:cubicBezTo>
                  <a:cubicBezTo>
                    <a:pt x="830422" y="1977619"/>
                    <a:pt x="812719" y="2055817"/>
                    <a:pt x="787262" y="2131677"/>
                  </a:cubicBezTo>
                  <a:cubicBezTo>
                    <a:pt x="683825" y="1944586"/>
                    <a:pt x="604967" y="1746385"/>
                    <a:pt x="524354" y="1548623"/>
                  </a:cubicBezTo>
                  <a:cubicBezTo>
                    <a:pt x="477536" y="1437245"/>
                    <a:pt x="424282" y="1328790"/>
                    <a:pt x="376001" y="1218143"/>
                  </a:cubicBezTo>
                  <a:cubicBezTo>
                    <a:pt x="376733" y="1214781"/>
                    <a:pt x="376587" y="1211127"/>
                    <a:pt x="375416" y="1207765"/>
                  </a:cubicBezTo>
                  <a:cubicBezTo>
                    <a:pt x="359030" y="1164208"/>
                    <a:pt x="341766" y="1120943"/>
                    <a:pt x="323917" y="1077970"/>
                  </a:cubicBezTo>
                  <a:cubicBezTo>
                    <a:pt x="273588" y="935020"/>
                    <a:pt x="215798" y="794994"/>
                    <a:pt x="155960" y="655698"/>
                  </a:cubicBezTo>
                  <a:cubicBezTo>
                    <a:pt x="107972" y="533943"/>
                    <a:pt x="58522" y="411310"/>
                    <a:pt x="0" y="294377"/>
                  </a:cubicBezTo>
                  <a:cubicBezTo>
                    <a:pt x="22531" y="288092"/>
                    <a:pt x="25457" y="254182"/>
                    <a:pt x="31602" y="232988"/>
                  </a:cubicBezTo>
                  <a:cubicBezTo>
                    <a:pt x="44038" y="189577"/>
                    <a:pt x="59399" y="147189"/>
                    <a:pt x="70080" y="103193"/>
                  </a:cubicBezTo>
                  <a:cubicBezTo>
                    <a:pt x="77980" y="68698"/>
                    <a:pt x="85442" y="34203"/>
                    <a:pt x="94512" y="0"/>
                  </a:cubicBezTo>
                  <a:cubicBezTo>
                    <a:pt x="103876" y="24702"/>
                    <a:pt x="115434" y="48965"/>
                    <a:pt x="124797" y="73083"/>
                  </a:cubicBezTo>
                  <a:cubicBezTo>
                    <a:pt x="132551" y="89307"/>
                    <a:pt x="140013" y="105531"/>
                    <a:pt x="147474" y="122048"/>
                  </a:cubicBezTo>
                  <a:cubicBezTo>
                    <a:pt x="143671" y="136080"/>
                    <a:pt x="146304" y="149089"/>
                    <a:pt x="163422" y="157859"/>
                  </a:cubicBezTo>
                  <a:cubicBezTo>
                    <a:pt x="181563" y="199224"/>
                    <a:pt x="199266" y="240881"/>
                    <a:pt x="217408" y="282246"/>
                  </a:cubicBezTo>
                  <a:cubicBezTo>
                    <a:pt x="277246" y="407655"/>
                    <a:pt x="313383" y="544759"/>
                    <a:pt x="392680" y="660522"/>
                  </a:cubicBezTo>
                  <a:cubicBezTo>
                    <a:pt x="393850" y="662130"/>
                    <a:pt x="395167" y="663737"/>
                    <a:pt x="396484" y="665053"/>
                  </a:cubicBezTo>
                  <a:cubicBezTo>
                    <a:pt x="442716" y="765761"/>
                    <a:pt x="482950" y="869100"/>
                    <a:pt x="525817" y="971270"/>
                  </a:cubicBezTo>
                  <a:cubicBezTo>
                    <a:pt x="587703" y="1103842"/>
                    <a:pt x="658222" y="1232175"/>
                    <a:pt x="719962" y="1364893"/>
                  </a:cubicBezTo>
                  <a:cubicBezTo>
                    <a:pt x="765170" y="1465747"/>
                    <a:pt x="794870" y="1572741"/>
                    <a:pt x="839931" y="1673741"/>
                  </a:cubicBezTo>
                  <a:cubicBezTo>
                    <a:pt x="858512" y="1717298"/>
                    <a:pt x="875191" y="1761732"/>
                    <a:pt x="896112" y="1804267"/>
                  </a:cubicBezTo>
                  <a:cubicBezTo>
                    <a:pt x="898892" y="1810552"/>
                    <a:pt x="902111" y="1816983"/>
                    <a:pt x="906061" y="182283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9832053" y="4149431"/>
              <a:ext cx="124358" cy="103670"/>
            </a:xfrm>
            <a:custGeom>
              <a:rect b="b" l="l" r="r" t="t"/>
              <a:pathLst>
                <a:path extrusionOk="0" h="103670" w="124358">
                  <a:moveTo>
                    <a:pt x="112215" y="9540"/>
                  </a:moveTo>
                  <a:cubicBezTo>
                    <a:pt x="116312" y="10125"/>
                    <a:pt x="120262" y="10710"/>
                    <a:pt x="124358" y="11294"/>
                  </a:cubicBezTo>
                  <a:cubicBezTo>
                    <a:pt x="89831" y="53975"/>
                    <a:pt x="63350" y="91101"/>
                    <a:pt x="57205" y="103671"/>
                  </a:cubicBezTo>
                  <a:cubicBezTo>
                    <a:pt x="38771" y="69760"/>
                    <a:pt x="19751" y="36435"/>
                    <a:pt x="0" y="3401"/>
                  </a:cubicBezTo>
                  <a:cubicBezTo>
                    <a:pt x="1317" y="2524"/>
                    <a:pt x="2341" y="1355"/>
                    <a:pt x="3072" y="39"/>
                  </a:cubicBezTo>
                  <a:cubicBezTo>
                    <a:pt x="39795" y="-399"/>
                    <a:pt x="76224" y="2817"/>
                    <a:pt x="112215" y="954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5" name="Google Shape;1355;p34"/>
          <p:cNvSpPr txBox="1"/>
          <p:nvPr/>
        </p:nvSpPr>
        <p:spPr>
          <a:xfrm>
            <a:off x="1086832" y="577011"/>
            <a:ext cx="8582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Fonts In this Presentation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56" name="Google Shape;1356;p34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34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34"/>
          <p:cNvSpPr/>
          <p:nvPr/>
        </p:nvSpPr>
        <p:spPr>
          <a:xfrm>
            <a:off x="16061024" y="8122749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34"/>
          <p:cNvSpPr/>
          <p:nvPr/>
        </p:nvSpPr>
        <p:spPr>
          <a:xfrm>
            <a:off x="15144821" y="-256861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5144821" y="-256861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34"/>
          <p:cNvSpPr/>
          <p:nvPr/>
        </p:nvSpPr>
        <p:spPr>
          <a:xfrm>
            <a:off x="15202673" y="-2522860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34"/>
          <p:cNvSpPr/>
          <p:nvPr/>
        </p:nvSpPr>
        <p:spPr>
          <a:xfrm rot="3720695">
            <a:off x="-2440006" y="-366971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34"/>
          <p:cNvSpPr/>
          <p:nvPr/>
        </p:nvSpPr>
        <p:spPr>
          <a:xfrm rot="3720695">
            <a:off x="-2440006" y="-366971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34"/>
          <p:cNvSpPr/>
          <p:nvPr/>
        </p:nvSpPr>
        <p:spPr>
          <a:xfrm rot="3720695">
            <a:off x="-2376539" y="-3620870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34"/>
          <p:cNvSpPr/>
          <p:nvPr/>
        </p:nvSpPr>
        <p:spPr>
          <a:xfrm rot="-1937347">
            <a:off x="-2717265" y="8639627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34"/>
          <p:cNvSpPr/>
          <p:nvPr/>
        </p:nvSpPr>
        <p:spPr>
          <a:xfrm rot="-1937347">
            <a:off x="-2717265" y="8639627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34"/>
          <p:cNvSpPr/>
          <p:nvPr/>
        </p:nvSpPr>
        <p:spPr>
          <a:xfrm rot="-1937347">
            <a:off x="-2662696" y="8686471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8" name="Google Shape;136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53027" y="993291"/>
            <a:ext cx="1689381" cy="19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34"/>
          <p:cNvSpPr/>
          <p:nvPr/>
        </p:nvSpPr>
        <p:spPr>
          <a:xfrm>
            <a:off x="13326778" y="7477100"/>
            <a:ext cx="1046628" cy="1781200"/>
          </a:xfrm>
          <a:custGeom>
            <a:rect b="b" l="l" r="r" t="t"/>
            <a:pathLst>
              <a:path extrusionOk="0" h="1781200" w="1046628">
                <a:moveTo>
                  <a:pt x="1043384" y="948917"/>
                </a:moveTo>
                <a:cubicBezTo>
                  <a:pt x="1033529" y="940117"/>
                  <a:pt x="1023887" y="931069"/>
                  <a:pt x="1014351" y="921878"/>
                </a:cubicBezTo>
                <a:cubicBezTo>
                  <a:pt x="910885" y="823449"/>
                  <a:pt x="810407" y="721885"/>
                  <a:pt x="705909" y="624560"/>
                </a:cubicBezTo>
                <a:cubicBezTo>
                  <a:pt x="593619" y="519291"/>
                  <a:pt x="477770" y="418119"/>
                  <a:pt x="363203" y="315379"/>
                </a:cubicBezTo>
                <a:cubicBezTo>
                  <a:pt x="252656" y="214706"/>
                  <a:pt x="146877" y="108938"/>
                  <a:pt x="34800" y="10046"/>
                </a:cubicBezTo>
                <a:cubicBezTo>
                  <a:pt x="35618" y="7837"/>
                  <a:pt x="31954" y="8300"/>
                  <a:pt x="30993" y="6590"/>
                </a:cubicBezTo>
                <a:cubicBezTo>
                  <a:pt x="27506" y="3242"/>
                  <a:pt x="24873" y="1817"/>
                  <a:pt x="23094" y="1674"/>
                </a:cubicBezTo>
                <a:cubicBezTo>
                  <a:pt x="23343" y="1104"/>
                  <a:pt x="23557" y="534"/>
                  <a:pt x="23806" y="0"/>
                </a:cubicBezTo>
                <a:cubicBezTo>
                  <a:pt x="18896" y="0"/>
                  <a:pt x="14520" y="2280"/>
                  <a:pt x="11282" y="8051"/>
                </a:cubicBezTo>
                <a:cubicBezTo>
                  <a:pt x="8151" y="23797"/>
                  <a:pt x="10713" y="40398"/>
                  <a:pt x="8898" y="56393"/>
                </a:cubicBezTo>
                <a:cubicBezTo>
                  <a:pt x="6621" y="92801"/>
                  <a:pt x="1604" y="129422"/>
                  <a:pt x="1782" y="166008"/>
                </a:cubicBezTo>
                <a:cubicBezTo>
                  <a:pt x="1319" y="186100"/>
                  <a:pt x="2992" y="206085"/>
                  <a:pt x="4237" y="226106"/>
                </a:cubicBezTo>
                <a:cubicBezTo>
                  <a:pt x="-4267" y="330270"/>
                  <a:pt x="1995" y="434720"/>
                  <a:pt x="6016" y="538920"/>
                </a:cubicBezTo>
                <a:cubicBezTo>
                  <a:pt x="7688" y="612804"/>
                  <a:pt x="15907" y="686118"/>
                  <a:pt x="18932" y="760002"/>
                </a:cubicBezTo>
                <a:cubicBezTo>
                  <a:pt x="20960" y="822416"/>
                  <a:pt x="29605" y="884330"/>
                  <a:pt x="33377" y="946637"/>
                </a:cubicBezTo>
                <a:cubicBezTo>
                  <a:pt x="41916" y="1062165"/>
                  <a:pt x="50064" y="1177231"/>
                  <a:pt x="56575" y="1293222"/>
                </a:cubicBezTo>
                <a:cubicBezTo>
                  <a:pt x="58105" y="1320582"/>
                  <a:pt x="59493" y="1347834"/>
                  <a:pt x="61378" y="1375158"/>
                </a:cubicBezTo>
                <a:cubicBezTo>
                  <a:pt x="61948" y="1383458"/>
                  <a:pt x="62517" y="1393112"/>
                  <a:pt x="63086" y="1402766"/>
                </a:cubicBezTo>
                <a:cubicBezTo>
                  <a:pt x="63086" y="1410319"/>
                  <a:pt x="64545" y="1419866"/>
                  <a:pt x="73369" y="1421398"/>
                </a:cubicBezTo>
                <a:cubicBezTo>
                  <a:pt x="92795" y="1424426"/>
                  <a:pt x="114392" y="1375229"/>
                  <a:pt x="125956" y="1360766"/>
                </a:cubicBezTo>
                <a:cubicBezTo>
                  <a:pt x="144956" y="1331981"/>
                  <a:pt x="169008" y="1307009"/>
                  <a:pt x="187901" y="1278189"/>
                </a:cubicBezTo>
                <a:cubicBezTo>
                  <a:pt x="212095" y="1237115"/>
                  <a:pt x="239385" y="1198356"/>
                  <a:pt x="263935" y="1157246"/>
                </a:cubicBezTo>
                <a:cubicBezTo>
                  <a:pt x="287311" y="1119627"/>
                  <a:pt x="305884" y="1079265"/>
                  <a:pt x="329509" y="1041824"/>
                </a:cubicBezTo>
                <a:cubicBezTo>
                  <a:pt x="332924" y="1047452"/>
                  <a:pt x="337052" y="1052832"/>
                  <a:pt x="339898" y="1058496"/>
                </a:cubicBezTo>
                <a:cubicBezTo>
                  <a:pt x="377720" y="1115209"/>
                  <a:pt x="402305" y="1178834"/>
                  <a:pt x="430342" y="1240606"/>
                </a:cubicBezTo>
                <a:cubicBezTo>
                  <a:pt x="449698" y="1286596"/>
                  <a:pt x="476169" y="1329096"/>
                  <a:pt x="495347" y="1375158"/>
                </a:cubicBezTo>
                <a:cubicBezTo>
                  <a:pt x="523241" y="1437286"/>
                  <a:pt x="548112" y="1500697"/>
                  <a:pt x="578960" y="1561436"/>
                </a:cubicBezTo>
                <a:cubicBezTo>
                  <a:pt x="603474" y="1613197"/>
                  <a:pt x="623684" y="1666776"/>
                  <a:pt x="644000" y="1720319"/>
                </a:cubicBezTo>
                <a:cubicBezTo>
                  <a:pt x="649408" y="1735031"/>
                  <a:pt x="654389" y="1749887"/>
                  <a:pt x="660331" y="1764386"/>
                </a:cubicBezTo>
                <a:cubicBezTo>
                  <a:pt x="662822" y="1772116"/>
                  <a:pt x="667411" y="1779205"/>
                  <a:pt x="676022" y="1780594"/>
                </a:cubicBezTo>
                <a:cubicBezTo>
                  <a:pt x="678726" y="1781022"/>
                  <a:pt x="681430" y="1781200"/>
                  <a:pt x="684063" y="1781200"/>
                </a:cubicBezTo>
                <a:cubicBezTo>
                  <a:pt x="707759" y="1781200"/>
                  <a:pt x="729143" y="1765917"/>
                  <a:pt x="749672" y="1755408"/>
                </a:cubicBezTo>
                <a:cubicBezTo>
                  <a:pt x="759635" y="1750421"/>
                  <a:pt x="770131" y="1745291"/>
                  <a:pt x="780556" y="1740019"/>
                </a:cubicBezTo>
                <a:cubicBezTo>
                  <a:pt x="804679" y="1728762"/>
                  <a:pt x="830510" y="1716685"/>
                  <a:pt x="854064" y="1703611"/>
                </a:cubicBezTo>
                <a:cubicBezTo>
                  <a:pt x="862496" y="1699158"/>
                  <a:pt x="874593" y="1696522"/>
                  <a:pt x="875945" y="1685407"/>
                </a:cubicBezTo>
                <a:cubicBezTo>
                  <a:pt x="877902" y="1664033"/>
                  <a:pt x="867940" y="1643442"/>
                  <a:pt x="862247" y="1623208"/>
                </a:cubicBezTo>
                <a:cubicBezTo>
                  <a:pt x="847695" y="1575187"/>
                  <a:pt x="828624" y="1528733"/>
                  <a:pt x="811795" y="1481495"/>
                </a:cubicBezTo>
                <a:cubicBezTo>
                  <a:pt x="800765" y="1450396"/>
                  <a:pt x="785466" y="1421148"/>
                  <a:pt x="773155" y="1390583"/>
                </a:cubicBezTo>
                <a:cubicBezTo>
                  <a:pt x="764580" y="1367035"/>
                  <a:pt x="755863" y="1343595"/>
                  <a:pt x="744904" y="1321045"/>
                </a:cubicBezTo>
                <a:cubicBezTo>
                  <a:pt x="731135" y="1290800"/>
                  <a:pt x="720283" y="1259308"/>
                  <a:pt x="706087" y="1229277"/>
                </a:cubicBezTo>
                <a:cubicBezTo>
                  <a:pt x="687123" y="1192157"/>
                  <a:pt x="669689" y="1154146"/>
                  <a:pt x="650582" y="1117026"/>
                </a:cubicBezTo>
                <a:cubicBezTo>
                  <a:pt x="646028" y="1107978"/>
                  <a:pt x="641367" y="1098609"/>
                  <a:pt x="636741" y="1089133"/>
                </a:cubicBezTo>
                <a:cubicBezTo>
                  <a:pt x="623862" y="1058247"/>
                  <a:pt x="605751" y="1029462"/>
                  <a:pt x="588139" y="1001070"/>
                </a:cubicBezTo>
                <a:cubicBezTo>
                  <a:pt x="566507" y="968617"/>
                  <a:pt x="552097" y="931853"/>
                  <a:pt x="530678" y="899328"/>
                </a:cubicBezTo>
                <a:cubicBezTo>
                  <a:pt x="532990" y="900040"/>
                  <a:pt x="535303" y="900219"/>
                  <a:pt x="537153" y="899079"/>
                </a:cubicBezTo>
                <a:cubicBezTo>
                  <a:pt x="541921" y="900325"/>
                  <a:pt x="546511" y="902178"/>
                  <a:pt x="551350" y="903068"/>
                </a:cubicBezTo>
                <a:cubicBezTo>
                  <a:pt x="551670" y="903211"/>
                  <a:pt x="551954" y="903318"/>
                  <a:pt x="552275" y="903389"/>
                </a:cubicBezTo>
                <a:cubicBezTo>
                  <a:pt x="558074" y="905811"/>
                  <a:pt x="564763" y="906702"/>
                  <a:pt x="570705" y="908234"/>
                </a:cubicBezTo>
                <a:cubicBezTo>
                  <a:pt x="652646" y="920097"/>
                  <a:pt x="733981" y="935593"/>
                  <a:pt x="816420" y="944321"/>
                </a:cubicBezTo>
                <a:cubicBezTo>
                  <a:pt x="856127" y="952336"/>
                  <a:pt x="896439" y="955792"/>
                  <a:pt x="936716" y="960387"/>
                </a:cubicBezTo>
                <a:cubicBezTo>
                  <a:pt x="964646" y="964769"/>
                  <a:pt x="993928" y="971680"/>
                  <a:pt x="1022606" y="971360"/>
                </a:cubicBezTo>
                <a:cubicBezTo>
                  <a:pt x="1026057" y="971467"/>
                  <a:pt x="1029579" y="971716"/>
                  <a:pt x="1033031" y="971217"/>
                </a:cubicBezTo>
                <a:cubicBezTo>
                  <a:pt x="1036802" y="970576"/>
                  <a:pt x="1039079" y="968189"/>
                  <a:pt x="1040076" y="965304"/>
                </a:cubicBezTo>
                <a:cubicBezTo>
                  <a:pt x="1041641" y="964769"/>
                  <a:pt x="1043064" y="963914"/>
                  <a:pt x="1044203" y="962632"/>
                </a:cubicBezTo>
                <a:cubicBezTo>
                  <a:pt x="1047761" y="958677"/>
                  <a:pt x="1047334" y="952443"/>
                  <a:pt x="1043384" y="9489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0" name="Google Shape;1370;p34"/>
          <p:cNvGrpSpPr/>
          <p:nvPr/>
        </p:nvGrpSpPr>
        <p:grpSpPr>
          <a:xfrm>
            <a:off x="13326778" y="7477100"/>
            <a:ext cx="1046628" cy="1781200"/>
            <a:chOff x="13326778" y="7477100"/>
            <a:chExt cx="1046628" cy="1781200"/>
          </a:xfrm>
        </p:grpSpPr>
        <p:sp>
          <p:nvSpPr>
            <p:cNvPr id="1371" name="Google Shape;1371;p34"/>
            <p:cNvSpPr/>
            <p:nvPr/>
          </p:nvSpPr>
          <p:spPr>
            <a:xfrm>
              <a:off x="13326778" y="7477100"/>
              <a:ext cx="1046628" cy="1781200"/>
            </a:xfrm>
            <a:custGeom>
              <a:rect b="b" l="l" r="r" t="t"/>
              <a:pathLst>
                <a:path extrusionOk="0" h="1781200" w="1046628">
                  <a:moveTo>
                    <a:pt x="1043384" y="948917"/>
                  </a:moveTo>
                  <a:cubicBezTo>
                    <a:pt x="1033529" y="940117"/>
                    <a:pt x="1023887" y="931069"/>
                    <a:pt x="1014351" y="921878"/>
                  </a:cubicBezTo>
                  <a:cubicBezTo>
                    <a:pt x="910885" y="823449"/>
                    <a:pt x="810407" y="721885"/>
                    <a:pt x="705909" y="624560"/>
                  </a:cubicBezTo>
                  <a:cubicBezTo>
                    <a:pt x="593619" y="519291"/>
                    <a:pt x="477770" y="418119"/>
                    <a:pt x="363203" y="315379"/>
                  </a:cubicBezTo>
                  <a:cubicBezTo>
                    <a:pt x="252656" y="214706"/>
                    <a:pt x="146877" y="108938"/>
                    <a:pt x="34800" y="10046"/>
                  </a:cubicBezTo>
                  <a:cubicBezTo>
                    <a:pt x="35618" y="7837"/>
                    <a:pt x="31954" y="8300"/>
                    <a:pt x="30993" y="6590"/>
                  </a:cubicBezTo>
                  <a:cubicBezTo>
                    <a:pt x="27506" y="3242"/>
                    <a:pt x="24873" y="1817"/>
                    <a:pt x="23094" y="1674"/>
                  </a:cubicBezTo>
                  <a:cubicBezTo>
                    <a:pt x="23343" y="1104"/>
                    <a:pt x="23557" y="534"/>
                    <a:pt x="23806" y="0"/>
                  </a:cubicBezTo>
                  <a:cubicBezTo>
                    <a:pt x="18896" y="0"/>
                    <a:pt x="14520" y="2280"/>
                    <a:pt x="11282" y="8051"/>
                  </a:cubicBezTo>
                  <a:cubicBezTo>
                    <a:pt x="8151" y="23797"/>
                    <a:pt x="10713" y="40398"/>
                    <a:pt x="8898" y="56393"/>
                  </a:cubicBezTo>
                  <a:cubicBezTo>
                    <a:pt x="6621" y="92801"/>
                    <a:pt x="1604" y="129422"/>
                    <a:pt x="1782" y="166008"/>
                  </a:cubicBezTo>
                  <a:cubicBezTo>
                    <a:pt x="1319" y="186100"/>
                    <a:pt x="2992" y="206085"/>
                    <a:pt x="4237" y="226106"/>
                  </a:cubicBezTo>
                  <a:cubicBezTo>
                    <a:pt x="-4267" y="330270"/>
                    <a:pt x="1995" y="434720"/>
                    <a:pt x="6016" y="538920"/>
                  </a:cubicBezTo>
                  <a:cubicBezTo>
                    <a:pt x="7688" y="612804"/>
                    <a:pt x="15907" y="686118"/>
                    <a:pt x="18932" y="760002"/>
                  </a:cubicBezTo>
                  <a:cubicBezTo>
                    <a:pt x="20960" y="822416"/>
                    <a:pt x="29605" y="884330"/>
                    <a:pt x="33377" y="946637"/>
                  </a:cubicBezTo>
                  <a:cubicBezTo>
                    <a:pt x="41916" y="1062165"/>
                    <a:pt x="50064" y="1177231"/>
                    <a:pt x="56575" y="1293222"/>
                  </a:cubicBezTo>
                  <a:cubicBezTo>
                    <a:pt x="58105" y="1320582"/>
                    <a:pt x="59493" y="1347834"/>
                    <a:pt x="61378" y="1375158"/>
                  </a:cubicBezTo>
                  <a:cubicBezTo>
                    <a:pt x="61948" y="1383458"/>
                    <a:pt x="62517" y="1393112"/>
                    <a:pt x="63086" y="1402766"/>
                  </a:cubicBezTo>
                  <a:cubicBezTo>
                    <a:pt x="63086" y="1410319"/>
                    <a:pt x="64545" y="1419866"/>
                    <a:pt x="73369" y="1421398"/>
                  </a:cubicBezTo>
                  <a:cubicBezTo>
                    <a:pt x="92795" y="1424426"/>
                    <a:pt x="114392" y="1375229"/>
                    <a:pt x="125956" y="1360766"/>
                  </a:cubicBezTo>
                  <a:cubicBezTo>
                    <a:pt x="144956" y="1331981"/>
                    <a:pt x="169008" y="1307009"/>
                    <a:pt x="187901" y="1278189"/>
                  </a:cubicBezTo>
                  <a:cubicBezTo>
                    <a:pt x="212095" y="1237115"/>
                    <a:pt x="239385" y="1198356"/>
                    <a:pt x="263935" y="1157246"/>
                  </a:cubicBezTo>
                  <a:cubicBezTo>
                    <a:pt x="287311" y="1119627"/>
                    <a:pt x="305884" y="1079265"/>
                    <a:pt x="329509" y="1041824"/>
                  </a:cubicBezTo>
                  <a:cubicBezTo>
                    <a:pt x="332924" y="1047452"/>
                    <a:pt x="337052" y="1052832"/>
                    <a:pt x="339898" y="1058496"/>
                  </a:cubicBezTo>
                  <a:cubicBezTo>
                    <a:pt x="377720" y="1115209"/>
                    <a:pt x="402305" y="1178834"/>
                    <a:pt x="430342" y="1240606"/>
                  </a:cubicBezTo>
                  <a:cubicBezTo>
                    <a:pt x="449698" y="1286596"/>
                    <a:pt x="476169" y="1329096"/>
                    <a:pt x="495347" y="1375158"/>
                  </a:cubicBezTo>
                  <a:cubicBezTo>
                    <a:pt x="523241" y="1437286"/>
                    <a:pt x="548112" y="1500697"/>
                    <a:pt x="578960" y="1561436"/>
                  </a:cubicBezTo>
                  <a:cubicBezTo>
                    <a:pt x="603474" y="1613197"/>
                    <a:pt x="623684" y="1666776"/>
                    <a:pt x="644000" y="1720319"/>
                  </a:cubicBezTo>
                  <a:cubicBezTo>
                    <a:pt x="649408" y="1735031"/>
                    <a:pt x="654389" y="1749887"/>
                    <a:pt x="660331" y="1764386"/>
                  </a:cubicBezTo>
                  <a:cubicBezTo>
                    <a:pt x="662822" y="1772116"/>
                    <a:pt x="667411" y="1779205"/>
                    <a:pt x="676022" y="1780594"/>
                  </a:cubicBezTo>
                  <a:cubicBezTo>
                    <a:pt x="678726" y="1781022"/>
                    <a:pt x="681430" y="1781200"/>
                    <a:pt x="684063" y="1781200"/>
                  </a:cubicBezTo>
                  <a:cubicBezTo>
                    <a:pt x="707759" y="1781200"/>
                    <a:pt x="729143" y="1765917"/>
                    <a:pt x="749672" y="1755408"/>
                  </a:cubicBezTo>
                  <a:cubicBezTo>
                    <a:pt x="759635" y="1750421"/>
                    <a:pt x="770131" y="1745291"/>
                    <a:pt x="780556" y="1740019"/>
                  </a:cubicBezTo>
                  <a:cubicBezTo>
                    <a:pt x="804679" y="1728762"/>
                    <a:pt x="830510" y="1716685"/>
                    <a:pt x="854064" y="1703611"/>
                  </a:cubicBezTo>
                  <a:cubicBezTo>
                    <a:pt x="862496" y="1699158"/>
                    <a:pt x="874593" y="1696522"/>
                    <a:pt x="875945" y="1685407"/>
                  </a:cubicBezTo>
                  <a:cubicBezTo>
                    <a:pt x="877902" y="1664033"/>
                    <a:pt x="867940" y="1643442"/>
                    <a:pt x="862247" y="1623208"/>
                  </a:cubicBezTo>
                  <a:cubicBezTo>
                    <a:pt x="847695" y="1575187"/>
                    <a:pt x="828624" y="1528733"/>
                    <a:pt x="811795" y="1481495"/>
                  </a:cubicBezTo>
                  <a:cubicBezTo>
                    <a:pt x="800765" y="1450396"/>
                    <a:pt x="785466" y="1421148"/>
                    <a:pt x="773155" y="1390583"/>
                  </a:cubicBezTo>
                  <a:cubicBezTo>
                    <a:pt x="764580" y="1367035"/>
                    <a:pt x="755863" y="1343595"/>
                    <a:pt x="744904" y="1321045"/>
                  </a:cubicBezTo>
                  <a:cubicBezTo>
                    <a:pt x="731135" y="1290800"/>
                    <a:pt x="720283" y="1259308"/>
                    <a:pt x="706087" y="1229277"/>
                  </a:cubicBezTo>
                  <a:cubicBezTo>
                    <a:pt x="687123" y="1192157"/>
                    <a:pt x="669689" y="1154146"/>
                    <a:pt x="650582" y="1117026"/>
                  </a:cubicBezTo>
                  <a:cubicBezTo>
                    <a:pt x="646028" y="1107978"/>
                    <a:pt x="641367" y="1098609"/>
                    <a:pt x="636741" y="1089133"/>
                  </a:cubicBezTo>
                  <a:cubicBezTo>
                    <a:pt x="623862" y="1058247"/>
                    <a:pt x="605751" y="1029462"/>
                    <a:pt x="588139" y="1001070"/>
                  </a:cubicBezTo>
                  <a:cubicBezTo>
                    <a:pt x="566507" y="968617"/>
                    <a:pt x="552097" y="931853"/>
                    <a:pt x="530678" y="899328"/>
                  </a:cubicBezTo>
                  <a:cubicBezTo>
                    <a:pt x="532990" y="900040"/>
                    <a:pt x="535303" y="900219"/>
                    <a:pt x="537153" y="899079"/>
                  </a:cubicBezTo>
                  <a:cubicBezTo>
                    <a:pt x="541921" y="900325"/>
                    <a:pt x="546511" y="902178"/>
                    <a:pt x="551350" y="903068"/>
                  </a:cubicBezTo>
                  <a:cubicBezTo>
                    <a:pt x="551670" y="903211"/>
                    <a:pt x="551954" y="903318"/>
                    <a:pt x="552275" y="903389"/>
                  </a:cubicBezTo>
                  <a:cubicBezTo>
                    <a:pt x="558074" y="905811"/>
                    <a:pt x="564763" y="906702"/>
                    <a:pt x="570705" y="908234"/>
                  </a:cubicBezTo>
                  <a:cubicBezTo>
                    <a:pt x="652646" y="920097"/>
                    <a:pt x="733981" y="935593"/>
                    <a:pt x="816420" y="944321"/>
                  </a:cubicBezTo>
                  <a:cubicBezTo>
                    <a:pt x="856127" y="952336"/>
                    <a:pt x="896439" y="955792"/>
                    <a:pt x="936716" y="960387"/>
                  </a:cubicBezTo>
                  <a:cubicBezTo>
                    <a:pt x="964646" y="964769"/>
                    <a:pt x="993928" y="971680"/>
                    <a:pt x="1022606" y="971360"/>
                  </a:cubicBezTo>
                  <a:cubicBezTo>
                    <a:pt x="1026057" y="971467"/>
                    <a:pt x="1029579" y="971716"/>
                    <a:pt x="1033031" y="971217"/>
                  </a:cubicBezTo>
                  <a:cubicBezTo>
                    <a:pt x="1036802" y="970576"/>
                    <a:pt x="1039079" y="968189"/>
                    <a:pt x="1040076" y="965304"/>
                  </a:cubicBezTo>
                  <a:cubicBezTo>
                    <a:pt x="1041641" y="964769"/>
                    <a:pt x="1043064" y="963914"/>
                    <a:pt x="1044203" y="962632"/>
                  </a:cubicBezTo>
                  <a:cubicBezTo>
                    <a:pt x="1047761" y="958677"/>
                    <a:pt x="1047334" y="952443"/>
                    <a:pt x="1043384" y="948917"/>
                  </a:cubicBezTo>
                  <a:close/>
                  <a:moveTo>
                    <a:pt x="868260" y="933669"/>
                  </a:moveTo>
                  <a:cubicBezTo>
                    <a:pt x="826596" y="925832"/>
                    <a:pt x="784078" y="921237"/>
                    <a:pt x="741951" y="916285"/>
                  </a:cubicBezTo>
                  <a:cubicBezTo>
                    <a:pt x="682817" y="908270"/>
                    <a:pt x="622794" y="897654"/>
                    <a:pt x="562949" y="893913"/>
                  </a:cubicBezTo>
                  <a:cubicBezTo>
                    <a:pt x="561988" y="893949"/>
                    <a:pt x="560494" y="893771"/>
                    <a:pt x="558750" y="893521"/>
                  </a:cubicBezTo>
                  <a:cubicBezTo>
                    <a:pt x="556153" y="891491"/>
                    <a:pt x="552310" y="891277"/>
                    <a:pt x="549215" y="890386"/>
                  </a:cubicBezTo>
                  <a:cubicBezTo>
                    <a:pt x="541565" y="889318"/>
                    <a:pt x="533560" y="887750"/>
                    <a:pt x="525910" y="888178"/>
                  </a:cubicBezTo>
                  <a:cubicBezTo>
                    <a:pt x="524380" y="888676"/>
                    <a:pt x="523348" y="889923"/>
                    <a:pt x="522921" y="891384"/>
                  </a:cubicBezTo>
                  <a:cubicBezTo>
                    <a:pt x="520786" y="890671"/>
                    <a:pt x="518830" y="891277"/>
                    <a:pt x="518260" y="894804"/>
                  </a:cubicBezTo>
                  <a:cubicBezTo>
                    <a:pt x="521854" y="916534"/>
                    <a:pt x="534876" y="935807"/>
                    <a:pt x="542988" y="956184"/>
                  </a:cubicBezTo>
                  <a:cubicBezTo>
                    <a:pt x="558039" y="989385"/>
                    <a:pt x="577359" y="1020165"/>
                    <a:pt x="597105" y="1050659"/>
                  </a:cubicBezTo>
                  <a:cubicBezTo>
                    <a:pt x="601873" y="1061239"/>
                    <a:pt x="606676" y="1071855"/>
                    <a:pt x="611658" y="1081937"/>
                  </a:cubicBezTo>
                  <a:cubicBezTo>
                    <a:pt x="639873" y="1139790"/>
                    <a:pt x="669190" y="1196646"/>
                    <a:pt x="696622" y="1255283"/>
                  </a:cubicBezTo>
                  <a:cubicBezTo>
                    <a:pt x="715266" y="1304195"/>
                    <a:pt x="738820" y="1351040"/>
                    <a:pt x="756183" y="1400451"/>
                  </a:cubicBezTo>
                  <a:cubicBezTo>
                    <a:pt x="776357" y="1445729"/>
                    <a:pt x="795819" y="1491221"/>
                    <a:pt x="811830" y="1538209"/>
                  </a:cubicBezTo>
                  <a:cubicBezTo>
                    <a:pt x="823394" y="1567955"/>
                    <a:pt x="834139" y="1597986"/>
                    <a:pt x="843532" y="1628444"/>
                  </a:cubicBezTo>
                  <a:cubicBezTo>
                    <a:pt x="848656" y="1645579"/>
                    <a:pt x="855914" y="1662679"/>
                    <a:pt x="857052" y="1680669"/>
                  </a:cubicBezTo>
                  <a:cubicBezTo>
                    <a:pt x="825422" y="1696878"/>
                    <a:pt x="793542" y="1712481"/>
                    <a:pt x="761485" y="1727907"/>
                  </a:cubicBezTo>
                  <a:cubicBezTo>
                    <a:pt x="735369" y="1738059"/>
                    <a:pt x="709752" y="1761963"/>
                    <a:pt x="680362" y="1761571"/>
                  </a:cubicBezTo>
                  <a:cubicBezTo>
                    <a:pt x="647842" y="1674934"/>
                    <a:pt x="615856" y="1587940"/>
                    <a:pt x="573552" y="1505470"/>
                  </a:cubicBezTo>
                  <a:cubicBezTo>
                    <a:pt x="544803" y="1444375"/>
                    <a:pt x="521285" y="1380893"/>
                    <a:pt x="490899" y="1320546"/>
                  </a:cubicBezTo>
                  <a:cubicBezTo>
                    <a:pt x="435750" y="1225181"/>
                    <a:pt x="406468" y="1114105"/>
                    <a:pt x="334881" y="1028892"/>
                  </a:cubicBezTo>
                  <a:cubicBezTo>
                    <a:pt x="333850" y="1023656"/>
                    <a:pt x="328441" y="1019345"/>
                    <a:pt x="322713" y="1021055"/>
                  </a:cubicBezTo>
                  <a:cubicBezTo>
                    <a:pt x="320222" y="1021732"/>
                    <a:pt x="318230" y="1023371"/>
                    <a:pt x="316878" y="1025544"/>
                  </a:cubicBezTo>
                  <a:cubicBezTo>
                    <a:pt x="312039" y="1033274"/>
                    <a:pt x="307129" y="1040969"/>
                    <a:pt x="302504" y="1048806"/>
                  </a:cubicBezTo>
                  <a:cubicBezTo>
                    <a:pt x="280266" y="1087316"/>
                    <a:pt x="260768" y="1127286"/>
                    <a:pt x="236681" y="1164727"/>
                  </a:cubicBezTo>
                  <a:cubicBezTo>
                    <a:pt x="213305" y="1201348"/>
                    <a:pt x="189644" y="1237934"/>
                    <a:pt x="166766" y="1275019"/>
                  </a:cubicBezTo>
                  <a:cubicBezTo>
                    <a:pt x="154029" y="1293329"/>
                    <a:pt x="137662" y="1311248"/>
                    <a:pt x="124462" y="1329559"/>
                  </a:cubicBezTo>
                  <a:cubicBezTo>
                    <a:pt x="108913" y="1349580"/>
                    <a:pt x="96638" y="1371880"/>
                    <a:pt x="82050" y="1392542"/>
                  </a:cubicBezTo>
                  <a:cubicBezTo>
                    <a:pt x="70416" y="1198178"/>
                    <a:pt x="59137" y="1003457"/>
                    <a:pt x="40493" y="809555"/>
                  </a:cubicBezTo>
                  <a:cubicBezTo>
                    <a:pt x="36686" y="739982"/>
                    <a:pt x="32132" y="669232"/>
                    <a:pt x="26403" y="599623"/>
                  </a:cubicBezTo>
                  <a:cubicBezTo>
                    <a:pt x="24767" y="564391"/>
                    <a:pt x="22916" y="529159"/>
                    <a:pt x="21173" y="493927"/>
                  </a:cubicBezTo>
                  <a:cubicBezTo>
                    <a:pt x="21707" y="480425"/>
                    <a:pt x="22276" y="466959"/>
                    <a:pt x="22454" y="453458"/>
                  </a:cubicBezTo>
                  <a:cubicBezTo>
                    <a:pt x="22240" y="370810"/>
                    <a:pt x="23592" y="288163"/>
                    <a:pt x="24945" y="205479"/>
                  </a:cubicBezTo>
                  <a:cubicBezTo>
                    <a:pt x="24838" y="168965"/>
                    <a:pt x="25051" y="132486"/>
                    <a:pt x="28040" y="96042"/>
                  </a:cubicBezTo>
                  <a:cubicBezTo>
                    <a:pt x="29890" y="77055"/>
                    <a:pt x="29107" y="57818"/>
                    <a:pt x="29748" y="38759"/>
                  </a:cubicBezTo>
                  <a:cubicBezTo>
                    <a:pt x="29499" y="38153"/>
                    <a:pt x="29250" y="37548"/>
                    <a:pt x="29001" y="36978"/>
                  </a:cubicBezTo>
                  <a:lnTo>
                    <a:pt x="29001" y="36978"/>
                  </a:lnTo>
                  <a:cubicBezTo>
                    <a:pt x="28965" y="36906"/>
                    <a:pt x="28965" y="36871"/>
                    <a:pt x="28929" y="36800"/>
                  </a:cubicBezTo>
                  <a:cubicBezTo>
                    <a:pt x="27435" y="33166"/>
                    <a:pt x="25905" y="29532"/>
                    <a:pt x="24268" y="25934"/>
                  </a:cubicBezTo>
                  <a:cubicBezTo>
                    <a:pt x="24767" y="26860"/>
                    <a:pt x="25300" y="27822"/>
                    <a:pt x="25798" y="28749"/>
                  </a:cubicBezTo>
                  <a:cubicBezTo>
                    <a:pt x="25763" y="28749"/>
                    <a:pt x="25763" y="28713"/>
                    <a:pt x="25727" y="28642"/>
                  </a:cubicBezTo>
                  <a:cubicBezTo>
                    <a:pt x="25763" y="28677"/>
                    <a:pt x="25763" y="28713"/>
                    <a:pt x="25798" y="28749"/>
                  </a:cubicBezTo>
                  <a:cubicBezTo>
                    <a:pt x="23094" y="23832"/>
                    <a:pt x="21066" y="19344"/>
                    <a:pt x="20782" y="13644"/>
                  </a:cubicBezTo>
                  <a:cubicBezTo>
                    <a:pt x="20782" y="13537"/>
                    <a:pt x="20782" y="13430"/>
                    <a:pt x="20782" y="13323"/>
                  </a:cubicBezTo>
                  <a:cubicBezTo>
                    <a:pt x="20746" y="12326"/>
                    <a:pt x="20782" y="11328"/>
                    <a:pt x="20853" y="10331"/>
                  </a:cubicBezTo>
                  <a:cubicBezTo>
                    <a:pt x="20888" y="9975"/>
                    <a:pt x="20960" y="9583"/>
                    <a:pt x="20995" y="9191"/>
                  </a:cubicBezTo>
                  <a:cubicBezTo>
                    <a:pt x="21066" y="8621"/>
                    <a:pt x="21173" y="8051"/>
                    <a:pt x="21280" y="7481"/>
                  </a:cubicBezTo>
                  <a:cubicBezTo>
                    <a:pt x="21885" y="8977"/>
                    <a:pt x="22845" y="10652"/>
                    <a:pt x="24268" y="12397"/>
                  </a:cubicBezTo>
                  <a:cubicBezTo>
                    <a:pt x="48285" y="44779"/>
                    <a:pt x="80947" y="69253"/>
                    <a:pt x="109091" y="97752"/>
                  </a:cubicBezTo>
                  <a:cubicBezTo>
                    <a:pt x="224157" y="212034"/>
                    <a:pt x="342211" y="323680"/>
                    <a:pt x="464036" y="430837"/>
                  </a:cubicBezTo>
                  <a:cubicBezTo>
                    <a:pt x="562486" y="517403"/>
                    <a:pt x="658659" y="606534"/>
                    <a:pt x="753871" y="696627"/>
                  </a:cubicBezTo>
                  <a:cubicBezTo>
                    <a:pt x="842536" y="781127"/>
                    <a:pt x="928710" y="868228"/>
                    <a:pt x="1018123" y="951945"/>
                  </a:cubicBezTo>
                  <a:cubicBezTo>
                    <a:pt x="991082" y="950805"/>
                    <a:pt x="964504" y="945069"/>
                    <a:pt x="937748" y="940972"/>
                  </a:cubicBezTo>
                  <a:cubicBezTo>
                    <a:pt x="914656" y="937980"/>
                    <a:pt x="891423" y="936092"/>
                    <a:pt x="868260" y="9336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13881648" y="8366061"/>
              <a:ext cx="2422" cy="2422"/>
            </a:xfrm>
            <a:custGeom>
              <a:rect b="b" l="l" r="r" t="t"/>
              <a:pathLst>
                <a:path extrusionOk="0" h="2422" w="2422">
                  <a:moveTo>
                    <a:pt x="1140" y="0"/>
                  </a:moveTo>
                  <a:cubicBezTo>
                    <a:pt x="464" y="0"/>
                    <a:pt x="-34" y="677"/>
                    <a:pt x="2" y="1282"/>
                  </a:cubicBezTo>
                  <a:cubicBezTo>
                    <a:pt x="37" y="1959"/>
                    <a:pt x="642" y="2422"/>
                    <a:pt x="1283" y="2422"/>
                  </a:cubicBezTo>
                  <a:cubicBezTo>
                    <a:pt x="1923" y="2422"/>
                    <a:pt x="2457" y="1746"/>
                    <a:pt x="2421" y="1140"/>
                  </a:cubicBezTo>
                  <a:cubicBezTo>
                    <a:pt x="2386" y="428"/>
                    <a:pt x="1816" y="0"/>
                    <a:pt x="1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3" name="Google Shape;1373;p34"/>
          <p:cNvSpPr/>
          <p:nvPr/>
        </p:nvSpPr>
        <p:spPr>
          <a:xfrm>
            <a:off x="13347547" y="7484581"/>
            <a:ext cx="997353" cy="1754059"/>
          </a:xfrm>
          <a:custGeom>
            <a:rect b="b" l="l" r="r" t="t"/>
            <a:pathLst>
              <a:path extrusionOk="0" h="1754059" w="997353">
                <a:moveTo>
                  <a:pt x="535384" y="883903"/>
                </a:moveTo>
                <a:cubicBezTo>
                  <a:pt x="536060" y="883903"/>
                  <a:pt x="536558" y="883226"/>
                  <a:pt x="536523" y="882620"/>
                </a:cubicBezTo>
                <a:cubicBezTo>
                  <a:pt x="536487" y="881943"/>
                  <a:pt x="535882" y="881480"/>
                  <a:pt x="535242" y="881480"/>
                </a:cubicBezTo>
                <a:cubicBezTo>
                  <a:pt x="534566" y="881480"/>
                  <a:pt x="534068" y="882157"/>
                  <a:pt x="534103" y="882763"/>
                </a:cubicBezTo>
                <a:cubicBezTo>
                  <a:pt x="534139" y="883440"/>
                  <a:pt x="534708" y="883903"/>
                  <a:pt x="535384" y="883903"/>
                </a:cubicBezTo>
                <a:close/>
                <a:moveTo>
                  <a:pt x="997354" y="944535"/>
                </a:moveTo>
                <a:cubicBezTo>
                  <a:pt x="970313" y="943395"/>
                  <a:pt x="943735" y="937659"/>
                  <a:pt x="916979" y="933527"/>
                </a:cubicBezTo>
                <a:cubicBezTo>
                  <a:pt x="893887" y="930463"/>
                  <a:pt x="870654" y="928611"/>
                  <a:pt x="847491" y="926153"/>
                </a:cubicBezTo>
                <a:cubicBezTo>
                  <a:pt x="805827" y="918316"/>
                  <a:pt x="763309" y="913720"/>
                  <a:pt x="721183" y="908768"/>
                </a:cubicBezTo>
                <a:cubicBezTo>
                  <a:pt x="662049" y="900753"/>
                  <a:pt x="602025" y="890101"/>
                  <a:pt x="542180" y="886396"/>
                </a:cubicBezTo>
                <a:cubicBezTo>
                  <a:pt x="541219" y="886432"/>
                  <a:pt x="539760" y="886254"/>
                  <a:pt x="538017" y="886040"/>
                </a:cubicBezTo>
                <a:cubicBezTo>
                  <a:pt x="535420" y="883974"/>
                  <a:pt x="531541" y="883796"/>
                  <a:pt x="528446" y="882905"/>
                </a:cubicBezTo>
                <a:cubicBezTo>
                  <a:pt x="520796" y="881801"/>
                  <a:pt x="512791" y="880269"/>
                  <a:pt x="505141" y="880697"/>
                </a:cubicBezTo>
                <a:cubicBezTo>
                  <a:pt x="503611" y="881160"/>
                  <a:pt x="502544" y="882442"/>
                  <a:pt x="502117" y="883867"/>
                </a:cubicBezTo>
                <a:cubicBezTo>
                  <a:pt x="500018" y="883155"/>
                  <a:pt x="498061" y="883760"/>
                  <a:pt x="497491" y="887287"/>
                </a:cubicBezTo>
                <a:cubicBezTo>
                  <a:pt x="501085" y="908982"/>
                  <a:pt x="514107" y="928290"/>
                  <a:pt x="522220" y="948667"/>
                </a:cubicBezTo>
                <a:cubicBezTo>
                  <a:pt x="537234" y="981833"/>
                  <a:pt x="556554" y="1012612"/>
                  <a:pt x="576301" y="1043106"/>
                </a:cubicBezTo>
                <a:cubicBezTo>
                  <a:pt x="581069" y="1053722"/>
                  <a:pt x="585872" y="1064303"/>
                  <a:pt x="590889" y="1074420"/>
                </a:cubicBezTo>
                <a:cubicBezTo>
                  <a:pt x="619104" y="1132273"/>
                  <a:pt x="648422" y="1189129"/>
                  <a:pt x="675854" y="1247766"/>
                </a:cubicBezTo>
                <a:cubicBezTo>
                  <a:pt x="694498" y="1296678"/>
                  <a:pt x="718051" y="1343524"/>
                  <a:pt x="735414" y="1392934"/>
                </a:cubicBezTo>
                <a:cubicBezTo>
                  <a:pt x="755588" y="1438212"/>
                  <a:pt x="775051" y="1483704"/>
                  <a:pt x="791062" y="1530692"/>
                </a:cubicBezTo>
                <a:cubicBezTo>
                  <a:pt x="802625" y="1560438"/>
                  <a:pt x="813370" y="1590469"/>
                  <a:pt x="822763" y="1620928"/>
                </a:cubicBezTo>
                <a:cubicBezTo>
                  <a:pt x="827887" y="1638063"/>
                  <a:pt x="835145" y="1655162"/>
                  <a:pt x="836284" y="1673152"/>
                </a:cubicBezTo>
                <a:cubicBezTo>
                  <a:pt x="804653" y="1689361"/>
                  <a:pt x="772773" y="1704965"/>
                  <a:pt x="740716" y="1720390"/>
                </a:cubicBezTo>
                <a:cubicBezTo>
                  <a:pt x="714600" y="1730543"/>
                  <a:pt x="688983" y="1754446"/>
                  <a:pt x="659594" y="1754055"/>
                </a:cubicBezTo>
                <a:cubicBezTo>
                  <a:pt x="627074" y="1667417"/>
                  <a:pt x="595087" y="1580423"/>
                  <a:pt x="552783" y="1497954"/>
                </a:cubicBezTo>
                <a:cubicBezTo>
                  <a:pt x="524034" y="1436858"/>
                  <a:pt x="500516" y="1373376"/>
                  <a:pt x="470131" y="1313029"/>
                </a:cubicBezTo>
                <a:cubicBezTo>
                  <a:pt x="414946" y="1217664"/>
                  <a:pt x="385735" y="1106517"/>
                  <a:pt x="314148" y="1021340"/>
                </a:cubicBezTo>
                <a:cubicBezTo>
                  <a:pt x="313081" y="1016103"/>
                  <a:pt x="307673" y="1011829"/>
                  <a:pt x="301980" y="1013574"/>
                </a:cubicBezTo>
                <a:cubicBezTo>
                  <a:pt x="299489" y="1014251"/>
                  <a:pt x="297497" y="1015890"/>
                  <a:pt x="296145" y="1018063"/>
                </a:cubicBezTo>
                <a:cubicBezTo>
                  <a:pt x="291306" y="1025793"/>
                  <a:pt x="286396" y="1033488"/>
                  <a:pt x="281770" y="1041325"/>
                </a:cubicBezTo>
                <a:cubicBezTo>
                  <a:pt x="259533" y="1079835"/>
                  <a:pt x="240035" y="1119769"/>
                  <a:pt x="215947" y="1157246"/>
                </a:cubicBezTo>
                <a:cubicBezTo>
                  <a:pt x="192571" y="1193867"/>
                  <a:pt x="168911" y="1230453"/>
                  <a:pt x="146033" y="1267538"/>
                </a:cubicBezTo>
                <a:cubicBezTo>
                  <a:pt x="133260" y="1285848"/>
                  <a:pt x="116928" y="1303767"/>
                  <a:pt x="103728" y="1322078"/>
                </a:cubicBezTo>
                <a:cubicBezTo>
                  <a:pt x="88180" y="1342099"/>
                  <a:pt x="75905" y="1364399"/>
                  <a:pt x="61317" y="1385061"/>
                </a:cubicBezTo>
                <a:cubicBezTo>
                  <a:pt x="49682" y="1190697"/>
                  <a:pt x="38404" y="995976"/>
                  <a:pt x="19760" y="802074"/>
                </a:cubicBezTo>
                <a:cubicBezTo>
                  <a:pt x="15917" y="732536"/>
                  <a:pt x="11398" y="661751"/>
                  <a:pt x="5670" y="592142"/>
                </a:cubicBezTo>
                <a:cubicBezTo>
                  <a:pt x="4033" y="556946"/>
                  <a:pt x="2183" y="521714"/>
                  <a:pt x="440" y="486481"/>
                </a:cubicBezTo>
                <a:cubicBezTo>
                  <a:pt x="938" y="472980"/>
                  <a:pt x="1543" y="459478"/>
                  <a:pt x="1721" y="445977"/>
                </a:cubicBezTo>
                <a:cubicBezTo>
                  <a:pt x="1472" y="363329"/>
                  <a:pt x="2824" y="280682"/>
                  <a:pt x="4176" y="197998"/>
                </a:cubicBezTo>
                <a:cubicBezTo>
                  <a:pt x="4069" y="161484"/>
                  <a:pt x="4282" y="125005"/>
                  <a:pt x="7271" y="88561"/>
                </a:cubicBezTo>
                <a:cubicBezTo>
                  <a:pt x="9121" y="69574"/>
                  <a:pt x="8339" y="50337"/>
                  <a:pt x="8979" y="31278"/>
                </a:cubicBezTo>
                <a:cubicBezTo>
                  <a:pt x="8730" y="30672"/>
                  <a:pt x="8481" y="30067"/>
                  <a:pt x="8232" y="29497"/>
                </a:cubicBezTo>
                <a:cubicBezTo>
                  <a:pt x="6702" y="25792"/>
                  <a:pt x="5136" y="22087"/>
                  <a:pt x="3464" y="18418"/>
                </a:cubicBezTo>
                <a:cubicBezTo>
                  <a:pt x="3820" y="19094"/>
                  <a:pt x="4176" y="19736"/>
                  <a:pt x="4531" y="20377"/>
                </a:cubicBezTo>
                <a:cubicBezTo>
                  <a:pt x="2076" y="15781"/>
                  <a:pt x="262" y="11507"/>
                  <a:pt x="13" y="6163"/>
                </a:cubicBezTo>
                <a:cubicBezTo>
                  <a:pt x="-23" y="4774"/>
                  <a:pt x="13" y="3420"/>
                  <a:pt x="155" y="2102"/>
                </a:cubicBezTo>
                <a:cubicBezTo>
                  <a:pt x="191" y="1746"/>
                  <a:pt x="262" y="1425"/>
                  <a:pt x="297" y="1069"/>
                </a:cubicBezTo>
                <a:cubicBezTo>
                  <a:pt x="297" y="997"/>
                  <a:pt x="333" y="962"/>
                  <a:pt x="333" y="926"/>
                </a:cubicBezTo>
                <a:cubicBezTo>
                  <a:pt x="369" y="606"/>
                  <a:pt x="404" y="321"/>
                  <a:pt x="475" y="0"/>
                </a:cubicBezTo>
                <a:cubicBezTo>
                  <a:pt x="1080" y="1496"/>
                  <a:pt x="2076" y="3206"/>
                  <a:pt x="3500" y="4916"/>
                </a:cubicBezTo>
                <a:cubicBezTo>
                  <a:pt x="27552" y="37298"/>
                  <a:pt x="60178" y="61772"/>
                  <a:pt x="88322" y="90271"/>
                </a:cubicBezTo>
                <a:cubicBezTo>
                  <a:pt x="203423" y="204589"/>
                  <a:pt x="321442" y="316234"/>
                  <a:pt x="443268" y="423356"/>
                </a:cubicBezTo>
                <a:cubicBezTo>
                  <a:pt x="541717" y="509958"/>
                  <a:pt x="637890" y="599053"/>
                  <a:pt x="733137" y="689146"/>
                </a:cubicBezTo>
                <a:cubicBezTo>
                  <a:pt x="821803" y="773682"/>
                  <a:pt x="907942" y="860854"/>
                  <a:pt x="997354" y="9445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34"/>
          <p:cNvSpPr txBox="1"/>
          <p:nvPr/>
        </p:nvSpPr>
        <p:spPr>
          <a:xfrm>
            <a:off x="1086832" y="3985949"/>
            <a:ext cx="7461916" cy="1165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presentation template uses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following free fonts:</a:t>
            </a:r>
            <a:endParaRPr/>
          </a:p>
        </p:txBody>
      </p:sp>
      <p:sp>
        <p:nvSpPr>
          <p:cNvPr id="1375" name="Google Shape;1375;p34"/>
          <p:cNvSpPr txBox="1"/>
          <p:nvPr/>
        </p:nvSpPr>
        <p:spPr>
          <a:xfrm>
            <a:off x="1086832" y="5767148"/>
            <a:ext cx="4196490" cy="1295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Titles: Gagalin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Headers: Poppins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Body Copy: Poppins</a:t>
            </a:r>
            <a:endParaRPr/>
          </a:p>
        </p:txBody>
      </p:sp>
      <p:sp>
        <p:nvSpPr>
          <p:cNvPr id="1376" name="Google Shape;1376;p34"/>
          <p:cNvSpPr txBox="1"/>
          <p:nvPr/>
        </p:nvSpPr>
        <p:spPr>
          <a:xfrm>
            <a:off x="1086825" y="7678375"/>
            <a:ext cx="79395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can find these fonts online too.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Happy designing!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35"/>
          <p:cNvSpPr txBox="1"/>
          <p:nvPr/>
        </p:nvSpPr>
        <p:spPr>
          <a:xfrm>
            <a:off x="1028700" y="1019175"/>
            <a:ext cx="6217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Resource 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Page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82" name="Google Shape;1382;p35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35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35"/>
          <p:cNvSpPr/>
          <p:nvPr/>
        </p:nvSpPr>
        <p:spPr>
          <a:xfrm>
            <a:off x="16061024" y="8122749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35"/>
          <p:cNvSpPr/>
          <p:nvPr/>
        </p:nvSpPr>
        <p:spPr>
          <a:xfrm>
            <a:off x="15014339" y="-198207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35"/>
          <p:cNvSpPr/>
          <p:nvPr/>
        </p:nvSpPr>
        <p:spPr>
          <a:xfrm>
            <a:off x="15014339" y="-198207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35"/>
          <p:cNvSpPr/>
          <p:nvPr/>
        </p:nvSpPr>
        <p:spPr>
          <a:xfrm>
            <a:off x="15072191" y="-1936324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35"/>
          <p:cNvSpPr/>
          <p:nvPr/>
        </p:nvSpPr>
        <p:spPr>
          <a:xfrm rot="3720695">
            <a:off x="-2176235" y="-3405941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35"/>
          <p:cNvSpPr/>
          <p:nvPr/>
        </p:nvSpPr>
        <p:spPr>
          <a:xfrm rot="3720695">
            <a:off x="-2176235" y="-3405941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35"/>
          <p:cNvSpPr/>
          <p:nvPr/>
        </p:nvSpPr>
        <p:spPr>
          <a:xfrm rot="3720695">
            <a:off x="-2112768" y="-3357098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35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35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35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4" name="Google Shape;1394;p35"/>
          <p:cNvSpPr/>
          <p:nvPr/>
        </p:nvSpPr>
        <p:spPr>
          <a:xfrm>
            <a:off x="14415293" y="2166628"/>
            <a:ext cx="930469" cy="855037"/>
          </a:xfrm>
          <a:custGeom>
            <a:rect b="b" l="l" r="r" t="t"/>
            <a:pathLst>
              <a:path extrusionOk="0" h="855037" w="930469">
                <a:moveTo>
                  <a:pt x="930368" y="385164"/>
                </a:moveTo>
                <a:cubicBezTo>
                  <a:pt x="930070" y="375895"/>
                  <a:pt x="927800" y="366886"/>
                  <a:pt x="925604" y="357933"/>
                </a:cubicBezTo>
                <a:cubicBezTo>
                  <a:pt x="924804" y="351921"/>
                  <a:pt x="924041" y="345909"/>
                  <a:pt x="922515" y="340027"/>
                </a:cubicBezTo>
                <a:cubicBezTo>
                  <a:pt x="921528" y="335579"/>
                  <a:pt x="921621" y="330944"/>
                  <a:pt x="920449" y="326551"/>
                </a:cubicBezTo>
                <a:cubicBezTo>
                  <a:pt x="920058" y="325267"/>
                  <a:pt x="919202" y="324225"/>
                  <a:pt x="918086" y="323610"/>
                </a:cubicBezTo>
                <a:cubicBezTo>
                  <a:pt x="911070" y="289939"/>
                  <a:pt x="895624" y="259004"/>
                  <a:pt x="878950" y="229186"/>
                </a:cubicBezTo>
                <a:cubicBezTo>
                  <a:pt x="869645" y="212341"/>
                  <a:pt x="861308" y="194770"/>
                  <a:pt x="848802" y="179991"/>
                </a:cubicBezTo>
                <a:cubicBezTo>
                  <a:pt x="823698" y="149949"/>
                  <a:pt x="796175" y="121397"/>
                  <a:pt x="765227" y="97330"/>
                </a:cubicBezTo>
                <a:cubicBezTo>
                  <a:pt x="739174" y="78605"/>
                  <a:pt x="710217" y="63510"/>
                  <a:pt x="681410" y="49475"/>
                </a:cubicBezTo>
                <a:cubicBezTo>
                  <a:pt x="656640" y="38028"/>
                  <a:pt x="630364" y="30266"/>
                  <a:pt x="603901" y="23789"/>
                </a:cubicBezTo>
                <a:cubicBezTo>
                  <a:pt x="566161" y="14110"/>
                  <a:pt x="527918" y="5995"/>
                  <a:pt x="488987" y="3240"/>
                </a:cubicBezTo>
                <a:cubicBezTo>
                  <a:pt x="459063" y="1025"/>
                  <a:pt x="429046" y="-427"/>
                  <a:pt x="399047" y="113"/>
                </a:cubicBezTo>
                <a:cubicBezTo>
                  <a:pt x="368919" y="1360"/>
                  <a:pt x="339050" y="6051"/>
                  <a:pt x="309536" y="12063"/>
                </a:cubicBezTo>
                <a:cubicBezTo>
                  <a:pt x="207555" y="31458"/>
                  <a:pt x="112721" y="91336"/>
                  <a:pt x="57060" y="179730"/>
                </a:cubicBezTo>
                <a:cubicBezTo>
                  <a:pt x="25629" y="229893"/>
                  <a:pt x="4749" y="273727"/>
                  <a:pt x="971" y="333811"/>
                </a:cubicBezTo>
                <a:cubicBezTo>
                  <a:pt x="-1746" y="364578"/>
                  <a:pt x="1343" y="395755"/>
                  <a:pt x="8917" y="425648"/>
                </a:cubicBezTo>
                <a:cubicBezTo>
                  <a:pt x="12584" y="438621"/>
                  <a:pt x="18762" y="450608"/>
                  <a:pt x="24196" y="462874"/>
                </a:cubicBezTo>
                <a:cubicBezTo>
                  <a:pt x="29890" y="476202"/>
                  <a:pt x="34245" y="490124"/>
                  <a:pt x="41168" y="502911"/>
                </a:cubicBezTo>
                <a:cubicBezTo>
                  <a:pt x="52799" y="524242"/>
                  <a:pt x="66774" y="544270"/>
                  <a:pt x="81755" y="563386"/>
                </a:cubicBezTo>
                <a:cubicBezTo>
                  <a:pt x="116815" y="603479"/>
                  <a:pt x="161683" y="634023"/>
                  <a:pt x="208225" y="659337"/>
                </a:cubicBezTo>
                <a:cubicBezTo>
                  <a:pt x="252553" y="683739"/>
                  <a:pt x="300138" y="702259"/>
                  <a:pt x="349862" y="711770"/>
                </a:cubicBezTo>
                <a:cubicBezTo>
                  <a:pt x="347815" y="726549"/>
                  <a:pt x="339274" y="739653"/>
                  <a:pt x="331476" y="752105"/>
                </a:cubicBezTo>
                <a:cubicBezTo>
                  <a:pt x="318915" y="774422"/>
                  <a:pt x="302390" y="794096"/>
                  <a:pt x="285846" y="813547"/>
                </a:cubicBezTo>
                <a:cubicBezTo>
                  <a:pt x="275145" y="823301"/>
                  <a:pt x="264352" y="833054"/>
                  <a:pt x="252460" y="841374"/>
                </a:cubicBezTo>
                <a:cubicBezTo>
                  <a:pt x="249111" y="843310"/>
                  <a:pt x="248292" y="848112"/>
                  <a:pt x="251102" y="850867"/>
                </a:cubicBezTo>
                <a:cubicBezTo>
                  <a:pt x="256461" y="855371"/>
                  <a:pt x="264221" y="854757"/>
                  <a:pt x="270809" y="854962"/>
                </a:cubicBezTo>
                <a:cubicBezTo>
                  <a:pt x="283054" y="855539"/>
                  <a:pt x="295039" y="852709"/>
                  <a:pt x="306912" y="849955"/>
                </a:cubicBezTo>
                <a:cubicBezTo>
                  <a:pt x="324889" y="845860"/>
                  <a:pt x="342716" y="840462"/>
                  <a:pt x="359391" y="832551"/>
                </a:cubicBezTo>
                <a:cubicBezTo>
                  <a:pt x="380866" y="822984"/>
                  <a:pt x="399364" y="808354"/>
                  <a:pt x="418178" y="794469"/>
                </a:cubicBezTo>
                <a:cubicBezTo>
                  <a:pt x="440044" y="779076"/>
                  <a:pt x="462041" y="763068"/>
                  <a:pt x="476891" y="740341"/>
                </a:cubicBezTo>
                <a:cubicBezTo>
                  <a:pt x="496654" y="738238"/>
                  <a:pt x="518390" y="740435"/>
                  <a:pt x="538786" y="737084"/>
                </a:cubicBezTo>
                <a:cubicBezTo>
                  <a:pt x="585161" y="730048"/>
                  <a:pt x="630345" y="716498"/>
                  <a:pt x="673128" y="697308"/>
                </a:cubicBezTo>
                <a:cubicBezTo>
                  <a:pt x="708003" y="682585"/>
                  <a:pt x="741351" y="664344"/>
                  <a:pt x="771089" y="640798"/>
                </a:cubicBezTo>
                <a:cubicBezTo>
                  <a:pt x="805498" y="613511"/>
                  <a:pt x="834882" y="580417"/>
                  <a:pt x="860210" y="544642"/>
                </a:cubicBezTo>
                <a:cubicBezTo>
                  <a:pt x="868026" y="532804"/>
                  <a:pt x="876233" y="521208"/>
                  <a:pt x="884254" y="509501"/>
                </a:cubicBezTo>
                <a:cubicBezTo>
                  <a:pt x="892814" y="494666"/>
                  <a:pt x="901449" y="479775"/>
                  <a:pt x="908446" y="464122"/>
                </a:cubicBezTo>
                <a:cubicBezTo>
                  <a:pt x="916411" y="447854"/>
                  <a:pt x="922422" y="430692"/>
                  <a:pt x="926255" y="412954"/>
                </a:cubicBezTo>
                <a:cubicBezTo>
                  <a:pt x="928563" y="403871"/>
                  <a:pt x="931001" y="394638"/>
                  <a:pt x="930368" y="3851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5" name="Google Shape;1395;p35"/>
          <p:cNvSpPr/>
          <p:nvPr/>
        </p:nvSpPr>
        <p:spPr>
          <a:xfrm>
            <a:off x="14415293" y="2166628"/>
            <a:ext cx="930469" cy="855037"/>
          </a:xfrm>
          <a:custGeom>
            <a:rect b="b" l="l" r="r" t="t"/>
            <a:pathLst>
              <a:path extrusionOk="0" h="855037" w="930469">
                <a:moveTo>
                  <a:pt x="270809" y="854962"/>
                </a:moveTo>
                <a:cubicBezTo>
                  <a:pt x="264221" y="854757"/>
                  <a:pt x="256461" y="855371"/>
                  <a:pt x="251102" y="850867"/>
                </a:cubicBezTo>
                <a:cubicBezTo>
                  <a:pt x="248292" y="848112"/>
                  <a:pt x="249111" y="843310"/>
                  <a:pt x="252460" y="841374"/>
                </a:cubicBezTo>
                <a:cubicBezTo>
                  <a:pt x="264352" y="833054"/>
                  <a:pt x="275145" y="823301"/>
                  <a:pt x="285846" y="813547"/>
                </a:cubicBezTo>
                <a:cubicBezTo>
                  <a:pt x="302390" y="794096"/>
                  <a:pt x="318915" y="774422"/>
                  <a:pt x="331476" y="752105"/>
                </a:cubicBezTo>
                <a:cubicBezTo>
                  <a:pt x="339274" y="739653"/>
                  <a:pt x="347815" y="726549"/>
                  <a:pt x="349862" y="711770"/>
                </a:cubicBezTo>
                <a:cubicBezTo>
                  <a:pt x="300138" y="702259"/>
                  <a:pt x="252553" y="683739"/>
                  <a:pt x="208225" y="659337"/>
                </a:cubicBezTo>
                <a:cubicBezTo>
                  <a:pt x="161683" y="634023"/>
                  <a:pt x="116815" y="603479"/>
                  <a:pt x="81755" y="563386"/>
                </a:cubicBezTo>
                <a:cubicBezTo>
                  <a:pt x="66774" y="544270"/>
                  <a:pt x="52799" y="524242"/>
                  <a:pt x="41168" y="502911"/>
                </a:cubicBezTo>
                <a:cubicBezTo>
                  <a:pt x="34245" y="490124"/>
                  <a:pt x="29890" y="476202"/>
                  <a:pt x="24196" y="462874"/>
                </a:cubicBezTo>
                <a:cubicBezTo>
                  <a:pt x="18762" y="450608"/>
                  <a:pt x="12584" y="438621"/>
                  <a:pt x="8917" y="425648"/>
                </a:cubicBezTo>
                <a:cubicBezTo>
                  <a:pt x="1343" y="395755"/>
                  <a:pt x="-1746" y="364578"/>
                  <a:pt x="971" y="333811"/>
                </a:cubicBezTo>
                <a:cubicBezTo>
                  <a:pt x="4749" y="273727"/>
                  <a:pt x="25629" y="229893"/>
                  <a:pt x="57060" y="179730"/>
                </a:cubicBezTo>
                <a:cubicBezTo>
                  <a:pt x="112721" y="91336"/>
                  <a:pt x="207555" y="31458"/>
                  <a:pt x="309536" y="12063"/>
                </a:cubicBezTo>
                <a:cubicBezTo>
                  <a:pt x="339050" y="6051"/>
                  <a:pt x="368919" y="1360"/>
                  <a:pt x="399047" y="113"/>
                </a:cubicBezTo>
                <a:cubicBezTo>
                  <a:pt x="429046" y="-427"/>
                  <a:pt x="459063" y="1025"/>
                  <a:pt x="488987" y="3240"/>
                </a:cubicBezTo>
                <a:cubicBezTo>
                  <a:pt x="527918" y="5995"/>
                  <a:pt x="566161" y="14110"/>
                  <a:pt x="603901" y="23789"/>
                </a:cubicBezTo>
                <a:cubicBezTo>
                  <a:pt x="630364" y="30266"/>
                  <a:pt x="656640" y="38028"/>
                  <a:pt x="681410" y="49475"/>
                </a:cubicBezTo>
                <a:cubicBezTo>
                  <a:pt x="710217" y="63510"/>
                  <a:pt x="739174" y="78605"/>
                  <a:pt x="765227" y="97330"/>
                </a:cubicBezTo>
                <a:cubicBezTo>
                  <a:pt x="796175" y="121397"/>
                  <a:pt x="823698" y="149949"/>
                  <a:pt x="848802" y="179991"/>
                </a:cubicBezTo>
                <a:cubicBezTo>
                  <a:pt x="861308" y="194770"/>
                  <a:pt x="869645" y="212341"/>
                  <a:pt x="878950" y="229186"/>
                </a:cubicBezTo>
                <a:cubicBezTo>
                  <a:pt x="895624" y="259004"/>
                  <a:pt x="911070" y="289939"/>
                  <a:pt x="918086" y="323610"/>
                </a:cubicBezTo>
                <a:cubicBezTo>
                  <a:pt x="919202" y="324225"/>
                  <a:pt x="920058" y="325267"/>
                  <a:pt x="920449" y="326551"/>
                </a:cubicBezTo>
                <a:cubicBezTo>
                  <a:pt x="921621" y="330944"/>
                  <a:pt x="921528" y="335579"/>
                  <a:pt x="922515" y="340027"/>
                </a:cubicBezTo>
                <a:cubicBezTo>
                  <a:pt x="924041" y="345909"/>
                  <a:pt x="924804" y="351921"/>
                  <a:pt x="925604" y="357933"/>
                </a:cubicBezTo>
                <a:cubicBezTo>
                  <a:pt x="927800" y="366886"/>
                  <a:pt x="930070" y="375895"/>
                  <a:pt x="930368" y="385164"/>
                </a:cubicBezTo>
                <a:cubicBezTo>
                  <a:pt x="931001" y="394638"/>
                  <a:pt x="928563" y="403871"/>
                  <a:pt x="926255" y="412954"/>
                </a:cubicBezTo>
                <a:cubicBezTo>
                  <a:pt x="922422" y="430692"/>
                  <a:pt x="916411" y="447854"/>
                  <a:pt x="908446" y="464122"/>
                </a:cubicBezTo>
                <a:cubicBezTo>
                  <a:pt x="901449" y="479775"/>
                  <a:pt x="892814" y="494666"/>
                  <a:pt x="884254" y="509501"/>
                </a:cubicBezTo>
                <a:cubicBezTo>
                  <a:pt x="876233" y="521208"/>
                  <a:pt x="868026" y="532804"/>
                  <a:pt x="860210" y="544642"/>
                </a:cubicBezTo>
                <a:cubicBezTo>
                  <a:pt x="834882" y="580417"/>
                  <a:pt x="805498" y="613511"/>
                  <a:pt x="771089" y="640798"/>
                </a:cubicBezTo>
                <a:cubicBezTo>
                  <a:pt x="741351" y="664344"/>
                  <a:pt x="708003" y="682585"/>
                  <a:pt x="673128" y="697308"/>
                </a:cubicBezTo>
                <a:cubicBezTo>
                  <a:pt x="630345" y="716498"/>
                  <a:pt x="585161" y="730048"/>
                  <a:pt x="538786" y="737084"/>
                </a:cubicBezTo>
                <a:cubicBezTo>
                  <a:pt x="518390" y="740435"/>
                  <a:pt x="496654" y="738238"/>
                  <a:pt x="476891" y="740341"/>
                </a:cubicBezTo>
                <a:cubicBezTo>
                  <a:pt x="462041" y="763068"/>
                  <a:pt x="440044" y="779076"/>
                  <a:pt x="418178" y="794469"/>
                </a:cubicBezTo>
                <a:cubicBezTo>
                  <a:pt x="399364" y="808354"/>
                  <a:pt x="380866" y="822984"/>
                  <a:pt x="359391" y="832551"/>
                </a:cubicBezTo>
                <a:cubicBezTo>
                  <a:pt x="342716" y="840462"/>
                  <a:pt x="324889" y="845860"/>
                  <a:pt x="306912" y="849955"/>
                </a:cubicBezTo>
                <a:cubicBezTo>
                  <a:pt x="295039" y="852709"/>
                  <a:pt x="283054" y="855539"/>
                  <a:pt x="270809" y="854962"/>
                </a:cubicBezTo>
                <a:close/>
                <a:moveTo>
                  <a:pt x="271926" y="844762"/>
                </a:moveTo>
                <a:cubicBezTo>
                  <a:pt x="287204" y="845097"/>
                  <a:pt x="302036" y="840574"/>
                  <a:pt x="316756" y="837112"/>
                </a:cubicBezTo>
                <a:cubicBezTo>
                  <a:pt x="333412" y="832533"/>
                  <a:pt x="349602" y="826595"/>
                  <a:pt x="364862" y="818498"/>
                </a:cubicBezTo>
                <a:cubicBezTo>
                  <a:pt x="378484" y="811388"/>
                  <a:pt x="390729" y="801895"/>
                  <a:pt x="403086" y="793017"/>
                </a:cubicBezTo>
                <a:cubicBezTo>
                  <a:pt x="417564" y="782109"/>
                  <a:pt x="432563" y="771835"/>
                  <a:pt x="446465" y="760183"/>
                </a:cubicBezTo>
                <a:cubicBezTo>
                  <a:pt x="454988" y="752440"/>
                  <a:pt x="462208" y="743394"/>
                  <a:pt x="468870" y="734032"/>
                </a:cubicBezTo>
                <a:cubicBezTo>
                  <a:pt x="474770" y="727182"/>
                  <a:pt x="488299" y="729899"/>
                  <a:pt x="496636" y="729248"/>
                </a:cubicBezTo>
                <a:cubicBezTo>
                  <a:pt x="505978" y="729378"/>
                  <a:pt x="516083" y="728913"/>
                  <a:pt x="524848" y="728299"/>
                </a:cubicBezTo>
                <a:cubicBezTo>
                  <a:pt x="576787" y="722938"/>
                  <a:pt x="627237" y="706912"/>
                  <a:pt x="674673" y="685414"/>
                </a:cubicBezTo>
                <a:cubicBezTo>
                  <a:pt x="709994" y="670412"/>
                  <a:pt x="743379" y="650849"/>
                  <a:pt x="772894" y="626224"/>
                </a:cubicBezTo>
                <a:cubicBezTo>
                  <a:pt x="808234" y="596368"/>
                  <a:pt x="838176" y="560259"/>
                  <a:pt x="863392" y="521729"/>
                </a:cubicBezTo>
                <a:cubicBezTo>
                  <a:pt x="873255" y="508607"/>
                  <a:pt x="881313" y="494442"/>
                  <a:pt x="889129" y="480036"/>
                </a:cubicBezTo>
                <a:cubicBezTo>
                  <a:pt x="900202" y="459561"/>
                  <a:pt x="909860" y="438100"/>
                  <a:pt x="915183" y="415541"/>
                </a:cubicBezTo>
                <a:cubicBezTo>
                  <a:pt x="919351" y="399943"/>
                  <a:pt x="916839" y="383489"/>
                  <a:pt x="916411" y="367556"/>
                </a:cubicBezTo>
                <a:cubicBezTo>
                  <a:pt x="915704" y="358138"/>
                  <a:pt x="914047" y="348850"/>
                  <a:pt x="912093" y="339618"/>
                </a:cubicBezTo>
                <a:cubicBezTo>
                  <a:pt x="905673" y="300028"/>
                  <a:pt x="887436" y="263713"/>
                  <a:pt x="867803" y="229297"/>
                </a:cubicBezTo>
                <a:cubicBezTo>
                  <a:pt x="862034" y="218986"/>
                  <a:pt x="856711" y="208432"/>
                  <a:pt x="850291" y="198493"/>
                </a:cubicBezTo>
                <a:cubicBezTo>
                  <a:pt x="840484" y="184663"/>
                  <a:pt x="829393" y="171783"/>
                  <a:pt x="817483" y="159740"/>
                </a:cubicBezTo>
                <a:cubicBezTo>
                  <a:pt x="796919" y="138018"/>
                  <a:pt x="775704" y="116594"/>
                  <a:pt x="751009" y="99526"/>
                </a:cubicBezTo>
                <a:cubicBezTo>
                  <a:pt x="720694" y="80578"/>
                  <a:pt x="689282" y="62672"/>
                  <a:pt x="655822" y="49866"/>
                </a:cubicBezTo>
                <a:cubicBezTo>
                  <a:pt x="624446" y="38140"/>
                  <a:pt x="590409" y="30899"/>
                  <a:pt x="558103" y="23435"/>
                </a:cubicBezTo>
                <a:cubicBezTo>
                  <a:pt x="505996" y="12416"/>
                  <a:pt x="452457" y="10015"/>
                  <a:pt x="399382" y="10294"/>
                </a:cubicBezTo>
                <a:cubicBezTo>
                  <a:pt x="329262" y="14520"/>
                  <a:pt x="258471" y="29615"/>
                  <a:pt x="196278" y="63212"/>
                </a:cubicBezTo>
                <a:cubicBezTo>
                  <a:pt x="138235" y="95971"/>
                  <a:pt x="87971" y="143546"/>
                  <a:pt x="55572" y="202029"/>
                </a:cubicBezTo>
                <a:cubicBezTo>
                  <a:pt x="41149" y="226096"/>
                  <a:pt x="28588" y="251577"/>
                  <a:pt x="20437" y="278473"/>
                </a:cubicBezTo>
                <a:cubicBezTo>
                  <a:pt x="16064" y="294295"/>
                  <a:pt x="13775" y="310525"/>
                  <a:pt x="11876" y="326793"/>
                </a:cubicBezTo>
                <a:cubicBezTo>
                  <a:pt x="8192" y="359236"/>
                  <a:pt x="10723" y="392423"/>
                  <a:pt x="19060" y="423973"/>
                </a:cubicBezTo>
                <a:cubicBezTo>
                  <a:pt x="23135" y="437970"/>
                  <a:pt x="30337" y="450739"/>
                  <a:pt x="35790" y="464196"/>
                </a:cubicBezTo>
                <a:cubicBezTo>
                  <a:pt x="43457" y="485601"/>
                  <a:pt x="53245" y="505945"/>
                  <a:pt x="66179" y="524596"/>
                </a:cubicBezTo>
                <a:cubicBezTo>
                  <a:pt x="76563" y="539449"/>
                  <a:pt x="86631" y="554749"/>
                  <a:pt x="99323" y="567778"/>
                </a:cubicBezTo>
                <a:cubicBezTo>
                  <a:pt x="132950" y="601357"/>
                  <a:pt x="172290" y="628681"/>
                  <a:pt x="214087" y="650905"/>
                </a:cubicBezTo>
                <a:cubicBezTo>
                  <a:pt x="256852" y="674246"/>
                  <a:pt x="302706" y="692506"/>
                  <a:pt x="350681" y="701365"/>
                </a:cubicBezTo>
                <a:cubicBezTo>
                  <a:pt x="372957" y="704809"/>
                  <a:pt x="348876" y="743469"/>
                  <a:pt x="342400" y="753873"/>
                </a:cubicBezTo>
                <a:cubicBezTo>
                  <a:pt x="334305" y="767386"/>
                  <a:pt x="326228" y="780937"/>
                  <a:pt x="315863" y="792887"/>
                </a:cubicBezTo>
                <a:cubicBezTo>
                  <a:pt x="308252" y="802342"/>
                  <a:pt x="301106" y="812207"/>
                  <a:pt x="292768" y="821067"/>
                </a:cubicBezTo>
                <a:cubicBezTo>
                  <a:pt x="283855" y="829182"/>
                  <a:pt x="274866" y="837298"/>
                  <a:pt x="265264" y="844631"/>
                </a:cubicBezTo>
                <a:cubicBezTo>
                  <a:pt x="267497" y="844724"/>
                  <a:pt x="269711" y="844743"/>
                  <a:pt x="271926" y="8447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35"/>
          <p:cNvSpPr/>
          <p:nvPr/>
        </p:nvSpPr>
        <p:spPr>
          <a:xfrm>
            <a:off x="14425529" y="2176917"/>
            <a:ext cx="907306" cy="834506"/>
          </a:xfrm>
          <a:custGeom>
            <a:rect b="b" l="l" r="r" t="t"/>
            <a:pathLst>
              <a:path extrusionOk="0" h="834506" w="907306">
                <a:moveTo>
                  <a:pt x="906156" y="357285"/>
                </a:moveTo>
                <a:cubicBezTo>
                  <a:pt x="906603" y="373218"/>
                  <a:pt x="909096" y="389691"/>
                  <a:pt x="904947" y="405270"/>
                </a:cubicBezTo>
                <a:cubicBezTo>
                  <a:pt x="899624" y="427829"/>
                  <a:pt x="889966" y="449290"/>
                  <a:pt x="878893" y="469765"/>
                </a:cubicBezTo>
                <a:cubicBezTo>
                  <a:pt x="871077" y="484172"/>
                  <a:pt x="863001" y="498317"/>
                  <a:pt x="853156" y="511458"/>
                </a:cubicBezTo>
                <a:cubicBezTo>
                  <a:pt x="827940" y="549988"/>
                  <a:pt x="797998" y="586097"/>
                  <a:pt x="762658" y="615953"/>
                </a:cubicBezTo>
                <a:cubicBezTo>
                  <a:pt x="733162" y="640578"/>
                  <a:pt x="699777" y="660141"/>
                  <a:pt x="664437" y="675143"/>
                </a:cubicBezTo>
                <a:cubicBezTo>
                  <a:pt x="617020" y="696623"/>
                  <a:pt x="566551" y="712667"/>
                  <a:pt x="514612" y="718028"/>
                </a:cubicBezTo>
                <a:cubicBezTo>
                  <a:pt x="505847" y="718642"/>
                  <a:pt x="495723" y="719107"/>
                  <a:pt x="486400" y="718977"/>
                </a:cubicBezTo>
                <a:cubicBezTo>
                  <a:pt x="478063" y="719629"/>
                  <a:pt x="464534" y="716930"/>
                  <a:pt x="458634" y="723761"/>
                </a:cubicBezTo>
                <a:cubicBezTo>
                  <a:pt x="451991" y="733142"/>
                  <a:pt x="444752" y="742188"/>
                  <a:pt x="436229" y="749931"/>
                </a:cubicBezTo>
                <a:cubicBezTo>
                  <a:pt x="422327" y="761583"/>
                  <a:pt x="407328" y="771857"/>
                  <a:pt x="392850" y="782746"/>
                </a:cubicBezTo>
                <a:cubicBezTo>
                  <a:pt x="380493" y="791624"/>
                  <a:pt x="368248" y="801098"/>
                  <a:pt x="354626" y="808227"/>
                </a:cubicBezTo>
                <a:cubicBezTo>
                  <a:pt x="339366" y="816324"/>
                  <a:pt x="323176" y="822262"/>
                  <a:pt x="306520" y="826841"/>
                </a:cubicBezTo>
                <a:cubicBezTo>
                  <a:pt x="291800" y="830303"/>
                  <a:pt x="276968" y="834807"/>
                  <a:pt x="261690" y="834491"/>
                </a:cubicBezTo>
                <a:cubicBezTo>
                  <a:pt x="259475" y="834472"/>
                  <a:pt x="257261" y="834453"/>
                  <a:pt x="255065" y="834360"/>
                </a:cubicBezTo>
                <a:cubicBezTo>
                  <a:pt x="264649" y="827027"/>
                  <a:pt x="273637" y="818911"/>
                  <a:pt x="282570" y="810796"/>
                </a:cubicBezTo>
                <a:cubicBezTo>
                  <a:pt x="290907" y="801955"/>
                  <a:pt x="298053" y="792090"/>
                  <a:pt x="305664" y="782616"/>
                </a:cubicBezTo>
                <a:cubicBezTo>
                  <a:pt x="316030" y="770666"/>
                  <a:pt x="324106" y="757134"/>
                  <a:pt x="332201" y="743602"/>
                </a:cubicBezTo>
                <a:cubicBezTo>
                  <a:pt x="338677" y="733198"/>
                  <a:pt x="362758" y="694538"/>
                  <a:pt x="340483" y="691094"/>
                </a:cubicBezTo>
                <a:cubicBezTo>
                  <a:pt x="292507" y="682235"/>
                  <a:pt x="246635" y="663956"/>
                  <a:pt x="203889" y="640634"/>
                </a:cubicBezTo>
                <a:cubicBezTo>
                  <a:pt x="162092" y="618428"/>
                  <a:pt x="122733" y="591086"/>
                  <a:pt x="89124" y="557508"/>
                </a:cubicBezTo>
                <a:cubicBezTo>
                  <a:pt x="76432" y="544497"/>
                  <a:pt x="66346" y="529178"/>
                  <a:pt x="55962" y="514325"/>
                </a:cubicBezTo>
                <a:cubicBezTo>
                  <a:pt x="43028" y="495674"/>
                  <a:pt x="33239" y="475330"/>
                  <a:pt x="25572" y="453925"/>
                </a:cubicBezTo>
                <a:cubicBezTo>
                  <a:pt x="20120" y="440449"/>
                  <a:pt x="12918" y="427699"/>
                  <a:pt x="8842" y="413702"/>
                </a:cubicBezTo>
                <a:cubicBezTo>
                  <a:pt x="487" y="382153"/>
                  <a:pt x="-2026" y="348965"/>
                  <a:pt x="1640" y="316522"/>
                </a:cubicBezTo>
                <a:cubicBezTo>
                  <a:pt x="3539" y="300273"/>
                  <a:pt x="5828" y="284024"/>
                  <a:pt x="10201" y="268202"/>
                </a:cubicBezTo>
                <a:cubicBezTo>
                  <a:pt x="18352" y="241325"/>
                  <a:pt x="30913" y="215825"/>
                  <a:pt x="45336" y="191758"/>
                </a:cubicBezTo>
                <a:cubicBezTo>
                  <a:pt x="77753" y="133275"/>
                  <a:pt x="128018" y="85700"/>
                  <a:pt x="186042" y="52941"/>
                </a:cubicBezTo>
                <a:cubicBezTo>
                  <a:pt x="248235" y="19344"/>
                  <a:pt x="319026" y="4267"/>
                  <a:pt x="389146" y="23"/>
                </a:cubicBezTo>
                <a:cubicBezTo>
                  <a:pt x="442221" y="-274"/>
                  <a:pt x="495760" y="2164"/>
                  <a:pt x="547867" y="13164"/>
                </a:cubicBezTo>
                <a:cubicBezTo>
                  <a:pt x="580173" y="20628"/>
                  <a:pt x="614210" y="27869"/>
                  <a:pt x="645586" y="39595"/>
                </a:cubicBezTo>
                <a:cubicBezTo>
                  <a:pt x="679046" y="52420"/>
                  <a:pt x="710440" y="70307"/>
                  <a:pt x="740773" y="89274"/>
                </a:cubicBezTo>
                <a:cubicBezTo>
                  <a:pt x="765468" y="106342"/>
                  <a:pt x="786683" y="127766"/>
                  <a:pt x="807247" y="149487"/>
                </a:cubicBezTo>
                <a:cubicBezTo>
                  <a:pt x="819157" y="161530"/>
                  <a:pt x="830248" y="174411"/>
                  <a:pt x="840055" y="188240"/>
                </a:cubicBezTo>
                <a:cubicBezTo>
                  <a:pt x="846475" y="198180"/>
                  <a:pt x="851798" y="208715"/>
                  <a:pt x="857567" y="219026"/>
                </a:cubicBezTo>
                <a:cubicBezTo>
                  <a:pt x="877200" y="253442"/>
                  <a:pt x="895437" y="289757"/>
                  <a:pt x="901857" y="329347"/>
                </a:cubicBezTo>
                <a:cubicBezTo>
                  <a:pt x="903811" y="338579"/>
                  <a:pt x="905449" y="347867"/>
                  <a:pt x="906156" y="357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7" name="Google Shape;1397;p35"/>
          <p:cNvGrpSpPr/>
          <p:nvPr/>
        </p:nvGrpSpPr>
        <p:grpSpPr>
          <a:xfrm>
            <a:off x="9740251" y="1446328"/>
            <a:ext cx="1282715" cy="1708704"/>
            <a:chOff x="9740251" y="1446328"/>
            <a:chExt cx="1282715" cy="1708704"/>
          </a:xfrm>
        </p:grpSpPr>
        <p:sp>
          <p:nvSpPr>
            <p:cNvPr id="1398" name="Google Shape;1398;p35"/>
            <p:cNvSpPr/>
            <p:nvPr/>
          </p:nvSpPr>
          <p:spPr>
            <a:xfrm>
              <a:off x="9740251" y="2047471"/>
              <a:ext cx="1282715" cy="1107561"/>
            </a:xfrm>
            <a:custGeom>
              <a:rect b="b" l="l" r="r" t="t"/>
              <a:pathLst>
                <a:path extrusionOk="0" h="1107561" w="1282715">
                  <a:moveTo>
                    <a:pt x="1239916" y="424483"/>
                  </a:moveTo>
                  <a:cubicBezTo>
                    <a:pt x="1215589" y="393145"/>
                    <a:pt x="1183701" y="368301"/>
                    <a:pt x="1152120" y="344584"/>
                  </a:cubicBezTo>
                  <a:cubicBezTo>
                    <a:pt x="1118589" y="322645"/>
                    <a:pt x="1079173" y="311367"/>
                    <a:pt x="1041194" y="299714"/>
                  </a:cubicBezTo>
                  <a:cubicBezTo>
                    <a:pt x="1015704" y="290931"/>
                    <a:pt x="988640" y="291068"/>
                    <a:pt x="962328" y="286455"/>
                  </a:cubicBezTo>
                  <a:cubicBezTo>
                    <a:pt x="949224" y="283516"/>
                    <a:pt x="935264" y="278082"/>
                    <a:pt x="925649" y="268343"/>
                  </a:cubicBezTo>
                  <a:cubicBezTo>
                    <a:pt x="925615" y="250914"/>
                    <a:pt x="925581" y="233485"/>
                    <a:pt x="925615" y="216057"/>
                  </a:cubicBezTo>
                  <a:cubicBezTo>
                    <a:pt x="926026" y="195860"/>
                    <a:pt x="925376" y="175731"/>
                    <a:pt x="922673" y="155706"/>
                  </a:cubicBezTo>
                  <a:cubicBezTo>
                    <a:pt x="920654" y="140737"/>
                    <a:pt x="919046" y="125154"/>
                    <a:pt x="911929" y="111587"/>
                  </a:cubicBezTo>
                  <a:cubicBezTo>
                    <a:pt x="898756" y="88520"/>
                    <a:pt x="872547" y="76456"/>
                    <a:pt x="849657" y="64871"/>
                  </a:cubicBezTo>
                  <a:cubicBezTo>
                    <a:pt x="770415" y="27383"/>
                    <a:pt x="681660" y="17575"/>
                    <a:pt x="595575" y="6742"/>
                  </a:cubicBezTo>
                  <a:cubicBezTo>
                    <a:pt x="546852" y="-25"/>
                    <a:pt x="497753" y="10"/>
                    <a:pt x="448689" y="44"/>
                  </a:cubicBezTo>
                  <a:cubicBezTo>
                    <a:pt x="442598" y="78"/>
                    <a:pt x="436542" y="78"/>
                    <a:pt x="430486" y="78"/>
                  </a:cubicBezTo>
                  <a:cubicBezTo>
                    <a:pt x="377042" y="-93"/>
                    <a:pt x="323290" y="-640"/>
                    <a:pt x="270325" y="7220"/>
                  </a:cubicBezTo>
                  <a:cubicBezTo>
                    <a:pt x="228171" y="12688"/>
                    <a:pt x="186223" y="20104"/>
                    <a:pt x="144994" y="30322"/>
                  </a:cubicBezTo>
                  <a:cubicBezTo>
                    <a:pt x="125765" y="35140"/>
                    <a:pt x="109239" y="47067"/>
                    <a:pt x="91960" y="56294"/>
                  </a:cubicBezTo>
                  <a:cubicBezTo>
                    <a:pt x="75400" y="64940"/>
                    <a:pt x="60482" y="76217"/>
                    <a:pt x="44504" y="85752"/>
                  </a:cubicBezTo>
                  <a:cubicBezTo>
                    <a:pt x="7757" y="104206"/>
                    <a:pt x="3343" y="133219"/>
                    <a:pt x="4301" y="170776"/>
                  </a:cubicBezTo>
                  <a:cubicBezTo>
                    <a:pt x="4677" y="236356"/>
                    <a:pt x="-5074" y="302038"/>
                    <a:pt x="3617" y="367447"/>
                  </a:cubicBezTo>
                  <a:cubicBezTo>
                    <a:pt x="9194" y="413855"/>
                    <a:pt x="10049" y="460775"/>
                    <a:pt x="13539" y="507389"/>
                  </a:cubicBezTo>
                  <a:cubicBezTo>
                    <a:pt x="16105" y="538555"/>
                    <a:pt x="11760" y="570610"/>
                    <a:pt x="19869" y="601059"/>
                  </a:cubicBezTo>
                  <a:cubicBezTo>
                    <a:pt x="29175" y="673849"/>
                    <a:pt x="31913" y="748348"/>
                    <a:pt x="52544" y="819293"/>
                  </a:cubicBezTo>
                  <a:cubicBezTo>
                    <a:pt x="65033" y="873937"/>
                    <a:pt x="101199" y="912622"/>
                    <a:pt x="146944" y="940644"/>
                  </a:cubicBezTo>
                  <a:cubicBezTo>
                    <a:pt x="146602" y="944199"/>
                    <a:pt x="147184" y="948573"/>
                    <a:pt x="147218" y="950726"/>
                  </a:cubicBezTo>
                  <a:cubicBezTo>
                    <a:pt x="148039" y="967915"/>
                    <a:pt x="150640" y="985070"/>
                    <a:pt x="157106" y="1001098"/>
                  </a:cubicBezTo>
                  <a:cubicBezTo>
                    <a:pt x="165763" y="1019791"/>
                    <a:pt x="201860" y="1027925"/>
                    <a:pt x="220268" y="1035819"/>
                  </a:cubicBezTo>
                  <a:cubicBezTo>
                    <a:pt x="238675" y="1042619"/>
                    <a:pt x="256775" y="1050445"/>
                    <a:pt x="275662" y="1055947"/>
                  </a:cubicBezTo>
                  <a:cubicBezTo>
                    <a:pt x="293830" y="1061244"/>
                    <a:pt x="312580" y="1064115"/>
                    <a:pt x="330920" y="1068899"/>
                  </a:cubicBezTo>
                  <a:cubicBezTo>
                    <a:pt x="350901" y="1074401"/>
                    <a:pt x="370952" y="1079630"/>
                    <a:pt x="391310" y="1083525"/>
                  </a:cubicBezTo>
                  <a:cubicBezTo>
                    <a:pt x="412899" y="1088002"/>
                    <a:pt x="434387" y="1094461"/>
                    <a:pt x="456456" y="1096648"/>
                  </a:cubicBezTo>
                  <a:cubicBezTo>
                    <a:pt x="475171" y="1098186"/>
                    <a:pt x="493442" y="1102423"/>
                    <a:pt x="512090" y="1104337"/>
                  </a:cubicBezTo>
                  <a:cubicBezTo>
                    <a:pt x="540420" y="1107345"/>
                    <a:pt x="568853" y="1107720"/>
                    <a:pt x="597320" y="1107515"/>
                  </a:cubicBezTo>
                  <a:cubicBezTo>
                    <a:pt x="642792" y="1104952"/>
                    <a:pt x="688367" y="1094837"/>
                    <a:pt x="731238" y="1079595"/>
                  </a:cubicBezTo>
                  <a:cubicBezTo>
                    <a:pt x="739963" y="1073922"/>
                    <a:pt x="740032" y="1061859"/>
                    <a:pt x="742119" y="1052666"/>
                  </a:cubicBezTo>
                  <a:cubicBezTo>
                    <a:pt x="743898" y="1042380"/>
                    <a:pt x="745882" y="1032606"/>
                    <a:pt x="748483" y="1022252"/>
                  </a:cubicBezTo>
                  <a:cubicBezTo>
                    <a:pt x="748483" y="1022217"/>
                    <a:pt x="748483" y="1022149"/>
                    <a:pt x="748483" y="1022115"/>
                  </a:cubicBezTo>
                  <a:cubicBezTo>
                    <a:pt x="759295" y="1019073"/>
                    <a:pt x="769936" y="1015383"/>
                    <a:pt x="780337" y="1010735"/>
                  </a:cubicBezTo>
                  <a:cubicBezTo>
                    <a:pt x="807846" y="1000415"/>
                    <a:pt x="818521" y="972187"/>
                    <a:pt x="827588" y="946625"/>
                  </a:cubicBezTo>
                  <a:cubicBezTo>
                    <a:pt x="839358" y="916518"/>
                    <a:pt x="852394" y="886855"/>
                    <a:pt x="861154" y="855688"/>
                  </a:cubicBezTo>
                  <a:cubicBezTo>
                    <a:pt x="861290" y="855244"/>
                    <a:pt x="861393" y="854800"/>
                    <a:pt x="861530" y="854356"/>
                  </a:cubicBezTo>
                  <a:cubicBezTo>
                    <a:pt x="863343" y="852168"/>
                    <a:pt x="865191" y="850152"/>
                    <a:pt x="867175" y="848888"/>
                  </a:cubicBezTo>
                  <a:cubicBezTo>
                    <a:pt x="879185" y="838772"/>
                    <a:pt x="892632" y="830468"/>
                    <a:pt x="906694" y="823462"/>
                  </a:cubicBezTo>
                  <a:cubicBezTo>
                    <a:pt x="934477" y="811057"/>
                    <a:pt x="965031" y="805897"/>
                    <a:pt x="994114" y="797114"/>
                  </a:cubicBezTo>
                  <a:cubicBezTo>
                    <a:pt x="1022581" y="791886"/>
                    <a:pt x="1050124" y="781839"/>
                    <a:pt x="1079207" y="780267"/>
                  </a:cubicBezTo>
                  <a:cubicBezTo>
                    <a:pt x="1151641" y="780062"/>
                    <a:pt x="1217163" y="733209"/>
                    <a:pt x="1250420" y="670466"/>
                  </a:cubicBezTo>
                  <a:cubicBezTo>
                    <a:pt x="1267597" y="641931"/>
                    <a:pt x="1280461" y="610047"/>
                    <a:pt x="1282412" y="576488"/>
                  </a:cubicBezTo>
                  <a:cubicBezTo>
                    <a:pt x="1284944" y="523074"/>
                    <a:pt x="1271702" y="468054"/>
                    <a:pt x="1239916" y="424483"/>
                  </a:cubicBezTo>
                  <a:close/>
                  <a:moveTo>
                    <a:pt x="921612" y="446867"/>
                  </a:moveTo>
                  <a:cubicBezTo>
                    <a:pt x="948676" y="433915"/>
                    <a:pt x="989187" y="433573"/>
                    <a:pt x="1017072" y="443108"/>
                  </a:cubicBezTo>
                  <a:cubicBezTo>
                    <a:pt x="1042665" y="453155"/>
                    <a:pt x="1068122" y="463544"/>
                    <a:pt x="1092243" y="476871"/>
                  </a:cubicBezTo>
                  <a:cubicBezTo>
                    <a:pt x="1112909" y="487260"/>
                    <a:pt x="1131488" y="502707"/>
                    <a:pt x="1140145" y="524681"/>
                  </a:cubicBezTo>
                  <a:cubicBezTo>
                    <a:pt x="1151230" y="566065"/>
                    <a:pt x="1131728" y="596514"/>
                    <a:pt x="1096999" y="617736"/>
                  </a:cubicBezTo>
                  <a:cubicBezTo>
                    <a:pt x="1061929" y="645383"/>
                    <a:pt x="1017483" y="656284"/>
                    <a:pt x="973824" y="662025"/>
                  </a:cubicBezTo>
                  <a:cubicBezTo>
                    <a:pt x="957162" y="664281"/>
                    <a:pt x="939883" y="665340"/>
                    <a:pt x="923220" y="662743"/>
                  </a:cubicBezTo>
                  <a:cubicBezTo>
                    <a:pt x="917609" y="661854"/>
                    <a:pt x="913263" y="657958"/>
                    <a:pt x="907755" y="656865"/>
                  </a:cubicBezTo>
                  <a:cubicBezTo>
                    <a:pt x="907652" y="656831"/>
                    <a:pt x="907549" y="656831"/>
                    <a:pt x="907481" y="656831"/>
                  </a:cubicBezTo>
                  <a:cubicBezTo>
                    <a:pt x="906591" y="655908"/>
                    <a:pt x="905702" y="654985"/>
                    <a:pt x="904812" y="654097"/>
                  </a:cubicBezTo>
                  <a:cubicBezTo>
                    <a:pt x="904333" y="653516"/>
                    <a:pt x="903888" y="652901"/>
                    <a:pt x="903444" y="652286"/>
                  </a:cubicBezTo>
                  <a:cubicBezTo>
                    <a:pt x="913058" y="584245"/>
                    <a:pt x="918190" y="515590"/>
                    <a:pt x="921612" y="4468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5"/>
            <p:cNvSpPr/>
            <p:nvPr/>
          </p:nvSpPr>
          <p:spPr>
            <a:xfrm>
              <a:off x="10066891" y="1446328"/>
              <a:ext cx="87758" cy="529959"/>
            </a:xfrm>
            <a:custGeom>
              <a:rect b="b" l="l" r="r" t="t"/>
              <a:pathLst>
                <a:path extrusionOk="0" h="529959" w="87758">
                  <a:moveTo>
                    <a:pt x="2021" y="516469"/>
                  </a:moveTo>
                  <a:cubicBezTo>
                    <a:pt x="3561" y="521083"/>
                    <a:pt x="4142" y="527200"/>
                    <a:pt x="9240" y="529216"/>
                  </a:cubicBezTo>
                  <a:cubicBezTo>
                    <a:pt x="15536" y="532223"/>
                    <a:pt x="23234" y="525560"/>
                    <a:pt x="21010" y="518930"/>
                  </a:cubicBezTo>
                  <a:cubicBezTo>
                    <a:pt x="19129" y="513394"/>
                    <a:pt x="17486" y="507755"/>
                    <a:pt x="17076" y="501911"/>
                  </a:cubicBezTo>
                  <a:cubicBezTo>
                    <a:pt x="16460" y="480792"/>
                    <a:pt x="23269" y="460185"/>
                    <a:pt x="30933" y="440740"/>
                  </a:cubicBezTo>
                  <a:cubicBezTo>
                    <a:pt x="49306" y="393409"/>
                    <a:pt x="86977" y="351820"/>
                    <a:pt x="87730" y="298953"/>
                  </a:cubicBezTo>
                  <a:cubicBezTo>
                    <a:pt x="89338" y="204530"/>
                    <a:pt x="21387" y="228691"/>
                    <a:pt x="27648" y="149271"/>
                  </a:cubicBezTo>
                  <a:cubicBezTo>
                    <a:pt x="31138" y="97498"/>
                    <a:pt x="51223" y="45383"/>
                    <a:pt x="84753" y="5707"/>
                  </a:cubicBezTo>
                  <a:cubicBezTo>
                    <a:pt x="85438" y="5980"/>
                    <a:pt x="86362" y="5707"/>
                    <a:pt x="86464" y="4784"/>
                  </a:cubicBezTo>
                  <a:cubicBezTo>
                    <a:pt x="86498" y="4579"/>
                    <a:pt x="86498" y="4374"/>
                    <a:pt x="86533" y="4203"/>
                  </a:cubicBezTo>
                  <a:cubicBezTo>
                    <a:pt x="88346" y="3144"/>
                    <a:pt x="87559" y="205"/>
                    <a:pt x="85575" y="0"/>
                  </a:cubicBezTo>
                  <a:cubicBezTo>
                    <a:pt x="77363" y="889"/>
                    <a:pt x="72094" y="9227"/>
                    <a:pt x="67098" y="15139"/>
                  </a:cubicBezTo>
                  <a:cubicBezTo>
                    <a:pt x="33704" y="60146"/>
                    <a:pt x="12491" y="115918"/>
                    <a:pt x="14578" y="172407"/>
                  </a:cubicBezTo>
                  <a:cubicBezTo>
                    <a:pt x="15433" y="190348"/>
                    <a:pt x="24535" y="207230"/>
                    <a:pt x="36749" y="220080"/>
                  </a:cubicBezTo>
                  <a:cubicBezTo>
                    <a:pt x="51394" y="234364"/>
                    <a:pt x="66585" y="249401"/>
                    <a:pt x="69220" y="270896"/>
                  </a:cubicBezTo>
                  <a:cubicBezTo>
                    <a:pt x="78595" y="313716"/>
                    <a:pt x="58066" y="354109"/>
                    <a:pt x="36852" y="390094"/>
                  </a:cubicBezTo>
                  <a:cubicBezTo>
                    <a:pt x="16905" y="427686"/>
                    <a:pt x="-7183" y="472829"/>
                    <a:pt x="2021" y="516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5"/>
            <p:cNvSpPr/>
            <p:nvPr/>
          </p:nvSpPr>
          <p:spPr>
            <a:xfrm>
              <a:off x="10248458" y="1495865"/>
              <a:ext cx="80662" cy="442636"/>
            </a:xfrm>
            <a:custGeom>
              <a:rect b="b" l="l" r="r" t="t"/>
              <a:pathLst>
                <a:path extrusionOk="0" h="442636" w="80662">
                  <a:moveTo>
                    <a:pt x="62904" y="206255"/>
                  </a:moveTo>
                  <a:cubicBezTo>
                    <a:pt x="72758" y="255362"/>
                    <a:pt x="39500" y="297601"/>
                    <a:pt x="22256" y="340831"/>
                  </a:cubicBezTo>
                  <a:cubicBezTo>
                    <a:pt x="10109" y="371519"/>
                    <a:pt x="4327" y="406616"/>
                    <a:pt x="18971" y="437509"/>
                  </a:cubicBezTo>
                  <a:cubicBezTo>
                    <a:pt x="20648" y="441781"/>
                    <a:pt x="25917" y="443763"/>
                    <a:pt x="30057" y="441986"/>
                  </a:cubicBezTo>
                  <a:cubicBezTo>
                    <a:pt x="41724" y="436142"/>
                    <a:pt x="29270" y="420661"/>
                    <a:pt x="28688" y="411161"/>
                  </a:cubicBezTo>
                  <a:cubicBezTo>
                    <a:pt x="25061" y="391682"/>
                    <a:pt x="29612" y="371588"/>
                    <a:pt x="35942" y="353168"/>
                  </a:cubicBezTo>
                  <a:cubicBezTo>
                    <a:pt x="45933" y="323676"/>
                    <a:pt x="64204" y="297670"/>
                    <a:pt x="73373" y="267870"/>
                  </a:cubicBezTo>
                  <a:cubicBezTo>
                    <a:pt x="85212" y="233081"/>
                    <a:pt x="85041" y="188177"/>
                    <a:pt x="54555" y="162888"/>
                  </a:cubicBezTo>
                  <a:cubicBezTo>
                    <a:pt x="40287" y="150893"/>
                    <a:pt x="20032" y="143511"/>
                    <a:pt x="13941" y="124272"/>
                  </a:cubicBezTo>
                  <a:cubicBezTo>
                    <a:pt x="4259" y="83126"/>
                    <a:pt x="25198" y="38700"/>
                    <a:pt x="47712" y="4937"/>
                  </a:cubicBezTo>
                  <a:cubicBezTo>
                    <a:pt x="49765" y="5791"/>
                    <a:pt x="50449" y="3570"/>
                    <a:pt x="50347" y="1793"/>
                  </a:cubicBezTo>
                  <a:cubicBezTo>
                    <a:pt x="50347" y="-53"/>
                    <a:pt x="47849" y="-360"/>
                    <a:pt x="46549" y="357"/>
                  </a:cubicBezTo>
                  <a:cubicBezTo>
                    <a:pt x="17123" y="29029"/>
                    <a:pt x="-11925" y="95326"/>
                    <a:pt x="5011" y="135412"/>
                  </a:cubicBezTo>
                  <a:cubicBezTo>
                    <a:pt x="19108" y="165383"/>
                    <a:pt x="57532" y="169449"/>
                    <a:pt x="62904" y="206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5"/>
            <p:cNvSpPr/>
            <p:nvPr/>
          </p:nvSpPr>
          <p:spPr>
            <a:xfrm>
              <a:off x="10454720" y="1489635"/>
              <a:ext cx="82662" cy="450642"/>
            </a:xfrm>
            <a:custGeom>
              <a:rect b="b" l="l" r="r" t="t"/>
              <a:pathLst>
                <a:path extrusionOk="0" h="450642" w="82662">
                  <a:moveTo>
                    <a:pt x="63438" y="169768"/>
                  </a:moveTo>
                  <a:cubicBezTo>
                    <a:pt x="76577" y="216620"/>
                    <a:pt x="42088" y="259201"/>
                    <a:pt x="27204" y="301474"/>
                  </a:cubicBezTo>
                  <a:cubicBezTo>
                    <a:pt x="16495" y="332845"/>
                    <a:pt x="4998" y="365345"/>
                    <a:pt x="4177" y="398767"/>
                  </a:cubicBezTo>
                  <a:cubicBezTo>
                    <a:pt x="5717" y="413666"/>
                    <a:pt x="8146" y="428464"/>
                    <a:pt x="9036" y="443466"/>
                  </a:cubicBezTo>
                  <a:cubicBezTo>
                    <a:pt x="9412" y="447977"/>
                    <a:pt x="14100" y="451155"/>
                    <a:pt x="18445" y="450574"/>
                  </a:cubicBezTo>
                  <a:cubicBezTo>
                    <a:pt x="22380" y="450027"/>
                    <a:pt x="25835" y="446405"/>
                    <a:pt x="25630" y="442304"/>
                  </a:cubicBezTo>
                  <a:cubicBezTo>
                    <a:pt x="25185" y="427541"/>
                    <a:pt x="23577" y="412846"/>
                    <a:pt x="21490" y="398254"/>
                  </a:cubicBezTo>
                  <a:cubicBezTo>
                    <a:pt x="22038" y="369685"/>
                    <a:pt x="31857" y="342038"/>
                    <a:pt x="40069" y="314938"/>
                  </a:cubicBezTo>
                  <a:cubicBezTo>
                    <a:pt x="56253" y="264771"/>
                    <a:pt x="112058" y="190511"/>
                    <a:pt x="62754" y="144206"/>
                  </a:cubicBezTo>
                  <a:cubicBezTo>
                    <a:pt x="27204" y="120694"/>
                    <a:pt x="-202" y="129921"/>
                    <a:pt x="14613" y="74799"/>
                  </a:cubicBezTo>
                  <a:cubicBezTo>
                    <a:pt x="22859" y="48997"/>
                    <a:pt x="34081" y="21658"/>
                    <a:pt x="54816" y="3341"/>
                  </a:cubicBezTo>
                  <a:cubicBezTo>
                    <a:pt x="55192" y="3239"/>
                    <a:pt x="55603" y="3102"/>
                    <a:pt x="55979" y="2999"/>
                  </a:cubicBezTo>
                  <a:cubicBezTo>
                    <a:pt x="57861" y="2453"/>
                    <a:pt x="57074" y="-452"/>
                    <a:pt x="55192" y="60"/>
                  </a:cubicBezTo>
                  <a:cubicBezTo>
                    <a:pt x="28402" y="12295"/>
                    <a:pt x="-1195" y="78592"/>
                    <a:pt x="37" y="107776"/>
                  </a:cubicBezTo>
                  <a:cubicBezTo>
                    <a:pt x="824" y="144650"/>
                    <a:pt x="53037" y="139421"/>
                    <a:pt x="63438" y="169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35"/>
          <p:cNvGrpSpPr/>
          <p:nvPr/>
        </p:nvGrpSpPr>
        <p:grpSpPr>
          <a:xfrm>
            <a:off x="9740251" y="1446328"/>
            <a:ext cx="1282715" cy="1708704"/>
            <a:chOff x="9740251" y="1446328"/>
            <a:chExt cx="1282715" cy="1708704"/>
          </a:xfrm>
        </p:grpSpPr>
        <p:sp>
          <p:nvSpPr>
            <p:cNvPr id="1403" name="Google Shape;1403;p35"/>
            <p:cNvSpPr/>
            <p:nvPr/>
          </p:nvSpPr>
          <p:spPr>
            <a:xfrm>
              <a:off x="9854827" y="2182893"/>
              <a:ext cx="676332" cy="189924"/>
            </a:xfrm>
            <a:custGeom>
              <a:rect b="b" l="l" r="r" t="t"/>
              <a:pathLst>
                <a:path extrusionOk="0" h="189924" w="676332">
                  <a:moveTo>
                    <a:pt x="674622" y="100558"/>
                  </a:moveTo>
                  <a:cubicBezTo>
                    <a:pt x="675067" y="101447"/>
                    <a:pt x="675649" y="102233"/>
                    <a:pt x="676333" y="102950"/>
                  </a:cubicBezTo>
                  <a:cubicBezTo>
                    <a:pt x="641228" y="133365"/>
                    <a:pt x="597741" y="154177"/>
                    <a:pt x="554287" y="169999"/>
                  </a:cubicBezTo>
                  <a:cubicBezTo>
                    <a:pt x="526025" y="177996"/>
                    <a:pt x="496463" y="181721"/>
                    <a:pt x="467517" y="186642"/>
                  </a:cubicBezTo>
                  <a:cubicBezTo>
                    <a:pt x="437203" y="190914"/>
                    <a:pt x="406443" y="190025"/>
                    <a:pt x="375923" y="189376"/>
                  </a:cubicBezTo>
                  <a:cubicBezTo>
                    <a:pt x="309545" y="187257"/>
                    <a:pt x="243134" y="182917"/>
                    <a:pt x="177954" y="169418"/>
                  </a:cubicBezTo>
                  <a:cubicBezTo>
                    <a:pt x="121259" y="157868"/>
                    <a:pt x="66275" y="139482"/>
                    <a:pt x="13070" y="116005"/>
                  </a:cubicBezTo>
                  <a:cubicBezTo>
                    <a:pt x="8725" y="113339"/>
                    <a:pt x="4345" y="110742"/>
                    <a:pt x="0" y="108179"/>
                  </a:cubicBezTo>
                  <a:cubicBezTo>
                    <a:pt x="3353" y="105411"/>
                    <a:pt x="6569" y="102506"/>
                    <a:pt x="9991" y="99806"/>
                  </a:cubicBezTo>
                  <a:cubicBezTo>
                    <a:pt x="31444" y="84496"/>
                    <a:pt x="52657" y="68708"/>
                    <a:pt x="74897" y="54560"/>
                  </a:cubicBezTo>
                  <a:cubicBezTo>
                    <a:pt x="112294" y="35252"/>
                    <a:pt x="151300" y="18985"/>
                    <a:pt x="192803" y="10202"/>
                  </a:cubicBezTo>
                  <a:cubicBezTo>
                    <a:pt x="245666" y="-733"/>
                    <a:pt x="299726" y="-187"/>
                    <a:pt x="353409" y="121"/>
                  </a:cubicBezTo>
                  <a:cubicBezTo>
                    <a:pt x="408359" y="360"/>
                    <a:pt x="462590" y="6614"/>
                    <a:pt x="516274" y="18917"/>
                  </a:cubicBezTo>
                  <a:cubicBezTo>
                    <a:pt x="541183" y="23359"/>
                    <a:pt x="565510" y="29511"/>
                    <a:pt x="588913" y="39318"/>
                  </a:cubicBezTo>
                  <a:cubicBezTo>
                    <a:pt x="615840" y="49297"/>
                    <a:pt x="642186" y="63821"/>
                    <a:pt x="661244" y="85692"/>
                  </a:cubicBezTo>
                  <a:cubicBezTo>
                    <a:pt x="665966" y="90853"/>
                    <a:pt x="670174" y="94680"/>
                    <a:pt x="674622" y="100558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5"/>
            <p:cNvSpPr/>
            <p:nvPr/>
          </p:nvSpPr>
          <p:spPr>
            <a:xfrm>
              <a:off x="9756110" y="2065182"/>
              <a:ext cx="891999" cy="1001246"/>
            </a:xfrm>
            <a:custGeom>
              <a:rect b="b" l="l" r="r" t="t"/>
              <a:pathLst>
                <a:path extrusionOk="0" h="1001246" w="891999">
                  <a:moveTo>
                    <a:pt x="848339" y="127810"/>
                  </a:moveTo>
                  <a:cubicBezTo>
                    <a:pt x="848579" y="120087"/>
                    <a:pt x="838280" y="115918"/>
                    <a:pt x="833113" y="121522"/>
                  </a:cubicBezTo>
                  <a:cubicBezTo>
                    <a:pt x="828528" y="126648"/>
                    <a:pt x="831026" y="134235"/>
                    <a:pt x="830000" y="140523"/>
                  </a:cubicBezTo>
                  <a:cubicBezTo>
                    <a:pt x="828255" y="164718"/>
                    <a:pt x="810702" y="183138"/>
                    <a:pt x="795613" y="200600"/>
                  </a:cubicBezTo>
                  <a:cubicBezTo>
                    <a:pt x="793252" y="203232"/>
                    <a:pt x="790789" y="205795"/>
                    <a:pt x="788291" y="208324"/>
                  </a:cubicBezTo>
                  <a:cubicBezTo>
                    <a:pt x="783775" y="200976"/>
                    <a:pt x="774195" y="193561"/>
                    <a:pt x="770397" y="188435"/>
                  </a:cubicBezTo>
                  <a:cubicBezTo>
                    <a:pt x="753973" y="170015"/>
                    <a:pt x="731973" y="157029"/>
                    <a:pt x="709767" y="146640"/>
                  </a:cubicBezTo>
                  <a:cubicBezTo>
                    <a:pt x="696389" y="140967"/>
                    <a:pt x="682635" y="136217"/>
                    <a:pt x="669051" y="131125"/>
                  </a:cubicBezTo>
                  <a:cubicBezTo>
                    <a:pt x="648214" y="123846"/>
                    <a:pt x="626077" y="121385"/>
                    <a:pt x="604692" y="116054"/>
                  </a:cubicBezTo>
                  <a:cubicBezTo>
                    <a:pt x="554019" y="105631"/>
                    <a:pt x="502183" y="100061"/>
                    <a:pt x="450450" y="100027"/>
                  </a:cubicBezTo>
                  <a:cubicBezTo>
                    <a:pt x="398066" y="99753"/>
                    <a:pt x="345341" y="99446"/>
                    <a:pt x="293744" y="109595"/>
                  </a:cubicBezTo>
                  <a:cubicBezTo>
                    <a:pt x="263703" y="115029"/>
                    <a:pt x="235133" y="125486"/>
                    <a:pt x="207316" y="137789"/>
                  </a:cubicBezTo>
                  <a:cubicBezTo>
                    <a:pt x="178849" y="148656"/>
                    <a:pt x="153154" y="164820"/>
                    <a:pt x="129750" y="184197"/>
                  </a:cubicBezTo>
                  <a:cubicBezTo>
                    <a:pt x="119212" y="192672"/>
                    <a:pt x="97485" y="205932"/>
                    <a:pt x="89137" y="220080"/>
                  </a:cubicBezTo>
                  <a:cubicBezTo>
                    <a:pt x="59677" y="201933"/>
                    <a:pt x="34529" y="181702"/>
                    <a:pt x="40414" y="140625"/>
                  </a:cubicBezTo>
                  <a:cubicBezTo>
                    <a:pt x="40209" y="138609"/>
                    <a:pt x="42604" y="129826"/>
                    <a:pt x="38772" y="130510"/>
                  </a:cubicBezTo>
                  <a:cubicBezTo>
                    <a:pt x="35248" y="133175"/>
                    <a:pt x="35008" y="138746"/>
                    <a:pt x="33742" y="142778"/>
                  </a:cubicBezTo>
                  <a:cubicBezTo>
                    <a:pt x="21938" y="185564"/>
                    <a:pt x="51397" y="213211"/>
                    <a:pt x="84484" y="234296"/>
                  </a:cubicBezTo>
                  <a:cubicBezTo>
                    <a:pt x="98649" y="244651"/>
                    <a:pt x="114251" y="252921"/>
                    <a:pt x="130708" y="259106"/>
                  </a:cubicBezTo>
                  <a:cubicBezTo>
                    <a:pt x="162700" y="271443"/>
                    <a:pt x="194520" y="284463"/>
                    <a:pt x="227811" y="293075"/>
                  </a:cubicBezTo>
                  <a:cubicBezTo>
                    <a:pt x="319884" y="318398"/>
                    <a:pt x="415892" y="324412"/>
                    <a:pt x="511011" y="325301"/>
                  </a:cubicBezTo>
                  <a:cubicBezTo>
                    <a:pt x="545842" y="326087"/>
                    <a:pt x="580331" y="320892"/>
                    <a:pt x="614409" y="314160"/>
                  </a:cubicBezTo>
                  <a:cubicBezTo>
                    <a:pt x="656152" y="308351"/>
                    <a:pt x="696286" y="292596"/>
                    <a:pt x="732452" y="271169"/>
                  </a:cubicBezTo>
                  <a:cubicBezTo>
                    <a:pt x="761330" y="254834"/>
                    <a:pt x="789147" y="236175"/>
                    <a:pt x="810634" y="210545"/>
                  </a:cubicBezTo>
                  <a:cubicBezTo>
                    <a:pt x="823328" y="196021"/>
                    <a:pt x="836261" y="181156"/>
                    <a:pt x="843207" y="162907"/>
                  </a:cubicBezTo>
                  <a:cubicBezTo>
                    <a:pt x="847484" y="151766"/>
                    <a:pt x="848339" y="139703"/>
                    <a:pt x="848339" y="127810"/>
                  </a:cubicBezTo>
                  <a:close/>
                  <a:moveTo>
                    <a:pt x="891861" y="251007"/>
                  </a:moveTo>
                  <a:cubicBezTo>
                    <a:pt x="891929" y="293792"/>
                    <a:pt x="891998" y="336578"/>
                    <a:pt x="890150" y="379330"/>
                  </a:cubicBezTo>
                  <a:cubicBezTo>
                    <a:pt x="885018" y="511480"/>
                    <a:pt x="874890" y="643425"/>
                    <a:pt x="843070" y="772295"/>
                  </a:cubicBezTo>
                  <a:cubicBezTo>
                    <a:pt x="839272" y="790714"/>
                    <a:pt x="834824" y="808963"/>
                    <a:pt x="829623" y="827041"/>
                  </a:cubicBezTo>
                  <a:cubicBezTo>
                    <a:pt x="829589" y="827109"/>
                    <a:pt x="829521" y="827144"/>
                    <a:pt x="829486" y="827178"/>
                  </a:cubicBezTo>
                  <a:cubicBezTo>
                    <a:pt x="829486" y="827246"/>
                    <a:pt x="829452" y="827315"/>
                    <a:pt x="829452" y="827349"/>
                  </a:cubicBezTo>
                  <a:cubicBezTo>
                    <a:pt x="829486" y="827417"/>
                    <a:pt x="829486" y="827485"/>
                    <a:pt x="829486" y="827554"/>
                  </a:cubicBezTo>
                  <a:cubicBezTo>
                    <a:pt x="829658" y="829160"/>
                    <a:pt x="829144" y="830800"/>
                    <a:pt x="828768" y="832406"/>
                  </a:cubicBezTo>
                  <a:cubicBezTo>
                    <a:pt x="828426" y="833739"/>
                    <a:pt x="828084" y="835072"/>
                    <a:pt x="827639" y="836371"/>
                  </a:cubicBezTo>
                  <a:cubicBezTo>
                    <a:pt x="827228" y="837669"/>
                    <a:pt x="826783" y="838934"/>
                    <a:pt x="826339" y="840198"/>
                  </a:cubicBezTo>
                  <a:cubicBezTo>
                    <a:pt x="826202" y="840540"/>
                    <a:pt x="826099" y="840882"/>
                    <a:pt x="825962" y="841223"/>
                  </a:cubicBezTo>
                  <a:cubicBezTo>
                    <a:pt x="825894" y="841428"/>
                    <a:pt x="825825" y="841599"/>
                    <a:pt x="825791" y="841770"/>
                  </a:cubicBezTo>
                  <a:cubicBezTo>
                    <a:pt x="825654" y="842112"/>
                    <a:pt x="825517" y="842419"/>
                    <a:pt x="825346" y="842761"/>
                  </a:cubicBezTo>
                  <a:cubicBezTo>
                    <a:pt x="825346" y="842795"/>
                    <a:pt x="825346" y="842795"/>
                    <a:pt x="825312" y="842829"/>
                  </a:cubicBezTo>
                  <a:cubicBezTo>
                    <a:pt x="825141" y="843137"/>
                    <a:pt x="824970" y="843445"/>
                    <a:pt x="824799" y="843752"/>
                  </a:cubicBezTo>
                  <a:cubicBezTo>
                    <a:pt x="824696" y="843923"/>
                    <a:pt x="824594" y="844060"/>
                    <a:pt x="824457" y="844196"/>
                  </a:cubicBezTo>
                  <a:cubicBezTo>
                    <a:pt x="824457" y="844231"/>
                    <a:pt x="824457" y="844231"/>
                    <a:pt x="824423" y="844231"/>
                  </a:cubicBezTo>
                  <a:cubicBezTo>
                    <a:pt x="817545" y="866136"/>
                    <a:pt x="809539" y="887665"/>
                    <a:pt x="800301" y="908717"/>
                  </a:cubicBezTo>
                  <a:cubicBezTo>
                    <a:pt x="792294" y="927171"/>
                    <a:pt x="787573" y="947743"/>
                    <a:pt x="775392" y="964010"/>
                  </a:cubicBezTo>
                  <a:cubicBezTo>
                    <a:pt x="761535" y="978431"/>
                    <a:pt x="740800" y="983181"/>
                    <a:pt x="722222" y="988786"/>
                  </a:cubicBezTo>
                  <a:cubicBezTo>
                    <a:pt x="697792" y="995826"/>
                    <a:pt x="672336" y="997637"/>
                    <a:pt x="647051" y="998765"/>
                  </a:cubicBezTo>
                  <a:cubicBezTo>
                    <a:pt x="609072" y="1000883"/>
                    <a:pt x="571024" y="1002148"/>
                    <a:pt x="533045" y="1000473"/>
                  </a:cubicBezTo>
                  <a:cubicBezTo>
                    <a:pt x="459756" y="996714"/>
                    <a:pt x="387289" y="985779"/>
                    <a:pt x="315710" y="969512"/>
                  </a:cubicBezTo>
                  <a:cubicBezTo>
                    <a:pt x="223979" y="950580"/>
                    <a:pt x="88555" y="911861"/>
                    <a:pt x="57864" y="812107"/>
                  </a:cubicBezTo>
                  <a:cubicBezTo>
                    <a:pt x="28473" y="718710"/>
                    <a:pt x="24983" y="619606"/>
                    <a:pt x="15095" y="522791"/>
                  </a:cubicBezTo>
                  <a:cubicBezTo>
                    <a:pt x="10852" y="486260"/>
                    <a:pt x="11810" y="449591"/>
                    <a:pt x="9621" y="412957"/>
                  </a:cubicBezTo>
                  <a:cubicBezTo>
                    <a:pt x="8526" y="388249"/>
                    <a:pt x="3736" y="363917"/>
                    <a:pt x="2025" y="339278"/>
                  </a:cubicBezTo>
                  <a:cubicBezTo>
                    <a:pt x="-1773" y="291605"/>
                    <a:pt x="177" y="243625"/>
                    <a:pt x="4522" y="196055"/>
                  </a:cubicBezTo>
                  <a:cubicBezTo>
                    <a:pt x="4865" y="170869"/>
                    <a:pt x="2504" y="145410"/>
                    <a:pt x="7944" y="120531"/>
                  </a:cubicBezTo>
                  <a:cubicBezTo>
                    <a:pt x="10579" y="93431"/>
                    <a:pt x="38601" y="84444"/>
                    <a:pt x="57898" y="70706"/>
                  </a:cubicBezTo>
                  <a:cubicBezTo>
                    <a:pt x="69634" y="62367"/>
                    <a:pt x="82396" y="55772"/>
                    <a:pt x="94817" y="48595"/>
                  </a:cubicBezTo>
                  <a:cubicBezTo>
                    <a:pt x="110384" y="39573"/>
                    <a:pt x="126089" y="30381"/>
                    <a:pt x="144121" y="27442"/>
                  </a:cubicBezTo>
                  <a:cubicBezTo>
                    <a:pt x="220113" y="9603"/>
                    <a:pt x="297884" y="0"/>
                    <a:pt x="375997" y="0"/>
                  </a:cubicBezTo>
                  <a:cubicBezTo>
                    <a:pt x="384414" y="0"/>
                    <a:pt x="392831" y="103"/>
                    <a:pt x="401214" y="342"/>
                  </a:cubicBezTo>
                  <a:cubicBezTo>
                    <a:pt x="413942" y="444"/>
                    <a:pt x="426670" y="444"/>
                    <a:pt x="439433" y="410"/>
                  </a:cubicBezTo>
                  <a:cubicBezTo>
                    <a:pt x="470261" y="342"/>
                    <a:pt x="501088" y="308"/>
                    <a:pt x="531882" y="2221"/>
                  </a:cubicBezTo>
                  <a:cubicBezTo>
                    <a:pt x="567979" y="5536"/>
                    <a:pt x="604076" y="9569"/>
                    <a:pt x="639934" y="14934"/>
                  </a:cubicBezTo>
                  <a:cubicBezTo>
                    <a:pt x="706791" y="24810"/>
                    <a:pt x="774605" y="36805"/>
                    <a:pt x="835303" y="67801"/>
                  </a:cubicBezTo>
                  <a:cubicBezTo>
                    <a:pt x="856174" y="79488"/>
                    <a:pt x="882041" y="91893"/>
                    <a:pt x="885599" y="118344"/>
                  </a:cubicBezTo>
                  <a:cubicBezTo>
                    <a:pt x="894495" y="161095"/>
                    <a:pt x="891348" y="207162"/>
                    <a:pt x="891861" y="25100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10609445" y="2332114"/>
              <a:ext cx="395706" cy="540220"/>
            </a:xfrm>
            <a:custGeom>
              <a:rect b="b" l="l" r="r" t="t"/>
              <a:pathLst>
                <a:path extrusionOk="0" h="540220" w="395706">
                  <a:moveTo>
                    <a:pt x="332743" y="123641"/>
                  </a:moveTo>
                  <a:cubicBezTo>
                    <a:pt x="379652" y="167008"/>
                    <a:pt x="399600" y="232963"/>
                    <a:pt x="395084" y="295638"/>
                  </a:cubicBezTo>
                  <a:cubicBezTo>
                    <a:pt x="391388" y="333878"/>
                    <a:pt x="372159" y="368667"/>
                    <a:pt x="351083" y="400141"/>
                  </a:cubicBezTo>
                  <a:cubicBezTo>
                    <a:pt x="338081" y="419689"/>
                    <a:pt x="320665" y="435853"/>
                    <a:pt x="300992" y="448566"/>
                  </a:cubicBezTo>
                  <a:cubicBezTo>
                    <a:pt x="280599" y="463226"/>
                    <a:pt x="256341" y="472317"/>
                    <a:pt x="231261" y="476076"/>
                  </a:cubicBezTo>
                  <a:cubicBezTo>
                    <a:pt x="215043" y="478092"/>
                    <a:pt x="198620" y="477784"/>
                    <a:pt x="182538" y="480929"/>
                  </a:cubicBezTo>
                  <a:cubicBezTo>
                    <a:pt x="144696" y="489506"/>
                    <a:pt x="106854" y="498152"/>
                    <a:pt x="69594" y="509190"/>
                  </a:cubicBezTo>
                  <a:cubicBezTo>
                    <a:pt x="44480" y="514453"/>
                    <a:pt x="21008" y="525389"/>
                    <a:pt x="103" y="540152"/>
                  </a:cubicBezTo>
                  <a:cubicBezTo>
                    <a:pt x="68" y="540186"/>
                    <a:pt x="34" y="540220"/>
                    <a:pt x="0" y="540220"/>
                  </a:cubicBezTo>
                  <a:cubicBezTo>
                    <a:pt x="5064" y="519545"/>
                    <a:pt x="9512" y="498733"/>
                    <a:pt x="14131" y="477955"/>
                  </a:cubicBezTo>
                  <a:cubicBezTo>
                    <a:pt x="21042" y="447712"/>
                    <a:pt x="26756" y="417297"/>
                    <a:pt x="31478" y="386745"/>
                  </a:cubicBezTo>
                  <a:cubicBezTo>
                    <a:pt x="37158" y="392657"/>
                    <a:pt x="49373" y="395596"/>
                    <a:pt x="55874" y="396451"/>
                  </a:cubicBezTo>
                  <a:cubicBezTo>
                    <a:pt x="75787" y="398467"/>
                    <a:pt x="95974" y="396963"/>
                    <a:pt x="115682" y="393819"/>
                  </a:cubicBezTo>
                  <a:cubicBezTo>
                    <a:pt x="147913" y="389001"/>
                    <a:pt x="179904" y="381038"/>
                    <a:pt x="209192" y="366549"/>
                  </a:cubicBezTo>
                  <a:cubicBezTo>
                    <a:pt x="233622" y="350658"/>
                    <a:pt x="261918" y="335280"/>
                    <a:pt x="278238" y="310333"/>
                  </a:cubicBezTo>
                  <a:cubicBezTo>
                    <a:pt x="299247" y="276330"/>
                    <a:pt x="295928" y="229682"/>
                    <a:pt x="266640" y="201489"/>
                  </a:cubicBezTo>
                  <a:cubicBezTo>
                    <a:pt x="246316" y="181941"/>
                    <a:pt x="219730" y="170527"/>
                    <a:pt x="194377" y="158908"/>
                  </a:cubicBezTo>
                  <a:cubicBezTo>
                    <a:pt x="176619" y="151766"/>
                    <a:pt x="159067" y="143359"/>
                    <a:pt x="140385" y="138814"/>
                  </a:cubicBezTo>
                  <a:cubicBezTo>
                    <a:pt x="127041" y="136149"/>
                    <a:pt x="113287" y="135978"/>
                    <a:pt x="99703" y="136730"/>
                  </a:cubicBezTo>
                  <a:cubicBezTo>
                    <a:pt x="88515" y="137345"/>
                    <a:pt x="66035" y="139839"/>
                    <a:pt x="53034" y="148144"/>
                  </a:cubicBezTo>
                  <a:cubicBezTo>
                    <a:pt x="53957" y="128186"/>
                    <a:pt x="54779" y="108228"/>
                    <a:pt x="55531" y="88305"/>
                  </a:cubicBezTo>
                  <a:cubicBezTo>
                    <a:pt x="56318" y="58882"/>
                    <a:pt x="56455" y="29458"/>
                    <a:pt x="56455" y="0"/>
                  </a:cubicBezTo>
                  <a:cubicBezTo>
                    <a:pt x="62785" y="5297"/>
                    <a:pt x="70312" y="9398"/>
                    <a:pt x="77669" y="12132"/>
                  </a:cubicBezTo>
                  <a:cubicBezTo>
                    <a:pt x="98095" y="19992"/>
                    <a:pt x="120301" y="19855"/>
                    <a:pt x="141583" y="23887"/>
                  </a:cubicBezTo>
                  <a:cubicBezTo>
                    <a:pt x="180246" y="33354"/>
                    <a:pt x="218020" y="46511"/>
                    <a:pt x="254254" y="62948"/>
                  </a:cubicBezTo>
                  <a:cubicBezTo>
                    <a:pt x="283542" y="78600"/>
                    <a:pt x="307971" y="101941"/>
                    <a:pt x="332743" y="12364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9896228" y="2993617"/>
              <a:ext cx="572900" cy="143723"/>
            </a:xfrm>
            <a:custGeom>
              <a:rect b="b" l="l" r="r" t="t"/>
              <a:pathLst>
                <a:path extrusionOk="0" h="143723" w="572900">
                  <a:moveTo>
                    <a:pt x="572900" y="80787"/>
                  </a:moveTo>
                  <a:cubicBezTo>
                    <a:pt x="569889" y="93226"/>
                    <a:pt x="568726" y="106076"/>
                    <a:pt x="565202" y="118378"/>
                  </a:cubicBezTo>
                  <a:cubicBezTo>
                    <a:pt x="524896" y="131296"/>
                    <a:pt x="482948" y="141514"/>
                    <a:pt x="440453" y="143564"/>
                  </a:cubicBezTo>
                  <a:cubicBezTo>
                    <a:pt x="399018" y="144419"/>
                    <a:pt x="357686" y="141890"/>
                    <a:pt x="316902" y="134474"/>
                  </a:cubicBezTo>
                  <a:cubicBezTo>
                    <a:pt x="288298" y="132560"/>
                    <a:pt x="260789" y="124461"/>
                    <a:pt x="232801" y="118925"/>
                  </a:cubicBezTo>
                  <a:cubicBezTo>
                    <a:pt x="198483" y="111304"/>
                    <a:pt x="162933" y="101770"/>
                    <a:pt x="128341" y="94251"/>
                  </a:cubicBezTo>
                  <a:cubicBezTo>
                    <a:pt x="108086" y="88989"/>
                    <a:pt x="90020" y="80787"/>
                    <a:pt x="69491" y="73713"/>
                  </a:cubicBezTo>
                  <a:cubicBezTo>
                    <a:pt x="53957" y="68416"/>
                    <a:pt x="37979" y="62846"/>
                    <a:pt x="22377" y="55225"/>
                  </a:cubicBezTo>
                  <a:cubicBezTo>
                    <a:pt x="10812" y="50099"/>
                    <a:pt x="8554" y="35507"/>
                    <a:pt x="4824" y="24263"/>
                  </a:cubicBezTo>
                  <a:cubicBezTo>
                    <a:pt x="2840" y="16267"/>
                    <a:pt x="1608" y="8099"/>
                    <a:pt x="0" y="0"/>
                  </a:cubicBezTo>
                  <a:cubicBezTo>
                    <a:pt x="52315" y="29731"/>
                    <a:pt x="115442" y="46613"/>
                    <a:pt x="169673" y="57959"/>
                  </a:cubicBezTo>
                  <a:cubicBezTo>
                    <a:pt x="255930" y="77335"/>
                    <a:pt x="343932" y="90595"/>
                    <a:pt x="432515" y="90595"/>
                  </a:cubicBezTo>
                  <a:cubicBezTo>
                    <a:pt x="432960" y="90595"/>
                    <a:pt x="433439" y="90595"/>
                    <a:pt x="433884" y="90595"/>
                  </a:cubicBezTo>
                  <a:cubicBezTo>
                    <a:pt x="480006" y="89262"/>
                    <a:pt x="527599" y="90116"/>
                    <a:pt x="572900" y="807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7" name="Google Shape;1407;p35"/>
            <p:cNvGrpSpPr/>
            <p:nvPr/>
          </p:nvGrpSpPr>
          <p:grpSpPr>
            <a:xfrm>
              <a:off x="9740251" y="1446328"/>
              <a:ext cx="1282715" cy="1708704"/>
              <a:chOff x="9740251" y="1446328"/>
              <a:chExt cx="1282715" cy="1708704"/>
            </a:xfrm>
          </p:grpSpPr>
          <p:sp>
            <p:nvSpPr>
              <p:cNvPr id="1408" name="Google Shape;1408;p35"/>
              <p:cNvSpPr/>
              <p:nvPr/>
            </p:nvSpPr>
            <p:spPr>
              <a:xfrm>
                <a:off x="9787174" y="2165118"/>
                <a:ext cx="817244" cy="225443"/>
              </a:xfrm>
              <a:custGeom>
                <a:rect b="b" l="l" r="r" t="t"/>
                <a:pathLst>
                  <a:path extrusionOk="0" h="225443" w="817244">
                    <a:moveTo>
                      <a:pt x="817241" y="27874"/>
                    </a:moveTo>
                    <a:cubicBezTo>
                      <a:pt x="817480" y="20151"/>
                      <a:pt x="807181" y="15982"/>
                      <a:pt x="802015" y="21586"/>
                    </a:cubicBezTo>
                    <a:cubicBezTo>
                      <a:pt x="797430" y="26712"/>
                      <a:pt x="799928" y="34299"/>
                      <a:pt x="798901" y="40553"/>
                    </a:cubicBezTo>
                    <a:cubicBezTo>
                      <a:pt x="797156" y="64748"/>
                      <a:pt x="779604" y="83168"/>
                      <a:pt x="764515" y="100665"/>
                    </a:cubicBezTo>
                    <a:cubicBezTo>
                      <a:pt x="762120" y="103296"/>
                      <a:pt x="759691" y="105859"/>
                      <a:pt x="757193" y="108388"/>
                    </a:cubicBezTo>
                    <a:cubicBezTo>
                      <a:pt x="752711" y="101041"/>
                      <a:pt x="743130" y="93591"/>
                      <a:pt x="739298" y="88499"/>
                    </a:cubicBezTo>
                    <a:cubicBezTo>
                      <a:pt x="722841" y="70079"/>
                      <a:pt x="700875" y="57093"/>
                      <a:pt x="678669" y="46704"/>
                    </a:cubicBezTo>
                    <a:cubicBezTo>
                      <a:pt x="665325" y="41031"/>
                      <a:pt x="651536" y="36281"/>
                      <a:pt x="637953" y="31189"/>
                    </a:cubicBezTo>
                    <a:cubicBezTo>
                      <a:pt x="617116" y="23910"/>
                      <a:pt x="594978" y="21450"/>
                      <a:pt x="573594" y="16118"/>
                    </a:cubicBezTo>
                    <a:cubicBezTo>
                      <a:pt x="522921" y="5696"/>
                      <a:pt x="471085" y="125"/>
                      <a:pt x="419351" y="91"/>
                    </a:cubicBezTo>
                    <a:cubicBezTo>
                      <a:pt x="366968" y="-182"/>
                      <a:pt x="314242" y="-490"/>
                      <a:pt x="262646" y="9660"/>
                    </a:cubicBezTo>
                    <a:cubicBezTo>
                      <a:pt x="232605" y="15093"/>
                      <a:pt x="204035" y="25550"/>
                      <a:pt x="176218" y="37853"/>
                    </a:cubicBezTo>
                    <a:cubicBezTo>
                      <a:pt x="147751" y="48720"/>
                      <a:pt x="122055" y="64885"/>
                      <a:pt x="98652" y="84261"/>
                    </a:cubicBezTo>
                    <a:cubicBezTo>
                      <a:pt x="88114" y="92736"/>
                      <a:pt x="66421" y="105996"/>
                      <a:pt x="58073" y="120178"/>
                    </a:cubicBezTo>
                    <a:cubicBezTo>
                      <a:pt x="28613" y="102032"/>
                      <a:pt x="3465" y="81801"/>
                      <a:pt x="9316" y="40689"/>
                    </a:cubicBezTo>
                    <a:cubicBezTo>
                      <a:pt x="9111" y="38673"/>
                      <a:pt x="11506" y="29891"/>
                      <a:pt x="7674" y="30574"/>
                    </a:cubicBezTo>
                    <a:cubicBezTo>
                      <a:pt x="4184" y="33240"/>
                      <a:pt x="3910" y="38810"/>
                      <a:pt x="2644" y="42842"/>
                    </a:cubicBezTo>
                    <a:cubicBezTo>
                      <a:pt x="-9126" y="85662"/>
                      <a:pt x="20299" y="113275"/>
                      <a:pt x="53385" y="134360"/>
                    </a:cubicBezTo>
                    <a:cubicBezTo>
                      <a:pt x="67550" y="144749"/>
                      <a:pt x="83152" y="153019"/>
                      <a:pt x="99576" y="159170"/>
                    </a:cubicBezTo>
                    <a:cubicBezTo>
                      <a:pt x="131601" y="171507"/>
                      <a:pt x="163421" y="184527"/>
                      <a:pt x="196679" y="193139"/>
                    </a:cubicBezTo>
                    <a:cubicBezTo>
                      <a:pt x="288752" y="218496"/>
                      <a:pt x="384760" y="224476"/>
                      <a:pt x="479878" y="225365"/>
                    </a:cubicBezTo>
                    <a:cubicBezTo>
                      <a:pt x="514709" y="226151"/>
                      <a:pt x="549198" y="220957"/>
                      <a:pt x="583277" y="214224"/>
                    </a:cubicBezTo>
                    <a:cubicBezTo>
                      <a:pt x="625054" y="208449"/>
                      <a:pt x="665154" y="192695"/>
                      <a:pt x="701319" y="171234"/>
                    </a:cubicBezTo>
                    <a:cubicBezTo>
                      <a:pt x="730197" y="154898"/>
                      <a:pt x="758048" y="136274"/>
                      <a:pt x="779501" y="110609"/>
                    </a:cubicBezTo>
                    <a:cubicBezTo>
                      <a:pt x="792195" y="96085"/>
                      <a:pt x="805128" y="81220"/>
                      <a:pt x="812074" y="62971"/>
                    </a:cubicBezTo>
                    <a:cubicBezTo>
                      <a:pt x="816420" y="51830"/>
                      <a:pt x="817275" y="39767"/>
                      <a:pt x="817241" y="27874"/>
                    </a:cubicBezTo>
                    <a:close/>
                    <a:moveTo>
                      <a:pt x="621906" y="187774"/>
                    </a:moveTo>
                    <a:cubicBezTo>
                      <a:pt x="593678" y="195770"/>
                      <a:pt x="564116" y="199495"/>
                      <a:pt x="535136" y="204416"/>
                    </a:cubicBezTo>
                    <a:cubicBezTo>
                      <a:pt x="504821" y="208688"/>
                      <a:pt x="474096" y="207800"/>
                      <a:pt x="443542" y="207150"/>
                    </a:cubicBezTo>
                    <a:cubicBezTo>
                      <a:pt x="377164" y="205032"/>
                      <a:pt x="310752" y="200691"/>
                      <a:pt x="245572" y="187193"/>
                    </a:cubicBezTo>
                    <a:cubicBezTo>
                      <a:pt x="188878" y="175676"/>
                      <a:pt x="133894" y="157256"/>
                      <a:pt x="80723" y="133779"/>
                    </a:cubicBezTo>
                    <a:cubicBezTo>
                      <a:pt x="76378" y="131113"/>
                      <a:pt x="71998" y="128516"/>
                      <a:pt x="67619" y="125919"/>
                    </a:cubicBezTo>
                    <a:cubicBezTo>
                      <a:pt x="70938" y="123151"/>
                      <a:pt x="74188" y="120246"/>
                      <a:pt x="77610" y="117581"/>
                    </a:cubicBezTo>
                    <a:cubicBezTo>
                      <a:pt x="99062" y="102271"/>
                      <a:pt x="120276" y="86482"/>
                      <a:pt x="142516" y="72334"/>
                    </a:cubicBezTo>
                    <a:cubicBezTo>
                      <a:pt x="179913" y="53026"/>
                      <a:pt x="218919" y="36794"/>
                      <a:pt x="260422" y="27977"/>
                    </a:cubicBezTo>
                    <a:cubicBezTo>
                      <a:pt x="313250" y="17075"/>
                      <a:pt x="367310" y="17588"/>
                      <a:pt x="421028" y="17896"/>
                    </a:cubicBezTo>
                    <a:cubicBezTo>
                      <a:pt x="475978" y="18135"/>
                      <a:pt x="530209" y="24423"/>
                      <a:pt x="583893" y="36691"/>
                    </a:cubicBezTo>
                    <a:cubicBezTo>
                      <a:pt x="608801" y="41134"/>
                      <a:pt x="633128" y="47285"/>
                      <a:pt x="656532" y="57093"/>
                    </a:cubicBezTo>
                    <a:cubicBezTo>
                      <a:pt x="683459" y="67072"/>
                      <a:pt x="709805" y="81630"/>
                      <a:pt x="728863" y="103467"/>
                    </a:cubicBezTo>
                    <a:cubicBezTo>
                      <a:pt x="733619" y="108627"/>
                      <a:pt x="737827" y="112455"/>
                      <a:pt x="742275" y="118332"/>
                    </a:cubicBezTo>
                    <a:cubicBezTo>
                      <a:pt x="742720" y="119187"/>
                      <a:pt x="743336" y="119973"/>
                      <a:pt x="743986" y="120690"/>
                    </a:cubicBezTo>
                    <a:cubicBezTo>
                      <a:pt x="708847" y="151105"/>
                      <a:pt x="665393" y="171951"/>
                      <a:pt x="621906" y="1877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35"/>
              <p:cNvSpPr/>
              <p:nvPr/>
            </p:nvSpPr>
            <p:spPr>
              <a:xfrm>
                <a:off x="9740251" y="2047471"/>
                <a:ext cx="1282715" cy="1107561"/>
              </a:xfrm>
              <a:custGeom>
                <a:rect b="b" l="l" r="r" t="t"/>
                <a:pathLst>
                  <a:path extrusionOk="0" h="1107561" w="1282715">
                    <a:moveTo>
                      <a:pt x="1239916" y="424483"/>
                    </a:moveTo>
                    <a:cubicBezTo>
                      <a:pt x="1215589" y="393145"/>
                      <a:pt x="1183701" y="368301"/>
                      <a:pt x="1152120" y="344584"/>
                    </a:cubicBezTo>
                    <a:cubicBezTo>
                      <a:pt x="1118589" y="322645"/>
                      <a:pt x="1079173" y="311367"/>
                      <a:pt x="1041194" y="299714"/>
                    </a:cubicBezTo>
                    <a:cubicBezTo>
                      <a:pt x="1015704" y="290931"/>
                      <a:pt x="988640" y="291068"/>
                      <a:pt x="962328" y="286455"/>
                    </a:cubicBezTo>
                    <a:cubicBezTo>
                      <a:pt x="949224" y="283516"/>
                      <a:pt x="935264" y="278082"/>
                      <a:pt x="925649" y="268343"/>
                    </a:cubicBezTo>
                    <a:cubicBezTo>
                      <a:pt x="925615" y="250914"/>
                      <a:pt x="925581" y="233485"/>
                      <a:pt x="925615" y="216057"/>
                    </a:cubicBezTo>
                    <a:cubicBezTo>
                      <a:pt x="926026" y="195860"/>
                      <a:pt x="925376" y="175731"/>
                      <a:pt x="922673" y="155706"/>
                    </a:cubicBezTo>
                    <a:cubicBezTo>
                      <a:pt x="920654" y="140737"/>
                      <a:pt x="919046" y="125154"/>
                      <a:pt x="911929" y="111587"/>
                    </a:cubicBezTo>
                    <a:cubicBezTo>
                      <a:pt x="898756" y="88520"/>
                      <a:pt x="872547" y="76456"/>
                      <a:pt x="849657" y="64871"/>
                    </a:cubicBezTo>
                    <a:cubicBezTo>
                      <a:pt x="770415" y="27383"/>
                      <a:pt x="681660" y="17575"/>
                      <a:pt x="595575" y="6742"/>
                    </a:cubicBezTo>
                    <a:cubicBezTo>
                      <a:pt x="546852" y="-25"/>
                      <a:pt x="497753" y="10"/>
                      <a:pt x="448689" y="44"/>
                    </a:cubicBezTo>
                    <a:cubicBezTo>
                      <a:pt x="442598" y="78"/>
                      <a:pt x="436542" y="78"/>
                      <a:pt x="430486" y="78"/>
                    </a:cubicBezTo>
                    <a:cubicBezTo>
                      <a:pt x="377042" y="-93"/>
                      <a:pt x="323290" y="-640"/>
                      <a:pt x="270325" y="7220"/>
                    </a:cubicBezTo>
                    <a:cubicBezTo>
                      <a:pt x="228171" y="12688"/>
                      <a:pt x="186223" y="20104"/>
                      <a:pt x="144994" y="30322"/>
                    </a:cubicBezTo>
                    <a:cubicBezTo>
                      <a:pt x="125765" y="35140"/>
                      <a:pt x="109239" y="47067"/>
                      <a:pt x="91960" y="56294"/>
                    </a:cubicBezTo>
                    <a:cubicBezTo>
                      <a:pt x="75400" y="64940"/>
                      <a:pt x="60482" y="76217"/>
                      <a:pt x="44504" y="85752"/>
                    </a:cubicBezTo>
                    <a:cubicBezTo>
                      <a:pt x="7757" y="104206"/>
                      <a:pt x="3343" y="133219"/>
                      <a:pt x="4301" y="170776"/>
                    </a:cubicBezTo>
                    <a:cubicBezTo>
                      <a:pt x="4677" y="236356"/>
                      <a:pt x="-5074" y="302038"/>
                      <a:pt x="3617" y="367447"/>
                    </a:cubicBezTo>
                    <a:cubicBezTo>
                      <a:pt x="9194" y="413855"/>
                      <a:pt x="10049" y="460775"/>
                      <a:pt x="13539" y="507389"/>
                    </a:cubicBezTo>
                    <a:cubicBezTo>
                      <a:pt x="16105" y="538555"/>
                      <a:pt x="11760" y="570610"/>
                      <a:pt x="19869" y="601059"/>
                    </a:cubicBezTo>
                    <a:cubicBezTo>
                      <a:pt x="29175" y="673849"/>
                      <a:pt x="31913" y="748348"/>
                      <a:pt x="52544" y="819293"/>
                    </a:cubicBezTo>
                    <a:cubicBezTo>
                      <a:pt x="65033" y="873937"/>
                      <a:pt x="101199" y="912622"/>
                      <a:pt x="146944" y="940644"/>
                    </a:cubicBezTo>
                    <a:cubicBezTo>
                      <a:pt x="146602" y="944199"/>
                      <a:pt x="147184" y="948573"/>
                      <a:pt x="147218" y="950726"/>
                    </a:cubicBezTo>
                    <a:cubicBezTo>
                      <a:pt x="148039" y="967915"/>
                      <a:pt x="150640" y="985070"/>
                      <a:pt x="157106" y="1001098"/>
                    </a:cubicBezTo>
                    <a:cubicBezTo>
                      <a:pt x="165763" y="1019791"/>
                      <a:pt x="201860" y="1027925"/>
                      <a:pt x="220268" y="1035819"/>
                    </a:cubicBezTo>
                    <a:cubicBezTo>
                      <a:pt x="238675" y="1042619"/>
                      <a:pt x="256775" y="1050445"/>
                      <a:pt x="275662" y="1055947"/>
                    </a:cubicBezTo>
                    <a:cubicBezTo>
                      <a:pt x="293830" y="1061244"/>
                      <a:pt x="312580" y="1064115"/>
                      <a:pt x="330920" y="1068899"/>
                    </a:cubicBezTo>
                    <a:cubicBezTo>
                      <a:pt x="350901" y="1074401"/>
                      <a:pt x="370952" y="1079630"/>
                      <a:pt x="391310" y="1083525"/>
                    </a:cubicBezTo>
                    <a:cubicBezTo>
                      <a:pt x="412899" y="1088002"/>
                      <a:pt x="434387" y="1094461"/>
                      <a:pt x="456456" y="1096648"/>
                    </a:cubicBezTo>
                    <a:cubicBezTo>
                      <a:pt x="475171" y="1098186"/>
                      <a:pt x="493442" y="1102423"/>
                      <a:pt x="512090" y="1104337"/>
                    </a:cubicBezTo>
                    <a:cubicBezTo>
                      <a:pt x="540420" y="1107345"/>
                      <a:pt x="568853" y="1107720"/>
                      <a:pt x="597320" y="1107515"/>
                    </a:cubicBezTo>
                    <a:cubicBezTo>
                      <a:pt x="642792" y="1104952"/>
                      <a:pt x="688367" y="1094837"/>
                      <a:pt x="731238" y="1079595"/>
                    </a:cubicBezTo>
                    <a:cubicBezTo>
                      <a:pt x="739963" y="1073922"/>
                      <a:pt x="740032" y="1061859"/>
                      <a:pt x="742119" y="1052666"/>
                    </a:cubicBezTo>
                    <a:cubicBezTo>
                      <a:pt x="743898" y="1042380"/>
                      <a:pt x="745882" y="1032606"/>
                      <a:pt x="748483" y="1022252"/>
                    </a:cubicBezTo>
                    <a:cubicBezTo>
                      <a:pt x="748483" y="1022217"/>
                      <a:pt x="748483" y="1022149"/>
                      <a:pt x="748483" y="1022115"/>
                    </a:cubicBezTo>
                    <a:cubicBezTo>
                      <a:pt x="759295" y="1019073"/>
                      <a:pt x="769936" y="1015383"/>
                      <a:pt x="780337" y="1010735"/>
                    </a:cubicBezTo>
                    <a:cubicBezTo>
                      <a:pt x="807846" y="1000415"/>
                      <a:pt x="818521" y="972187"/>
                      <a:pt x="827588" y="946625"/>
                    </a:cubicBezTo>
                    <a:cubicBezTo>
                      <a:pt x="839358" y="916518"/>
                      <a:pt x="852394" y="886855"/>
                      <a:pt x="861154" y="855688"/>
                    </a:cubicBezTo>
                    <a:cubicBezTo>
                      <a:pt x="861290" y="855244"/>
                      <a:pt x="861393" y="854800"/>
                      <a:pt x="861530" y="854356"/>
                    </a:cubicBezTo>
                    <a:cubicBezTo>
                      <a:pt x="863343" y="852168"/>
                      <a:pt x="865191" y="850152"/>
                      <a:pt x="867175" y="848888"/>
                    </a:cubicBezTo>
                    <a:cubicBezTo>
                      <a:pt x="879185" y="838772"/>
                      <a:pt x="892632" y="830468"/>
                      <a:pt x="906694" y="823462"/>
                    </a:cubicBezTo>
                    <a:cubicBezTo>
                      <a:pt x="934477" y="811057"/>
                      <a:pt x="965031" y="805897"/>
                      <a:pt x="994114" y="797114"/>
                    </a:cubicBezTo>
                    <a:cubicBezTo>
                      <a:pt x="1022581" y="791886"/>
                      <a:pt x="1050124" y="781839"/>
                      <a:pt x="1079207" y="780267"/>
                    </a:cubicBezTo>
                    <a:cubicBezTo>
                      <a:pt x="1151641" y="780062"/>
                      <a:pt x="1217163" y="733209"/>
                      <a:pt x="1250420" y="670466"/>
                    </a:cubicBezTo>
                    <a:cubicBezTo>
                      <a:pt x="1267597" y="641931"/>
                      <a:pt x="1280461" y="610047"/>
                      <a:pt x="1282412" y="576488"/>
                    </a:cubicBezTo>
                    <a:cubicBezTo>
                      <a:pt x="1284944" y="523074"/>
                      <a:pt x="1271702" y="468054"/>
                      <a:pt x="1239916" y="424483"/>
                    </a:cubicBezTo>
                    <a:close/>
                    <a:moveTo>
                      <a:pt x="907755" y="656865"/>
                    </a:moveTo>
                    <a:cubicBezTo>
                      <a:pt x="907652" y="656831"/>
                      <a:pt x="907549" y="656831"/>
                      <a:pt x="907481" y="656831"/>
                    </a:cubicBezTo>
                    <a:cubicBezTo>
                      <a:pt x="906591" y="655908"/>
                      <a:pt x="905702" y="654985"/>
                      <a:pt x="904812" y="654097"/>
                    </a:cubicBezTo>
                    <a:cubicBezTo>
                      <a:pt x="904333" y="653516"/>
                      <a:pt x="903888" y="652901"/>
                      <a:pt x="903444" y="652286"/>
                    </a:cubicBezTo>
                    <a:cubicBezTo>
                      <a:pt x="913058" y="584245"/>
                      <a:pt x="918190" y="515590"/>
                      <a:pt x="921612" y="446867"/>
                    </a:cubicBezTo>
                    <a:cubicBezTo>
                      <a:pt x="948676" y="433915"/>
                      <a:pt x="989187" y="433573"/>
                      <a:pt x="1017072" y="443108"/>
                    </a:cubicBezTo>
                    <a:cubicBezTo>
                      <a:pt x="1042665" y="453155"/>
                      <a:pt x="1068122" y="463544"/>
                      <a:pt x="1092243" y="476871"/>
                    </a:cubicBezTo>
                    <a:cubicBezTo>
                      <a:pt x="1112909" y="487260"/>
                      <a:pt x="1131488" y="502707"/>
                      <a:pt x="1140145" y="524681"/>
                    </a:cubicBezTo>
                    <a:cubicBezTo>
                      <a:pt x="1151230" y="566065"/>
                      <a:pt x="1131728" y="596514"/>
                      <a:pt x="1096999" y="617736"/>
                    </a:cubicBezTo>
                    <a:cubicBezTo>
                      <a:pt x="1061929" y="645383"/>
                      <a:pt x="1017483" y="656284"/>
                      <a:pt x="973824" y="662025"/>
                    </a:cubicBezTo>
                    <a:cubicBezTo>
                      <a:pt x="957162" y="664281"/>
                      <a:pt x="939883" y="665340"/>
                      <a:pt x="923220" y="662743"/>
                    </a:cubicBezTo>
                    <a:cubicBezTo>
                      <a:pt x="917609" y="661854"/>
                      <a:pt x="913263" y="657958"/>
                      <a:pt x="907755" y="656865"/>
                    </a:cubicBezTo>
                    <a:close/>
                    <a:moveTo>
                      <a:pt x="721179" y="1064525"/>
                    </a:moveTo>
                    <a:cubicBezTo>
                      <a:pt x="680839" y="1077442"/>
                      <a:pt x="638925" y="1087660"/>
                      <a:pt x="596430" y="1089711"/>
                    </a:cubicBezTo>
                    <a:cubicBezTo>
                      <a:pt x="554995" y="1090531"/>
                      <a:pt x="513663" y="1088036"/>
                      <a:pt x="472879" y="1080621"/>
                    </a:cubicBezTo>
                    <a:cubicBezTo>
                      <a:pt x="444275" y="1078707"/>
                      <a:pt x="416766" y="1070608"/>
                      <a:pt x="388778" y="1065071"/>
                    </a:cubicBezTo>
                    <a:cubicBezTo>
                      <a:pt x="354460" y="1057451"/>
                      <a:pt x="318910" y="1047916"/>
                      <a:pt x="284319" y="1040398"/>
                    </a:cubicBezTo>
                    <a:cubicBezTo>
                      <a:pt x="264063" y="1035135"/>
                      <a:pt x="245997" y="1026933"/>
                      <a:pt x="225468" y="1019825"/>
                    </a:cubicBezTo>
                    <a:cubicBezTo>
                      <a:pt x="209935" y="1014528"/>
                      <a:pt x="193956" y="1008958"/>
                      <a:pt x="178354" y="1001337"/>
                    </a:cubicBezTo>
                    <a:cubicBezTo>
                      <a:pt x="166789" y="996211"/>
                      <a:pt x="164531" y="981619"/>
                      <a:pt x="160801" y="970376"/>
                    </a:cubicBezTo>
                    <a:cubicBezTo>
                      <a:pt x="158817" y="962345"/>
                      <a:pt x="157551" y="954143"/>
                      <a:pt x="155943" y="946044"/>
                    </a:cubicBezTo>
                    <a:cubicBezTo>
                      <a:pt x="208292" y="975809"/>
                      <a:pt x="271385" y="992725"/>
                      <a:pt x="325651" y="1004071"/>
                    </a:cubicBezTo>
                    <a:cubicBezTo>
                      <a:pt x="411907" y="1023448"/>
                      <a:pt x="499909" y="1036707"/>
                      <a:pt x="588492" y="1036707"/>
                    </a:cubicBezTo>
                    <a:cubicBezTo>
                      <a:pt x="588971" y="1036707"/>
                      <a:pt x="589416" y="1036707"/>
                      <a:pt x="589895" y="1036707"/>
                    </a:cubicBezTo>
                    <a:cubicBezTo>
                      <a:pt x="635983" y="1035443"/>
                      <a:pt x="683576" y="1036229"/>
                      <a:pt x="728912" y="1026899"/>
                    </a:cubicBezTo>
                    <a:cubicBezTo>
                      <a:pt x="725901" y="1039304"/>
                      <a:pt x="724703" y="1052188"/>
                      <a:pt x="721179" y="1064525"/>
                    </a:cubicBezTo>
                    <a:close/>
                    <a:moveTo>
                      <a:pt x="816229" y="926394"/>
                    </a:moveTo>
                    <a:cubicBezTo>
                      <a:pt x="808223" y="944848"/>
                      <a:pt x="803501" y="965421"/>
                      <a:pt x="791320" y="981687"/>
                    </a:cubicBezTo>
                    <a:cubicBezTo>
                      <a:pt x="777463" y="996109"/>
                      <a:pt x="756729" y="1000859"/>
                      <a:pt x="738150" y="1006463"/>
                    </a:cubicBezTo>
                    <a:cubicBezTo>
                      <a:pt x="713720" y="1013503"/>
                      <a:pt x="688264" y="1015314"/>
                      <a:pt x="662979" y="1016442"/>
                    </a:cubicBezTo>
                    <a:cubicBezTo>
                      <a:pt x="625000" y="1018561"/>
                      <a:pt x="586953" y="1019825"/>
                      <a:pt x="548974" y="1018151"/>
                    </a:cubicBezTo>
                    <a:cubicBezTo>
                      <a:pt x="475684" y="1014392"/>
                      <a:pt x="403217" y="1003456"/>
                      <a:pt x="331638" y="987189"/>
                    </a:cubicBezTo>
                    <a:cubicBezTo>
                      <a:pt x="239907" y="968257"/>
                      <a:pt x="104483" y="929538"/>
                      <a:pt x="73792" y="829785"/>
                    </a:cubicBezTo>
                    <a:cubicBezTo>
                      <a:pt x="44401" y="736387"/>
                      <a:pt x="40911" y="637283"/>
                      <a:pt x="31023" y="540469"/>
                    </a:cubicBezTo>
                    <a:cubicBezTo>
                      <a:pt x="26780" y="503937"/>
                      <a:pt x="27738" y="467268"/>
                      <a:pt x="25549" y="430634"/>
                    </a:cubicBezTo>
                    <a:cubicBezTo>
                      <a:pt x="24454" y="405926"/>
                      <a:pt x="19664" y="381595"/>
                      <a:pt x="17953" y="356955"/>
                    </a:cubicBezTo>
                    <a:cubicBezTo>
                      <a:pt x="14155" y="309283"/>
                      <a:pt x="16105" y="261303"/>
                      <a:pt x="20451" y="213733"/>
                    </a:cubicBezTo>
                    <a:cubicBezTo>
                      <a:pt x="20793" y="188547"/>
                      <a:pt x="18432" y="163087"/>
                      <a:pt x="23872" y="138209"/>
                    </a:cubicBezTo>
                    <a:cubicBezTo>
                      <a:pt x="26507" y="111109"/>
                      <a:pt x="54529" y="102121"/>
                      <a:pt x="73826" y="88383"/>
                    </a:cubicBezTo>
                    <a:cubicBezTo>
                      <a:pt x="85562" y="80045"/>
                      <a:pt x="98324" y="73449"/>
                      <a:pt x="110745" y="66273"/>
                    </a:cubicBezTo>
                    <a:cubicBezTo>
                      <a:pt x="126313" y="57251"/>
                      <a:pt x="142017" y="48058"/>
                      <a:pt x="160049" y="45119"/>
                    </a:cubicBezTo>
                    <a:cubicBezTo>
                      <a:pt x="236041" y="27280"/>
                      <a:pt x="313812" y="17677"/>
                      <a:pt x="391891" y="17677"/>
                    </a:cubicBezTo>
                    <a:cubicBezTo>
                      <a:pt x="400308" y="17677"/>
                      <a:pt x="408725" y="17780"/>
                      <a:pt x="417142" y="18019"/>
                    </a:cubicBezTo>
                    <a:cubicBezTo>
                      <a:pt x="429870" y="18122"/>
                      <a:pt x="442598" y="18122"/>
                      <a:pt x="455361" y="18088"/>
                    </a:cubicBezTo>
                    <a:cubicBezTo>
                      <a:pt x="486189" y="18019"/>
                      <a:pt x="517017" y="17985"/>
                      <a:pt x="547810" y="19899"/>
                    </a:cubicBezTo>
                    <a:cubicBezTo>
                      <a:pt x="583907" y="23214"/>
                      <a:pt x="620004" y="27246"/>
                      <a:pt x="655862" y="32611"/>
                    </a:cubicBezTo>
                    <a:cubicBezTo>
                      <a:pt x="722719" y="42488"/>
                      <a:pt x="790533" y="54483"/>
                      <a:pt x="851231" y="85478"/>
                    </a:cubicBezTo>
                    <a:cubicBezTo>
                      <a:pt x="872102" y="97166"/>
                      <a:pt x="897969" y="109571"/>
                      <a:pt x="901528" y="136021"/>
                    </a:cubicBezTo>
                    <a:cubicBezTo>
                      <a:pt x="910423" y="178875"/>
                      <a:pt x="907276" y="224942"/>
                      <a:pt x="907789" y="268787"/>
                    </a:cubicBezTo>
                    <a:cubicBezTo>
                      <a:pt x="907857" y="311572"/>
                      <a:pt x="907926" y="354358"/>
                      <a:pt x="906078" y="397110"/>
                    </a:cubicBezTo>
                    <a:cubicBezTo>
                      <a:pt x="900946" y="529260"/>
                      <a:pt x="890818" y="661205"/>
                      <a:pt x="858998" y="790075"/>
                    </a:cubicBezTo>
                    <a:cubicBezTo>
                      <a:pt x="855200" y="808494"/>
                      <a:pt x="850752" y="826777"/>
                      <a:pt x="845551" y="844821"/>
                    </a:cubicBezTo>
                    <a:cubicBezTo>
                      <a:pt x="845517" y="844855"/>
                      <a:pt x="845483" y="844889"/>
                      <a:pt x="845415" y="844958"/>
                    </a:cubicBezTo>
                    <a:cubicBezTo>
                      <a:pt x="845415" y="845026"/>
                      <a:pt x="845380" y="845094"/>
                      <a:pt x="845380" y="845129"/>
                    </a:cubicBezTo>
                    <a:cubicBezTo>
                      <a:pt x="845415" y="845402"/>
                      <a:pt x="845415" y="845710"/>
                      <a:pt x="845415" y="845983"/>
                    </a:cubicBezTo>
                    <a:cubicBezTo>
                      <a:pt x="845415" y="846154"/>
                      <a:pt x="845415" y="846325"/>
                      <a:pt x="845415" y="846461"/>
                    </a:cubicBezTo>
                    <a:cubicBezTo>
                      <a:pt x="845380" y="846769"/>
                      <a:pt x="845346" y="847076"/>
                      <a:pt x="845312" y="847384"/>
                    </a:cubicBezTo>
                    <a:cubicBezTo>
                      <a:pt x="845312" y="847487"/>
                      <a:pt x="845278" y="847589"/>
                      <a:pt x="845278" y="847692"/>
                    </a:cubicBezTo>
                    <a:cubicBezTo>
                      <a:pt x="845141" y="848512"/>
                      <a:pt x="844901" y="849366"/>
                      <a:pt x="844696" y="850152"/>
                    </a:cubicBezTo>
                    <a:cubicBezTo>
                      <a:pt x="844354" y="851485"/>
                      <a:pt x="844012" y="852818"/>
                      <a:pt x="843567" y="854116"/>
                    </a:cubicBezTo>
                    <a:cubicBezTo>
                      <a:pt x="843156" y="855415"/>
                      <a:pt x="842712" y="856679"/>
                      <a:pt x="842267" y="857944"/>
                    </a:cubicBezTo>
                    <a:cubicBezTo>
                      <a:pt x="841788" y="859311"/>
                      <a:pt x="841343" y="860780"/>
                      <a:pt x="840419" y="861874"/>
                    </a:cubicBezTo>
                    <a:lnTo>
                      <a:pt x="840419" y="861874"/>
                    </a:lnTo>
                    <a:cubicBezTo>
                      <a:pt x="840419" y="861874"/>
                      <a:pt x="840419" y="861908"/>
                      <a:pt x="840385" y="861908"/>
                    </a:cubicBezTo>
                    <a:cubicBezTo>
                      <a:pt x="833473" y="883779"/>
                      <a:pt x="825467" y="905309"/>
                      <a:pt x="816229" y="926394"/>
                    </a:cubicBezTo>
                    <a:close/>
                    <a:moveTo>
                      <a:pt x="1264278" y="580316"/>
                    </a:moveTo>
                    <a:cubicBezTo>
                      <a:pt x="1260582" y="618556"/>
                      <a:pt x="1241353" y="653345"/>
                      <a:pt x="1220277" y="684819"/>
                    </a:cubicBezTo>
                    <a:cubicBezTo>
                      <a:pt x="1207275" y="704367"/>
                      <a:pt x="1189860" y="720531"/>
                      <a:pt x="1170186" y="733243"/>
                    </a:cubicBezTo>
                    <a:cubicBezTo>
                      <a:pt x="1149793" y="747904"/>
                      <a:pt x="1125535" y="756994"/>
                      <a:pt x="1100455" y="760753"/>
                    </a:cubicBezTo>
                    <a:cubicBezTo>
                      <a:pt x="1084237" y="762770"/>
                      <a:pt x="1067814" y="762462"/>
                      <a:pt x="1051733" y="765606"/>
                    </a:cubicBezTo>
                    <a:cubicBezTo>
                      <a:pt x="1013890" y="774184"/>
                      <a:pt x="976048" y="782830"/>
                      <a:pt x="938788" y="793868"/>
                    </a:cubicBezTo>
                    <a:cubicBezTo>
                      <a:pt x="913674" y="799131"/>
                      <a:pt x="890202" y="810066"/>
                      <a:pt x="869297" y="824829"/>
                    </a:cubicBezTo>
                    <a:cubicBezTo>
                      <a:pt x="869263" y="824864"/>
                      <a:pt x="869228" y="824898"/>
                      <a:pt x="869194" y="824898"/>
                    </a:cubicBezTo>
                    <a:cubicBezTo>
                      <a:pt x="874258" y="804223"/>
                      <a:pt x="878706" y="783411"/>
                      <a:pt x="883325" y="762633"/>
                    </a:cubicBezTo>
                    <a:cubicBezTo>
                      <a:pt x="890237" y="732389"/>
                      <a:pt x="895916" y="701940"/>
                      <a:pt x="900638" y="671355"/>
                    </a:cubicBezTo>
                    <a:cubicBezTo>
                      <a:pt x="906283" y="677301"/>
                      <a:pt x="918532" y="680240"/>
                      <a:pt x="925068" y="681128"/>
                    </a:cubicBezTo>
                    <a:cubicBezTo>
                      <a:pt x="944981" y="683145"/>
                      <a:pt x="965168" y="681641"/>
                      <a:pt x="984876" y="678497"/>
                    </a:cubicBezTo>
                    <a:cubicBezTo>
                      <a:pt x="1017072" y="673678"/>
                      <a:pt x="1049098" y="665716"/>
                      <a:pt x="1078386" y="651226"/>
                    </a:cubicBezTo>
                    <a:cubicBezTo>
                      <a:pt x="1102816" y="635335"/>
                      <a:pt x="1131112" y="619957"/>
                      <a:pt x="1147433" y="595010"/>
                    </a:cubicBezTo>
                    <a:cubicBezTo>
                      <a:pt x="1168441" y="561007"/>
                      <a:pt x="1165122" y="514326"/>
                      <a:pt x="1135868" y="486167"/>
                    </a:cubicBezTo>
                    <a:cubicBezTo>
                      <a:pt x="1115510" y="466585"/>
                      <a:pt x="1088959" y="455205"/>
                      <a:pt x="1063605" y="443586"/>
                    </a:cubicBezTo>
                    <a:cubicBezTo>
                      <a:pt x="1045813" y="436444"/>
                      <a:pt x="1028295" y="428037"/>
                      <a:pt x="1009613" y="423492"/>
                    </a:cubicBezTo>
                    <a:cubicBezTo>
                      <a:pt x="996270" y="420826"/>
                      <a:pt x="982481" y="420621"/>
                      <a:pt x="968932" y="421407"/>
                    </a:cubicBezTo>
                    <a:cubicBezTo>
                      <a:pt x="957709" y="422056"/>
                      <a:pt x="935230" y="424551"/>
                      <a:pt x="922228" y="432855"/>
                    </a:cubicBezTo>
                    <a:cubicBezTo>
                      <a:pt x="923152" y="412898"/>
                      <a:pt x="923973" y="392940"/>
                      <a:pt x="924725" y="372983"/>
                    </a:cubicBezTo>
                    <a:cubicBezTo>
                      <a:pt x="925512" y="343525"/>
                      <a:pt x="925649" y="314101"/>
                      <a:pt x="925615" y="284643"/>
                    </a:cubicBezTo>
                    <a:cubicBezTo>
                      <a:pt x="931979" y="289906"/>
                      <a:pt x="939472" y="294075"/>
                      <a:pt x="946829" y="296809"/>
                    </a:cubicBezTo>
                    <a:cubicBezTo>
                      <a:pt x="967255" y="304669"/>
                      <a:pt x="989461" y="304533"/>
                      <a:pt x="1010743" y="308565"/>
                    </a:cubicBezTo>
                    <a:cubicBezTo>
                      <a:pt x="1049406" y="318031"/>
                      <a:pt x="1087180" y="331188"/>
                      <a:pt x="1123413" y="347626"/>
                    </a:cubicBezTo>
                    <a:cubicBezTo>
                      <a:pt x="1152702" y="363209"/>
                      <a:pt x="1177131" y="386550"/>
                      <a:pt x="1201903" y="408250"/>
                    </a:cubicBezTo>
                    <a:cubicBezTo>
                      <a:pt x="1248847" y="451685"/>
                      <a:pt x="1268794" y="517641"/>
                      <a:pt x="1264278" y="5803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5"/>
              <p:cNvSpPr/>
              <p:nvPr/>
            </p:nvSpPr>
            <p:spPr>
              <a:xfrm>
                <a:off x="10066891" y="1446328"/>
                <a:ext cx="87758" cy="529959"/>
              </a:xfrm>
              <a:custGeom>
                <a:rect b="b" l="l" r="r" t="t"/>
                <a:pathLst>
                  <a:path extrusionOk="0" h="529959" w="87758">
                    <a:moveTo>
                      <a:pt x="2021" y="516469"/>
                    </a:moveTo>
                    <a:cubicBezTo>
                      <a:pt x="3561" y="521083"/>
                      <a:pt x="4142" y="527200"/>
                      <a:pt x="9240" y="529216"/>
                    </a:cubicBezTo>
                    <a:cubicBezTo>
                      <a:pt x="15536" y="532223"/>
                      <a:pt x="23234" y="525560"/>
                      <a:pt x="21010" y="518930"/>
                    </a:cubicBezTo>
                    <a:cubicBezTo>
                      <a:pt x="19129" y="513394"/>
                      <a:pt x="17486" y="507755"/>
                      <a:pt x="17076" y="501911"/>
                    </a:cubicBezTo>
                    <a:cubicBezTo>
                      <a:pt x="16460" y="480792"/>
                      <a:pt x="23269" y="460185"/>
                      <a:pt x="30933" y="440740"/>
                    </a:cubicBezTo>
                    <a:cubicBezTo>
                      <a:pt x="49306" y="393409"/>
                      <a:pt x="86977" y="351820"/>
                      <a:pt x="87730" y="298953"/>
                    </a:cubicBezTo>
                    <a:cubicBezTo>
                      <a:pt x="89338" y="204530"/>
                      <a:pt x="21387" y="228691"/>
                      <a:pt x="27648" y="149271"/>
                    </a:cubicBezTo>
                    <a:cubicBezTo>
                      <a:pt x="31138" y="97498"/>
                      <a:pt x="51223" y="45383"/>
                      <a:pt x="84753" y="5707"/>
                    </a:cubicBezTo>
                    <a:cubicBezTo>
                      <a:pt x="85438" y="5980"/>
                      <a:pt x="86362" y="5707"/>
                      <a:pt x="86464" y="4784"/>
                    </a:cubicBezTo>
                    <a:cubicBezTo>
                      <a:pt x="86498" y="4579"/>
                      <a:pt x="86498" y="4374"/>
                      <a:pt x="86533" y="4203"/>
                    </a:cubicBezTo>
                    <a:cubicBezTo>
                      <a:pt x="88346" y="3144"/>
                      <a:pt x="87559" y="205"/>
                      <a:pt x="85575" y="0"/>
                    </a:cubicBezTo>
                    <a:cubicBezTo>
                      <a:pt x="77363" y="889"/>
                      <a:pt x="72094" y="9227"/>
                      <a:pt x="67098" y="15139"/>
                    </a:cubicBezTo>
                    <a:cubicBezTo>
                      <a:pt x="33704" y="60146"/>
                      <a:pt x="12491" y="115918"/>
                      <a:pt x="14578" y="172407"/>
                    </a:cubicBezTo>
                    <a:cubicBezTo>
                      <a:pt x="15433" y="190348"/>
                      <a:pt x="24535" y="207230"/>
                      <a:pt x="36749" y="220080"/>
                    </a:cubicBezTo>
                    <a:cubicBezTo>
                      <a:pt x="51394" y="234364"/>
                      <a:pt x="66585" y="249401"/>
                      <a:pt x="69220" y="270896"/>
                    </a:cubicBezTo>
                    <a:cubicBezTo>
                      <a:pt x="78595" y="313716"/>
                      <a:pt x="58066" y="354109"/>
                      <a:pt x="36852" y="390094"/>
                    </a:cubicBezTo>
                    <a:cubicBezTo>
                      <a:pt x="16905" y="427686"/>
                      <a:pt x="-7183" y="472829"/>
                      <a:pt x="2021" y="5164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5"/>
              <p:cNvSpPr/>
              <p:nvPr/>
            </p:nvSpPr>
            <p:spPr>
              <a:xfrm>
                <a:off x="10248458" y="1495865"/>
                <a:ext cx="80662" cy="442636"/>
              </a:xfrm>
              <a:custGeom>
                <a:rect b="b" l="l" r="r" t="t"/>
                <a:pathLst>
                  <a:path extrusionOk="0" h="442636" w="80662">
                    <a:moveTo>
                      <a:pt x="62904" y="206255"/>
                    </a:moveTo>
                    <a:cubicBezTo>
                      <a:pt x="72758" y="255362"/>
                      <a:pt x="39500" y="297601"/>
                      <a:pt x="22256" y="340831"/>
                    </a:cubicBezTo>
                    <a:cubicBezTo>
                      <a:pt x="10109" y="371519"/>
                      <a:pt x="4327" y="406616"/>
                      <a:pt x="18971" y="437509"/>
                    </a:cubicBezTo>
                    <a:cubicBezTo>
                      <a:pt x="20648" y="441781"/>
                      <a:pt x="25917" y="443763"/>
                      <a:pt x="30057" y="441986"/>
                    </a:cubicBezTo>
                    <a:cubicBezTo>
                      <a:pt x="41724" y="436142"/>
                      <a:pt x="29270" y="420661"/>
                      <a:pt x="28688" y="411161"/>
                    </a:cubicBezTo>
                    <a:cubicBezTo>
                      <a:pt x="25061" y="391682"/>
                      <a:pt x="29612" y="371588"/>
                      <a:pt x="35942" y="353168"/>
                    </a:cubicBezTo>
                    <a:cubicBezTo>
                      <a:pt x="45933" y="323676"/>
                      <a:pt x="64204" y="297670"/>
                      <a:pt x="73373" y="267870"/>
                    </a:cubicBezTo>
                    <a:cubicBezTo>
                      <a:pt x="85212" y="233081"/>
                      <a:pt x="85041" y="188177"/>
                      <a:pt x="54555" y="162888"/>
                    </a:cubicBezTo>
                    <a:cubicBezTo>
                      <a:pt x="40287" y="150893"/>
                      <a:pt x="20032" y="143511"/>
                      <a:pt x="13941" y="124272"/>
                    </a:cubicBezTo>
                    <a:cubicBezTo>
                      <a:pt x="4259" y="83126"/>
                      <a:pt x="25198" y="38700"/>
                      <a:pt x="47712" y="4937"/>
                    </a:cubicBezTo>
                    <a:lnTo>
                      <a:pt x="47712" y="4937"/>
                    </a:lnTo>
                    <a:cubicBezTo>
                      <a:pt x="49765" y="5791"/>
                      <a:pt x="50449" y="3570"/>
                      <a:pt x="50347" y="1793"/>
                    </a:cubicBezTo>
                    <a:cubicBezTo>
                      <a:pt x="50347" y="-53"/>
                      <a:pt x="47849" y="-360"/>
                      <a:pt x="46549" y="357"/>
                    </a:cubicBezTo>
                    <a:cubicBezTo>
                      <a:pt x="17123" y="29029"/>
                      <a:pt x="-11925" y="95326"/>
                      <a:pt x="5011" y="135412"/>
                    </a:cubicBezTo>
                    <a:cubicBezTo>
                      <a:pt x="19108" y="165383"/>
                      <a:pt x="57532" y="169449"/>
                      <a:pt x="62904" y="206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5"/>
              <p:cNvSpPr/>
              <p:nvPr/>
            </p:nvSpPr>
            <p:spPr>
              <a:xfrm>
                <a:off x="10454720" y="1489635"/>
                <a:ext cx="82662" cy="450642"/>
              </a:xfrm>
              <a:custGeom>
                <a:rect b="b" l="l" r="r" t="t"/>
                <a:pathLst>
                  <a:path extrusionOk="0" h="450642" w="82662">
                    <a:moveTo>
                      <a:pt x="63438" y="169768"/>
                    </a:moveTo>
                    <a:cubicBezTo>
                      <a:pt x="76577" y="216620"/>
                      <a:pt x="42088" y="259201"/>
                      <a:pt x="27204" y="301474"/>
                    </a:cubicBezTo>
                    <a:cubicBezTo>
                      <a:pt x="16495" y="332845"/>
                      <a:pt x="4998" y="365345"/>
                      <a:pt x="4177" y="398767"/>
                    </a:cubicBezTo>
                    <a:cubicBezTo>
                      <a:pt x="5717" y="413666"/>
                      <a:pt x="8146" y="428464"/>
                      <a:pt x="9036" y="443466"/>
                    </a:cubicBezTo>
                    <a:cubicBezTo>
                      <a:pt x="9412" y="447977"/>
                      <a:pt x="14100" y="451155"/>
                      <a:pt x="18445" y="450574"/>
                    </a:cubicBezTo>
                    <a:cubicBezTo>
                      <a:pt x="22380" y="450027"/>
                      <a:pt x="25835" y="446405"/>
                      <a:pt x="25630" y="442304"/>
                    </a:cubicBezTo>
                    <a:cubicBezTo>
                      <a:pt x="25185" y="427541"/>
                      <a:pt x="23577" y="412846"/>
                      <a:pt x="21490" y="398254"/>
                    </a:cubicBezTo>
                    <a:cubicBezTo>
                      <a:pt x="22038" y="369685"/>
                      <a:pt x="31857" y="342038"/>
                      <a:pt x="40069" y="314938"/>
                    </a:cubicBezTo>
                    <a:cubicBezTo>
                      <a:pt x="56253" y="264771"/>
                      <a:pt x="112058" y="190511"/>
                      <a:pt x="62754" y="144206"/>
                    </a:cubicBezTo>
                    <a:cubicBezTo>
                      <a:pt x="27204" y="120694"/>
                      <a:pt x="-202" y="129921"/>
                      <a:pt x="14613" y="74799"/>
                    </a:cubicBezTo>
                    <a:cubicBezTo>
                      <a:pt x="22859" y="48997"/>
                      <a:pt x="34081" y="21658"/>
                      <a:pt x="54816" y="3341"/>
                    </a:cubicBezTo>
                    <a:cubicBezTo>
                      <a:pt x="55192" y="3239"/>
                      <a:pt x="55603" y="3102"/>
                      <a:pt x="55979" y="2999"/>
                    </a:cubicBezTo>
                    <a:cubicBezTo>
                      <a:pt x="57861" y="2453"/>
                      <a:pt x="57074" y="-452"/>
                      <a:pt x="55192" y="60"/>
                    </a:cubicBezTo>
                    <a:cubicBezTo>
                      <a:pt x="28402" y="12295"/>
                      <a:pt x="-1195" y="78592"/>
                      <a:pt x="37" y="107776"/>
                    </a:cubicBezTo>
                    <a:cubicBezTo>
                      <a:pt x="824" y="144650"/>
                      <a:pt x="53037" y="139421"/>
                      <a:pt x="63438" y="1697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3" name="Google Shape;1413;p35"/>
          <p:cNvGrpSpPr/>
          <p:nvPr/>
        </p:nvGrpSpPr>
        <p:grpSpPr>
          <a:xfrm>
            <a:off x="10728283" y="5408062"/>
            <a:ext cx="1356562" cy="1160545"/>
            <a:chOff x="10728283" y="5408062"/>
            <a:chExt cx="1356562" cy="1160545"/>
          </a:xfrm>
        </p:grpSpPr>
        <p:sp>
          <p:nvSpPr>
            <p:cNvPr id="1414" name="Google Shape;1414;p35"/>
            <p:cNvSpPr/>
            <p:nvPr/>
          </p:nvSpPr>
          <p:spPr>
            <a:xfrm>
              <a:off x="10728283" y="5980095"/>
              <a:ext cx="438826" cy="425411"/>
            </a:xfrm>
            <a:custGeom>
              <a:rect b="b" l="l" r="r" t="t"/>
              <a:pathLst>
                <a:path extrusionOk="0" h="425411" w="438826">
                  <a:moveTo>
                    <a:pt x="347081" y="76166"/>
                  </a:moveTo>
                  <a:cubicBezTo>
                    <a:pt x="365069" y="75352"/>
                    <a:pt x="383843" y="71552"/>
                    <a:pt x="400692" y="64848"/>
                  </a:cubicBezTo>
                  <a:cubicBezTo>
                    <a:pt x="428176" y="56786"/>
                    <a:pt x="460055" y="20008"/>
                    <a:pt x="419711" y="4510"/>
                  </a:cubicBezTo>
                  <a:cubicBezTo>
                    <a:pt x="407312" y="58"/>
                    <a:pt x="394126" y="140"/>
                    <a:pt x="381022" y="221"/>
                  </a:cubicBezTo>
                  <a:cubicBezTo>
                    <a:pt x="375623" y="248"/>
                    <a:pt x="370251" y="275"/>
                    <a:pt x="364933" y="4"/>
                  </a:cubicBezTo>
                  <a:cubicBezTo>
                    <a:pt x="337286" y="-50"/>
                    <a:pt x="309640" y="492"/>
                    <a:pt x="281993" y="682"/>
                  </a:cubicBezTo>
                  <a:cubicBezTo>
                    <a:pt x="244552" y="900"/>
                    <a:pt x="207056" y="1117"/>
                    <a:pt x="169697" y="3912"/>
                  </a:cubicBezTo>
                  <a:cubicBezTo>
                    <a:pt x="138469" y="6165"/>
                    <a:pt x="107593" y="11648"/>
                    <a:pt x="76447" y="14742"/>
                  </a:cubicBezTo>
                  <a:cubicBezTo>
                    <a:pt x="73191" y="9069"/>
                    <a:pt x="63152" y="11404"/>
                    <a:pt x="57618" y="11729"/>
                  </a:cubicBezTo>
                  <a:cubicBezTo>
                    <a:pt x="46575" y="12164"/>
                    <a:pt x="36184" y="15448"/>
                    <a:pt x="26987" y="21582"/>
                  </a:cubicBezTo>
                  <a:cubicBezTo>
                    <a:pt x="2840" y="33634"/>
                    <a:pt x="-9559" y="54914"/>
                    <a:pt x="8836" y="78609"/>
                  </a:cubicBezTo>
                  <a:cubicBezTo>
                    <a:pt x="14886" y="87376"/>
                    <a:pt x="25169" y="90986"/>
                    <a:pt x="34800" y="94298"/>
                  </a:cubicBezTo>
                  <a:cubicBezTo>
                    <a:pt x="75362" y="110773"/>
                    <a:pt x="119585" y="114600"/>
                    <a:pt x="163131" y="114410"/>
                  </a:cubicBezTo>
                  <a:cubicBezTo>
                    <a:pt x="161666" y="135527"/>
                    <a:pt x="162833" y="156672"/>
                    <a:pt x="162968" y="177816"/>
                  </a:cubicBezTo>
                  <a:cubicBezTo>
                    <a:pt x="163267" y="205013"/>
                    <a:pt x="162263" y="232210"/>
                    <a:pt x="162263" y="259380"/>
                  </a:cubicBezTo>
                  <a:cubicBezTo>
                    <a:pt x="162507" y="295887"/>
                    <a:pt x="161557" y="332448"/>
                    <a:pt x="163402" y="368955"/>
                  </a:cubicBezTo>
                  <a:cubicBezTo>
                    <a:pt x="165166" y="387358"/>
                    <a:pt x="163185" y="412845"/>
                    <a:pt x="182096" y="422888"/>
                  </a:cubicBezTo>
                  <a:cubicBezTo>
                    <a:pt x="185324" y="424625"/>
                    <a:pt x="188607" y="425385"/>
                    <a:pt x="191809" y="425412"/>
                  </a:cubicBezTo>
                  <a:cubicBezTo>
                    <a:pt x="203394" y="425385"/>
                    <a:pt x="214165" y="415478"/>
                    <a:pt x="218316" y="404593"/>
                  </a:cubicBezTo>
                  <a:cubicBezTo>
                    <a:pt x="231610" y="380436"/>
                    <a:pt x="237416" y="353565"/>
                    <a:pt x="242164" y="326639"/>
                  </a:cubicBezTo>
                  <a:cubicBezTo>
                    <a:pt x="251823" y="281610"/>
                    <a:pt x="255269" y="235630"/>
                    <a:pt x="262051" y="190166"/>
                  </a:cubicBezTo>
                  <a:cubicBezTo>
                    <a:pt x="267071" y="162887"/>
                    <a:pt x="270869" y="135419"/>
                    <a:pt x="274369" y="107923"/>
                  </a:cubicBezTo>
                  <a:cubicBezTo>
                    <a:pt x="275753" y="101518"/>
                    <a:pt x="277489" y="94216"/>
                    <a:pt x="282454" y="89575"/>
                  </a:cubicBezTo>
                  <a:cubicBezTo>
                    <a:pt x="289942" y="87593"/>
                    <a:pt x="297485" y="85748"/>
                    <a:pt x="304973" y="83685"/>
                  </a:cubicBezTo>
                  <a:cubicBezTo>
                    <a:pt x="318864" y="80373"/>
                    <a:pt x="332755" y="76791"/>
                    <a:pt x="347081" y="76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5"/>
            <p:cNvSpPr/>
            <p:nvPr/>
          </p:nvSpPr>
          <p:spPr>
            <a:xfrm>
              <a:off x="11015970" y="6060759"/>
              <a:ext cx="250237" cy="446206"/>
            </a:xfrm>
            <a:custGeom>
              <a:rect b="b" l="l" r="r" t="t"/>
              <a:pathLst>
                <a:path extrusionOk="0" h="446206" w="250237">
                  <a:moveTo>
                    <a:pt x="214395" y="7038"/>
                  </a:moveTo>
                  <a:cubicBezTo>
                    <a:pt x="205008" y="17976"/>
                    <a:pt x="200965" y="32280"/>
                    <a:pt x="196814" y="45797"/>
                  </a:cubicBezTo>
                  <a:cubicBezTo>
                    <a:pt x="189923" y="68163"/>
                    <a:pt x="184632" y="90936"/>
                    <a:pt x="180508" y="113953"/>
                  </a:cubicBezTo>
                  <a:cubicBezTo>
                    <a:pt x="174539" y="140743"/>
                    <a:pt x="172722" y="168075"/>
                    <a:pt x="169683" y="195272"/>
                  </a:cubicBezTo>
                  <a:cubicBezTo>
                    <a:pt x="168706" y="197417"/>
                    <a:pt x="165478" y="197634"/>
                    <a:pt x="163524" y="198638"/>
                  </a:cubicBezTo>
                  <a:cubicBezTo>
                    <a:pt x="157528" y="200674"/>
                    <a:pt x="151831" y="201950"/>
                    <a:pt x="145563" y="203171"/>
                  </a:cubicBezTo>
                  <a:cubicBezTo>
                    <a:pt x="128905" y="206320"/>
                    <a:pt x="112083" y="208600"/>
                    <a:pt x="95235" y="210554"/>
                  </a:cubicBezTo>
                  <a:cubicBezTo>
                    <a:pt x="92712" y="192450"/>
                    <a:pt x="97649" y="174020"/>
                    <a:pt x="99711" y="155997"/>
                  </a:cubicBezTo>
                  <a:cubicBezTo>
                    <a:pt x="103808" y="127958"/>
                    <a:pt x="108475" y="99947"/>
                    <a:pt x="110374" y="71637"/>
                  </a:cubicBezTo>
                  <a:cubicBezTo>
                    <a:pt x="110157" y="54212"/>
                    <a:pt x="116316" y="29973"/>
                    <a:pt x="98680" y="19008"/>
                  </a:cubicBezTo>
                  <a:cubicBezTo>
                    <a:pt x="82456" y="10295"/>
                    <a:pt x="61701" y="13932"/>
                    <a:pt x="49790" y="28073"/>
                  </a:cubicBezTo>
                  <a:cubicBezTo>
                    <a:pt x="31124" y="47996"/>
                    <a:pt x="36306" y="77853"/>
                    <a:pt x="31151" y="102824"/>
                  </a:cubicBezTo>
                  <a:cubicBezTo>
                    <a:pt x="25996" y="139847"/>
                    <a:pt x="18860" y="176571"/>
                    <a:pt x="13895" y="213621"/>
                  </a:cubicBezTo>
                  <a:cubicBezTo>
                    <a:pt x="8171" y="251214"/>
                    <a:pt x="4915" y="289105"/>
                    <a:pt x="2039" y="327023"/>
                  </a:cubicBezTo>
                  <a:cubicBezTo>
                    <a:pt x="221" y="355442"/>
                    <a:pt x="-1597" y="384159"/>
                    <a:pt x="2365" y="412469"/>
                  </a:cubicBezTo>
                  <a:cubicBezTo>
                    <a:pt x="3830" y="426691"/>
                    <a:pt x="10287" y="443656"/>
                    <a:pt x="26159" y="446153"/>
                  </a:cubicBezTo>
                  <a:cubicBezTo>
                    <a:pt x="26701" y="446180"/>
                    <a:pt x="27217" y="446207"/>
                    <a:pt x="27624" y="446207"/>
                  </a:cubicBezTo>
                  <a:cubicBezTo>
                    <a:pt x="62352" y="446207"/>
                    <a:pt x="62921" y="359757"/>
                    <a:pt x="66584" y="334596"/>
                  </a:cubicBezTo>
                  <a:cubicBezTo>
                    <a:pt x="68809" y="315678"/>
                    <a:pt x="70166" y="296623"/>
                    <a:pt x="71956" y="277678"/>
                  </a:cubicBezTo>
                  <a:cubicBezTo>
                    <a:pt x="81886" y="271544"/>
                    <a:pt x="94692" y="274339"/>
                    <a:pt x="105843" y="272765"/>
                  </a:cubicBezTo>
                  <a:cubicBezTo>
                    <a:pt x="117048" y="272005"/>
                    <a:pt x="128226" y="270539"/>
                    <a:pt x="139459" y="271082"/>
                  </a:cubicBezTo>
                  <a:cubicBezTo>
                    <a:pt x="148005" y="271896"/>
                    <a:pt x="156497" y="272982"/>
                    <a:pt x="165098" y="272874"/>
                  </a:cubicBezTo>
                  <a:cubicBezTo>
                    <a:pt x="167322" y="294208"/>
                    <a:pt x="164718" y="315840"/>
                    <a:pt x="163904" y="337256"/>
                  </a:cubicBezTo>
                  <a:cubicBezTo>
                    <a:pt x="163334" y="355767"/>
                    <a:pt x="160865" y="374903"/>
                    <a:pt x="165749" y="392980"/>
                  </a:cubicBezTo>
                  <a:cubicBezTo>
                    <a:pt x="170795" y="409836"/>
                    <a:pt x="190411" y="416974"/>
                    <a:pt x="203081" y="403376"/>
                  </a:cubicBezTo>
                  <a:cubicBezTo>
                    <a:pt x="222833" y="379572"/>
                    <a:pt x="224759" y="342712"/>
                    <a:pt x="228666" y="313045"/>
                  </a:cubicBezTo>
                  <a:cubicBezTo>
                    <a:pt x="231461" y="285495"/>
                    <a:pt x="232871" y="257809"/>
                    <a:pt x="235530" y="230259"/>
                  </a:cubicBezTo>
                  <a:cubicBezTo>
                    <a:pt x="238298" y="202085"/>
                    <a:pt x="243398" y="174128"/>
                    <a:pt x="244185" y="145791"/>
                  </a:cubicBezTo>
                  <a:cubicBezTo>
                    <a:pt x="246980" y="107384"/>
                    <a:pt x="252786" y="68407"/>
                    <a:pt x="248987" y="29865"/>
                  </a:cubicBezTo>
                  <a:cubicBezTo>
                    <a:pt x="247902" y="12710"/>
                    <a:pt x="230864" y="-12369"/>
                    <a:pt x="214395" y="70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11279099" y="6030888"/>
              <a:ext cx="239857" cy="417180"/>
            </a:xfrm>
            <a:custGeom>
              <a:rect b="b" l="l" r="r" t="t"/>
              <a:pathLst>
                <a:path extrusionOk="0" h="417180" w="239857">
                  <a:moveTo>
                    <a:pt x="184838" y="202561"/>
                  </a:moveTo>
                  <a:cubicBezTo>
                    <a:pt x="181854" y="191568"/>
                    <a:pt x="172629" y="183642"/>
                    <a:pt x="164544" y="176232"/>
                  </a:cubicBezTo>
                  <a:cubicBezTo>
                    <a:pt x="142324" y="158318"/>
                    <a:pt x="120754" y="134243"/>
                    <a:pt x="120510" y="104060"/>
                  </a:cubicBezTo>
                  <a:cubicBezTo>
                    <a:pt x="119018" y="88941"/>
                    <a:pt x="124716" y="68286"/>
                    <a:pt x="142052" y="65789"/>
                  </a:cubicBezTo>
                  <a:cubicBezTo>
                    <a:pt x="154533" y="63509"/>
                    <a:pt x="167040" y="64920"/>
                    <a:pt x="179548" y="66359"/>
                  </a:cubicBezTo>
                  <a:cubicBezTo>
                    <a:pt x="191594" y="67743"/>
                    <a:pt x="203640" y="69127"/>
                    <a:pt x="215687" y="67200"/>
                  </a:cubicBezTo>
                  <a:cubicBezTo>
                    <a:pt x="237690" y="64214"/>
                    <a:pt x="247946" y="41034"/>
                    <a:pt x="232372" y="24097"/>
                  </a:cubicBezTo>
                  <a:cubicBezTo>
                    <a:pt x="223717" y="14815"/>
                    <a:pt x="211020" y="9902"/>
                    <a:pt x="198974" y="6617"/>
                  </a:cubicBezTo>
                  <a:cubicBezTo>
                    <a:pt x="190753" y="4690"/>
                    <a:pt x="182451" y="2790"/>
                    <a:pt x="173986" y="2329"/>
                  </a:cubicBezTo>
                  <a:cubicBezTo>
                    <a:pt x="172629" y="2275"/>
                    <a:pt x="171381" y="2682"/>
                    <a:pt x="170350" y="3442"/>
                  </a:cubicBezTo>
                  <a:cubicBezTo>
                    <a:pt x="148700" y="-114"/>
                    <a:pt x="125584" y="-2584"/>
                    <a:pt x="104476" y="4745"/>
                  </a:cubicBezTo>
                  <a:cubicBezTo>
                    <a:pt x="74279" y="15439"/>
                    <a:pt x="51054" y="41252"/>
                    <a:pt x="38954" y="70430"/>
                  </a:cubicBezTo>
                  <a:cubicBezTo>
                    <a:pt x="31411" y="91004"/>
                    <a:pt x="32903" y="113723"/>
                    <a:pt x="40473" y="134053"/>
                  </a:cubicBezTo>
                  <a:cubicBezTo>
                    <a:pt x="45438" y="150773"/>
                    <a:pt x="53225" y="166651"/>
                    <a:pt x="64349" y="180168"/>
                  </a:cubicBezTo>
                  <a:cubicBezTo>
                    <a:pt x="39930" y="188067"/>
                    <a:pt x="16977" y="206008"/>
                    <a:pt x="8702" y="230979"/>
                  </a:cubicBezTo>
                  <a:cubicBezTo>
                    <a:pt x="1567" y="248595"/>
                    <a:pt x="427" y="267731"/>
                    <a:pt x="156" y="286513"/>
                  </a:cubicBezTo>
                  <a:cubicBezTo>
                    <a:pt x="-739" y="300926"/>
                    <a:pt x="2327" y="315068"/>
                    <a:pt x="6532" y="328802"/>
                  </a:cubicBezTo>
                  <a:cubicBezTo>
                    <a:pt x="12202" y="351819"/>
                    <a:pt x="27667" y="370466"/>
                    <a:pt x="43485" y="387511"/>
                  </a:cubicBezTo>
                  <a:cubicBezTo>
                    <a:pt x="55911" y="401599"/>
                    <a:pt x="71810" y="413324"/>
                    <a:pt x="90720" y="416418"/>
                  </a:cubicBezTo>
                  <a:cubicBezTo>
                    <a:pt x="93705" y="416961"/>
                    <a:pt x="96553" y="417206"/>
                    <a:pt x="99294" y="417178"/>
                  </a:cubicBezTo>
                  <a:cubicBezTo>
                    <a:pt x="120863" y="417178"/>
                    <a:pt x="132665" y="401001"/>
                    <a:pt x="125177" y="377740"/>
                  </a:cubicBezTo>
                  <a:cubicBezTo>
                    <a:pt x="118747" y="360532"/>
                    <a:pt x="102983" y="348996"/>
                    <a:pt x="93840" y="333253"/>
                  </a:cubicBezTo>
                  <a:cubicBezTo>
                    <a:pt x="82988" y="318189"/>
                    <a:pt x="78294" y="299813"/>
                    <a:pt x="77507" y="281465"/>
                  </a:cubicBezTo>
                  <a:cubicBezTo>
                    <a:pt x="76965" y="272779"/>
                    <a:pt x="76449" y="263822"/>
                    <a:pt x="79406" y="255462"/>
                  </a:cubicBezTo>
                  <a:cubicBezTo>
                    <a:pt x="88577" y="231848"/>
                    <a:pt x="123820" y="232282"/>
                    <a:pt x="145227" y="229514"/>
                  </a:cubicBezTo>
                  <a:cubicBezTo>
                    <a:pt x="154885" y="228509"/>
                    <a:pt x="164951" y="230138"/>
                    <a:pt x="174339" y="227342"/>
                  </a:cubicBezTo>
                  <a:cubicBezTo>
                    <a:pt x="184106" y="224004"/>
                    <a:pt x="187009" y="211708"/>
                    <a:pt x="184838" y="2025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11462007" y="6095459"/>
              <a:ext cx="291317" cy="473148"/>
            </a:xfrm>
            <a:custGeom>
              <a:rect b="b" l="l" r="r" t="t"/>
              <a:pathLst>
                <a:path extrusionOk="0" h="473148" w="291317">
                  <a:moveTo>
                    <a:pt x="182624" y="3607"/>
                  </a:moveTo>
                  <a:cubicBezTo>
                    <a:pt x="159210" y="-763"/>
                    <a:pt x="134574" y="-2066"/>
                    <a:pt x="111513" y="4882"/>
                  </a:cubicBezTo>
                  <a:cubicBezTo>
                    <a:pt x="89917" y="9089"/>
                    <a:pt x="69025" y="24832"/>
                    <a:pt x="65173" y="47469"/>
                  </a:cubicBezTo>
                  <a:cubicBezTo>
                    <a:pt x="63301" y="69238"/>
                    <a:pt x="59991" y="90816"/>
                    <a:pt x="55460" y="112232"/>
                  </a:cubicBezTo>
                  <a:cubicBezTo>
                    <a:pt x="43115" y="180252"/>
                    <a:pt x="25046" y="247403"/>
                    <a:pt x="13868" y="315721"/>
                  </a:cubicBezTo>
                  <a:cubicBezTo>
                    <a:pt x="9961" y="335182"/>
                    <a:pt x="6922" y="354806"/>
                    <a:pt x="5728" y="374621"/>
                  </a:cubicBezTo>
                  <a:cubicBezTo>
                    <a:pt x="3938" y="396715"/>
                    <a:pt x="-2710" y="419270"/>
                    <a:pt x="1225" y="441392"/>
                  </a:cubicBezTo>
                  <a:cubicBezTo>
                    <a:pt x="3910" y="453253"/>
                    <a:pt x="16798" y="460147"/>
                    <a:pt x="28356" y="458817"/>
                  </a:cubicBezTo>
                  <a:cubicBezTo>
                    <a:pt x="42437" y="456836"/>
                    <a:pt x="52692" y="445083"/>
                    <a:pt x="58526" y="432842"/>
                  </a:cubicBezTo>
                  <a:cubicBezTo>
                    <a:pt x="68157" y="412648"/>
                    <a:pt x="67859" y="389712"/>
                    <a:pt x="71983" y="368079"/>
                  </a:cubicBezTo>
                  <a:cubicBezTo>
                    <a:pt x="76025" y="339932"/>
                    <a:pt x="81370" y="312002"/>
                    <a:pt x="84138" y="283665"/>
                  </a:cubicBezTo>
                  <a:cubicBezTo>
                    <a:pt x="107362" y="279132"/>
                    <a:pt x="131020" y="280055"/>
                    <a:pt x="154516" y="278617"/>
                  </a:cubicBezTo>
                  <a:cubicBezTo>
                    <a:pt x="160051" y="293274"/>
                    <a:pt x="158097" y="309695"/>
                    <a:pt x="158721" y="325112"/>
                  </a:cubicBezTo>
                  <a:cubicBezTo>
                    <a:pt x="158586" y="354399"/>
                    <a:pt x="158586" y="383741"/>
                    <a:pt x="158586" y="413055"/>
                  </a:cubicBezTo>
                  <a:cubicBezTo>
                    <a:pt x="158911" y="425188"/>
                    <a:pt x="158884" y="437402"/>
                    <a:pt x="160295" y="449480"/>
                  </a:cubicBezTo>
                  <a:cubicBezTo>
                    <a:pt x="162682" y="464056"/>
                    <a:pt x="177360" y="473122"/>
                    <a:pt x="191441" y="473149"/>
                  </a:cubicBezTo>
                  <a:cubicBezTo>
                    <a:pt x="191659" y="473149"/>
                    <a:pt x="191903" y="473149"/>
                    <a:pt x="192147" y="473149"/>
                  </a:cubicBezTo>
                  <a:cubicBezTo>
                    <a:pt x="235720" y="472877"/>
                    <a:pt x="223158" y="411616"/>
                    <a:pt x="225681" y="382438"/>
                  </a:cubicBezTo>
                  <a:cubicBezTo>
                    <a:pt x="226088" y="343135"/>
                    <a:pt x="226983" y="303588"/>
                    <a:pt x="219604" y="264801"/>
                  </a:cubicBezTo>
                  <a:cubicBezTo>
                    <a:pt x="220825" y="260133"/>
                    <a:pt x="225274" y="257255"/>
                    <a:pt x="228720" y="254215"/>
                  </a:cubicBezTo>
                  <a:cubicBezTo>
                    <a:pt x="240115" y="244933"/>
                    <a:pt x="251157" y="234917"/>
                    <a:pt x="259541" y="222784"/>
                  </a:cubicBezTo>
                  <a:cubicBezTo>
                    <a:pt x="273324" y="202101"/>
                    <a:pt x="282358" y="178324"/>
                    <a:pt x="287974" y="154194"/>
                  </a:cubicBezTo>
                  <a:cubicBezTo>
                    <a:pt x="296195" y="109246"/>
                    <a:pt x="290470" y="77761"/>
                    <a:pt x="257072" y="45081"/>
                  </a:cubicBezTo>
                  <a:cubicBezTo>
                    <a:pt x="237754" y="22525"/>
                    <a:pt x="211844" y="8547"/>
                    <a:pt x="182624" y="3607"/>
                  </a:cubicBezTo>
                  <a:close/>
                  <a:moveTo>
                    <a:pt x="141194" y="59195"/>
                  </a:moveTo>
                  <a:cubicBezTo>
                    <a:pt x="146594" y="59602"/>
                    <a:pt x="152074" y="60281"/>
                    <a:pt x="157500" y="61285"/>
                  </a:cubicBezTo>
                  <a:cubicBezTo>
                    <a:pt x="175651" y="65031"/>
                    <a:pt x="192934" y="74069"/>
                    <a:pt x="205088" y="88265"/>
                  </a:cubicBezTo>
                  <a:cubicBezTo>
                    <a:pt x="250099" y="140515"/>
                    <a:pt x="208561" y="217329"/>
                    <a:pt x="141384" y="214804"/>
                  </a:cubicBezTo>
                  <a:cubicBezTo>
                    <a:pt x="94502" y="214994"/>
                    <a:pt x="103401" y="191461"/>
                    <a:pt x="108800" y="156176"/>
                  </a:cubicBezTo>
                  <a:cubicBezTo>
                    <a:pt x="112408" y="131286"/>
                    <a:pt x="116831" y="106505"/>
                    <a:pt x="119896" y="81533"/>
                  </a:cubicBezTo>
                  <a:cubicBezTo>
                    <a:pt x="122203" y="80882"/>
                    <a:pt x="123858" y="78901"/>
                    <a:pt x="124319" y="76458"/>
                  </a:cubicBezTo>
                  <a:cubicBezTo>
                    <a:pt x="125268" y="71029"/>
                    <a:pt x="125811" y="64922"/>
                    <a:pt x="129799" y="60742"/>
                  </a:cubicBezTo>
                  <a:cubicBezTo>
                    <a:pt x="132865" y="57811"/>
                    <a:pt x="137342" y="59168"/>
                    <a:pt x="141194" y="591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11761247" y="5966918"/>
              <a:ext cx="193800" cy="389028"/>
            </a:xfrm>
            <a:custGeom>
              <a:rect b="b" l="l" r="r" t="t"/>
              <a:pathLst>
                <a:path extrusionOk="0" h="389028" w="193800">
                  <a:moveTo>
                    <a:pt x="177216" y="14917"/>
                  </a:moveTo>
                  <a:cubicBezTo>
                    <a:pt x="172712" y="12095"/>
                    <a:pt x="167856" y="9679"/>
                    <a:pt x="162836" y="7969"/>
                  </a:cubicBezTo>
                  <a:cubicBezTo>
                    <a:pt x="161344" y="7453"/>
                    <a:pt x="159770" y="7670"/>
                    <a:pt x="158414" y="8349"/>
                  </a:cubicBezTo>
                  <a:cubicBezTo>
                    <a:pt x="123252" y="-5955"/>
                    <a:pt x="59955" y="-3105"/>
                    <a:pt x="33203" y="26507"/>
                  </a:cubicBezTo>
                  <a:cubicBezTo>
                    <a:pt x="25688" y="34542"/>
                    <a:pt x="19692" y="43146"/>
                    <a:pt x="13669" y="52456"/>
                  </a:cubicBezTo>
                  <a:cubicBezTo>
                    <a:pt x="673" y="70831"/>
                    <a:pt x="-358" y="93849"/>
                    <a:pt x="76" y="115590"/>
                  </a:cubicBezTo>
                  <a:cubicBezTo>
                    <a:pt x="-277" y="144225"/>
                    <a:pt x="19963" y="165234"/>
                    <a:pt x="44653" y="176525"/>
                  </a:cubicBezTo>
                  <a:cubicBezTo>
                    <a:pt x="27696" y="186242"/>
                    <a:pt x="13940" y="201144"/>
                    <a:pt x="8161" y="220062"/>
                  </a:cubicBezTo>
                  <a:cubicBezTo>
                    <a:pt x="-1497" y="251385"/>
                    <a:pt x="2165" y="286725"/>
                    <a:pt x="15704" y="316365"/>
                  </a:cubicBezTo>
                  <a:cubicBezTo>
                    <a:pt x="31141" y="351080"/>
                    <a:pt x="57947" y="383543"/>
                    <a:pt x="97776" y="388483"/>
                  </a:cubicBezTo>
                  <a:cubicBezTo>
                    <a:pt x="100733" y="388863"/>
                    <a:pt x="104016" y="389053"/>
                    <a:pt x="107516" y="389026"/>
                  </a:cubicBezTo>
                  <a:cubicBezTo>
                    <a:pt x="128515" y="389026"/>
                    <a:pt x="156406" y="381779"/>
                    <a:pt x="163542" y="362616"/>
                  </a:cubicBezTo>
                  <a:cubicBezTo>
                    <a:pt x="168425" y="349099"/>
                    <a:pt x="163894" y="333003"/>
                    <a:pt x="152364" y="324290"/>
                  </a:cubicBezTo>
                  <a:cubicBezTo>
                    <a:pt x="137659" y="313460"/>
                    <a:pt x="118884" y="309308"/>
                    <a:pt x="105318" y="296659"/>
                  </a:cubicBezTo>
                  <a:cubicBezTo>
                    <a:pt x="84319" y="279505"/>
                    <a:pt x="75338" y="245332"/>
                    <a:pt x="95578" y="224215"/>
                  </a:cubicBezTo>
                  <a:cubicBezTo>
                    <a:pt x="112834" y="203587"/>
                    <a:pt x="144197" y="212001"/>
                    <a:pt x="147317" y="176905"/>
                  </a:cubicBezTo>
                  <a:cubicBezTo>
                    <a:pt x="152147" y="144768"/>
                    <a:pt x="117880" y="140425"/>
                    <a:pt x="99621" y="123380"/>
                  </a:cubicBezTo>
                  <a:cubicBezTo>
                    <a:pt x="79923" y="106796"/>
                    <a:pt x="74307" y="65403"/>
                    <a:pt x="102686" y="54899"/>
                  </a:cubicBezTo>
                  <a:cubicBezTo>
                    <a:pt x="114923" y="51234"/>
                    <a:pt x="127484" y="53189"/>
                    <a:pt x="140046" y="55170"/>
                  </a:cubicBezTo>
                  <a:cubicBezTo>
                    <a:pt x="153422" y="57233"/>
                    <a:pt x="166798" y="59350"/>
                    <a:pt x="179821" y="54654"/>
                  </a:cubicBezTo>
                  <a:cubicBezTo>
                    <a:pt x="187173" y="52130"/>
                    <a:pt x="192925" y="45914"/>
                    <a:pt x="193657" y="37989"/>
                  </a:cubicBezTo>
                  <a:cubicBezTo>
                    <a:pt x="195095" y="27213"/>
                    <a:pt x="185437" y="19830"/>
                    <a:pt x="177216" y="149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11982544" y="5910807"/>
              <a:ext cx="102301" cy="293220"/>
            </a:xfrm>
            <a:custGeom>
              <a:rect b="b" l="l" r="r" t="t"/>
              <a:pathLst>
                <a:path extrusionOk="0" h="293220" w="102301">
                  <a:moveTo>
                    <a:pt x="99849" y="22091"/>
                  </a:moveTo>
                  <a:cubicBezTo>
                    <a:pt x="93745" y="7705"/>
                    <a:pt x="77249" y="1326"/>
                    <a:pt x="62571" y="322"/>
                  </a:cubicBezTo>
                  <a:cubicBezTo>
                    <a:pt x="56901" y="-465"/>
                    <a:pt x="50932" y="-31"/>
                    <a:pt x="46564" y="4149"/>
                  </a:cubicBezTo>
                  <a:cubicBezTo>
                    <a:pt x="41083" y="8139"/>
                    <a:pt x="32184" y="19322"/>
                    <a:pt x="42738" y="22742"/>
                  </a:cubicBezTo>
                  <a:cubicBezTo>
                    <a:pt x="33378" y="51432"/>
                    <a:pt x="27870" y="81207"/>
                    <a:pt x="20843" y="110522"/>
                  </a:cubicBezTo>
                  <a:cubicBezTo>
                    <a:pt x="12405" y="143256"/>
                    <a:pt x="-14020" y="263037"/>
                    <a:pt x="9557" y="286569"/>
                  </a:cubicBezTo>
                  <a:cubicBezTo>
                    <a:pt x="13654" y="290776"/>
                    <a:pt x="19351" y="293274"/>
                    <a:pt x="25049" y="293219"/>
                  </a:cubicBezTo>
                  <a:cubicBezTo>
                    <a:pt x="27789" y="293219"/>
                    <a:pt x="30502" y="292676"/>
                    <a:pt x="33079" y="291455"/>
                  </a:cubicBezTo>
                  <a:cubicBezTo>
                    <a:pt x="55327" y="280136"/>
                    <a:pt x="59180" y="236328"/>
                    <a:pt x="65583" y="213827"/>
                  </a:cubicBezTo>
                  <a:cubicBezTo>
                    <a:pt x="70927" y="190430"/>
                    <a:pt x="77656" y="167386"/>
                    <a:pt x="83299" y="144043"/>
                  </a:cubicBezTo>
                  <a:cubicBezTo>
                    <a:pt x="88563" y="117226"/>
                    <a:pt x="96567" y="90924"/>
                    <a:pt x="100609" y="63863"/>
                  </a:cubicBezTo>
                  <a:cubicBezTo>
                    <a:pt x="101396" y="50075"/>
                    <a:pt x="104380" y="35472"/>
                    <a:pt x="99849" y="220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5"/>
            <p:cNvSpPr/>
            <p:nvPr/>
          </p:nvSpPr>
          <p:spPr>
            <a:xfrm>
              <a:off x="11979460" y="6266235"/>
              <a:ext cx="73124" cy="80806"/>
            </a:xfrm>
            <a:custGeom>
              <a:rect b="b" l="l" r="r" t="t"/>
              <a:pathLst>
                <a:path extrusionOk="0" h="80806" w="73124">
                  <a:moveTo>
                    <a:pt x="54531" y="2201"/>
                  </a:moveTo>
                  <a:cubicBezTo>
                    <a:pt x="7892" y="-14654"/>
                    <a:pt x="-26808" y="70519"/>
                    <a:pt x="28051" y="80155"/>
                  </a:cubicBezTo>
                  <a:cubicBezTo>
                    <a:pt x="30384" y="80589"/>
                    <a:pt x="32636" y="80779"/>
                    <a:pt x="34780" y="80807"/>
                  </a:cubicBezTo>
                  <a:cubicBezTo>
                    <a:pt x="64353" y="80779"/>
                    <a:pt x="77837" y="42264"/>
                    <a:pt x="71651" y="16370"/>
                  </a:cubicBezTo>
                  <a:cubicBezTo>
                    <a:pt x="70077" y="9801"/>
                    <a:pt x="62291" y="-1843"/>
                    <a:pt x="54531" y="2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11041242" y="5458211"/>
              <a:ext cx="317253" cy="489479"/>
            </a:xfrm>
            <a:custGeom>
              <a:rect b="b" l="l" r="r" t="t"/>
              <a:pathLst>
                <a:path extrusionOk="0" h="489479" w="317253">
                  <a:moveTo>
                    <a:pt x="256082" y="475610"/>
                  </a:moveTo>
                  <a:cubicBezTo>
                    <a:pt x="268264" y="468444"/>
                    <a:pt x="272334" y="453217"/>
                    <a:pt x="276024" y="440460"/>
                  </a:cubicBezTo>
                  <a:cubicBezTo>
                    <a:pt x="287718" y="394942"/>
                    <a:pt x="292981" y="348093"/>
                    <a:pt x="298950" y="301571"/>
                  </a:cubicBezTo>
                  <a:cubicBezTo>
                    <a:pt x="306899" y="240255"/>
                    <a:pt x="313031" y="178668"/>
                    <a:pt x="314984" y="116864"/>
                  </a:cubicBezTo>
                  <a:cubicBezTo>
                    <a:pt x="315880" y="84022"/>
                    <a:pt x="320438" y="50582"/>
                    <a:pt x="313357" y="18146"/>
                  </a:cubicBezTo>
                  <a:cubicBezTo>
                    <a:pt x="310752" y="4412"/>
                    <a:pt x="293985" y="-5061"/>
                    <a:pt x="281640" y="2919"/>
                  </a:cubicBezTo>
                  <a:cubicBezTo>
                    <a:pt x="269051" y="10383"/>
                    <a:pt x="264900" y="25149"/>
                    <a:pt x="260993" y="38340"/>
                  </a:cubicBezTo>
                  <a:cubicBezTo>
                    <a:pt x="251009" y="67302"/>
                    <a:pt x="248676" y="98054"/>
                    <a:pt x="245447" y="128346"/>
                  </a:cubicBezTo>
                  <a:cubicBezTo>
                    <a:pt x="243249" y="148703"/>
                    <a:pt x="239044" y="168788"/>
                    <a:pt x="237091" y="189200"/>
                  </a:cubicBezTo>
                  <a:cubicBezTo>
                    <a:pt x="235870" y="198618"/>
                    <a:pt x="235571" y="208281"/>
                    <a:pt x="233374" y="217537"/>
                  </a:cubicBezTo>
                  <a:cubicBezTo>
                    <a:pt x="232587" y="219654"/>
                    <a:pt x="231529" y="221635"/>
                    <a:pt x="230389" y="223562"/>
                  </a:cubicBezTo>
                  <a:cubicBezTo>
                    <a:pt x="228192" y="224947"/>
                    <a:pt x="225533" y="225381"/>
                    <a:pt x="223037" y="226005"/>
                  </a:cubicBezTo>
                  <a:cubicBezTo>
                    <a:pt x="210014" y="228557"/>
                    <a:pt x="196747" y="228448"/>
                    <a:pt x="183506" y="228339"/>
                  </a:cubicBezTo>
                  <a:cubicBezTo>
                    <a:pt x="163972" y="227579"/>
                    <a:pt x="144383" y="227634"/>
                    <a:pt x="124849" y="226575"/>
                  </a:cubicBezTo>
                  <a:cubicBezTo>
                    <a:pt x="113427" y="224458"/>
                    <a:pt x="78292" y="226114"/>
                    <a:pt x="76962" y="210995"/>
                  </a:cubicBezTo>
                  <a:cubicBezTo>
                    <a:pt x="74276" y="197505"/>
                    <a:pt x="75823" y="184042"/>
                    <a:pt x="77586" y="170634"/>
                  </a:cubicBezTo>
                  <a:cubicBezTo>
                    <a:pt x="77586" y="169847"/>
                    <a:pt x="77613" y="169033"/>
                    <a:pt x="77613" y="168245"/>
                  </a:cubicBezTo>
                  <a:cubicBezTo>
                    <a:pt x="77640" y="167105"/>
                    <a:pt x="77695" y="165938"/>
                    <a:pt x="77749" y="164798"/>
                  </a:cubicBezTo>
                  <a:cubicBezTo>
                    <a:pt x="77206" y="164011"/>
                    <a:pt x="76854" y="163088"/>
                    <a:pt x="76799" y="162084"/>
                  </a:cubicBezTo>
                  <a:cubicBezTo>
                    <a:pt x="76799" y="162030"/>
                    <a:pt x="76799" y="161975"/>
                    <a:pt x="76799" y="161921"/>
                  </a:cubicBezTo>
                  <a:cubicBezTo>
                    <a:pt x="76799" y="161813"/>
                    <a:pt x="76799" y="161677"/>
                    <a:pt x="76799" y="161568"/>
                  </a:cubicBezTo>
                  <a:cubicBezTo>
                    <a:pt x="76827" y="157605"/>
                    <a:pt x="77071" y="153670"/>
                    <a:pt x="77288" y="149734"/>
                  </a:cubicBezTo>
                  <a:cubicBezTo>
                    <a:pt x="77478" y="146178"/>
                    <a:pt x="77695" y="142623"/>
                    <a:pt x="77966" y="139094"/>
                  </a:cubicBezTo>
                  <a:cubicBezTo>
                    <a:pt x="78346" y="134127"/>
                    <a:pt x="78726" y="129160"/>
                    <a:pt x="79241" y="124193"/>
                  </a:cubicBezTo>
                  <a:cubicBezTo>
                    <a:pt x="78943" y="124600"/>
                    <a:pt x="78753" y="125116"/>
                    <a:pt x="78726" y="125658"/>
                  </a:cubicBezTo>
                  <a:cubicBezTo>
                    <a:pt x="78264" y="94173"/>
                    <a:pt x="85210" y="61222"/>
                    <a:pt x="76528" y="30469"/>
                  </a:cubicBezTo>
                  <a:cubicBezTo>
                    <a:pt x="64346" y="-4817"/>
                    <a:pt x="32874" y="-772"/>
                    <a:pt x="20665" y="31690"/>
                  </a:cubicBezTo>
                  <a:cubicBezTo>
                    <a:pt x="9053" y="63610"/>
                    <a:pt x="7561" y="97946"/>
                    <a:pt x="4576" y="131494"/>
                  </a:cubicBezTo>
                  <a:cubicBezTo>
                    <a:pt x="1537" y="172914"/>
                    <a:pt x="-36" y="214469"/>
                    <a:pt x="208" y="256025"/>
                  </a:cubicBezTo>
                  <a:cubicBezTo>
                    <a:pt x="-714" y="302548"/>
                    <a:pt x="1592" y="349043"/>
                    <a:pt x="3979" y="395484"/>
                  </a:cubicBezTo>
                  <a:cubicBezTo>
                    <a:pt x="5797" y="415787"/>
                    <a:pt x="6991" y="436171"/>
                    <a:pt x="10002" y="456366"/>
                  </a:cubicBezTo>
                  <a:cubicBezTo>
                    <a:pt x="11820" y="470344"/>
                    <a:pt x="16541" y="487824"/>
                    <a:pt x="33145" y="489371"/>
                  </a:cubicBezTo>
                  <a:cubicBezTo>
                    <a:pt x="33878" y="489453"/>
                    <a:pt x="34583" y="489480"/>
                    <a:pt x="35180" y="489480"/>
                  </a:cubicBezTo>
                  <a:cubicBezTo>
                    <a:pt x="68931" y="489480"/>
                    <a:pt x="69013" y="410114"/>
                    <a:pt x="73272" y="385794"/>
                  </a:cubicBezTo>
                  <a:cubicBezTo>
                    <a:pt x="76799" y="356806"/>
                    <a:pt x="79784" y="327682"/>
                    <a:pt x="80842" y="298476"/>
                  </a:cubicBezTo>
                  <a:cubicBezTo>
                    <a:pt x="89063" y="295952"/>
                    <a:pt x="97745" y="296305"/>
                    <a:pt x="106318" y="296631"/>
                  </a:cubicBezTo>
                  <a:cubicBezTo>
                    <a:pt x="109547" y="296766"/>
                    <a:pt x="112748" y="296875"/>
                    <a:pt x="115923" y="296875"/>
                  </a:cubicBezTo>
                  <a:cubicBezTo>
                    <a:pt x="124089" y="297011"/>
                    <a:pt x="132256" y="297228"/>
                    <a:pt x="140422" y="297743"/>
                  </a:cubicBezTo>
                  <a:cubicBezTo>
                    <a:pt x="154449" y="298748"/>
                    <a:pt x="168476" y="299291"/>
                    <a:pt x="182367" y="301842"/>
                  </a:cubicBezTo>
                  <a:cubicBezTo>
                    <a:pt x="195010" y="303878"/>
                    <a:pt x="206948" y="303091"/>
                    <a:pt x="219727" y="305941"/>
                  </a:cubicBezTo>
                  <a:cubicBezTo>
                    <a:pt x="221734" y="342529"/>
                    <a:pt x="216634" y="379307"/>
                    <a:pt x="216905" y="416004"/>
                  </a:cubicBezTo>
                  <a:cubicBezTo>
                    <a:pt x="217448" y="432317"/>
                    <a:pt x="213839" y="450883"/>
                    <a:pt x="224719" y="464644"/>
                  </a:cubicBezTo>
                  <a:cubicBezTo>
                    <a:pt x="230905" y="475474"/>
                    <a:pt x="244497" y="480903"/>
                    <a:pt x="256082" y="475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11385018" y="5508486"/>
              <a:ext cx="261304" cy="483260"/>
            </a:xfrm>
            <a:custGeom>
              <a:rect b="b" l="l" r="r" t="t"/>
              <a:pathLst>
                <a:path extrusionOk="0" h="483260" w="261304">
                  <a:moveTo>
                    <a:pt x="79218" y="466971"/>
                  </a:moveTo>
                  <a:cubicBezTo>
                    <a:pt x="94954" y="475276"/>
                    <a:pt x="112236" y="482198"/>
                    <a:pt x="130251" y="482985"/>
                  </a:cubicBezTo>
                  <a:cubicBezTo>
                    <a:pt x="132530" y="483175"/>
                    <a:pt x="134972" y="483284"/>
                    <a:pt x="137468" y="483256"/>
                  </a:cubicBezTo>
                  <a:cubicBezTo>
                    <a:pt x="157681" y="483256"/>
                    <a:pt x="183564" y="476715"/>
                    <a:pt x="191405" y="457634"/>
                  </a:cubicBezTo>
                  <a:cubicBezTo>
                    <a:pt x="195312" y="448324"/>
                    <a:pt x="194254" y="436951"/>
                    <a:pt x="187688" y="429107"/>
                  </a:cubicBezTo>
                  <a:cubicBezTo>
                    <a:pt x="177514" y="416431"/>
                    <a:pt x="160123" y="414450"/>
                    <a:pt x="146503" y="407012"/>
                  </a:cubicBezTo>
                  <a:cubicBezTo>
                    <a:pt x="131255" y="399141"/>
                    <a:pt x="117418" y="388637"/>
                    <a:pt x="106349" y="375500"/>
                  </a:cubicBezTo>
                  <a:cubicBezTo>
                    <a:pt x="94899" y="363557"/>
                    <a:pt x="87981" y="348113"/>
                    <a:pt x="87194" y="331529"/>
                  </a:cubicBezTo>
                  <a:cubicBezTo>
                    <a:pt x="84481" y="307751"/>
                    <a:pt x="105101" y="289023"/>
                    <a:pt x="126209" y="282617"/>
                  </a:cubicBezTo>
                  <a:cubicBezTo>
                    <a:pt x="137333" y="278600"/>
                    <a:pt x="149894" y="277894"/>
                    <a:pt x="160259" y="271706"/>
                  </a:cubicBezTo>
                  <a:cubicBezTo>
                    <a:pt x="169863" y="266196"/>
                    <a:pt x="175778" y="253982"/>
                    <a:pt x="173390" y="243043"/>
                  </a:cubicBezTo>
                  <a:cubicBezTo>
                    <a:pt x="165224" y="221628"/>
                    <a:pt x="144224" y="208653"/>
                    <a:pt x="130984" y="190739"/>
                  </a:cubicBezTo>
                  <a:cubicBezTo>
                    <a:pt x="124011" y="180371"/>
                    <a:pt x="122031" y="169079"/>
                    <a:pt x="121135" y="156539"/>
                  </a:cubicBezTo>
                  <a:cubicBezTo>
                    <a:pt x="119101" y="136779"/>
                    <a:pt x="122926" y="115907"/>
                    <a:pt x="137875" y="101738"/>
                  </a:cubicBezTo>
                  <a:cubicBezTo>
                    <a:pt x="156623" y="90175"/>
                    <a:pt x="179603" y="87678"/>
                    <a:pt x="201362" y="85480"/>
                  </a:cubicBezTo>
                  <a:cubicBezTo>
                    <a:pt x="210858" y="84855"/>
                    <a:pt x="221412" y="84448"/>
                    <a:pt x="230990" y="80024"/>
                  </a:cubicBezTo>
                  <a:cubicBezTo>
                    <a:pt x="247947" y="73211"/>
                    <a:pt x="262381" y="57278"/>
                    <a:pt x="261241" y="38143"/>
                  </a:cubicBezTo>
                  <a:cubicBezTo>
                    <a:pt x="259830" y="25087"/>
                    <a:pt x="248516" y="16211"/>
                    <a:pt x="238315" y="9426"/>
                  </a:cubicBezTo>
                  <a:cubicBezTo>
                    <a:pt x="226133" y="2749"/>
                    <a:pt x="211726" y="3210"/>
                    <a:pt x="198324" y="1310"/>
                  </a:cubicBezTo>
                  <a:cubicBezTo>
                    <a:pt x="192762" y="631"/>
                    <a:pt x="187146" y="306"/>
                    <a:pt x="181557" y="7"/>
                  </a:cubicBezTo>
                  <a:cubicBezTo>
                    <a:pt x="179495" y="-101"/>
                    <a:pt x="177623" y="1039"/>
                    <a:pt x="176483" y="2667"/>
                  </a:cubicBezTo>
                  <a:cubicBezTo>
                    <a:pt x="147154" y="2124"/>
                    <a:pt x="117771" y="10321"/>
                    <a:pt x="94330" y="28236"/>
                  </a:cubicBezTo>
                  <a:cubicBezTo>
                    <a:pt x="62586" y="49814"/>
                    <a:pt x="38032" y="79128"/>
                    <a:pt x="32715" y="118187"/>
                  </a:cubicBezTo>
                  <a:cubicBezTo>
                    <a:pt x="29839" y="140715"/>
                    <a:pt x="28564" y="164139"/>
                    <a:pt x="32877" y="186559"/>
                  </a:cubicBezTo>
                  <a:cubicBezTo>
                    <a:pt x="36920" y="205016"/>
                    <a:pt x="51462" y="218316"/>
                    <a:pt x="65326" y="230015"/>
                  </a:cubicBezTo>
                  <a:cubicBezTo>
                    <a:pt x="35265" y="245133"/>
                    <a:pt x="14645" y="274827"/>
                    <a:pt x="4661" y="306394"/>
                  </a:cubicBezTo>
                  <a:cubicBezTo>
                    <a:pt x="-7358" y="347733"/>
                    <a:pt x="4851" y="393713"/>
                    <a:pt x="30002" y="427777"/>
                  </a:cubicBezTo>
                  <a:cubicBezTo>
                    <a:pt x="42292" y="445392"/>
                    <a:pt x="60172" y="457606"/>
                    <a:pt x="79218" y="4669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11656965" y="5408062"/>
              <a:ext cx="301990" cy="514466"/>
            </a:xfrm>
            <a:custGeom>
              <a:rect b="b" l="l" r="r" t="t"/>
              <a:pathLst>
                <a:path extrusionOk="0" h="514466" w="301990">
                  <a:moveTo>
                    <a:pt x="284048" y="38519"/>
                  </a:moveTo>
                  <a:cubicBezTo>
                    <a:pt x="270455" y="38084"/>
                    <a:pt x="258463" y="45956"/>
                    <a:pt x="247638" y="53284"/>
                  </a:cubicBezTo>
                  <a:cubicBezTo>
                    <a:pt x="227588" y="68837"/>
                    <a:pt x="208569" y="85828"/>
                    <a:pt x="189713" y="102766"/>
                  </a:cubicBezTo>
                  <a:cubicBezTo>
                    <a:pt x="168686" y="124697"/>
                    <a:pt x="149993" y="148800"/>
                    <a:pt x="129726" y="171437"/>
                  </a:cubicBezTo>
                  <a:cubicBezTo>
                    <a:pt x="120094" y="156807"/>
                    <a:pt x="113121" y="140765"/>
                    <a:pt x="105497" y="125077"/>
                  </a:cubicBezTo>
                  <a:cubicBezTo>
                    <a:pt x="99122" y="112863"/>
                    <a:pt x="92556" y="101653"/>
                    <a:pt x="87075" y="88760"/>
                  </a:cubicBezTo>
                  <a:cubicBezTo>
                    <a:pt x="80184" y="72854"/>
                    <a:pt x="73645" y="56867"/>
                    <a:pt x="65506" y="41504"/>
                  </a:cubicBezTo>
                  <a:cubicBezTo>
                    <a:pt x="61273" y="31733"/>
                    <a:pt x="56254" y="22206"/>
                    <a:pt x="48712" y="14524"/>
                  </a:cubicBezTo>
                  <a:cubicBezTo>
                    <a:pt x="39351" y="5215"/>
                    <a:pt x="21228" y="-5724"/>
                    <a:pt x="8802" y="3477"/>
                  </a:cubicBezTo>
                  <a:cubicBezTo>
                    <a:pt x="2209" y="9123"/>
                    <a:pt x="1313" y="18786"/>
                    <a:pt x="201" y="26902"/>
                  </a:cubicBezTo>
                  <a:cubicBezTo>
                    <a:pt x="364" y="32249"/>
                    <a:pt x="-1888" y="50651"/>
                    <a:pt x="5492" y="50841"/>
                  </a:cubicBezTo>
                  <a:cubicBezTo>
                    <a:pt x="15205" y="82273"/>
                    <a:pt x="28770" y="112401"/>
                    <a:pt x="42010" y="142475"/>
                  </a:cubicBezTo>
                  <a:cubicBezTo>
                    <a:pt x="50448" y="162127"/>
                    <a:pt x="56743" y="182457"/>
                    <a:pt x="63363" y="202814"/>
                  </a:cubicBezTo>
                  <a:cubicBezTo>
                    <a:pt x="66510" y="214322"/>
                    <a:pt x="72289" y="225179"/>
                    <a:pt x="74513" y="236878"/>
                  </a:cubicBezTo>
                  <a:cubicBezTo>
                    <a:pt x="73754" y="262636"/>
                    <a:pt x="66781" y="287852"/>
                    <a:pt x="63580" y="313366"/>
                  </a:cubicBezTo>
                  <a:cubicBezTo>
                    <a:pt x="58967" y="350742"/>
                    <a:pt x="52727" y="387954"/>
                    <a:pt x="50421" y="425547"/>
                  </a:cubicBezTo>
                  <a:cubicBezTo>
                    <a:pt x="49227" y="440503"/>
                    <a:pt x="48196" y="454400"/>
                    <a:pt x="48115" y="469980"/>
                  </a:cubicBezTo>
                  <a:cubicBezTo>
                    <a:pt x="47165" y="488627"/>
                    <a:pt x="48630" y="507979"/>
                    <a:pt x="69901" y="513652"/>
                  </a:cubicBezTo>
                  <a:cubicBezTo>
                    <a:pt x="72289" y="514195"/>
                    <a:pt x="74513" y="514439"/>
                    <a:pt x="76657" y="514466"/>
                  </a:cubicBezTo>
                  <a:cubicBezTo>
                    <a:pt x="114071" y="514466"/>
                    <a:pt x="115536" y="437435"/>
                    <a:pt x="122237" y="410754"/>
                  </a:cubicBezTo>
                  <a:cubicBezTo>
                    <a:pt x="128125" y="379540"/>
                    <a:pt x="130648" y="347892"/>
                    <a:pt x="134338" y="316379"/>
                  </a:cubicBezTo>
                  <a:cubicBezTo>
                    <a:pt x="136020" y="295778"/>
                    <a:pt x="140144" y="275475"/>
                    <a:pt x="141365" y="254846"/>
                  </a:cubicBezTo>
                  <a:cubicBezTo>
                    <a:pt x="148283" y="246568"/>
                    <a:pt x="158159" y="241275"/>
                    <a:pt x="165674" y="233539"/>
                  </a:cubicBezTo>
                  <a:cubicBezTo>
                    <a:pt x="187922" y="210169"/>
                    <a:pt x="209573" y="186202"/>
                    <a:pt x="232200" y="163240"/>
                  </a:cubicBezTo>
                  <a:cubicBezTo>
                    <a:pt x="241832" y="152138"/>
                    <a:pt x="250188" y="139978"/>
                    <a:pt x="260579" y="129501"/>
                  </a:cubicBezTo>
                  <a:cubicBezTo>
                    <a:pt x="275637" y="113704"/>
                    <a:pt x="287548" y="94921"/>
                    <a:pt x="296121" y="74863"/>
                  </a:cubicBezTo>
                  <a:cubicBezTo>
                    <a:pt x="303447" y="58441"/>
                    <a:pt x="308005" y="40500"/>
                    <a:pt x="284048" y="385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35"/>
          <p:cNvGrpSpPr/>
          <p:nvPr/>
        </p:nvGrpSpPr>
        <p:grpSpPr>
          <a:xfrm>
            <a:off x="10728283" y="5408062"/>
            <a:ext cx="1356562" cy="1160545"/>
            <a:chOff x="10728283" y="5408062"/>
            <a:chExt cx="1356562" cy="1160545"/>
          </a:xfrm>
        </p:grpSpPr>
        <p:sp>
          <p:nvSpPr>
            <p:cNvPr id="1425" name="Google Shape;1425;p35"/>
            <p:cNvSpPr/>
            <p:nvPr/>
          </p:nvSpPr>
          <p:spPr>
            <a:xfrm>
              <a:off x="10728283" y="5980095"/>
              <a:ext cx="438826" cy="425411"/>
            </a:xfrm>
            <a:custGeom>
              <a:rect b="b" l="l" r="r" t="t"/>
              <a:pathLst>
                <a:path extrusionOk="0" h="425411" w="438826">
                  <a:moveTo>
                    <a:pt x="182096" y="422888"/>
                  </a:moveTo>
                  <a:cubicBezTo>
                    <a:pt x="163185" y="412845"/>
                    <a:pt x="165166" y="387358"/>
                    <a:pt x="163402" y="368955"/>
                  </a:cubicBezTo>
                  <a:cubicBezTo>
                    <a:pt x="161557" y="332448"/>
                    <a:pt x="162507" y="295887"/>
                    <a:pt x="162263" y="259380"/>
                  </a:cubicBezTo>
                  <a:cubicBezTo>
                    <a:pt x="162263" y="232210"/>
                    <a:pt x="163267" y="205013"/>
                    <a:pt x="162968" y="177816"/>
                  </a:cubicBezTo>
                  <a:cubicBezTo>
                    <a:pt x="162833" y="156672"/>
                    <a:pt x="161666" y="135527"/>
                    <a:pt x="163131" y="114410"/>
                  </a:cubicBezTo>
                  <a:cubicBezTo>
                    <a:pt x="119585" y="114600"/>
                    <a:pt x="75362" y="110773"/>
                    <a:pt x="34800" y="94298"/>
                  </a:cubicBezTo>
                  <a:cubicBezTo>
                    <a:pt x="25169" y="90986"/>
                    <a:pt x="14886" y="87376"/>
                    <a:pt x="8836" y="78609"/>
                  </a:cubicBezTo>
                  <a:cubicBezTo>
                    <a:pt x="-9559" y="54914"/>
                    <a:pt x="2840" y="33634"/>
                    <a:pt x="26987" y="21582"/>
                  </a:cubicBezTo>
                  <a:cubicBezTo>
                    <a:pt x="36184" y="15448"/>
                    <a:pt x="46575" y="12164"/>
                    <a:pt x="57618" y="11729"/>
                  </a:cubicBezTo>
                  <a:cubicBezTo>
                    <a:pt x="63152" y="11404"/>
                    <a:pt x="73191" y="9069"/>
                    <a:pt x="76447" y="14742"/>
                  </a:cubicBezTo>
                  <a:cubicBezTo>
                    <a:pt x="107593" y="11648"/>
                    <a:pt x="138469" y="6165"/>
                    <a:pt x="169697" y="3912"/>
                  </a:cubicBezTo>
                  <a:cubicBezTo>
                    <a:pt x="207056" y="1117"/>
                    <a:pt x="244552" y="900"/>
                    <a:pt x="281993" y="682"/>
                  </a:cubicBezTo>
                  <a:cubicBezTo>
                    <a:pt x="309640" y="492"/>
                    <a:pt x="337286" y="-50"/>
                    <a:pt x="364933" y="4"/>
                  </a:cubicBezTo>
                  <a:cubicBezTo>
                    <a:pt x="370251" y="275"/>
                    <a:pt x="375623" y="248"/>
                    <a:pt x="381022" y="221"/>
                  </a:cubicBezTo>
                  <a:cubicBezTo>
                    <a:pt x="394126" y="140"/>
                    <a:pt x="407312" y="58"/>
                    <a:pt x="419711" y="4510"/>
                  </a:cubicBezTo>
                  <a:cubicBezTo>
                    <a:pt x="460055" y="20008"/>
                    <a:pt x="428176" y="56786"/>
                    <a:pt x="400692" y="64848"/>
                  </a:cubicBezTo>
                  <a:cubicBezTo>
                    <a:pt x="383843" y="71552"/>
                    <a:pt x="365069" y="75352"/>
                    <a:pt x="347081" y="76166"/>
                  </a:cubicBezTo>
                  <a:cubicBezTo>
                    <a:pt x="332755" y="76791"/>
                    <a:pt x="318864" y="80373"/>
                    <a:pt x="304973" y="83685"/>
                  </a:cubicBezTo>
                  <a:cubicBezTo>
                    <a:pt x="297485" y="85748"/>
                    <a:pt x="289942" y="87593"/>
                    <a:pt x="282454" y="89575"/>
                  </a:cubicBezTo>
                  <a:cubicBezTo>
                    <a:pt x="277489" y="94216"/>
                    <a:pt x="275753" y="101518"/>
                    <a:pt x="274369" y="107923"/>
                  </a:cubicBezTo>
                  <a:cubicBezTo>
                    <a:pt x="270869" y="135419"/>
                    <a:pt x="267071" y="162887"/>
                    <a:pt x="262051" y="190166"/>
                  </a:cubicBezTo>
                  <a:cubicBezTo>
                    <a:pt x="255269" y="235630"/>
                    <a:pt x="251823" y="281610"/>
                    <a:pt x="242164" y="326639"/>
                  </a:cubicBezTo>
                  <a:cubicBezTo>
                    <a:pt x="237416" y="353565"/>
                    <a:pt x="231610" y="380436"/>
                    <a:pt x="218316" y="404593"/>
                  </a:cubicBezTo>
                  <a:cubicBezTo>
                    <a:pt x="214165" y="415478"/>
                    <a:pt x="203394" y="425385"/>
                    <a:pt x="191809" y="425412"/>
                  </a:cubicBezTo>
                  <a:cubicBezTo>
                    <a:pt x="188607" y="425385"/>
                    <a:pt x="185324" y="424625"/>
                    <a:pt x="182096" y="422888"/>
                  </a:cubicBezTo>
                  <a:close/>
                  <a:moveTo>
                    <a:pt x="175286" y="134333"/>
                  </a:moveTo>
                  <a:cubicBezTo>
                    <a:pt x="176425" y="188917"/>
                    <a:pt x="174852" y="243474"/>
                    <a:pt x="175123" y="298085"/>
                  </a:cubicBezTo>
                  <a:cubicBezTo>
                    <a:pt x="175069" y="323762"/>
                    <a:pt x="174987" y="350661"/>
                    <a:pt x="176669" y="376039"/>
                  </a:cubicBezTo>
                  <a:cubicBezTo>
                    <a:pt x="178352" y="388416"/>
                    <a:pt x="176507" y="410103"/>
                    <a:pt x="192351" y="412655"/>
                  </a:cubicBezTo>
                  <a:cubicBezTo>
                    <a:pt x="200247" y="411325"/>
                    <a:pt x="204343" y="404566"/>
                    <a:pt x="207409" y="397835"/>
                  </a:cubicBezTo>
                  <a:cubicBezTo>
                    <a:pt x="212456" y="387249"/>
                    <a:pt x="217421" y="376555"/>
                    <a:pt x="220839" y="365291"/>
                  </a:cubicBezTo>
                  <a:cubicBezTo>
                    <a:pt x="231176" y="322215"/>
                    <a:pt x="238122" y="278814"/>
                    <a:pt x="243494" y="234924"/>
                  </a:cubicBezTo>
                  <a:cubicBezTo>
                    <a:pt x="246234" y="197983"/>
                    <a:pt x="254916" y="161856"/>
                    <a:pt x="259230" y="125105"/>
                  </a:cubicBezTo>
                  <a:cubicBezTo>
                    <a:pt x="261455" y="108846"/>
                    <a:pt x="261672" y="87512"/>
                    <a:pt x="277191" y="77849"/>
                  </a:cubicBezTo>
                  <a:cubicBezTo>
                    <a:pt x="291597" y="73561"/>
                    <a:pt x="306330" y="70141"/>
                    <a:pt x="320980" y="66721"/>
                  </a:cubicBezTo>
                  <a:cubicBezTo>
                    <a:pt x="338344" y="62568"/>
                    <a:pt x="356441" y="63952"/>
                    <a:pt x="373778" y="59636"/>
                  </a:cubicBezTo>
                  <a:cubicBezTo>
                    <a:pt x="390789" y="55511"/>
                    <a:pt x="409238" y="50299"/>
                    <a:pt x="421040" y="36592"/>
                  </a:cubicBezTo>
                  <a:cubicBezTo>
                    <a:pt x="439517" y="15231"/>
                    <a:pt x="399742" y="12381"/>
                    <a:pt x="386041" y="12978"/>
                  </a:cubicBezTo>
                  <a:cubicBezTo>
                    <a:pt x="372231" y="12652"/>
                    <a:pt x="358394" y="12408"/>
                    <a:pt x="344585" y="12462"/>
                  </a:cubicBezTo>
                  <a:cubicBezTo>
                    <a:pt x="330368" y="12435"/>
                    <a:pt x="316151" y="12462"/>
                    <a:pt x="301961" y="12462"/>
                  </a:cubicBezTo>
                  <a:cubicBezTo>
                    <a:pt x="279226" y="12489"/>
                    <a:pt x="256490" y="12517"/>
                    <a:pt x="233754" y="12435"/>
                  </a:cubicBezTo>
                  <a:cubicBezTo>
                    <a:pt x="193138" y="12272"/>
                    <a:pt x="152604" y="14634"/>
                    <a:pt x="112314" y="19275"/>
                  </a:cubicBezTo>
                  <a:cubicBezTo>
                    <a:pt x="89795" y="21989"/>
                    <a:pt x="66951" y="21311"/>
                    <a:pt x="44839" y="26712"/>
                  </a:cubicBezTo>
                  <a:cubicBezTo>
                    <a:pt x="24952" y="35995"/>
                    <a:pt x="-90" y="49566"/>
                    <a:pt x="20882" y="72991"/>
                  </a:cubicBezTo>
                  <a:cubicBezTo>
                    <a:pt x="30948" y="81595"/>
                    <a:pt x="45192" y="83359"/>
                    <a:pt x="57048" y="88842"/>
                  </a:cubicBezTo>
                  <a:cubicBezTo>
                    <a:pt x="90175" y="98179"/>
                    <a:pt x="125527" y="101925"/>
                    <a:pt x="159577" y="101436"/>
                  </a:cubicBezTo>
                  <a:cubicBezTo>
                    <a:pt x="160282" y="101409"/>
                    <a:pt x="160988" y="101382"/>
                    <a:pt x="161639" y="101382"/>
                  </a:cubicBezTo>
                  <a:cubicBezTo>
                    <a:pt x="182937" y="101436"/>
                    <a:pt x="174065" y="119269"/>
                    <a:pt x="175286" y="1343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11015970" y="6060759"/>
              <a:ext cx="250237" cy="446206"/>
            </a:xfrm>
            <a:custGeom>
              <a:rect b="b" l="l" r="r" t="t"/>
              <a:pathLst>
                <a:path extrusionOk="0" h="446206" w="250237">
                  <a:moveTo>
                    <a:pt x="26159" y="446153"/>
                  </a:moveTo>
                  <a:cubicBezTo>
                    <a:pt x="10287" y="443656"/>
                    <a:pt x="3830" y="426691"/>
                    <a:pt x="2365" y="412469"/>
                  </a:cubicBezTo>
                  <a:cubicBezTo>
                    <a:pt x="-1597" y="384159"/>
                    <a:pt x="221" y="355442"/>
                    <a:pt x="2039" y="327023"/>
                  </a:cubicBezTo>
                  <a:cubicBezTo>
                    <a:pt x="4915" y="289105"/>
                    <a:pt x="8171" y="251214"/>
                    <a:pt x="13895" y="213621"/>
                  </a:cubicBezTo>
                  <a:cubicBezTo>
                    <a:pt x="18860" y="176571"/>
                    <a:pt x="25996" y="139847"/>
                    <a:pt x="31151" y="102824"/>
                  </a:cubicBezTo>
                  <a:cubicBezTo>
                    <a:pt x="36306" y="77853"/>
                    <a:pt x="31124" y="47996"/>
                    <a:pt x="49790" y="28073"/>
                  </a:cubicBezTo>
                  <a:cubicBezTo>
                    <a:pt x="61701" y="13932"/>
                    <a:pt x="82456" y="10295"/>
                    <a:pt x="98680" y="19008"/>
                  </a:cubicBezTo>
                  <a:cubicBezTo>
                    <a:pt x="116316" y="29973"/>
                    <a:pt x="110157" y="54212"/>
                    <a:pt x="110374" y="71637"/>
                  </a:cubicBezTo>
                  <a:cubicBezTo>
                    <a:pt x="108475" y="99947"/>
                    <a:pt x="103808" y="127958"/>
                    <a:pt x="99711" y="155997"/>
                  </a:cubicBezTo>
                  <a:cubicBezTo>
                    <a:pt x="97649" y="174020"/>
                    <a:pt x="92712" y="192450"/>
                    <a:pt x="95235" y="210554"/>
                  </a:cubicBezTo>
                  <a:cubicBezTo>
                    <a:pt x="112083" y="208600"/>
                    <a:pt x="128905" y="206320"/>
                    <a:pt x="145563" y="203171"/>
                  </a:cubicBezTo>
                  <a:cubicBezTo>
                    <a:pt x="151831" y="201950"/>
                    <a:pt x="157528" y="200674"/>
                    <a:pt x="163524" y="198638"/>
                  </a:cubicBezTo>
                  <a:cubicBezTo>
                    <a:pt x="165478" y="197634"/>
                    <a:pt x="168706" y="197417"/>
                    <a:pt x="169683" y="195272"/>
                  </a:cubicBezTo>
                  <a:cubicBezTo>
                    <a:pt x="172722" y="168075"/>
                    <a:pt x="174539" y="140743"/>
                    <a:pt x="180508" y="113953"/>
                  </a:cubicBezTo>
                  <a:cubicBezTo>
                    <a:pt x="184632" y="90936"/>
                    <a:pt x="189923" y="68163"/>
                    <a:pt x="196814" y="45797"/>
                  </a:cubicBezTo>
                  <a:cubicBezTo>
                    <a:pt x="200965" y="32280"/>
                    <a:pt x="205008" y="17976"/>
                    <a:pt x="214395" y="7038"/>
                  </a:cubicBezTo>
                  <a:cubicBezTo>
                    <a:pt x="230864" y="-12369"/>
                    <a:pt x="247902" y="12710"/>
                    <a:pt x="248987" y="29865"/>
                  </a:cubicBezTo>
                  <a:cubicBezTo>
                    <a:pt x="252786" y="68407"/>
                    <a:pt x="246980" y="107384"/>
                    <a:pt x="244185" y="145791"/>
                  </a:cubicBezTo>
                  <a:cubicBezTo>
                    <a:pt x="243398" y="174128"/>
                    <a:pt x="238298" y="202085"/>
                    <a:pt x="235530" y="230259"/>
                  </a:cubicBezTo>
                  <a:cubicBezTo>
                    <a:pt x="232871" y="257809"/>
                    <a:pt x="231461" y="285495"/>
                    <a:pt x="228666" y="313045"/>
                  </a:cubicBezTo>
                  <a:cubicBezTo>
                    <a:pt x="224759" y="342712"/>
                    <a:pt x="222833" y="379572"/>
                    <a:pt x="203081" y="403376"/>
                  </a:cubicBezTo>
                  <a:cubicBezTo>
                    <a:pt x="190411" y="416974"/>
                    <a:pt x="170795" y="409836"/>
                    <a:pt x="165749" y="392980"/>
                  </a:cubicBezTo>
                  <a:cubicBezTo>
                    <a:pt x="160865" y="374903"/>
                    <a:pt x="163334" y="355767"/>
                    <a:pt x="163904" y="337256"/>
                  </a:cubicBezTo>
                  <a:cubicBezTo>
                    <a:pt x="164718" y="315840"/>
                    <a:pt x="167322" y="294208"/>
                    <a:pt x="165098" y="272874"/>
                  </a:cubicBezTo>
                  <a:cubicBezTo>
                    <a:pt x="156497" y="272982"/>
                    <a:pt x="148005" y="271896"/>
                    <a:pt x="139459" y="271082"/>
                  </a:cubicBezTo>
                  <a:cubicBezTo>
                    <a:pt x="128226" y="270539"/>
                    <a:pt x="117048" y="272005"/>
                    <a:pt x="105843" y="272765"/>
                  </a:cubicBezTo>
                  <a:cubicBezTo>
                    <a:pt x="94692" y="274339"/>
                    <a:pt x="81886" y="271544"/>
                    <a:pt x="71956" y="277678"/>
                  </a:cubicBezTo>
                  <a:cubicBezTo>
                    <a:pt x="70166" y="296623"/>
                    <a:pt x="68809" y="315678"/>
                    <a:pt x="66584" y="334596"/>
                  </a:cubicBezTo>
                  <a:cubicBezTo>
                    <a:pt x="62921" y="359757"/>
                    <a:pt x="62352" y="446207"/>
                    <a:pt x="27624" y="446207"/>
                  </a:cubicBezTo>
                  <a:cubicBezTo>
                    <a:pt x="27217" y="446207"/>
                    <a:pt x="26701" y="446180"/>
                    <a:pt x="26159" y="446153"/>
                  </a:cubicBezTo>
                  <a:close/>
                  <a:moveTo>
                    <a:pt x="68972" y="29295"/>
                  </a:moveTo>
                  <a:cubicBezTo>
                    <a:pt x="56410" y="35890"/>
                    <a:pt x="49356" y="49543"/>
                    <a:pt x="47023" y="62979"/>
                  </a:cubicBezTo>
                  <a:cubicBezTo>
                    <a:pt x="35438" y="141123"/>
                    <a:pt x="21980" y="219131"/>
                    <a:pt x="16391" y="298035"/>
                  </a:cubicBezTo>
                  <a:cubicBezTo>
                    <a:pt x="15496" y="320400"/>
                    <a:pt x="2473" y="430356"/>
                    <a:pt x="28383" y="433504"/>
                  </a:cubicBezTo>
                  <a:cubicBezTo>
                    <a:pt x="47891" y="428157"/>
                    <a:pt x="50984" y="357912"/>
                    <a:pt x="53344" y="339238"/>
                  </a:cubicBezTo>
                  <a:cubicBezTo>
                    <a:pt x="55433" y="319016"/>
                    <a:pt x="57495" y="298822"/>
                    <a:pt x="59015" y="278574"/>
                  </a:cubicBezTo>
                  <a:cubicBezTo>
                    <a:pt x="60615" y="258759"/>
                    <a:pt x="86227" y="261446"/>
                    <a:pt x="100715" y="260306"/>
                  </a:cubicBezTo>
                  <a:cubicBezTo>
                    <a:pt x="114742" y="259438"/>
                    <a:pt x="128769" y="257294"/>
                    <a:pt x="142823" y="258461"/>
                  </a:cubicBezTo>
                  <a:cubicBezTo>
                    <a:pt x="150745" y="259302"/>
                    <a:pt x="158695" y="260144"/>
                    <a:pt x="166671" y="260035"/>
                  </a:cubicBezTo>
                  <a:cubicBezTo>
                    <a:pt x="184090" y="257891"/>
                    <a:pt x="177849" y="293393"/>
                    <a:pt x="178446" y="304251"/>
                  </a:cubicBezTo>
                  <a:cubicBezTo>
                    <a:pt x="178012" y="322680"/>
                    <a:pt x="176276" y="341083"/>
                    <a:pt x="175923" y="359540"/>
                  </a:cubicBezTo>
                  <a:cubicBezTo>
                    <a:pt x="176167" y="370615"/>
                    <a:pt x="174594" y="382666"/>
                    <a:pt x="179776" y="392817"/>
                  </a:cubicBezTo>
                  <a:cubicBezTo>
                    <a:pt x="196570" y="412876"/>
                    <a:pt x="207477" y="364806"/>
                    <a:pt x="210054" y="353786"/>
                  </a:cubicBezTo>
                  <a:cubicBezTo>
                    <a:pt x="218628" y="308132"/>
                    <a:pt x="218926" y="261446"/>
                    <a:pt x="224217" y="215385"/>
                  </a:cubicBezTo>
                  <a:cubicBezTo>
                    <a:pt x="229778" y="178770"/>
                    <a:pt x="231569" y="141801"/>
                    <a:pt x="234933" y="104941"/>
                  </a:cubicBezTo>
                  <a:cubicBezTo>
                    <a:pt x="235259" y="84096"/>
                    <a:pt x="244511" y="24789"/>
                    <a:pt x="227228" y="12928"/>
                  </a:cubicBezTo>
                  <a:cubicBezTo>
                    <a:pt x="211899" y="24789"/>
                    <a:pt x="203895" y="70334"/>
                    <a:pt x="198388" y="90067"/>
                  </a:cubicBezTo>
                  <a:cubicBezTo>
                    <a:pt x="193884" y="111591"/>
                    <a:pt x="189706" y="132410"/>
                    <a:pt x="186830" y="154097"/>
                  </a:cubicBezTo>
                  <a:cubicBezTo>
                    <a:pt x="184903" y="169025"/>
                    <a:pt x="184632" y="184198"/>
                    <a:pt x="182000" y="199018"/>
                  </a:cubicBezTo>
                  <a:cubicBezTo>
                    <a:pt x="178338" y="215792"/>
                    <a:pt x="127711" y="218235"/>
                    <a:pt x="112463" y="221357"/>
                  </a:cubicBezTo>
                  <a:cubicBezTo>
                    <a:pt x="107064" y="222171"/>
                    <a:pt x="101638" y="222849"/>
                    <a:pt x="96184" y="223365"/>
                  </a:cubicBezTo>
                  <a:cubicBezTo>
                    <a:pt x="92440" y="224125"/>
                    <a:pt x="88262" y="223284"/>
                    <a:pt x="85847" y="220081"/>
                  </a:cubicBezTo>
                  <a:cubicBezTo>
                    <a:pt x="76080" y="205722"/>
                    <a:pt x="85657" y="170003"/>
                    <a:pt x="87258" y="152468"/>
                  </a:cubicBezTo>
                  <a:cubicBezTo>
                    <a:pt x="92332" y="114604"/>
                    <a:pt x="100417" y="76197"/>
                    <a:pt x="97460" y="38062"/>
                  </a:cubicBezTo>
                  <a:cubicBezTo>
                    <a:pt x="95967" y="30217"/>
                    <a:pt x="87882" y="27096"/>
                    <a:pt x="79960" y="27096"/>
                  </a:cubicBezTo>
                  <a:cubicBezTo>
                    <a:pt x="75972" y="27123"/>
                    <a:pt x="72010" y="27910"/>
                    <a:pt x="68972" y="29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11279099" y="6030888"/>
              <a:ext cx="239857" cy="417180"/>
            </a:xfrm>
            <a:custGeom>
              <a:rect b="b" l="l" r="r" t="t"/>
              <a:pathLst>
                <a:path extrusionOk="0" h="417180" w="239857">
                  <a:moveTo>
                    <a:pt x="90720" y="416418"/>
                  </a:moveTo>
                  <a:cubicBezTo>
                    <a:pt x="71810" y="413324"/>
                    <a:pt x="55911" y="401599"/>
                    <a:pt x="43485" y="387511"/>
                  </a:cubicBezTo>
                  <a:cubicBezTo>
                    <a:pt x="27667" y="370466"/>
                    <a:pt x="12202" y="351819"/>
                    <a:pt x="6532" y="328802"/>
                  </a:cubicBezTo>
                  <a:cubicBezTo>
                    <a:pt x="2327" y="315068"/>
                    <a:pt x="-739" y="300926"/>
                    <a:pt x="156" y="286513"/>
                  </a:cubicBezTo>
                  <a:cubicBezTo>
                    <a:pt x="427" y="267731"/>
                    <a:pt x="1567" y="248595"/>
                    <a:pt x="8702" y="230979"/>
                  </a:cubicBezTo>
                  <a:cubicBezTo>
                    <a:pt x="16977" y="206008"/>
                    <a:pt x="39930" y="188067"/>
                    <a:pt x="64349" y="180168"/>
                  </a:cubicBezTo>
                  <a:cubicBezTo>
                    <a:pt x="53225" y="166651"/>
                    <a:pt x="45438" y="150773"/>
                    <a:pt x="40473" y="134053"/>
                  </a:cubicBezTo>
                  <a:cubicBezTo>
                    <a:pt x="32903" y="113723"/>
                    <a:pt x="31411" y="91004"/>
                    <a:pt x="38954" y="70430"/>
                  </a:cubicBezTo>
                  <a:cubicBezTo>
                    <a:pt x="51054" y="41252"/>
                    <a:pt x="74279" y="15439"/>
                    <a:pt x="104476" y="4745"/>
                  </a:cubicBezTo>
                  <a:cubicBezTo>
                    <a:pt x="125584" y="-2584"/>
                    <a:pt x="148700" y="-114"/>
                    <a:pt x="170350" y="3442"/>
                  </a:cubicBezTo>
                  <a:cubicBezTo>
                    <a:pt x="171381" y="2682"/>
                    <a:pt x="172629" y="2275"/>
                    <a:pt x="173986" y="2329"/>
                  </a:cubicBezTo>
                  <a:cubicBezTo>
                    <a:pt x="182451" y="2790"/>
                    <a:pt x="190753" y="4690"/>
                    <a:pt x="198974" y="6617"/>
                  </a:cubicBezTo>
                  <a:cubicBezTo>
                    <a:pt x="211020" y="9902"/>
                    <a:pt x="223717" y="14815"/>
                    <a:pt x="232372" y="24097"/>
                  </a:cubicBezTo>
                  <a:cubicBezTo>
                    <a:pt x="247946" y="41034"/>
                    <a:pt x="237690" y="64214"/>
                    <a:pt x="215687" y="67200"/>
                  </a:cubicBezTo>
                  <a:cubicBezTo>
                    <a:pt x="203640" y="69127"/>
                    <a:pt x="191594" y="67743"/>
                    <a:pt x="179548" y="66359"/>
                  </a:cubicBezTo>
                  <a:cubicBezTo>
                    <a:pt x="167040" y="64920"/>
                    <a:pt x="154533" y="63509"/>
                    <a:pt x="142052" y="65789"/>
                  </a:cubicBezTo>
                  <a:cubicBezTo>
                    <a:pt x="124716" y="68286"/>
                    <a:pt x="119018" y="88941"/>
                    <a:pt x="120510" y="104060"/>
                  </a:cubicBezTo>
                  <a:cubicBezTo>
                    <a:pt x="120754" y="134243"/>
                    <a:pt x="142324" y="158318"/>
                    <a:pt x="164544" y="176232"/>
                  </a:cubicBezTo>
                  <a:cubicBezTo>
                    <a:pt x="172629" y="183642"/>
                    <a:pt x="181854" y="191568"/>
                    <a:pt x="184838" y="202561"/>
                  </a:cubicBezTo>
                  <a:cubicBezTo>
                    <a:pt x="187009" y="211708"/>
                    <a:pt x="184106" y="224004"/>
                    <a:pt x="174339" y="227342"/>
                  </a:cubicBezTo>
                  <a:cubicBezTo>
                    <a:pt x="164951" y="230138"/>
                    <a:pt x="154885" y="228509"/>
                    <a:pt x="145227" y="229514"/>
                  </a:cubicBezTo>
                  <a:cubicBezTo>
                    <a:pt x="123820" y="232282"/>
                    <a:pt x="88577" y="231848"/>
                    <a:pt x="79406" y="255462"/>
                  </a:cubicBezTo>
                  <a:cubicBezTo>
                    <a:pt x="76449" y="263822"/>
                    <a:pt x="76965" y="272779"/>
                    <a:pt x="77507" y="281465"/>
                  </a:cubicBezTo>
                  <a:cubicBezTo>
                    <a:pt x="78294" y="299813"/>
                    <a:pt x="82988" y="318189"/>
                    <a:pt x="93840" y="333253"/>
                  </a:cubicBezTo>
                  <a:cubicBezTo>
                    <a:pt x="102983" y="348996"/>
                    <a:pt x="118747" y="360532"/>
                    <a:pt x="125177" y="377740"/>
                  </a:cubicBezTo>
                  <a:cubicBezTo>
                    <a:pt x="132665" y="401001"/>
                    <a:pt x="120863" y="417178"/>
                    <a:pt x="99294" y="417178"/>
                  </a:cubicBezTo>
                  <a:cubicBezTo>
                    <a:pt x="96553" y="417206"/>
                    <a:pt x="93705" y="416961"/>
                    <a:pt x="90720" y="416418"/>
                  </a:cubicBezTo>
                  <a:close/>
                  <a:moveTo>
                    <a:pt x="58081" y="59926"/>
                  </a:moveTo>
                  <a:cubicBezTo>
                    <a:pt x="36566" y="91764"/>
                    <a:pt x="49074" y="132723"/>
                    <a:pt x="67469" y="162960"/>
                  </a:cubicBezTo>
                  <a:cubicBezTo>
                    <a:pt x="73682" y="173057"/>
                    <a:pt x="89228" y="183642"/>
                    <a:pt x="70914" y="191378"/>
                  </a:cubicBezTo>
                  <a:cubicBezTo>
                    <a:pt x="50023" y="198191"/>
                    <a:pt x="29105" y="212007"/>
                    <a:pt x="21481" y="233531"/>
                  </a:cubicBezTo>
                  <a:cubicBezTo>
                    <a:pt x="17167" y="244089"/>
                    <a:pt x="14481" y="255299"/>
                    <a:pt x="13803" y="266726"/>
                  </a:cubicBezTo>
                  <a:cubicBezTo>
                    <a:pt x="13179" y="279076"/>
                    <a:pt x="12067" y="291535"/>
                    <a:pt x="13613" y="303830"/>
                  </a:cubicBezTo>
                  <a:cubicBezTo>
                    <a:pt x="16055" y="317076"/>
                    <a:pt x="19718" y="330295"/>
                    <a:pt x="25252" y="342590"/>
                  </a:cubicBezTo>
                  <a:cubicBezTo>
                    <a:pt x="30950" y="353529"/>
                    <a:pt x="39062" y="362974"/>
                    <a:pt x="46957" y="372339"/>
                  </a:cubicBezTo>
                  <a:cubicBezTo>
                    <a:pt x="60794" y="388434"/>
                    <a:pt x="78457" y="405046"/>
                    <a:pt x="101111" y="404258"/>
                  </a:cubicBezTo>
                  <a:cubicBezTo>
                    <a:pt x="113185" y="403227"/>
                    <a:pt x="115979" y="396116"/>
                    <a:pt x="113727" y="385123"/>
                  </a:cubicBezTo>
                  <a:cubicBezTo>
                    <a:pt x="112398" y="377034"/>
                    <a:pt x="106728" y="370954"/>
                    <a:pt x="101708" y="364847"/>
                  </a:cubicBezTo>
                  <a:cubicBezTo>
                    <a:pt x="90150" y="350814"/>
                    <a:pt x="78267" y="336320"/>
                    <a:pt x="71837" y="319112"/>
                  </a:cubicBezTo>
                  <a:cubicBezTo>
                    <a:pt x="65244" y="301822"/>
                    <a:pt x="63779" y="282849"/>
                    <a:pt x="64457" y="264501"/>
                  </a:cubicBezTo>
                  <a:cubicBezTo>
                    <a:pt x="66953" y="220258"/>
                    <a:pt x="119805" y="218304"/>
                    <a:pt x="153665" y="216268"/>
                  </a:cubicBezTo>
                  <a:cubicBezTo>
                    <a:pt x="155537" y="216105"/>
                    <a:pt x="157517" y="216132"/>
                    <a:pt x="159471" y="216159"/>
                  </a:cubicBezTo>
                  <a:cubicBezTo>
                    <a:pt x="163350" y="216214"/>
                    <a:pt x="167257" y="216295"/>
                    <a:pt x="170784" y="214802"/>
                  </a:cubicBezTo>
                  <a:cubicBezTo>
                    <a:pt x="172385" y="212848"/>
                    <a:pt x="172629" y="209916"/>
                    <a:pt x="172602" y="207447"/>
                  </a:cubicBezTo>
                  <a:cubicBezTo>
                    <a:pt x="171408" y="199087"/>
                    <a:pt x="162808" y="192518"/>
                    <a:pt x="157490" y="187144"/>
                  </a:cubicBezTo>
                  <a:cubicBezTo>
                    <a:pt x="150463" y="181037"/>
                    <a:pt x="143219" y="175174"/>
                    <a:pt x="136735" y="168470"/>
                  </a:cubicBezTo>
                  <a:cubicBezTo>
                    <a:pt x="124444" y="154681"/>
                    <a:pt x="112968" y="138341"/>
                    <a:pt x="109278" y="119966"/>
                  </a:cubicBezTo>
                  <a:cubicBezTo>
                    <a:pt x="104150" y="95483"/>
                    <a:pt x="108410" y="60387"/>
                    <a:pt x="137142" y="53710"/>
                  </a:cubicBezTo>
                  <a:cubicBezTo>
                    <a:pt x="150951" y="50344"/>
                    <a:pt x="164843" y="51892"/>
                    <a:pt x="178761" y="53466"/>
                  </a:cubicBezTo>
                  <a:cubicBezTo>
                    <a:pt x="190427" y="54769"/>
                    <a:pt x="202094" y="56071"/>
                    <a:pt x="213733" y="54497"/>
                  </a:cubicBezTo>
                  <a:cubicBezTo>
                    <a:pt x="238015" y="48987"/>
                    <a:pt x="224667" y="28413"/>
                    <a:pt x="207791" y="23283"/>
                  </a:cubicBezTo>
                  <a:cubicBezTo>
                    <a:pt x="196939" y="18289"/>
                    <a:pt x="184838" y="16416"/>
                    <a:pt x="173090" y="15059"/>
                  </a:cubicBezTo>
                  <a:cubicBezTo>
                    <a:pt x="171273" y="14869"/>
                    <a:pt x="169699" y="13810"/>
                    <a:pt x="168722" y="12345"/>
                  </a:cubicBezTo>
                  <a:cubicBezTo>
                    <a:pt x="159688" y="11042"/>
                    <a:pt x="151114" y="10336"/>
                    <a:pt x="143029" y="10336"/>
                  </a:cubicBezTo>
                  <a:cubicBezTo>
                    <a:pt x="107026" y="10390"/>
                    <a:pt x="79949" y="24152"/>
                    <a:pt x="58081" y="599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11462007" y="6095459"/>
              <a:ext cx="291317" cy="473148"/>
            </a:xfrm>
            <a:custGeom>
              <a:rect b="b" l="l" r="r" t="t"/>
              <a:pathLst>
                <a:path extrusionOk="0" h="473148" w="291317">
                  <a:moveTo>
                    <a:pt x="160295" y="449480"/>
                  </a:moveTo>
                  <a:cubicBezTo>
                    <a:pt x="158884" y="437402"/>
                    <a:pt x="158911" y="425188"/>
                    <a:pt x="158586" y="413055"/>
                  </a:cubicBezTo>
                  <a:cubicBezTo>
                    <a:pt x="158586" y="383741"/>
                    <a:pt x="158586" y="354399"/>
                    <a:pt x="158721" y="325112"/>
                  </a:cubicBezTo>
                  <a:cubicBezTo>
                    <a:pt x="158097" y="309695"/>
                    <a:pt x="160051" y="293274"/>
                    <a:pt x="154516" y="278617"/>
                  </a:cubicBezTo>
                  <a:cubicBezTo>
                    <a:pt x="131020" y="280055"/>
                    <a:pt x="107362" y="279132"/>
                    <a:pt x="84138" y="283665"/>
                  </a:cubicBezTo>
                  <a:cubicBezTo>
                    <a:pt x="81370" y="312002"/>
                    <a:pt x="76025" y="339932"/>
                    <a:pt x="71983" y="368079"/>
                  </a:cubicBezTo>
                  <a:cubicBezTo>
                    <a:pt x="67859" y="389712"/>
                    <a:pt x="68157" y="412648"/>
                    <a:pt x="58526" y="432842"/>
                  </a:cubicBezTo>
                  <a:cubicBezTo>
                    <a:pt x="52692" y="445083"/>
                    <a:pt x="42437" y="456836"/>
                    <a:pt x="28356" y="458817"/>
                  </a:cubicBezTo>
                  <a:cubicBezTo>
                    <a:pt x="16798" y="460147"/>
                    <a:pt x="3910" y="453253"/>
                    <a:pt x="1225" y="441392"/>
                  </a:cubicBezTo>
                  <a:cubicBezTo>
                    <a:pt x="-2710" y="419270"/>
                    <a:pt x="3938" y="396715"/>
                    <a:pt x="5728" y="374621"/>
                  </a:cubicBezTo>
                  <a:cubicBezTo>
                    <a:pt x="6922" y="354806"/>
                    <a:pt x="9961" y="335182"/>
                    <a:pt x="13868" y="315721"/>
                  </a:cubicBezTo>
                  <a:cubicBezTo>
                    <a:pt x="25046" y="247403"/>
                    <a:pt x="43115" y="180252"/>
                    <a:pt x="55460" y="112232"/>
                  </a:cubicBezTo>
                  <a:cubicBezTo>
                    <a:pt x="59991" y="90816"/>
                    <a:pt x="63301" y="69238"/>
                    <a:pt x="65173" y="47469"/>
                  </a:cubicBezTo>
                  <a:cubicBezTo>
                    <a:pt x="69025" y="24832"/>
                    <a:pt x="89917" y="9089"/>
                    <a:pt x="111513" y="4882"/>
                  </a:cubicBezTo>
                  <a:cubicBezTo>
                    <a:pt x="134574" y="-2066"/>
                    <a:pt x="159210" y="-763"/>
                    <a:pt x="182624" y="3607"/>
                  </a:cubicBezTo>
                  <a:cubicBezTo>
                    <a:pt x="211844" y="8547"/>
                    <a:pt x="237754" y="22525"/>
                    <a:pt x="257072" y="45081"/>
                  </a:cubicBezTo>
                  <a:cubicBezTo>
                    <a:pt x="290470" y="77761"/>
                    <a:pt x="296195" y="109246"/>
                    <a:pt x="287974" y="154194"/>
                  </a:cubicBezTo>
                  <a:cubicBezTo>
                    <a:pt x="282358" y="178324"/>
                    <a:pt x="273324" y="202101"/>
                    <a:pt x="259541" y="222784"/>
                  </a:cubicBezTo>
                  <a:cubicBezTo>
                    <a:pt x="251157" y="234917"/>
                    <a:pt x="240115" y="244933"/>
                    <a:pt x="228720" y="254215"/>
                  </a:cubicBezTo>
                  <a:cubicBezTo>
                    <a:pt x="225274" y="257255"/>
                    <a:pt x="220825" y="260133"/>
                    <a:pt x="219604" y="264801"/>
                  </a:cubicBezTo>
                  <a:cubicBezTo>
                    <a:pt x="226983" y="303588"/>
                    <a:pt x="226088" y="343135"/>
                    <a:pt x="225681" y="382438"/>
                  </a:cubicBezTo>
                  <a:cubicBezTo>
                    <a:pt x="223158" y="411616"/>
                    <a:pt x="235720" y="472877"/>
                    <a:pt x="192147" y="473149"/>
                  </a:cubicBezTo>
                  <a:cubicBezTo>
                    <a:pt x="191903" y="473149"/>
                    <a:pt x="191659" y="473149"/>
                    <a:pt x="191441" y="473149"/>
                  </a:cubicBezTo>
                  <a:cubicBezTo>
                    <a:pt x="177360" y="473122"/>
                    <a:pt x="162682" y="464056"/>
                    <a:pt x="160295" y="449480"/>
                  </a:cubicBezTo>
                  <a:close/>
                  <a:moveTo>
                    <a:pt x="161163" y="267353"/>
                  </a:moveTo>
                  <a:cubicBezTo>
                    <a:pt x="171283" y="275468"/>
                    <a:pt x="170062" y="290641"/>
                    <a:pt x="171174" y="302394"/>
                  </a:cubicBezTo>
                  <a:cubicBezTo>
                    <a:pt x="172043" y="336431"/>
                    <a:pt x="171174" y="370522"/>
                    <a:pt x="171419" y="404613"/>
                  </a:cubicBezTo>
                  <a:cubicBezTo>
                    <a:pt x="171202" y="417289"/>
                    <a:pt x="171907" y="429910"/>
                    <a:pt x="172423" y="442586"/>
                  </a:cubicBezTo>
                  <a:cubicBezTo>
                    <a:pt x="171717" y="454366"/>
                    <a:pt x="183302" y="461342"/>
                    <a:pt x="194046" y="460283"/>
                  </a:cubicBezTo>
                  <a:cubicBezTo>
                    <a:pt x="217677" y="459225"/>
                    <a:pt x="211193" y="417886"/>
                    <a:pt x="212658" y="401465"/>
                  </a:cubicBezTo>
                  <a:cubicBezTo>
                    <a:pt x="212685" y="372314"/>
                    <a:pt x="213825" y="343081"/>
                    <a:pt x="212333" y="313957"/>
                  </a:cubicBezTo>
                  <a:cubicBezTo>
                    <a:pt x="211763" y="299680"/>
                    <a:pt x="210135" y="285484"/>
                    <a:pt x="207639" y="271424"/>
                  </a:cubicBezTo>
                  <a:cubicBezTo>
                    <a:pt x="203976" y="260024"/>
                    <a:pt x="212143" y="250524"/>
                    <a:pt x="220635" y="244227"/>
                  </a:cubicBezTo>
                  <a:cubicBezTo>
                    <a:pt x="234879" y="232746"/>
                    <a:pt x="247685" y="220206"/>
                    <a:pt x="256041" y="203920"/>
                  </a:cubicBezTo>
                  <a:cubicBezTo>
                    <a:pt x="272347" y="172407"/>
                    <a:pt x="282548" y="136497"/>
                    <a:pt x="276661" y="101130"/>
                  </a:cubicBezTo>
                  <a:cubicBezTo>
                    <a:pt x="271289" y="76078"/>
                    <a:pt x="251863" y="57431"/>
                    <a:pt x="233983" y="40385"/>
                  </a:cubicBezTo>
                  <a:cubicBezTo>
                    <a:pt x="201670" y="11587"/>
                    <a:pt x="132431" y="3471"/>
                    <a:pt x="95044" y="25131"/>
                  </a:cubicBezTo>
                  <a:cubicBezTo>
                    <a:pt x="83649" y="32378"/>
                    <a:pt x="78223" y="44158"/>
                    <a:pt x="74994" y="56806"/>
                  </a:cubicBezTo>
                  <a:cubicBezTo>
                    <a:pt x="67018" y="83352"/>
                    <a:pt x="64522" y="111146"/>
                    <a:pt x="59638" y="138397"/>
                  </a:cubicBezTo>
                  <a:cubicBezTo>
                    <a:pt x="47565" y="203757"/>
                    <a:pt x="32968" y="268574"/>
                    <a:pt x="22767" y="334205"/>
                  </a:cubicBezTo>
                  <a:cubicBezTo>
                    <a:pt x="19972" y="348645"/>
                    <a:pt x="19077" y="363302"/>
                    <a:pt x="17910" y="377959"/>
                  </a:cubicBezTo>
                  <a:cubicBezTo>
                    <a:pt x="16364" y="392426"/>
                    <a:pt x="13868" y="406866"/>
                    <a:pt x="12999" y="421388"/>
                  </a:cubicBezTo>
                  <a:cubicBezTo>
                    <a:pt x="13027" y="421170"/>
                    <a:pt x="13027" y="420953"/>
                    <a:pt x="13054" y="420763"/>
                  </a:cubicBezTo>
                  <a:lnTo>
                    <a:pt x="13054" y="420519"/>
                  </a:lnTo>
                  <a:cubicBezTo>
                    <a:pt x="12945" y="427848"/>
                    <a:pt x="10937" y="436750"/>
                    <a:pt x="16174" y="442776"/>
                  </a:cubicBezTo>
                  <a:cubicBezTo>
                    <a:pt x="29902" y="453362"/>
                    <a:pt x="43766" y="436343"/>
                    <a:pt x="48351" y="424156"/>
                  </a:cubicBezTo>
                  <a:cubicBezTo>
                    <a:pt x="54130" y="410178"/>
                    <a:pt x="54754" y="395249"/>
                    <a:pt x="57033" y="380565"/>
                  </a:cubicBezTo>
                  <a:cubicBezTo>
                    <a:pt x="60018" y="361158"/>
                    <a:pt x="62785" y="341697"/>
                    <a:pt x="66041" y="322371"/>
                  </a:cubicBezTo>
                  <a:cubicBezTo>
                    <a:pt x="68239" y="310645"/>
                    <a:pt x="69405" y="298757"/>
                    <a:pt x="70789" y="286922"/>
                  </a:cubicBezTo>
                  <a:cubicBezTo>
                    <a:pt x="71169" y="277585"/>
                    <a:pt x="73339" y="271722"/>
                    <a:pt x="83703" y="270718"/>
                  </a:cubicBezTo>
                  <a:cubicBezTo>
                    <a:pt x="101067" y="267733"/>
                    <a:pt x="118648" y="266674"/>
                    <a:pt x="136230" y="266674"/>
                  </a:cubicBezTo>
                  <a:cubicBezTo>
                    <a:pt x="139187" y="266864"/>
                    <a:pt x="142253" y="266538"/>
                    <a:pt x="145346" y="266213"/>
                  </a:cubicBezTo>
                  <a:cubicBezTo>
                    <a:pt x="147787" y="265941"/>
                    <a:pt x="150229" y="265697"/>
                    <a:pt x="152617" y="265697"/>
                  </a:cubicBezTo>
                  <a:cubicBezTo>
                    <a:pt x="155601" y="265670"/>
                    <a:pt x="158477" y="266050"/>
                    <a:pt x="161163" y="267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11553878" y="6141406"/>
              <a:ext cx="145099" cy="181695"/>
            </a:xfrm>
            <a:custGeom>
              <a:rect b="b" l="l" r="r" t="t"/>
              <a:pathLst>
                <a:path extrusionOk="0" h="181695" w="145099">
                  <a:moveTo>
                    <a:pt x="46068" y="181451"/>
                  </a:moveTo>
                  <a:cubicBezTo>
                    <a:pt x="18394" y="181397"/>
                    <a:pt x="-4423" y="168532"/>
                    <a:pt x="732" y="137616"/>
                  </a:cubicBezTo>
                  <a:cubicBezTo>
                    <a:pt x="5914" y="101163"/>
                    <a:pt x="13673" y="65118"/>
                    <a:pt x="20320" y="28909"/>
                  </a:cubicBezTo>
                  <a:cubicBezTo>
                    <a:pt x="19941" y="15392"/>
                    <a:pt x="28595" y="-1328"/>
                    <a:pt x="44006" y="84"/>
                  </a:cubicBezTo>
                  <a:cubicBezTo>
                    <a:pt x="56568" y="518"/>
                    <a:pt x="68316" y="2011"/>
                    <a:pt x="80199" y="5892"/>
                  </a:cubicBezTo>
                  <a:cubicBezTo>
                    <a:pt x="114737" y="16424"/>
                    <a:pt x="141244" y="48181"/>
                    <a:pt x="144853" y="84199"/>
                  </a:cubicBezTo>
                  <a:cubicBezTo>
                    <a:pt x="148787" y="137670"/>
                    <a:pt x="105078" y="181696"/>
                    <a:pt x="52797" y="181696"/>
                  </a:cubicBezTo>
                  <a:cubicBezTo>
                    <a:pt x="50545" y="181696"/>
                    <a:pt x="48320" y="181614"/>
                    <a:pt x="46068" y="181451"/>
                  </a:cubicBezTo>
                  <a:close/>
                  <a:moveTo>
                    <a:pt x="113218" y="42318"/>
                  </a:moveTo>
                  <a:cubicBezTo>
                    <a:pt x="101063" y="28122"/>
                    <a:pt x="83780" y="19084"/>
                    <a:pt x="65630" y="15338"/>
                  </a:cubicBezTo>
                  <a:cubicBezTo>
                    <a:pt x="60203" y="14334"/>
                    <a:pt x="54723" y="13655"/>
                    <a:pt x="49324" y="13248"/>
                  </a:cubicBezTo>
                  <a:cubicBezTo>
                    <a:pt x="45471" y="13221"/>
                    <a:pt x="40994" y="11864"/>
                    <a:pt x="37929" y="14795"/>
                  </a:cubicBezTo>
                  <a:cubicBezTo>
                    <a:pt x="33940" y="18975"/>
                    <a:pt x="33398" y="25082"/>
                    <a:pt x="32448" y="30511"/>
                  </a:cubicBezTo>
                  <a:cubicBezTo>
                    <a:pt x="31987" y="32954"/>
                    <a:pt x="30332" y="34935"/>
                    <a:pt x="28026" y="35586"/>
                  </a:cubicBezTo>
                  <a:cubicBezTo>
                    <a:pt x="24960" y="60558"/>
                    <a:pt x="20537" y="85339"/>
                    <a:pt x="16929" y="110229"/>
                  </a:cubicBezTo>
                  <a:cubicBezTo>
                    <a:pt x="11530" y="145515"/>
                    <a:pt x="2631" y="169047"/>
                    <a:pt x="49514" y="168857"/>
                  </a:cubicBezTo>
                  <a:cubicBezTo>
                    <a:pt x="116691" y="171382"/>
                    <a:pt x="158228" y="94568"/>
                    <a:pt x="113218" y="423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11761247" y="5966918"/>
              <a:ext cx="193800" cy="389028"/>
            </a:xfrm>
            <a:custGeom>
              <a:rect b="b" l="l" r="r" t="t"/>
              <a:pathLst>
                <a:path extrusionOk="0" h="389028" w="193800">
                  <a:moveTo>
                    <a:pt x="97776" y="388483"/>
                  </a:moveTo>
                  <a:cubicBezTo>
                    <a:pt x="57947" y="383543"/>
                    <a:pt x="31141" y="351080"/>
                    <a:pt x="15704" y="316365"/>
                  </a:cubicBezTo>
                  <a:cubicBezTo>
                    <a:pt x="2165" y="286725"/>
                    <a:pt x="-1497" y="251385"/>
                    <a:pt x="8161" y="220062"/>
                  </a:cubicBezTo>
                  <a:cubicBezTo>
                    <a:pt x="13940" y="201144"/>
                    <a:pt x="27696" y="186242"/>
                    <a:pt x="44653" y="176525"/>
                  </a:cubicBezTo>
                  <a:cubicBezTo>
                    <a:pt x="19963" y="165234"/>
                    <a:pt x="-277" y="144225"/>
                    <a:pt x="76" y="115590"/>
                  </a:cubicBezTo>
                  <a:cubicBezTo>
                    <a:pt x="-358" y="93849"/>
                    <a:pt x="673" y="70831"/>
                    <a:pt x="13669" y="52456"/>
                  </a:cubicBezTo>
                  <a:cubicBezTo>
                    <a:pt x="19692" y="43146"/>
                    <a:pt x="25688" y="34542"/>
                    <a:pt x="33203" y="26507"/>
                  </a:cubicBezTo>
                  <a:cubicBezTo>
                    <a:pt x="59955" y="-3105"/>
                    <a:pt x="123252" y="-5955"/>
                    <a:pt x="158414" y="8349"/>
                  </a:cubicBezTo>
                  <a:cubicBezTo>
                    <a:pt x="159770" y="7670"/>
                    <a:pt x="161344" y="7453"/>
                    <a:pt x="162836" y="7969"/>
                  </a:cubicBezTo>
                  <a:cubicBezTo>
                    <a:pt x="167856" y="9679"/>
                    <a:pt x="172712" y="12095"/>
                    <a:pt x="177216" y="14917"/>
                  </a:cubicBezTo>
                  <a:cubicBezTo>
                    <a:pt x="185437" y="19830"/>
                    <a:pt x="195095" y="27213"/>
                    <a:pt x="193657" y="37989"/>
                  </a:cubicBezTo>
                  <a:cubicBezTo>
                    <a:pt x="192925" y="45914"/>
                    <a:pt x="187173" y="52130"/>
                    <a:pt x="179821" y="54654"/>
                  </a:cubicBezTo>
                  <a:cubicBezTo>
                    <a:pt x="166798" y="59350"/>
                    <a:pt x="153422" y="57233"/>
                    <a:pt x="140046" y="55170"/>
                  </a:cubicBezTo>
                  <a:cubicBezTo>
                    <a:pt x="127484" y="53189"/>
                    <a:pt x="114923" y="51234"/>
                    <a:pt x="102686" y="54899"/>
                  </a:cubicBezTo>
                  <a:cubicBezTo>
                    <a:pt x="74307" y="65403"/>
                    <a:pt x="79923" y="106796"/>
                    <a:pt x="99621" y="123380"/>
                  </a:cubicBezTo>
                  <a:cubicBezTo>
                    <a:pt x="117880" y="140425"/>
                    <a:pt x="152147" y="144768"/>
                    <a:pt x="147317" y="176905"/>
                  </a:cubicBezTo>
                  <a:cubicBezTo>
                    <a:pt x="144197" y="212001"/>
                    <a:pt x="112834" y="203587"/>
                    <a:pt x="95578" y="224215"/>
                  </a:cubicBezTo>
                  <a:cubicBezTo>
                    <a:pt x="75338" y="245332"/>
                    <a:pt x="84319" y="279505"/>
                    <a:pt x="105318" y="296659"/>
                  </a:cubicBezTo>
                  <a:cubicBezTo>
                    <a:pt x="118884" y="309308"/>
                    <a:pt x="137659" y="313460"/>
                    <a:pt x="152364" y="324290"/>
                  </a:cubicBezTo>
                  <a:cubicBezTo>
                    <a:pt x="163894" y="333003"/>
                    <a:pt x="168425" y="349099"/>
                    <a:pt x="163542" y="362616"/>
                  </a:cubicBezTo>
                  <a:cubicBezTo>
                    <a:pt x="156406" y="381779"/>
                    <a:pt x="128515" y="389026"/>
                    <a:pt x="107516" y="389026"/>
                  </a:cubicBezTo>
                  <a:cubicBezTo>
                    <a:pt x="104016" y="389053"/>
                    <a:pt x="100733" y="388863"/>
                    <a:pt x="97776" y="388483"/>
                  </a:cubicBezTo>
                  <a:close/>
                  <a:moveTo>
                    <a:pt x="41261" y="35709"/>
                  </a:moveTo>
                  <a:cubicBezTo>
                    <a:pt x="27587" y="52184"/>
                    <a:pt x="13696" y="70831"/>
                    <a:pt x="13235" y="93116"/>
                  </a:cubicBezTo>
                  <a:cubicBezTo>
                    <a:pt x="10603" y="124656"/>
                    <a:pt x="14076" y="146071"/>
                    <a:pt x="44273" y="161814"/>
                  </a:cubicBezTo>
                  <a:cubicBezTo>
                    <a:pt x="50133" y="165451"/>
                    <a:pt x="55397" y="166781"/>
                    <a:pt x="60579" y="170581"/>
                  </a:cubicBezTo>
                  <a:cubicBezTo>
                    <a:pt x="65110" y="174978"/>
                    <a:pt x="61827" y="181520"/>
                    <a:pt x="56889" y="183908"/>
                  </a:cubicBezTo>
                  <a:cubicBezTo>
                    <a:pt x="19828" y="203369"/>
                    <a:pt x="12339" y="235235"/>
                    <a:pt x="16843" y="274321"/>
                  </a:cubicBezTo>
                  <a:cubicBezTo>
                    <a:pt x="19475" y="296903"/>
                    <a:pt x="29296" y="318102"/>
                    <a:pt x="41885" y="336830"/>
                  </a:cubicBezTo>
                  <a:cubicBezTo>
                    <a:pt x="57052" y="361340"/>
                    <a:pt x="84915" y="378576"/>
                    <a:pt x="114271" y="376133"/>
                  </a:cubicBezTo>
                  <a:cubicBezTo>
                    <a:pt x="126806" y="374287"/>
                    <a:pt x="141728" y="371437"/>
                    <a:pt x="150112" y="361204"/>
                  </a:cubicBezTo>
                  <a:cubicBezTo>
                    <a:pt x="154833" y="352709"/>
                    <a:pt x="152662" y="341227"/>
                    <a:pt x="145147" y="335039"/>
                  </a:cubicBezTo>
                  <a:cubicBezTo>
                    <a:pt x="137957" y="329393"/>
                    <a:pt x="129275" y="326163"/>
                    <a:pt x="121190" y="322119"/>
                  </a:cubicBezTo>
                  <a:cubicBezTo>
                    <a:pt x="107027" y="315306"/>
                    <a:pt x="93625" y="305860"/>
                    <a:pt x="84536" y="292832"/>
                  </a:cubicBezTo>
                  <a:cubicBezTo>
                    <a:pt x="63455" y="265852"/>
                    <a:pt x="67823" y="226848"/>
                    <a:pt x="95741" y="206437"/>
                  </a:cubicBezTo>
                  <a:cubicBezTo>
                    <a:pt x="107082" y="197235"/>
                    <a:pt x="126915" y="198158"/>
                    <a:pt x="132911" y="183148"/>
                  </a:cubicBezTo>
                  <a:cubicBezTo>
                    <a:pt x="142976" y="155028"/>
                    <a:pt x="113837" y="151608"/>
                    <a:pt x="97342" y="138200"/>
                  </a:cubicBezTo>
                  <a:cubicBezTo>
                    <a:pt x="77237" y="124303"/>
                    <a:pt x="67117" y="98951"/>
                    <a:pt x="71024" y="75011"/>
                  </a:cubicBezTo>
                  <a:cubicBezTo>
                    <a:pt x="75989" y="51750"/>
                    <a:pt x="96365" y="38287"/>
                    <a:pt x="119643" y="39889"/>
                  </a:cubicBezTo>
                  <a:cubicBezTo>
                    <a:pt x="131093" y="40404"/>
                    <a:pt x="142434" y="43499"/>
                    <a:pt x="153802" y="44232"/>
                  </a:cubicBezTo>
                  <a:cubicBezTo>
                    <a:pt x="162131" y="44422"/>
                    <a:pt x="171410" y="45670"/>
                    <a:pt x="178735" y="40866"/>
                  </a:cubicBezTo>
                  <a:cubicBezTo>
                    <a:pt x="184243" y="35926"/>
                    <a:pt x="178111" y="30796"/>
                    <a:pt x="173743" y="28082"/>
                  </a:cubicBezTo>
                  <a:cubicBezTo>
                    <a:pt x="169049" y="24825"/>
                    <a:pt x="163976" y="22219"/>
                    <a:pt x="158658" y="20102"/>
                  </a:cubicBezTo>
                  <a:cubicBezTo>
                    <a:pt x="156922" y="19315"/>
                    <a:pt x="155619" y="17849"/>
                    <a:pt x="155077" y="16112"/>
                  </a:cubicBezTo>
                  <a:cubicBezTo>
                    <a:pt x="143899" y="12637"/>
                    <a:pt x="129736" y="10656"/>
                    <a:pt x="115004" y="10656"/>
                  </a:cubicBezTo>
                  <a:cubicBezTo>
                    <a:pt x="86896" y="10575"/>
                    <a:pt x="56780" y="17795"/>
                    <a:pt x="41261" y="35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35"/>
            <p:cNvSpPr/>
            <p:nvPr/>
          </p:nvSpPr>
          <p:spPr>
            <a:xfrm>
              <a:off x="11982544" y="5910807"/>
              <a:ext cx="102301" cy="293220"/>
            </a:xfrm>
            <a:custGeom>
              <a:rect b="b" l="l" r="r" t="t"/>
              <a:pathLst>
                <a:path extrusionOk="0" h="293220" w="102301">
                  <a:moveTo>
                    <a:pt x="9557" y="286569"/>
                  </a:moveTo>
                  <a:cubicBezTo>
                    <a:pt x="-14020" y="263037"/>
                    <a:pt x="12405" y="143256"/>
                    <a:pt x="20843" y="110522"/>
                  </a:cubicBezTo>
                  <a:cubicBezTo>
                    <a:pt x="27870" y="81207"/>
                    <a:pt x="33378" y="51432"/>
                    <a:pt x="42738" y="22742"/>
                  </a:cubicBezTo>
                  <a:cubicBezTo>
                    <a:pt x="32184" y="19322"/>
                    <a:pt x="41083" y="8139"/>
                    <a:pt x="46564" y="4149"/>
                  </a:cubicBezTo>
                  <a:cubicBezTo>
                    <a:pt x="50932" y="-31"/>
                    <a:pt x="56901" y="-465"/>
                    <a:pt x="62571" y="322"/>
                  </a:cubicBezTo>
                  <a:cubicBezTo>
                    <a:pt x="77249" y="1326"/>
                    <a:pt x="93745" y="7705"/>
                    <a:pt x="99849" y="22091"/>
                  </a:cubicBezTo>
                  <a:cubicBezTo>
                    <a:pt x="104380" y="35472"/>
                    <a:pt x="101396" y="50075"/>
                    <a:pt x="100609" y="63863"/>
                  </a:cubicBezTo>
                  <a:cubicBezTo>
                    <a:pt x="96567" y="90924"/>
                    <a:pt x="88563" y="117226"/>
                    <a:pt x="83299" y="144043"/>
                  </a:cubicBezTo>
                  <a:cubicBezTo>
                    <a:pt x="77656" y="167386"/>
                    <a:pt x="70927" y="190430"/>
                    <a:pt x="65583" y="213827"/>
                  </a:cubicBezTo>
                  <a:cubicBezTo>
                    <a:pt x="59180" y="236328"/>
                    <a:pt x="55327" y="280136"/>
                    <a:pt x="33079" y="291455"/>
                  </a:cubicBezTo>
                  <a:cubicBezTo>
                    <a:pt x="30502" y="292676"/>
                    <a:pt x="27789" y="293219"/>
                    <a:pt x="25049" y="293219"/>
                  </a:cubicBezTo>
                  <a:cubicBezTo>
                    <a:pt x="19351" y="293274"/>
                    <a:pt x="13654" y="290776"/>
                    <a:pt x="9557" y="286569"/>
                  </a:cubicBezTo>
                  <a:close/>
                  <a:moveTo>
                    <a:pt x="25184" y="280544"/>
                  </a:moveTo>
                  <a:cubicBezTo>
                    <a:pt x="41789" y="277531"/>
                    <a:pt x="47757" y="230194"/>
                    <a:pt x="52126" y="215401"/>
                  </a:cubicBezTo>
                  <a:cubicBezTo>
                    <a:pt x="64036" y="165513"/>
                    <a:pt x="78036" y="115516"/>
                    <a:pt x="87505" y="65193"/>
                  </a:cubicBezTo>
                  <a:cubicBezTo>
                    <a:pt x="88888" y="54146"/>
                    <a:pt x="89512" y="44673"/>
                    <a:pt x="89322" y="33898"/>
                  </a:cubicBezTo>
                  <a:cubicBezTo>
                    <a:pt x="88997" y="30233"/>
                    <a:pt x="88427" y="26352"/>
                    <a:pt x="85904" y="23502"/>
                  </a:cubicBezTo>
                  <a:cubicBezTo>
                    <a:pt x="79392" y="15902"/>
                    <a:pt x="69110" y="13568"/>
                    <a:pt x="59532" y="12998"/>
                  </a:cubicBezTo>
                  <a:cubicBezTo>
                    <a:pt x="55571" y="12075"/>
                    <a:pt x="52614" y="15685"/>
                    <a:pt x="50498" y="18589"/>
                  </a:cubicBezTo>
                  <a:cubicBezTo>
                    <a:pt x="44502" y="47523"/>
                    <a:pt x="38723" y="76566"/>
                    <a:pt x="32835" y="105419"/>
                  </a:cubicBezTo>
                  <a:cubicBezTo>
                    <a:pt x="23909" y="144423"/>
                    <a:pt x="16122" y="183753"/>
                    <a:pt x="13355" y="223734"/>
                  </a:cubicBezTo>
                  <a:cubicBezTo>
                    <a:pt x="13436" y="236274"/>
                    <a:pt x="7657" y="280082"/>
                    <a:pt x="25184" y="2805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35"/>
            <p:cNvSpPr/>
            <p:nvPr/>
          </p:nvSpPr>
          <p:spPr>
            <a:xfrm>
              <a:off x="11979460" y="6266235"/>
              <a:ext cx="73124" cy="80806"/>
            </a:xfrm>
            <a:custGeom>
              <a:rect b="b" l="l" r="r" t="t"/>
              <a:pathLst>
                <a:path extrusionOk="0" h="80806" w="73124">
                  <a:moveTo>
                    <a:pt x="28051" y="80155"/>
                  </a:moveTo>
                  <a:cubicBezTo>
                    <a:pt x="-26808" y="70519"/>
                    <a:pt x="7892" y="-14654"/>
                    <a:pt x="54531" y="2201"/>
                  </a:cubicBezTo>
                  <a:cubicBezTo>
                    <a:pt x="62291" y="-1843"/>
                    <a:pt x="70077" y="9801"/>
                    <a:pt x="71651" y="16370"/>
                  </a:cubicBezTo>
                  <a:cubicBezTo>
                    <a:pt x="77837" y="42264"/>
                    <a:pt x="64353" y="80779"/>
                    <a:pt x="34780" y="80807"/>
                  </a:cubicBezTo>
                  <a:cubicBezTo>
                    <a:pt x="32636" y="80779"/>
                    <a:pt x="30384" y="80589"/>
                    <a:pt x="28051" y="80155"/>
                  </a:cubicBezTo>
                  <a:close/>
                  <a:moveTo>
                    <a:pt x="13888" y="35777"/>
                  </a:moveTo>
                  <a:cubicBezTo>
                    <a:pt x="7540" y="53908"/>
                    <a:pt x="15679" y="68185"/>
                    <a:pt x="35566" y="68185"/>
                  </a:cubicBezTo>
                  <a:cubicBezTo>
                    <a:pt x="53012" y="66557"/>
                    <a:pt x="59306" y="46905"/>
                    <a:pt x="60120" y="31895"/>
                  </a:cubicBezTo>
                  <a:cubicBezTo>
                    <a:pt x="60147" y="26331"/>
                    <a:pt x="60636" y="19817"/>
                    <a:pt x="56973" y="15175"/>
                  </a:cubicBezTo>
                  <a:cubicBezTo>
                    <a:pt x="55671" y="13601"/>
                    <a:pt x="53473" y="12868"/>
                    <a:pt x="52442" y="11077"/>
                  </a:cubicBezTo>
                  <a:cubicBezTo>
                    <a:pt x="49783" y="10235"/>
                    <a:pt x="47151" y="9855"/>
                    <a:pt x="44574" y="9855"/>
                  </a:cubicBezTo>
                  <a:cubicBezTo>
                    <a:pt x="30167" y="9855"/>
                    <a:pt x="17795" y="21988"/>
                    <a:pt x="13888" y="357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11041242" y="5458211"/>
              <a:ext cx="317253" cy="489479"/>
            </a:xfrm>
            <a:custGeom>
              <a:rect b="b" l="l" r="r" t="t"/>
              <a:pathLst>
                <a:path extrusionOk="0" h="489479" w="317253">
                  <a:moveTo>
                    <a:pt x="33145" y="489371"/>
                  </a:moveTo>
                  <a:cubicBezTo>
                    <a:pt x="16541" y="487824"/>
                    <a:pt x="11820" y="470344"/>
                    <a:pt x="10002" y="456366"/>
                  </a:cubicBezTo>
                  <a:cubicBezTo>
                    <a:pt x="6991" y="436171"/>
                    <a:pt x="5797" y="415787"/>
                    <a:pt x="3979" y="395484"/>
                  </a:cubicBezTo>
                  <a:cubicBezTo>
                    <a:pt x="1592" y="349043"/>
                    <a:pt x="-714" y="302548"/>
                    <a:pt x="208" y="256025"/>
                  </a:cubicBezTo>
                  <a:cubicBezTo>
                    <a:pt x="-36" y="214469"/>
                    <a:pt x="1537" y="172914"/>
                    <a:pt x="4576" y="131494"/>
                  </a:cubicBezTo>
                  <a:cubicBezTo>
                    <a:pt x="7561" y="97946"/>
                    <a:pt x="9053" y="63610"/>
                    <a:pt x="20665" y="31690"/>
                  </a:cubicBezTo>
                  <a:cubicBezTo>
                    <a:pt x="32874" y="-772"/>
                    <a:pt x="64346" y="-4817"/>
                    <a:pt x="76528" y="30469"/>
                  </a:cubicBezTo>
                  <a:cubicBezTo>
                    <a:pt x="85210" y="61222"/>
                    <a:pt x="78264" y="94173"/>
                    <a:pt x="78726" y="125658"/>
                  </a:cubicBezTo>
                  <a:cubicBezTo>
                    <a:pt x="78753" y="125116"/>
                    <a:pt x="78943" y="124600"/>
                    <a:pt x="79241" y="124193"/>
                  </a:cubicBezTo>
                  <a:cubicBezTo>
                    <a:pt x="78726" y="129160"/>
                    <a:pt x="78346" y="134127"/>
                    <a:pt x="77966" y="139094"/>
                  </a:cubicBezTo>
                  <a:cubicBezTo>
                    <a:pt x="77695" y="142623"/>
                    <a:pt x="77478" y="146178"/>
                    <a:pt x="77288" y="149734"/>
                  </a:cubicBezTo>
                  <a:cubicBezTo>
                    <a:pt x="77071" y="153670"/>
                    <a:pt x="76827" y="157605"/>
                    <a:pt x="76799" y="161568"/>
                  </a:cubicBezTo>
                  <a:cubicBezTo>
                    <a:pt x="76799" y="161677"/>
                    <a:pt x="76799" y="161813"/>
                    <a:pt x="76799" y="161921"/>
                  </a:cubicBezTo>
                  <a:cubicBezTo>
                    <a:pt x="76799" y="161975"/>
                    <a:pt x="76799" y="162030"/>
                    <a:pt x="76799" y="162084"/>
                  </a:cubicBezTo>
                  <a:cubicBezTo>
                    <a:pt x="76854" y="163088"/>
                    <a:pt x="77206" y="164011"/>
                    <a:pt x="77749" y="164798"/>
                  </a:cubicBezTo>
                  <a:cubicBezTo>
                    <a:pt x="77695" y="165938"/>
                    <a:pt x="77640" y="167105"/>
                    <a:pt x="77613" y="168245"/>
                  </a:cubicBezTo>
                  <a:cubicBezTo>
                    <a:pt x="77613" y="169033"/>
                    <a:pt x="77586" y="169847"/>
                    <a:pt x="77586" y="170634"/>
                  </a:cubicBezTo>
                  <a:cubicBezTo>
                    <a:pt x="75823" y="184042"/>
                    <a:pt x="74276" y="197505"/>
                    <a:pt x="76962" y="210995"/>
                  </a:cubicBezTo>
                  <a:cubicBezTo>
                    <a:pt x="78292" y="226114"/>
                    <a:pt x="113427" y="224458"/>
                    <a:pt x="124849" y="226575"/>
                  </a:cubicBezTo>
                  <a:cubicBezTo>
                    <a:pt x="144383" y="227634"/>
                    <a:pt x="163972" y="227579"/>
                    <a:pt x="183506" y="228339"/>
                  </a:cubicBezTo>
                  <a:cubicBezTo>
                    <a:pt x="196747" y="228448"/>
                    <a:pt x="210014" y="228557"/>
                    <a:pt x="223037" y="226005"/>
                  </a:cubicBezTo>
                  <a:cubicBezTo>
                    <a:pt x="225533" y="225381"/>
                    <a:pt x="228192" y="224947"/>
                    <a:pt x="230389" y="223562"/>
                  </a:cubicBezTo>
                  <a:cubicBezTo>
                    <a:pt x="231529" y="221635"/>
                    <a:pt x="232587" y="219654"/>
                    <a:pt x="233374" y="217537"/>
                  </a:cubicBezTo>
                  <a:cubicBezTo>
                    <a:pt x="235571" y="208281"/>
                    <a:pt x="235870" y="198618"/>
                    <a:pt x="237091" y="189200"/>
                  </a:cubicBezTo>
                  <a:cubicBezTo>
                    <a:pt x="239044" y="168788"/>
                    <a:pt x="243249" y="148703"/>
                    <a:pt x="245447" y="128346"/>
                  </a:cubicBezTo>
                  <a:cubicBezTo>
                    <a:pt x="248676" y="98054"/>
                    <a:pt x="251009" y="67302"/>
                    <a:pt x="260993" y="38340"/>
                  </a:cubicBezTo>
                  <a:cubicBezTo>
                    <a:pt x="264900" y="25149"/>
                    <a:pt x="269051" y="10383"/>
                    <a:pt x="281640" y="2919"/>
                  </a:cubicBezTo>
                  <a:cubicBezTo>
                    <a:pt x="293985" y="-5061"/>
                    <a:pt x="310752" y="4412"/>
                    <a:pt x="313357" y="18146"/>
                  </a:cubicBezTo>
                  <a:cubicBezTo>
                    <a:pt x="320438" y="50582"/>
                    <a:pt x="315880" y="84022"/>
                    <a:pt x="314984" y="116864"/>
                  </a:cubicBezTo>
                  <a:cubicBezTo>
                    <a:pt x="313031" y="178668"/>
                    <a:pt x="306899" y="240255"/>
                    <a:pt x="298950" y="301571"/>
                  </a:cubicBezTo>
                  <a:cubicBezTo>
                    <a:pt x="292981" y="348093"/>
                    <a:pt x="287718" y="394942"/>
                    <a:pt x="276024" y="440460"/>
                  </a:cubicBezTo>
                  <a:cubicBezTo>
                    <a:pt x="272334" y="453217"/>
                    <a:pt x="268264" y="468444"/>
                    <a:pt x="256082" y="475610"/>
                  </a:cubicBezTo>
                  <a:cubicBezTo>
                    <a:pt x="244497" y="480903"/>
                    <a:pt x="230905" y="475474"/>
                    <a:pt x="224719" y="464644"/>
                  </a:cubicBezTo>
                  <a:cubicBezTo>
                    <a:pt x="213839" y="450883"/>
                    <a:pt x="217448" y="432317"/>
                    <a:pt x="216905" y="416004"/>
                  </a:cubicBezTo>
                  <a:cubicBezTo>
                    <a:pt x="216634" y="379307"/>
                    <a:pt x="221734" y="342529"/>
                    <a:pt x="219727" y="305941"/>
                  </a:cubicBezTo>
                  <a:cubicBezTo>
                    <a:pt x="206948" y="303091"/>
                    <a:pt x="195010" y="303878"/>
                    <a:pt x="182367" y="301842"/>
                  </a:cubicBezTo>
                  <a:cubicBezTo>
                    <a:pt x="168476" y="299291"/>
                    <a:pt x="154449" y="298748"/>
                    <a:pt x="140422" y="297743"/>
                  </a:cubicBezTo>
                  <a:cubicBezTo>
                    <a:pt x="132256" y="297228"/>
                    <a:pt x="124089" y="297011"/>
                    <a:pt x="115923" y="296875"/>
                  </a:cubicBezTo>
                  <a:cubicBezTo>
                    <a:pt x="112748" y="296875"/>
                    <a:pt x="109547" y="296766"/>
                    <a:pt x="106318" y="296631"/>
                  </a:cubicBezTo>
                  <a:cubicBezTo>
                    <a:pt x="97745" y="296305"/>
                    <a:pt x="89063" y="295952"/>
                    <a:pt x="80842" y="298476"/>
                  </a:cubicBezTo>
                  <a:cubicBezTo>
                    <a:pt x="79784" y="327682"/>
                    <a:pt x="76799" y="356806"/>
                    <a:pt x="73272" y="385794"/>
                  </a:cubicBezTo>
                  <a:cubicBezTo>
                    <a:pt x="69013" y="410114"/>
                    <a:pt x="68931" y="489480"/>
                    <a:pt x="35180" y="489480"/>
                  </a:cubicBezTo>
                  <a:cubicBezTo>
                    <a:pt x="34583" y="489480"/>
                    <a:pt x="33878" y="489453"/>
                    <a:pt x="33145" y="489371"/>
                  </a:cubicBezTo>
                  <a:close/>
                  <a:moveTo>
                    <a:pt x="34068" y="32939"/>
                  </a:moveTo>
                  <a:cubicBezTo>
                    <a:pt x="29537" y="43172"/>
                    <a:pt x="27366" y="54246"/>
                    <a:pt x="24870" y="65130"/>
                  </a:cubicBezTo>
                  <a:cubicBezTo>
                    <a:pt x="12933" y="141998"/>
                    <a:pt x="12987" y="220197"/>
                    <a:pt x="12878" y="297825"/>
                  </a:cubicBezTo>
                  <a:cubicBezTo>
                    <a:pt x="14045" y="340330"/>
                    <a:pt x="15320" y="382917"/>
                    <a:pt x="19444" y="425260"/>
                  </a:cubicBezTo>
                  <a:cubicBezTo>
                    <a:pt x="20475" y="436986"/>
                    <a:pt x="21397" y="448766"/>
                    <a:pt x="23812" y="460301"/>
                  </a:cubicBezTo>
                  <a:cubicBezTo>
                    <a:pt x="24979" y="467657"/>
                    <a:pt x="27855" y="478025"/>
                    <a:pt x="37215" y="477347"/>
                  </a:cubicBezTo>
                  <a:cubicBezTo>
                    <a:pt x="55122" y="472081"/>
                    <a:pt x="57319" y="407373"/>
                    <a:pt x="60087" y="389676"/>
                  </a:cubicBezTo>
                  <a:cubicBezTo>
                    <a:pt x="63505" y="359710"/>
                    <a:pt x="66951" y="329718"/>
                    <a:pt x="68009" y="299589"/>
                  </a:cubicBezTo>
                  <a:cubicBezTo>
                    <a:pt x="67059" y="283575"/>
                    <a:pt x="86458" y="283602"/>
                    <a:pt x="98776" y="283629"/>
                  </a:cubicBezTo>
                  <a:cubicBezTo>
                    <a:pt x="99671" y="283629"/>
                    <a:pt x="100539" y="283629"/>
                    <a:pt x="101380" y="283629"/>
                  </a:cubicBezTo>
                  <a:cubicBezTo>
                    <a:pt x="122678" y="283873"/>
                    <a:pt x="144248" y="284932"/>
                    <a:pt x="165247" y="286506"/>
                  </a:cubicBezTo>
                  <a:cubicBezTo>
                    <a:pt x="176642" y="287538"/>
                    <a:pt x="187847" y="290008"/>
                    <a:pt x="199270" y="290632"/>
                  </a:cubicBezTo>
                  <a:cubicBezTo>
                    <a:pt x="206948" y="291121"/>
                    <a:pt x="214680" y="291446"/>
                    <a:pt x="222168" y="293265"/>
                  </a:cubicBezTo>
                  <a:cubicBezTo>
                    <a:pt x="227161" y="293781"/>
                    <a:pt x="231149" y="297363"/>
                    <a:pt x="232126" y="302331"/>
                  </a:cubicBezTo>
                  <a:cubicBezTo>
                    <a:pt x="234540" y="313893"/>
                    <a:pt x="232858" y="325863"/>
                    <a:pt x="232695" y="337589"/>
                  </a:cubicBezTo>
                  <a:cubicBezTo>
                    <a:pt x="232017" y="357756"/>
                    <a:pt x="230633" y="377923"/>
                    <a:pt x="230281" y="398090"/>
                  </a:cubicBezTo>
                  <a:cubicBezTo>
                    <a:pt x="230064" y="405934"/>
                    <a:pt x="229847" y="413779"/>
                    <a:pt x="229765" y="421650"/>
                  </a:cubicBezTo>
                  <a:cubicBezTo>
                    <a:pt x="230254" y="431747"/>
                    <a:pt x="228354" y="442686"/>
                    <a:pt x="232207" y="452240"/>
                  </a:cubicBezTo>
                  <a:cubicBezTo>
                    <a:pt x="255160" y="492004"/>
                    <a:pt x="265958" y="428436"/>
                    <a:pt x="269594" y="411553"/>
                  </a:cubicBezTo>
                  <a:cubicBezTo>
                    <a:pt x="275617" y="381262"/>
                    <a:pt x="279904" y="350699"/>
                    <a:pt x="283675" y="320082"/>
                  </a:cubicBezTo>
                  <a:cubicBezTo>
                    <a:pt x="292547" y="252415"/>
                    <a:pt x="300089" y="184477"/>
                    <a:pt x="302178" y="116267"/>
                  </a:cubicBezTo>
                  <a:cubicBezTo>
                    <a:pt x="302911" y="84130"/>
                    <a:pt x="307849" y="51260"/>
                    <a:pt x="300442" y="19585"/>
                  </a:cubicBezTo>
                  <a:cubicBezTo>
                    <a:pt x="295233" y="7723"/>
                    <a:pt x="284516" y="13885"/>
                    <a:pt x="280148" y="22977"/>
                  </a:cubicBezTo>
                  <a:cubicBezTo>
                    <a:pt x="273718" y="37825"/>
                    <a:pt x="269675" y="53757"/>
                    <a:pt x="265904" y="69473"/>
                  </a:cubicBezTo>
                  <a:cubicBezTo>
                    <a:pt x="260424" y="99656"/>
                    <a:pt x="259230" y="130463"/>
                    <a:pt x="253885" y="160673"/>
                  </a:cubicBezTo>
                  <a:cubicBezTo>
                    <a:pt x="251552" y="175194"/>
                    <a:pt x="249951" y="189851"/>
                    <a:pt x="248377" y="204481"/>
                  </a:cubicBezTo>
                  <a:cubicBezTo>
                    <a:pt x="247238" y="216967"/>
                    <a:pt x="245176" y="234067"/>
                    <a:pt x="230606" y="237378"/>
                  </a:cubicBezTo>
                  <a:cubicBezTo>
                    <a:pt x="208657" y="243105"/>
                    <a:pt x="185650" y="240907"/>
                    <a:pt x="163212" y="240581"/>
                  </a:cubicBezTo>
                  <a:cubicBezTo>
                    <a:pt x="138876" y="239929"/>
                    <a:pt x="113616" y="240119"/>
                    <a:pt x="89768" y="234935"/>
                  </a:cubicBezTo>
                  <a:cubicBezTo>
                    <a:pt x="60195" y="230294"/>
                    <a:pt x="63749" y="209475"/>
                    <a:pt x="66707" y="185888"/>
                  </a:cubicBezTo>
                  <a:cubicBezTo>
                    <a:pt x="67629" y="156465"/>
                    <a:pt x="67249" y="127016"/>
                    <a:pt x="68036" y="97566"/>
                  </a:cubicBezTo>
                  <a:cubicBezTo>
                    <a:pt x="67738" y="75282"/>
                    <a:pt x="71889" y="51369"/>
                    <a:pt x="62881" y="30360"/>
                  </a:cubicBezTo>
                  <a:cubicBezTo>
                    <a:pt x="59164" y="22055"/>
                    <a:pt x="54525" y="18445"/>
                    <a:pt x="49858" y="18445"/>
                  </a:cubicBezTo>
                  <a:cubicBezTo>
                    <a:pt x="44106" y="18472"/>
                    <a:pt x="38273" y="23982"/>
                    <a:pt x="34068" y="329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11385018" y="5508486"/>
              <a:ext cx="261304" cy="483260"/>
            </a:xfrm>
            <a:custGeom>
              <a:rect b="b" l="l" r="r" t="t"/>
              <a:pathLst>
                <a:path extrusionOk="0" h="483260" w="261304">
                  <a:moveTo>
                    <a:pt x="130251" y="482985"/>
                  </a:moveTo>
                  <a:cubicBezTo>
                    <a:pt x="112236" y="482198"/>
                    <a:pt x="94954" y="475276"/>
                    <a:pt x="79218" y="466971"/>
                  </a:cubicBezTo>
                  <a:cubicBezTo>
                    <a:pt x="60172" y="457606"/>
                    <a:pt x="42292" y="445392"/>
                    <a:pt x="30002" y="427777"/>
                  </a:cubicBezTo>
                  <a:cubicBezTo>
                    <a:pt x="4851" y="393713"/>
                    <a:pt x="-7358" y="347733"/>
                    <a:pt x="4661" y="306394"/>
                  </a:cubicBezTo>
                  <a:cubicBezTo>
                    <a:pt x="14645" y="274827"/>
                    <a:pt x="35265" y="245133"/>
                    <a:pt x="65326" y="230015"/>
                  </a:cubicBezTo>
                  <a:cubicBezTo>
                    <a:pt x="51462" y="218316"/>
                    <a:pt x="36920" y="205016"/>
                    <a:pt x="32877" y="186559"/>
                  </a:cubicBezTo>
                  <a:cubicBezTo>
                    <a:pt x="28564" y="164139"/>
                    <a:pt x="29839" y="140715"/>
                    <a:pt x="32715" y="118187"/>
                  </a:cubicBezTo>
                  <a:cubicBezTo>
                    <a:pt x="38032" y="79128"/>
                    <a:pt x="62586" y="49814"/>
                    <a:pt x="94330" y="28236"/>
                  </a:cubicBezTo>
                  <a:cubicBezTo>
                    <a:pt x="117771" y="10321"/>
                    <a:pt x="147154" y="2124"/>
                    <a:pt x="176483" y="2667"/>
                  </a:cubicBezTo>
                  <a:cubicBezTo>
                    <a:pt x="177623" y="1039"/>
                    <a:pt x="179495" y="-101"/>
                    <a:pt x="181557" y="7"/>
                  </a:cubicBezTo>
                  <a:cubicBezTo>
                    <a:pt x="187146" y="306"/>
                    <a:pt x="192762" y="631"/>
                    <a:pt x="198324" y="1310"/>
                  </a:cubicBezTo>
                  <a:cubicBezTo>
                    <a:pt x="211726" y="3210"/>
                    <a:pt x="226133" y="2749"/>
                    <a:pt x="238315" y="9426"/>
                  </a:cubicBezTo>
                  <a:cubicBezTo>
                    <a:pt x="248516" y="16211"/>
                    <a:pt x="259830" y="25087"/>
                    <a:pt x="261241" y="38143"/>
                  </a:cubicBezTo>
                  <a:cubicBezTo>
                    <a:pt x="262381" y="57278"/>
                    <a:pt x="247947" y="73211"/>
                    <a:pt x="230990" y="80024"/>
                  </a:cubicBezTo>
                  <a:cubicBezTo>
                    <a:pt x="221412" y="84448"/>
                    <a:pt x="210858" y="84855"/>
                    <a:pt x="201362" y="85480"/>
                  </a:cubicBezTo>
                  <a:cubicBezTo>
                    <a:pt x="179603" y="87678"/>
                    <a:pt x="156623" y="90175"/>
                    <a:pt x="137875" y="101738"/>
                  </a:cubicBezTo>
                  <a:cubicBezTo>
                    <a:pt x="122926" y="115907"/>
                    <a:pt x="119101" y="136779"/>
                    <a:pt x="121135" y="156539"/>
                  </a:cubicBezTo>
                  <a:cubicBezTo>
                    <a:pt x="122031" y="169079"/>
                    <a:pt x="124011" y="180371"/>
                    <a:pt x="130984" y="190739"/>
                  </a:cubicBezTo>
                  <a:cubicBezTo>
                    <a:pt x="144224" y="208653"/>
                    <a:pt x="165224" y="221628"/>
                    <a:pt x="173390" y="243043"/>
                  </a:cubicBezTo>
                  <a:cubicBezTo>
                    <a:pt x="175778" y="253982"/>
                    <a:pt x="169863" y="266196"/>
                    <a:pt x="160259" y="271706"/>
                  </a:cubicBezTo>
                  <a:cubicBezTo>
                    <a:pt x="149894" y="277894"/>
                    <a:pt x="137333" y="278600"/>
                    <a:pt x="126209" y="282617"/>
                  </a:cubicBezTo>
                  <a:cubicBezTo>
                    <a:pt x="105101" y="289023"/>
                    <a:pt x="84481" y="307751"/>
                    <a:pt x="87194" y="331529"/>
                  </a:cubicBezTo>
                  <a:cubicBezTo>
                    <a:pt x="87981" y="348113"/>
                    <a:pt x="94899" y="363557"/>
                    <a:pt x="106349" y="375500"/>
                  </a:cubicBezTo>
                  <a:cubicBezTo>
                    <a:pt x="117418" y="388637"/>
                    <a:pt x="131255" y="399141"/>
                    <a:pt x="146503" y="407012"/>
                  </a:cubicBezTo>
                  <a:cubicBezTo>
                    <a:pt x="160123" y="414450"/>
                    <a:pt x="177514" y="416431"/>
                    <a:pt x="187688" y="429107"/>
                  </a:cubicBezTo>
                  <a:cubicBezTo>
                    <a:pt x="194254" y="436951"/>
                    <a:pt x="195312" y="448324"/>
                    <a:pt x="191405" y="457634"/>
                  </a:cubicBezTo>
                  <a:cubicBezTo>
                    <a:pt x="183564" y="476715"/>
                    <a:pt x="157681" y="483256"/>
                    <a:pt x="137468" y="483256"/>
                  </a:cubicBezTo>
                  <a:cubicBezTo>
                    <a:pt x="134972" y="483284"/>
                    <a:pt x="132530" y="483175"/>
                    <a:pt x="130251" y="482985"/>
                  </a:cubicBezTo>
                  <a:close/>
                  <a:moveTo>
                    <a:pt x="176999" y="436354"/>
                  </a:moveTo>
                  <a:cubicBezTo>
                    <a:pt x="167882" y="427207"/>
                    <a:pt x="153883" y="425660"/>
                    <a:pt x="142813" y="419498"/>
                  </a:cubicBezTo>
                  <a:cubicBezTo>
                    <a:pt x="116849" y="406415"/>
                    <a:pt x="92024" y="385515"/>
                    <a:pt x="80086" y="358536"/>
                  </a:cubicBezTo>
                  <a:cubicBezTo>
                    <a:pt x="67144" y="326181"/>
                    <a:pt x="75229" y="294886"/>
                    <a:pt x="106322" y="277243"/>
                  </a:cubicBezTo>
                  <a:cubicBezTo>
                    <a:pt x="115031" y="272385"/>
                    <a:pt x="124635" y="269317"/>
                    <a:pt x="134294" y="266929"/>
                  </a:cubicBezTo>
                  <a:cubicBezTo>
                    <a:pt x="144278" y="264459"/>
                    <a:pt x="158251" y="262640"/>
                    <a:pt x="160747" y="250752"/>
                  </a:cubicBezTo>
                  <a:cubicBezTo>
                    <a:pt x="163352" y="236312"/>
                    <a:pt x="127484" y="210798"/>
                    <a:pt x="120050" y="197498"/>
                  </a:cubicBezTo>
                  <a:cubicBezTo>
                    <a:pt x="105101" y="174698"/>
                    <a:pt x="102713" y="129261"/>
                    <a:pt x="118151" y="106325"/>
                  </a:cubicBezTo>
                  <a:cubicBezTo>
                    <a:pt x="127511" y="88927"/>
                    <a:pt x="143112" y="83362"/>
                    <a:pt x="161235" y="78694"/>
                  </a:cubicBezTo>
                  <a:cubicBezTo>
                    <a:pt x="179820" y="73944"/>
                    <a:pt x="199382" y="73293"/>
                    <a:pt x="217940" y="70904"/>
                  </a:cubicBezTo>
                  <a:cubicBezTo>
                    <a:pt x="236606" y="67755"/>
                    <a:pt x="261241" y="43517"/>
                    <a:pt x="240567" y="27313"/>
                  </a:cubicBezTo>
                  <a:cubicBezTo>
                    <a:pt x="230393" y="16510"/>
                    <a:pt x="215443" y="15913"/>
                    <a:pt x="201579" y="14746"/>
                  </a:cubicBezTo>
                  <a:cubicBezTo>
                    <a:pt x="194661" y="13796"/>
                    <a:pt x="187661" y="13253"/>
                    <a:pt x="180716" y="12574"/>
                  </a:cubicBezTo>
                  <a:cubicBezTo>
                    <a:pt x="149813" y="11299"/>
                    <a:pt x="119155" y="21966"/>
                    <a:pt x="95442" y="41834"/>
                  </a:cubicBezTo>
                  <a:cubicBezTo>
                    <a:pt x="79245" y="54320"/>
                    <a:pt x="63861" y="68814"/>
                    <a:pt x="54908" y="87488"/>
                  </a:cubicBezTo>
                  <a:cubicBezTo>
                    <a:pt x="45195" y="107682"/>
                    <a:pt x="42726" y="130428"/>
                    <a:pt x="42807" y="152332"/>
                  </a:cubicBezTo>
                  <a:cubicBezTo>
                    <a:pt x="42211" y="175159"/>
                    <a:pt x="44001" y="194838"/>
                    <a:pt x="62532" y="210553"/>
                  </a:cubicBezTo>
                  <a:cubicBezTo>
                    <a:pt x="68121" y="216335"/>
                    <a:pt x="74822" y="220895"/>
                    <a:pt x="80737" y="226269"/>
                  </a:cubicBezTo>
                  <a:cubicBezTo>
                    <a:pt x="86217" y="233136"/>
                    <a:pt x="78648" y="238836"/>
                    <a:pt x="72408" y="240872"/>
                  </a:cubicBezTo>
                  <a:cubicBezTo>
                    <a:pt x="65028" y="244835"/>
                    <a:pt x="57811" y="249150"/>
                    <a:pt x="51435" y="254606"/>
                  </a:cubicBezTo>
                  <a:cubicBezTo>
                    <a:pt x="20017" y="284110"/>
                    <a:pt x="4146" y="330226"/>
                    <a:pt x="17413" y="372080"/>
                  </a:cubicBezTo>
                  <a:cubicBezTo>
                    <a:pt x="25633" y="404081"/>
                    <a:pt x="45032" y="434399"/>
                    <a:pt x="74768" y="450034"/>
                  </a:cubicBezTo>
                  <a:cubicBezTo>
                    <a:pt x="94248" y="461162"/>
                    <a:pt x="115383" y="470988"/>
                    <a:pt x="138309" y="470499"/>
                  </a:cubicBezTo>
                  <a:cubicBezTo>
                    <a:pt x="156026" y="471314"/>
                    <a:pt x="193114" y="459344"/>
                    <a:pt x="176999" y="4363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11656965" y="5408062"/>
              <a:ext cx="301990" cy="514466"/>
            </a:xfrm>
            <a:custGeom>
              <a:rect b="b" l="l" r="r" t="t"/>
              <a:pathLst>
                <a:path extrusionOk="0" h="514466" w="301990">
                  <a:moveTo>
                    <a:pt x="69901" y="513652"/>
                  </a:moveTo>
                  <a:cubicBezTo>
                    <a:pt x="48630" y="507979"/>
                    <a:pt x="47165" y="488627"/>
                    <a:pt x="48115" y="469980"/>
                  </a:cubicBezTo>
                  <a:cubicBezTo>
                    <a:pt x="48196" y="454400"/>
                    <a:pt x="49227" y="440503"/>
                    <a:pt x="50421" y="425547"/>
                  </a:cubicBezTo>
                  <a:cubicBezTo>
                    <a:pt x="52727" y="387954"/>
                    <a:pt x="58967" y="350742"/>
                    <a:pt x="63580" y="313366"/>
                  </a:cubicBezTo>
                  <a:cubicBezTo>
                    <a:pt x="66781" y="287852"/>
                    <a:pt x="73754" y="262636"/>
                    <a:pt x="74513" y="236878"/>
                  </a:cubicBezTo>
                  <a:cubicBezTo>
                    <a:pt x="72289" y="225179"/>
                    <a:pt x="66510" y="214322"/>
                    <a:pt x="63363" y="202814"/>
                  </a:cubicBezTo>
                  <a:cubicBezTo>
                    <a:pt x="56743" y="182457"/>
                    <a:pt x="50448" y="162127"/>
                    <a:pt x="42010" y="142475"/>
                  </a:cubicBezTo>
                  <a:cubicBezTo>
                    <a:pt x="28770" y="112401"/>
                    <a:pt x="15205" y="82273"/>
                    <a:pt x="5492" y="50841"/>
                  </a:cubicBezTo>
                  <a:cubicBezTo>
                    <a:pt x="-1888" y="50651"/>
                    <a:pt x="364" y="32249"/>
                    <a:pt x="201" y="26902"/>
                  </a:cubicBezTo>
                  <a:cubicBezTo>
                    <a:pt x="1313" y="18786"/>
                    <a:pt x="2209" y="9123"/>
                    <a:pt x="8802" y="3477"/>
                  </a:cubicBezTo>
                  <a:cubicBezTo>
                    <a:pt x="21228" y="-5724"/>
                    <a:pt x="39351" y="5215"/>
                    <a:pt x="48712" y="14524"/>
                  </a:cubicBezTo>
                  <a:cubicBezTo>
                    <a:pt x="56254" y="22206"/>
                    <a:pt x="61273" y="31733"/>
                    <a:pt x="65506" y="41504"/>
                  </a:cubicBezTo>
                  <a:cubicBezTo>
                    <a:pt x="73645" y="56867"/>
                    <a:pt x="80184" y="72854"/>
                    <a:pt x="87075" y="88760"/>
                  </a:cubicBezTo>
                  <a:cubicBezTo>
                    <a:pt x="92556" y="101653"/>
                    <a:pt x="99122" y="112863"/>
                    <a:pt x="105497" y="125077"/>
                  </a:cubicBezTo>
                  <a:cubicBezTo>
                    <a:pt x="113121" y="140765"/>
                    <a:pt x="120094" y="156807"/>
                    <a:pt x="129726" y="171437"/>
                  </a:cubicBezTo>
                  <a:cubicBezTo>
                    <a:pt x="149993" y="148800"/>
                    <a:pt x="168686" y="124697"/>
                    <a:pt x="189713" y="102766"/>
                  </a:cubicBezTo>
                  <a:cubicBezTo>
                    <a:pt x="208569" y="85828"/>
                    <a:pt x="227588" y="68837"/>
                    <a:pt x="247638" y="53284"/>
                  </a:cubicBezTo>
                  <a:cubicBezTo>
                    <a:pt x="258463" y="45956"/>
                    <a:pt x="270455" y="38084"/>
                    <a:pt x="284048" y="38519"/>
                  </a:cubicBezTo>
                  <a:cubicBezTo>
                    <a:pt x="308005" y="40500"/>
                    <a:pt x="303447" y="58441"/>
                    <a:pt x="296121" y="74863"/>
                  </a:cubicBezTo>
                  <a:cubicBezTo>
                    <a:pt x="287548" y="94921"/>
                    <a:pt x="275637" y="113704"/>
                    <a:pt x="260579" y="129501"/>
                  </a:cubicBezTo>
                  <a:cubicBezTo>
                    <a:pt x="250188" y="139978"/>
                    <a:pt x="241832" y="152138"/>
                    <a:pt x="232200" y="163240"/>
                  </a:cubicBezTo>
                  <a:cubicBezTo>
                    <a:pt x="209573" y="186202"/>
                    <a:pt x="187922" y="210169"/>
                    <a:pt x="165674" y="233539"/>
                  </a:cubicBezTo>
                  <a:cubicBezTo>
                    <a:pt x="158159" y="241275"/>
                    <a:pt x="148283" y="246568"/>
                    <a:pt x="141365" y="254846"/>
                  </a:cubicBezTo>
                  <a:cubicBezTo>
                    <a:pt x="140144" y="275475"/>
                    <a:pt x="136020" y="295778"/>
                    <a:pt x="134338" y="316379"/>
                  </a:cubicBezTo>
                  <a:cubicBezTo>
                    <a:pt x="130648" y="347892"/>
                    <a:pt x="128125" y="379540"/>
                    <a:pt x="122237" y="410754"/>
                  </a:cubicBezTo>
                  <a:cubicBezTo>
                    <a:pt x="115536" y="437435"/>
                    <a:pt x="114071" y="514466"/>
                    <a:pt x="76657" y="514466"/>
                  </a:cubicBezTo>
                  <a:cubicBezTo>
                    <a:pt x="74513" y="514439"/>
                    <a:pt x="72289" y="514195"/>
                    <a:pt x="69901" y="513652"/>
                  </a:cubicBezTo>
                  <a:close/>
                  <a:moveTo>
                    <a:pt x="9941" y="43784"/>
                  </a:moveTo>
                  <a:cubicBezTo>
                    <a:pt x="19139" y="63056"/>
                    <a:pt x="26952" y="82924"/>
                    <a:pt x="35689" y="102386"/>
                  </a:cubicBezTo>
                  <a:cubicBezTo>
                    <a:pt x="51343" y="135038"/>
                    <a:pt x="65506" y="168940"/>
                    <a:pt x="76223" y="203438"/>
                  </a:cubicBezTo>
                  <a:cubicBezTo>
                    <a:pt x="79180" y="212042"/>
                    <a:pt x="82517" y="220484"/>
                    <a:pt x="85719" y="228979"/>
                  </a:cubicBezTo>
                  <a:cubicBezTo>
                    <a:pt x="88432" y="238018"/>
                    <a:pt x="86777" y="247626"/>
                    <a:pt x="85583" y="256801"/>
                  </a:cubicBezTo>
                  <a:cubicBezTo>
                    <a:pt x="76765" y="311575"/>
                    <a:pt x="68056" y="366457"/>
                    <a:pt x="63525" y="421774"/>
                  </a:cubicBezTo>
                  <a:cubicBezTo>
                    <a:pt x="62440" y="436920"/>
                    <a:pt x="61111" y="450220"/>
                    <a:pt x="61002" y="464958"/>
                  </a:cubicBezTo>
                  <a:cubicBezTo>
                    <a:pt x="60921" y="479480"/>
                    <a:pt x="57475" y="502144"/>
                    <a:pt x="78366" y="501899"/>
                  </a:cubicBezTo>
                  <a:cubicBezTo>
                    <a:pt x="99637" y="494408"/>
                    <a:pt x="103083" y="442674"/>
                    <a:pt x="106881" y="422833"/>
                  </a:cubicBezTo>
                  <a:cubicBezTo>
                    <a:pt x="115400" y="381006"/>
                    <a:pt x="118764" y="338500"/>
                    <a:pt x="123621" y="296130"/>
                  </a:cubicBezTo>
                  <a:cubicBezTo>
                    <a:pt x="124842" y="282043"/>
                    <a:pt x="128206" y="267685"/>
                    <a:pt x="128559" y="253598"/>
                  </a:cubicBezTo>
                  <a:cubicBezTo>
                    <a:pt x="130892" y="241655"/>
                    <a:pt x="144268" y="236145"/>
                    <a:pt x="152353" y="228301"/>
                  </a:cubicBezTo>
                  <a:cubicBezTo>
                    <a:pt x="167791" y="213915"/>
                    <a:pt x="181248" y="197521"/>
                    <a:pt x="195844" y="182294"/>
                  </a:cubicBezTo>
                  <a:cubicBezTo>
                    <a:pt x="211065" y="166850"/>
                    <a:pt x="226394" y="151568"/>
                    <a:pt x="239254" y="134034"/>
                  </a:cubicBezTo>
                  <a:cubicBezTo>
                    <a:pt x="246390" y="125213"/>
                    <a:pt x="254855" y="117558"/>
                    <a:pt x="261773" y="108547"/>
                  </a:cubicBezTo>
                  <a:cubicBezTo>
                    <a:pt x="273657" y="91827"/>
                    <a:pt x="285296" y="73669"/>
                    <a:pt x="289420" y="53311"/>
                  </a:cubicBezTo>
                  <a:cubicBezTo>
                    <a:pt x="269451" y="41912"/>
                    <a:pt x="225906" y="90307"/>
                    <a:pt x="209573" y="102060"/>
                  </a:cubicBezTo>
                  <a:cubicBezTo>
                    <a:pt x="182252" y="126407"/>
                    <a:pt x="161035" y="156671"/>
                    <a:pt x="136237" y="183434"/>
                  </a:cubicBezTo>
                  <a:cubicBezTo>
                    <a:pt x="123648" y="195539"/>
                    <a:pt x="116458" y="172577"/>
                    <a:pt x="110544" y="164570"/>
                  </a:cubicBezTo>
                  <a:cubicBezTo>
                    <a:pt x="100397" y="144891"/>
                    <a:pt x="91145" y="124724"/>
                    <a:pt x="80537" y="105263"/>
                  </a:cubicBezTo>
                  <a:cubicBezTo>
                    <a:pt x="71610" y="87077"/>
                    <a:pt x="65045" y="67833"/>
                    <a:pt x="55305" y="50027"/>
                  </a:cubicBezTo>
                  <a:cubicBezTo>
                    <a:pt x="48440" y="33877"/>
                    <a:pt x="38158" y="14769"/>
                    <a:pt x="18705" y="12923"/>
                  </a:cubicBezTo>
                  <a:cubicBezTo>
                    <a:pt x="8530" y="14633"/>
                    <a:pt x="9100" y="35804"/>
                    <a:pt x="9941" y="437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35"/>
            <p:cNvSpPr/>
            <p:nvPr/>
          </p:nvSpPr>
          <p:spPr>
            <a:xfrm>
              <a:off x="11054093" y="5471247"/>
              <a:ext cx="291598" cy="464341"/>
            </a:xfrm>
            <a:custGeom>
              <a:rect b="b" l="l" r="r" t="t"/>
              <a:pathLst>
                <a:path extrusionOk="0" h="464341" w="291598">
                  <a:moveTo>
                    <a:pt x="287564" y="6548"/>
                  </a:moveTo>
                  <a:cubicBezTo>
                    <a:pt x="294971" y="38224"/>
                    <a:pt x="290060" y="71094"/>
                    <a:pt x="289300" y="103231"/>
                  </a:cubicBezTo>
                  <a:cubicBezTo>
                    <a:pt x="287211" y="171467"/>
                    <a:pt x="279669" y="239379"/>
                    <a:pt x="270797" y="307045"/>
                  </a:cubicBezTo>
                  <a:cubicBezTo>
                    <a:pt x="267025" y="337662"/>
                    <a:pt x="262739" y="368225"/>
                    <a:pt x="256716" y="398516"/>
                  </a:cubicBezTo>
                  <a:cubicBezTo>
                    <a:pt x="253080" y="415399"/>
                    <a:pt x="242282" y="478967"/>
                    <a:pt x="219329" y="439203"/>
                  </a:cubicBezTo>
                  <a:cubicBezTo>
                    <a:pt x="215476" y="429649"/>
                    <a:pt x="217375" y="418738"/>
                    <a:pt x="216887" y="408614"/>
                  </a:cubicBezTo>
                  <a:cubicBezTo>
                    <a:pt x="216968" y="400742"/>
                    <a:pt x="217213" y="392898"/>
                    <a:pt x="217402" y="385054"/>
                  </a:cubicBezTo>
                  <a:cubicBezTo>
                    <a:pt x="217755" y="364859"/>
                    <a:pt x="219139" y="344692"/>
                    <a:pt x="219817" y="324552"/>
                  </a:cubicBezTo>
                  <a:cubicBezTo>
                    <a:pt x="219980" y="312827"/>
                    <a:pt x="221662" y="300857"/>
                    <a:pt x="219247" y="289294"/>
                  </a:cubicBezTo>
                  <a:cubicBezTo>
                    <a:pt x="218271" y="284327"/>
                    <a:pt x="214282" y="280744"/>
                    <a:pt x="209290" y="280228"/>
                  </a:cubicBezTo>
                  <a:cubicBezTo>
                    <a:pt x="201802" y="278410"/>
                    <a:pt x="194070" y="278084"/>
                    <a:pt x="186391" y="277596"/>
                  </a:cubicBezTo>
                  <a:cubicBezTo>
                    <a:pt x="174969" y="276971"/>
                    <a:pt x="163764" y="274528"/>
                    <a:pt x="152369" y="273470"/>
                  </a:cubicBezTo>
                  <a:cubicBezTo>
                    <a:pt x="131369" y="271896"/>
                    <a:pt x="109827" y="270837"/>
                    <a:pt x="88502" y="270593"/>
                  </a:cubicBezTo>
                  <a:cubicBezTo>
                    <a:pt x="87661" y="270593"/>
                    <a:pt x="86820" y="270593"/>
                    <a:pt x="85897" y="270593"/>
                  </a:cubicBezTo>
                  <a:cubicBezTo>
                    <a:pt x="73580" y="270566"/>
                    <a:pt x="54181" y="270538"/>
                    <a:pt x="55131" y="286553"/>
                  </a:cubicBezTo>
                  <a:cubicBezTo>
                    <a:pt x="54073" y="316708"/>
                    <a:pt x="50600" y="346701"/>
                    <a:pt x="47208" y="376639"/>
                  </a:cubicBezTo>
                  <a:cubicBezTo>
                    <a:pt x="44441" y="394336"/>
                    <a:pt x="42216" y="459045"/>
                    <a:pt x="24337" y="464310"/>
                  </a:cubicBezTo>
                  <a:cubicBezTo>
                    <a:pt x="14976" y="464989"/>
                    <a:pt x="12101" y="454593"/>
                    <a:pt x="10934" y="447265"/>
                  </a:cubicBezTo>
                  <a:cubicBezTo>
                    <a:pt x="8519" y="435702"/>
                    <a:pt x="7597" y="423949"/>
                    <a:pt x="6566" y="412223"/>
                  </a:cubicBezTo>
                  <a:cubicBezTo>
                    <a:pt x="2442" y="369881"/>
                    <a:pt x="1167" y="327267"/>
                    <a:pt x="0" y="284788"/>
                  </a:cubicBezTo>
                  <a:cubicBezTo>
                    <a:pt x="81" y="207160"/>
                    <a:pt x="27" y="128962"/>
                    <a:pt x="11992" y="52094"/>
                  </a:cubicBezTo>
                  <a:cubicBezTo>
                    <a:pt x="14461" y="41209"/>
                    <a:pt x="16659" y="30135"/>
                    <a:pt x="21189" y="19902"/>
                  </a:cubicBezTo>
                  <a:cubicBezTo>
                    <a:pt x="25395" y="10945"/>
                    <a:pt x="31228" y="5435"/>
                    <a:pt x="36980" y="5435"/>
                  </a:cubicBezTo>
                  <a:cubicBezTo>
                    <a:pt x="41646" y="5435"/>
                    <a:pt x="46259" y="9045"/>
                    <a:pt x="50003" y="17351"/>
                  </a:cubicBezTo>
                  <a:cubicBezTo>
                    <a:pt x="59010" y="38387"/>
                    <a:pt x="54859" y="62272"/>
                    <a:pt x="55158" y="84556"/>
                  </a:cubicBezTo>
                  <a:cubicBezTo>
                    <a:pt x="54398" y="113979"/>
                    <a:pt x="54778" y="143456"/>
                    <a:pt x="53828" y="172879"/>
                  </a:cubicBezTo>
                  <a:cubicBezTo>
                    <a:pt x="50871" y="196466"/>
                    <a:pt x="47317" y="217284"/>
                    <a:pt x="76890" y="221926"/>
                  </a:cubicBezTo>
                  <a:cubicBezTo>
                    <a:pt x="100711" y="227110"/>
                    <a:pt x="125970" y="226920"/>
                    <a:pt x="150334" y="227571"/>
                  </a:cubicBezTo>
                  <a:cubicBezTo>
                    <a:pt x="172772" y="227897"/>
                    <a:pt x="195779" y="230096"/>
                    <a:pt x="217728" y="224369"/>
                  </a:cubicBezTo>
                  <a:cubicBezTo>
                    <a:pt x="232298" y="221030"/>
                    <a:pt x="234359" y="203930"/>
                    <a:pt x="235499" y="191472"/>
                  </a:cubicBezTo>
                  <a:cubicBezTo>
                    <a:pt x="237073" y="176842"/>
                    <a:pt x="238646" y="162185"/>
                    <a:pt x="241007" y="147663"/>
                  </a:cubicBezTo>
                  <a:cubicBezTo>
                    <a:pt x="246351" y="117453"/>
                    <a:pt x="247545" y="86646"/>
                    <a:pt x="253026" y="56464"/>
                  </a:cubicBezTo>
                  <a:cubicBezTo>
                    <a:pt x="256797" y="40748"/>
                    <a:pt x="260867" y="24815"/>
                    <a:pt x="267270" y="9968"/>
                  </a:cubicBezTo>
                  <a:cubicBezTo>
                    <a:pt x="271638" y="848"/>
                    <a:pt x="282382" y="-5313"/>
                    <a:pt x="287564" y="6548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5"/>
            <p:cNvSpPr/>
            <p:nvPr/>
          </p:nvSpPr>
          <p:spPr>
            <a:xfrm>
              <a:off x="11397753" y="5520931"/>
              <a:ext cx="235662" cy="458066"/>
            </a:xfrm>
            <a:custGeom>
              <a:rect b="b" l="l" r="r" t="t"/>
              <a:pathLst>
                <a:path extrusionOk="0" h="458066" w="235662">
                  <a:moveTo>
                    <a:pt x="227832" y="14841"/>
                  </a:moveTo>
                  <a:cubicBezTo>
                    <a:pt x="248479" y="31045"/>
                    <a:pt x="223844" y="55284"/>
                    <a:pt x="205205" y="58432"/>
                  </a:cubicBezTo>
                  <a:cubicBezTo>
                    <a:pt x="186620" y="60821"/>
                    <a:pt x="167086" y="61472"/>
                    <a:pt x="148501" y="66222"/>
                  </a:cubicBezTo>
                  <a:cubicBezTo>
                    <a:pt x="130377" y="70918"/>
                    <a:pt x="114777" y="76455"/>
                    <a:pt x="105416" y="93854"/>
                  </a:cubicBezTo>
                  <a:cubicBezTo>
                    <a:pt x="90006" y="116789"/>
                    <a:pt x="92366" y="162253"/>
                    <a:pt x="107315" y="185026"/>
                  </a:cubicBezTo>
                  <a:cubicBezTo>
                    <a:pt x="114749" y="198326"/>
                    <a:pt x="150644" y="223840"/>
                    <a:pt x="148039" y="238280"/>
                  </a:cubicBezTo>
                  <a:cubicBezTo>
                    <a:pt x="145516" y="250169"/>
                    <a:pt x="131571" y="251987"/>
                    <a:pt x="121559" y="254457"/>
                  </a:cubicBezTo>
                  <a:cubicBezTo>
                    <a:pt x="111901" y="256846"/>
                    <a:pt x="102296" y="259940"/>
                    <a:pt x="93587" y="264771"/>
                  </a:cubicBezTo>
                  <a:cubicBezTo>
                    <a:pt x="62495" y="282387"/>
                    <a:pt x="54382" y="313710"/>
                    <a:pt x="67351" y="346064"/>
                  </a:cubicBezTo>
                  <a:cubicBezTo>
                    <a:pt x="79262" y="373044"/>
                    <a:pt x="104114" y="393944"/>
                    <a:pt x="130079" y="407026"/>
                  </a:cubicBezTo>
                  <a:cubicBezTo>
                    <a:pt x="141148" y="413188"/>
                    <a:pt x="155148" y="414735"/>
                    <a:pt x="164264" y="423882"/>
                  </a:cubicBezTo>
                  <a:cubicBezTo>
                    <a:pt x="180407" y="446872"/>
                    <a:pt x="143319" y="458842"/>
                    <a:pt x="125602" y="458028"/>
                  </a:cubicBezTo>
                  <a:cubicBezTo>
                    <a:pt x="102676" y="458516"/>
                    <a:pt x="81541" y="448663"/>
                    <a:pt x="62061" y="437562"/>
                  </a:cubicBezTo>
                  <a:cubicBezTo>
                    <a:pt x="32298" y="421928"/>
                    <a:pt x="12926" y="391609"/>
                    <a:pt x="4705" y="359608"/>
                  </a:cubicBezTo>
                  <a:cubicBezTo>
                    <a:pt x="-8562" y="317754"/>
                    <a:pt x="7310" y="271611"/>
                    <a:pt x="38728" y="242134"/>
                  </a:cubicBezTo>
                  <a:cubicBezTo>
                    <a:pt x="45104" y="236679"/>
                    <a:pt x="52320" y="232363"/>
                    <a:pt x="59700" y="228400"/>
                  </a:cubicBezTo>
                  <a:cubicBezTo>
                    <a:pt x="65940" y="226364"/>
                    <a:pt x="73510" y="220692"/>
                    <a:pt x="68029" y="213797"/>
                  </a:cubicBezTo>
                  <a:cubicBezTo>
                    <a:pt x="62115" y="208423"/>
                    <a:pt x="55441" y="203863"/>
                    <a:pt x="49824" y="198082"/>
                  </a:cubicBezTo>
                  <a:cubicBezTo>
                    <a:pt x="31294" y="182366"/>
                    <a:pt x="29503" y="162688"/>
                    <a:pt x="30100" y="139861"/>
                  </a:cubicBezTo>
                  <a:cubicBezTo>
                    <a:pt x="30019" y="117956"/>
                    <a:pt x="32488" y="95211"/>
                    <a:pt x="42200" y="75017"/>
                  </a:cubicBezTo>
                  <a:cubicBezTo>
                    <a:pt x="51127" y="56315"/>
                    <a:pt x="66537" y="41821"/>
                    <a:pt x="82735" y="29362"/>
                  </a:cubicBezTo>
                  <a:cubicBezTo>
                    <a:pt x="106447" y="9494"/>
                    <a:pt x="137078" y="-1173"/>
                    <a:pt x="168008" y="103"/>
                  </a:cubicBezTo>
                  <a:cubicBezTo>
                    <a:pt x="174954" y="781"/>
                    <a:pt x="181953" y="1324"/>
                    <a:pt x="188872" y="2274"/>
                  </a:cubicBezTo>
                  <a:cubicBezTo>
                    <a:pt x="202709" y="3441"/>
                    <a:pt x="217658" y="4065"/>
                    <a:pt x="227832" y="14841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11666513" y="5420877"/>
              <a:ext cx="279899" cy="489032"/>
            </a:xfrm>
            <a:custGeom>
              <a:rect b="b" l="l" r="r" t="t"/>
              <a:pathLst>
                <a:path extrusionOk="0" h="489032" w="279899">
                  <a:moveTo>
                    <a:pt x="200052" y="89191"/>
                  </a:moveTo>
                  <a:cubicBezTo>
                    <a:pt x="216385" y="77465"/>
                    <a:pt x="259931" y="29043"/>
                    <a:pt x="279899" y="40443"/>
                  </a:cubicBezTo>
                  <a:cubicBezTo>
                    <a:pt x="275802" y="60800"/>
                    <a:pt x="264163" y="78985"/>
                    <a:pt x="252253" y="95678"/>
                  </a:cubicBezTo>
                  <a:cubicBezTo>
                    <a:pt x="245334" y="104690"/>
                    <a:pt x="236869" y="112344"/>
                    <a:pt x="229734" y="121165"/>
                  </a:cubicBezTo>
                  <a:cubicBezTo>
                    <a:pt x="216873" y="138699"/>
                    <a:pt x="201544" y="154008"/>
                    <a:pt x="186324" y="169425"/>
                  </a:cubicBezTo>
                  <a:cubicBezTo>
                    <a:pt x="171754" y="184679"/>
                    <a:pt x="158297" y="201073"/>
                    <a:pt x="142832" y="215432"/>
                  </a:cubicBezTo>
                  <a:cubicBezTo>
                    <a:pt x="134747" y="223276"/>
                    <a:pt x="121344" y="228813"/>
                    <a:pt x="119038" y="240729"/>
                  </a:cubicBezTo>
                  <a:cubicBezTo>
                    <a:pt x="118686" y="254816"/>
                    <a:pt x="115321" y="269147"/>
                    <a:pt x="114100" y="283262"/>
                  </a:cubicBezTo>
                  <a:cubicBezTo>
                    <a:pt x="109271" y="325631"/>
                    <a:pt x="105880" y="368137"/>
                    <a:pt x="97360" y="409964"/>
                  </a:cubicBezTo>
                  <a:cubicBezTo>
                    <a:pt x="93535" y="429805"/>
                    <a:pt x="90116" y="481539"/>
                    <a:pt x="68845" y="489031"/>
                  </a:cubicBezTo>
                  <a:cubicBezTo>
                    <a:pt x="47982" y="489275"/>
                    <a:pt x="51427" y="466584"/>
                    <a:pt x="51482" y="452089"/>
                  </a:cubicBezTo>
                  <a:cubicBezTo>
                    <a:pt x="51590" y="437351"/>
                    <a:pt x="52919" y="424051"/>
                    <a:pt x="54005" y="408905"/>
                  </a:cubicBezTo>
                  <a:cubicBezTo>
                    <a:pt x="58536" y="353588"/>
                    <a:pt x="67245" y="298706"/>
                    <a:pt x="76062" y="243932"/>
                  </a:cubicBezTo>
                  <a:cubicBezTo>
                    <a:pt x="77229" y="234758"/>
                    <a:pt x="78911" y="225149"/>
                    <a:pt x="76198" y="216110"/>
                  </a:cubicBezTo>
                  <a:cubicBezTo>
                    <a:pt x="72997" y="207615"/>
                    <a:pt x="69659" y="199173"/>
                    <a:pt x="66702" y="190569"/>
                  </a:cubicBezTo>
                  <a:cubicBezTo>
                    <a:pt x="55985" y="156071"/>
                    <a:pt x="41823" y="122197"/>
                    <a:pt x="26168" y="89517"/>
                  </a:cubicBezTo>
                  <a:cubicBezTo>
                    <a:pt x="17432" y="70055"/>
                    <a:pt x="9591" y="50160"/>
                    <a:pt x="421" y="30916"/>
                  </a:cubicBezTo>
                  <a:cubicBezTo>
                    <a:pt x="-421" y="22936"/>
                    <a:pt x="-1017" y="1764"/>
                    <a:pt x="9211" y="0"/>
                  </a:cubicBezTo>
                  <a:cubicBezTo>
                    <a:pt x="28664" y="1846"/>
                    <a:pt x="38947" y="20954"/>
                    <a:pt x="45811" y="37104"/>
                  </a:cubicBezTo>
                  <a:cubicBezTo>
                    <a:pt x="55551" y="54910"/>
                    <a:pt x="62117" y="74154"/>
                    <a:pt x="71043" y="92340"/>
                  </a:cubicBezTo>
                  <a:cubicBezTo>
                    <a:pt x="81651" y="111801"/>
                    <a:pt x="90903" y="131968"/>
                    <a:pt x="101050" y="151646"/>
                  </a:cubicBezTo>
                  <a:cubicBezTo>
                    <a:pt x="106965" y="159654"/>
                    <a:pt x="114127" y="182616"/>
                    <a:pt x="126743" y="170511"/>
                  </a:cubicBezTo>
                  <a:cubicBezTo>
                    <a:pt x="151514" y="143802"/>
                    <a:pt x="172731" y="113511"/>
                    <a:pt x="200052" y="89191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5"/>
            <p:cNvSpPr/>
            <p:nvPr/>
          </p:nvSpPr>
          <p:spPr>
            <a:xfrm>
              <a:off x="11474611" y="6108212"/>
              <a:ext cx="265767" cy="447607"/>
            </a:xfrm>
            <a:custGeom>
              <a:rect b="b" l="l" r="r" t="t"/>
              <a:pathLst>
                <a:path extrusionOk="0" h="447607" w="265767">
                  <a:moveTo>
                    <a:pt x="132037" y="214889"/>
                  </a:moveTo>
                  <a:cubicBezTo>
                    <a:pt x="184318" y="214889"/>
                    <a:pt x="228027" y="170891"/>
                    <a:pt x="224093" y="117393"/>
                  </a:cubicBezTo>
                  <a:cubicBezTo>
                    <a:pt x="220511" y="81374"/>
                    <a:pt x="194004" y="49617"/>
                    <a:pt x="159439" y="39086"/>
                  </a:cubicBezTo>
                  <a:cubicBezTo>
                    <a:pt x="147556" y="35231"/>
                    <a:pt x="135808" y="33711"/>
                    <a:pt x="123246" y="33277"/>
                  </a:cubicBezTo>
                  <a:cubicBezTo>
                    <a:pt x="107836" y="31866"/>
                    <a:pt x="99181" y="48586"/>
                    <a:pt x="99560" y="62103"/>
                  </a:cubicBezTo>
                  <a:cubicBezTo>
                    <a:pt x="92940" y="98311"/>
                    <a:pt x="85154" y="134357"/>
                    <a:pt x="79972" y="170809"/>
                  </a:cubicBezTo>
                  <a:cubicBezTo>
                    <a:pt x="74817" y="201725"/>
                    <a:pt x="97634" y="214591"/>
                    <a:pt x="125308" y="214645"/>
                  </a:cubicBezTo>
                  <a:cubicBezTo>
                    <a:pt x="127587" y="214808"/>
                    <a:pt x="129812" y="214889"/>
                    <a:pt x="132037" y="214889"/>
                  </a:cubicBezTo>
                  <a:close/>
                  <a:moveTo>
                    <a:pt x="264084" y="88350"/>
                  </a:moveTo>
                  <a:cubicBezTo>
                    <a:pt x="269972" y="123717"/>
                    <a:pt x="259770" y="159654"/>
                    <a:pt x="243464" y="191139"/>
                  </a:cubicBezTo>
                  <a:cubicBezTo>
                    <a:pt x="235108" y="207425"/>
                    <a:pt x="222302" y="219965"/>
                    <a:pt x="208058" y="231446"/>
                  </a:cubicBezTo>
                  <a:cubicBezTo>
                    <a:pt x="199539" y="237743"/>
                    <a:pt x="191400" y="247243"/>
                    <a:pt x="195062" y="258643"/>
                  </a:cubicBezTo>
                  <a:cubicBezTo>
                    <a:pt x="197586" y="272703"/>
                    <a:pt x="199186" y="286872"/>
                    <a:pt x="199756" y="301176"/>
                  </a:cubicBezTo>
                  <a:cubicBezTo>
                    <a:pt x="201221" y="330300"/>
                    <a:pt x="200109" y="359506"/>
                    <a:pt x="200082" y="388684"/>
                  </a:cubicBezTo>
                  <a:cubicBezTo>
                    <a:pt x="198617" y="405078"/>
                    <a:pt x="205101" y="446444"/>
                    <a:pt x="181470" y="447502"/>
                  </a:cubicBezTo>
                  <a:cubicBezTo>
                    <a:pt x="170753" y="448561"/>
                    <a:pt x="159141" y="441585"/>
                    <a:pt x="159846" y="429805"/>
                  </a:cubicBezTo>
                  <a:cubicBezTo>
                    <a:pt x="159303" y="417157"/>
                    <a:pt x="158625" y="404508"/>
                    <a:pt x="158842" y="391833"/>
                  </a:cubicBezTo>
                  <a:cubicBezTo>
                    <a:pt x="158571" y="357769"/>
                    <a:pt x="159466" y="323677"/>
                    <a:pt x="158598" y="289613"/>
                  </a:cubicBezTo>
                  <a:cubicBezTo>
                    <a:pt x="157486" y="277860"/>
                    <a:pt x="158707" y="262688"/>
                    <a:pt x="148587" y="254572"/>
                  </a:cubicBezTo>
                  <a:cubicBezTo>
                    <a:pt x="145901" y="253296"/>
                    <a:pt x="142998" y="252889"/>
                    <a:pt x="140040" y="252889"/>
                  </a:cubicBezTo>
                  <a:cubicBezTo>
                    <a:pt x="137653" y="252889"/>
                    <a:pt x="135184" y="253160"/>
                    <a:pt x="132769" y="253405"/>
                  </a:cubicBezTo>
                  <a:cubicBezTo>
                    <a:pt x="129676" y="253730"/>
                    <a:pt x="126610" y="254056"/>
                    <a:pt x="123653" y="253866"/>
                  </a:cubicBezTo>
                  <a:cubicBezTo>
                    <a:pt x="106072" y="253866"/>
                    <a:pt x="88491" y="254925"/>
                    <a:pt x="71127" y="257910"/>
                  </a:cubicBezTo>
                  <a:cubicBezTo>
                    <a:pt x="60736" y="258915"/>
                    <a:pt x="58592" y="264778"/>
                    <a:pt x="58212" y="274115"/>
                  </a:cubicBezTo>
                  <a:cubicBezTo>
                    <a:pt x="56856" y="285949"/>
                    <a:pt x="55662" y="297810"/>
                    <a:pt x="53465" y="309563"/>
                  </a:cubicBezTo>
                  <a:cubicBezTo>
                    <a:pt x="50209" y="328916"/>
                    <a:pt x="47441" y="348377"/>
                    <a:pt x="44457" y="367757"/>
                  </a:cubicBezTo>
                  <a:cubicBezTo>
                    <a:pt x="42178" y="382441"/>
                    <a:pt x="41554" y="397370"/>
                    <a:pt x="35775" y="411348"/>
                  </a:cubicBezTo>
                  <a:cubicBezTo>
                    <a:pt x="31190" y="423535"/>
                    <a:pt x="17353" y="440554"/>
                    <a:pt x="3597" y="429968"/>
                  </a:cubicBezTo>
                  <a:cubicBezTo>
                    <a:pt x="-1585" y="423997"/>
                    <a:pt x="314" y="415230"/>
                    <a:pt x="450" y="407955"/>
                  </a:cubicBezTo>
                  <a:cubicBezTo>
                    <a:pt x="1345" y="393624"/>
                    <a:pt x="3787" y="379401"/>
                    <a:pt x="5307" y="365124"/>
                  </a:cubicBezTo>
                  <a:cubicBezTo>
                    <a:pt x="6473" y="350494"/>
                    <a:pt x="7341" y="335810"/>
                    <a:pt x="10163" y="321370"/>
                  </a:cubicBezTo>
                  <a:cubicBezTo>
                    <a:pt x="20364" y="255739"/>
                    <a:pt x="34988" y="190922"/>
                    <a:pt x="47034" y="125562"/>
                  </a:cubicBezTo>
                  <a:cubicBezTo>
                    <a:pt x="51891" y="98338"/>
                    <a:pt x="54414" y="70544"/>
                    <a:pt x="62391" y="43971"/>
                  </a:cubicBezTo>
                  <a:cubicBezTo>
                    <a:pt x="65619" y="31323"/>
                    <a:pt x="71073" y="19543"/>
                    <a:pt x="82441" y="12296"/>
                  </a:cubicBezTo>
                  <a:cubicBezTo>
                    <a:pt x="119827" y="-9364"/>
                    <a:pt x="189093" y="-1248"/>
                    <a:pt x="221380" y="27550"/>
                  </a:cubicBezTo>
                  <a:cubicBezTo>
                    <a:pt x="239286" y="44650"/>
                    <a:pt x="258712" y="63297"/>
                    <a:pt x="264084" y="8835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35"/>
            <p:cNvSpPr/>
            <p:nvPr/>
          </p:nvSpPr>
          <p:spPr>
            <a:xfrm>
              <a:off x="11773715" y="5977411"/>
              <a:ext cx="168383" cy="365793"/>
            </a:xfrm>
            <a:custGeom>
              <a:rect b="b" l="l" r="r" t="t"/>
              <a:pathLst>
                <a:path extrusionOk="0" h="365793" w="168383">
                  <a:moveTo>
                    <a:pt x="161220" y="17507"/>
                  </a:moveTo>
                  <a:cubicBezTo>
                    <a:pt x="165588" y="20248"/>
                    <a:pt x="171693" y="25351"/>
                    <a:pt x="166212" y="30291"/>
                  </a:cubicBezTo>
                  <a:cubicBezTo>
                    <a:pt x="158887" y="35096"/>
                    <a:pt x="149608" y="33820"/>
                    <a:pt x="141279" y="33657"/>
                  </a:cubicBezTo>
                  <a:cubicBezTo>
                    <a:pt x="129938" y="32951"/>
                    <a:pt x="118570" y="29830"/>
                    <a:pt x="107120" y="29314"/>
                  </a:cubicBezTo>
                  <a:cubicBezTo>
                    <a:pt x="83842" y="27713"/>
                    <a:pt x="63466" y="41203"/>
                    <a:pt x="58501" y="64437"/>
                  </a:cubicBezTo>
                  <a:cubicBezTo>
                    <a:pt x="54594" y="88377"/>
                    <a:pt x="64741" y="113755"/>
                    <a:pt x="84819" y="127625"/>
                  </a:cubicBezTo>
                  <a:cubicBezTo>
                    <a:pt x="101314" y="141034"/>
                    <a:pt x="130453" y="144454"/>
                    <a:pt x="120388" y="172574"/>
                  </a:cubicBezTo>
                  <a:cubicBezTo>
                    <a:pt x="114364" y="187611"/>
                    <a:pt x="94559" y="186688"/>
                    <a:pt x="83218" y="195862"/>
                  </a:cubicBezTo>
                  <a:cubicBezTo>
                    <a:pt x="55300" y="216273"/>
                    <a:pt x="50932" y="255277"/>
                    <a:pt x="72013" y="282257"/>
                  </a:cubicBezTo>
                  <a:cubicBezTo>
                    <a:pt x="81102" y="295286"/>
                    <a:pt x="94504" y="304731"/>
                    <a:pt x="108667" y="311544"/>
                  </a:cubicBezTo>
                  <a:cubicBezTo>
                    <a:pt x="116779" y="315589"/>
                    <a:pt x="125461" y="318819"/>
                    <a:pt x="132624" y="324464"/>
                  </a:cubicBezTo>
                  <a:cubicBezTo>
                    <a:pt x="140139" y="330653"/>
                    <a:pt x="142310" y="342134"/>
                    <a:pt x="137589" y="350630"/>
                  </a:cubicBezTo>
                  <a:cubicBezTo>
                    <a:pt x="129205" y="360863"/>
                    <a:pt x="114283" y="363713"/>
                    <a:pt x="101748" y="365558"/>
                  </a:cubicBezTo>
                  <a:cubicBezTo>
                    <a:pt x="72420" y="368028"/>
                    <a:pt x="44556" y="350793"/>
                    <a:pt x="29362" y="326256"/>
                  </a:cubicBezTo>
                  <a:cubicBezTo>
                    <a:pt x="16801" y="307527"/>
                    <a:pt x="6952" y="286329"/>
                    <a:pt x="4320" y="263746"/>
                  </a:cubicBezTo>
                  <a:cubicBezTo>
                    <a:pt x="-184" y="224660"/>
                    <a:pt x="7305" y="192795"/>
                    <a:pt x="44366" y="173334"/>
                  </a:cubicBezTo>
                  <a:cubicBezTo>
                    <a:pt x="49304" y="170945"/>
                    <a:pt x="52560" y="164404"/>
                    <a:pt x="48056" y="160006"/>
                  </a:cubicBezTo>
                  <a:cubicBezTo>
                    <a:pt x="42874" y="156179"/>
                    <a:pt x="37610" y="154876"/>
                    <a:pt x="31750" y="151239"/>
                  </a:cubicBezTo>
                  <a:cubicBezTo>
                    <a:pt x="1553" y="135524"/>
                    <a:pt x="-1920" y="114081"/>
                    <a:pt x="712" y="82541"/>
                  </a:cubicBezTo>
                  <a:cubicBezTo>
                    <a:pt x="1173" y="60257"/>
                    <a:pt x="15064" y="41610"/>
                    <a:pt x="28738" y="25134"/>
                  </a:cubicBezTo>
                  <a:cubicBezTo>
                    <a:pt x="44285" y="7220"/>
                    <a:pt x="74400" y="0"/>
                    <a:pt x="102454" y="0"/>
                  </a:cubicBezTo>
                  <a:cubicBezTo>
                    <a:pt x="117186" y="0"/>
                    <a:pt x="131349" y="2009"/>
                    <a:pt x="142527" y="5456"/>
                  </a:cubicBezTo>
                  <a:cubicBezTo>
                    <a:pt x="143069" y="7193"/>
                    <a:pt x="144372" y="8659"/>
                    <a:pt x="146108" y="9446"/>
                  </a:cubicBezTo>
                  <a:cubicBezTo>
                    <a:pt x="151453" y="11644"/>
                    <a:pt x="156526" y="14250"/>
                    <a:pt x="161220" y="17507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35"/>
            <p:cNvSpPr/>
            <p:nvPr/>
          </p:nvSpPr>
          <p:spPr>
            <a:xfrm>
              <a:off x="11995036" y="5923658"/>
              <a:ext cx="76836" cy="267692"/>
            </a:xfrm>
            <a:custGeom>
              <a:rect b="b" l="l" r="r" t="t"/>
              <a:pathLst>
                <a:path extrusionOk="0" h="267692" w="76836">
                  <a:moveTo>
                    <a:pt x="76803" y="21046"/>
                  </a:moveTo>
                  <a:cubicBezTo>
                    <a:pt x="76993" y="31795"/>
                    <a:pt x="76369" y="41295"/>
                    <a:pt x="74985" y="52342"/>
                  </a:cubicBezTo>
                  <a:cubicBezTo>
                    <a:pt x="65517" y="102664"/>
                    <a:pt x="51517" y="152688"/>
                    <a:pt x="39606" y="202549"/>
                  </a:cubicBezTo>
                  <a:cubicBezTo>
                    <a:pt x="35238" y="217315"/>
                    <a:pt x="29269" y="264679"/>
                    <a:pt x="12665" y="267692"/>
                  </a:cubicBezTo>
                  <a:cubicBezTo>
                    <a:pt x="-4835" y="267204"/>
                    <a:pt x="944" y="223422"/>
                    <a:pt x="809" y="210882"/>
                  </a:cubicBezTo>
                  <a:cubicBezTo>
                    <a:pt x="3576" y="170928"/>
                    <a:pt x="11363" y="131571"/>
                    <a:pt x="20289" y="92567"/>
                  </a:cubicBezTo>
                  <a:cubicBezTo>
                    <a:pt x="26176" y="63714"/>
                    <a:pt x="31982" y="34672"/>
                    <a:pt x="37951" y="5738"/>
                  </a:cubicBezTo>
                  <a:cubicBezTo>
                    <a:pt x="40068" y="2860"/>
                    <a:pt x="43025" y="-777"/>
                    <a:pt x="46986" y="146"/>
                  </a:cubicBezTo>
                  <a:cubicBezTo>
                    <a:pt x="56563" y="689"/>
                    <a:pt x="66873" y="3023"/>
                    <a:pt x="73357" y="10650"/>
                  </a:cubicBezTo>
                  <a:cubicBezTo>
                    <a:pt x="75908" y="13500"/>
                    <a:pt x="76505" y="17382"/>
                    <a:pt x="76803" y="21046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11991233" y="6276117"/>
              <a:ext cx="48383" cy="58302"/>
            </a:xfrm>
            <a:custGeom>
              <a:rect b="b" l="l" r="r" t="t"/>
              <a:pathLst>
                <a:path extrusionOk="0" h="58302" w="48383">
                  <a:moveTo>
                    <a:pt x="45201" y="5293"/>
                  </a:moveTo>
                  <a:cubicBezTo>
                    <a:pt x="48863" y="9907"/>
                    <a:pt x="48375" y="16421"/>
                    <a:pt x="48348" y="22013"/>
                  </a:cubicBezTo>
                  <a:cubicBezTo>
                    <a:pt x="47507" y="37050"/>
                    <a:pt x="41240" y="56701"/>
                    <a:pt x="23794" y="58303"/>
                  </a:cubicBezTo>
                  <a:cubicBezTo>
                    <a:pt x="3907" y="58303"/>
                    <a:pt x="-4232" y="44026"/>
                    <a:pt x="2116" y="25894"/>
                  </a:cubicBezTo>
                  <a:cubicBezTo>
                    <a:pt x="6050" y="12133"/>
                    <a:pt x="18422" y="0"/>
                    <a:pt x="32775" y="0"/>
                  </a:cubicBezTo>
                  <a:cubicBezTo>
                    <a:pt x="35352" y="0"/>
                    <a:pt x="37984" y="380"/>
                    <a:pt x="40643" y="1221"/>
                  </a:cubicBezTo>
                  <a:cubicBezTo>
                    <a:pt x="41701" y="2986"/>
                    <a:pt x="43871" y="3719"/>
                    <a:pt x="45201" y="5293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35"/>
            <p:cNvSpPr/>
            <p:nvPr/>
          </p:nvSpPr>
          <p:spPr>
            <a:xfrm>
              <a:off x="11291955" y="6041305"/>
              <a:ext cx="214174" cy="393895"/>
            </a:xfrm>
            <a:custGeom>
              <a:rect b="b" l="l" r="r" t="t"/>
              <a:pathLst>
                <a:path extrusionOk="0" h="393895" w="214174">
                  <a:moveTo>
                    <a:pt x="194962" y="12893"/>
                  </a:moveTo>
                  <a:cubicBezTo>
                    <a:pt x="211865" y="18023"/>
                    <a:pt x="225186" y="38597"/>
                    <a:pt x="200904" y="44107"/>
                  </a:cubicBezTo>
                  <a:cubicBezTo>
                    <a:pt x="189265" y="45681"/>
                    <a:pt x="177598" y="44378"/>
                    <a:pt x="165932" y="43076"/>
                  </a:cubicBezTo>
                  <a:cubicBezTo>
                    <a:pt x="152013" y="41501"/>
                    <a:pt x="138122" y="39927"/>
                    <a:pt x="124313" y="43320"/>
                  </a:cubicBezTo>
                  <a:cubicBezTo>
                    <a:pt x="95581" y="49997"/>
                    <a:pt x="91321" y="85092"/>
                    <a:pt x="96449" y="109575"/>
                  </a:cubicBezTo>
                  <a:cubicBezTo>
                    <a:pt x="100139" y="127951"/>
                    <a:pt x="111615" y="144264"/>
                    <a:pt x="123906" y="158079"/>
                  </a:cubicBezTo>
                  <a:cubicBezTo>
                    <a:pt x="130390" y="164784"/>
                    <a:pt x="137634" y="170646"/>
                    <a:pt x="144661" y="176754"/>
                  </a:cubicBezTo>
                  <a:cubicBezTo>
                    <a:pt x="149979" y="182128"/>
                    <a:pt x="158579" y="188696"/>
                    <a:pt x="159773" y="197056"/>
                  </a:cubicBezTo>
                  <a:cubicBezTo>
                    <a:pt x="159773" y="199526"/>
                    <a:pt x="159556" y="202458"/>
                    <a:pt x="157955" y="204412"/>
                  </a:cubicBezTo>
                  <a:cubicBezTo>
                    <a:pt x="154428" y="205905"/>
                    <a:pt x="150521" y="205823"/>
                    <a:pt x="146641" y="205769"/>
                  </a:cubicBezTo>
                  <a:cubicBezTo>
                    <a:pt x="144688" y="205742"/>
                    <a:pt x="142735" y="205715"/>
                    <a:pt x="140835" y="205878"/>
                  </a:cubicBezTo>
                  <a:cubicBezTo>
                    <a:pt x="106976" y="207913"/>
                    <a:pt x="54097" y="209868"/>
                    <a:pt x="51628" y="254110"/>
                  </a:cubicBezTo>
                  <a:cubicBezTo>
                    <a:pt x="50950" y="272459"/>
                    <a:pt x="52415" y="291432"/>
                    <a:pt x="59008" y="308721"/>
                  </a:cubicBezTo>
                  <a:cubicBezTo>
                    <a:pt x="65465" y="325930"/>
                    <a:pt x="77348" y="340397"/>
                    <a:pt x="88879" y="354457"/>
                  </a:cubicBezTo>
                  <a:cubicBezTo>
                    <a:pt x="93898" y="360564"/>
                    <a:pt x="99569" y="366644"/>
                    <a:pt x="100898" y="374733"/>
                  </a:cubicBezTo>
                  <a:cubicBezTo>
                    <a:pt x="103123" y="385725"/>
                    <a:pt x="100356" y="392837"/>
                    <a:pt x="88282" y="393868"/>
                  </a:cubicBezTo>
                  <a:cubicBezTo>
                    <a:pt x="65628" y="394655"/>
                    <a:pt x="47965" y="378044"/>
                    <a:pt x="34128" y="361948"/>
                  </a:cubicBezTo>
                  <a:cubicBezTo>
                    <a:pt x="26260" y="352557"/>
                    <a:pt x="18121" y="343138"/>
                    <a:pt x="12423" y="332200"/>
                  </a:cubicBezTo>
                  <a:cubicBezTo>
                    <a:pt x="6889" y="319877"/>
                    <a:pt x="3226" y="306686"/>
                    <a:pt x="784" y="293440"/>
                  </a:cubicBezTo>
                  <a:cubicBezTo>
                    <a:pt x="-762" y="281144"/>
                    <a:pt x="350" y="268659"/>
                    <a:pt x="974" y="256336"/>
                  </a:cubicBezTo>
                  <a:cubicBezTo>
                    <a:pt x="1652" y="244936"/>
                    <a:pt x="4338" y="233726"/>
                    <a:pt x="8652" y="223140"/>
                  </a:cubicBezTo>
                  <a:cubicBezTo>
                    <a:pt x="16249" y="201616"/>
                    <a:pt x="37167" y="187801"/>
                    <a:pt x="58085" y="180988"/>
                  </a:cubicBezTo>
                  <a:cubicBezTo>
                    <a:pt x="76399" y="173279"/>
                    <a:pt x="60853" y="162694"/>
                    <a:pt x="54640" y="152569"/>
                  </a:cubicBezTo>
                  <a:cubicBezTo>
                    <a:pt x="36245" y="122359"/>
                    <a:pt x="23737" y="81374"/>
                    <a:pt x="45252" y="49535"/>
                  </a:cubicBezTo>
                  <a:cubicBezTo>
                    <a:pt x="67093" y="13761"/>
                    <a:pt x="94197" y="0"/>
                    <a:pt x="130200" y="0"/>
                  </a:cubicBezTo>
                  <a:cubicBezTo>
                    <a:pt x="138285" y="0"/>
                    <a:pt x="146859" y="706"/>
                    <a:pt x="155893" y="2009"/>
                  </a:cubicBezTo>
                  <a:cubicBezTo>
                    <a:pt x="156897" y="3474"/>
                    <a:pt x="158444" y="4533"/>
                    <a:pt x="160261" y="4723"/>
                  </a:cubicBezTo>
                  <a:cubicBezTo>
                    <a:pt x="172009" y="6026"/>
                    <a:pt x="184110" y="7899"/>
                    <a:pt x="194962" y="12893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35"/>
            <p:cNvSpPr/>
            <p:nvPr/>
          </p:nvSpPr>
          <p:spPr>
            <a:xfrm>
              <a:off x="11028328" y="6073687"/>
              <a:ext cx="225364" cy="420576"/>
            </a:xfrm>
            <a:custGeom>
              <a:rect b="b" l="l" r="r" t="t"/>
              <a:pathLst>
                <a:path extrusionOk="0" h="420576" w="225364">
                  <a:moveTo>
                    <a:pt x="214896" y="0"/>
                  </a:moveTo>
                  <a:cubicBezTo>
                    <a:pt x="232179" y="11889"/>
                    <a:pt x="222927" y="71168"/>
                    <a:pt x="222602" y="92014"/>
                  </a:cubicBezTo>
                  <a:cubicBezTo>
                    <a:pt x="219238" y="128874"/>
                    <a:pt x="217420" y="165815"/>
                    <a:pt x="211885" y="202458"/>
                  </a:cubicBezTo>
                  <a:cubicBezTo>
                    <a:pt x="206594" y="248519"/>
                    <a:pt x="206296" y="295204"/>
                    <a:pt x="197722" y="340858"/>
                  </a:cubicBezTo>
                  <a:cubicBezTo>
                    <a:pt x="195145" y="351878"/>
                    <a:pt x="184238" y="399948"/>
                    <a:pt x="167444" y="379890"/>
                  </a:cubicBezTo>
                  <a:cubicBezTo>
                    <a:pt x="162262" y="369711"/>
                    <a:pt x="163808" y="357687"/>
                    <a:pt x="163591" y="346613"/>
                  </a:cubicBezTo>
                  <a:cubicBezTo>
                    <a:pt x="163944" y="328183"/>
                    <a:pt x="165708" y="309780"/>
                    <a:pt x="166115" y="291323"/>
                  </a:cubicBezTo>
                  <a:cubicBezTo>
                    <a:pt x="165518" y="280466"/>
                    <a:pt x="171758" y="244963"/>
                    <a:pt x="154340" y="247107"/>
                  </a:cubicBezTo>
                  <a:cubicBezTo>
                    <a:pt x="146336" y="247216"/>
                    <a:pt x="138414" y="246375"/>
                    <a:pt x="130491" y="245533"/>
                  </a:cubicBezTo>
                  <a:cubicBezTo>
                    <a:pt x="116437" y="244366"/>
                    <a:pt x="102410" y="246483"/>
                    <a:pt x="88384" y="247379"/>
                  </a:cubicBezTo>
                  <a:cubicBezTo>
                    <a:pt x="73896" y="248546"/>
                    <a:pt x="48284" y="245859"/>
                    <a:pt x="46683" y="265646"/>
                  </a:cubicBezTo>
                  <a:cubicBezTo>
                    <a:pt x="45164" y="285922"/>
                    <a:pt x="43102" y="306116"/>
                    <a:pt x="41013" y="326310"/>
                  </a:cubicBezTo>
                  <a:cubicBezTo>
                    <a:pt x="38652" y="344984"/>
                    <a:pt x="35559" y="415230"/>
                    <a:pt x="16052" y="420577"/>
                  </a:cubicBezTo>
                  <a:cubicBezTo>
                    <a:pt x="-9859" y="417428"/>
                    <a:pt x="3164" y="307473"/>
                    <a:pt x="4060" y="285107"/>
                  </a:cubicBezTo>
                  <a:cubicBezTo>
                    <a:pt x="9649" y="206203"/>
                    <a:pt x="23106" y="128195"/>
                    <a:pt x="34691" y="50051"/>
                  </a:cubicBezTo>
                  <a:cubicBezTo>
                    <a:pt x="37024" y="36616"/>
                    <a:pt x="44078" y="22990"/>
                    <a:pt x="56640" y="16367"/>
                  </a:cubicBezTo>
                  <a:cubicBezTo>
                    <a:pt x="59679" y="14983"/>
                    <a:pt x="63667" y="14196"/>
                    <a:pt x="67683" y="14196"/>
                  </a:cubicBezTo>
                  <a:cubicBezTo>
                    <a:pt x="75578" y="14196"/>
                    <a:pt x="83690" y="17317"/>
                    <a:pt x="85182" y="25161"/>
                  </a:cubicBezTo>
                  <a:cubicBezTo>
                    <a:pt x="88139" y="63297"/>
                    <a:pt x="80054" y="101704"/>
                    <a:pt x="74981" y="139568"/>
                  </a:cubicBezTo>
                  <a:cubicBezTo>
                    <a:pt x="73353" y="157102"/>
                    <a:pt x="63776" y="192849"/>
                    <a:pt x="73570" y="207180"/>
                  </a:cubicBezTo>
                  <a:cubicBezTo>
                    <a:pt x="75958" y="210383"/>
                    <a:pt x="80163" y="211198"/>
                    <a:pt x="83907" y="210465"/>
                  </a:cubicBezTo>
                  <a:cubicBezTo>
                    <a:pt x="89360" y="209976"/>
                    <a:pt x="94787" y="209270"/>
                    <a:pt x="100186" y="208456"/>
                  </a:cubicBezTo>
                  <a:cubicBezTo>
                    <a:pt x="115433" y="205335"/>
                    <a:pt x="166060" y="202919"/>
                    <a:pt x="169723" y="186118"/>
                  </a:cubicBezTo>
                  <a:cubicBezTo>
                    <a:pt x="172355" y="171298"/>
                    <a:pt x="172626" y="156125"/>
                    <a:pt x="174552" y="141197"/>
                  </a:cubicBezTo>
                  <a:cubicBezTo>
                    <a:pt x="177428" y="119509"/>
                    <a:pt x="181607" y="98691"/>
                    <a:pt x="186110" y="77167"/>
                  </a:cubicBezTo>
                  <a:cubicBezTo>
                    <a:pt x="191564" y="57407"/>
                    <a:pt x="199567" y="11861"/>
                    <a:pt x="214896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5"/>
            <p:cNvSpPr/>
            <p:nvPr/>
          </p:nvSpPr>
          <p:spPr>
            <a:xfrm>
              <a:off x="10741206" y="5992603"/>
              <a:ext cx="412898" cy="400173"/>
            </a:xfrm>
            <a:custGeom>
              <a:rect b="b" l="l" r="r" t="t"/>
              <a:pathLst>
                <a:path extrusionOk="0" h="400173" w="412898">
                  <a:moveTo>
                    <a:pt x="373091" y="497"/>
                  </a:moveTo>
                  <a:cubicBezTo>
                    <a:pt x="386792" y="-127"/>
                    <a:pt x="426567" y="2750"/>
                    <a:pt x="408090" y="24111"/>
                  </a:cubicBezTo>
                  <a:cubicBezTo>
                    <a:pt x="396288" y="37818"/>
                    <a:pt x="377812" y="43057"/>
                    <a:pt x="360828" y="47156"/>
                  </a:cubicBezTo>
                  <a:cubicBezTo>
                    <a:pt x="343491" y="51498"/>
                    <a:pt x="325367" y="50087"/>
                    <a:pt x="308030" y="54240"/>
                  </a:cubicBezTo>
                  <a:cubicBezTo>
                    <a:pt x="293380" y="57660"/>
                    <a:pt x="278647" y="61080"/>
                    <a:pt x="264241" y="65368"/>
                  </a:cubicBezTo>
                  <a:cubicBezTo>
                    <a:pt x="248722" y="75031"/>
                    <a:pt x="248504" y="96338"/>
                    <a:pt x="246280" y="112624"/>
                  </a:cubicBezTo>
                  <a:cubicBezTo>
                    <a:pt x="241966" y="149375"/>
                    <a:pt x="233311" y="185529"/>
                    <a:pt x="230544" y="222443"/>
                  </a:cubicBezTo>
                  <a:cubicBezTo>
                    <a:pt x="225172" y="266333"/>
                    <a:pt x="218226" y="309707"/>
                    <a:pt x="207889" y="352810"/>
                  </a:cubicBezTo>
                  <a:cubicBezTo>
                    <a:pt x="204471" y="364047"/>
                    <a:pt x="199506" y="374768"/>
                    <a:pt x="194459" y="385354"/>
                  </a:cubicBezTo>
                  <a:cubicBezTo>
                    <a:pt x="191393" y="392085"/>
                    <a:pt x="187296" y="398844"/>
                    <a:pt x="179401" y="400174"/>
                  </a:cubicBezTo>
                  <a:cubicBezTo>
                    <a:pt x="163557" y="397623"/>
                    <a:pt x="165402" y="375935"/>
                    <a:pt x="163719" y="363558"/>
                  </a:cubicBezTo>
                  <a:cubicBezTo>
                    <a:pt x="162037" y="338180"/>
                    <a:pt x="162119" y="311282"/>
                    <a:pt x="162173" y="285604"/>
                  </a:cubicBezTo>
                  <a:cubicBezTo>
                    <a:pt x="161929" y="231020"/>
                    <a:pt x="163475" y="176464"/>
                    <a:pt x="162336" y="121852"/>
                  </a:cubicBezTo>
                  <a:cubicBezTo>
                    <a:pt x="161142" y="106761"/>
                    <a:pt x="170014" y="88955"/>
                    <a:pt x="148689" y="88955"/>
                  </a:cubicBezTo>
                  <a:cubicBezTo>
                    <a:pt x="148038" y="88955"/>
                    <a:pt x="147359" y="88955"/>
                    <a:pt x="146627" y="89010"/>
                  </a:cubicBezTo>
                  <a:cubicBezTo>
                    <a:pt x="112577" y="89498"/>
                    <a:pt x="77198" y="85753"/>
                    <a:pt x="44098" y="76415"/>
                  </a:cubicBezTo>
                  <a:cubicBezTo>
                    <a:pt x="32242" y="70905"/>
                    <a:pt x="17971" y="69168"/>
                    <a:pt x="7932" y="60564"/>
                  </a:cubicBezTo>
                  <a:cubicBezTo>
                    <a:pt x="-13040" y="37113"/>
                    <a:pt x="12002" y="23569"/>
                    <a:pt x="31889" y="14286"/>
                  </a:cubicBezTo>
                  <a:cubicBezTo>
                    <a:pt x="54001" y="8884"/>
                    <a:pt x="76845" y="9563"/>
                    <a:pt x="99364" y="6849"/>
                  </a:cubicBezTo>
                  <a:cubicBezTo>
                    <a:pt x="139654" y="2207"/>
                    <a:pt x="180188" y="-154"/>
                    <a:pt x="220804" y="9"/>
                  </a:cubicBezTo>
                  <a:cubicBezTo>
                    <a:pt x="243539" y="90"/>
                    <a:pt x="266275" y="63"/>
                    <a:pt x="289011" y="36"/>
                  </a:cubicBezTo>
                  <a:cubicBezTo>
                    <a:pt x="303228" y="36"/>
                    <a:pt x="317445" y="9"/>
                    <a:pt x="331635" y="36"/>
                  </a:cubicBezTo>
                  <a:cubicBezTo>
                    <a:pt x="345471" y="-100"/>
                    <a:pt x="359281" y="171"/>
                    <a:pt x="373091" y="497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35"/>
          <p:cNvGrpSpPr/>
          <p:nvPr/>
        </p:nvGrpSpPr>
        <p:grpSpPr>
          <a:xfrm>
            <a:off x="13588330" y="7071885"/>
            <a:ext cx="1012636" cy="1018323"/>
            <a:chOff x="13588330" y="7071885"/>
            <a:chExt cx="1012636" cy="1018323"/>
          </a:xfrm>
        </p:grpSpPr>
        <p:sp>
          <p:nvSpPr>
            <p:cNvPr id="1447" name="Google Shape;1447;p35"/>
            <p:cNvSpPr/>
            <p:nvPr/>
          </p:nvSpPr>
          <p:spPr>
            <a:xfrm>
              <a:off x="13588330" y="7099829"/>
              <a:ext cx="212062" cy="325439"/>
            </a:xfrm>
            <a:custGeom>
              <a:rect b="b" l="l" r="r" t="t"/>
              <a:pathLst>
                <a:path extrusionOk="0" h="325439" w="212062">
                  <a:moveTo>
                    <a:pt x="118579" y="236458"/>
                  </a:moveTo>
                  <a:cubicBezTo>
                    <a:pt x="124896" y="255073"/>
                    <a:pt x="129135" y="283016"/>
                    <a:pt x="145824" y="295053"/>
                  </a:cubicBezTo>
                  <a:cubicBezTo>
                    <a:pt x="158561" y="302059"/>
                    <a:pt x="176615" y="307313"/>
                    <a:pt x="186111" y="292670"/>
                  </a:cubicBezTo>
                  <a:cubicBezTo>
                    <a:pt x="194120" y="280694"/>
                    <a:pt x="193631" y="265521"/>
                    <a:pt x="195934" y="251773"/>
                  </a:cubicBezTo>
                  <a:cubicBezTo>
                    <a:pt x="199296" y="231570"/>
                    <a:pt x="201252" y="211183"/>
                    <a:pt x="203331" y="190816"/>
                  </a:cubicBezTo>
                  <a:cubicBezTo>
                    <a:pt x="205389" y="170531"/>
                    <a:pt x="206815" y="150164"/>
                    <a:pt x="208975" y="129899"/>
                  </a:cubicBezTo>
                  <a:cubicBezTo>
                    <a:pt x="211339" y="109390"/>
                    <a:pt x="213031" y="88616"/>
                    <a:pt x="211441" y="67964"/>
                  </a:cubicBezTo>
                  <a:cubicBezTo>
                    <a:pt x="209526" y="49980"/>
                    <a:pt x="213255" y="30652"/>
                    <a:pt x="209342" y="12790"/>
                  </a:cubicBezTo>
                  <a:cubicBezTo>
                    <a:pt x="207060" y="4807"/>
                    <a:pt x="198257" y="244"/>
                    <a:pt x="190370" y="0"/>
                  </a:cubicBezTo>
                  <a:cubicBezTo>
                    <a:pt x="183483" y="448"/>
                    <a:pt x="177940" y="5825"/>
                    <a:pt x="174557" y="11487"/>
                  </a:cubicBezTo>
                  <a:cubicBezTo>
                    <a:pt x="166610" y="28493"/>
                    <a:pt x="165000" y="47740"/>
                    <a:pt x="161801" y="66070"/>
                  </a:cubicBezTo>
                  <a:cubicBezTo>
                    <a:pt x="159111" y="79634"/>
                    <a:pt x="158479" y="93422"/>
                    <a:pt x="158031" y="107190"/>
                  </a:cubicBezTo>
                  <a:cubicBezTo>
                    <a:pt x="156054" y="132302"/>
                    <a:pt x="156217" y="157455"/>
                    <a:pt x="154974" y="182588"/>
                  </a:cubicBezTo>
                  <a:cubicBezTo>
                    <a:pt x="141362" y="149858"/>
                    <a:pt x="129563" y="116355"/>
                    <a:pt x="114646" y="84176"/>
                  </a:cubicBezTo>
                  <a:cubicBezTo>
                    <a:pt x="110285" y="75194"/>
                    <a:pt x="106678" y="65846"/>
                    <a:pt x="101991" y="57006"/>
                  </a:cubicBezTo>
                  <a:cubicBezTo>
                    <a:pt x="96530" y="47516"/>
                    <a:pt x="90356" y="39002"/>
                    <a:pt x="83794" y="30082"/>
                  </a:cubicBezTo>
                  <a:cubicBezTo>
                    <a:pt x="79107" y="23524"/>
                    <a:pt x="73055" y="18025"/>
                    <a:pt x="65413" y="15153"/>
                  </a:cubicBezTo>
                  <a:cubicBezTo>
                    <a:pt x="55469" y="11528"/>
                    <a:pt x="43038" y="5825"/>
                    <a:pt x="33318" y="12688"/>
                  </a:cubicBezTo>
                  <a:cubicBezTo>
                    <a:pt x="18687" y="22953"/>
                    <a:pt x="25044" y="42648"/>
                    <a:pt x="20439" y="57495"/>
                  </a:cubicBezTo>
                  <a:cubicBezTo>
                    <a:pt x="11310" y="98229"/>
                    <a:pt x="7275" y="139879"/>
                    <a:pt x="3892" y="181406"/>
                  </a:cubicBezTo>
                  <a:cubicBezTo>
                    <a:pt x="1488" y="209166"/>
                    <a:pt x="448" y="237089"/>
                    <a:pt x="0" y="264951"/>
                  </a:cubicBezTo>
                  <a:cubicBezTo>
                    <a:pt x="346" y="287110"/>
                    <a:pt x="-2934" y="322059"/>
                    <a:pt x="26654" y="325379"/>
                  </a:cubicBezTo>
                  <a:cubicBezTo>
                    <a:pt x="27306" y="325419"/>
                    <a:pt x="27938" y="325440"/>
                    <a:pt x="28509" y="325440"/>
                  </a:cubicBezTo>
                  <a:cubicBezTo>
                    <a:pt x="49213" y="325440"/>
                    <a:pt x="55122" y="300735"/>
                    <a:pt x="55428" y="283586"/>
                  </a:cubicBezTo>
                  <a:cubicBezTo>
                    <a:pt x="56304" y="269961"/>
                    <a:pt x="56915" y="256356"/>
                    <a:pt x="57506" y="242710"/>
                  </a:cubicBezTo>
                  <a:cubicBezTo>
                    <a:pt x="60074" y="196396"/>
                    <a:pt x="62499" y="150021"/>
                    <a:pt x="69774" y="104094"/>
                  </a:cubicBezTo>
                  <a:cubicBezTo>
                    <a:pt x="74828" y="114644"/>
                    <a:pt x="77945" y="126050"/>
                    <a:pt x="81532" y="137170"/>
                  </a:cubicBezTo>
                  <a:cubicBezTo>
                    <a:pt x="90091" y="160836"/>
                    <a:pt x="99770" y="184136"/>
                    <a:pt x="107921" y="207944"/>
                  </a:cubicBezTo>
                  <a:cubicBezTo>
                    <a:pt x="111121" y="217578"/>
                    <a:pt x="115074" y="226946"/>
                    <a:pt x="118579" y="2364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5"/>
            <p:cNvSpPr/>
            <p:nvPr/>
          </p:nvSpPr>
          <p:spPr>
            <a:xfrm>
              <a:off x="13825364" y="7071885"/>
              <a:ext cx="63733" cy="280633"/>
            </a:xfrm>
            <a:custGeom>
              <a:rect b="b" l="l" r="r" t="t"/>
              <a:pathLst>
                <a:path extrusionOk="0" h="280633" w="63733">
                  <a:moveTo>
                    <a:pt x="17751" y="279819"/>
                  </a:moveTo>
                  <a:cubicBezTo>
                    <a:pt x="20196" y="280349"/>
                    <a:pt x="22458" y="280593"/>
                    <a:pt x="24618" y="280634"/>
                  </a:cubicBezTo>
                  <a:cubicBezTo>
                    <a:pt x="41817" y="280634"/>
                    <a:pt x="48807" y="264157"/>
                    <a:pt x="51599" y="247680"/>
                  </a:cubicBezTo>
                  <a:cubicBezTo>
                    <a:pt x="54207" y="235440"/>
                    <a:pt x="55409" y="222955"/>
                    <a:pt x="56306" y="210491"/>
                  </a:cubicBezTo>
                  <a:cubicBezTo>
                    <a:pt x="58120" y="188250"/>
                    <a:pt x="59668" y="165969"/>
                    <a:pt x="60524" y="143668"/>
                  </a:cubicBezTo>
                  <a:cubicBezTo>
                    <a:pt x="60524" y="113199"/>
                    <a:pt x="62256" y="82791"/>
                    <a:pt x="62929" y="52343"/>
                  </a:cubicBezTo>
                  <a:cubicBezTo>
                    <a:pt x="62480" y="38209"/>
                    <a:pt x="67269" y="15072"/>
                    <a:pt x="57671" y="3972"/>
                  </a:cubicBezTo>
                  <a:cubicBezTo>
                    <a:pt x="54961" y="1487"/>
                    <a:pt x="50783" y="-1792"/>
                    <a:pt x="47340" y="1182"/>
                  </a:cubicBezTo>
                  <a:cubicBezTo>
                    <a:pt x="20135" y="-5967"/>
                    <a:pt x="15978" y="21976"/>
                    <a:pt x="12065" y="41834"/>
                  </a:cubicBezTo>
                  <a:cubicBezTo>
                    <a:pt x="4240" y="78351"/>
                    <a:pt x="2855" y="115867"/>
                    <a:pt x="1347" y="153057"/>
                  </a:cubicBezTo>
                  <a:cubicBezTo>
                    <a:pt x="470" y="171326"/>
                    <a:pt x="144" y="189594"/>
                    <a:pt x="185" y="207884"/>
                  </a:cubicBezTo>
                  <a:cubicBezTo>
                    <a:pt x="165" y="220287"/>
                    <a:pt x="22" y="232711"/>
                    <a:pt x="2" y="245114"/>
                  </a:cubicBezTo>
                  <a:cubicBezTo>
                    <a:pt x="-59" y="258353"/>
                    <a:pt x="1408" y="277619"/>
                    <a:pt x="17751" y="2798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35"/>
            <p:cNvSpPr/>
            <p:nvPr/>
          </p:nvSpPr>
          <p:spPr>
            <a:xfrm>
              <a:off x="13906100" y="7122927"/>
              <a:ext cx="146149" cy="260915"/>
            </a:xfrm>
            <a:custGeom>
              <a:rect b="b" l="l" r="r" t="t"/>
              <a:pathLst>
                <a:path extrusionOk="0" h="260915" w="146149">
                  <a:moveTo>
                    <a:pt x="21216" y="217656"/>
                  </a:moveTo>
                  <a:cubicBezTo>
                    <a:pt x="35888" y="239041"/>
                    <a:pt x="57101" y="258268"/>
                    <a:pt x="84102" y="260202"/>
                  </a:cubicBezTo>
                  <a:cubicBezTo>
                    <a:pt x="89706" y="260488"/>
                    <a:pt x="95799" y="260936"/>
                    <a:pt x="101933" y="260915"/>
                  </a:cubicBezTo>
                  <a:cubicBezTo>
                    <a:pt x="115769" y="260915"/>
                    <a:pt x="129667" y="258614"/>
                    <a:pt x="138022" y="246883"/>
                  </a:cubicBezTo>
                  <a:cubicBezTo>
                    <a:pt x="144950" y="236414"/>
                    <a:pt x="148578" y="221791"/>
                    <a:pt x="143565" y="209856"/>
                  </a:cubicBezTo>
                  <a:cubicBezTo>
                    <a:pt x="139570" y="200039"/>
                    <a:pt x="128852" y="196903"/>
                    <a:pt x="119600" y="194092"/>
                  </a:cubicBezTo>
                  <a:cubicBezTo>
                    <a:pt x="107598" y="190141"/>
                    <a:pt x="95676" y="185844"/>
                    <a:pt x="84204" y="180528"/>
                  </a:cubicBezTo>
                  <a:cubicBezTo>
                    <a:pt x="59771" y="168654"/>
                    <a:pt x="51925" y="126169"/>
                    <a:pt x="53739" y="101403"/>
                  </a:cubicBezTo>
                  <a:cubicBezTo>
                    <a:pt x="56510" y="72401"/>
                    <a:pt x="68880" y="61892"/>
                    <a:pt x="95921" y="54519"/>
                  </a:cubicBezTo>
                  <a:cubicBezTo>
                    <a:pt x="108372" y="51586"/>
                    <a:pt x="121923" y="53338"/>
                    <a:pt x="133804" y="48389"/>
                  </a:cubicBezTo>
                  <a:cubicBezTo>
                    <a:pt x="147925" y="41281"/>
                    <a:pt x="150941" y="15537"/>
                    <a:pt x="137553" y="6311"/>
                  </a:cubicBezTo>
                  <a:cubicBezTo>
                    <a:pt x="135964" y="4906"/>
                    <a:pt x="133478" y="3500"/>
                    <a:pt x="131032" y="2930"/>
                  </a:cubicBezTo>
                  <a:cubicBezTo>
                    <a:pt x="127649" y="1179"/>
                    <a:pt x="123696" y="547"/>
                    <a:pt x="119722" y="547"/>
                  </a:cubicBezTo>
                  <a:cubicBezTo>
                    <a:pt x="111795" y="-654"/>
                    <a:pt x="103726" y="364"/>
                    <a:pt x="95717" y="1301"/>
                  </a:cubicBezTo>
                  <a:cubicBezTo>
                    <a:pt x="60830" y="201"/>
                    <a:pt x="30345" y="19794"/>
                    <a:pt x="13187" y="53765"/>
                  </a:cubicBezTo>
                  <a:cubicBezTo>
                    <a:pt x="2835" y="74275"/>
                    <a:pt x="63" y="97554"/>
                    <a:pt x="23" y="120283"/>
                  </a:cubicBezTo>
                  <a:cubicBezTo>
                    <a:pt x="-202" y="140629"/>
                    <a:pt x="1184" y="161404"/>
                    <a:pt x="6870" y="181302"/>
                  </a:cubicBezTo>
                  <a:cubicBezTo>
                    <a:pt x="10578" y="193766"/>
                    <a:pt x="13615" y="206842"/>
                    <a:pt x="21216" y="2176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14070526" y="7100185"/>
              <a:ext cx="132207" cy="284614"/>
            </a:xfrm>
            <a:custGeom>
              <a:rect b="b" l="l" r="r" t="t"/>
              <a:pathLst>
                <a:path extrusionOk="0" h="284614" w="132207">
                  <a:moveTo>
                    <a:pt x="22646" y="256549"/>
                  </a:moveTo>
                  <a:cubicBezTo>
                    <a:pt x="27801" y="263005"/>
                    <a:pt x="34832" y="267445"/>
                    <a:pt x="41760" y="271743"/>
                  </a:cubicBezTo>
                  <a:cubicBezTo>
                    <a:pt x="54619" y="280317"/>
                    <a:pt x="69617" y="284635"/>
                    <a:pt x="85022" y="284614"/>
                  </a:cubicBezTo>
                  <a:cubicBezTo>
                    <a:pt x="85634" y="284614"/>
                    <a:pt x="86245" y="284614"/>
                    <a:pt x="86856" y="284594"/>
                  </a:cubicBezTo>
                  <a:cubicBezTo>
                    <a:pt x="98839" y="284757"/>
                    <a:pt x="112410" y="280602"/>
                    <a:pt x="118972" y="269889"/>
                  </a:cubicBezTo>
                  <a:cubicBezTo>
                    <a:pt x="129996" y="254370"/>
                    <a:pt x="118850" y="242781"/>
                    <a:pt x="104035" y="236936"/>
                  </a:cubicBezTo>
                  <a:cubicBezTo>
                    <a:pt x="87957" y="230235"/>
                    <a:pt x="71002" y="223575"/>
                    <a:pt x="59489" y="209889"/>
                  </a:cubicBezTo>
                  <a:cubicBezTo>
                    <a:pt x="45082" y="193799"/>
                    <a:pt x="42657" y="169481"/>
                    <a:pt x="60854" y="155225"/>
                  </a:cubicBezTo>
                  <a:cubicBezTo>
                    <a:pt x="68639" y="148300"/>
                    <a:pt x="78501" y="147546"/>
                    <a:pt x="88527" y="145571"/>
                  </a:cubicBezTo>
                  <a:cubicBezTo>
                    <a:pt x="91503" y="145123"/>
                    <a:pt x="94498" y="144491"/>
                    <a:pt x="96760" y="142373"/>
                  </a:cubicBezTo>
                  <a:cubicBezTo>
                    <a:pt x="105319" y="132801"/>
                    <a:pt x="104809" y="118483"/>
                    <a:pt x="105115" y="106385"/>
                  </a:cubicBezTo>
                  <a:cubicBezTo>
                    <a:pt x="102303" y="89603"/>
                    <a:pt x="78685" y="89562"/>
                    <a:pt x="68068" y="79685"/>
                  </a:cubicBezTo>
                  <a:cubicBezTo>
                    <a:pt x="62810" y="72739"/>
                    <a:pt x="61812" y="62597"/>
                    <a:pt x="65745" y="54796"/>
                  </a:cubicBezTo>
                  <a:cubicBezTo>
                    <a:pt x="70758" y="43982"/>
                    <a:pt x="83698" y="40173"/>
                    <a:pt x="94824" y="40866"/>
                  </a:cubicBezTo>
                  <a:cubicBezTo>
                    <a:pt x="103036" y="41680"/>
                    <a:pt x="111616" y="44470"/>
                    <a:pt x="119726" y="41741"/>
                  </a:cubicBezTo>
                  <a:cubicBezTo>
                    <a:pt x="136640" y="34531"/>
                    <a:pt x="135967" y="14613"/>
                    <a:pt x="120113" y="6222"/>
                  </a:cubicBezTo>
                  <a:cubicBezTo>
                    <a:pt x="117423" y="4674"/>
                    <a:pt x="114020" y="1823"/>
                    <a:pt x="110739" y="1436"/>
                  </a:cubicBezTo>
                  <a:cubicBezTo>
                    <a:pt x="107092" y="112"/>
                    <a:pt x="99430" y="743"/>
                    <a:pt x="97514" y="865"/>
                  </a:cubicBezTo>
                  <a:cubicBezTo>
                    <a:pt x="97453" y="886"/>
                    <a:pt x="97433" y="926"/>
                    <a:pt x="97371" y="926"/>
                  </a:cubicBezTo>
                  <a:cubicBezTo>
                    <a:pt x="92562" y="458"/>
                    <a:pt x="87671" y="438"/>
                    <a:pt x="82862" y="193"/>
                  </a:cubicBezTo>
                  <a:cubicBezTo>
                    <a:pt x="75261" y="-255"/>
                    <a:pt x="67640" y="30"/>
                    <a:pt x="60161" y="1537"/>
                  </a:cubicBezTo>
                  <a:cubicBezTo>
                    <a:pt x="45021" y="5081"/>
                    <a:pt x="29003" y="12637"/>
                    <a:pt x="22544" y="27688"/>
                  </a:cubicBezTo>
                  <a:cubicBezTo>
                    <a:pt x="15350" y="41578"/>
                    <a:pt x="12946" y="57363"/>
                    <a:pt x="12538" y="72862"/>
                  </a:cubicBezTo>
                  <a:cubicBezTo>
                    <a:pt x="10826" y="93289"/>
                    <a:pt x="16145" y="108076"/>
                    <a:pt x="34669" y="118422"/>
                  </a:cubicBezTo>
                  <a:cubicBezTo>
                    <a:pt x="10500" y="128402"/>
                    <a:pt x="-137" y="152577"/>
                    <a:pt x="291" y="177587"/>
                  </a:cubicBezTo>
                  <a:cubicBezTo>
                    <a:pt x="-1278" y="197567"/>
                    <a:pt x="3674" y="217404"/>
                    <a:pt x="10908" y="235918"/>
                  </a:cubicBezTo>
                  <a:cubicBezTo>
                    <a:pt x="14005" y="243189"/>
                    <a:pt x="17735" y="250317"/>
                    <a:pt x="22646" y="2565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4368661" y="7264208"/>
              <a:ext cx="20" cy="325"/>
            </a:xfrm>
            <a:custGeom>
              <a:rect b="b" l="l" r="r" t="t"/>
              <a:pathLst>
                <a:path extrusionOk="0" h="325" w="20">
                  <a:moveTo>
                    <a:pt x="20" y="41"/>
                  </a:moveTo>
                  <a:cubicBezTo>
                    <a:pt x="20" y="20"/>
                    <a:pt x="20" y="20"/>
                    <a:pt x="20" y="0"/>
                  </a:cubicBezTo>
                  <a:cubicBezTo>
                    <a:pt x="20" y="102"/>
                    <a:pt x="0" y="224"/>
                    <a:pt x="0" y="326"/>
                  </a:cubicBezTo>
                  <a:cubicBezTo>
                    <a:pt x="0" y="224"/>
                    <a:pt x="0" y="143"/>
                    <a:pt x="2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4256561" y="7150093"/>
              <a:ext cx="169849" cy="265949"/>
            </a:xfrm>
            <a:custGeom>
              <a:rect b="b" l="l" r="r" t="t"/>
              <a:pathLst>
                <a:path extrusionOk="0" h="265949" w="169849">
                  <a:moveTo>
                    <a:pt x="22009" y="41142"/>
                  </a:moveTo>
                  <a:cubicBezTo>
                    <a:pt x="31199" y="44176"/>
                    <a:pt x="40675" y="46417"/>
                    <a:pt x="50293" y="47761"/>
                  </a:cubicBezTo>
                  <a:cubicBezTo>
                    <a:pt x="53880" y="48942"/>
                    <a:pt x="71792" y="49085"/>
                    <a:pt x="71649" y="52791"/>
                  </a:cubicBezTo>
                  <a:cubicBezTo>
                    <a:pt x="70325" y="74197"/>
                    <a:pt x="68042" y="95541"/>
                    <a:pt x="65679" y="116865"/>
                  </a:cubicBezTo>
                  <a:cubicBezTo>
                    <a:pt x="62683" y="142649"/>
                    <a:pt x="60808" y="168535"/>
                    <a:pt x="58241" y="194360"/>
                  </a:cubicBezTo>
                  <a:cubicBezTo>
                    <a:pt x="56345" y="210613"/>
                    <a:pt x="54837" y="226886"/>
                    <a:pt x="54695" y="243241"/>
                  </a:cubicBezTo>
                  <a:cubicBezTo>
                    <a:pt x="54124" y="253261"/>
                    <a:pt x="56835" y="266296"/>
                    <a:pt x="69367" y="265786"/>
                  </a:cubicBezTo>
                  <a:cubicBezTo>
                    <a:pt x="70141" y="265868"/>
                    <a:pt x="70895" y="265909"/>
                    <a:pt x="71690" y="265949"/>
                  </a:cubicBezTo>
                  <a:cubicBezTo>
                    <a:pt x="86566" y="265949"/>
                    <a:pt x="93454" y="250389"/>
                    <a:pt x="97957" y="238027"/>
                  </a:cubicBezTo>
                  <a:cubicBezTo>
                    <a:pt x="102379" y="223770"/>
                    <a:pt x="100464" y="209452"/>
                    <a:pt x="103215" y="194646"/>
                  </a:cubicBezTo>
                  <a:cubicBezTo>
                    <a:pt x="107046" y="167802"/>
                    <a:pt x="110571" y="140877"/>
                    <a:pt x="112140" y="113769"/>
                  </a:cubicBezTo>
                  <a:cubicBezTo>
                    <a:pt x="112120" y="113871"/>
                    <a:pt x="112120" y="113993"/>
                    <a:pt x="112120" y="114116"/>
                  </a:cubicBezTo>
                  <a:cubicBezTo>
                    <a:pt x="112935" y="100673"/>
                    <a:pt x="114280" y="87191"/>
                    <a:pt x="115462" y="73749"/>
                  </a:cubicBezTo>
                  <a:cubicBezTo>
                    <a:pt x="116257" y="65683"/>
                    <a:pt x="116399" y="57353"/>
                    <a:pt x="119191" y="49655"/>
                  </a:cubicBezTo>
                  <a:cubicBezTo>
                    <a:pt x="133150" y="48901"/>
                    <a:pt x="149350" y="50918"/>
                    <a:pt x="160905" y="41630"/>
                  </a:cubicBezTo>
                  <a:cubicBezTo>
                    <a:pt x="173437" y="32832"/>
                    <a:pt x="173029" y="13789"/>
                    <a:pt x="158235" y="7985"/>
                  </a:cubicBezTo>
                  <a:cubicBezTo>
                    <a:pt x="150369" y="5602"/>
                    <a:pt x="142177" y="5622"/>
                    <a:pt x="134006" y="5642"/>
                  </a:cubicBezTo>
                  <a:cubicBezTo>
                    <a:pt x="129156" y="5663"/>
                    <a:pt x="124326" y="5683"/>
                    <a:pt x="119537" y="5194"/>
                  </a:cubicBezTo>
                  <a:cubicBezTo>
                    <a:pt x="107718" y="4889"/>
                    <a:pt x="95899" y="4930"/>
                    <a:pt x="84080" y="4970"/>
                  </a:cubicBezTo>
                  <a:cubicBezTo>
                    <a:pt x="73463" y="5011"/>
                    <a:pt x="62846" y="5031"/>
                    <a:pt x="52229" y="4828"/>
                  </a:cubicBezTo>
                  <a:cubicBezTo>
                    <a:pt x="50640" y="4461"/>
                    <a:pt x="49009" y="4176"/>
                    <a:pt x="47481" y="3809"/>
                  </a:cubicBezTo>
                  <a:cubicBezTo>
                    <a:pt x="39982" y="2526"/>
                    <a:pt x="32463" y="1101"/>
                    <a:pt x="24923" y="428"/>
                  </a:cubicBezTo>
                  <a:cubicBezTo>
                    <a:pt x="23089" y="-183"/>
                    <a:pt x="20704" y="-20"/>
                    <a:pt x="18524" y="184"/>
                  </a:cubicBezTo>
                  <a:cubicBezTo>
                    <a:pt x="17424" y="286"/>
                    <a:pt x="16364" y="388"/>
                    <a:pt x="15467" y="388"/>
                  </a:cubicBezTo>
                  <a:cubicBezTo>
                    <a:pt x="8172" y="714"/>
                    <a:pt x="2589" y="6274"/>
                    <a:pt x="428" y="12954"/>
                  </a:cubicBezTo>
                  <a:cubicBezTo>
                    <a:pt x="-1018" y="19145"/>
                    <a:pt x="1386" y="25846"/>
                    <a:pt x="4830" y="30979"/>
                  </a:cubicBezTo>
                  <a:cubicBezTo>
                    <a:pt x="8743" y="36803"/>
                    <a:pt x="15610" y="39125"/>
                    <a:pt x="22009" y="411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4408846" y="7165015"/>
              <a:ext cx="192120" cy="259499"/>
            </a:xfrm>
            <a:custGeom>
              <a:rect b="b" l="l" r="r" t="t"/>
              <a:pathLst>
                <a:path extrusionOk="0" h="259499" w="192120">
                  <a:moveTo>
                    <a:pt x="181669" y="60232"/>
                  </a:moveTo>
                  <a:cubicBezTo>
                    <a:pt x="171806" y="36321"/>
                    <a:pt x="163981" y="12655"/>
                    <a:pt x="136736" y="3775"/>
                  </a:cubicBezTo>
                  <a:cubicBezTo>
                    <a:pt x="132130" y="3103"/>
                    <a:pt x="124020" y="-2274"/>
                    <a:pt x="120026" y="1107"/>
                  </a:cubicBezTo>
                  <a:cubicBezTo>
                    <a:pt x="119842" y="1087"/>
                    <a:pt x="119659" y="1067"/>
                    <a:pt x="119476" y="1046"/>
                  </a:cubicBezTo>
                  <a:cubicBezTo>
                    <a:pt x="118070" y="802"/>
                    <a:pt x="111141" y="883"/>
                    <a:pt x="105945" y="1739"/>
                  </a:cubicBezTo>
                  <a:cubicBezTo>
                    <a:pt x="82816" y="1678"/>
                    <a:pt x="60685" y="14162"/>
                    <a:pt x="45056" y="31006"/>
                  </a:cubicBezTo>
                  <a:cubicBezTo>
                    <a:pt x="34113" y="42594"/>
                    <a:pt x="27327" y="57136"/>
                    <a:pt x="19807" y="70986"/>
                  </a:cubicBezTo>
                  <a:cubicBezTo>
                    <a:pt x="14265" y="81311"/>
                    <a:pt x="8599" y="91780"/>
                    <a:pt x="5156" y="103063"/>
                  </a:cubicBezTo>
                  <a:cubicBezTo>
                    <a:pt x="204" y="120538"/>
                    <a:pt x="204" y="139071"/>
                    <a:pt x="0" y="157096"/>
                  </a:cubicBezTo>
                  <a:cubicBezTo>
                    <a:pt x="2160" y="211821"/>
                    <a:pt x="30791" y="258339"/>
                    <a:pt x="90050" y="259378"/>
                  </a:cubicBezTo>
                  <a:cubicBezTo>
                    <a:pt x="91212" y="259439"/>
                    <a:pt x="92353" y="259480"/>
                    <a:pt x="93514" y="259500"/>
                  </a:cubicBezTo>
                  <a:cubicBezTo>
                    <a:pt x="113260" y="259480"/>
                    <a:pt x="132477" y="250579"/>
                    <a:pt x="147475" y="238033"/>
                  </a:cubicBezTo>
                  <a:cubicBezTo>
                    <a:pt x="157256" y="229500"/>
                    <a:pt x="164470" y="218502"/>
                    <a:pt x="171093" y="207463"/>
                  </a:cubicBezTo>
                  <a:cubicBezTo>
                    <a:pt x="194466" y="165833"/>
                    <a:pt x="198888" y="104754"/>
                    <a:pt x="181669" y="60232"/>
                  </a:cubicBezTo>
                  <a:close/>
                  <a:moveTo>
                    <a:pt x="50374" y="147911"/>
                  </a:moveTo>
                  <a:cubicBezTo>
                    <a:pt x="50619" y="135548"/>
                    <a:pt x="51576" y="123776"/>
                    <a:pt x="54205" y="111271"/>
                  </a:cubicBezTo>
                  <a:cubicBezTo>
                    <a:pt x="59585" y="83246"/>
                    <a:pt x="79250" y="48032"/>
                    <a:pt x="111732" y="50537"/>
                  </a:cubicBezTo>
                  <a:cubicBezTo>
                    <a:pt x="112527" y="50721"/>
                    <a:pt x="113301" y="50945"/>
                    <a:pt x="114076" y="51148"/>
                  </a:cubicBezTo>
                  <a:cubicBezTo>
                    <a:pt x="114442" y="51617"/>
                    <a:pt x="114870" y="52024"/>
                    <a:pt x="115441" y="52309"/>
                  </a:cubicBezTo>
                  <a:cubicBezTo>
                    <a:pt x="120943" y="54957"/>
                    <a:pt x="125752" y="59091"/>
                    <a:pt x="129359" y="64000"/>
                  </a:cubicBezTo>
                  <a:cubicBezTo>
                    <a:pt x="142217" y="83776"/>
                    <a:pt x="144133" y="107849"/>
                    <a:pt x="142319" y="130803"/>
                  </a:cubicBezTo>
                  <a:cubicBezTo>
                    <a:pt x="138794" y="160782"/>
                    <a:pt x="130806" y="208563"/>
                    <a:pt x="93963" y="212351"/>
                  </a:cubicBezTo>
                  <a:cubicBezTo>
                    <a:pt x="74685" y="212738"/>
                    <a:pt x="59463" y="195243"/>
                    <a:pt x="53716" y="178196"/>
                  </a:cubicBezTo>
                  <a:cubicBezTo>
                    <a:pt x="50272" y="168461"/>
                    <a:pt x="50007" y="158135"/>
                    <a:pt x="50374" y="1479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13693469" y="7417015"/>
              <a:ext cx="272491" cy="308744"/>
            </a:xfrm>
            <a:custGeom>
              <a:rect b="b" l="l" r="r" t="t"/>
              <a:pathLst>
                <a:path extrusionOk="0" h="308744" w="272491">
                  <a:moveTo>
                    <a:pt x="96806" y="149986"/>
                  </a:moveTo>
                  <a:cubicBezTo>
                    <a:pt x="100718" y="168581"/>
                    <a:pt x="103102" y="189396"/>
                    <a:pt x="116287" y="204080"/>
                  </a:cubicBezTo>
                  <a:cubicBezTo>
                    <a:pt x="124825" y="212512"/>
                    <a:pt x="137358" y="214956"/>
                    <a:pt x="148565" y="218072"/>
                  </a:cubicBezTo>
                  <a:cubicBezTo>
                    <a:pt x="163217" y="222064"/>
                    <a:pt x="173997" y="209375"/>
                    <a:pt x="180926" y="198255"/>
                  </a:cubicBezTo>
                  <a:cubicBezTo>
                    <a:pt x="188363" y="187461"/>
                    <a:pt x="193743" y="175465"/>
                    <a:pt x="200468" y="164222"/>
                  </a:cubicBezTo>
                  <a:cubicBezTo>
                    <a:pt x="208762" y="150393"/>
                    <a:pt x="216791" y="136422"/>
                    <a:pt x="224636" y="122328"/>
                  </a:cubicBezTo>
                  <a:cubicBezTo>
                    <a:pt x="219949" y="161412"/>
                    <a:pt x="210922" y="199966"/>
                    <a:pt x="207641" y="239274"/>
                  </a:cubicBezTo>
                  <a:cubicBezTo>
                    <a:pt x="204931" y="269090"/>
                    <a:pt x="192480" y="299661"/>
                    <a:pt x="232604" y="308276"/>
                  </a:cubicBezTo>
                  <a:cubicBezTo>
                    <a:pt x="234010" y="308561"/>
                    <a:pt x="235314" y="308704"/>
                    <a:pt x="236618" y="308744"/>
                  </a:cubicBezTo>
                  <a:cubicBezTo>
                    <a:pt x="255814" y="308744"/>
                    <a:pt x="257261" y="276280"/>
                    <a:pt x="259401" y="261657"/>
                  </a:cubicBezTo>
                  <a:cubicBezTo>
                    <a:pt x="260542" y="248540"/>
                    <a:pt x="261928" y="235445"/>
                    <a:pt x="262906" y="222328"/>
                  </a:cubicBezTo>
                  <a:cubicBezTo>
                    <a:pt x="264434" y="202288"/>
                    <a:pt x="266655" y="182308"/>
                    <a:pt x="267511" y="162226"/>
                  </a:cubicBezTo>
                  <a:cubicBezTo>
                    <a:pt x="268958" y="144792"/>
                    <a:pt x="271302" y="127420"/>
                    <a:pt x="271791" y="109904"/>
                  </a:cubicBezTo>
                  <a:cubicBezTo>
                    <a:pt x="272667" y="90352"/>
                    <a:pt x="273095" y="70719"/>
                    <a:pt x="270772" y="51248"/>
                  </a:cubicBezTo>
                  <a:cubicBezTo>
                    <a:pt x="269284" y="40148"/>
                    <a:pt x="269834" y="27847"/>
                    <a:pt x="263558" y="18152"/>
                  </a:cubicBezTo>
                  <a:cubicBezTo>
                    <a:pt x="257057" y="11879"/>
                    <a:pt x="244627" y="11003"/>
                    <a:pt x="235987" y="11859"/>
                  </a:cubicBezTo>
                  <a:cubicBezTo>
                    <a:pt x="228060" y="13590"/>
                    <a:pt x="221906" y="19537"/>
                    <a:pt x="216505" y="25240"/>
                  </a:cubicBezTo>
                  <a:cubicBezTo>
                    <a:pt x="184940" y="61085"/>
                    <a:pt x="168393" y="106320"/>
                    <a:pt x="146752" y="148255"/>
                  </a:cubicBezTo>
                  <a:cubicBezTo>
                    <a:pt x="143614" y="114120"/>
                    <a:pt x="134953" y="80922"/>
                    <a:pt x="123093" y="48702"/>
                  </a:cubicBezTo>
                  <a:cubicBezTo>
                    <a:pt x="117958" y="29537"/>
                    <a:pt x="107687" y="9598"/>
                    <a:pt x="87452" y="3244"/>
                  </a:cubicBezTo>
                  <a:cubicBezTo>
                    <a:pt x="74940" y="290"/>
                    <a:pt x="60248" y="-2581"/>
                    <a:pt x="48449" y="3977"/>
                  </a:cubicBezTo>
                  <a:cubicBezTo>
                    <a:pt x="38973" y="8437"/>
                    <a:pt x="34673" y="17419"/>
                    <a:pt x="33512" y="27093"/>
                  </a:cubicBezTo>
                  <a:cubicBezTo>
                    <a:pt x="33267" y="28111"/>
                    <a:pt x="33186" y="29232"/>
                    <a:pt x="33043" y="30107"/>
                  </a:cubicBezTo>
                  <a:cubicBezTo>
                    <a:pt x="32635" y="35056"/>
                    <a:pt x="31454" y="39904"/>
                    <a:pt x="30537" y="44771"/>
                  </a:cubicBezTo>
                  <a:cubicBezTo>
                    <a:pt x="28866" y="52205"/>
                    <a:pt x="27195" y="59639"/>
                    <a:pt x="25890" y="67134"/>
                  </a:cubicBezTo>
                  <a:cubicBezTo>
                    <a:pt x="25870" y="68763"/>
                    <a:pt x="24566" y="72491"/>
                    <a:pt x="24749" y="74894"/>
                  </a:cubicBezTo>
                  <a:cubicBezTo>
                    <a:pt x="19553" y="97297"/>
                    <a:pt x="17291" y="120230"/>
                    <a:pt x="13521" y="142919"/>
                  </a:cubicBezTo>
                  <a:cubicBezTo>
                    <a:pt x="8284" y="172939"/>
                    <a:pt x="4432" y="202797"/>
                    <a:pt x="2476" y="233265"/>
                  </a:cubicBezTo>
                  <a:cubicBezTo>
                    <a:pt x="1539" y="247176"/>
                    <a:pt x="-2068" y="261718"/>
                    <a:pt x="1641" y="275425"/>
                  </a:cubicBezTo>
                  <a:cubicBezTo>
                    <a:pt x="11667" y="297095"/>
                    <a:pt x="40990" y="309844"/>
                    <a:pt x="49080" y="279416"/>
                  </a:cubicBezTo>
                  <a:cubicBezTo>
                    <a:pt x="57761" y="245200"/>
                    <a:pt x="60411" y="209721"/>
                    <a:pt x="65261" y="174833"/>
                  </a:cubicBezTo>
                  <a:cubicBezTo>
                    <a:pt x="68236" y="143815"/>
                    <a:pt x="73860" y="113163"/>
                    <a:pt x="77182" y="82205"/>
                  </a:cubicBezTo>
                  <a:cubicBezTo>
                    <a:pt x="85720" y="104100"/>
                    <a:pt x="90977" y="127236"/>
                    <a:pt x="96806" y="1499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13978695" y="7447495"/>
              <a:ext cx="149654" cy="300428"/>
            </a:xfrm>
            <a:custGeom>
              <a:rect b="b" l="l" r="r" t="t"/>
              <a:pathLst>
                <a:path extrusionOk="0" h="300428" w="149654">
                  <a:moveTo>
                    <a:pt x="123871" y="54739"/>
                  </a:moveTo>
                  <a:cubicBezTo>
                    <a:pt x="131798" y="55167"/>
                    <a:pt x="139318" y="51135"/>
                    <a:pt x="143984" y="44821"/>
                  </a:cubicBezTo>
                  <a:cubicBezTo>
                    <a:pt x="149731" y="36837"/>
                    <a:pt x="151056" y="25391"/>
                    <a:pt x="148203" y="16083"/>
                  </a:cubicBezTo>
                  <a:cubicBezTo>
                    <a:pt x="145696" y="9525"/>
                    <a:pt x="138829" y="6185"/>
                    <a:pt x="132491" y="4332"/>
                  </a:cubicBezTo>
                  <a:cubicBezTo>
                    <a:pt x="128049" y="3334"/>
                    <a:pt x="117615" y="-964"/>
                    <a:pt x="111828" y="197"/>
                  </a:cubicBezTo>
                  <a:cubicBezTo>
                    <a:pt x="107182" y="279"/>
                    <a:pt x="102556" y="768"/>
                    <a:pt x="98012" y="1725"/>
                  </a:cubicBezTo>
                  <a:cubicBezTo>
                    <a:pt x="70644" y="2499"/>
                    <a:pt x="41891" y="14454"/>
                    <a:pt x="26954" y="37713"/>
                  </a:cubicBezTo>
                  <a:cubicBezTo>
                    <a:pt x="7819" y="71807"/>
                    <a:pt x="13790" y="121440"/>
                    <a:pt x="52141" y="138976"/>
                  </a:cubicBezTo>
                  <a:cubicBezTo>
                    <a:pt x="27728" y="149302"/>
                    <a:pt x="11446" y="173335"/>
                    <a:pt x="3866" y="198019"/>
                  </a:cubicBezTo>
                  <a:cubicBezTo>
                    <a:pt x="-5365" y="224374"/>
                    <a:pt x="2643" y="254211"/>
                    <a:pt x="20372" y="275168"/>
                  </a:cubicBezTo>
                  <a:cubicBezTo>
                    <a:pt x="35717" y="292276"/>
                    <a:pt x="59335" y="300057"/>
                    <a:pt x="81913" y="300342"/>
                  </a:cubicBezTo>
                  <a:cubicBezTo>
                    <a:pt x="83401" y="300403"/>
                    <a:pt x="84888" y="300444"/>
                    <a:pt x="86335" y="300423"/>
                  </a:cubicBezTo>
                  <a:cubicBezTo>
                    <a:pt x="97828" y="300423"/>
                    <a:pt x="109811" y="298224"/>
                    <a:pt x="118145" y="289792"/>
                  </a:cubicBezTo>
                  <a:cubicBezTo>
                    <a:pt x="125807" y="281441"/>
                    <a:pt x="127865" y="267144"/>
                    <a:pt x="119979" y="258264"/>
                  </a:cubicBezTo>
                  <a:cubicBezTo>
                    <a:pt x="109220" y="245840"/>
                    <a:pt x="91980" y="244272"/>
                    <a:pt x="77247" y="239466"/>
                  </a:cubicBezTo>
                  <a:cubicBezTo>
                    <a:pt x="64184" y="235331"/>
                    <a:pt x="50124" y="224679"/>
                    <a:pt x="53221" y="209364"/>
                  </a:cubicBezTo>
                  <a:cubicBezTo>
                    <a:pt x="56257" y="193416"/>
                    <a:pt x="73355" y="187001"/>
                    <a:pt x="87925" y="186634"/>
                  </a:cubicBezTo>
                  <a:cubicBezTo>
                    <a:pt x="97767" y="186471"/>
                    <a:pt x="106285" y="186308"/>
                    <a:pt x="111584" y="176614"/>
                  </a:cubicBezTo>
                  <a:cubicBezTo>
                    <a:pt x="116291" y="168956"/>
                    <a:pt x="119144" y="160280"/>
                    <a:pt x="121548" y="151665"/>
                  </a:cubicBezTo>
                  <a:cubicBezTo>
                    <a:pt x="124972" y="140972"/>
                    <a:pt x="124544" y="129628"/>
                    <a:pt x="116495" y="121115"/>
                  </a:cubicBezTo>
                  <a:cubicBezTo>
                    <a:pt x="103860" y="105167"/>
                    <a:pt x="74414" y="101440"/>
                    <a:pt x="80548" y="75513"/>
                  </a:cubicBezTo>
                  <a:cubicBezTo>
                    <a:pt x="86396" y="53579"/>
                    <a:pt x="104614" y="52377"/>
                    <a:pt x="123871" y="547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14116109" y="7438847"/>
              <a:ext cx="137943" cy="264386"/>
            </a:xfrm>
            <a:custGeom>
              <a:rect b="b" l="l" r="r" t="t"/>
              <a:pathLst>
                <a:path extrusionOk="0" h="264386" w="137943">
                  <a:moveTo>
                    <a:pt x="73368" y="264264"/>
                  </a:moveTo>
                  <a:cubicBezTo>
                    <a:pt x="74041" y="264284"/>
                    <a:pt x="74734" y="264284"/>
                    <a:pt x="75467" y="264386"/>
                  </a:cubicBezTo>
                  <a:cubicBezTo>
                    <a:pt x="85860" y="264386"/>
                    <a:pt x="96701" y="262431"/>
                    <a:pt x="105260" y="256280"/>
                  </a:cubicBezTo>
                  <a:cubicBezTo>
                    <a:pt x="113941" y="250150"/>
                    <a:pt x="120054" y="238276"/>
                    <a:pt x="115958" y="227828"/>
                  </a:cubicBezTo>
                  <a:cubicBezTo>
                    <a:pt x="109621" y="211494"/>
                    <a:pt x="92197" y="205730"/>
                    <a:pt x="76833" y="201066"/>
                  </a:cubicBezTo>
                  <a:cubicBezTo>
                    <a:pt x="70577" y="198704"/>
                    <a:pt x="62364" y="196871"/>
                    <a:pt x="59104" y="190251"/>
                  </a:cubicBezTo>
                  <a:cubicBezTo>
                    <a:pt x="54743" y="179640"/>
                    <a:pt x="59267" y="165750"/>
                    <a:pt x="69130" y="159803"/>
                  </a:cubicBezTo>
                  <a:cubicBezTo>
                    <a:pt x="78524" y="153428"/>
                    <a:pt x="89895" y="151412"/>
                    <a:pt x="101041" y="150964"/>
                  </a:cubicBezTo>
                  <a:cubicBezTo>
                    <a:pt x="113166" y="149294"/>
                    <a:pt x="115877" y="134039"/>
                    <a:pt x="117303" y="123958"/>
                  </a:cubicBezTo>
                  <a:cubicBezTo>
                    <a:pt x="120584" y="104956"/>
                    <a:pt x="103670" y="99212"/>
                    <a:pt x="92075" y="88927"/>
                  </a:cubicBezTo>
                  <a:cubicBezTo>
                    <a:pt x="86349" y="83998"/>
                    <a:pt x="83476" y="77053"/>
                    <a:pt x="83272" y="69558"/>
                  </a:cubicBezTo>
                  <a:cubicBezTo>
                    <a:pt x="82966" y="65363"/>
                    <a:pt x="83333" y="61045"/>
                    <a:pt x="85962" y="57583"/>
                  </a:cubicBezTo>
                  <a:cubicBezTo>
                    <a:pt x="91056" y="48397"/>
                    <a:pt x="99941" y="48642"/>
                    <a:pt x="108948" y="48886"/>
                  </a:cubicBezTo>
                  <a:cubicBezTo>
                    <a:pt x="115978" y="49069"/>
                    <a:pt x="123070" y="49253"/>
                    <a:pt x="128470" y="44976"/>
                  </a:cubicBezTo>
                  <a:cubicBezTo>
                    <a:pt x="132831" y="41411"/>
                    <a:pt x="134808" y="35912"/>
                    <a:pt x="136397" y="30698"/>
                  </a:cubicBezTo>
                  <a:cubicBezTo>
                    <a:pt x="139209" y="22959"/>
                    <a:pt x="138557" y="13590"/>
                    <a:pt x="131343" y="8539"/>
                  </a:cubicBezTo>
                  <a:cubicBezTo>
                    <a:pt x="125149" y="4079"/>
                    <a:pt x="117507" y="2491"/>
                    <a:pt x="110110" y="1391"/>
                  </a:cubicBezTo>
                  <a:cubicBezTo>
                    <a:pt x="109784" y="1330"/>
                    <a:pt x="109437" y="1330"/>
                    <a:pt x="109111" y="1350"/>
                  </a:cubicBezTo>
                  <a:cubicBezTo>
                    <a:pt x="104913" y="271"/>
                    <a:pt x="100593" y="413"/>
                    <a:pt x="96334" y="1065"/>
                  </a:cubicBezTo>
                  <a:cubicBezTo>
                    <a:pt x="94256" y="861"/>
                    <a:pt x="92157" y="739"/>
                    <a:pt x="90058" y="698"/>
                  </a:cubicBezTo>
                  <a:cubicBezTo>
                    <a:pt x="87674" y="250"/>
                    <a:pt x="85269" y="-137"/>
                    <a:pt x="82824" y="47"/>
                  </a:cubicBezTo>
                  <a:cubicBezTo>
                    <a:pt x="80439" y="128"/>
                    <a:pt x="77933" y="-35"/>
                    <a:pt x="75671" y="841"/>
                  </a:cubicBezTo>
                  <a:cubicBezTo>
                    <a:pt x="74774" y="1146"/>
                    <a:pt x="74122" y="1676"/>
                    <a:pt x="73633" y="2328"/>
                  </a:cubicBezTo>
                  <a:cubicBezTo>
                    <a:pt x="65625" y="4161"/>
                    <a:pt x="58064" y="7603"/>
                    <a:pt x="51788" y="12979"/>
                  </a:cubicBezTo>
                  <a:cubicBezTo>
                    <a:pt x="21201" y="40169"/>
                    <a:pt x="10237" y="88520"/>
                    <a:pt x="48752" y="114182"/>
                  </a:cubicBezTo>
                  <a:cubicBezTo>
                    <a:pt x="33081" y="117970"/>
                    <a:pt x="19041" y="127807"/>
                    <a:pt x="11481" y="142247"/>
                  </a:cubicBezTo>
                  <a:cubicBezTo>
                    <a:pt x="1210" y="162227"/>
                    <a:pt x="-2784" y="186035"/>
                    <a:pt x="2025" y="208093"/>
                  </a:cubicBezTo>
                  <a:cubicBezTo>
                    <a:pt x="5326" y="222044"/>
                    <a:pt x="11379" y="236239"/>
                    <a:pt x="23157" y="245038"/>
                  </a:cubicBezTo>
                  <a:cubicBezTo>
                    <a:pt x="31736" y="251861"/>
                    <a:pt x="40967" y="258317"/>
                    <a:pt x="51605" y="261331"/>
                  </a:cubicBezTo>
                  <a:cubicBezTo>
                    <a:pt x="58676" y="263307"/>
                    <a:pt x="66053" y="263979"/>
                    <a:pt x="73368" y="264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4269550" y="7447696"/>
              <a:ext cx="174249" cy="290059"/>
            </a:xfrm>
            <a:custGeom>
              <a:rect b="b" l="l" r="r" t="t"/>
              <a:pathLst>
                <a:path extrusionOk="0" h="290059" w="174249">
                  <a:moveTo>
                    <a:pt x="116493" y="16697"/>
                  </a:moveTo>
                  <a:cubicBezTo>
                    <a:pt x="97134" y="11646"/>
                    <a:pt x="77307" y="9161"/>
                    <a:pt x="57866" y="4538"/>
                  </a:cubicBezTo>
                  <a:cubicBezTo>
                    <a:pt x="42909" y="1850"/>
                    <a:pt x="26769" y="-2957"/>
                    <a:pt x="11995" y="2481"/>
                  </a:cubicBezTo>
                  <a:cubicBezTo>
                    <a:pt x="4863" y="7226"/>
                    <a:pt x="1664" y="16208"/>
                    <a:pt x="482" y="24355"/>
                  </a:cubicBezTo>
                  <a:cubicBezTo>
                    <a:pt x="-5081" y="55883"/>
                    <a:pt x="38976" y="48754"/>
                    <a:pt x="57886" y="56168"/>
                  </a:cubicBezTo>
                  <a:cubicBezTo>
                    <a:pt x="58865" y="58551"/>
                    <a:pt x="58498" y="61178"/>
                    <a:pt x="58498" y="63703"/>
                  </a:cubicBezTo>
                  <a:cubicBezTo>
                    <a:pt x="57540" y="77145"/>
                    <a:pt x="55461" y="90465"/>
                    <a:pt x="53240" y="103744"/>
                  </a:cubicBezTo>
                  <a:cubicBezTo>
                    <a:pt x="48085" y="138877"/>
                    <a:pt x="40973" y="173643"/>
                    <a:pt x="36856" y="208918"/>
                  </a:cubicBezTo>
                  <a:cubicBezTo>
                    <a:pt x="33861" y="228124"/>
                    <a:pt x="31008" y="247350"/>
                    <a:pt x="31273" y="266841"/>
                  </a:cubicBezTo>
                  <a:cubicBezTo>
                    <a:pt x="29704" y="281668"/>
                    <a:pt x="49450" y="289122"/>
                    <a:pt x="61534" y="290059"/>
                  </a:cubicBezTo>
                  <a:cubicBezTo>
                    <a:pt x="80526" y="288756"/>
                    <a:pt x="85254" y="266128"/>
                    <a:pt x="88881" y="250935"/>
                  </a:cubicBezTo>
                  <a:cubicBezTo>
                    <a:pt x="92060" y="233582"/>
                    <a:pt x="95565" y="216230"/>
                    <a:pt x="97603" y="198674"/>
                  </a:cubicBezTo>
                  <a:cubicBezTo>
                    <a:pt x="103166" y="155435"/>
                    <a:pt x="106997" y="111932"/>
                    <a:pt x="113396" y="68815"/>
                  </a:cubicBezTo>
                  <a:cubicBezTo>
                    <a:pt x="124441" y="65435"/>
                    <a:pt x="135608" y="66107"/>
                    <a:pt x="147488" y="66534"/>
                  </a:cubicBezTo>
                  <a:cubicBezTo>
                    <a:pt x="152440" y="66799"/>
                    <a:pt x="159511" y="68082"/>
                    <a:pt x="163811" y="64335"/>
                  </a:cubicBezTo>
                  <a:cubicBezTo>
                    <a:pt x="171779" y="56840"/>
                    <a:pt x="179155" y="41748"/>
                    <a:pt x="170046" y="32542"/>
                  </a:cubicBezTo>
                  <a:cubicBezTo>
                    <a:pt x="154763" y="21157"/>
                    <a:pt x="134732" y="19650"/>
                    <a:pt x="116493" y="166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13760336" y="7747836"/>
              <a:ext cx="222059" cy="342372"/>
            </a:xfrm>
            <a:custGeom>
              <a:rect b="b" l="l" r="r" t="t"/>
              <a:pathLst>
                <a:path extrusionOk="0" h="342372" w="222059">
                  <a:moveTo>
                    <a:pt x="221409" y="17740"/>
                  </a:moveTo>
                  <a:cubicBezTo>
                    <a:pt x="219922" y="7516"/>
                    <a:pt x="198892" y="-6293"/>
                    <a:pt x="190537" y="3157"/>
                  </a:cubicBezTo>
                  <a:cubicBezTo>
                    <a:pt x="179777" y="18086"/>
                    <a:pt x="171157" y="34441"/>
                    <a:pt x="163495" y="51121"/>
                  </a:cubicBezTo>
                  <a:cubicBezTo>
                    <a:pt x="155303" y="68107"/>
                    <a:pt x="143240" y="82852"/>
                    <a:pt x="132134" y="97964"/>
                  </a:cubicBezTo>
                  <a:cubicBezTo>
                    <a:pt x="121395" y="113158"/>
                    <a:pt x="114303" y="130510"/>
                    <a:pt x="100426" y="143464"/>
                  </a:cubicBezTo>
                  <a:cubicBezTo>
                    <a:pt x="90889" y="117679"/>
                    <a:pt x="79192" y="92873"/>
                    <a:pt x="66945" y="68310"/>
                  </a:cubicBezTo>
                  <a:cubicBezTo>
                    <a:pt x="61912" y="57964"/>
                    <a:pt x="57123" y="47475"/>
                    <a:pt x="52884" y="36762"/>
                  </a:cubicBezTo>
                  <a:cubicBezTo>
                    <a:pt x="51376" y="34074"/>
                    <a:pt x="49379" y="25113"/>
                    <a:pt x="45609" y="25887"/>
                  </a:cubicBezTo>
                  <a:cubicBezTo>
                    <a:pt x="37621" y="21060"/>
                    <a:pt x="27575" y="23687"/>
                    <a:pt x="19342" y="26579"/>
                  </a:cubicBezTo>
                  <a:cubicBezTo>
                    <a:pt x="8583" y="30673"/>
                    <a:pt x="1308" y="41732"/>
                    <a:pt x="105" y="52954"/>
                  </a:cubicBezTo>
                  <a:cubicBezTo>
                    <a:pt x="-1015" y="64909"/>
                    <a:pt x="7075" y="75133"/>
                    <a:pt x="11823" y="85520"/>
                  </a:cubicBezTo>
                  <a:cubicBezTo>
                    <a:pt x="17243" y="98127"/>
                    <a:pt x="25231" y="109105"/>
                    <a:pt x="33545" y="119899"/>
                  </a:cubicBezTo>
                  <a:cubicBezTo>
                    <a:pt x="40474" y="130857"/>
                    <a:pt x="47504" y="141916"/>
                    <a:pt x="56634" y="151203"/>
                  </a:cubicBezTo>
                  <a:cubicBezTo>
                    <a:pt x="61117" y="155602"/>
                    <a:pt x="66313" y="159248"/>
                    <a:pt x="70531" y="163912"/>
                  </a:cubicBezTo>
                  <a:cubicBezTo>
                    <a:pt x="73751" y="168413"/>
                    <a:pt x="73099" y="174604"/>
                    <a:pt x="73812" y="179839"/>
                  </a:cubicBezTo>
                  <a:cubicBezTo>
                    <a:pt x="74159" y="185236"/>
                    <a:pt x="74016" y="191346"/>
                    <a:pt x="73975" y="197435"/>
                  </a:cubicBezTo>
                  <a:cubicBezTo>
                    <a:pt x="73975" y="215073"/>
                    <a:pt x="72263" y="231835"/>
                    <a:pt x="71673" y="249859"/>
                  </a:cubicBezTo>
                  <a:cubicBezTo>
                    <a:pt x="73344" y="265257"/>
                    <a:pt x="58753" y="340369"/>
                    <a:pt x="75993" y="342304"/>
                  </a:cubicBezTo>
                  <a:cubicBezTo>
                    <a:pt x="76828" y="342365"/>
                    <a:pt x="77684" y="342385"/>
                    <a:pt x="78499" y="342365"/>
                  </a:cubicBezTo>
                  <a:cubicBezTo>
                    <a:pt x="87649" y="342365"/>
                    <a:pt x="97858" y="339453"/>
                    <a:pt x="103645" y="332243"/>
                  </a:cubicBezTo>
                  <a:cubicBezTo>
                    <a:pt x="110900" y="317844"/>
                    <a:pt x="111226" y="300980"/>
                    <a:pt x="114344" y="285379"/>
                  </a:cubicBezTo>
                  <a:cubicBezTo>
                    <a:pt x="118216" y="263994"/>
                    <a:pt x="121863" y="242507"/>
                    <a:pt x="123962" y="220857"/>
                  </a:cubicBezTo>
                  <a:cubicBezTo>
                    <a:pt x="125328" y="206234"/>
                    <a:pt x="126061" y="191550"/>
                    <a:pt x="128282" y="177008"/>
                  </a:cubicBezTo>
                  <a:cubicBezTo>
                    <a:pt x="129851" y="172181"/>
                    <a:pt x="133947" y="168576"/>
                    <a:pt x="136576" y="164034"/>
                  </a:cubicBezTo>
                  <a:cubicBezTo>
                    <a:pt x="143321" y="153138"/>
                    <a:pt x="151106" y="143016"/>
                    <a:pt x="158971" y="132914"/>
                  </a:cubicBezTo>
                  <a:cubicBezTo>
                    <a:pt x="168692" y="119472"/>
                    <a:pt x="177067" y="105541"/>
                    <a:pt x="186645" y="91895"/>
                  </a:cubicBezTo>
                  <a:cubicBezTo>
                    <a:pt x="198647" y="72567"/>
                    <a:pt x="226667" y="40978"/>
                    <a:pt x="221409" y="177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3930924" y="7812936"/>
              <a:ext cx="203681" cy="266124"/>
            </a:xfrm>
            <a:custGeom>
              <a:rect b="b" l="l" r="r" t="t"/>
              <a:pathLst>
                <a:path extrusionOk="0" h="266124" w="203681">
                  <a:moveTo>
                    <a:pt x="147901" y="7223"/>
                  </a:moveTo>
                  <a:cubicBezTo>
                    <a:pt x="138874" y="2477"/>
                    <a:pt x="128889" y="-517"/>
                    <a:pt x="118598" y="74"/>
                  </a:cubicBezTo>
                  <a:cubicBezTo>
                    <a:pt x="117416" y="94"/>
                    <a:pt x="116316" y="522"/>
                    <a:pt x="115460" y="1215"/>
                  </a:cubicBezTo>
                  <a:cubicBezTo>
                    <a:pt x="113483" y="1377"/>
                    <a:pt x="111527" y="1805"/>
                    <a:pt x="109591" y="2274"/>
                  </a:cubicBezTo>
                  <a:cubicBezTo>
                    <a:pt x="84180" y="4188"/>
                    <a:pt x="58829" y="15817"/>
                    <a:pt x="41141" y="34107"/>
                  </a:cubicBezTo>
                  <a:cubicBezTo>
                    <a:pt x="23861" y="53883"/>
                    <a:pt x="12572" y="78364"/>
                    <a:pt x="5134" y="103374"/>
                  </a:cubicBezTo>
                  <a:cubicBezTo>
                    <a:pt x="39" y="122600"/>
                    <a:pt x="-980" y="143171"/>
                    <a:pt x="834" y="162967"/>
                  </a:cubicBezTo>
                  <a:cubicBezTo>
                    <a:pt x="7905" y="210157"/>
                    <a:pt x="41773" y="264454"/>
                    <a:pt x="94165" y="265921"/>
                  </a:cubicBezTo>
                  <a:cubicBezTo>
                    <a:pt x="96040" y="266063"/>
                    <a:pt x="97914" y="266124"/>
                    <a:pt x="99769" y="266124"/>
                  </a:cubicBezTo>
                  <a:cubicBezTo>
                    <a:pt x="118802" y="266124"/>
                    <a:pt x="137896" y="259363"/>
                    <a:pt x="152547" y="247163"/>
                  </a:cubicBezTo>
                  <a:cubicBezTo>
                    <a:pt x="166506" y="234923"/>
                    <a:pt x="174800" y="217794"/>
                    <a:pt x="182666" y="201297"/>
                  </a:cubicBezTo>
                  <a:cubicBezTo>
                    <a:pt x="196971" y="168446"/>
                    <a:pt x="206304" y="132254"/>
                    <a:pt x="203024" y="96225"/>
                  </a:cubicBezTo>
                  <a:cubicBezTo>
                    <a:pt x="199743" y="67712"/>
                    <a:pt x="174209" y="20135"/>
                    <a:pt x="147901" y="7223"/>
                  </a:cubicBezTo>
                  <a:close/>
                  <a:moveTo>
                    <a:pt x="134982" y="188018"/>
                  </a:moveTo>
                  <a:cubicBezTo>
                    <a:pt x="127116" y="196083"/>
                    <a:pt x="119128" y="206450"/>
                    <a:pt x="107003" y="207346"/>
                  </a:cubicBezTo>
                  <a:cubicBezTo>
                    <a:pt x="97507" y="207489"/>
                    <a:pt x="87277" y="205778"/>
                    <a:pt x="80104" y="199057"/>
                  </a:cubicBezTo>
                  <a:cubicBezTo>
                    <a:pt x="70649" y="189851"/>
                    <a:pt x="61417" y="179688"/>
                    <a:pt x="57057" y="167000"/>
                  </a:cubicBezTo>
                  <a:cubicBezTo>
                    <a:pt x="52288" y="153680"/>
                    <a:pt x="54020" y="139240"/>
                    <a:pt x="54306" y="125370"/>
                  </a:cubicBezTo>
                  <a:cubicBezTo>
                    <a:pt x="54509" y="112050"/>
                    <a:pt x="57851" y="99178"/>
                    <a:pt x="63842" y="87508"/>
                  </a:cubicBezTo>
                  <a:cubicBezTo>
                    <a:pt x="64454" y="86673"/>
                    <a:pt x="65024" y="85798"/>
                    <a:pt x="65636" y="84963"/>
                  </a:cubicBezTo>
                  <a:cubicBezTo>
                    <a:pt x="67836" y="81887"/>
                    <a:pt x="70017" y="78791"/>
                    <a:pt x="72197" y="75675"/>
                  </a:cubicBezTo>
                  <a:cubicBezTo>
                    <a:pt x="75682" y="75492"/>
                    <a:pt x="77027" y="70869"/>
                    <a:pt x="79350" y="68669"/>
                  </a:cubicBezTo>
                  <a:cubicBezTo>
                    <a:pt x="82509" y="65248"/>
                    <a:pt x="85749" y="62804"/>
                    <a:pt x="89885" y="60461"/>
                  </a:cubicBezTo>
                  <a:cubicBezTo>
                    <a:pt x="132944" y="41826"/>
                    <a:pt x="149959" y="67040"/>
                    <a:pt x="158355" y="106510"/>
                  </a:cubicBezTo>
                  <a:cubicBezTo>
                    <a:pt x="161269" y="133476"/>
                    <a:pt x="152221" y="166837"/>
                    <a:pt x="134982" y="1880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4165627" y="7765648"/>
              <a:ext cx="165343" cy="258890"/>
            </a:xfrm>
            <a:custGeom>
              <a:rect b="b" l="l" r="r" t="t"/>
              <a:pathLst>
                <a:path extrusionOk="0" h="258890" w="165343">
                  <a:moveTo>
                    <a:pt x="165171" y="28991"/>
                  </a:moveTo>
                  <a:cubicBezTo>
                    <a:pt x="165294" y="20987"/>
                    <a:pt x="160831" y="13574"/>
                    <a:pt x="153902" y="9602"/>
                  </a:cubicBezTo>
                  <a:cubicBezTo>
                    <a:pt x="146566" y="5508"/>
                    <a:pt x="136092" y="804"/>
                    <a:pt x="128410" y="6384"/>
                  </a:cubicBezTo>
                  <a:cubicBezTo>
                    <a:pt x="103406" y="30417"/>
                    <a:pt x="99147" y="89908"/>
                    <a:pt x="89692" y="123167"/>
                  </a:cubicBezTo>
                  <a:cubicBezTo>
                    <a:pt x="85270" y="139542"/>
                    <a:pt x="75447" y="192088"/>
                    <a:pt x="60042" y="198320"/>
                  </a:cubicBezTo>
                  <a:cubicBezTo>
                    <a:pt x="51035" y="187974"/>
                    <a:pt x="53154" y="173554"/>
                    <a:pt x="52380" y="160397"/>
                  </a:cubicBezTo>
                  <a:cubicBezTo>
                    <a:pt x="51727" y="135306"/>
                    <a:pt x="51381" y="110784"/>
                    <a:pt x="54743" y="85733"/>
                  </a:cubicBezTo>
                  <a:cubicBezTo>
                    <a:pt x="56577" y="71761"/>
                    <a:pt x="57331" y="57647"/>
                    <a:pt x="58819" y="43615"/>
                  </a:cubicBezTo>
                  <a:cubicBezTo>
                    <a:pt x="58676" y="33065"/>
                    <a:pt x="63567" y="14327"/>
                    <a:pt x="54743" y="6934"/>
                  </a:cubicBezTo>
                  <a:cubicBezTo>
                    <a:pt x="48508" y="1965"/>
                    <a:pt x="40255" y="437"/>
                    <a:pt x="32450" y="193"/>
                  </a:cubicBezTo>
                  <a:cubicBezTo>
                    <a:pt x="26846" y="-520"/>
                    <a:pt x="20957" y="620"/>
                    <a:pt x="17778" y="5712"/>
                  </a:cubicBezTo>
                  <a:cubicBezTo>
                    <a:pt x="16718" y="7219"/>
                    <a:pt x="15496" y="9134"/>
                    <a:pt x="14742" y="11150"/>
                  </a:cubicBezTo>
                  <a:cubicBezTo>
                    <a:pt x="13335" y="13716"/>
                    <a:pt x="13274" y="20682"/>
                    <a:pt x="12908" y="22168"/>
                  </a:cubicBezTo>
                  <a:cubicBezTo>
                    <a:pt x="11603" y="29297"/>
                    <a:pt x="9382" y="36710"/>
                    <a:pt x="9688" y="43940"/>
                  </a:cubicBezTo>
                  <a:cubicBezTo>
                    <a:pt x="8954" y="47769"/>
                    <a:pt x="8567" y="51619"/>
                    <a:pt x="8302" y="55448"/>
                  </a:cubicBezTo>
                  <a:cubicBezTo>
                    <a:pt x="4430" y="82658"/>
                    <a:pt x="2739" y="110173"/>
                    <a:pt x="864" y="137607"/>
                  </a:cubicBezTo>
                  <a:cubicBezTo>
                    <a:pt x="-1479" y="164145"/>
                    <a:pt x="905" y="190683"/>
                    <a:pt x="8486" y="216243"/>
                  </a:cubicBezTo>
                  <a:cubicBezTo>
                    <a:pt x="10666" y="224878"/>
                    <a:pt x="13234" y="233555"/>
                    <a:pt x="19632" y="240357"/>
                  </a:cubicBezTo>
                  <a:cubicBezTo>
                    <a:pt x="29475" y="250907"/>
                    <a:pt x="43658" y="258728"/>
                    <a:pt x="58289" y="258891"/>
                  </a:cubicBezTo>
                  <a:cubicBezTo>
                    <a:pt x="88102" y="258483"/>
                    <a:pt x="102204" y="236610"/>
                    <a:pt x="118689" y="215632"/>
                  </a:cubicBezTo>
                  <a:cubicBezTo>
                    <a:pt x="138578" y="188972"/>
                    <a:pt x="142470" y="155245"/>
                    <a:pt x="151966" y="124287"/>
                  </a:cubicBezTo>
                  <a:cubicBezTo>
                    <a:pt x="154616" y="113676"/>
                    <a:pt x="156959" y="102963"/>
                    <a:pt x="158406" y="92108"/>
                  </a:cubicBezTo>
                  <a:cubicBezTo>
                    <a:pt x="162196" y="71476"/>
                    <a:pt x="166231" y="50193"/>
                    <a:pt x="165171" y="28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4344500" y="7748683"/>
              <a:ext cx="89097" cy="216161"/>
            </a:xfrm>
            <a:custGeom>
              <a:rect b="b" l="l" r="r" t="t"/>
              <a:pathLst>
                <a:path extrusionOk="0" h="216161" w="89097">
                  <a:moveTo>
                    <a:pt x="79853" y="8482"/>
                  </a:moveTo>
                  <a:cubicBezTo>
                    <a:pt x="70377" y="2127"/>
                    <a:pt x="56093" y="-2761"/>
                    <a:pt x="45048" y="1761"/>
                  </a:cubicBezTo>
                  <a:cubicBezTo>
                    <a:pt x="32515" y="11109"/>
                    <a:pt x="33779" y="28319"/>
                    <a:pt x="29866" y="42189"/>
                  </a:cubicBezTo>
                  <a:cubicBezTo>
                    <a:pt x="27258" y="56629"/>
                    <a:pt x="22123" y="70519"/>
                    <a:pt x="19229" y="84918"/>
                  </a:cubicBezTo>
                  <a:cubicBezTo>
                    <a:pt x="14848" y="105550"/>
                    <a:pt x="11078" y="126222"/>
                    <a:pt x="6493" y="146833"/>
                  </a:cubicBezTo>
                  <a:cubicBezTo>
                    <a:pt x="4068" y="158788"/>
                    <a:pt x="1500" y="170744"/>
                    <a:pt x="502" y="182902"/>
                  </a:cubicBezTo>
                  <a:cubicBezTo>
                    <a:pt x="-1516" y="197587"/>
                    <a:pt x="2234" y="210459"/>
                    <a:pt x="17599" y="215265"/>
                  </a:cubicBezTo>
                  <a:cubicBezTo>
                    <a:pt x="19535" y="215876"/>
                    <a:pt x="21369" y="216161"/>
                    <a:pt x="23080" y="216161"/>
                  </a:cubicBezTo>
                  <a:cubicBezTo>
                    <a:pt x="44497" y="216161"/>
                    <a:pt x="50101" y="172699"/>
                    <a:pt x="55950" y="156935"/>
                  </a:cubicBezTo>
                  <a:cubicBezTo>
                    <a:pt x="63286" y="134165"/>
                    <a:pt x="69990" y="111212"/>
                    <a:pt x="77652" y="88543"/>
                  </a:cubicBezTo>
                  <a:cubicBezTo>
                    <a:pt x="82237" y="70784"/>
                    <a:pt x="99620" y="19093"/>
                    <a:pt x="79853" y="8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4321863" y="7985834"/>
              <a:ext cx="54358" cy="58012"/>
            </a:xfrm>
            <a:custGeom>
              <a:rect b="b" l="l" r="r" t="t"/>
              <a:pathLst>
                <a:path extrusionOk="0" h="58012" w="54358">
                  <a:moveTo>
                    <a:pt x="26175" y="8"/>
                  </a:moveTo>
                  <a:cubicBezTo>
                    <a:pt x="25380" y="48"/>
                    <a:pt x="24484" y="28"/>
                    <a:pt x="23567" y="28"/>
                  </a:cubicBezTo>
                  <a:cubicBezTo>
                    <a:pt x="19899" y="8"/>
                    <a:pt x="15742" y="-33"/>
                    <a:pt x="14723" y="4020"/>
                  </a:cubicBezTo>
                  <a:cubicBezTo>
                    <a:pt x="3617" y="9213"/>
                    <a:pt x="-2252" y="22757"/>
                    <a:pt x="805" y="34488"/>
                  </a:cubicBezTo>
                  <a:cubicBezTo>
                    <a:pt x="4249" y="43857"/>
                    <a:pt x="11177" y="53572"/>
                    <a:pt x="20816" y="57157"/>
                  </a:cubicBezTo>
                  <a:cubicBezTo>
                    <a:pt x="22874" y="57727"/>
                    <a:pt x="24891" y="57992"/>
                    <a:pt x="26848" y="58012"/>
                  </a:cubicBezTo>
                  <a:cubicBezTo>
                    <a:pt x="48530" y="58012"/>
                    <a:pt x="63304" y="25120"/>
                    <a:pt x="48183" y="8725"/>
                  </a:cubicBezTo>
                  <a:cubicBezTo>
                    <a:pt x="42457" y="2940"/>
                    <a:pt x="34286" y="-176"/>
                    <a:pt x="2617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3" name="Google Shape;1463;p35"/>
          <p:cNvGrpSpPr/>
          <p:nvPr/>
        </p:nvGrpSpPr>
        <p:grpSpPr>
          <a:xfrm>
            <a:off x="13588330" y="7071885"/>
            <a:ext cx="1012636" cy="1018323"/>
            <a:chOff x="13588330" y="7071885"/>
            <a:chExt cx="1012636" cy="1018323"/>
          </a:xfrm>
        </p:grpSpPr>
        <p:sp>
          <p:nvSpPr>
            <p:cNvPr id="1464" name="Google Shape;1464;p35"/>
            <p:cNvSpPr/>
            <p:nvPr/>
          </p:nvSpPr>
          <p:spPr>
            <a:xfrm>
              <a:off x="13588330" y="7099829"/>
              <a:ext cx="212062" cy="325439"/>
            </a:xfrm>
            <a:custGeom>
              <a:rect b="b" l="l" r="r" t="t"/>
              <a:pathLst>
                <a:path extrusionOk="0" h="325439" w="212062">
                  <a:moveTo>
                    <a:pt x="26654" y="325379"/>
                  </a:moveTo>
                  <a:cubicBezTo>
                    <a:pt x="-2934" y="322059"/>
                    <a:pt x="346" y="287110"/>
                    <a:pt x="0" y="264951"/>
                  </a:cubicBezTo>
                  <a:cubicBezTo>
                    <a:pt x="448" y="237089"/>
                    <a:pt x="1488" y="209166"/>
                    <a:pt x="3892" y="181406"/>
                  </a:cubicBezTo>
                  <a:cubicBezTo>
                    <a:pt x="7275" y="139879"/>
                    <a:pt x="11310" y="98229"/>
                    <a:pt x="20439" y="57495"/>
                  </a:cubicBezTo>
                  <a:cubicBezTo>
                    <a:pt x="25044" y="42648"/>
                    <a:pt x="18687" y="22953"/>
                    <a:pt x="33318" y="12688"/>
                  </a:cubicBezTo>
                  <a:cubicBezTo>
                    <a:pt x="43038" y="5825"/>
                    <a:pt x="55469" y="11528"/>
                    <a:pt x="65413" y="15153"/>
                  </a:cubicBezTo>
                  <a:cubicBezTo>
                    <a:pt x="73055" y="18025"/>
                    <a:pt x="79107" y="23524"/>
                    <a:pt x="83794" y="30082"/>
                  </a:cubicBezTo>
                  <a:cubicBezTo>
                    <a:pt x="90356" y="39002"/>
                    <a:pt x="96530" y="47516"/>
                    <a:pt x="101991" y="57006"/>
                  </a:cubicBezTo>
                  <a:cubicBezTo>
                    <a:pt x="106678" y="65846"/>
                    <a:pt x="110285" y="75194"/>
                    <a:pt x="114646" y="84176"/>
                  </a:cubicBezTo>
                  <a:cubicBezTo>
                    <a:pt x="129563" y="116355"/>
                    <a:pt x="141362" y="149858"/>
                    <a:pt x="154974" y="182588"/>
                  </a:cubicBezTo>
                  <a:cubicBezTo>
                    <a:pt x="156217" y="157455"/>
                    <a:pt x="156054" y="132302"/>
                    <a:pt x="158031" y="107190"/>
                  </a:cubicBezTo>
                  <a:cubicBezTo>
                    <a:pt x="158479" y="93422"/>
                    <a:pt x="159111" y="79634"/>
                    <a:pt x="161801" y="66070"/>
                  </a:cubicBezTo>
                  <a:cubicBezTo>
                    <a:pt x="165000" y="47740"/>
                    <a:pt x="166610" y="28493"/>
                    <a:pt x="174557" y="11487"/>
                  </a:cubicBezTo>
                  <a:cubicBezTo>
                    <a:pt x="177940" y="5825"/>
                    <a:pt x="183483" y="448"/>
                    <a:pt x="190370" y="0"/>
                  </a:cubicBezTo>
                  <a:cubicBezTo>
                    <a:pt x="198257" y="244"/>
                    <a:pt x="207060" y="4807"/>
                    <a:pt x="209342" y="12790"/>
                  </a:cubicBezTo>
                  <a:cubicBezTo>
                    <a:pt x="213255" y="30652"/>
                    <a:pt x="209526" y="49980"/>
                    <a:pt x="211441" y="67964"/>
                  </a:cubicBezTo>
                  <a:cubicBezTo>
                    <a:pt x="213031" y="88616"/>
                    <a:pt x="211339" y="109390"/>
                    <a:pt x="208975" y="129899"/>
                  </a:cubicBezTo>
                  <a:cubicBezTo>
                    <a:pt x="206815" y="150164"/>
                    <a:pt x="205389" y="170531"/>
                    <a:pt x="203331" y="190816"/>
                  </a:cubicBezTo>
                  <a:cubicBezTo>
                    <a:pt x="201252" y="211183"/>
                    <a:pt x="199296" y="231570"/>
                    <a:pt x="195934" y="251773"/>
                  </a:cubicBezTo>
                  <a:cubicBezTo>
                    <a:pt x="193631" y="265521"/>
                    <a:pt x="194120" y="280694"/>
                    <a:pt x="186111" y="292670"/>
                  </a:cubicBezTo>
                  <a:cubicBezTo>
                    <a:pt x="176615" y="307313"/>
                    <a:pt x="158561" y="302059"/>
                    <a:pt x="145824" y="295053"/>
                  </a:cubicBezTo>
                  <a:cubicBezTo>
                    <a:pt x="129135" y="283016"/>
                    <a:pt x="124896" y="255073"/>
                    <a:pt x="118579" y="236458"/>
                  </a:cubicBezTo>
                  <a:cubicBezTo>
                    <a:pt x="115074" y="226946"/>
                    <a:pt x="111121" y="217578"/>
                    <a:pt x="107921" y="207944"/>
                  </a:cubicBezTo>
                  <a:cubicBezTo>
                    <a:pt x="99770" y="184136"/>
                    <a:pt x="90091" y="160836"/>
                    <a:pt x="81532" y="137170"/>
                  </a:cubicBezTo>
                  <a:cubicBezTo>
                    <a:pt x="77945" y="126050"/>
                    <a:pt x="74828" y="114644"/>
                    <a:pt x="69774" y="104094"/>
                  </a:cubicBezTo>
                  <a:cubicBezTo>
                    <a:pt x="62499" y="150021"/>
                    <a:pt x="60074" y="196396"/>
                    <a:pt x="57506" y="242710"/>
                  </a:cubicBezTo>
                  <a:cubicBezTo>
                    <a:pt x="56915" y="256356"/>
                    <a:pt x="56304" y="269961"/>
                    <a:pt x="55428" y="283586"/>
                  </a:cubicBezTo>
                  <a:cubicBezTo>
                    <a:pt x="55122" y="300735"/>
                    <a:pt x="49213" y="325440"/>
                    <a:pt x="28509" y="325440"/>
                  </a:cubicBezTo>
                  <a:cubicBezTo>
                    <a:pt x="27938" y="325440"/>
                    <a:pt x="27306" y="325419"/>
                    <a:pt x="26654" y="325379"/>
                  </a:cubicBezTo>
                  <a:close/>
                  <a:moveTo>
                    <a:pt x="36130" y="22872"/>
                  </a:moveTo>
                  <a:cubicBezTo>
                    <a:pt x="29629" y="28412"/>
                    <a:pt x="30057" y="36701"/>
                    <a:pt x="28916" y="44359"/>
                  </a:cubicBezTo>
                  <a:cubicBezTo>
                    <a:pt x="27857" y="51161"/>
                    <a:pt x="26695" y="57923"/>
                    <a:pt x="25513" y="64705"/>
                  </a:cubicBezTo>
                  <a:cubicBezTo>
                    <a:pt x="18157" y="105907"/>
                    <a:pt x="15182" y="147720"/>
                    <a:pt x="12288" y="189431"/>
                  </a:cubicBezTo>
                  <a:cubicBezTo>
                    <a:pt x="10719" y="211162"/>
                    <a:pt x="10454" y="232955"/>
                    <a:pt x="9822" y="254727"/>
                  </a:cubicBezTo>
                  <a:cubicBezTo>
                    <a:pt x="9618" y="266132"/>
                    <a:pt x="9843" y="277537"/>
                    <a:pt x="10413" y="288922"/>
                  </a:cubicBezTo>
                  <a:cubicBezTo>
                    <a:pt x="10923" y="300878"/>
                    <a:pt x="14631" y="315623"/>
                    <a:pt x="29303" y="315419"/>
                  </a:cubicBezTo>
                  <a:cubicBezTo>
                    <a:pt x="43853" y="313199"/>
                    <a:pt x="44240" y="294768"/>
                    <a:pt x="45422" y="283220"/>
                  </a:cubicBezTo>
                  <a:cubicBezTo>
                    <a:pt x="46217" y="269818"/>
                    <a:pt x="46890" y="256417"/>
                    <a:pt x="47440" y="242995"/>
                  </a:cubicBezTo>
                  <a:cubicBezTo>
                    <a:pt x="49824" y="202812"/>
                    <a:pt x="51475" y="162506"/>
                    <a:pt x="57038" y="122608"/>
                  </a:cubicBezTo>
                  <a:cubicBezTo>
                    <a:pt x="58892" y="112506"/>
                    <a:pt x="58444" y="101406"/>
                    <a:pt x="62927" y="92058"/>
                  </a:cubicBezTo>
                  <a:cubicBezTo>
                    <a:pt x="68307" y="86131"/>
                    <a:pt x="75806" y="93259"/>
                    <a:pt x="78333" y="98595"/>
                  </a:cubicBezTo>
                  <a:cubicBezTo>
                    <a:pt x="84711" y="111223"/>
                    <a:pt x="88053" y="125072"/>
                    <a:pt x="92618" y="138392"/>
                  </a:cubicBezTo>
                  <a:cubicBezTo>
                    <a:pt x="103662" y="165989"/>
                    <a:pt x="113546" y="194013"/>
                    <a:pt x="123816" y="221895"/>
                  </a:cubicBezTo>
                  <a:cubicBezTo>
                    <a:pt x="133536" y="242690"/>
                    <a:pt x="134005" y="268983"/>
                    <a:pt x="150491" y="286030"/>
                  </a:cubicBezTo>
                  <a:cubicBezTo>
                    <a:pt x="161760" y="291875"/>
                    <a:pt x="175372" y="297415"/>
                    <a:pt x="180711" y="281366"/>
                  </a:cubicBezTo>
                  <a:cubicBezTo>
                    <a:pt x="189637" y="239248"/>
                    <a:pt x="192490" y="195867"/>
                    <a:pt x="196708" y="153036"/>
                  </a:cubicBezTo>
                  <a:cubicBezTo>
                    <a:pt x="198542" y="128738"/>
                    <a:pt x="202414" y="104563"/>
                    <a:pt x="202047" y="80163"/>
                  </a:cubicBezTo>
                  <a:cubicBezTo>
                    <a:pt x="200498" y="61263"/>
                    <a:pt x="201110" y="42587"/>
                    <a:pt x="200845" y="23849"/>
                  </a:cubicBezTo>
                  <a:cubicBezTo>
                    <a:pt x="200335" y="20183"/>
                    <a:pt x="200824" y="15743"/>
                    <a:pt x="197992" y="12994"/>
                  </a:cubicBezTo>
                  <a:cubicBezTo>
                    <a:pt x="192041" y="8656"/>
                    <a:pt x="188007" y="9471"/>
                    <a:pt x="183870" y="15560"/>
                  </a:cubicBezTo>
                  <a:cubicBezTo>
                    <a:pt x="179203" y="23890"/>
                    <a:pt x="178083" y="33727"/>
                    <a:pt x="175800" y="42892"/>
                  </a:cubicBezTo>
                  <a:cubicBezTo>
                    <a:pt x="173273" y="58554"/>
                    <a:pt x="170176" y="74176"/>
                    <a:pt x="168851" y="90021"/>
                  </a:cubicBezTo>
                  <a:cubicBezTo>
                    <a:pt x="168199" y="110367"/>
                    <a:pt x="166406" y="130673"/>
                    <a:pt x="166019" y="151040"/>
                  </a:cubicBezTo>
                  <a:cubicBezTo>
                    <a:pt x="165835" y="170164"/>
                    <a:pt x="165367" y="189431"/>
                    <a:pt x="162718" y="208392"/>
                  </a:cubicBezTo>
                  <a:cubicBezTo>
                    <a:pt x="161780" y="212547"/>
                    <a:pt x="156217" y="214156"/>
                    <a:pt x="153548" y="210653"/>
                  </a:cubicBezTo>
                  <a:cubicBezTo>
                    <a:pt x="152040" y="208779"/>
                    <a:pt x="151734" y="206233"/>
                    <a:pt x="151204" y="203932"/>
                  </a:cubicBezTo>
                  <a:cubicBezTo>
                    <a:pt x="148596" y="193158"/>
                    <a:pt x="144377" y="182852"/>
                    <a:pt x="140200" y="172608"/>
                  </a:cubicBezTo>
                  <a:cubicBezTo>
                    <a:pt x="127260" y="142160"/>
                    <a:pt x="116643" y="110775"/>
                    <a:pt x="102073" y="81019"/>
                  </a:cubicBezTo>
                  <a:cubicBezTo>
                    <a:pt x="96632" y="67638"/>
                    <a:pt x="89663" y="54949"/>
                    <a:pt x="81124" y="43503"/>
                  </a:cubicBezTo>
                  <a:cubicBezTo>
                    <a:pt x="74889" y="34053"/>
                    <a:pt x="67920" y="25438"/>
                    <a:pt x="56467" y="22505"/>
                  </a:cubicBezTo>
                  <a:cubicBezTo>
                    <a:pt x="52595" y="21304"/>
                    <a:pt x="48235" y="19654"/>
                    <a:pt x="44139" y="19654"/>
                  </a:cubicBezTo>
                  <a:cubicBezTo>
                    <a:pt x="41245" y="19634"/>
                    <a:pt x="38494" y="20469"/>
                    <a:pt x="36130" y="22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13825364" y="7071885"/>
              <a:ext cx="63733" cy="280633"/>
            </a:xfrm>
            <a:custGeom>
              <a:rect b="b" l="l" r="r" t="t"/>
              <a:pathLst>
                <a:path extrusionOk="0" h="280633" w="63733">
                  <a:moveTo>
                    <a:pt x="17751" y="279819"/>
                  </a:moveTo>
                  <a:cubicBezTo>
                    <a:pt x="1408" y="277619"/>
                    <a:pt x="-59" y="258353"/>
                    <a:pt x="2" y="245114"/>
                  </a:cubicBezTo>
                  <a:cubicBezTo>
                    <a:pt x="22" y="232711"/>
                    <a:pt x="165" y="220287"/>
                    <a:pt x="185" y="207884"/>
                  </a:cubicBezTo>
                  <a:cubicBezTo>
                    <a:pt x="144" y="189594"/>
                    <a:pt x="470" y="171326"/>
                    <a:pt x="1347" y="153057"/>
                  </a:cubicBezTo>
                  <a:cubicBezTo>
                    <a:pt x="2855" y="115867"/>
                    <a:pt x="4240" y="78351"/>
                    <a:pt x="12065" y="41834"/>
                  </a:cubicBezTo>
                  <a:cubicBezTo>
                    <a:pt x="15978" y="21976"/>
                    <a:pt x="20135" y="-5967"/>
                    <a:pt x="47340" y="1182"/>
                  </a:cubicBezTo>
                  <a:cubicBezTo>
                    <a:pt x="50783" y="-1792"/>
                    <a:pt x="54961" y="1487"/>
                    <a:pt x="57671" y="3972"/>
                  </a:cubicBezTo>
                  <a:cubicBezTo>
                    <a:pt x="67269" y="15072"/>
                    <a:pt x="62480" y="38209"/>
                    <a:pt x="62929" y="52343"/>
                  </a:cubicBezTo>
                  <a:cubicBezTo>
                    <a:pt x="62256" y="82791"/>
                    <a:pt x="60524" y="113199"/>
                    <a:pt x="60524" y="143668"/>
                  </a:cubicBezTo>
                  <a:cubicBezTo>
                    <a:pt x="59668" y="165969"/>
                    <a:pt x="58120" y="188250"/>
                    <a:pt x="56306" y="210491"/>
                  </a:cubicBezTo>
                  <a:cubicBezTo>
                    <a:pt x="55409" y="222955"/>
                    <a:pt x="54207" y="235440"/>
                    <a:pt x="51599" y="247680"/>
                  </a:cubicBezTo>
                  <a:cubicBezTo>
                    <a:pt x="48807" y="264157"/>
                    <a:pt x="41817" y="280634"/>
                    <a:pt x="24618" y="280634"/>
                  </a:cubicBezTo>
                  <a:cubicBezTo>
                    <a:pt x="22458" y="280593"/>
                    <a:pt x="20196" y="280349"/>
                    <a:pt x="17751" y="279819"/>
                  </a:cubicBezTo>
                  <a:close/>
                  <a:moveTo>
                    <a:pt x="26330" y="19125"/>
                  </a:moveTo>
                  <a:cubicBezTo>
                    <a:pt x="23029" y="29125"/>
                    <a:pt x="21704" y="39634"/>
                    <a:pt x="19687" y="49920"/>
                  </a:cubicBezTo>
                  <a:cubicBezTo>
                    <a:pt x="12677" y="88800"/>
                    <a:pt x="12269" y="128494"/>
                    <a:pt x="10659" y="167822"/>
                  </a:cubicBezTo>
                  <a:cubicBezTo>
                    <a:pt x="10007" y="186458"/>
                    <a:pt x="10272" y="205094"/>
                    <a:pt x="10170" y="223749"/>
                  </a:cubicBezTo>
                  <a:cubicBezTo>
                    <a:pt x="10394" y="235359"/>
                    <a:pt x="9131" y="247130"/>
                    <a:pt x="11067" y="258617"/>
                  </a:cubicBezTo>
                  <a:cubicBezTo>
                    <a:pt x="12493" y="267497"/>
                    <a:pt x="15774" y="270634"/>
                    <a:pt x="25067" y="270410"/>
                  </a:cubicBezTo>
                  <a:cubicBezTo>
                    <a:pt x="37599" y="269860"/>
                    <a:pt x="39372" y="254788"/>
                    <a:pt x="41756" y="245297"/>
                  </a:cubicBezTo>
                  <a:cubicBezTo>
                    <a:pt x="44181" y="233200"/>
                    <a:pt x="45506" y="220898"/>
                    <a:pt x="46300" y="208576"/>
                  </a:cubicBezTo>
                  <a:cubicBezTo>
                    <a:pt x="48420" y="180939"/>
                    <a:pt x="50682" y="153321"/>
                    <a:pt x="50580" y="125582"/>
                  </a:cubicBezTo>
                  <a:cubicBezTo>
                    <a:pt x="50824" y="101203"/>
                    <a:pt x="52393" y="76844"/>
                    <a:pt x="52801" y="52465"/>
                  </a:cubicBezTo>
                  <a:cubicBezTo>
                    <a:pt x="53168" y="44278"/>
                    <a:pt x="53290" y="36070"/>
                    <a:pt x="53371" y="27862"/>
                  </a:cubicBezTo>
                  <a:cubicBezTo>
                    <a:pt x="53453" y="22445"/>
                    <a:pt x="53555" y="16803"/>
                    <a:pt x="51110" y="11834"/>
                  </a:cubicBezTo>
                  <a:cubicBezTo>
                    <a:pt x="49459" y="9492"/>
                    <a:pt x="45689" y="8819"/>
                    <a:pt x="45567" y="5439"/>
                  </a:cubicBezTo>
                  <a:cubicBezTo>
                    <a:pt x="45485" y="5439"/>
                    <a:pt x="45383" y="5439"/>
                    <a:pt x="45281" y="5439"/>
                  </a:cubicBezTo>
                  <a:cubicBezTo>
                    <a:pt x="35520" y="5479"/>
                    <a:pt x="29264" y="9553"/>
                    <a:pt x="26330" y="19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13906100" y="7124151"/>
              <a:ext cx="146149" cy="259692"/>
            </a:xfrm>
            <a:custGeom>
              <a:rect b="b" l="l" r="r" t="t"/>
              <a:pathLst>
                <a:path extrusionOk="0" h="259692" w="146149">
                  <a:moveTo>
                    <a:pt x="84102" y="258979"/>
                  </a:moveTo>
                  <a:cubicBezTo>
                    <a:pt x="57101" y="257044"/>
                    <a:pt x="35888" y="237818"/>
                    <a:pt x="21216" y="216433"/>
                  </a:cubicBezTo>
                  <a:cubicBezTo>
                    <a:pt x="13615" y="205618"/>
                    <a:pt x="10578" y="192543"/>
                    <a:pt x="6870" y="180058"/>
                  </a:cubicBezTo>
                  <a:cubicBezTo>
                    <a:pt x="1184" y="160159"/>
                    <a:pt x="-202" y="139385"/>
                    <a:pt x="23" y="119039"/>
                  </a:cubicBezTo>
                  <a:cubicBezTo>
                    <a:pt x="63" y="96310"/>
                    <a:pt x="2835" y="73031"/>
                    <a:pt x="13187" y="52521"/>
                  </a:cubicBezTo>
                  <a:cubicBezTo>
                    <a:pt x="34848" y="9649"/>
                    <a:pt x="77764" y="-10371"/>
                    <a:pt x="123961" y="5311"/>
                  </a:cubicBezTo>
                  <a:cubicBezTo>
                    <a:pt x="125632" y="-1328"/>
                    <a:pt x="133926" y="1890"/>
                    <a:pt x="137553" y="5087"/>
                  </a:cubicBezTo>
                  <a:cubicBezTo>
                    <a:pt x="150941" y="14313"/>
                    <a:pt x="147925" y="40057"/>
                    <a:pt x="133804" y="47165"/>
                  </a:cubicBezTo>
                  <a:cubicBezTo>
                    <a:pt x="121923" y="52114"/>
                    <a:pt x="108372" y="50362"/>
                    <a:pt x="95921" y="53295"/>
                  </a:cubicBezTo>
                  <a:cubicBezTo>
                    <a:pt x="68880" y="60668"/>
                    <a:pt x="56510" y="71177"/>
                    <a:pt x="53739" y="100179"/>
                  </a:cubicBezTo>
                  <a:cubicBezTo>
                    <a:pt x="51925" y="124945"/>
                    <a:pt x="59771" y="167430"/>
                    <a:pt x="84204" y="179304"/>
                  </a:cubicBezTo>
                  <a:cubicBezTo>
                    <a:pt x="95676" y="184620"/>
                    <a:pt x="107598" y="188917"/>
                    <a:pt x="119600" y="192868"/>
                  </a:cubicBezTo>
                  <a:cubicBezTo>
                    <a:pt x="128852" y="195679"/>
                    <a:pt x="139570" y="198815"/>
                    <a:pt x="143565" y="208632"/>
                  </a:cubicBezTo>
                  <a:cubicBezTo>
                    <a:pt x="148578" y="220567"/>
                    <a:pt x="144950" y="235190"/>
                    <a:pt x="138022" y="245659"/>
                  </a:cubicBezTo>
                  <a:cubicBezTo>
                    <a:pt x="129667" y="257390"/>
                    <a:pt x="115769" y="259692"/>
                    <a:pt x="101933" y="259692"/>
                  </a:cubicBezTo>
                  <a:cubicBezTo>
                    <a:pt x="95799" y="259712"/>
                    <a:pt x="89706" y="259264"/>
                    <a:pt x="84102" y="258979"/>
                  </a:cubicBezTo>
                  <a:close/>
                  <a:moveTo>
                    <a:pt x="69919" y="11543"/>
                  </a:moveTo>
                  <a:cubicBezTo>
                    <a:pt x="25332" y="28896"/>
                    <a:pt x="8561" y="75149"/>
                    <a:pt x="9926" y="119915"/>
                  </a:cubicBezTo>
                  <a:cubicBezTo>
                    <a:pt x="9722" y="140791"/>
                    <a:pt x="11455" y="161443"/>
                    <a:pt x="17649" y="181382"/>
                  </a:cubicBezTo>
                  <a:cubicBezTo>
                    <a:pt x="20645" y="191463"/>
                    <a:pt x="23355" y="201870"/>
                    <a:pt x="29387" y="210649"/>
                  </a:cubicBezTo>
                  <a:cubicBezTo>
                    <a:pt x="46443" y="235150"/>
                    <a:pt x="66618" y="250914"/>
                    <a:pt x="97755" y="249549"/>
                  </a:cubicBezTo>
                  <a:cubicBezTo>
                    <a:pt x="108352" y="249529"/>
                    <a:pt x="120945" y="250017"/>
                    <a:pt x="128424" y="241504"/>
                  </a:cubicBezTo>
                  <a:cubicBezTo>
                    <a:pt x="134700" y="233541"/>
                    <a:pt x="138694" y="219976"/>
                    <a:pt x="133213" y="210730"/>
                  </a:cubicBezTo>
                  <a:cubicBezTo>
                    <a:pt x="131154" y="207879"/>
                    <a:pt x="127874" y="206270"/>
                    <a:pt x="124654" y="205150"/>
                  </a:cubicBezTo>
                  <a:cubicBezTo>
                    <a:pt x="112998" y="201341"/>
                    <a:pt x="101342" y="197512"/>
                    <a:pt x="90011" y="192828"/>
                  </a:cubicBezTo>
                  <a:cubicBezTo>
                    <a:pt x="70184" y="186473"/>
                    <a:pt x="56836" y="171178"/>
                    <a:pt x="51049" y="151442"/>
                  </a:cubicBezTo>
                  <a:cubicBezTo>
                    <a:pt x="43591" y="130078"/>
                    <a:pt x="40391" y="106269"/>
                    <a:pt x="46342" y="84151"/>
                  </a:cubicBezTo>
                  <a:cubicBezTo>
                    <a:pt x="50580" y="68020"/>
                    <a:pt x="62073" y="53825"/>
                    <a:pt x="78335" y="48876"/>
                  </a:cubicBezTo>
                  <a:cubicBezTo>
                    <a:pt x="92824" y="41788"/>
                    <a:pt x="109004" y="41564"/>
                    <a:pt x="124654" y="39650"/>
                  </a:cubicBezTo>
                  <a:cubicBezTo>
                    <a:pt x="135169" y="38631"/>
                    <a:pt x="137838" y="25189"/>
                    <a:pt x="134802" y="16818"/>
                  </a:cubicBezTo>
                  <a:cubicBezTo>
                    <a:pt x="132622" y="12603"/>
                    <a:pt x="128424" y="12073"/>
                    <a:pt x="125204" y="9609"/>
                  </a:cubicBezTo>
                  <a:cubicBezTo>
                    <a:pt x="115586" y="8407"/>
                    <a:pt x="105845" y="7083"/>
                    <a:pt x="96206" y="7083"/>
                  </a:cubicBezTo>
                  <a:cubicBezTo>
                    <a:pt x="87281" y="7083"/>
                    <a:pt x="78457" y="8203"/>
                    <a:pt x="69919" y="1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13980292" y="7122902"/>
              <a:ext cx="63073" cy="12222"/>
            </a:xfrm>
            <a:custGeom>
              <a:rect b="b" l="l" r="r" t="t"/>
              <a:pathLst>
                <a:path extrusionOk="0" h="12222" w="63073">
                  <a:moveTo>
                    <a:pt x="61548" y="11347"/>
                  </a:moveTo>
                  <a:cubicBezTo>
                    <a:pt x="61609" y="11204"/>
                    <a:pt x="61690" y="11041"/>
                    <a:pt x="61731" y="10980"/>
                  </a:cubicBezTo>
                  <a:cubicBezTo>
                    <a:pt x="61751" y="10919"/>
                    <a:pt x="61792" y="10858"/>
                    <a:pt x="61812" y="10797"/>
                  </a:cubicBezTo>
                  <a:cubicBezTo>
                    <a:pt x="56209" y="8516"/>
                    <a:pt x="50054" y="6113"/>
                    <a:pt x="44063" y="5583"/>
                  </a:cubicBezTo>
                  <a:cubicBezTo>
                    <a:pt x="33772" y="5318"/>
                    <a:pt x="24052" y="7111"/>
                    <a:pt x="13884" y="7823"/>
                  </a:cubicBezTo>
                  <a:cubicBezTo>
                    <a:pt x="10236" y="8271"/>
                    <a:pt x="6609" y="8964"/>
                    <a:pt x="2981" y="9575"/>
                  </a:cubicBezTo>
                  <a:cubicBezTo>
                    <a:pt x="1698" y="9819"/>
                    <a:pt x="414" y="8882"/>
                    <a:pt x="88" y="7681"/>
                  </a:cubicBezTo>
                  <a:cubicBezTo>
                    <a:pt x="-279" y="6337"/>
                    <a:pt x="536" y="4748"/>
                    <a:pt x="1922" y="4443"/>
                  </a:cubicBezTo>
                  <a:cubicBezTo>
                    <a:pt x="6140" y="3506"/>
                    <a:pt x="10134" y="2630"/>
                    <a:pt x="14373" y="2060"/>
                  </a:cubicBezTo>
                  <a:cubicBezTo>
                    <a:pt x="25744" y="1123"/>
                    <a:pt x="37441" y="-1505"/>
                    <a:pt x="48730" y="1164"/>
                  </a:cubicBezTo>
                  <a:cubicBezTo>
                    <a:pt x="51624" y="1449"/>
                    <a:pt x="66887" y="8944"/>
                    <a:pt x="62179" y="12223"/>
                  </a:cubicBezTo>
                  <a:cubicBezTo>
                    <a:pt x="61751" y="12202"/>
                    <a:pt x="61323" y="11836"/>
                    <a:pt x="61548" y="113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14070526" y="7100185"/>
              <a:ext cx="132207" cy="284614"/>
            </a:xfrm>
            <a:custGeom>
              <a:rect b="b" l="l" r="r" t="t"/>
              <a:pathLst>
                <a:path extrusionOk="0" h="284614" w="132207">
                  <a:moveTo>
                    <a:pt x="41760" y="271743"/>
                  </a:moveTo>
                  <a:cubicBezTo>
                    <a:pt x="34832" y="267445"/>
                    <a:pt x="27801" y="263005"/>
                    <a:pt x="22646" y="256549"/>
                  </a:cubicBezTo>
                  <a:cubicBezTo>
                    <a:pt x="17735" y="250317"/>
                    <a:pt x="14005" y="243189"/>
                    <a:pt x="10908" y="235918"/>
                  </a:cubicBezTo>
                  <a:cubicBezTo>
                    <a:pt x="3674" y="217404"/>
                    <a:pt x="-1278" y="197567"/>
                    <a:pt x="291" y="177587"/>
                  </a:cubicBezTo>
                  <a:cubicBezTo>
                    <a:pt x="-137" y="152577"/>
                    <a:pt x="10500" y="128402"/>
                    <a:pt x="34669" y="118422"/>
                  </a:cubicBezTo>
                  <a:cubicBezTo>
                    <a:pt x="16145" y="108076"/>
                    <a:pt x="10826" y="93289"/>
                    <a:pt x="12538" y="72862"/>
                  </a:cubicBezTo>
                  <a:cubicBezTo>
                    <a:pt x="12946" y="57363"/>
                    <a:pt x="15350" y="41578"/>
                    <a:pt x="22544" y="27688"/>
                  </a:cubicBezTo>
                  <a:cubicBezTo>
                    <a:pt x="29003" y="12637"/>
                    <a:pt x="45021" y="5081"/>
                    <a:pt x="60161" y="1537"/>
                  </a:cubicBezTo>
                  <a:cubicBezTo>
                    <a:pt x="67640" y="30"/>
                    <a:pt x="75261" y="-255"/>
                    <a:pt x="82862" y="193"/>
                  </a:cubicBezTo>
                  <a:cubicBezTo>
                    <a:pt x="90810" y="621"/>
                    <a:pt x="98940" y="376"/>
                    <a:pt x="106643" y="2596"/>
                  </a:cubicBezTo>
                  <a:cubicBezTo>
                    <a:pt x="110963" y="-907"/>
                    <a:pt x="116262" y="4022"/>
                    <a:pt x="120113" y="6222"/>
                  </a:cubicBezTo>
                  <a:cubicBezTo>
                    <a:pt x="135967" y="14613"/>
                    <a:pt x="136640" y="34531"/>
                    <a:pt x="119726" y="41741"/>
                  </a:cubicBezTo>
                  <a:cubicBezTo>
                    <a:pt x="111616" y="44470"/>
                    <a:pt x="103036" y="41680"/>
                    <a:pt x="94824" y="40866"/>
                  </a:cubicBezTo>
                  <a:cubicBezTo>
                    <a:pt x="83698" y="40173"/>
                    <a:pt x="70758" y="43982"/>
                    <a:pt x="65745" y="54796"/>
                  </a:cubicBezTo>
                  <a:cubicBezTo>
                    <a:pt x="61812" y="62597"/>
                    <a:pt x="62810" y="72739"/>
                    <a:pt x="68068" y="79685"/>
                  </a:cubicBezTo>
                  <a:cubicBezTo>
                    <a:pt x="78685" y="89562"/>
                    <a:pt x="102303" y="89603"/>
                    <a:pt x="105115" y="106385"/>
                  </a:cubicBezTo>
                  <a:cubicBezTo>
                    <a:pt x="104809" y="118483"/>
                    <a:pt x="105319" y="132801"/>
                    <a:pt x="96760" y="142373"/>
                  </a:cubicBezTo>
                  <a:cubicBezTo>
                    <a:pt x="94498" y="144491"/>
                    <a:pt x="91503" y="145123"/>
                    <a:pt x="88527" y="145571"/>
                  </a:cubicBezTo>
                  <a:cubicBezTo>
                    <a:pt x="78501" y="147546"/>
                    <a:pt x="68639" y="148300"/>
                    <a:pt x="60854" y="155225"/>
                  </a:cubicBezTo>
                  <a:cubicBezTo>
                    <a:pt x="42657" y="169481"/>
                    <a:pt x="45082" y="193799"/>
                    <a:pt x="59489" y="209889"/>
                  </a:cubicBezTo>
                  <a:cubicBezTo>
                    <a:pt x="71002" y="223575"/>
                    <a:pt x="87957" y="230235"/>
                    <a:pt x="104035" y="236936"/>
                  </a:cubicBezTo>
                  <a:cubicBezTo>
                    <a:pt x="118850" y="242781"/>
                    <a:pt x="129996" y="254370"/>
                    <a:pt x="118972" y="269889"/>
                  </a:cubicBezTo>
                  <a:cubicBezTo>
                    <a:pt x="112410" y="280602"/>
                    <a:pt x="98839" y="284757"/>
                    <a:pt x="86856" y="284594"/>
                  </a:cubicBezTo>
                  <a:cubicBezTo>
                    <a:pt x="86245" y="284614"/>
                    <a:pt x="85634" y="284614"/>
                    <a:pt x="85022" y="284614"/>
                  </a:cubicBezTo>
                  <a:cubicBezTo>
                    <a:pt x="69617" y="284635"/>
                    <a:pt x="54619" y="280317"/>
                    <a:pt x="41760" y="271743"/>
                  </a:cubicBezTo>
                  <a:close/>
                  <a:moveTo>
                    <a:pt x="58103" y="11863"/>
                  </a:moveTo>
                  <a:cubicBezTo>
                    <a:pt x="47853" y="15672"/>
                    <a:pt x="36482" y="20621"/>
                    <a:pt x="31938" y="31293"/>
                  </a:cubicBezTo>
                  <a:cubicBezTo>
                    <a:pt x="23461" y="47668"/>
                    <a:pt x="22136" y="66548"/>
                    <a:pt x="22605" y="84674"/>
                  </a:cubicBezTo>
                  <a:cubicBezTo>
                    <a:pt x="22544" y="96833"/>
                    <a:pt x="31795" y="105489"/>
                    <a:pt x="41740" y="110968"/>
                  </a:cubicBezTo>
                  <a:cubicBezTo>
                    <a:pt x="43492" y="112068"/>
                    <a:pt x="45347" y="112964"/>
                    <a:pt x="46855" y="114369"/>
                  </a:cubicBezTo>
                  <a:cubicBezTo>
                    <a:pt x="50054" y="117302"/>
                    <a:pt x="48831" y="122638"/>
                    <a:pt x="45041" y="124451"/>
                  </a:cubicBezTo>
                  <a:cubicBezTo>
                    <a:pt x="31164" y="130561"/>
                    <a:pt x="17959" y="139502"/>
                    <a:pt x="13598" y="154899"/>
                  </a:cubicBezTo>
                  <a:cubicBezTo>
                    <a:pt x="8524" y="174064"/>
                    <a:pt x="8829" y="194940"/>
                    <a:pt x="14372" y="213962"/>
                  </a:cubicBezTo>
                  <a:cubicBezTo>
                    <a:pt x="18142" y="228423"/>
                    <a:pt x="23440" y="243555"/>
                    <a:pt x="34322" y="254248"/>
                  </a:cubicBezTo>
                  <a:cubicBezTo>
                    <a:pt x="50889" y="267792"/>
                    <a:pt x="68965" y="275857"/>
                    <a:pt x="90667" y="274472"/>
                  </a:cubicBezTo>
                  <a:cubicBezTo>
                    <a:pt x="100754" y="273678"/>
                    <a:pt x="113205" y="267547"/>
                    <a:pt x="113225" y="256121"/>
                  </a:cubicBezTo>
                  <a:cubicBezTo>
                    <a:pt x="111534" y="251946"/>
                    <a:pt x="106969" y="249808"/>
                    <a:pt x="103281" y="247690"/>
                  </a:cubicBezTo>
                  <a:cubicBezTo>
                    <a:pt x="96679" y="244614"/>
                    <a:pt x="89852" y="242028"/>
                    <a:pt x="83250" y="238973"/>
                  </a:cubicBezTo>
                  <a:cubicBezTo>
                    <a:pt x="65521" y="231050"/>
                    <a:pt x="48811" y="218076"/>
                    <a:pt x="41454" y="199604"/>
                  </a:cubicBezTo>
                  <a:cubicBezTo>
                    <a:pt x="31612" y="177037"/>
                    <a:pt x="41760" y="152292"/>
                    <a:pt x="63544" y="141579"/>
                  </a:cubicBezTo>
                  <a:cubicBezTo>
                    <a:pt x="69087" y="138870"/>
                    <a:pt x="75221" y="137831"/>
                    <a:pt x="81232" y="136711"/>
                  </a:cubicBezTo>
                  <a:cubicBezTo>
                    <a:pt x="84370" y="135550"/>
                    <a:pt x="89669" y="136711"/>
                    <a:pt x="91156" y="133208"/>
                  </a:cubicBezTo>
                  <a:cubicBezTo>
                    <a:pt x="94233" y="126630"/>
                    <a:pt x="94743" y="119298"/>
                    <a:pt x="94967" y="112149"/>
                  </a:cubicBezTo>
                  <a:cubicBezTo>
                    <a:pt x="94926" y="109440"/>
                    <a:pt x="95863" y="106263"/>
                    <a:pt x="93214" y="104491"/>
                  </a:cubicBezTo>
                  <a:cubicBezTo>
                    <a:pt x="83779" y="97220"/>
                    <a:pt x="71023" y="95632"/>
                    <a:pt x="61914" y="87852"/>
                  </a:cubicBezTo>
                  <a:cubicBezTo>
                    <a:pt x="54394" y="80438"/>
                    <a:pt x="52092" y="68727"/>
                    <a:pt x="53844" y="58564"/>
                  </a:cubicBezTo>
                  <a:cubicBezTo>
                    <a:pt x="60385" y="31354"/>
                    <a:pt x="86490" y="28014"/>
                    <a:pt x="110148" y="32780"/>
                  </a:cubicBezTo>
                  <a:cubicBezTo>
                    <a:pt x="117383" y="34491"/>
                    <a:pt x="125065" y="27138"/>
                    <a:pt x="120989" y="20132"/>
                  </a:cubicBezTo>
                  <a:cubicBezTo>
                    <a:pt x="118198" y="16588"/>
                    <a:pt x="114061" y="14348"/>
                    <a:pt x="110250" y="12006"/>
                  </a:cubicBezTo>
                  <a:cubicBezTo>
                    <a:pt x="108722" y="11212"/>
                    <a:pt x="106766" y="10784"/>
                    <a:pt x="105808" y="9216"/>
                  </a:cubicBezTo>
                  <a:cubicBezTo>
                    <a:pt x="99430" y="8931"/>
                    <a:pt x="92909" y="8605"/>
                    <a:pt x="86408" y="8605"/>
                  </a:cubicBezTo>
                  <a:cubicBezTo>
                    <a:pt x="76851" y="8584"/>
                    <a:pt x="67273" y="9297"/>
                    <a:pt x="58103" y="118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14256561" y="7150085"/>
              <a:ext cx="169849" cy="265957"/>
            </a:xfrm>
            <a:custGeom>
              <a:rect b="b" l="l" r="r" t="t"/>
              <a:pathLst>
                <a:path extrusionOk="0" h="265957" w="169849">
                  <a:moveTo>
                    <a:pt x="69367" y="265795"/>
                  </a:moveTo>
                  <a:cubicBezTo>
                    <a:pt x="56835" y="266304"/>
                    <a:pt x="54124" y="253269"/>
                    <a:pt x="54695" y="243249"/>
                  </a:cubicBezTo>
                  <a:cubicBezTo>
                    <a:pt x="54837" y="226894"/>
                    <a:pt x="56345" y="210621"/>
                    <a:pt x="58241" y="194369"/>
                  </a:cubicBezTo>
                  <a:cubicBezTo>
                    <a:pt x="60808" y="168544"/>
                    <a:pt x="62683" y="142658"/>
                    <a:pt x="65679" y="116873"/>
                  </a:cubicBezTo>
                  <a:cubicBezTo>
                    <a:pt x="68042" y="95549"/>
                    <a:pt x="70325" y="74205"/>
                    <a:pt x="71649" y="52800"/>
                  </a:cubicBezTo>
                  <a:cubicBezTo>
                    <a:pt x="71792" y="49093"/>
                    <a:pt x="53880" y="48950"/>
                    <a:pt x="50293" y="47769"/>
                  </a:cubicBezTo>
                  <a:cubicBezTo>
                    <a:pt x="40675" y="46425"/>
                    <a:pt x="31199" y="44185"/>
                    <a:pt x="22009" y="41150"/>
                  </a:cubicBezTo>
                  <a:cubicBezTo>
                    <a:pt x="15610" y="39134"/>
                    <a:pt x="8743" y="36812"/>
                    <a:pt x="4830" y="30987"/>
                  </a:cubicBezTo>
                  <a:cubicBezTo>
                    <a:pt x="1386" y="25854"/>
                    <a:pt x="-1018" y="19154"/>
                    <a:pt x="428" y="12962"/>
                  </a:cubicBezTo>
                  <a:cubicBezTo>
                    <a:pt x="2589" y="6282"/>
                    <a:pt x="8172" y="722"/>
                    <a:pt x="15467" y="396"/>
                  </a:cubicBezTo>
                  <a:cubicBezTo>
                    <a:pt x="16364" y="396"/>
                    <a:pt x="17424" y="294"/>
                    <a:pt x="18524" y="192"/>
                  </a:cubicBezTo>
                  <a:cubicBezTo>
                    <a:pt x="22437" y="-154"/>
                    <a:pt x="27022" y="-520"/>
                    <a:pt x="27898" y="3797"/>
                  </a:cubicBezTo>
                  <a:cubicBezTo>
                    <a:pt x="46584" y="5121"/>
                    <a:pt x="65332" y="5040"/>
                    <a:pt x="84080" y="4979"/>
                  </a:cubicBezTo>
                  <a:cubicBezTo>
                    <a:pt x="95899" y="4938"/>
                    <a:pt x="107718" y="4897"/>
                    <a:pt x="119537" y="5203"/>
                  </a:cubicBezTo>
                  <a:cubicBezTo>
                    <a:pt x="124326" y="5691"/>
                    <a:pt x="129156" y="5671"/>
                    <a:pt x="134006" y="5651"/>
                  </a:cubicBezTo>
                  <a:cubicBezTo>
                    <a:pt x="142177" y="5630"/>
                    <a:pt x="150369" y="5610"/>
                    <a:pt x="158235" y="7993"/>
                  </a:cubicBezTo>
                  <a:cubicBezTo>
                    <a:pt x="173029" y="13797"/>
                    <a:pt x="173437" y="32840"/>
                    <a:pt x="160905" y="41639"/>
                  </a:cubicBezTo>
                  <a:cubicBezTo>
                    <a:pt x="149350" y="50926"/>
                    <a:pt x="133150" y="48910"/>
                    <a:pt x="119191" y="49663"/>
                  </a:cubicBezTo>
                  <a:cubicBezTo>
                    <a:pt x="116399" y="57362"/>
                    <a:pt x="116257" y="65692"/>
                    <a:pt x="115462" y="73757"/>
                  </a:cubicBezTo>
                  <a:cubicBezTo>
                    <a:pt x="114280" y="87301"/>
                    <a:pt x="112915" y="100906"/>
                    <a:pt x="112099" y="114450"/>
                  </a:cubicBezTo>
                  <a:cubicBezTo>
                    <a:pt x="112099" y="114348"/>
                    <a:pt x="112099" y="114266"/>
                    <a:pt x="112120" y="114165"/>
                  </a:cubicBezTo>
                  <a:cubicBezTo>
                    <a:pt x="112120" y="114042"/>
                    <a:pt x="112120" y="113900"/>
                    <a:pt x="112140" y="113778"/>
                  </a:cubicBezTo>
                  <a:cubicBezTo>
                    <a:pt x="110571" y="140886"/>
                    <a:pt x="107046" y="167811"/>
                    <a:pt x="103215" y="194654"/>
                  </a:cubicBezTo>
                  <a:cubicBezTo>
                    <a:pt x="100464" y="209460"/>
                    <a:pt x="102379" y="223778"/>
                    <a:pt x="97957" y="238035"/>
                  </a:cubicBezTo>
                  <a:cubicBezTo>
                    <a:pt x="93454" y="250398"/>
                    <a:pt x="86566" y="265958"/>
                    <a:pt x="71690" y="265958"/>
                  </a:cubicBezTo>
                  <a:cubicBezTo>
                    <a:pt x="70895" y="265917"/>
                    <a:pt x="70141" y="265876"/>
                    <a:pt x="69367" y="265795"/>
                  </a:cubicBezTo>
                  <a:close/>
                  <a:moveTo>
                    <a:pt x="13226" y="11089"/>
                  </a:moveTo>
                  <a:cubicBezTo>
                    <a:pt x="9354" y="14266"/>
                    <a:pt x="9619" y="18808"/>
                    <a:pt x="11718" y="22962"/>
                  </a:cubicBezTo>
                  <a:cubicBezTo>
                    <a:pt x="13593" y="27443"/>
                    <a:pt x="18137" y="29235"/>
                    <a:pt x="22437" y="30661"/>
                  </a:cubicBezTo>
                  <a:cubicBezTo>
                    <a:pt x="28591" y="32759"/>
                    <a:pt x="34847" y="34551"/>
                    <a:pt x="41184" y="35936"/>
                  </a:cubicBezTo>
                  <a:cubicBezTo>
                    <a:pt x="47318" y="37158"/>
                    <a:pt x="53533" y="38034"/>
                    <a:pt x="59749" y="38910"/>
                  </a:cubicBezTo>
                  <a:cubicBezTo>
                    <a:pt x="65760" y="40030"/>
                    <a:pt x="72546" y="39867"/>
                    <a:pt x="77620" y="43696"/>
                  </a:cubicBezTo>
                  <a:cubicBezTo>
                    <a:pt x="81288" y="46547"/>
                    <a:pt x="82225" y="51272"/>
                    <a:pt x="81533" y="55651"/>
                  </a:cubicBezTo>
                  <a:cubicBezTo>
                    <a:pt x="81145" y="60600"/>
                    <a:pt x="80982" y="64572"/>
                    <a:pt x="80616" y="69378"/>
                  </a:cubicBezTo>
                  <a:cubicBezTo>
                    <a:pt x="78700" y="91883"/>
                    <a:pt x="76031" y="114307"/>
                    <a:pt x="73667" y="136751"/>
                  </a:cubicBezTo>
                  <a:cubicBezTo>
                    <a:pt x="71303" y="162617"/>
                    <a:pt x="69102" y="188503"/>
                    <a:pt x="66270" y="214308"/>
                  </a:cubicBezTo>
                  <a:cubicBezTo>
                    <a:pt x="65189" y="225387"/>
                    <a:pt x="64843" y="236446"/>
                    <a:pt x="64843" y="247546"/>
                  </a:cubicBezTo>
                  <a:cubicBezTo>
                    <a:pt x="65434" y="252414"/>
                    <a:pt x="65006" y="256650"/>
                    <a:pt x="71894" y="255754"/>
                  </a:cubicBezTo>
                  <a:cubicBezTo>
                    <a:pt x="78211" y="255530"/>
                    <a:pt x="81390" y="250092"/>
                    <a:pt x="83937" y="245041"/>
                  </a:cubicBezTo>
                  <a:cubicBezTo>
                    <a:pt x="91538" y="232271"/>
                    <a:pt x="90621" y="217363"/>
                    <a:pt x="91946" y="203106"/>
                  </a:cubicBezTo>
                  <a:cubicBezTo>
                    <a:pt x="95614" y="174430"/>
                    <a:pt x="100097" y="145794"/>
                    <a:pt x="101809" y="116894"/>
                  </a:cubicBezTo>
                  <a:cubicBezTo>
                    <a:pt x="101809" y="116894"/>
                    <a:pt x="101809" y="116894"/>
                    <a:pt x="101809" y="116914"/>
                  </a:cubicBezTo>
                  <a:cubicBezTo>
                    <a:pt x="102726" y="101313"/>
                    <a:pt x="104254" y="85855"/>
                    <a:pt x="105599" y="70295"/>
                  </a:cubicBezTo>
                  <a:cubicBezTo>
                    <a:pt x="106332" y="62046"/>
                    <a:pt x="106842" y="53635"/>
                    <a:pt x="109817" y="45834"/>
                  </a:cubicBezTo>
                  <a:cubicBezTo>
                    <a:pt x="110571" y="43655"/>
                    <a:pt x="112079" y="41781"/>
                    <a:pt x="114056" y="40539"/>
                  </a:cubicBezTo>
                  <a:cubicBezTo>
                    <a:pt x="115625" y="39521"/>
                    <a:pt x="117520" y="39541"/>
                    <a:pt x="119374" y="39561"/>
                  </a:cubicBezTo>
                  <a:cubicBezTo>
                    <a:pt x="119986" y="39561"/>
                    <a:pt x="120597" y="39561"/>
                    <a:pt x="121188" y="39541"/>
                  </a:cubicBezTo>
                  <a:cubicBezTo>
                    <a:pt x="131703" y="38848"/>
                    <a:pt x="143461" y="40315"/>
                    <a:pt x="152916" y="34979"/>
                  </a:cubicBezTo>
                  <a:cubicBezTo>
                    <a:pt x="158907" y="31272"/>
                    <a:pt x="162779" y="24205"/>
                    <a:pt x="156829" y="18441"/>
                  </a:cubicBezTo>
                  <a:cubicBezTo>
                    <a:pt x="150267" y="14897"/>
                    <a:pt x="142238" y="15936"/>
                    <a:pt x="135025" y="15549"/>
                  </a:cubicBezTo>
                  <a:cubicBezTo>
                    <a:pt x="104682" y="13655"/>
                    <a:pt x="74828" y="14225"/>
                    <a:pt x="44587" y="12433"/>
                  </a:cubicBezTo>
                  <a:cubicBezTo>
                    <a:pt x="36823" y="12392"/>
                    <a:pt x="28917" y="10111"/>
                    <a:pt x="21173" y="10111"/>
                  </a:cubicBezTo>
                  <a:cubicBezTo>
                    <a:pt x="18463" y="10091"/>
                    <a:pt x="15834" y="10355"/>
                    <a:pt x="13226" y="11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14358349" y="7266999"/>
              <a:ext cx="2037" cy="40"/>
            </a:xfrm>
            <a:custGeom>
              <a:rect b="b" l="l" r="r" t="t"/>
              <a:pathLst>
                <a:path extrusionOk="0" h="40" w="2037">
                  <a:moveTo>
                    <a:pt x="0" y="0"/>
                  </a:moveTo>
                  <a:cubicBezTo>
                    <a:pt x="0" y="20"/>
                    <a:pt x="0" y="20"/>
                    <a:pt x="0" y="41"/>
                  </a:cubicBezTo>
                  <a:cubicBezTo>
                    <a:pt x="0" y="2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14358349" y="7266347"/>
              <a:ext cx="20" cy="610"/>
            </a:xfrm>
            <a:custGeom>
              <a:rect b="b" l="l" r="r" t="t"/>
              <a:pathLst>
                <a:path extrusionOk="0" h="610" w="20">
                  <a:moveTo>
                    <a:pt x="20" y="122"/>
                  </a:moveTo>
                  <a:cubicBezTo>
                    <a:pt x="20" y="81"/>
                    <a:pt x="20" y="41"/>
                    <a:pt x="20" y="0"/>
                  </a:cubicBezTo>
                  <a:cubicBezTo>
                    <a:pt x="20" y="204"/>
                    <a:pt x="0" y="407"/>
                    <a:pt x="0" y="611"/>
                  </a:cubicBezTo>
                  <a:cubicBezTo>
                    <a:pt x="20" y="204"/>
                    <a:pt x="20" y="163"/>
                    <a:pt x="2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14408846" y="7165004"/>
              <a:ext cx="192120" cy="259510"/>
            </a:xfrm>
            <a:custGeom>
              <a:rect b="b" l="l" r="r" t="t"/>
              <a:pathLst>
                <a:path extrusionOk="0" h="259510" w="192120">
                  <a:moveTo>
                    <a:pt x="90050" y="259388"/>
                  </a:moveTo>
                  <a:cubicBezTo>
                    <a:pt x="30791" y="258350"/>
                    <a:pt x="2160" y="211832"/>
                    <a:pt x="0" y="157107"/>
                  </a:cubicBezTo>
                  <a:cubicBezTo>
                    <a:pt x="204" y="139082"/>
                    <a:pt x="204" y="120548"/>
                    <a:pt x="5156" y="103074"/>
                  </a:cubicBezTo>
                  <a:cubicBezTo>
                    <a:pt x="8599" y="91791"/>
                    <a:pt x="14265" y="81322"/>
                    <a:pt x="19807" y="70996"/>
                  </a:cubicBezTo>
                  <a:cubicBezTo>
                    <a:pt x="27327" y="57147"/>
                    <a:pt x="34113" y="42605"/>
                    <a:pt x="45056" y="31016"/>
                  </a:cubicBezTo>
                  <a:cubicBezTo>
                    <a:pt x="63538" y="11118"/>
                    <a:pt x="91069" y="-2772"/>
                    <a:pt x="118620" y="3032"/>
                  </a:cubicBezTo>
                  <a:cubicBezTo>
                    <a:pt x="121717" y="-3852"/>
                    <a:pt x="131499" y="3032"/>
                    <a:pt x="136736" y="3786"/>
                  </a:cubicBezTo>
                  <a:cubicBezTo>
                    <a:pt x="163981" y="12666"/>
                    <a:pt x="171806" y="36332"/>
                    <a:pt x="181669" y="60242"/>
                  </a:cubicBezTo>
                  <a:cubicBezTo>
                    <a:pt x="198888" y="104764"/>
                    <a:pt x="194466" y="165844"/>
                    <a:pt x="171093" y="207473"/>
                  </a:cubicBezTo>
                  <a:cubicBezTo>
                    <a:pt x="164470" y="218512"/>
                    <a:pt x="157256" y="229510"/>
                    <a:pt x="147475" y="238044"/>
                  </a:cubicBezTo>
                  <a:cubicBezTo>
                    <a:pt x="132477" y="250590"/>
                    <a:pt x="113260" y="259490"/>
                    <a:pt x="93514" y="259510"/>
                  </a:cubicBezTo>
                  <a:cubicBezTo>
                    <a:pt x="92353" y="259490"/>
                    <a:pt x="91212" y="259449"/>
                    <a:pt x="90050" y="259388"/>
                  </a:cubicBezTo>
                  <a:close/>
                  <a:moveTo>
                    <a:pt x="50904" y="37574"/>
                  </a:moveTo>
                  <a:cubicBezTo>
                    <a:pt x="37414" y="53949"/>
                    <a:pt x="29079" y="73847"/>
                    <a:pt x="19481" y="92585"/>
                  </a:cubicBezTo>
                  <a:cubicBezTo>
                    <a:pt x="11249" y="109021"/>
                    <a:pt x="10454" y="127636"/>
                    <a:pt x="9944" y="145660"/>
                  </a:cubicBezTo>
                  <a:cubicBezTo>
                    <a:pt x="9190" y="165090"/>
                    <a:pt x="12186" y="185090"/>
                    <a:pt x="19787" y="203034"/>
                  </a:cubicBezTo>
                  <a:cubicBezTo>
                    <a:pt x="25656" y="214215"/>
                    <a:pt x="32523" y="225355"/>
                    <a:pt x="42305" y="233523"/>
                  </a:cubicBezTo>
                  <a:cubicBezTo>
                    <a:pt x="55978" y="243889"/>
                    <a:pt x="73381" y="249266"/>
                    <a:pt x="90437" y="249368"/>
                  </a:cubicBezTo>
                  <a:cubicBezTo>
                    <a:pt x="107860" y="250366"/>
                    <a:pt x="124855" y="242851"/>
                    <a:pt x="138468" y="232463"/>
                  </a:cubicBezTo>
                  <a:cubicBezTo>
                    <a:pt x="147862" y="225111"/>
                    <a:pt x="154750" y="214826"/>
                    <a:pt x="160924" y="204867"/>
                  </a:cubicBezTo>
                  <a:cubicBezTo>
                    <a:pt x="184216" y="165824"/>
                    <a:pt x="188842" y="104947"/>
                    <a:pt x="171806" y="62911"/>
                  </a:cubicBezTo>
                  <a:cubicBezTo>
                    <a:pt x="163981" y="43908"/>
                    <a:pt x="157073" y="22381"/>
                    <a:pt x="136145" y="14173"/>
                  </a:cubicBezTo>
                  <a:cubicBezTo>
                    <a:pt x="130806" y="12136"/>
                    <a:pt x="124774" y="11464"/>
                    <a:pt x="119883" y="8491"/>
                  </a:cubicBezTo>
                  <a:cubicBezTo>
                    <a:pt x="116704" y="8002"/>
                    <a:pt x="113566" y="7778"/>
                    <a:pt x="110428" y="7778"/>
                  </a:cubicBezTo>
                  <a:cubicBezTo>
                    <a:pt x="87380" y="7737"/>
                    <a:pt x="66045" y="20446"/>
                    <a:pt x="50904" y="375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14449067" y="7207132"/>
              <a:ext cx="112778" cy="180173"/>
            </a:xfrm>
            <a:custGeom>
              <a:rect b="b" l="l" r="r" t="t"/>
              <a:pathLst>
                <a:path extrusionOk="0" h="180173" w="112778">
                  <a:moveTo>
                    <a:pt x="41494" y="178788"/>
                  </a:moveTo>
                  <a:cubicBezTo>
                    <a:pt x="14779" y="170051"/>
                    <a:pt x="-709" y="140947"/>
                    <a:pt x="25" y="113839"/>
                  </a:cubicBezTo>
                  <a:cubicBezTo>
                    <a:pt x="127" y="81843"/>
                    <a:pt x="3917" y="46955"/>
                    <a:pt x="25029" y="21435"/>
                  </a:cubicBezTo>
                  <a:cubicBezTo>
                    <a:pt x="36848" y="6649"/>
                    <a:pt x="56329" y="-3983"/>
                    <a:pt x="75464" y="1435"/>
                  </a:cubicBezTo>
                  <a:cubicBezTo>
                    <a:pt x="81781" y="-1335"/>
                    <a:pt x="93539" y="10885"/>
                    <a:pt x="97105" y="15671"/>
                  </a:cubicBezTo>
                  <a:cubicBezTo>
                    <a:pt x="111940" y="37851"/>
                    <a:pt x="114345" y="65203"/>
                    <a:pt x="112002" y="91130"/>
                  </a:cubicBezTo>
                  <a:cubicBezTo>
                    <a:pt x="109149" y="125957"/>
                    <a:pt x="93702" y="180173"/>
                    <a:pt x="53191" y="180173"/>
                  </a:cubicBezTo>
                  <a:cubicBezTo>
                    <a:pt x="49502" y="180194"/>
                    <a:pt x="45610" y="179746"/>
                    <a:pt x="41494" y="178788"/>
                  </a:cubicBezTo>
                  <a:close/>
                  <a:moveTo>
                    <a:pt x="10153" y="105794"/>
                  </a:moveTo>
                  <a:cubicBezTo>
                    <a:pt x="9786" y="116018"/>
                    <a:pt x="10051" y="126344"/>
                    <a:pt x="13474" y="136100"/>
                  </a:cubicBezTo>
                  <a:cubicBezTo>
                    <a:pt x="19221" y="153147"/>
                    <a:pt x="34443" y="170642"/>
                    <a:pt x="53721" y="170255"/>
                  </a:cubicBezTo>
                  <a:cubicBezTo>
                    <a:pt x="90564" y="166466"/>
                    <a:pt x="98552" y="118686"/>
                    <a:pt x="102078" y="88706"/>
                  </a:cubicBezTo>
                  <a:cubicBezTo>
                    <a:pt x="103891" y="65753"/>
                    <a:pt x="101976" y="41680"/>
                    <a:pt x="89117" y="21903"/>
                  </a:cubicBezTo>
                  <a:cubicBezTo>
                    <a:pt x="85510" y="16995"/>
                    <a:pt x="80701" y="12861"/>
                    <a:pt x="75199" y="10213"/>
                  </a:cubicBezTo>
                  <a:cubicBezTo>
                    <a:pt x="74465" y="9846"/>
                    <a:pt x="73895" y="9276"/>
                    <a:pt x="73487" y="8604"/>
                  </a:cubicBezTo>
                  <a:cubicBezTo>
                    <a:pt x="39742" y="4449"/>
                    <a:pt x="19384" y="40722"/>
                    <a:pt x="13943" y="69338"/>
                  </a:cubicBezTo>
                  <a:cubicBezTo>
                    <a:pt x="13963" y="69215"/>
                    <a:pt x="13984" y="69073"/>
                    <a:pt x="14004" y="68991"/>
                  </a:cubicBezTo>
                  <a:cubicBezTo>
                    <a:pt x="14004" y="68971"/>
                    <a:pt x="14004" y="68951"/>
                    <a:pt x="14025" y="68930"/>
                  </a:cubicBezTo>
                  <a:cubicBezTo>
                    <a:pt x="11355" y="81517"/>
                    <a:pt x="10397" y="93350"/>
                    <a:pt x="10153" y="105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13693469" y="7417015"/>
              <a:ext cx="272491" cy="308744"/>
            </a:xfrm>
            <a:custGeom>
              <a:rect b="b" l="l" r="r" t="t"/>
              <a:pathLst>
                <a:path extrusionOk="0" h="308744" w="272491">
                  <a:moveTo>
                    <a:pt x="232604" y="308276"/>
                  </a:moveTo>
                  <a:cubicBezTo>
                    <a:pt x="192480" y="299661"/>
                    <a:pt x="204931" y="269090"/>
                    <a:pt x="207641" y="239274"/>
                  </a:cubicBezTo>
                  <a:cubicBezTo>
                    <a:pt x="210922" y="199966"/>
                    <a:pt x="219949" y="161412"/>
                    <a:pt x="224636" y="122328"/>
                  </a:cubicBezTo>
                  <a:cubicBezTo>
                    <a:pt x="216791" y="136422"/>
                    <a:pt x="208762" y="150393"/>
                    <a:pt x="200468" y="164222"/>
                  </a:cubicBezTo>
                  <a:cubicBezTo>
                    <a:pt x="193743" y="175465"/>
                    <a:pt x="188363" y="187461"/>
                    <a:pt x="180926" y="198255"/>
                  </a:cubicBezTo>
                  <a:cubicBezTo>
                    <a:pt x="173997" y="209375"/>
                    <a:pt x="163217" y="222064"/>
                    <a:pt x="148565" y="218072"/>
                  </a:cubicBezTo>
                  <a:cubicBezTo>
                    <a:pt x="137358" y="214956"/>
                    <a:pt x="124825" y="212512"/>
                    <a:pt x="116287" y="204080"/>
                  </a:cubicBezTo>
                  <a:cubicBezTo>
                    <a:pt x="103102" y="189396"/>
                    <a:pt x="100718" y="168581"/>
                    <a:pt x="96806" y="149986"/>
                  </a:cubicBezTo>
                  <a:cubicBezTo>
                    <a:pt x="90977" y="127236"/>
                    <a:pt x="85720" y="104100"/>
                    <a:pt x="77182" y="82205"/>
                  </a:cubicBezTo>
                  <a:cubicBezTo>
                    <a:pt x="73860" y="113163"/>
                    <a:pt x="68236" y="143815"/>
                    <a:pt x="65261" y="174833"/>
                  </a:cubicBezTo>
                  <a:cubicBezTo>
                    <a:pt x="60411" y="209721"/>
                    <a:pt x="57761" y="245200"/>
                    <a:pt x="49080" y="279416"/>
                  </a:cubicBezTo>
                  <a:cubicBezTo>
                    <a:pt x="40990" y="309844"/>
                    <a:pt x="11667" y="297095"/>
                    <a:pt x="1641" y="275425"/>
                  </a:cubicBezTo>
                  <a:cubicBezTo>
                    <a:pt x="-2068" y="261718"/>
                    <a:pt x="1539" y="247176"/>
                    <a:pt x="2476" y="233265"/>
                  </a:cubicBezTo>
                  <a:cubicBezTo>
                    <a:pt x="4432" y="202797"/>
                    <a:pt x="8284" y="172939"/>
                    <a:pt x="13521" y="142919"/>
                  </a:cubicBezTo>
                  <a:cubicBezTo>
                    <a:pt x="17332" y="119925"/>
                    <a:pt x="19594" y="96666"/>
                    <a:pt x="24953" y="73957"/>
                  </a:cubicBezTo>
                  <a:cubicBezTo>
                    <a:pt x="27724" y="62144"/>
                    <a:pt x="30761" y="50393"/>
                    <a:pt x="33430" y="38539"/>
                  </a:cubicBezTo>
                  <a:cubicBezTo>
                    <a:pt x="32085" y="25117"/>
                    <a:pt x="35264" y="10168"/>
                    <a:pt x="48449" y="3977"/>
                  </a:cubicBezTo>
                  <a:cubicBezTo>
                    <a:pt x="60248" y="-2581"/>
                    <a:pt x="74940" y="290"/>
                    <a:pt x="87452" y="3244"/>
                  </a:cubicBezTo>
                  <a:cubicBezTo>
                    <a:pt x="107687" y="9598"/>
                    <a:pt x="117958" y="29537"/>
                    <a:pt x="123093" y="48702"/>
                  </a:cubicBezTo>
                  <a:cubicBezTo>
                    <a:pt x="134953" y="80922"/>
                    <a:pt x="143614" y="114120"/>
                    <a:pt x="146752" y="148255"/>
                  </a:cubicBezTo>
                  <a:cubicBezTo>
                    <a:pt x="168393" y="106320"/>
                    <a:pt x="184940" y="61085"/>
                    <a:pt x="216505" y="25240"/>
                  </a:cubicBezTo>
                  <a:cubicBezTo>
                    <a:pt x="221906" y="19537"/>
                    <a:pt x="228060" y="13590"/>
                    <a:pt x="235987" y="11859"/>
                  </a:cubicBezTo>
                  <a:cubicBezTo>
                    <a:pt x="244627" y="11003"/>
                    <a:pt x="257057" y="11879"/>
                    <a:pt x="263558" y="18152"/>
                  </a:cubicBezTo>
                  <a:cubicBezTo>
                    <a:pt x="269834" y="27847"/>
                    <a:pt x="269284" y="40148"/>
                    <a:pt x="270772" y="51248"/>
                  </a:cubicBezTo>
                  <a:cubicBezTo>
                    <a:pt x="273095" y="70719"/>
                    <a:pt x="272667" y="90352"/>
                    <a:pt x="271791" y="109904"/>
                  </a:cubicBezTo>
                  <a:cubicBezTo>
                    <a:pt x="271302" y="127420"/>
                    <a:pt x="268958" y="144792"/>
                    <a:pt x="267511" y="162226"/>
                  </a:cubicBezTo>
                  <a:cubicBezTo>
                    <a:pt x="266655" y="182308"/>
                    <a:pt x="264434" y="202288"/>
                    <a:pt x="262906" y="222328"/>
                  </a:cubicBezTo>
                  <a:cubicBezTo>
                    <a:pt x="261928" y="235445"/>
                    <a:pt x="260542" y="248540"/>
                    <a:pt x="259401" y="261657"/>
                  </a:cubicBezTo>
                  <a:cubicBezTo>
                    <a:pt x="257261" y="276280"/>
                    <a:pt x="255814" y="308744"/>
                    <a:pt x="236618" y="308744"/>
                  </a:cubicBezTo>
                  <a:cubicBezTo>
                    <a:pt x="235314" y="308704"/>
                    <a:pt x="234010" y="308561"/>
                    <a:pt x="232604" y="308276"/>
                  </a:cubicBezTo>
                  <a:close/>
                  <a:moveTo>
                    <a:pt x="237800" y="93570"/>
                  </a:moveTo>
                  <a:cubicBezTo>
                    <a:pt x="236211" y="107094"/>
                    <a:pt x="235131" y="120861"/>
                    <a:pt x="233358" y="134446"/>
                  </a:cubicBezTo>
                  <a:cubicBezTo>
                    <a:pt x="227285" y="173489"/>
                    <a:pt x="219786" y="212328"/>
                    <a:pt x="216485" y="251738"/>
                  </a:cubicBezTo>
                  <a:cubicBezTo>
                    <a:pt x="213123" y="274325"/>
                    <a:pt x="207274" y="294732"/>
                    <a:pt x="237230" y="298765"/>
                  </a:cubicBezTo>
                  <a:cubicBezTo>
                    <a:pt x="249375" y="293408"/>
                    <a:pt x="249375" y="250679"/>
                    <a:pt x="251392" y="237889"/>
                  </a:cubicBezTo>
                  <a:cubicBezTo>
                    <a:pt x="254938" y="198785"/>
                    <a:pt x="257465" y="159599"/>
                    <a:pt x="261153" y="120515"/>
                  </a:cubicBezTo>
                  <a:cubicBezTo>
                    <a:pt x="262743" y="93631"/>
                    <a:pt x="263110" y="66625"/>
                    <a:pt x="259340" y="39904"/>
                  </a:cubicBezTo>
                  <a:cubicBezTo>
                    <a:pt x="258178" y="34751"/>
                    <a:pt x="259116" y="25810"/>
                    <a:pt x="253491" y="23610"/>
                  </a:cubicBezTo>
                  <a:cubicBezTo>
                    <a:pt x="244260" y="20698"/>
                    <a:pt x="235335" y="20026"/>
                    <a:pt x="228223" y="27684"/>
                  </a:cubicBezTo>
                  <a:cubicBezTo>
                    <a:pt x="205359" y="51207"/>
                    <a:pt x="190442" y="80841"/>
                    <a:pt x="176524" y="110108"/>
                  </a:cubicBezTo>
                  <a:cubicBezTo>
                    <a:pt x="168087" y="128845"/>
                    <a:pt x="158245" y="146910"/>
                    <a:pt x="149625" y="165546"/>
                  </a:cubicBezTo>
                  <a:cubicBezTo>
                    <a:pt x="148117" y="169619"/>
                    <a:pt x="142452" y="171004"/>
                    <a:pt x="139762" y="167277"/>
                  </a:cubicBezTo>
                  <a:cubicBezTo>
                    <a:pt x="137256" y="163326"/>
                    <a:pt x="137806" y="158255"/>
                    <a:pt x="137133" y="153794"/>
                  </a:cubicBezTo>
                  <a:cubicBezTo>
                    <a:pt x="135870" y="140006"/>
                    <a:pt x="134362" y="126177"/>
                    <a:pt x="130979" y="112735"/>
                  </a:cubicBezTo>
                  <a:cubicBezTo>
                    <a:pt x="125824" y="85260"/>
                    <a:pt x="116531" y="58641"/>
                    <a:pt x="106404" y="32633"/>
                  </a:cubicBezTo>
                  <a:lnTo>
                    <a:pt x="106404" y="32633"/>
                  </a:lnTo>
                  <a:cubicBezTo>
                    <a:pt x="101105" y="22694"/>
                    <a:pt x="92057" y="14160"/>
                    <a:pt x="80748" y="11900"/>
                  </a:cubicBezTo>
                  <a:cubicBezTo>
                    <a:pt x="67502" y="9354"/>
                    <a:pt x="52606" y="8009"/>
                    <a:pt x="44394" y="20718"/>
                  </a:cubicBezTo>
                  <a:cubicBezTo>
                    <a:pt x="38993" y="28478"/>
                    <a:pt x="39442" y="37989"/>
                    <a:pt x="38178" y="46951"/>
                  </a:cubicBezTo>
                  <a:cubicBezTo>
                    <a:pt x="37098" y="56177"/>
                    <a:pt x="35162" y="65281"/>
                    <a:pt x="34408" y="74527"/>
                  </a:cubicBezTo>
                  <a:cubicBezTo>
                    <a:pt x="34306" y="75668"/>
                    <a:pt x="33002" y="76442"/>
                    <a:pt x="31943" y="76075"/>
                  </a:cubicBezTo>
                  <a:cubicBezTo>
                    <a:pt x="28254" y="94222"/>
                    <a:pt x="26359" y="112654"/>
                    <a:pt x="23995" y="131004"/>
                  </a:cubicBezTo>
                  <a:cubicBezTo>
                    <a:pt x="21305" y="150862"/>
                    <a:pt x="17984" y="170638"/>
                    <a:pt x="15783" y="190556"/>
                  </a:cubicBezTo>
                  <a:cubicBezTo>
                    <a:pt x="13806" y="205261"/>
                    <a:pt x="13276" y="220047"/>
                    <a:pt x="12074" y="234834"/>
                  </a:cubicBezTo>
                  <a:cubicBezTo>
                    <a:pt x="11504" y="247380"/>
                    <a:pt x="7856" y="260679"/>
                    <a:pt x="11463" y="272940"/>
                  </a:cubicBezTo>
                  <a:cubicBezTo>
                    <a:pt x="15864" y="280903"/>
                    <a:pt x="31555" y="295669"/>
                    <a:pt x="37343" y="281677"/>
                  </a:cubicBezTo>
                  <a:cubicBezTo>
                    <a:pt x="44169" y="264284"/>
                    <a:pt x="45290" y="245139"/>
                    <a:pt x="48367" y="226809"/>
                  </a:cubicBezTo>
                  <a:cubicBezTo>
                    <a:pt x="53992" y="187318"/>
                    <a:pt x="57395" y="147522"/>
                    <a:pt x="63936" y="108173"/>
                  </a:cubicBezTo>
                  <a:cubicBezTo>
                    <a:pt x="65281" y="98560"/>
                    <a:pt x="65892" y="88845"/>
                    <a:pt x="67380" y="79273"/>
                  </a:cubicBezTo>
                  <a:cubicBezTo>
                    <a:pt x="68439" y="74975"/>
                    <a:pt x="68276" y="69476"/>
                    <a:pt x="72372" y="66808"/>
                  </a:cubicBezTo>
                  <a:cubicBezTo>
                    <a:pt x="79158" y="63325"/>
                    <a:pt x="83682" y="71411"/>
                    <a:pt x="85781" y="76727"/>
                  </a:cubicBezTo>
                  <a:cubicBezTo>
                    <a:pt x="94951" y="98947"/>
                    <a:pt x="100046" y="122735"/>
                    <a:pt x="106220" y="145933"/>
                  </a:cubicBezTo>
                  <a:cubicBezTo>
                    <a:pt x="109114" y="160475"/>
                    <a:pt x="111518" y="175383"/>
                    <a:pt x="117815" y="188927"/>
                  </a:cubicBezTo>
                  <a:cubicBezTo>
                    <a:pt x="121116" y="195648"/>
                    <a:pt x="126720" y="201005"/>
                    <a:pt x="133975" y="203184"/>
                  </a:cubicBezTo>
                  <a:cubicBezTo>
                    <a:pt x="140435" y="205200"/>
                    <a:pt x="146793" y="207827"/>
                    <a:pt x="153517" y="208622"/>
                  </a:cubicBezTo>
                  <a:cubicBezTo>
                    <a:pt x="165805" y="208927"/>
                    <a:pt x="176055" y="186402"/>
                    <a:pt x="181781" y="177013"/>
                  </a:cubicBezTo>
                  <a:cubicBezTo>
                    <a:pt x="196229" y="149049"/>
                    <a:pt x="215038" y="122918"/>
                    <a:pt x="227550" y="94161"/>
                  </a:cubicBezTo>
                  <a:cubicBezTo>
                    <a:pt x="227774" y="90983"/>
                    <a:pt x="230301" y="89252"/>
                    <a:pt x="232808" y="89252"/>
                  </a:cubicBezTo>
                  <a:cubicBezTo>
                    <a:pt x="235110" y="89273"/>
                    <a:pt x="237311" y="90637"/>
                    <a:pt x="237800" y="935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13978695" y="7447492"/>
              <a:ext cx="149654" cy="300411"/>
            </a:xfrm>
            <a:custGeom>
              <a:rect b="b" l="l" r="r" t="t"/>
              <a:pathLst>
                <a:path extrusionOk="0" h="300411" w="149654">
                  <a:moveTo>
                    <a:pt x="81913" y="300324"/>
                  </a:moveTo>
                  <a:cubicBezTo>
                    <a:pt x="59335" y="300039"/>
                    <a:pt x="35717" y="292259"/>
                    <a:pt x="20372" y="275151"/>
                  </a:cubicBezTo>
                  <a:cubicBezTo>
                    <a:pt x="2643" y="254194"/>
                    <a:pt x="-5365" y="224357"/>
                    <a:pt x="3866" y="198002"/>
                  </a:cubicBezTo>
                  <a:cubicBezTo>
                    <a:pt x="11446" y="173318"/>
                    <a:pt x="27728" y="149285"/>
                    <a:pt x="52141" y="138959"/>
                  </a:cubicBezTo>
                  <a:cubicBezTo>
                    <a:pt x="13790" y="121423"/>
                    <a:pt x="7819" y="71789"/>
                    <a:pt x="26954" y="37696"/>
                  </a:cubicBezTo>
                  <a:cubicBezTo>
                    <a:pt x="43847" y="11382"/>
                    <a:pt x="78429" y="-492"/>
                    <a:pt x="108690" y="1972"/>
                  </a:cubicBezTo>
                  <a:cubicBezTo>
                    <a:pt x="112501" y="-3119"/>
                    <a:pt x="127030" y="3113"/>
                    <a:pt x="132491" y="4335"/>
                  </a:cubicBezTo>
                  <a:cubicBezTo>
                    <a:pt x="138829" y="6188"/>
                    <a:pt x="145696" y="9528"/>
                    <a:pt x="148203" y="16086"/>
                  </a:cubicBezTo>
                  <a:cubicBezTo>
                    <a:pt x="151056" y="25394"/>
                    <a:pt x="149731" y="36840"/>
                    <a:pt x="143984" y="44824"/>
                  </a:cubicBezTo>
                  <a:cubicBezTo>
                    <a:pt x="139318" y="51138"/>
                    <a:pt x="131798" y="55170"/>
                    <a:pt x="123871" y="54742"/>
                  </a:cubicBezTo>
                  <a:cubicBezTo>
                    <a:pt x="104614" y="52380"/>
                    <a:pt x="86396" y="53582"/>
                    <a:pt x="80548" y="75496"/>
                  </a:cubicBezTo>
                  <a:cubicBezTo>
                    <a:pt x="74414" y="101423"/>
                    <a:pt x="103860" y="105150"/>
                    <a:pt x="116495" y="121097"/>
                  </a:cubicBezTo>
                  <a:cubicBezTo>
                    <a:pt x="124544" y="129611"/>
                    <a:pt x="124972" y="140955"/>
                    <a:pt x="121548" y="151647"/>
                  </a:cubicBezTo>
                  <a:cubicBezTo>
                    <a:pt x="119144" y="160262"/>
                    <a:pt x="116291" y="168939"/>
                    <a:pt x="111584" y="176597"/>
                  </a:cubicBezTo>
                  <a:cubicBezTo>
                    <a:pt x="106285" y="186291"/>
                    <a:pt x="97767" y="186454"/>
                    <a:pt x="87925" y="186617"/>
                  </a:cubicBezTo>
                  <a:cubicBezTo>
                    <a:pt x="73355" y="186984"/>
                    <a:pt x="56257" y="193399"/>
                    <a:pt x="53221" y="209346"/>
                  </a:cubicBezTo>
                  <a:cubicBezTo>
                    <a:pt x="50124" y="224662"/>
                    <a:pt x="64184" y="235314"/>
                    <a:pt x="77247" y="239448"/>
                  </a:cubicBezTo>
                  <a:cubicBezTo>
                    <a:pt x="91980" y="244255"/>
                    <a:pt x="109220" y="245823"/>
                    <a:pt x="119979" y="258247"/>
                  </a:cubicBezTo>
                  <a:cubicBezTo>
                    <a:pt x="127865" y="267127"/>
                    <a:pt x="125807" y="281424"/>
                    <a:pt x="118145" y="289774"/>
                  </a:cubicBezTo>
                  <a:cubicBezTo>
                    <a:pt x="109811" y="298206"/>
                    <a:pt x="97828" y="300406"/>
                    <a:pt x="86335" y="300406"/>
                  </a:cubicBezTo>
                  <a:cubicBezTo>
                    <a:pt x="84888" y="300426"/>
                    <a:pt x="83401" y="300386"/>
                    <a:pt x="81913" y="300324"/>
                  </a:cubicBezTo>
                  <a:close/>
                  <a:moveTo>
                    <a:pt x="36674" y="39997"/>
                  </a:moveTo>
                  <a:cubicBezTo>
                    <a:pt x="16887" y="74274"/>
                    <a:pt x="24162" y="120262"/>
                    <a:pt x="65122" y="133643"/>
                  </a:cubicBezTo>
                  <a:cubicBezTo>
                    <a:pt x="69666" y="134763"/>
                    <a:pt x="71847" y="140792"/>
                    <a:pt x="67832" y="143867"/>
                  </a:cubicBezTo>
                  <a:cubicBezTo>
                    <a:pt x="65203" y="145782"/>
                    <a:pt x="61821" y="146189"/>
                    <a:pt x="58805" y="147187"/>
                  </a:cubicBezTo>
                  <a:cubicBezTo>
                    <a:pt x="37163" y="154926"/>
                    <a:pt x="22797" y="175212"/>
                    <a:pt x="15114" y="196047"/>
                  </a:cubicBezTo>
                  <a:cubicBezTo>
                    <a:pt x="4722" y="220955"/>
                    <a:pt x="11487" y="250283"/>
                    <a:pt x="29297" y="270019"/>
                  </a:cubicBezTo>
                  <a:cubicBezTo>
                    <a:pt x="45152" y="285946"/>
                    <a:pt x="68545" y="291282"/>
                    <a:pt x="90350" y="290223"/>
                  </a:cubicBezTo>
                  <a:cubicBezTo>
                    <a:pt x="98277" y="289774"/>
                    <a:pt x="106876" y="287880"/>
                    <a:pt x="112093" y="281404"/>
                  </a:cubicBezTo>
                  <a:cubicBezTo>
                    <a:pt x="118573" y="270752"/>
                    <a:pt x="113356" y="263053"/>
                    <a:pt x="103310" y="258023"/>
                  </a:cubicBezTo>
                  <a:cubicBezTo>
                    <a:pt x="93386" y="253522"/>
                    <a:pt x="82382" y="252116"/>
                    <a:pt x="72193" y="248328"/>
                  </a:cubicBezTo>
                  <a:cubicBezTo>
                    <a:pt x="60272" y="243725"/>
                    <a:pt x="47576" y="235742"/>
                    <a:pt x="44255" y="222646"/>
                  </a:cubicBezTo>
                  <a:cubicBezTo>
                    <a:pt x="36797" y="199815"/>
                    <a:pt x="57888" y="178694"/>
                    <a:pt x="79998" y="177330"/>
                  </a:cubicBezTo>
                  <a:cubicBezTo>
                    <a:pt x="101863" y="175008"/>
                    <a:pt x="100844" y="179692"/>
                    <a:pt x="109423" y="157065"/>
                  </a:cubicBezTo>
                  <a:cubicBezTo>
                    <a:pt x="120937" y="127207"/>
                    <a:pt x="105694" y="124804"/>
                    <a:pt x="84603" y="109468"/>
                  </a:cubicBezTo>
                  <a:cubicBezTo>
                    <a:pt x="67954" y="99223"/>
                    <a:pt x="65652" y="75517"/>
                    <a:pt x="76493" y="60201"/>
                  </a:cubicBezTo>
                  <a:cubicBezTo>
                    <a:pt x="83442" y="48734"/>
                    <a:pt x="97095" y="43419"/>
                    <a:pt x="110137" y="43724"/>
                  </a:cubicBezTo>
                  <a:cubicBezTo>
                    <a:pt x="112460" y="43683"/>
                    <a:pt x="114824" y="43928"/>
                    <a:pt x="117167" y="44172"/>
                  </a:cubicBezTo>
                  <a:cubicBezTo>
                    <a:pt x="121263" y="44600"/>
                    <a:pt x="125339" y="45048"/>
                    <a:pt x="129292" y="43907"/>
                  </a:cubicBezTo>
                  <a:cubicBezTo>
                    <a:pt x="138503" y="40404"/>
                    <a:pt x="140907" y="28551"/>
                    <a:pt x="138910" y="20017"/>
                  </a:cubicBezTo>
                  <a:cubicBezTo>
                    <a:pt x="136506" y="14926"/>
                    <a:pt x="129842" y="14315"/>
                    <a:pt x="125074" y="12604"/>
                  </a:cubicBezTo>
                  <a:cubicBezTo>
                    <a:pt x="120733" y="11097"/>
                    <a:pt x="115720" y="10526"/>
                    <a:pt x="111502" y="9732"/>
                  </a:cubicBezTo>
                  <a:cubicBezTo>
                    <a:pt x="110402" y="9427"/>
                    <a:pt x="109444" y="8775"/>
                    <a:pt x="108792" y="7899"/>
                  </a:cubicBezTo>
                  <a:cubicBezTo>
                    <a:pt x="82525" y="8123"/>
                    <a:pt x="52671" y="18306"/>
                    <a:pt x="36674" y="399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14116130" y="7439506"/>
              <a:ext cx="137923" cy="263727"/>
            </a:xfrm>
            <a:custGeom>
              <a:rect b="b" l="l" r="r" t="t"/>
              <a:pathLst>
                <a:path extrusionOk="0" h="263727" w="137923">
                  <a:moveTo>
                    <a:pt x="73348" y="263605"/>
                  </a:moveTo>
                  <a:cubicBezTo>
                    <a:pt x="66032" y="263320"/>
                    <a:pt x="58655" y="262648"/>
                    <a:pt x="51605" y="260672"/>
                  </a:cubicBezTo>
                  <a:cubicBezTo>
                    <a:pt x="40967" y="257658"/>
                    <a:pt x="31736" y="251202"/>
                    <a:pt x="23157" y="244379"/>
                  </a:cubicBezTo>
                  <a:cubicBezTo>
                    <a:pt x="11379" y="235581"/>
                    <a:pt x="5326" y="221385"/>
                    <a:pt x="2025" y="207434"/>
                  </a:cubicBezTo>
                  <a:cubicBezTo>
                    <a:pt x="-2784" y="185377"/>
                    <a:pt x="1210" y="161568"/>
                    <a:pt x="11481" y="141588"/>
                  </a:cubicBezTo>
                  <a:cubicBezTo>
                    <a:pt x="19041" y="127148"/>
                    <a:pt x="33081" y="117311"/>
                    <a:pt x="48752" y="113523"/>
                  </a:cubicBezTo>
                  <a:cubicBezTo>
                    <a:pt x="10237" y="87861"/>
                    <a:pt x="21201" y="39510"/>
                    <a:pt x="51788" y="12321"/>
                  </a:cubicBezTo>
                  <a:cubicBezTo>
                    <a:pt x="66379" y="-205"/>
                    <a:pt x="87857" y="-2201"/>
                    <a:pt x="106054" y="1974"/>
                  </a:cubicBezTo>
                  <a:cubicBezTo>
                    <a:pt x="107134" y="1017"/>
                    <a:pt x="108581" y="467"/>
                    <a:pt x="110089" y="732"/>
                  </a:cubicBezTo>
                  <a:cubicBezTo>
                    <a:pt x="117486" y="1832"/>
                    <a:pt x="125128" y="3420"/>
                    <a:pt x="131323" y="7881"/>
                  </a:cubicBezTo>
                  <a:cubicBezTo>
                    <a:pt x="138537" y="12932"/>
                    <a:pt x="139189" y="22300"/>
                    <a:pt x="136377" y="30040"/>
                  </a:cubicBezTo>
                  <a:cubicBezTo>
                    <a:pt x="134787" y="35254"/>
                    <a:pt x="132811" y="40753"/>
                    <a:pt x="128450" y="44317"/>
                  </a:cubicBezTo>
                  <a:cubicBezTo>
                    <a:pt x="123050" y="48594"/>
                    <a:pt x="115958" y="48411"/>
                    <a:pt x="108928" y="48227"/>
                  </a:cubicBezTo>
                  <a:cubicBezTo>
                    <a:pt x="99921" y="47983"/>
                    <a:pt x="91036" y="47738"/>
                    <a:pt x="85941" y="56924"/>
                  </a:cubicBezTo>
                  <a:cubicBezTo>
                    <a:pt x="83313" y="60386"/>
                    <a:pt x="82946" y="64704"/>
                    <a:pt x="83252" y="68899"/>
                  </a:cubicBezTo>
                  <a:cubicBezTo>
                    <a:pt x="83455" y="76394"/>
                    <a:pt x="86329" y="83339"/>
                    <a:pt x="92055" y="88268"/>
                  </a:cubicBezTo>
                  <a:cubicBezTo>
                    <a:pt x="103650" y="98553"/>
                    <a:pt x="120564" y="104297"/>
                    <a:pt x="117283" y="123299"/>
                  </a:cubicBezTo>
                  <a:cubicBezTo>
                    <a:pt x="115856" y="133381"/>
                    <a:pt x="113146" y="148635"/>
                    <a:pt x="101021" y="150305"/>
                  </a:cubicBezTo>
                  <a:cubicBezTo>
                    <a:pt x="89874" y="150753"/>
                    <a:pt x="78503" y="152770"/>
                    <a:pt x="69109" y="159144"/>
                  </a:cubicBezTo>
                  <a:cubicBezTo>
                    <a:pt x="59246" y="165091"/>
                    <a:pt x="54722" y="178982"/>
                    <a:pt x="59083" y="189593"/>
                  </a:cubicBezTo>
                  <a:cubicBezTo>
                    <a:pt x="62344" y="196212"/>
                    <a:pt x="70556" y="198045"/>
                    <a:pt x="76812" y="200407"/>
                  </a:cubicBezTo>
                  <a:cubicBezTo>
                    <a:pt x="92177" y="205071"/>
                    <a:pt x="109600" y="210835"/>
                    <a:pt x="115938" y="227169"/>
                  </a:cubicBezTo>
                  <a:cubicBezTo>
                    <a:pt x="120034" y="237617"/>
                    <a:pt x="113920" y="249491"/>
                    <a:pt x="105239" y="255622"/>
                  </a:cubicBezTo>
                  <a:cubicBezTo>
                    <a:pt x="96681" y="261772"/>
                    <a:pt x="85840" y="263728"/>
                    <a:pt x="75447" y="263728"/>
                  </a:cubicBezTo>
                  <a:cubicBezTo>
                    <a:pt x="74713" y="263626"/>
                    <a:pt x="74020" y="263626"/>
                    <a:pt x="73348" y="263605"/>
                  </a:cubicBezTo>
                  <a:close/>
                  <a:moveTo>
                    <a:pt x="56516" y="19775"/>
                  </a:moveTo>
                  <a:cubicBezTo>
                    <a:pt x="30126" y="46822"/>
                    <a:pt x="21588" y="85783"/>
                    <a:pt x="58207" y="108146"/>
                  </a:cubicBezTo>
                  <a:cubicBezTo>
                    <a:pt x="68172" y="114195"/>
                    <a:pt x="62914" y="121323"/>
                    <a:pt x="53357" y="122708"/>
                  </a:cubicBezTo>
                  <a:cubicBezTo>
                    <a:pt x="20528" y="128635"/>
                    <a:pt x="9239" y="163564"/>
                    <a:pt x="10136" y="193055"/>
                  </a:cubicBezTo>
                  <a:cubicBezTo>
                    <a:pt x="11399" y="207699"/>
                    <a:pt x="15658" y="223524"/>
                    <a:pt x="26519" y="234012"/>
                  </a:cubicBezTo>
                  <a:cubicBezTo>
                    <a:pt x="42109" y="248147"/>
                    <a:pt x="58268" y="254746"/>
                    <a:pt x="79482" y="253483"/>
                  </a:cubicBezTo>
                  <a:cubicBezTo>
                    <a:pt x="101082" y="252852"/>
                    <a:pt x="119361" y="234522"/>
                    <a:pt x="96171" y="218799"/>
                  </a:cubicBezTo>
                  <a:cubicBezTo>
                    <a:pt x="82538" y="209919"/>
                    <a:pt x="62935" y="210835"/>
                    <a:pt x="52196" y="197576"/>
                  </a:cubicBezTo>
                  <a:cubicBezTo>
                    <a:pt x="43922" y="185988"/>
                    <a:pt x="46836" y="169267"/>
                    <a:pt x="54865" y="158309"/>
                  </a:cubicBezTo>
                  <a:cubicBezTo>
                    <a:pt x="61712" y="150081"/>
                    <a:pt x="71921" y="145193"/>
                    <a:pt x="82110" y="142525"/>
                  </a:cubicBezTo>
                  <a:cubicBezTo>
                    <a:pt x="86736" y="141364"/>
                    <a:pt x="91443" y="140733"/>
                    <a:pt x="96171" y="140468"/>
                  </a:cubicBezTo>
                  <a:cubicBezTo>
                    <a:pt x="98189" y="140203"/>
                    <a:pt x="100675" y="140794"/>
                    <a:pt x="101979" y="138880"/>
                  </a:cubicBezTo>
                  <a:cubicBezTo>
                    <a:pt x="106238" y="131975"/>
                    <a:pt x="110680" y="116883"/>
                    <a:pt x="104078" y="110427"/>
                  </a:cubicBezTo>
                  <a:cubicBezTo>
                    <a:pt x="99982" y="105784"/>
                    <a:pt x="94195" y="103217"/>
                    <a:pt x="89467" y="99327"/>
                  </a:cubicBezTo>
                  <a:cubicBezTo>
                    <a:pt x="77016" y="90447"/>
                    <a:pt x="71249" y="76130"/>
                    <a:pt x="73409" y="61058"/>
                  </a:cubicBezTo>
                  <a:cubicBezTo>
                    <a:pt x="75671" y="49633"/>
                    <a:pt x="85534" y="39673"/>
                    <a:pt x="97292" y="38451"/>
                  </a:cubicBezTo>
                  <a:cubicBezTo>
                    <a:pt x="100838" y="37596"/>
                    <a:pt x="104669" y="37799"/>
                    <a:pt x="108459" y="38024"/>
                  </a:cubicBezTo>
                  <a:cubicBezTo>
                    <a:pt x="112942" y="38268"/>
                    <a:pt x="117385" y="38512"/>
                    <a:pt x="121317" y="37005"/>
                  </a:cubicBezTo>
                  <a:cubicBezTo>
                    <a:pt x="125291" y="33991"/>
                    <a:pt x="126167" y="28512"/>
                    <a:pt x="127472" y="23970"/>
                  </a:cubicBezTo>
                  <a:cubicBezTo>
                    <a:pt x="130182" y="15763"/>
                    <a:pt x="120237" y="12952"/>
                    <a:pt x="114104" y="11608"/>
                  </a:cubicBezTo>
                  <a:cubicBezTo>
                    <a:pt x="110721" y="10773"/>
                    <a:pt x="105749" y="11302"/>
                    <a:pt x="104567" y="7148"/>
                  </a:cubicBezTo>
                  <a:cubicBezTo>
                    <a:pt x="101429" y="6781"/>
                    <a:pt x="98209" y="6577"/>
                    <a:pt x="94969" y="6577"/>
                  </a:cubicBezTo>
                  <a:cubicBezTo>
                    <a:pt x="81051" y="6577"/>
                    <a:pt x="66684" y="10223"/>
                    <a:pt x="56516" y="197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14269550" y="7447696"/>
              <a:ext cx="174249" cy="290059"/>
            </a:xfrm>
            <a:custGeom>
              <a:rect b="b" l="l" r="r" t="t"/>
              <a:pathLst>
                <a:path extrusionOk="0" h="290059" w="174249">
                  <a:moveTo>
                    <a:pt x="31273" y="266841"/>
                  </a:moveTo>
                  <a:cubicBezTo>
                    <a:pt x="31008" y="247350"/>
                    <a:pt x="33861" y="228124"/>
                    <a:pt x="36856" y="208918"/>
                  </a:cubicBezTo>
                  <a:cubicBezTo>
                    <a:pt x="40973" y="173643"/>
                    <a:pt x="48085" y="138877"/>
                    <a:pt x="53240" y="103744"/>
                  </a:cubicBezTo>
                  <a:cubicBezTo>
                    <a:pt x="55461" y="90465"/>
                    <a:pt x="57540" y="77145"/>
                    <a:pt x="58498" y="63703"/>
                  </a:cubicBezTo>
                  <a:cubicBezTo>
                    <a:pt x="58498" y="61178"/>
                    <a:pt x="58865" y="58551"/>
                    <a:pt x="57886" y="56168"/>
                  </a:cubicBezTo>
                  <a:cubicBezTo>
                    <a:pt x="38976" y="48754"/>
                    <a:pt x="-5081" y="55883"/>
                    <a:pt x="482" y="24355"/>
                  </a:cubicBezTo>
                  <a:cubicBezTo>
                    <a:pt x="1664" y="16208"/>
                    <a:pt x="4863" y="7226"/>
                    <a:pt x="11995" y="2481"/>
                  </a:cubicBezTo>
                  <a:cubicBezTo>
                    <a:pt x="26769" y="-2957"/>
                    <a:pt x="42909" y="1850"/>
                    <a:pt x="57866" y="4538"/>
                  </a:cubicBezTo>
                  <a:cubicBezTo>
                    <a:pt x="77307" y="9161"/>
                    <a:pt x="97134" y="11646"/>
                    <a:pt x="116493" y="16697"/>
                  </a:cubicBezTo>
                  <a:cubicBezTo>
                    <a:pt x="134732" y="19650"/>
                    <a:pt x="154763" y="21157"/>
                    <a:pt x="170046" y="32542"/>
                  </a:cubicBezTo>
                  <a:cubicBezTo>
                    <a:pt x="179155" y="41748"/>
                    <a:pt x="171779" y="56840"/>
                    <a:pt x="163811" y="64335"/>
                  </a:cubicBezTo>
                  <a:cubicBezTo>
                    <a:pt x="159511" y="68082"/>
                    <a:pt x="152440" y="66799"/>
                    <a:pt x="147488" y="66534"/>
                  </a:cubicBezTo>
                  <a:cubicBezTo>
                    <a:pt x="135608" y="66107"/>
                    <a:pt x="124441" y="65435"/>
                    <a:pt x="113396" y="68815"/>
                  </a:cubicBezTo>
                  <a:cubicBezTo>
                    <a:pt x="106997" y="111932"/>
                    <a:pt x="103166" y="155435"/>
                    <a:pt x="97603" y="198674"/>
                  </a:cubicBezTo>
                  <a:cubicBezTo>
                    <a:pt x="95565" y="216230"/>
                    <a:pt x="92060" y="233582"/>
                    <a:pt x="88881" y="250935"/>
                  </a:cubicBezTo>
                  <a:cubicBezTo>
                    <a:pt x="85254" y="266128"/>
                    <a:pt x="80526" y="288756"/>
                    <a:pt x="61534" y="290059"/>
                  </a:cubicBezTo>
                  <a:cubicBezTo>
                    <a:pt x="49450" y="289122"/>
                    <a:pt x="29704" y="281668"/>
                    <a:pt x="31273" y="266841"/>
                  </a:cubicBezTo>
                  <a:close/>
                  <a:moveTo>
                    <a:pt x="9265" y="29976"/>
                  </a:moveTo>
                  <a:cubicBezTo>
                    <a:pt x="10915" y="44396"/>
                    <a:pt x="50082" y="40750"/>
                    <a:pt x="61616" y="46840"/>
                  </a:cubicBezTo>
                  <a:cubicBezTo>
                    <a:pt x="73312" y="52135"/>
                    <a:pt x="67281" y="71015"/>
                    <a:pt x="66853" y="81117"/>
                  </a:cubicBezTo>
                  <a:cubicBezTo>
                    <a:pt x="65182" y="94559"/>
                    <a:pt x="62614" y="107879"/>
                    <a:pt x="60617" y="121260"/>
                  </a:cubicBezTo>
                  <a:cubicBezTo>
                    <a:pt x="58579" y="138775"/>
                    <a:pt x="54667" y="155965"/>
                    <a:pt x="51834" y="173337"/>
                  </a:cubicBezTo>
                  <a:cubicBezTo>
                    <a:pt x="49287" y="190710"/>
                    <a:pt x="47412" y="208185"/>
                    <a:pt x="44580" y="225497"/>
                  </a:cubicBezTo>
                  <a:cubicBezTo>
                    <a:pt x="42134" y="240100"/>
                    <a:pt x="41258" y="254804"/>
                    <a:pt x="41401" y="269468"/>
                  </a:cubicBezTo>
                  <a:cubicBezTo>
                    <a:pt x="42786" y="275334"/>
                    <a:pt x="56827" y="279978"/>
                    <a:pt x="62166" y="279957"/>
                  </a:cubicBezTo>
                  <a:cubicBezTo>
                    <a:pt x="78387" y="275660"/>
                    <a:pt x="80261" y="236596"/>
                    <a:pt x="83807" y="222197"/>
                  </a:cubicBezTo>
                  <a:cubicBezTo>
                    <a:pt x="85499" y="213501"/>
                    <a:pt x="86884" y="204763"/>
                    <a:pt x="87740" y="195945"/>
                  </a:cubicBezTo>
                  <a:cubicBezTo>
                    <a:pt x="92651" y="157085"/>
                    <a:pt x="96543" y="118083"/>
                    <a:pt x="101638" y="79264"/>
                  </a:cubicBezTo>
                  <a:cubicBezTo>
                    <a:pt x="102392" y="74518"/>
                    <a:pt x="102636" y="69569"/>
                    <a:pt x="104042" y="64966"/>
                  </a:cubicBezTo>
                  <a:cubicBezTo>
                    <a:pt x="108892" y="55088"/>
                    <a:pt x="125297" y="57003"/>
                    <a:pt x="134691" y="56107"/>
                  </a:cubicBezTo>
                  <a:cubicBezTo>
                    <a:pt x="138685" y="55944"/>
                    <a:pt x="142394" y="56188"/>
                    <a:pt x="146041" y="56412"/>
                  </a:cubicBezTo>
                  <a:cubicBezTo>
                    <a:pt x="149628" y="56636"/>
                    <a:pt x="153133" y="56881"/>
                    <a:pt x="156801" y="56738"/>
                  </a:cubicBezTo>
                  <a:cubicBezTo>
                    <a:pt x="160224" y="54844"/>
                    <a:pt x="161753" y="50404"/>
                    <a:pt x="163342" y="46962"/>
                  </a:cubicBezTo>
                  <a:cubicBezTo>
                    <a:pt x="167560" y="38204"/>
                    <a:pt x="156291" y="36432"/>
                    <a:pt x="150463" y="33785"/>
                  </a:cubicBezTo>
                  <a:cubicBezTo>
                    <a:pt x="141884" y="31117"/>
                    <a:pt x="133162" y="28795"/>
                    <a:pt x="124176" y="28102"/>
                  </a:cubicBezTo>
                  <a:cubicBezTo>
                    <a:pt x="113844" y="26941"/>
                    <a:pt x="103839" y="23948"/>
                    <a:pt x="93731" y="21707"/>
                  </a:cubicBezTo>
                  <a:cubicBezTo>
                    <a:pt x="76553" y="19202"/>
                    <a:pt x="59517" y="14986"/>
                    <a:pt x="42583" y="11829"/>
                  </a:cubicBezTo>
                  <a:cubicBezTo>
                    <a:pt x="36897" y="10791"/>
                    <a:pt x="31151" y="10037"/>
                    <a:pt x="25384" y="10037"/>
                  </a:cubicBezTo>
                  <a:cubicBezTo>
                    <a:pt x="23448" y="9996"/>
                    <a:pt x="21736" y="8876"/>
                    <a:pt x="20880" y="7247"/>
                  </a:cubicBezTo>
                  <a:cubicBezTo>
                    <a:pt x="11058" y="9385"/>
                    <a:pt x="9896" y="21646"/>
                    <a:pt x="9265" y="299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13760336" y="7747836"/>
              <a:ext cx="222059" cy="342372"/>
            </a:xfrm>
            <a:custGeom>
              <a:rect b="b" l="l" r="r" t="t"/>
              <a:pathLst>
                <a:path extrusionOk="0" h="342372" w="222059">
                  <a:moveTo>
                    <a:pt x="75993" y="342304"/>
                  </a:moveTo>
                  <a:cubicBezTo>
                    <a:pt x="58753" y="340369"/>
                    <a:pt x="73344" y="265257"/>
                    <a:pt x="71673" y="249859"/>
                  </a:cubicBezTo>
                  <a:cubicBezTo>
                    <a:pt x="72263" y="231835"/>
                    <a:pt x="73975" y="215073"/>
                    <a:pt x="73975" y="197435"/>
                  </a:cubicBezTo>
                  <a:cubicBezTo>
                    <a:pt x="74016" y="191346"/>
                    <a:pt x="74159" y="185236"/>
                    <a:pt x="73812" y="179839"/>
                  </a:cubicBezTo>
                  <a:cubicBezTo>
                    <a:pt x="73099" y="174604"/>
                    <a:pt x="73751" y="168413"/>
                    <a:pt x="70531" y="163912"/>
                  </a:cubicBezTo>
                  <a:cubicBezTo>
                    <a:pt x="66313" y="159248"/>
                    <a:pt x="61117" y="155602"/>
                    <a:pt x="56634" y="151203"/>
                  </a:cubicBezTo>
                  <a:cubicBezTo>
                    <a:pt x="47504" y="141916"/>
                    <a:pt x="40474" y="130857"/>
                    <a:pt x="33545" y="119899"/>
                  </a:cubicBezTo>
                  <a:cubicBezTo>
                    <a:pt x="25231" y="109105"/>
                    <a:pt x="17243" y="98127"/>
                    <a:pt x="11823" y="85520"/>
                  </a:cubicBezTo>
                  <a:cubicBezTo>
                    <a:pt x="7075" y="75133"/>
                    <a:pt x="-1015" y="64909"/>
                    <a:pt x="105" y="52954"/>
                  </a:cubicBezTo>
                  <a:cubicBezTo>
                    <a:pt x="1308" y="41732"/>
                    <a:pt x="8583" y="30673"/>
                    <a:pt x="19342" y="26579"/>
                  </a:cubicBezTo>
                  <a:cubicBezTo>
                    <a:pt x="27575" y="23687"/>
                    <a:pt x="37621" y="21060"/>
                    <a:pt x="45609" y="25887"/>
                  </a:cubicBezTo>
                  <a:cubicBezTo>
                    <a:pt x="49379" y="25113"/>
                    <a:pt x="51376" y="34074"/>
                    <a:pt x="52884" y="36762"/>
                  </a:cubicBezTo>
                  <a:cubicBezTo>
                    <a:pt x="57123" y="47475"/>
                    <a:pt x="61912" y="57964"/>
                    <a:pt x="66945" y="68310"/>
                  </a:cubicBezTo>
                  <a:cubicBezTo>
                    <a:pt x="79192" y="92873"/>
                    <a:pt x="90889" y="117679"/>
                    <a:pt x="100426" y="143464"/>
                  </a:cubicBezTo>
                  <a:cubicBezTo>
                    <a:pt x="114303" y="130510"/>
                    <a:pt x="121395" y="113158"/>
                    <a:pt x="132134" y="97964"/>
                  </a:cubicBezTo>
                  <a:cubicBezTo>
                    <a:pt x="143240" y="82852"/>
                    <a:pt x="155303" y="68107"/>
                    <a:pt x="163495" y="51121"/>
                  </a:cubicBezTo>
                  <a:cubicBezTo>
                    <a:pt x="171157" y="34441"/>
                    <a:pt x="179777" y="18086"/>
                    <a:pt x="190537" y="3157"/>
                  </a:cubicBezTo>
                  <a:cubicBezTo>
                    <a:pt x="198892" y="-6293"/>
                    <a:pt x="219922" y="7516"/>
                    <a:pt x="221409" y="17740"/>
                  </a:cubicBezTo>
                  <a:cubicBezTo>
                    <a:pt x="226667" y="40978"/>
                    <a:pt x="198647" y="72567"/>
                    <a:pt x="186645" y="91895"/>
                  </a:cubicBezTo>
                  <a:cubicBezTo>
                    <a:pt x="177067" y="105541"/>
                    <a:pt x="168692" y="119472"/>
                    <a:pt x="158971" y="132914"/>
                  </a:cubicBezTo>
                  <a:cubicBezTo>
                    <a:pt x="151106" y="143016"/>
                    <a:pt x="143321" y="153138"/>
                    <a:pt x="136576" y="164034"/>
                  </a:cubicBezTo>
                  <a:cubicBezTo>
                    <a:pt x="133947" y="168576"/>
                    <a:pt x="129851" y="172181"/>
                    <a:pt x="128282" y="177008"/>
                  </a:cubicBezTo>
                  <a:cubicBezTo>
                    <a:pt x="126061" y="191550"/>
                    <a:pt x="125328" y="206234"/>
                    <a:pt x="123962" y="220857"/>
                  </a:cubicBezTo>
                  <a:cubicBezTo>
                    <a:pt x="121863" y="242507"/>
                    <a:pt x="118216" y="263994"/>
                    <a:pt x="114344" y="285379"/>
                  </a:cubicBezTo>
                  <a:cubicBezTo>
                    <a:pt x="111226" y="300980"/>
                    <a:pt x="110900" y="317844"/>
                    <a:pt x="103645" y="332243"/>
                  </a:cubicBezTo>
                  <a:cubicBezTo>
                    <a:pt x="97858" y="339453"/>
                    <a:pt x="87649" y="342365"/>
                    <a:pt x="78499" y="342365"/>
                  </a:cubicBezTo>
                  <a:cubicBezTo>
                    <a:pt x="77684" y="342385"/>
                    <a:pt x="76828" y="342365"/>
                    <a:pt x="75993" y="342304"/>
                  </a:cubicBezTo>
                  <a:close/>
                  <a:moveTo>
                    <a:pt x="32262" y="32526"/>
                  </a:moveTo>
                  <a:cubicBezTo>
                    <a:pt x="26617" y="34461"/>
                    <a:pt x="20239" y="35561"/>
                    <a:pt x="16326" y="40530"/>
                  </a:cubicBezTo>
                  <a:cubicBezTo>
                    <a:pt x="3631" y="54522"/>
                    <a:pt x="13860" y="66722"/>
                    <a:pt x="20524" y="80347"/>
                  </a:cubicBezTo>
                  <a:cubicBezTo>
                    <a:pt x="25618" y="91732"/>
                    <a:pt x="31895" y="101467"/>
                    <a:pt x="39659" y="111019"/>
                  </a:cubicBezTo>
                  <a:cubicBezTo>
                    <a:pt x="46730" y="121284"/>
                    <a:pt x="52884" y="132221"/>
                    <a:pt x="61321" y="141488"/>
                  </a:cubicBezTo>
                  <a:cubicBezTo>
                    <a:pt x="78581" y="158250"/>
                    <a:pt x="83675" y="156641"/>
                    <a:pt x="84062" y="183281"/>
                  </a:cubicBezTo>
                  <a:cubicBezTo>
                    <a:pt x="84511" y="201733"/>
                    <a:pt x="83410" y="220409"/>
                    <a:pt x="82269" y="238658"/>
                  </a:cubicBezTo>
                  <a:cubicBezTo>
                    <a:pt x="81515" y="249513"/>
                    <a:pt x="81943" y="260409"/>
                    <a:pt x="80680" y="271224"/>
                  </a:cubicBezTo>
                  <a:cubicBezTo>
                    <a:pt x="79518" y="291489"/>
                    <a:pt x="75524" y="312202"/>
                    <a:pt x="79070" y="332365"/>
                  </a:cubicBezTo>
                  <a:cubicBezTo>
                    <a:pt x="85366" y="331815"/>
                    <a:pt x="94720" y="330491"/>
                    <a:pt x="96737" y="323444"/>
                  </a:cubicBezTo>
                  <a:cubicBezTo>
                    <a:pt x="100752" y="310797"/>
                    <a:pt x="102056" y="297477"/>
                    <a:pt x="104318" y="284422"/>
                  </a:cubicBezTo>
                  <a:cubicBezTo>
                    <a:pt x="110676" y="252202"/>
                    <a:pt x="114242" y="219554"/>
                    <a:pt x="116911" y="186845"/>
                  </a:cubicBezTo>
                  <a:cubicBezTo>
                    <a:pt x="117645" y="181672"/>
                    <a:pt x="117645" y="176234"/>
                    <a:pt x="119561" y="171285"/>
                  </a:cubicBezTo>
                  <a:cubicBezTo>
                    <a:pt x="121945" y="166906"/>
                    <a:pt x="125266" y="163056"/>
                    <a:pt x="127977" y="158881"/>
                  </a:cubicBezTo>
                  <a:cubicBezTo>
                    <a:pt x="135517" y="146478"/>
                    <a:pt x="144646" y="135215"/>
                    <a:pt x="153347" y="123606"/>
                  </a:cubicBezTo>
                  <a:cubicBezTo>
                    <a:pt x="164779" y="106742"/>
                    <a:pt x="175946" y="89492"/>
                    <a:pt x="187643" y="72812"/>
                  </a:cubicBezTo>
                  <a:cubicBezTo>
                    <a:pt x="196813" y="57170"/>
                    <a:pt x="231109" y="17210"/>
                    <a:pt x="198016" y="10041"/>
                  </a:cubicBezTo>
                  <a:cubicBezTo>
                    <a:pt x="187073" y="25479"/>
                    <a:pt x="179268" y="41406"/>
                    <a:pt x="171280" y="58066"/>
                  </a:cubicBezTo>
                  <a:cubicBezTo>
                    <a:pt x="163455" y="73239"/>
                    <a:pt x="153184" y="86824"/>
                    <a:pt x="142832" y="100307"/>
                  </a:cubicBezTo>
                  <a:cubicBezTo>
                    <a:pt x="128934" y="118168"/>
                    <a:pt x="121109" y="142323"/>
                    <a:pt x="101302" y="154767"/>
                  </a:cubicBezTo>
                  <a:cubicBezTo>
                    <a:pt x="94801" y="156784"/>
                    <a:pt x="92580" y="149289"/>
                    <a:pt x="90930" y="144563"/>
                  </a:cubicBezTo>
                  <a:cubicBezTo>
                    <a:pt x="88342" y="137578"/>
                    <a:pt x="85794" y="130572"/>
                    <a:pt x="83105" y="123606"/>
                  </a:cubicBezTo>
                  <a:cubicBezTo>
                    <a:pt x="73017" y="97048"/>
                    <a:pt x="59059" y="72099"/>
                    <a:pt x="49440" y="45337"/>
                  </a:cubicBezTo>
                  <a:cubicBezTo>
                    <a:pt x="46322" y="41976"/>
                    <a:pt x="45772" y="35194"/>
                    <a:pt x="41717" y="32750"/>
                  </a:cubicBezTo>
                  <a:cubicBezTo>
                    <a:pt x="40189" y="32098"/>
                    <a:pt x="38416" y="31773"/>
                    <a:pt x="36643" y="31773"/>
                  </a:cubicBezTo>
                  <a:cubicBezTo>
                    <a:pt x="35094" y="31793"/>
                    <a:pt x="33586" y="32037"/>
                    <a:pt x="32262" y="32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13930924" y="7812936"/>
              <a:ext cx="203681" cy="266124"/>
            </a:xfrm>
            <a:custGeom>
              <a:rect b="b" l="l" r="r" t="t"/>
              <a:pathLst>
                <a:path extrusionOk="0" h="266124" w="203681">
                  <a:moveTo>
                    <a:pt x="94165" y="265921"/>
                  </a:moveTo>
                  <a:cubicBezTo>
                    <a:pt x="41773" y="264454"/>
                    <a:pt x="7905" y="210157"/>
                    <a:pt x="834" y="162967"/>
                  </a:cubicBezTo>
                  <a:cubicBezTo>
                    <a:pt x="-980" y="143171"/>
                    <a:pt x="39" y="122600"/>
                    <a:pt x="5134" y="103374"/>
                  </a:cubicBezTo>
                  <a:cubicBezTo>
                    <a:pt x="12572" y="78364"/>
                    <a:pt x="23861" y="53883"/>
                    <a:pt x="41141" y="34107"/>
                  </a:cubicBezTo>
                  <a:cubicBezTo>
                    <a:pt x="59991" y="14616"/>
                    <a:pt x="87562" y="2681"/>
                    <a:pt x="114645" y="2029"/>
                  </a:cubicBezTo>
                  <a:cubicBezTo>
                    <a:pt x="115562" y="848"/>
                    <a:pt x="117008" y="94"/>
                    <a:pt x="118598" y="74"/>
                  </a:cubicBezTo>
                  <a:cubicBezTo>
                    <a:pt x="128889" y="-517"/>
                    <a:pt x="138874" y="2477"/>
                    <a:pt x="147901" y="7223"/>
                  </a:cubicBezTo>
                  <a:cubicBezTo>
                    <a:pt x="174209" y="20135"/>
                    <a:pt x="199743" y="67712"/>
                    <a:pt x="203024" y="96225"/>
                  </a:cubicBezTo>
                  <a:cubicBezTo>
                    <a:pt x="206304" y="132254"/>
                    <a:pt x="196971" y="168446"/>
                    <a:pt x="182666" y="201297"/>
                  </a:cubicBezTo>
                  <a:cubicBezTo>
                    <a:pt x="174800" y="217794"/>
                    <a:pt x="166506" y="234923"/>
                    <a:pt x="152547" y="247163"/>
                  </a:cubicBezTo>
                  <a:cubicBezTo>
                    <a:pt x="137896" y="259363"/>
                    <a:pt x="118802" y="266124"/>
                    <a:pt x="99769" y="266124"/>
                  </a:cubicBezTo>
                  <a:cubicBezTo>
                    <a:pt x="97914" y="266124"/>
                    <a:pt x="96040" y="266063"/>
                    <a:pt x="94165" y="265921"/>
                  </a:cubicBezTo>
                  <a:close/>
                  <a:moveTo>
                    <a:pt x="48192" y="39504"/>
                  </a:moveTo>
                  <a:cubicBezTo>
                    <a:pt x="18909" y="75125"/>
                    <a:pt x="3809" y="123619"/>
                    <a:pt x="11879" y="169383"/>
                  </a:cubicBezTo>
                  <a:cubicBezTo>
                    <a:pt x="21395" y="210768"/>
                    <a:pt x="51453" y="257021"/>
                    <a:pt x="98526" y="256023"/>
                  </a:cubicBezTo>
                  <a:cubicBezTo>
                    <a:pt x="117824" y="256369"/>
                    <a:pt x="137977" y="248792"/>
                    <a:pt x="151162" y="234475"/>
                  </a:cubicBezTo>
                  <a:cubicBezTo>
                    <a:pt x="172008" y="208914"/>
                    <a:pt x="183033" y="176552"/>
                    <a:pt x="190308" y="144820"/>
                  </a:cubicBezTo>
                  <a:cubicBezTo>
                    <a:pt x="197766" y="102926"/>
                    <a:pt x="193690" y="79321"/>
                    <a:pt x="170704" y="43577"/>
                  </a:cubicBezTo>
                  <a:cubicBezTo>
                    <a:pt x="159191" y="25634"/>
                    <a:pt x="141319" y="8995"/>
                    <a:pt x="118618" y="10094"/>
                  </a:cubicBezTo>
                  <a:cubicBezTo>
                    <a:pt x="116886" y="10054"/>
                    <a:pt x="115215" y="9198"/>
                    <a:pt x="114319" y="7671"/>
                  </a:cubicBezTo>
                  <a:cubicBezTo>
                    <a:pt x="89865" y="10889"/>
                    <a:pt x="65269" y="21459"/>
                    <a:pt x="48192" y="39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13974947" y="7857022"/>
              <a:ext cx="125001" cy="173504"/>
            </a:xfrm>
            <a:custGeom>
              <a:rect b="b" l="l" r="r" t="t"/>
              <a:pathLst>
                <a:path extrusionOk="0" h="173504" w="125001">
                  <a:moveTo>
                    <a:pt x="60678" y="173505"/>
                  </a:moveTo>
                  <a:cubicBezTo>
                    <a:pt x="58844" y="173505"/>
                    <a:pt x="56948" y="173321"/>
                    <a:pt x="55013" y="172955"/>
                  </a:cubicBezTo>
                  <a:cubicBezTo>
                    <a:pt x="42990" y="172079"/>
                    <a:pt x="31843" y="166478"/>
                    <a:pt x="24160" y="157191"/>
                  </a:cubicBezTo>
                  <a:cubicBezTo>
                    <a:pt x="17150" y="149757"/>
                    <a:pt x="10446" y="141794"/>
                    <a:pt x="6248" y="132425"/>
                  </a:cubicBezTo>
                  <a:cubicBezTo>
                    <a:pt x="-395" y="119044"/>
                    <a:pt x="-354" y="103932"/>
                    <a:pt x="257" y="89370"/>
                  </a:cubicBezTo>
                  <a:cubicBezTo>
                    <a:pt x="705" y="77048"/>
                    <a:pt x="1439" y="64482"/>
                    <a:pt x="5535" y="52771"/>
                  </a:cubicBezTo>
                  <a:cubicBezTo>
                    <a:pt x="13605" y="32852"/>
                    <a:pt x="26219" y="10184"/>
                    <a:pt x="48553" y="4542"/>
                  </a:cubicBezTo>
                  <a:cubicBezTo>
                    <a:pt x="86761" y="-9755"/>
                    <a:pt x="112010" y="11039"/>
                    <a:pt x="120976" y="48127"/>
                  </a:cubicBezTo>
                  <a:cubicBezTo>
                    <a:pt x="132041" y="78535"/>
                    <a:pt x="118938" y="126824"/>
                    <a:pt x="98193" y="150918"/>
                  </a:cubicBezTo>
                  <a:cubicBezTo>
                    <a:pt x="88514" y="162120"/>
                    <a:pt x="76083" y="173505"/>
                    <a:pt x="60841" y="173505"/>
                  </a:cubicBezTo>
                  <a:cubicBezTo>
                    <a:pt x="60780" y="173505"/>
                    <a:pt x="60739" y="173505"/>
                    <a:pt x="60678" y="173505"/>
                  </a:cubicBezTo>
                  <a:close/>
                  <a:moveTo>
                    <a:pt x="10283" y="81284"/>
                  </a:moveTo>
                  <a:cubicBezTo>
                    <a:pt x="9998" y="95154"/>
                    <a:pt x="8266" y="109594"/>
                    <a:pt x="13034" y="122914"/>
                  </a:cubicBezTo>
                  <a:cubicBezTo>
                    <a:pt x="17395" y="135602"/>
                    <a:pt x="26626" y="145765"/>
                    <a:pt x="36081" y="154971"/>
                  </a:cubicBezTo>
                  <a:cubicBezTo>
                    <a:pt x="43255" y="161692"/>
                    <a:pt x="53484" y="163403"/>
                    <a:pt x="62980" y="163260"/>
                  </a:cubicBezTo>
                  <a:cubicBezTo>
                    <a:pt x="75105" y="162364"/>
                    <a:pt x="83093" y="151998"/>
                    <a:pt x="90959" y="143932"/>
                  </a:cubicBezTo>
                  <a:cubicBezTo>
                    <a:pt x="108199" y="122751"/>
                    <a:pt x="117247" y="89390"/>
                    <a:pt x="114333" y="62425"/>
                  </a:cubicBezTo>
                  <a:cubicBezTo>
                    <a:pt x="105937" y="22954"/>
                    <a:pt x="88921" y="-2260"/>
                    <a:pt x="45863" y="16376"/>
                  </a:cubicBezTo>
                  <a:cubicBezTo>
                    <a:pt x="41726" y="18718"/>
                    <a:pt x="38486" y="21162"/>
                    <a:pt x="35328" y="24583"/>
                  </a:cubicBezTo>
                  <a:cubicBezTo>
                    <a:pt x="32760" y="26987"/>
                    <a:pt x="31415" y="32343"/>
                    <a:pt x="27095" y="31528"/>
                  </a:cubicBezTo>
                  <a:cubicBezTo>
                    <a:pt x="16580" y="46070"/>
                    <a:pt x="10548" y="63280"/>
                    <a:pt x="10283" y="812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14033001" y="7815118"/>
              <a:ext cx="24019" cy="6507"/>
            </a:xfrm>
            <a:custGeom>
              <a:rect b="b" l="l" r="r" t="t"/>
              <a:pathLst>
                <a:path extrusionOk="0" h="6507" w="24019">
                  <a:moveTo>
                    <a:pt x="56" y="4654"/>
                  </a:moveTo>
                  <a:cubicBezTo>
                    <a:pt x="-1310" y="-2088"/>
                    <a:pt x="22940" y="-947"/>
                    <a:pt x="24020" y="4511"/>
                  </a:cubicBezTo>
                  <a:cubicBezTo>
                    <a:pt x="24020" y="5204"/>
                    <a:pt x="23083" y="5306"/>
                    <a:pt x="22818" y="4817"/>
                  </a:cubicBezTo>
                  <a:cubicBezTo>
                    <a:pt x="18151" y="3778"/>
                    <a:pt x="13362" y="4267"/>
                    <a:pt x="8716" y="5041"/>
                  </a:cubicBezTo>
                  <a:cubicBezTo>
                    <a:pt x="6964" y="5163"/>
                    <a:pt x="4518" y="6507"/>
                    <a:pt x="2623" y="6507"/>
                  </a:cubicBezTo>
                  <a:cubicBezTo>
                    <a:pt x="1523" y="6487"/>
                    <a:pt x="585" y="6039"/>
                    <a:pt x="56" y="46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14165627" y="7765648"/>
              <a:ext cx="165343" cy="258890"/>
            </a:xfrm>
            <a:custGeom>
              <a:rect b="b" l="l" r="r" t="t"/>
              <a:pathLst>
                <a:path extrusionOk="0" h="258890" w="165343">
                  <a:moveTo>
                    <a:pt x="19632" y="240357"/>
                  </a:moveTo>
                  <a:cubicBezTo>
                    <a:pt x="13234" y="233555"/>
                    <a:pt x="10666" y="224878"/>
                    <a:pt x="8486" y="216243"/>
                  </a:cubicBezTo>
                  <a:cubicBezTo>
                    <a:pt x="905" y="190683"/>
                    <a:pt x="-1479" y="164145"/>
                    <a:pt x="864" y="137607"/>
                  </a:cubicBezTo>
                  <a:cubicBezTo>
                    <a:pt x="3615" y="97566"/>
                    <a:pt x="5938" y="57342"/>
                    <a:pt x="15271" y="18156"/>
                  </a:cubicBezTo>
                  <a:cubicBezTo>
                    <a:pt x="12255" y="14409"/>
                    <a:pt x="15434" y="9032"/>
                    <a:pt x="17778" y="5712"/>
                  </a:cubicBezTo>
                  <a:cubicBezTo>
                    <a:pt x="20957" y="620"/>
                    <a:pt x="26846" y="-520"/>
                    <a:pt x="32450" y="193"/>
                  </a:cubicBezTo>
                  <a:cubicBezTo>
                    <a:pt x="40255" y="437"/>
                    <a:pt x="48508" y="1965"/>
                    <a:pt x="54743" y="6934"/>
                  </a:cubicBezTo>
                  <a:cubicBezTo>
                    <a:pt x="63567" y="14327"/>
                    <a:pt x="58676" y="33065"/>
                    <a:pt x="58819" y="43615"/>
                  </a:cubicBezTo>
                  <a:cubicBezTo>
                    <a:pt x="57331" y="57647"/>
                    <a:pt x="56577" y="71761"/>
                    <a:pt x="54743" y="85733"/>
                  </a:cubicBezTo>
                  <a:cubicBezTo>
                    <a:pt x="51381" y="110784"/>
                    <a:pt x="51727" y="135306"/>
                    <a:pt x="52380" y="160397"/>
                  </a:cubicBezTo>
                  <a:cubicBezTo>
                    <a:pt x="53154" y="173554"/>
                    <a:pt x="51035" y="187974"/>
                    <a:pt x="60042" y="198320"/>
                  </a:cubicBezTo>
                  <a:cubicBezTo>
                    <a:pt x="75447" y="192088"/>
                    <a:pt x="85270" y="139542"/>
                    <a:pt x="89692" y="123167"/>
                  </a:cubicBezTo>
                  <a:cubicBezTo>
                    <a:pt x="99147" y="89908"/>
                    <a:pt x="103406" y="30417"/>
                    <a:pt x="128410" y="6384"/>
                  </a:cubicBezTo>
                  <a:cubicBezTo>
                    <a:pt x="136092" y="804"/>
                    <a:pt x="146566" y="5508"/>
                    <a:pt x="153902" y="9602"/>
                  </a:cubicBezTo>
                  <a:cubicBezTo>
                    <a:pt x="160831" y="13574"/>
                    <a:pt x="165294" y="20987"/>
                    <a:pt x="165171" y="28991"/>
                  </a:cubicBezTo>
                  <a:cubicBezTo>
                    <a:pt x="166231" y="50193"/>
                    <a:pt x="162196" y="71476"/>
                    <a:pt x="158406" y="92108"/>
                  </a:cubicBezTo>
                  <a:cubicBezTo>
                    <a:pt x="156959" y="102963"/>
                    <a:pt x="154616" y="113676"/>
                    <a:pt x="151966" y="124287"/>
                  </a:cubicBezTo>
                  <a:cubicBezTo>
                    <a:pt x="142470" y="155245"/>
                    <a:pt x="138578" y="188972"/>
                    <a:pt x="118689" y="215632"/>
                  </a:cubicBezTo>
                  <a:cubicBezTo>
                    <a:pt x="102204" y="236610"/>
                    <a:pt x="88102" y="258483"/>
                    <a:pt x="58289" y="258891"/>
                  </a:cubicBezTo>
                  <a:cubicBezTo>
                    <a:pt x="43658" y="258728"/>
                    <a:pt x="29475" y="250907"/>
                    <a:pt x="19632" y="240357"/>
                  </a:cubicBezTo>
                  <a:close/>
                  <a:moveTo>
                    <a:pt x="27111" y="10335"/>
                  </a:moveTo>
                  <a:cubicBezTo>
                    <a:pt x="23749" y="12698"/>
                    <a:pt x="23178" y="16018"/>
                    <a:pt x="20896" y="18604"/>
                  </a:cubicBezTo>
                  <a:cubicBezTo>
                    <a:pt x="18960" y="35733"/>
                    <a:pt x="15434" y="52617"/>
                    <a:pt x="13906" y="69786"/>
                  </a:cubicBezTo>
                  <a:cubicBezTo>
                    <a:pt x="12296" y="89175"/>
                    <a:pt x="11501" y="108259"/>
                    <a:pt x="10218" y="127587"/>
                  </a:cubicBezTo>
                  <a:cubicBezTo>
                    <a:pt x="8282" y="154287"/>
                    <a:pt x="8282" y="181375"/>
                    <a:pt x="16066" y="207220"/>
                  </a:cubicBezTo>
                  <a:cubicBezTo>
                    <a:pt x="18287" y="214919"/>
                    <a:pt x="19653" y="223106"/>
                    <a:pt x="23952" y="229990"/>
                  </a:cubicBezTo>
                  <a:cubicBezTo>
                    <a:pt x="32185" y="241253"/>
                    <a:pt x="46266" y="249339"/>
                    <a:pt x="60408" y="248891"/>
                  </a:cubicBezTo>
                  <a:cubicBezTo>
                    <a:pt x="79176" y="247771"/>
                    <a:pt x="92707" y="233758"/>
                    <a:pt x="102896" y="219277"/>
                  </a:cubicBezTo>
                  <a:cubicBezTo>
                    <a:pt x="109234" y="211803"/>
                    <a:pt x="115082" y="203982"/>
                    <a:pt x="119382" y="195123"/>
                  </a:cubicBezTo>
                  <a:cubicBezTo>
                    <a:pt x="129062" y="176996"/>
                    <a:pt x="132607" y="156630"/>
                    <a:pt x="137804" y="136955"/>
                  </a:cubicBezTo>
                  <a:cubicBezTo>
                    <a:pt x="143387" y="119542"/>
                    <a:pt x="147035" y="101762"/>
                    <a:pt x="149521" y="83798"/>
                  </a:cubicBezTo>
                  <a:cubicBezTo>
                    <a:pt x="152313" y="71476"/>
                    <a:pt x="153800" y="59664"/>
                    <a:pt x="154901" y="47281"/>
                  </a:cubicBezTo>
                  <a:cubicBezTo>
                    <a:pt x="154860" y="39378"/>
                    <a:pt x="156429" y="30946"/>
                    <a:pt x="153841" y="23350"/>
                  </a:cubicBezTo>
                  <a:cubicBezTo>
                    <a:pt x="150153" y="17545"/>
                    <a:pt x="142878" y="14755"/>
                    <a:pt x="136275" y="13961"/>
                  </a:cubicBezTo>
                  <a:cubicBezTo>
                    <a:pt x="134503" y="13757"/>
                    <a:pt x="133422" y="15529"/>
                    <a:pt x="132281" y="16608"/>
                  </a:cubicBezTo>
                  <a:cubicBezTo>
                    <a:pt x="129428" y="20193"/>
                    <a:pt x="127187" y="24185"/>
                    <a:pt x="125068" y="28217"/>
                  </a:cubicBezTo>
                  <a:cubicBezTo>
                    <a:pt x="113941" y="53228"/>
                    <a:pt x="109173" y="80519"/>
                    <a:pt x="103895" y="107199"/>
                  </a:cubicBezTo>
                  <a:cubicBezTo>
                    <a:pt x="97292" y="134756"/>
                    <a:pt x="91750" y="162719"/>
                    <a:pt x="80562" y="188870"/>
                  </a:cubicBezTo>
                  <a:cubicBezTo>
                    <a:pt x="66624" y="218748"/>
                    <a:pt x="46694" y="212821"/>
                    <a:pt x="43128" y="181334"/>
                  </a:cubicBezTo>
                  <a:cubicBezTo>
                    <a:pt x="41640" y="156283"/>
                    <a:pt x="41396" y="131110"/>
                    <a:pt x="42680" y="106018"/>
                  </a:cubicBezTo>
                  <a:cubicBezTo>
                    <a:pt x="44269" y="84368"/>
                    <a:pt x="47387" y="62719"/>
                    <a:pt x="48915" y="41089"/>
                  </a:cubicBezTo>
                  <a:cubicBezTo>
                    <a:pt x="49364" y="33777"/>
                    <a:pt x="49955" y="26384"/>
                    <a:pt x="49710" y="19052"/>
                  </a:cubicBezTo>
                  <a:cubicBezTo>
                    <a:pt x="49588" y="17280"/>
                    <a:pt x="49404" y="15244"/>
                    <a:pt x="47733" y="14246"/>
                  </a:cubicBezTo>
                  <a:cubicBezTo>
                    <a:pt x="42741" y="11191"/>
                    <a:pt x="36770" y="10193"/>
                    <a:pt x="30942" y="10193"/>
                  </a:cubicBezTo>
                  <a:cubicBezTo>
                    <a:pt x="29638" y="10193"/>
                    <a:pt x="28354" y="10234"/>
                    <a:pt x="27111" y="10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14344500" y="7748683"/>
              <a:ext cx="89097" cy="216161"/>
            </a:xfrm>
            <a:custGeom>
              <a:rect b="b" l="l" r="r" t="t"/>
              <a:pathLst>
                <a:path extrusionOk="0" h="216161" w="89097">
                  <a:moveTo>
                    <a:pt x="17599" y="215265"/>
                  </a:moveTo>
                  <a:cubicBezTo>
                    <a:pt x="2234" y="210459"/>
                    <a:pt x="-1516" y="197587"/>
                    <a:pt x="502" y="182902"/>
                  </a:cubicBezTo>
                  <a:cubicBezTo>
                    <a:pt x="1500" y="170744"/>
                    <a:pt x="4068" y="158788"/>
                    <a:pt x="6493" y="146833"/>
                  </a:cubicBezTo>
                  <a:cubicBezTo>
                    <a:pt x="11078" y="126222"/>
                    <a:pt x="14848" y="105550"/>
                    <a:pt x="19229" y="84918"/>
                  </a:cubicBezTo>
                  <a:cubicBezTo>
                    <a:pt x="22123" y="70519"/>
                    <a:pt x="27258" y="56629"/>
                    <a:pt x="29866" y="42189"/>
                  </a:cubicBezTo>
                  <a:cubicBezTo>
                    <a:pt x="33779" y="28319"/>
                    <a:pt x="32515" y="11109"/>
                    <a:pt x="45048" y="1761"/>
                  </a:cubicBezTo>
                  <a:cubicBezTo>
                    <a:pt x="56093" y="-2761"/>
                    <a:pt x="70377" y="2127"/>
                    <a:pt x="79853" y="8482"/>
                  </a:cubicBezTo>
                  <a:cubicBezTo>
                    <a:pt x="99620" y="19093"/>
                    <a:pt x="82237" y="70784"/>
                    <a:pt x="77652" y="88543"/>
                  </a:cubicBezTo>
                  <a:cubicBezTo>
                    <a:pt x="69990" y="111212"/>
                    <a:pt x="63286" y="134165"/>
                    <a:pt x="55950" y="156935"/>
                  </a:cubicBezTo>
                  <a:cubicBezTo>
                    <a:pt x="50101" y="172699"/>
                    <a:pt x="44497" y="216161"/>
                    <a:pt x="23080" y="216161"/>
                  </a:cubicBezTo>
                  <a:cubicBezTo>
                    <a:pt x="21369" y="216161"/>
                    <a:pt x="19535" y="215876"/>
                    <a:pt x="17599" y="215265"/>
                  </a:cubicBezTo>
                  <a:close/>
                  <a:moveTo>
                    <a:pt x="48267" y="12474"/>
                  </a:moveTo>
                  <a:cubicBezTo>
                    <a:pt x="45007" y="17280"/>
                    <a:pt x="43988" y="23064"/>
                    <a:pt x="42847" y="28645"/>
                  </a:cubicBezTo>
                  <a:cubicBezTo>
                    <a:pt x="41237" y="35936"/>
                    <a:pt x="38730" y="42983"/>
                    <a:pt x="36326" y="50030"/>
                  </a:cubicBezTo>
                  <a:cubicBezTo>
                    <a:pt x="26728" y="77505"/>
                    <a:pt x="23773" y="106731"/>
                    <a:pt x="17843" y="135102"/>
                  </a:cubicBezTo>
                  <a:cubicBezTo>
                    <a:pt x="14766" y="150682"/>
                    <a:pt x="11363" y="166242"/>
                    <a:pt x="9916" y="182067"/>
                  </a:cubicBezTo>
                  <a:cubicBezTo>
                    <a:pt x="8877" y="193921"/>
                    <a:pt x="9346" y="204674"/>
                    <a:pt x="23814" y="206345"/>
                  </a:cubicBezTo>
                  <a:cubicBezTo>
                    <a:pt x="35694" y="200805"/>
                    <a:pt x="39872" y="174511"/>
                    <a:pt x="43845" y="162617"/>
                  </a:cubicBezTo>
                  <a:cubicBezTo>
                    <a:pt x="48369" y="147159"/>
                    <a:pt x="53484" y="131884"/>
                    <a:pt x="58110" y="116426"/>
                  </a:cubicBezTo>
                  <a:cubicBezTo>
                    <a:pt x="64916" y="93126"/>
                    <a:pt x="84785" y="41965"/>
                    <a:pt x="77245" y="19622"/>
                  </a:cubicBezTo>
                  <a:cubicBezTo>
                    <a:pt x="74412" y="15508"/>
                    <a:pt x="62369" y="10009"/>
                    <a:pt x="54503" y="10009"/>
                  </a:cubicBezTo>
                  <a:cubicBezTo>
                    <a:pt x="51670" y="10009"/>
                    <a:pt x="49388" y="10722"/>
                    <a:pt x="48267" y="124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14321863" y="7985834"/>
              <a:ext cx="54358" cy="58012"/>
            </a:xfrm>
            <a:custGeom>
              <a:rect b="b" l="l" r="r" t="t"/>
              <a:pathLst>
                <a:path extrusionOk="0" h="58012" w="54358">
                  <a:moveTo>
                    <a:pt x="20816" y="57157"/>
                  </a:moveTo>
                  <a:cubicBezTo>
                    <a:pt x="11177" y="53572"/>
                    <a:pt x="4249" y="43857"/>
                    <a:pt x="805" y="34488"/>
                  </a:cubicBezTo>
                  <a:cubicBezTo>
                    <a:pt x="-2252" y="22757"/>
                    <a:pt x="3617" y="9213"/>
                    <a:pt x="14723" y="4020"/>
                  </a:cubicBezTo>
                  <a:cubicBezTo>
                    <a:pt x="15742" y="-33"/>
                    <a:pt x="19899" y="8"/>
                    <a:pt x="23567" y="28"/>
                  </a:cubicBezTo>
                  <a:cubicBezTo>
                    <a:pt x="24484" y="28"/>
                    <a:pt x="25380" y="48"/>
                    <a:pt x="26175" y="8"/>
                  </a:cubicBezTo>
                  <a:cubicBezTo>
                    <a:pt x="34286" y="-176"/>
                    <a:pt x="42457" y="2940"/>
                    <a:pt x="48183" y="8725"/>
                  </a:cubicBezTo>
                  <a:cubicBezTo>
                    <a:pt x="63304" y="25120"/>
                    <a:pt x="48530" y="58012"/>
                    <a:pt x="26848" y="58012"/>
                  </a:cubicBezTo>
                  <a:cubicBezTo>
                    <a:pt x="24891" y="57992"/>
                    <a:pt x="22874" y="57727"/>
                    <a:pt x="20816" y="57157"/>
                  </a:cubicBezTo>
                  <a:close/>
                  <a:moveTo>
                    <a:pt x="18513" y="10110"/>
                  </a:moveTo>
                  <a:cubicBezTo>
                    <a:pt x="9241" y="15099"/>
                    <a:pt x="5614" y="28582"/>
                    <a:pt x="12114" y="37116"/>
                  </a:cubicBezTo>
                  <a:cubicBezTo>
                    <a:pt x="15966" y="42207"/>
                    <a:pt x="20592" y="49071"/>
                    <a:pt x="27826" y="48155"/>
                  </a:cubicBezTo>
                  <a:cubicBezTo>
                    <a:pt x="38443" y="46627"/>
                    <a:pt x="43537" y="34998"/>
                    <a:pt x="44373" y="25385"/>
                  </a:cubicBezTo>
                  <a:cubicBezTo>
                    <a:pt x="44515" y="13063"/>
                    <a:pt x="33083" y="9947"/>
                    <a:pt x="22854" y="9947"/>
                  </a:cubicBezTo>
                  <a:cubicBezTo>
                    <a:pt x="21366" y="9947"/>
                    <a:pt x="19899" y="9987"/>
                    <a:pt x="18513" y="10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13598068" y="7110113"/>
              <a:ext cx="192312" cy="305157"/>
            </a:xfrm>
            <a:custGeom>
              <a:rect b="b" l="l" r="r" t="t"/>
              <a:pathLst>
                <a:path extrusionOk="0" h="305157" w="192312">
                  <a:moveTo>
                    <a:pt x="192288" y="69900"/>
                  </a:moveTo>
                  <a:cubicBezTo>
                    <a:pt x="192654" y="94279"/>
                    <a:pt x="188783" y="118474"/>
                    <a:pt x="186949" y="142772"/>
                  </a:cubicBezTo>
                  <a:cubicBezTo>
                    <a:pt x="182730" y="185603"/>
                    <a:pt x="179857" y="228984"/>
                    <a:pt x="170952" y="271102"/>
                  </a:cubicBezTo>
                  <a:cubicBezTo>
                    <a:pt x="165613" y="287151"/>
                    <a:pt x="152001" y="281612"/>
                    <a:pt x="140732" y="275766"/>
                  </a:cubicBezTo>
                  <a:cubicBezTo>
                    <a:pt x="124246" y="258699"/>
                    <a:pt x="123798" y="232426"/>
                    <a:pt x="114057" y="211632"/>
                  </a:cubicBezTo>
                  <a:cubicBezTo>
                    <a:pt x="103786" y="183750"/>
                    <a:pt x="93903" y="155725"/>
                    <a:pt x="82858" y="128128"/>
                  </a:cubicBezTo>
                  <a:cubicBezTo>
                    <a:pt x="78314" y="114808"/>
                    <a:pt x="74972" y="100938"/>
                    <a:pt x="68573" y="88331"/>
                  </a:cubicBezTo>
                  <a:cubicBezTo>
                    <a:pt x="66047" y="82995"/>
                    <a:pt x="58547" y="75867"/>
                    <a:pt x="53168" y="81794"/>
                  </a:cubicBezTo>
                  <a:cubicBezTo>
                    <a:pt x="48685" y="91142"/>
                    <a:pt x="49133" y="102242"/>
                    <a:pt x="47278" y="112344"/>
                  </a:cubicBezTo>
                  <a:cubicBezTo>
                    <a:pt x="41736" y="152242"/>
                    <a:pt x="40065" y="192548"/>
                    <a:pt x="37680" y="232731"/>
                  </a:cubicBezTo>
                  <a:cubicBezTo>
                    <a:pt x="37110" y="246133"/>
                    <a:pt x="36458" y="259554"/>
                    <a:pt x="35663" y="272956"/>
                  </a:cubicBezTo>
                  <a:cubicBezTo>
                    <a:pt x="34481" y="284504"/>
                    <a:pt x="34114" y="302936"/>
                    <a:pt x="19544" y="305156"/>
                  </a:cubicBezTo>
                  <a:cubicBezTo>
                    <a:pt x="4872" y="305359"/>
                    <a:pt x="1163" y="290614"/>
                    <a:pt x="654" y="278658"/>
                  </a:cubicBezTo>
                  <a:cubicBezTo>
                    <a:pt x="104" y="267273"/>
                    <a:pt x="-121" y="255868"/>
                    <a:pt x="63" y="244463"/>
                  </a:cubicBezTo>
                  <a:cubicBezTo>
                    <a:pt x="695" y="222691"/>
                    <a:pt x="959" y="200898"/>
                    <a:pt x="2529" y="179167"/>
                  </a:cubicBezTo>
                  <a:cubicBezTo>
                    <a:pt x="5422" y="137456"/>
                    <a:pt x="8397" y="95643"/>
                    <a:pt x="15754" y="54441"/>
                  </a:cubicBezTo>
                  <a:cubicBezTo>
                    <a:pt x="16936" y="47659"/>
                    <a:pt x="18097" y="40897"/>
                    <a:pt x="19157" y="34095"/>
                  </a:cubicBezTo>
                  <a:cubicBezTo>
                    <a:pt x="20298" y="26417"/>
                    <a:pt x="19850" y="18148"/>
                    <a:pt x="26371" y="12608"/>
                  </a:cubicBezTo>
                  <a:cubicBezTo>
                    <a:pt x="28735" y="10205"/>
                    <a:pt x="31486" y="9370"/>
                    <a:pt x="34379" y="9370"/>
                  </a:cubicBezTo>
                  <a:cubicBezTo>
                    <a:pt x="38475" y="9370"/>
                    <a:pt x="42836" y="11019"/>
                    <a:pt x="46708" y="12221"/>
                  </a:cubicBezTo>
                  <a:cubicBezTo>
                    <a:pt x="58181" y="15154"/>
                    <a:pt x="65150" y="23769"/>
                    <a:pt x="71365" y="33219"/>
                  </a:cubicBezTo>
                  <a:cubicBezTo>
                    <a:pt x="79924" y="44665"/>
                    <a:pt x="86893" y="57354"/>
                    <a:pt x="92314" y="70755"/>
                  </a:cubicBezTo>
                  <a:cubicBezTo>
                    <a:pt x="106884" y="100511"/>
                    <a:pt x="117521" y="131876"/>
                    <a:pt x="130441" y="162344"/>
                  </a:cubicBezTo>
                  <a:cubicBezTo>
                    <a:pt x="134618" y="172568"/>
                    <a:pt x="138857" y="182894"/>
                    <a:pt x="141445" y="193668"/>
                  </a:cubicBezTo>
                  <a:cubicBezTo>
                    <a:pt x="141975" y="195970"/>
                    <a:pt x="142301" y="198495"/>
                    <a:pt x="143788" y="200389"/>
                  </a:cubicBezTo>
                  <a:cubicBezTo>
                    <a:pt x="146478" y="203892"/>
                    <a:pt x="152021" y="202263"/>
                    <a:pt x="152958" y="198128"/>
                  </a:cubicBezTo>
                  <a:cubicBezTo>
                    <a:pt x="155607" y="179167"/>
                    <a:pt x="156076" y="159920"/>
                    <a:pt x="156260" y="140776"/>
                  </a:cubicBezTo>
                  <a:cubicBezTo>
                    <a:pt x="156626" y="120409"/>
                    <a:pt x="158440" y="100103"/>
                    <a:pt x="159092" y="79757"/>
                  </a:cubicBezTo>
                  <a:cubicBezTo>
                    <a:pt x="160417" y="63932"/>
                    <a:pt x="163514" y="48311"/>
                    <a:pt x="166041" y="32628"/>
                  </a:cubicBezTo>
                  <a:cubicBezTo>
                    <a:pt x="168323" y="23463"/>
                    <a:pt x="169424" y="13626"/>
                    <a:pt x="174111" y="5296"/>
                  </a:cubicBezTo>
                  <a:cubicBezTo>
                    <a:pt x="178247" y="-793"/>
                    <a:pt x="182282" y="-1608"/>
                    <a:pt x="188232" y="2730"/>
                  </a:cubicBezTo>
                  <a:cubicBezTo>
                    <a:pt x="191045" y="5500"/>
                    <a:pt x="190576" y="9940"/>
                    <a:pt x="191085" y="13586"/>
                  </a:cubicBezTo>
                  <a:cubicBezTo>
                    <a:pt x="191350" y="32343"/>
                    <a:pt x="190739" y="50999"/>
                    <a:pt x="192288" y="6990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13835347" y="7077405"/>
              <a:ext cx="43439" cy="264941"/>
            </a:xfrm>
            <a:custGeom>
              <a:rect b="b" l="l" r="r" t="t"/>
              <a:pathLst>
                <a:path extrusionOk="0" h="264941" w="43439">
                  <a:moveTo>
                    <a:pt x="41146" y="6354"/>
                  </a:moveTo>
                  <a:cubicBezTo>
                    <a:pt x="43592" y="11324"/>
                    <a:pt x="43490" y="16986"/>
                    <a:pt x="43408" y="22383"/>
                  </a:cubicBezTo>
                  <a:cubicBezTo>
                    <a:pt x="43327" y="30591"/>
                    <a:pt x="43205" y="38799"/>
                    <a:pt x="42838" y="46986"/>
                  </a:cubicBezTo>
                  <a:cubicBezTo>
                    <a:pt x="42430" y="71365"/>
                    <a:pt x="40861" y="95703"/>
                    <a:pt x="40617" y="120103"/>
                  </a:cubicBezTo>
                  <a:cubicBezTo>
                    <a:pt x="40719" y="147842"/>
                    <a:pt x="38457" y="175459"/>
                    <a:pt x="36337" y="203097"/>
                  </a:cubicBezTo>
                  <a:cubicBezTo>
                    <a:pt x="35543" y="215419"/>
                    <a:pt x="34218" y="227720"/>
                    <a:pt x="31793" y="239818"/>
                  </a:cubicBezTo>
                  <a:cubicBezTo>
                    <a:pt x="29409" y="249309"/>
                    <a:pt x="27636" y="264380"/>
                    <a:pt x="15104" y="264930"/>
                  </a:cubicBezTo>
                  <a:cubicBezTo>
                    <a:pt x="5791" y="265154"/>
                    <a:pt x="2510" y="262018"/>
                    <a:pt x="1104" y="253138"/>
                  </a:cubicBezTo>
                  <a:cubicBezTo>
                    <a:pt x="-832" y="241631"/>
                    <a:pt x="411" y="229879"/>
                    <a:pt x="207" y="218270"/>
                  </a:cubicBezTo>
                  <a:cubicBezTo>
                    <a:pt x="309" y="199614"/>
                    <a:pt x="24" y="180999"/>
                    <a:pt x="696" y="162343"/>
                  </a:cubicBezTo>
                  <a:cubicBezTo>
                    <a:pt x="2327" y="122995"/>
                    <a:pt x="2714" y="83320"/>
                    <a:pt x="9724" y="44440"/>
                  </a:cubicBezTo>
                  <a:cubicBezTo>
                    <a:pt x="11741" y="34155"/>
                    <a:pt x="13045" y="23646"/>
                    <a:pt x="16367" y="13646"/>
                  </a:cubicBezTo>
                  <a:cubicBezTo>
                    <a:pt x="19301" y="4073"/>
                    <a:pt x="25557" y="0"/>
                    <a:pt x="35359" y="0"/>
                  </a:cubicBezTo>
                  <a:cubicBezTo>
                    <a:pt x="35441" y="0"/>
                    <a:pt x="35543" y="0"/>
                    <a:pt x="35644" y="0"/>
                  </a:cubicBezTo>
                  <a:cubicBezTo>
                    <a:pt x="35726" y="3320"/>
                    <a:pt x="39496" y="4012"/>
                    <a:pt x="41146" y="635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13915930" y="7131214"/>
              <a:ext cx="126126" cy="242547"/>
            </a:xfrm>
            <a:custGeom>
              <a:rect b="b" l="l" r="r" t="t"/>
              <a:pathLst>
                <a:path extrusionOk="0" h="242547" w="126126">
                  <a:moveTo>
                    <a:pt x="124952" y="9735"/>
                  </a:moveTo>
                  <a:cubicBezTo>
                    <a:pt x="127989" y="18106"/>
                    <a:pt x="125319" y="31548"/>
                    <a:pt x="114804" y="32566"/>
                  </a:cubicBezTo>
                  <a:cubicBezTo>
                    <a:pt x="99134" y="34481"/>
                    <a:pt x="82954" y="34705"/>
                    <a:pt x="68485" y="41793"/>
                  </a:cubicBezTo>
                  <a:cubicBezTo>
                    <a:pt x="52224" y="46742"/>
                    <a:pt x="40751" y="60937"/>
                    <a:pt x="36492" y="77068"/>
                  </a:cubicBezTo>
                  <a:cubicBezTo>
                    <a:pt x="30542" y="99186"/>
                    <a:pt x="33741" y="122995"/>
                    <a:pt x="41199" y="144359"/>
                  </a:cubicBezTo>
                  <a:cubicBezTo>
                    <a:pt x="46987" y="164095"/>
                    <a:pt x="60334" y="179390"/>
                    <a:pt x="80162" y="185744"/>
                  </a:cubicBezTo>
                  <a:cubicBezTo>
                    <a:pt x="91492" y="190449"/>
                    <a:pt x="103168" y="194258"/>
                    <a:pt x="114804" y="198066"/>
                  </a:cubicBezTo>
                  <a:cubicBezTo>
                    <a:pt x="118044" y="199187"/>
                    <a:pt x="121325" y="200796"/>
                    <a:pt x="123363" y="203647"/>
                  </a:cubicBezTo>
                  <a:cubicBezTo>
                    <a:pt x="128845" y="212893"/>
                    <a:pt x="124871" y="226458"/>
                    <a:pt x="118574" y="234421"/>
                  </a:cubicBezTo>
                  <a:cubicBezTo>
                    <a:pt x="111095" y="242914"/>
                    <a:pt x="98502" y="242425"/>
                    <a:pt x="87905" y="242466"/>
                  </a:cubicBezTo>
                  <a:cubicBezTo>
                    <a:pt x="56768" y="243830"/>
                    <a:pt x="36573" y="228067"/>
                    <a:pt x="19537" y="203565"/>
                  </a:cubicBezTo>
                  <a:cubicBezTo>
                    <a:pt x="13506" y="194808"/>
                    <a:pt x="10795" y="184380"/>
                    <a:pt x="7800" y="174298"/>
                  </a:cubicBezTo>
                  <a:cubicBezTo>
                    <a:pt x="1605" y="154380"/>
                    <a:pt x="-127" y="133708"/>
                    <a:pt x="77" y="112832"/>
                  </a:cubicBezTo>
                  <a:cubicBezTo>
                    <a:pt x="-1289" y="68066"/>
                    <a:pt x="15482" y="21813"/>
                    <a:pt x="60069" y="4460"/>
                  </a:cubicBezTo>
                  <a:cubicBezTo>
                    <a:pt x="68607" y="1120"/>
                    <a:pt x="77431" y="0"/>
                    <a:pt x="86357" y="0"/>
                  </a:cubicBezTo>
                  <a:cubicBezTo>
                    <a:pt x="95975" y="0"/>
                    <a:pt x="105736" y="1303"/>
                    <a:pt x="115354" y="2525"/>
                  </a:cubicBezTo>
                  <a:cubicBezTo>
                    <a:pt x="118574" y="4990"/>
                    <a:pt x="122792" y="5519"/>
                    <a:pt x="124952" y="973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14080540" y="7108729"/>
              <a:ext cx="112129" cy="266061"/>
            </a:xfrm>
            <a:custGeom>
              <a:rect b="b" l="l" r="r" t="t"/>
              <a:pathLst>
                <a:path extrusionOk="0" h="266061" w="112129">
                  <a:moveTo>
                    <a:pt x="110996" y="11568"/>
                  </a:moveTo>
                  <a:cubicBezTo>
                    <a:pt x="115072" y="18574"/>
                    <a:pt x="107389" y="25947"/>
                    <a:pt x="100155" y="24216"/>
                  </a:cubicBezTo>
                  <a:cubicBezTo>
                    <a:pt x="76476" y="19450"/>
                    <a:pt x="50392" y="22770"/>
                    <a:pt x="43851" y="50000"/>
                  </a:cubicBezTo>
                  <a:cubicBezTo>
                    <a:pt x="42098" y="60163"/>
                    <a:pt x="44401" y="71895"/>
                    <a:pt x="51920" y="79288"/>
                  </a:cubicBezTo>
                  <a:cubicBezTo>
                    <a:pt x="61029" y="87068"/>
                    <a:pt x="73786" y="88656"/>
                    <a:pt x="83221" y="95927"/>
                  </a:cubicBezTo>
                  <a:cubicBezTo>
                    <a:pt x="85870" y="97699"/>
                    <a:pt x="84933" y="100876"/>
                    <a:pt x="84973" y="103585"/>
                  </a:cubicBezTo>
                  <a:cubicBezTo>
                    <a:pt x="84749" y="110734"/>
                    <a:pt x="84260" y="118086"/>
                    <a:pt x="81163" y="124644"/>
                  </a:cubicBezTo>
                  <a:cubicBezTo>
                    <a:pt x="79655" y="128168"/>
                    <a:pt x="74377" y="126987"/>
                    <a:pt x="71239" y="128147"/>
                  </a:cubicBezTo>
                  <a:cubicBezTo>
                    <a:pt x="65227" y="129268"/>
                    <a:pt x="59094" y="130327"/>
                    <a:pt x="53551" y="133015"/>
                  </a:cubicBezTo>
                  <a:cubicBezTo>
                    <a:pt x="31767" y="143748"/>
                    <a:pt x="21619" y="168474"/>
                    <a:pt x="31461" y="191040"/>
                  </a:cubicBezTo>
                  <a:cubicBezTo>
                    <a:pt x="38817" y="209512"/>
                    <a:pt x="55527" y="222486"/>
                    <a:pt x="73256" y="230409"/>
                  </a:cubicBezTo>
                  <a:cubicBezTo>
                    <a:pt x="79879" y="233464"/>
                    <a:pt x="86685" y="236050"/>
                    <a:pt x="93288" y="239126"/>
                  </a:cubicBezTo>
                  <a:cubicBezTo>
                    <a:pt x="96996" y="241264"/>
                    <a:pt x="101561" y="243382"/>
                    <a:pt x="103232" y="247557"/>
                  </a:cubicBezTo>
                  <a:cubicBezTo>
                    <a:pt x="103212" y="259004"/>
                    <a:pt x="90781" y="265134"/>
                    <a:pt x="80674" y="265908"/>
                  </a:cubicBezTo>
                  <a:cubicBezTo>
                    <a:pt x="58971" y="267293"/>
                    <a:pt x="40916" y="259228"/>
                    <a:pt x="24329" y="245684"/>
                  </a:cubicBezTo>
                  <a:cubicBezTo>
                    <a:pt x="13467" y="234991"/>
                    <a:pt x="8149" y="219859"/>
                    <a:pt x="4379" y="205398"/>
                  </a:cubicBezTo>
                  <a:cubicBezTo>
                    <a:pt x="-1164" y="186376"/>
                    <a:pt x="-1470" y="165500"/>
                    <a:pt x="3604" y="146335"/>
                  </a:cubicBezTo>
                  <a:cubicBezTo>
                    <a:pt x="7945" y="130938"/>
                    <a:pt x="21150" y="121976"/>
                    <a:pt x="35048" y="115887"/>
                  </a:cubicBezTo>
                  <a:cubicBezTo>
                    <a:pt x="38817" y="114074"/>
                    <a:pt x="40061" y="108738"/>
                    <a:pt x="36861" y="105805"/>
                  </a:cubicBezTo>
                  <a:cubicBezTo>
                    <a:pt x="35333" y="104400"/>
                    <a:pt x="33478" y="103504"/>
                    <a:pt x="31746" y="102404"/>
                  </a:cubicBezTo>
                  <a:cubicBezTo>
                    <a:pt x="21802" y="96925"/>
                    <a:pt x="12530" y="88269"/>
                    <a:pt x="12611" y="76110"/>
                  </a:cubicBezTo>
                  <a:cubicBezTo>
                    <a:pt x="12143" y="57984"/>
                    <a:pt x="13447" y="39104"/>
                    <a:pt x="21945" y="22729"/>
                  </a:cubicBezTo>
                  <a:cubicBezTo>
                    <a:pt x="26509" y="12057"/>
                    <a:pt x="37860" y="7108"/>
                    <a:pt x="48110" y="3299"/>
                  </a:cubicBezTo>
                  <a:cubicBezTo>
                    <a:pt x="57280" y="713"/>
                    <a:pt x="66857" y="0"/>
                    <a:pt x="76455" y="0"/>
                  </a:cubicBezTo>
                  <a:cubicBezTo>
                    <a:pt x="82956" y="0"/>
                    <a:pt x="89457" y="326"/>
                    <a:pt x="95855" y="611"/>
                  </a:cubicBezTo>
                  <a:cubicBezTo>
                    <a:pt x="96813" y="2179"/>
                    <a:pt x="98769" y="2607"/>
                    <a:pt x="100298" y="3401"/>
                  </a:cubicBezTo>
                  <a:cubicBezTo>
                    <a:pt x="104068" y="5764"/>
                    <a:pt x="108204" y="8004"/>
                    <a:pt x="110996" y="1156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14266749" y="7160196"/>
              <a:ext cx="149568" cy="245783"/>
            </a:xfrm>
            <a:custGeom>
              <a:rect b="b" l="l" r="r" t="t"/>
              <a:pathLst>
                <a:path extrusionOk="0" h="245783" w="149568">
                  <a:moveTo>
                    <a:pt x="146600" y="8310"/>
                  </a:moveTo>
                  <a:cubicBezTo>
                    <a:pt x="152551" y="14073"/>
                    <a:pt x="148679" y="21141"/>
                    <a:pt x="142688" y="24847"/>
                  </a:cubicBezTo>
                  <a:cubicBezTo>
                    <a:pt x="133232" y="30204"/>
                    <a:pt x="121454" y="28717"/>
                    <a:pt x="110959" y="29410"/>
                  </a:cubicBezTo>
                  <a:cubicBezTo>
                    <a:pt x="110368" y="29430"/>
                    <a:pt x="109757" y="29430"/>
                    <a:pt x="109146" y="29430"/>
                  </a:cubicBezTo>
                  <a:cubicBezTo>
                    <a:pt x="107291" y="29410"/>
                    <a:pt x="105417" y="29389"/>
                    <a:pt x="103827" y="30408"/>
                  </a:cubicBezTo>
                  <a:cubicBezTo>
                    <a:pt x="101850" y="31650"/>
                    <a:pt x="100342" y="33524"/>
                    <a:pt x="99589" y="35703"/>
                  </a:cubicBezTo>
                  <a:cubicBezTo>
                    <a:pt x="96613" y="43503"/>
                    <a:pt x="96104" y="51935"/>
                    <a:pt x="95370" y="60163"/>
                  </a:cubicBezTo>
                  <a:cubicBezTo>
                    <a:pt x="94046" y="75561"/>
                    <a:pt x="92538" y="90856"/>
                    <a:pt x="91621" y="106274"/>
                  </a:cubicBezTo>
                  <a:cubicBezTo>
                    <a:pt x="91621" y="106294"/>
                    <a:pt x="91621" y="106335"/>
                    <a:pt x="91621" y="106559"/>
                  </a:cubicBezTo>
                  <a:cubicBezTo>
                    <a:pt x="91621" y="106640"/>
                    <a:pt x="91600" y="106722"/>
                    <a:pt x="91600" y="106803"/>
                  </a:cubicBezTo>
                  <a:lnTo>
                    <a:pt x="91600" y="106803"/>
                  </a:lnTo>
                  <a:cubicBezTo>
                    <a:pt x="89889" y="135683"/>
                    <a:pt x="85405" y="164319"/>
                    <a:pt x="81737" y="193015"/>
                  </a:cubicBezTo>
                  <a:cubicBezTo>
                    <a:pt x="80413" y="207272"/>
                    <a:pt x="81330" y="222181"/>
                    <a:pt x="73729" y="234950"/>
                  </a:cubicBezTo>
                  <a:cubicBezTo>
                    <a:pt x="71182" y="240001"/>
                    <a:pt x="68003" y="245439"/>
                    <a:pt x="61686" y="245663"/>
                  </a:cubicBezTo>
                  <a:cubicBezTo>
                    <a:pt x="54798" y="246560"/>
                    <a:pt x="55226" y="242323"/>
                    <a:pt x="54635" y="237456"/>
                  </a:cubicBezTo>
                  <a:cubicBezTo>
                    <a:pt x="54635" y="226335"/>
                    <a:pt x="54981" y="215276"/>
                    <a:pt x="56061" y="204217"/>
                  </a:cubicBezTo>
                  <a:cubicBezTo>
                    <a:pt x="58894" y="178392"/>
                    <a:pt x="61115" y="152506"/>
                    <a:pt x="63458" y="126661"/>
                  </a:cubicBezTo>
                  <a:cubicBezTo>
                    <a:pt x="65843" y="104217"/>
                    <a:pt x="68492" y="81793"/>
                    <a:pt x="70407" y="59288"/>
                  </a:cubicBezTo>
                  <a:cubicBezTo>
                    <a:pt x="70774" y="54481"/>
                    <a:pt x="70937" y="50530"/>
                    <a:pt x="71324" y="45560"/>
                  </a:cubicBezTo>
                  <a:cubicBezTo>
                    <a:pt x="71997" y="41182"/>
                    <a:pt x="71059" y="36456"/>
                    <a:pt x="67412" y="33605"/>
                  </a:cubicBezTo>
                  <a:cubicBezTo>
                    <a:pt x="62338" y="29776"/>
                    <a:pt x="55552" y="29939"/>
                    <a:pt x="49540" y="28819"/>
                  </a:cubicBezTo>
                  <a:cubicBezTo>
                    <a:pt x="43325" y="27943"/>
                    <a:pt x="37130" y="27067"/>
                    <a:pt x="30976" y="25845"/>
                  </a:cubicBezTo>
                  <a:cubicBezTo>
                    <a:pt x="24639" y="24440"/>
                    <a:pt x="18362" y="22668"/>
                    <a:pt x="12228" y="20570"/>
                  </a:cubicBezTo>
                  <a:cubicBezTo>
                    <a:pt x="7929" y="19124"/>
                    <a:pt x="3384" y="17352"/>
                    <a:pt x="1510" y="12872"/>
                  </a:cubicBezTo>
                  <a:cubicBezTo>
                    <a:pt x="-589" y="8697"/>
                    <a:pt x="-854" y="4155"/>
                    <a:pt x="3018" y="998"/>
                  </a:cubicBezTo>
                  <a:cubicBezTo>
                    <a:pt x="5626" y="265"/>
                    <a:pt x="8275" y="0"/>
                    <a:pt x="10945" y="0"/>
                  </a:cubicBezTo>
                  <a:cubicBezTo>
                    <a:pt x="18688" y="0"/>
                    <a:pt x="26595" y="2281"/>
                    <a:pt x="34359" y="2322"/>
                  </a:cubicBezTo>
                  <a:cubicBezTo>
                    <a:pt x="64600" y="4114"/>
                    <a:pt x="94474" y="3523"/>
                    <a:pt x="124796" y="5438"/>
                  </a:cubicBezTo>
                  <a:cubicBezTo>
                    <a:pt x="132030" y="5805"/>
                    <a:pt x="140039" y="4766"/>
                    <a:pt x="146600" y="831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14418662" y="7172741"/>
              <a:ext cx="172193" cy="241699"/>
            </a:xfrm>
            <a:custGeom>
              <a:rect b="b" l="l" r="r" t="t"/>
              <a:pathLst>
                <a:path extrusionOk="0" h="241699" w="172193">
                  <a:moveTo>
                    <a:pt x="142407" y="125540"/>
                  </a:moveTo>
                  <a:cubicBezTo>
                    <a:pt x="144771" y="99593"/>
                    <a:pt x="142366" y="72261"/>
                    <a:pt x="127511" y="50082"/>
                  </a:cubicBezTo>
                  <a:cubicBezTo>
                    <a:pt x="123945" y="45296"/>
                    <a:pt x="112186" y="33076"/>
                    <a:pt x="105869" y="35845"/>
                  </a:cubicBezTo>
                  <a:cubicBezTo>
                    <a:pt x="86734" y="30428"/>
                    <a:pt x="67253" y="41059"/>
                    <a:pt x="55434" y="55846"/>
                  </a:cubicBezTo>
                  <a:cubicBezTo>
                    <a:pt x="34322" y="81365"/>
                    <a:pt x="30532" y="116253"/>
                    <a:pt x="30430" y="148249"/>
                  </a:cubicBezTo>
                  <a:cubicBezTo>
                    <a:pt x="29676" y="175357"/>
                    <a:pt x="45184" y="204462"/>
                    <a:pt x="71899" y="213199"/>
                  </a:cubicBezTo>
                  <a:cubicBezTo>
                    <a:pt x="76016" y="214156"/>
                    <a:pt x="79908" y="214604"/>
                    <a:pt x="83617" y="214604"/>
                  </a:cubicBezTo>
                  <a:cubicBezTo>
                    <a:pt x="124108" y="214584"/>
                    <a:pt x="139534" y="160368"/>
                    <a:pt x="142407" y="125540"/>
                  </a:cubicBezTo>
                  <a:close/>
                  <a:moveTo>
                    <a:pt x="161970" y="55153"/>
                  </a:moveTo>
                  <a:cubicBezTo>
                    <a:pt x="178985" y="97190"/>
                    <a:pt x="174359" y="158066"/>
                    <a:pt x="151088" y="197109"/>
                  </a:cubicBezTo>
                  <a:cubicBezTo>
                    <a:pt x="144913" y="207048"/>
                    <a:pt x="138026" y="217333"/>
                    <a:pt x="128631" y="224706"/>
                  </a:cubicBezTo>
                  <a:cubicBezTo>
                    <a:pt x="115039" y="235093"/>
                    <a:pt x="98024" y="242608"/>
                    <a:pt x="80601" y="241610"/>
                  </a:cubicBezTo>
                  <a:cubicBezTo>
                    <a:pt x="63544" y="241509"/>
                    <a:pt x="46142" y="236152"/>
                    <a:pt x="32468" y="225765"/>
                  </a:cubicBezTo>
                  <a:cubicBezTo>
                    <a:pt x="22707" y="217618"/>
                    <a:pt x="15819" y="206457"/>
                    <a:pt x="9951" y="195276"/>
                  </a:cubicBezTo>
                  <a:cubicBezTo>
                    <a:pt x="2350" y="177353"/>
                    <a:pt x="-626" y="157333"/>
                    <a:pt x="108" y="137903"/>
                  </a:cubicBezTo>
                  <a:cubicBezTo>
                    <a:pt x="638" y="119879"/>
                    <a:pt x="1412" y="101263"/>
                    <a:pt x="9645" y="84827"/>
                  </a:cubicBezTo>
                  <a:cubicBezTo>
                    <a:pt x="19243" y="66090"/>
                    <a:pt x="27598" y="46192"/>
                    <a:pt x="41068" y="29817"/>
                  </a:cubicBezTo>
                  <a:cubicBezTo>
                    <a:pt x="56208" y="12688"/>
                    <a:pt x="77544" y="0"/>
                    <a:pt x="100571" y="0"/>
                  </a:cubicBezTo>
                  <a:cubicBezTo>
                    <a:pt x="103689" y="0"/>
                    <a:pt x="106847" y="224"/>
                    <a:pt x="110026" y="713"/>
                  </a:cubicBezTo>
                  <a:cubicBezTo>
                    <a:pt x="114917" y="3686"/>
                    <a:pt x="120949" y="4358"/>
                    <a:pt x="126288" y="6395"/>
                  </a:cubicBezTo>
                  <a:cubicBezTo>
                    <a:pt x="147236" y="14623"/>
                    <a:pt x="154145" y="36151"/>
                    <a:pt x="161970" y="5515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14278815" y="7455024"/>
              <a:ext cx="155000" cy="272669"/>
            </a:xfrm>
            <a:custGeom>
              <a:rect b="b" l="l" r="r" t="t"/>
              <a:pathLst>
                <a:path extrusionOk="0" h="272669" w="155000">
                  <a:moveTo>
                    <a:pt x="141199" y="26497"/>
                  </a:moveTo>
                  <a:cubicBezTo>
                    <a:pt x="147027" y="29165"/>
                    <a:pt x="158296" y="30917"/>
                    <a:pt x="154077" y="39674"/>
                  </a:cubicBezTo>
                  <a:cubicBezTo>
                    <a:pt x="152488" y="43096"/>
                    <a:pt x="150960" y="47536"/>
                    <a:pt x="147536" y="49450"/>
                  </a:cubicBezTo>
                  <a:cubicBezTo>
                    <a:pt x="143868" y="49593"/>
                    <a:pt x="140343" y="49349"/>
                    <a:pt x="136777" y="49125"/>
                  </a:cubicBezTo>
                  <a:cubicBezTo>
                    <a:pt x="133129" y="48880"/>
                    <a:pt x="129420" y="48636"/>
                    <a:pt x="125426" y="48819"/>
                  </a:cubicBezTo>
                  <a:cubicBezTo>
                    <a:pt x="116032" y="49715"/>
                    <a:pt x="99628" y="47821"/>
                    <a:pt x="94778" y="57679"/>
                  </a:cubicBezTo>
                  <a:cubicBezTo>
                    <a:pt x="93372" y="62281"/>
                    <a:pt x="93127" y="67231"/>
                    <a:pt x="92373" y="71976"/>
                  </a:cubicBezTo>
                  <a:cubicBezTo>
                    <a:pt x="87279" y="110815"/>
                    <a:pt x="83386" y="149797"/>
                    <a:pt x="78475" y="188657"/>
                  </a:cubicBezTo>
                  <a:cubicBezTo>
                    <a:pt x="77619" y="197476"/>
                    <a:pt x="76234" y="206213"/>
                    <a:pt x="74542" y="214910"/>
                  </a:cubicBezTo>
                  <a:cubicBezTo>
                    <a:pt x="71017" y="229309"/>
                    <a:pt x="69122" y="268372"/>
                    <a:pt x="52901" y="272670"/>
                  </a:cubicBezTo>
                  <a:cubicBezTo>
                    <a:pt x="47562" y="272670"/>
                    <a:pt x="33522" y="268046"/>
                    <a:pt x="32136" y="262181"/>
                  </a:cubicBezTo>
                  <a:cubicBezTo>
                    <a:pt x="31973" y="247517"/>
                    <a:pt x="32849" y="232812"/>
                    <a:pt x="35315" y="218209"/>
                  </a:cubicBezTo>
                  <a:cubicBezTo>
                    <a:pt x="38147" y="200897"/>
                    <a:pt x="40022" y="183423"/>
                    <a:pt x="42569" y="166050"/>
                  </a:cubicBezTo>
                  <a:cubicBezTo>
                    <a:pt x="45402" y="148657"/>
                    <a:pt x="49315" y="131488"/>
                    <a:pt x="51352" y="113972"/>
                  </a:cubicBezTo>
                  <a:cubicBezTo>
                    <a:pt x="53349" y="100591"/>
                    <a:pt x="55917" y="87271"/>
                    <a:pt x="57588" y="73829"/>
                  </a:cubicBezTo>
                  <a:cubicBezTo>
                    <a:pt x="58016" y="63727"/>
                    <a:pt x="64048" y="44848"/>
                    <a:pt x="52351" y="39552"/>
                  </a:cubicBezTo>
                  <a:cubicBezTo>
                    <a:pt x="40817" y="33442"/>
                    <a:pt x="1651" y="37108"/>
                    <a:pt x="0" y="22689"/>
                  </a:cubicBezTo>
                  <a:cubicBezTo>
                    <a:pt x="632" y="14359"/>
                    <a:pt x="1793" y="2098"/>
                    <a:pt x="11615" y="0"/>
                  </a:cubicBezTo>
                  <a:cubicBezTo>
                    <a:pt x="12451" y="1629"/>
                    <a:pt x="14163" y="2729"/>
                    <a:pt x="16119" y="2790"/>
                  </a:cubicBezTo>
                  <a:cubicBezTo>
                    <a:pt x="21886" y="2790"/>
                    <a:pt x="27653" y="3544"/>
                    <a:pt x="33318" y="4583"/>
                  </a:cubicBezTo>
                  <a:cubicBezTo>
                    <a:pt x="50252" y="7739"/>
                    <a:pt x="67288" y="11955"/>
                    <a:pt x="84466" y="14460"/>
                  </a:cubicBezTo>
                  <a:cubicBezTo>
                    <a:pt x="94594" y="16701"/>
                    <a:pt x="104579" y="19715"/>
                    <a:pt x="114911" y="20856"/>
                  </a:cubicBezTo>
                  <a:cubicBezTo>
                    <a:pt x="123877" y="21507"/>
                    <a:pt x="132619" y="23829"/>
                    <a:pt x="141199" y="2649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14126237" y="7446083"/>
              <a:ext cx="117848" cy="247053"/>
            </a:xfrm>
            <a:custGeom>
              <a:rect b="b" l="l" r="r" t="t"/>
              <a:pathLst>
                <a:path extrusionOk="0" h="247053" w="117848">
                  <a:moveTo>
                    <a:pt x="104017" y="5031"/>
                  </a:moveTo>
                  <a:cubicBezTo>
                    <a:pt x="110151" y="6375"/>
                    <a:pt x="120116" y="9185"/>
                    <a:pt x="117385" y="17393"/>
                  </a:cubicBezTo>
                  <a:cubicBezTo>
                    <a:pt x="116081" y="21915"/>
                    <a:pt x="115205" y="27414"/>
                    <a:pt x="111231" y="30428"/>
                  </a:cubicBezTo>
                  <a:cubicBezTo>
                    <a:pt x="107318" y="31935"/>
                    <a:pt x="102856" y="31691"/>
                    <a:pt x="98372" y="31446"/>
                  </a:cubicBezTo>
                  <a:cubicBezTo>
                    <a:pt x="94582" y="31222"/>
                    <a:pt x="90751" y="31019"/>
                    <a:pt x="87205" y="31874"/>
                  </a:cubicBezTo>
                  <a:cubicBezTo>
                    <a:pt x="75447" y="33096"/>
                    <a:pt x="65564" y="43055"/>
                    <a:pt x="63322" y="54481"/>
                  </a:cubicBezTo>
                  <a:cubicBezTo>
                    <a:pt x="61162" y="69532"/>
                    <a:pt x="66929" y="83870"/>
                    <a:pt x="79380" y="92750"/>
                  </a:cubicBezTo>
                  <a:cubicBezTo>
                    <a:pt x="84108" y="96640"/>
                    <a:pt x="89895" y="99206"/>
                    <a:pt x="93991" y="103850"/>
                  </a:cubicBezTo>
                  <a:cubicBezTo>
                    <a:pt x="100594" y="110306"/>
                    <a:pt x="96151" y="125398"/>
                    <a:pt x="91892" y="132302"/>
                  </a:cubicBezTo>
                  <a:cubicBezTo>
                    <a:pt x="90588" y="134217"/>
                    <a:pt x="88102" y="133626"/>
                    <a:pt x="86085" y="133891"/>
                  </a:cubicBezTo>
                  <a:cubicBezTo>
                    <a:pt x="81337" y="134156"/>
                    <a:pt x="76650" y="134787"/>
                    <a:pt x="72024" y="135948"/>
                  </a:cubicBezTo>
                  <a:cubicBezTo>
                    <a:pt x="61835" y="138616"/>
                    <a:pt x="51605" y="143504"/>
                    <a:pt x="44779" y="151732"/>
                  </a:cubicBezTo>
                  <a:cubicBezTo>
                    <a:pt x="36750" y="162689"/>
                    <a:pt x="33836" y="179410"/>
                    <a:pt x="42109" y="190999"/>
                  </a:cubicBezTo>
                  <a:cubicBezTo>
                    <a:pt x="52848" y="204258"/>
                    <a:pt x="72452" y="203341"/>
                    <a:pt x="86085" y="212221"/>
                  </a:cubicBezTo>
                  <a:cubicBezTo>
                    <a:pt x="109254" y="227944"/>
                    <a:pt x="90975" y="246254"/>
                    <a:pt x="69395" y="246906"/>
                  </a:cubicBezTo>
                  <a:cubicBezTo>
                    <a:pt x="48182" y="248148"/>
                    <a:pt x="32002" y="241570"/>
                    <a:pt x="16433" y="227435"/>
                  </a:cubicBezTo>
                  <a:cubicBezTo>
                    <a:pt x="5571" y="216946"/>
                    <a:pt x="1312" y="201121"/>
                    <a:pt x="49" y="186478"/>
                  </a:cubicBezTo>
                  <a:cubicBezTo>
                    <a:pt x="-848" y="156987"/>
                    <a:pt x="10442" y="122058"/>
                    <a:pt x="43271" y="116131"/>
                  </a:cubicBezTo>
                  <a:cubicBezTo>
                    <a:pt x="52828" y="114746"/>
                    <a:pt x="58085" y="107618"/>
                    <a:pt x="48121" y="101569"/>
                  </a:cubicBezTo>
                  <a:cubicBezTo>
                    <a:pt x="11481" y="79206"/>
                    <a:pt x="20040" y="40245"/>
                    <a:pt x="46429" y="13198"/>
                  </a:cubicBezTo>
                  <a:cubicBezTo>
                    <a:pt x="56598" y="3646"/>
                    <a:pt x="70964" y="0"/>
                    <a:pt x="84903" y="0"/>
                  </a:cubicBezTo>
                  <a:cubicBezTo>
                    <a:pt x="88143" y="0"/>
                    <a:pt x="91362" y="204"/>
                    <a:pt x="94501" y="570"/>
                  </a:cubicBezTo>
                  <a:cubicBezTo>
                    <a:pt x="95662" y="4725"/>
                    <a:pt x="100634" y="4196"/>
                    <a:pt x="104017" y="503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13988903" y="7455391"/>
              <a:ext cx="129356" cy="282452"/>
            </a:xfrm>
            <a:custGeom>
              <a:rect b="b" l="l" r="r" t="t"/>
              <a:pathLst>
                <a:path extrusionOk="0" h="282452" w="129356">
                  <a:moveTo>
                    <a:pt x="128702" y="12118"/>
                  </a:moveTo>
                  <a:cubicBezTo>
                    <a:pt x="130699" y="20652"/>
                    <a:pt x="128295" y="32526"/>
                    <a:pt x="119084" y="36008"/>
                  </a:cubicBezTo>
                  <a:cubicBezTo>
                    <a:pt x="115131" y="37149"/>
                    <a:pt x="111035" y="36701"/>
                    <a:pt x="106959" y="36273"/>
                  </a:cubicBezTo>
                  <a:cubicBezTo>
                    <a:pt x="104595" y="36008"/>
                    <a:pt x="102252" y="35764"/>
                    <a:pt x="99929" y="35825"/>
                  </a:cubicBezTo>
                  <a:cubicBezTo>
                    <a:pt x="86907" y="35520"/>
                    <a:pt x="73234" y="40835"/>
                    <a:pt x="66285" y="52302"/>
                  </a:cubicBezTo>
                  <a:cubicBezTo>
                    <a:pt x="55444" y="67638"/>
                    <a:pt x="57746" y="91324"/>
                    <a:pt x="74395" y="101569"/>
                  </a:cubicBezTo>
                  <a:cubicBezTo>
                    <a:pt x="95486" y="116905"/>
                    <a:pt x="110729" y="119308"/>
                    <a:pt x="99215" y="149166"/>
                  </a:cubicBezTo>
                  <a:cubicBezTo>
                    <a:pt x="90657" y="171793"/>
                    <a:pt x="91655" y="167109"/>
                    <a:pt x="69790" y="169431"/>
                  </a:cubicBezTo>
                  <a:cubicBezTo>
                    <a:pt x="47680" y="170795"/>
                    <a:pt x="26589" y="191916"/>
                    <a:pt x="34047" y="214747"/>
                  </a:cubicBezTo>
                  <a:cubicBezTo>
                    <a:pt x="37348" y="227863"/>
                    <a:pt x="50064" y="235826"/>
                    <a:pt x="61985" y="240429"/>
                  </a:cubicBezTo>
                  <a:cubicBezTo>
                    <a:pt x="72174" y="244238"/>
                    <a:pt x="83158" y="245623"/>
                    <a:pt x="93102" y="250124"/>
                  </a:cubicBezTo>
                  <a:cubicBezTo>
                    <a:pt x="103169" y="255154"/>
                    <a:pt x="108385" y="262853"/>
                    <a:pt x="101885" y="273505"/>
                  </a:cubicBezTo>
                  <a:cubicBezTo>
                    <a:pt x="96668" y="279981"/>
                    <a:pt x="88069" y="281875"/>
                    <a:pt x="80142" y="282324"/>
                  </a:cubicBezTo>
                  <a:cubicBezTo>
                    <a:pt x="58337" y="283383"/>
                    <a:pt x="34943" y="278046"/>
                    <a:pt x="19089" y="262120"/>
                  </a:cubicBezTo>
                  <a:cubicBezTo>
                    <a:pt x="1279" y="242384"/>
                    <a:pt x="-5486" y="213056"/>
                    <a:pt x="4906" y="188148"/>
                  </a:cubicBezTo>
                  <a:cubicBezTo>
                    <a:pt x="12589" y="167313"/>
                    <a:pt x="26976" y="147027"/>
                    <a:pt x="48597" y="139288"/>
                  </a:cubicBezTo>
                  <a:cubicBezTo>
                    <a:pt x="51633" y="138290"/>
                    <a:pt x="54995" y="137883"/>
                    <a:pt x="57624" y="135968"/>
                  </a:cubicBezTo>
                  <a:cubicBezTo>
                    <a:pt x="61639" y="132893"/>
                    <a:pt x="59458" y="126864"/>
                    <a:pt x="54914" y="125744"/>
                  </a:cubicBezTo>
                  <a:cubicBezTo>
                    <a:pt x="13954" y="112384"/>
                    <a:pt x="6679" y="66375"/>
                    <a:pt x="26466" y="32098"/>
                  </a:cubicBezTo>
                  <a:cubicBezTo>
                    <a:pt x="42443" y="10407"/>
                    <a:pt x="72317" y="224"/>
                    <a:pt x="98563" y="0"/>
                  </a:cubicBezTo>
                  <a:cubicBezTo>
                    <a:pt x="99215" y="876"/>
                    <a:pt x="100173" y="1528"/>
                    <a:pt x="101274" y="1833"/>
                  </a:cubicBezTo>
                  <a:cubicBezTo>
                    <a:pt x="105492" y="2648"/>
                    <a:pt x="110505" y="3218"/>
                    <a:pt x="114845" y="4705"/>
                  </a:cubicBezTo>
                  <a:cubicBezTo>
                    <a:pt x="119634" y="6416"/>
                    <a:pt x="126318" y="7047"/>
                    <a:pt x="128702" y="1211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13703441" y="7427236"/>
              <a:ext cx="252322" cy="288522"/>
            </a:xfrm>
            <a:custGeom>
              <a:rect b="b" l="l" r="r" t="t"/>
              <a:pathLst>
                <a:path extrusionOk="0" h="288522" w="252322">
                  <a:moveTo>
                    <a:pt x="249368" y="29662"/>
                  </a:moveTo>
                  <a:cubicBezTo>
                    <a:pt x="253138" y="56403"/>
                    <a:pt x="252771" y="83389"/>
                    <a:pt x="251182" y="110273"/>
                  </a:cubicBezTo>
                  <a:cubicBezTo>
                    <a:pt x="247514" y="149357"/>
                    <a:pt x="244966" y="188542"/>
                    <a:pt x="241421" y="227646"/>
                  </a:cubicBezTo>
                  <a:cubicBezTo>
                    <a:pt x="239403" y="240437"/>
                    <a:pt x="239403" y="283166"/>
                    <a:pt x="227258" y="288523"/>
                  </a:cubicBezTo>
                  <a:cubicBezTo>
                    <a:pt x="197302" y="284510"/>
                    <a:pt x="203151" y="264083"/>
                    <a:pt x="206513" y="241496"/>
                  </a:cubicBezTo>
                  <a:cubicBezTo>
                    <a:pt x="209814" y="202086"/>
                    <a:pt x="217314" y="163226"/>
                    <a:pt x="223386" y="124204"/>
                  </a:cubicBezTo>
                  <a:cubicBezTo>
                    <a:pt x="225159" y="110619"/>
                    <a:pt x="226239" y="96872"/>
                    <a:pt x="227829" y="83328"/>
                  </a:cubicBezTo>
                  <a:cubicBezTo>
                    <a:pt x="227340" y="80395"/>
                    <a:pt x="225139" y="79030"/>
                    <a:pt x="222918" y="79030"/>
                  </a:cubicBezTo>
                  <a:cubicBezTo>
                    <a:pt x="220411" y="79030"/>
                    <a:pt x="217864" y="80762"/>
                    <a:pt x="217660" y="83939"/>
                  </a:cubicBezTo>
                  <a:cubicBezTo>
                    <a:pt x="205128" y="112697"/>
                    <a:pt x="186339" y="138827"/>
                    <a:pt x="171891" y="166791"/>
                  </a:cubicBezTo>
                  <a:cubicBezTo>
                    <a:pt x="166145" y="176180"/>
                    <a:pt x="155895" y="198685"/>
                    <a:pt x="143627" y="198400"/>
                  </a:cubicBezTo>
                  <a:cubicBezTo>
                    <a:pt x="136882" y="197585"/>
                    <a:pt x="130524" y="194958"/>
                    <a:pt x="124085" y="192962"/>
                  </a:cubicBezTo>
                  <a:cubicBezTo>
                    <a:pt x="116830" y="190803"/>
                    <a:pt x="111226" y="185447"/>
                    <a:pt x="107925" y="178705"/>
                  </a:cubicBezTo>
                  <a:cubicBezTo>
                    <a:pt x="101608" y="165161"/>
                    <a:pt x="99203" y="150233"/>
                    <a:pt x="96330" y="135711"/>
                  </a:cubicBezTo>
                  <a:cubicBezTo>
                    <a:pt x="90155" y="112513"/>
                    <a:pt x="85061" y="88725"/>
                    <a:pt x="75891" y="66505"/>
                  </a:cubicBezTo>
                  <a:cubicBezTo>
                    <a:pt x="73792" y="61189"/>
                    <a:pt x="69268" y="53124"/>
                    <a:pt x="62482" y="56586"/>
                  </a:cubicBezTo>
                  <a:cubicBezTo>
                    <a:pt x="58386" y="59254"/>
                    <a:pt x="58549" y="64753"/>
                    <a:pt x="57490" y="69051"/>
                  </a:cubicBezTo>
                  <a:cubicBezTo>
                    <a:pt x="56002" y="78643"/>
                    <a:pt x="55391" y="88338"/>
                    <a:pt x="54046" y="97951"/>
                  </a:cubicBezTo>
                  <a:cubicBezTo>
                    <a:pt x="47504" y="137300"/>
                    <a:pt x="44101" y="177096"/>
                    <a:pt x="38477" y="216587"/>
                  </a:cubicBezTo>
                  <a:cubicBezTo>
                    <a:pt x="35400" y="234917"/>
                    <a:pt x="34279" y="254062"/>
                    <a:pt x="27453" y="271455"/>
                  </a:cubicBezTo>
                  <a:cubicBezTo>
                    <a:pt x="21645" y="285447"/>
                    <a:pt x="5974" y="270681"/>
                    <a:pt x="1573" y="262718"/>
                  </a:cubicBezTo>
                  <a:cubicBezTo>
                    <a:pt x="-2034" y="250457"/>
                    <a:pt x="1613" y="237158"/>
                    <a:pt x="2184" y="224612"/>
                  </a:cubicBezTo>
                  <a:cubicBezTo>
                    <a:pt x="3386" y="209846"/>
                    <a:pt x="3916" y="195039"/>
                    <a:pt x="5893" y="180335"/>
                  </a:cubicBezTo>
                  <a:cubicBezTo>
                    <a:pt x="8094" y="160416"/>
                    <a:pt x="11415" y="140640"/>
                    <a:pt x="14105" y="120782"/>
                  </a:cubicBezTo>
                  <a:cubicBezTo>
                    <a:pt x="16469" y="102432"/>
                    <a:pt x="18364" y="84000"/>
                    <a:pt x="22052" y="65853"/>
                  </a:cubicBezTo>
                  <a:cubicBezTo>
                    <a:pt x="23112" y="66199"/>
                    <a:pt x="24416" y="65426"/>
                    <a:pt x="24518" y="64305"/>
                  </a:cubicBezTo>
                  <a:cubicBezTo>
                    <a:pt x="25272" y="55038"/>
                    <a:pt x="27228" y="45955"/>
                    <a:pt x="28288" y="36729"/>
                  </a:cubicBezTo>
                  <a:cubicBezTo>
                    <a:pt x="29552" y="27767"/>
                    <a:pt x="29103" y="18236"/>
                    <a:pt x="34503" y="10496"/>
                  </a:cubicBezTo>
                  <a:cubicBezTo>
                    <a:pt x="42716" y="-2192"/>
                    <a:pt x="57612" y="-868"/>
                    <a:pt x="70858" y="1678"/>
                  </a:cubicBezTo>
                  <a:cubicBezTo>
                    <a:pt x="82167" y="3938"/>
                    <a:pt x="91215" y="12492"/>
                    <a:pt x="96513" y="22411"/>
                  </a:cubicBezTo>
                  <a:lnTo>
                    <a:pt x="96513" y="22411"/>
                  </a:lnTo>
                  <a:cubicBezTo>
                    <a:pt x="106621" y="48419"/>
                    <a:pt x="115913" y="75018"/>
                    <a:pt x="121089" y="102513"/>
                  </a:cubicBezTo>
                  <a:cubicBezTo>
                    <a:pt x="124472" y="115955"/>
                    <a:pt x="125980" y="129784"/>
                    <a:pt x="127243" y="143573"/>
                  </a:cubicBezTo>
                  <a:cubicBezTo>
                    <a:pt x="127895" y="148053"/>
                    <a:pt x="127345" y="153104"/>
                    <a:pt x="129872" y="157055"/>
                  </a:cubicBezTo>
                  <a:cubicBezTo>
                    <a:pt x="132562" y="160782"/>
                    <a:pt x="138227" y="159398"/>
                    <a:pt x="139735" y="155324"/>
                  </a:cubicBezTo>
                  <a:cubicBezTo>
                    <a:pt x="148375" y="136689"/>
                    <a:pt x="158197" y="118623"/>
                    <a:pt x="166634" y="99886"/>
                  </a:cubicBezTo>
                  <a:cubicBezTo>
                    <a:pt x="180552" y="70619"/>
                    <a:pt x="195468" y="40985"/>
                    <a:pt x="218332" y="17462"/>
                  </a:cubicBezTo>
                  <a:cubicBezTo>
                    <a:pt x="225444" y="9804"/>
                    <a:pt x="234370" y="10496"/>
                    <a:pt x="243601" y="13389"/>
                  </a:cubicBezTo>
                  <a:cubicBezTo>
                    <a:pt x="249144" y="15568"/>
                    <a:pt x="248206" y="24509"/>
                    <a:pt x="249368" y="2966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13770594" y="7757898"/>
              <a:ext cx="201822" cy="322323"/>
            </a:xfrm>
            <a:custGeom>
              <a:rect b="b" l="l" r="r" t="t"/>
              <a:pathLst>
                <a:path extrusionOk="0" h="322323" w="201822">
                  <a:moveTo>
                    <a:pt x="187717" y="0"/>
                  </a:moveTo>
                  <a:cubicBezTo>
                    <a:pt x="220811" y="7189"/>
                    <a:pt x="186515" y="47129"/>
                    <a:pt x="177345" y="62770"/>
                  </a:cubicBezTo>
                  <a:cubicBezTo>
                    <a:pt x="165648" y="79451"/>
                    <a:pt x="154481" y="96701"/>
                    <a:pt x="143049" y="113565"/>
                  </a:cubicBezTo>
                  <a:cubicBezTo>
                    <a:pt x="134348" y="125174"/>
                    <a:pt x="125239" y="136416"/>
                    <a:pt x="117678" y="148840"/>
                  </a:cubicBezTo>
                  <a:cubicBezTo>
                    <a:pt x="114968" y="153036"/>
                    <a:pt x="111647" y="156885"/>
                    <a:pt x="109262" y="161243"/>
                  </a:cubicBezTo>
                  <a:cubicBezTo>
                    <a:pt x="107367" y="166172"/>
                    <a:pt x="107347" y="171610"/>
                    <a:pt x="106613" y="176804"/>
                  </a:cubicBezTo>
                  <a:cubicBezTo>
                    <a:pt x="103944" y="209513"/>
                    <a:pt x="100378" y="242140"/>
                    <a:pt x="94020" y="274380"/>
                  </a:cubicBezTo>
                  <a:cubicBezTo>
                    <a:pt x="91758" y="287436"/>
                    <a:pt x="90433" y="300755"/>
                    <a:pt x="86439" y="313403"/>
                  </a:cubicBezTo>
                  <a:cubicBezTo>
                    <a:pt x="84442" y="320450"/>
                    <a:pt x="75068" y="321774"/>
                    <a:pt x="68771" y="322324"/>
                  </a:cubicBezTo>
                  <a:cubicBezTo>
                    <a:pt x="65226" y="302161"/>
                    <a:pt x="69240" y="281448"/>
                    <a:pt x="70381" y="261183"/>
                  </a:cubicBezTo>
                  <a:cubicBezTo>
                    <a:pt x="71645" y="250368"/>
                    <a:pt x="71217" y="239472"/>
                    <a:pt x="71971" y="228616"/>
                  </a:cubicBezTo>
                  <a:cubicBezTo>
                    <a:pt x="73092" y="210347"/>
                    <a:pt x="74192" y="191692"/>
                    <a:pt x="73764" y="173239"/>
                  </a:cubicBezTo>
                  <a:cubicBezTo>
                    <a:pt x="73377" y="146579"/>
                    <a:pt x="68282" y="148209"/>
                    <a:pt x="51022" y="131447"/>
                  </a:cubicBezTo>
                  <a:cubicBezTo>
                    <a:pt x="42586" y="122180"/>
                    <a:pt x="36432" y="111243"/>
                    <a:pt x="29361" y="100978"/>
                  </a:cubicBezTo>
                  <a:cubicBezTo>
                    <a:pt x="21576" y="91406"/>
                    <a:pt x="15300" y="81671"/>
                    <a:pt x="10226" y="70306"/>
                  </a:cubicBezTo>
                  <a:cubicBezTo>
                    <a:pt x="3582" y="56681"/>
                    <a:pt x="-6647" y="44481"/>
                    <a:pt x="6028" y="30489"/>
                  </a:cubicBezTo>
                  <a:cubicBezTo>
                    <a:pt x="9940" y="25540"/>
                    <a:pt x="16319" y="24420"/>
                    <a:pt x="21963" y="22485"/>
                  </a:cubicBezTo>
                  <a:cubicBezTo>
                    <a:pt x="23288" y="21996"/>
                    <a:pt x="24816" y="21752"/>
                    <a:pt x="26345" y="21752"/>
                  </a:cubicBezTo>
                  <a:cubicBezTo>
                    <a:pt x="28097" y="21752"/>
                    <a:pt x="29870" y="22078"/>
                    <a:pt x="31419" y="22729"/>
                  </a:cubicBezTo>
                  <a:cubicBezTo>
                    <a:pt x="35474" y="25173"/>
                    <a:pt x="36024" y="31955"/>
                    <a:pt x="39142" y="35316"/>
                  </a:cubicBezTo>
                  <a:cubicBezTo>
                    <a:pt x="48760" y="62078"/>
                    <a:pt x="62699" y="87027"/>
                    <a:pt x="72806" y="113585"/>
                  </a:cubicBezTo>
                  <a:cubicBezTo>
                    <a:pt x="75496" y="120551"/>
                    <a:pt x="78043" y="127536"/>
                    <a:pt x="80631" y="134543"/>
                  </a:cubicBezTo>
                  <a:cubicBezTo>
                    <a:pt x="82302" y="139268"/>
                    <a:pt x="84503" y="146763"/>
                    <a:pt x="91004" y="144746"/>
                  </a:cubicBezTo>
                  <a:cubicBezTo>
                    <a:pt x="110811" y="132302"/>
                    <a:pt x="118636" y="108147"/>
                    <a:pt x="132534" y="90286"/>
                  </a:cubicBezTo>
                  <a:cubicBezTo>
                    <a:pt x="142886" y="76803"/>
                    <a:pt x="153156" y="63218"/>
                    <a:pt x="160981" y="48045"/>
                  </a:cubicBezTo>
                  <a:cubicBezTo>
                    <a:pt x="168949" y="31365"/>
                    <a:pt x="176774" y="15418"/>
                    <a:pt x="18771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13940645" y="7820607"/>
              <a:ext cx="183990" cy="248367"/>
            </a:xfrm>
            <a:custGeom>
              <a:rect b="b" l="l" r="r" t="t"/>
              <a:pathLst>
                <a:path extrusionOk="0" h="248367" w="183990">
                  <a:moveTo>
                    <a:pt x="132495" y="187333"/>
                  </a:moveTo>
                  <a:cubicBezTo>
                    <a:pt x="153240" y="163239"/>
                    <a:pt x="166343" y="114950"/>
                    <a:pt x="155278" y="84542"/>
                  </a:cubicBezTo>
                  <a:cubicBezTo>
                    <a:pt x="146311" y="47454"/>
                    <a:pt x="121063" y="26640"/>
                    <a:pt x="82854" y="40958"/>
                  </a:cubicBezTo>
                  <a:cubicBezTo>
                    <a:pt x="60520" y="46619"/>
                    <a:pt x="47906" y="69267"/>
                    <a:pt x="39837" y="89186"/>
                  </a:cubicBezTo>
                  <a:cubicBezTo>
                    <a:pt x="35741" y="100917"/>
                    <a:pt x="35007" y="113483"/>
                    <a:pt x="34559" y="125785"/>
                  </a:cubicBezTo>
                  <a:cubicBezTo>
                    <a:pt x="33947" y="140347"/>
                    <a:pt x="33886" y="155480"/>
                    <a:pt x="40550" y="168840"/>
                  </a:cubicBezTo>
                  <a:cubicBezTo>
                    <a:pt x="44748" y="178209"/>
                    <a:pt x="51452" y="186193"/>
                    <a:pt x="58462" y="193606"/>
                  </a:cubicBezTo>
                  <a:cubicBezTo>
                    <a:pt x="66165" y="202893"/>
                    <a:pt x="77312" y="208494"/>
                    <a:pt x="89314" y="209370"/>
                  </a:cubicBezTo>
                  <a:cubicBezTo>
                    <a:pt x="91250" y="209737"/>
                    <a:pt x="93145" y="209920"/>
                    <a:pt x="94979" y="209920"/>
                  </a:cubicBezTo>
                  <a:cubicBezTo>
                    <a:pt x="95020" y="209920"/>
                    <a:pt x="95081" y="209920"/>
                    <a:pt x="95122" y="209920"/>
                  </a:cubicBezTo>
                  <a:cubicBezTo>
                    <a:pt x="110385" y="209920"/>
                    <a:pt x="122795" y="198535"/>
                    <a:pt x="132495" y="187333"/>
                  </a:cubicBezTo>
                  <a:close/>
                  <a:moveTo>
                    <a:pt x="160983" y="35907"/>
                  </a:moveTo>
                  <a:cubicBezTo>
                    <a:pt x="183990" y="71650"/>
                    <a:pt x="188045" y="95235"/>
                    <a:pt x="180587" y="137149"/>
                  </a:cubicBezTo>
                  <a:cubicBezTo>
                    <a:pt x="173292" y="168881"/>
                    <a:pt x="162288" y="201244"/>
                    <a:pt x="141441" y="226804"/>
                  </a:cubicBezTo>
                  <a:cubicBezTo>
                    <a:pt x="128256" y="241101"/>
                    <a:pt x="108103" y="248698"/>
                    <a:pt x="88805" y="248352"/>
                  </a:cubicBezTo>
                  <a:cubicBezTo>
                    <a:pt x="41711" y="249350"/>
                    <a:pt x="11654" y="203097"/>
                    <a:pt x="2158" y="161712"/>
                  </a:cubicBezTo>
                  <a:cubicBezTo>
                    <a:pt x="-5912" y="115948"/>
                    <a:pt x="9188" y="67455"/>
                    <a:pt x="38471" y="31833"/>
                  </a:cubicBezTo>
                  <a:cubicBezTo>
                    <a:pt x="55548" y="13788"/>
                    <a:pt x="80165" y="3238"/>
                    <a:pt x="104598" y="0"/>
                  </a:cubicBezTo>
                  <a:cubicBezTo>
                    <a:pt x="105494" y="1507"/>
                    <a:pt x="107165" y="2383"/>
                    <a:pt x="108897" y="2424"/>
                  </a:cubicBezTo>
                  <a:cubicBezTo>
                    <a:pt x="131598" y="1324"/>
                    <a:pt x="149470" y="17943"/>
                    <a:pt x="160983" y="3590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14174751" y="7775841"/>
              <a:ext cx="146184" cy="238715"/>
            </a:xfrm>
            <a:custGeom>
              <a:rect b="b" l="l" r="r" t="t"/>
              <a:pathLst>
                <a:path extrusionOk="0" h="238715" w="146184">
                  <a:moveTo>
                    <a:pt x="144697" y="13157"/>
                  </a:moveTo>
                  <a:cubicBezTo>
                    <a:pt x="147285" y="20754"/>
                    <a:pt x="145696" y="29185"/>
                    <a:pt x="145757" y="37088"/>
                  </a:cubicBezTo>
                  <a:cubicBezTo>
                    <a:pt x="144677" y="49471"/>
                    <a:pt x="143169" y="61263"/>
                    <a:pt x="140377" y="73605"/>
                  </a:cubicBezTo>
                  <a:cubicBezTo>
                    <a:pt x="137891" y="91569"/>
                    <a:pt x="134264" y="109349"/>
                    <a:pt x="128660" y="126762"/>
                  </a:cubicBezTo>
                  <a:cubicBezTo>
                    <a:pt x="123443" y="146416"/>
                    <a:pt x="119918" y="166783"/>
                    <a:pt x="110238" y="184930"/>
                  </a:cubicBezTo>
                  <a:cubicBezTo>
                    <a:pt x="105939" y="193789"/>
                    <a:pt x="100090" y="201610"/>
                    <a:pt x="93753" y="209085"/>
                  </a:cubicBezTo>
                  <a:cubicBezTo>
                    <a:pt x="83564" y="223565"/>
                    <a:pt x="70033" y="237598"/>
                    <a:pt x="51265" y="238698"/>
                  </a:cubicBezTo>
                  <a:cubicBezTo>
                    <a:pt x="37122" y="239146"/>
                    <a:pt x="23041" y="231081"/>
                    <a:pt x="14809" y="219798"/>
                  </a:cubicBezTo>
                  <a:cubicBezTo>
                    <a:pt x="10509" y="212914"/>
                    <a:pt x="9144" y="204726"/>
                    <a:pt x="6922" y="197028"/>
                  </a:cubicBezTo>
                  <a:cubicBezTo>
                    <a:pt x="-862" y="171182"/>
                    <a:pt x="-862" y="144095"/>
                    <a:pt x="1074" y="117394"/>
                  </a:cubicBezTo>
                  <a:cubicBezTo>
                    <a:pt x="2337" y="98045"/>
                    <a:pt x="3153" y="78982"/>
                    <a:pt x="4762" y="59593"/>
                  </a:cubicBezTo>
                  <a:cubicBezTo>
                    <a:pt x="6270" y="42424"/>
                    <a:pt x="9816" y="25519"/>
                    <a:pt x="11752" y="8411"/>
                  </a:cubicBezTo>
                  <a:cubicBezTo>
                    <a:pt x="14014" y="5825"/>
                    <a:pt x="14605" y="2505"/>
                    <a:pt x="17967" y="143"/>
                  </a:cubicBezTo>
                  <a:cubicBezTo>
                    <a:pt x="19231" y="61"/>
                    <a:pt x="20515" y="0"/>
                    <a:pt x="21798" y="0"/>
                  </a:cubicBezTo>
                  <a:cubicBezTo>
                    <a:pt x="27626" y="0"/>
                    <a:pt x="33597" y="998"/>
                    <a:pt x="38590" y="4053"/>
                  </a:cubicBezTo>
                  <a:cubicBezTo>
                    <a:pt x="40281" y="5051"/>
                    <a:pt x="40444" y="7088"/>
                    <a:pt x="40566" y="8859"/>
                  </a:cubicBezTo>
                  <a:cubicBezTo>
                    <a:pt x="40811" y="16192"/>
                    <a:pt x="40220" y="23585"/>
                    <a:pt x="39772" y="30896"/>
                  </a:cubicBezTo>
                  <a:cubicBezTo>
                    <a:pt x="38243" y="52526"/>
                    <a:pt x="35125" y="74176"/>
                    <a:pt x="33536" y="95825"/>
                  </a:cubicBezTo>
                  <a:cubicBezTo>
                    <a:pt x="32273" y="120917"/>
                    <a:pt x="32517" y="146090"/>
                    <a:pt x="33984" y="171142"/>
                  </a:cubicBezTo>
                  <a:cubicBezTo>
                    <a:pt x="37550" y="202628"/>
                    <a:pt x="57460" y="208555"/>
                    <a:pt x="71419" y="178677"/>
                  </a:cubicBezTo>
                  <a:cubicBezTo>
                    <a:pt x="82606" y="152526"/>
                    <a:pt x="88149" y="124563"/>
                    <a:pt x="94751" y="97007"/>
                  </a:cubicBezTo>
                  <a:cubicBezTo>
                    <a:pt x="100029" y="70306"/>
                    <a:pt x="104777" y="43035"/>
                    <a:pt x="115924" y="18024"/>
                  </a:cubicBezTo>
                  <a:cubicBezTo>
                    <a:pt x="118043" y="13992"/>
                    <a:pt x="120285" y="9980"/>
                    <a:pt x="123138" y="6416"/>
                  </a:cubicBezTo>
                  <a:cubicBezTo>
                    <a:pt x="124279" y="5356"/>
                    <a:pt x="125379" y="3585"/>
                    <a:pt x="127132" y="3768"/>
                  </a:cubicBezTo>
                  <a:cubicBezTo>
                    <a:pt x="133734" y="4562"/>
                    <a:pt x="141009" y="7352"/>
                    <a:pt x="144697" y="1315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14354073" y="7758712"/>
              <a:ext cx="69346" cy="196314"/>
            </a:xfrm>
            <a:custGeom>
              <a:rect b="b" l="l" r="r" t="t"/>
              <a:pathLst>
                <a:path extrusionOk="0" h="196314" w="69346">
                  <a:moveTo>
                    <a:pt x="67672" y="9593"/>
                  </a:moveTo>
                  <a:cubicBezTo>
                    <a:pt x="75192" y="31935"/>
                    <a:pt x="55343" y="83117"/>
                    <a:pt x="48537" y="106396"/>
                  </a:cubicBezTo>
                  <a:cubicBezTo>
                    <a:pt x="43911" y="121834"/>
                    <a:pt x="38797" y="137109"/>
                    <a:pt x="34273" y="152587"/>
                  </a:cubicBezTo>
                  <a:cubicBezTo>
                    <a:pt x="30319" y="164482"/>
                    <a:pt x="26121" y="190775"/>
                    <a:pt x="14241" y="196315"/>
                  </a:cubicBezTo>
                  <a:cubicBezTo>
                    <a:pt x="-227" y="194645"/>
                    <a:pt x="-696" y="183891"/>
                    <a:pt x="343" y="172038"/>
                  </a:cubicBezTo>
                  <a:cubicBezTo>
                    <a:pt x="1790" y="156213"/>
                    <a:pt x="5193" y="140653"/>
                    <a:pt x="8270" y="125072"/>
                  </a:cubicBezTo>
                  <a:cubicBezTo>
                    <a:pt x="14221" y="96701"/>
                    <a:pt x="17176" y="67475"/>
                    <a:pt x="26753" y="40000"/>
                  </a:cubicBezTo>
                  <a:cubicBezTo>
                    <a:pt x="29158" y="32953"/>
                    <a:pt x="31664" y="25886"/>
                    <a:pt x="33274" y="18615"/>
                  </a:cubicBezTo>
                  <a:cubicBezTo>
                    <a:pt x="34415" y="13035"/>
                    <a:pt x="35434" y="7251"/>
                    <a:pt x="38695" y="2444"/>
                  </a:cubicBezTo>
                  <a:cubicBezTo>
                    <a:pt x="39815" y="693"/>
                    <a:pt x="42098" y="0"/>
                    <a:pt x="44930" y="0"/>
                  </a:cubicBezTo>
                  <a:cubicBezTo>
                    <a:pt x="52796" y="-20"/>
                    <a:pt x="64840" y="5479"/>
                    <a:pt x="67672" y="959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14330682" y="7995761"/>
              <a:ext cx="35555" cy="38291"/>
            </a:xfrm>
            <a:custGeom>
              <a:rect b="b" l="l" r="r" t="t"/>
              <a:pathLst>
                <a:path extrusionOk="0" h="38291" w="35555">
                  <a:moveTo>
                    <a:pt x="14035" y="0"/>
                  </a:moveTo>
                  <a:cubicBezTo>
                    <a:pt x="24265" y="0"/>
                    <a:pt x="35697" y="3136"/>
                    <a:pt x="35554" y="15438"/>
                  </a:cubicBezTo>
                  <a:cubicBezTo>
                    <a:pt x="34719" y="25051"/>
                    <a:pt x="29624" y="36680"/>
                    <a:pt x="19007" y="38208"/>
                  </a:cubicBezTo>
                  <a:cubicBezTo>
                    <a:pt x="11773" y="39124"/>
                    <a:pt x="7127" y="32261"/>
                    <a:pt x="3296" y="27169"/>
                  </a:cubicBezTo>
                  <a:cubicBezTo>
                    <a:pt x="-3205" y="18636"/>
                    <a:pt x="423" y="5153"/>
                    <a:pt x="9695" y="163"/>
                  </a:cubicBezTo>
                  <a:cubicBezTo>
                    <a:pt x="11080" y="61"/>
                    <a:pt x="12548" y="0"/>
                    <a:pt x="14035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13718194" y="7437718"/>
              <a:ext cx="13391" cy="56408"/>
            </a:xfrm>
            <a:custGeom>
              <a:rect b="b" l="l" r="r" t="t"/>
              <a:pathLst>
                <a:path extrusionOk="0" h="56408" w="13391">
                  <a:moveTo>
                    <a:pt x="1553" y="56390"/>
                  </a:moveTo>
                  <a:cubicBezTo>
                    <a:pt x="-1687" y="55718"/>
                    <a:pt x="1145" y="48813"/>
                    <a:pt x="1166" y="46430"/>
                  </a:cubicBezTo>
                  <a:cubicBezTo>
                    <a:pt x="2470" y="38935"/>
                    <a:pt x="4141" y="31501"/>
                    <a:pt x="5812" y="24068"/>
                  </a:cubicBezTo>
                  <a:cubicBezTo>
                    <a:pt x="6729" y="19200"/>
                    <a:pt x="7911" y="14353"/>
                    <a:pt x="8318" y="9404"/>
                  </a:cubicBezTo>
                  <a:cubicBezTo>
                    <a:pt x="8624" y="7489"/>
                    <a:pt x="8563" y="4292"/>
                    <a:pt x="10967" y="3905"/>
                  </a:cubicBezTo>
                  <a:cubicBezTo>
                    <a:pt x="11151" y="2988"/>
                    <a:pt x="11925" y="-1717"/>
                    <a:pt x="13168" y="666"/>
                  </a:cubicBezTo>
                  <a:cubicBezTo>
                    <a:pt x="12761" y="1827"/>
                    <a:pt x="12679" y="3090"/>
                    <a:pt x="12475" y="4312"/>
                  </a:cubicBezTo>
                  <a:cubicBezTo>
                    <a:pt x="14167" y="5778"/>
                    <a:pt x="13026" y="8487"/>
                    <a:pt x="12883" y="10402"/>
                  </a:cubicBezTo>
                  <a:cubicBezTo>
                    <a:pt x="11436" y="18894"/>
                    <a:pt x="9867" y="27387"/>
                    <a:pt x="7870" y="35758"/>
                  </a:cubicBezTo>
                  <a:cubicBezTo>
                    <a:pt x="6810" y="41664"/>
                    <a:pt x="5914" y="47612"/>
                    <a:pt x="4936" y="53538"/>
                  </a:cubicBezTo>
                  <a:cubicBezTo>
                    <a:pt x="4854" y="54231"/>
                    <a:pt x="4263" y="54781"/>
                    <a:pt x="3591" y="54883"/>
                  </a:cubicBezTo>
                  <a:cubicBezTo>
                    <a:pt x="3387" y="55840"/>
                    <a:pt x="2511" y="56532"/>
                    <a:pt x="1553" y="56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14016175" y="7123460"/>
              <a:ext cx="23586" cy="6302"/>
            </a:xfrm>
            <a:custGeom>
              <a:rect b="b" l="l" r="r" t="t"/>
              <a:pathLst>
                <a:path extrusionOk="0" h="6302" w="23586">
                  <a:moveTo>
                    <a:pt x="21589" y="5839"/>
                  </a:moveTo>
                  <a:cubicBezTo>
                    <a:pt x="18797" y="5330"/>
                    <a:pt x="15720" y="4515"/>
                    <a:pt x="12786" y="4291"/>
                  </a:cubicBezTo>
                  <a:cubicBezTo>
                    <a:pt x="11237" y="4312"/>
                    <a:pt x="9423" y="4556"/>
                    <a:pt x="8058" y="3762"/>
                  </a:cubicBezTo>
                  <a:cubicBezTo>
                    <a:pt x="5592" y="3375"/>
                    <a:pt x="1313" y="6063"/>
                    <a:pt x="70" y="3049"/>
                  </a:cubicBezTo>
                  <a:cubicBezTo>
                    <a:pt x="-215" y="2031"/>
                    <a:pt x="396" y="849"/>
                    <a:pt x="1456" y="605"/>
                  </a:cubicBezTo>
                  <a:cubicBezTo>
                    <a:pt x="8364" y="-311"/>
                    <a:pt x="16780" y="-719"/>
                    <a:pt x="22710" y="3395"/>
                  </a:cubicBezTo>
                  <a:cubicBezTo>
                    <a:pt x="23688" y="3945"/>
                    <a:pt x="24014" y="5432"/>
                    <a:pt x="22812" y="5880"/>
                  </a:cubicBezTo>
                  <a:cubicBezTo>
                    <a:pt x="22649" y="6450"/>
                    <a:pt x="21732" y="6450"/>
                    <a:pt x="21589" y="5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14166351" y="7100781"/>
              <a:ext cx="17145" cy="5838"/>
            </a:xfrm>
            <a:custGeom>
              <a:rect b="b" l="l" r="r" t="t"/>
              <a:pathLst>
                <a:path extrusionOk="0" h="5838" w="17145">
                  <a:moveTo>
                    <a:pt x="15566" y="5748"/>
                  </a:moveTo>
                  <a:cubicBezTo>
                    <a:pt x="15220" y="5606"/>
                    <a:pt x="14955" y="5260"/>
                    <a:pt x="14873" y="4893"/>
                  </a:cubicBezTo>
                  <a:cubicBezTo>
                    <a:pt x="11205" y="4364"/>
                    <a:pt x="7272" y="4975"/>
                    <a:pt x="3564" y="4730"/>
                  </a:cubicBezTo>
                  <a:cubicBezTo>
                    <a:pt x="2157" y="4934"/>
                    <a:pt x="507" y="4649"/>
                    <a:pt x="79" y="3080"/>
                  </a:cubicBezTo>
                  <a:cubicBezTo>
                    <a:pt x="-247" y="1879"/>
                    <a:pt x="466" y="575"/>
                    <a:pt x="1689" y="270"/>
                  </a:cubicBezTo>
                  <a:cubicBezTo>
                    <a:pt x="4358" y="87"/>
                    <a:pt x="18337" y="-1095"/>
                    <a:pt x="16768" y="3508"/>
                  </a:cubicBezTo>
                  <a:cubicBezTo>
                    <a:pt x="17645" y="4343"/>
                    <a:pt x="16891" y="6278"/>
                    <a:pt x="15566" y="57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14165534" y="7104965"/>
              <a:ext cx="16895" cy="6633"/>
            </a:xfrm>
            <a:custGeom>
              <a:rect b="b" l="l" r="r" t="t"/>
              <a:pathLst>
                <a:path extrusionOk="0" h="6633" w="16895">
                  <a:moveTo>
                    <a:pt x="15691" y="6351"/>
                  </a:moveTo>
                  <a:cubicBezTo>
                    <a:pt x="15467" y="6249"/>
                    <a:pt x="15222" y="6167"/>
                    <a:pt x="15079" y="6106"/>
                  </a:cubicBezTo>
                  <a:cubicBezTo>
                    <a:pt x="14733" y="6004"/>
                    <a:pt x="14366" y="5903"/>
                    <a:pt x="14020" y="5801"/>
                  </a:cubicBezTo>
                  <a:cubicBezTo>
                    <a:pt x="10393" y="5740"/>
                    <a:pt x="6949" y="3092"/>
                    <a:pt x="3321" y="2522"/>
                  </a:cubicBezTo>
                  <a:cubicBezTo>
                    <a:pt x="2792" y="2440"/>
                    <a:pt x="1936" y="2501"/>
                    <a:pt x="1895" y="1789"/>
                  </a:cubicBezTo>
                  <a:cubicBezTo>
                    <a:pt x="1202" y="1524"/>
                    <a:pt x="-184" y="1585"/>
                    <a:pt x="20" y="546"/>
                  </a:cubicBezTo>
                  <a:cubicBezTo>
                    <a:pt x="122" y="159"/>
                    <a:pt x="530" y="-65"/>
                    <a:pt x="917" y="17"/>
                  </a:cubicBezTo>
                  <a:cubicBezTo>
                    <a:pt x="3138" y="567"/>
                    <a:pt x="5380" y="1157"/>
                    <a:pt x="7519" y="2013"/>
                  </a:cubicBezTo>
                  <a:cubicBezTo>
                    <a:pt x="10454" y="3622"/>
                    <a:pt x="13999" y="4049"/>
                    <a:pt x="16812" y="5658"/>
                  </a:cubicBezTo>
                  <a:cubicBezTo>
                    <a:pt x="17199" y="6330"/>
                    <a:pt x="16139" y="7043"/>
                    <a:pt x="15691" y="63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14273367" y="7150196"/>
              <a:ext cx="40509" cy="8179"/>
            </a:xfrm>
            <a:custGeom>
              <a:rect b="b" l="l" r="r" t="t"/>
              <a:pathLst>
                <a:path extrusionOk="0" h="8179" w="40509">
                  <a:moveTo>
                    <a:pt x="39274" y="8167"/>
                  </a:moveTo>
                  <a:cubicBezTo>
                    <a:pt x="35219" y="7576"/>
                    <a:pt x="31164" y="7128"/>
                    <a:pt x="27068" y="7108"/>
                  </a:cubicBezTo>
                  <a:cubicBezTo>
                    <a:pt x="27027" y="7169"/>
                    <a:pt x="26987" y="7230"/>
                    <a:pt x="26925" y="7291"/>
                  </a:cubicBezTo>
                  <a:cubicBezTo>
                    <a:pt x="26864" y="7373"/>
                    <a:pt x="26783" y="7413"/>
                    <a:pt x="26701" y="7475"/>
                  </a:cubicBezTo>
                  <a:cubicBezTo>
                    <a:pt x="26457" y="8126"/>
                    <a:pt x="25458" y="8187"/>
                    <a:pt x="25132" y="7556"/>
                  </a:cubicBezTo>
                  <a:cubicBezTo>
                    <a:pt x="20038" y="7027"/>
                    <a:pt x="15065" y="5112"/>
                    <a:pt x="9951" y="4827"/>
                  </a:cubicBezTo>
                  <a:cubicBezTo>
                    <a:pt x="8891" y="4644"/>
                    <a:pt x="7444" y="5194"/>
                    <a:pt x="6751" y="4114"/>
                  </a:cubicBezTo>
                  <a:cubicBezTo>
                    <a:pt x="6425" y="4073"/>
                    <a:pt x="6099" y="4012"/>
                    <a:pt x="5773" y="3951"/>
                  </a:cubicBezTo>
                  <a:cubicBezTo>
                    <a:pt x="5325" y="3849"/>
                    <a:pt x="4958" y="3564"/>
                    <a:pt x="4734" y="3177"/>
                  </a:cubicBezTo>
                  <a:cubicBezTo>
                    <a:pt x="4469" y="3096"/>
                    <a:pt x="4204" y="2994"/>
                    <a:pt x="3959" y="2912"/>
                  </a:cubicBezTo>
                  <a:cubicBezTo>
                    <a:pt x="-116" y="5519"/>
                    <a:pt x="-1970" y="733"/>
                    <a:pt x="2961" y="0"/>
                  </a:cubicBezTo>
                  <a:cubicBezTo>
                    <a:pt x="12253" y="305"/>
                    <a:pt x="21484" y="2139"/>
                    <a:pt x="30675" y="3707"/>
                  </a:cubicBezTo>
                  <a:cubicBezTo>
                    <a:pt x="33854" y="4460"/>
                    <a:pt x="37440" y="4847"/>
                    <a:pt x="40273" y="6456"/>
                  </a:cubicBezTo>
                  <a:cubicBezTo>
                    <a:pt x="40905" y="7149"/>
                    <a:pt x="40171" y="8310"/>
                    <a:pt x="39274" y="8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4508879" y="7165938"/>
              <a:ext cx="28732" cy="4847"/>
            </a:xfrm>
            <a:custGeom>
              <a:rect b="b" l="l" r="r" t="t"/>
              <a:pathLst>
                <a:path extrusionOk="0" h="4847" w="28732">
                  <a:moveTo>
                    <a:pt x="165" y="4177"/>
                  </a:moveTo>
                  <a:cubicBezTo>
                    <a:pt x="-1954" y="225"/>
                    <a:pt x="16997" y="-304"/>
                    <a:pt x="19442" y="124"/>
                  </a:cubicBezTo>
                  <a:cubicBezTo>
                    <a:pt x="21888" y="449"/>
                    <a:pt x="24394" y="470"/>
                    <a:pt x="26840" y="897"/>
                  </a:cubicBezTo>
                  <a:cubicBezTo>
                    <a:pt x="27268" y="999"/>
                    <a:pt x="27553" y="1468"/>
                    <a:pt x="27471" y="1895"/>
                  </a:cubicBezTo>
                  <a:cubicBezTo>
                    <a:pt x="30019" y="2853"/>
                    <a:pt x="28185" y="6030"/>
                    <a:pt x="26554" y="3973"/>
                  </a:cubicBezTo>
                  <a:cubicBezTo>
                    <a:pt x="19157" y="1977"/>
                    <a:pt x="11454" y="3993"/>
                    <a:pt x="4098" y="4482"/>
                  </a:cubicBezTo>
                  <a:cubicBezTo>
                    <a:pt x="2855" y="4543"/>
                    <a:pt x="1021" y="5439"/>
                    <a:pt x="165" y="4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4511421" y="7207558"/>
              <a:ext cx="19386" cy="5573"/>
            </a:xfrm>
            <a:custGeom>
              <a:rect b="b" l="l" r="r" t="t"/>
              <a:pathLst>
                <a:path extrusionOk="0" h="5573" w="19386">
                  <a:moveTo>
                    <a:pt x="17349" y="5082"/>
                  </a:moveTo>
                  <a:cubicBezTo>
                    <a:pt x="17329" y="4980"/>
                    <a:pt x="17329" y="4899"/>
                    <a:pt x="17329" y="4818"/>
                  </a:cubicBezTo>
                  <a:cubicBezTo>
                    <a:pt x="12723" y="2251"/>
                    <a:pt x="7058" y="3596"/>
                    <a:pt x="2004" y="3473"/>
                  </a:cubicBezTo>
                  <a:cubicBezTo>
                    <a:pt x="1108" y="3514"/>
                    <a:pt x="150" y="3188"/>
                    <a:pt x="7" y="2211"/>
                  </a:cubicBezTo>
                  <a:cubicBezTo>
                    <a:pt x="-115" y="968"/>
                    <a:pt x="1312" y="928"/>
                    <a:pt x="2208" y="805"/>
                  </a:cubicBezTo>
                  <a:cubicBezTo>
                    <a:pt x="5346" y="-315"/>
                    <a:pt x="8872" y="-111"/>
                    <a:pt x="12092" y="479"/>
                  </a:cubicBezTo>
                  <a:cubicBezTo>
                    <a:pt x="14272" y="1050"/>
                    <a:pt x="16452" y="1681"/>
                    <a:pt x="18694" y="2048"/>
                  </a:cubicBezTo>
                  <a:cubicBezTo>
                    <a:pt x="19101" y="2150"/>
                    <a:pt x="19387" y="2536"/>
                    <a:pt x="19387" y="2944"/>
                  </a:cubicBezTo>
                  <a:cubicBezTo>
                    <a:pt x="19387" y="3575"/>
                    <a:pt x="18775" y="4003"/>
                    <a:pt x="18164" y="3860"/>
                  </a:cubicBezTo>
                  <a:cubicBezTo>
                    <a:pt x="19265" y="4614"/>
                    <a:pt x="18123" y="6447"/>
                    <a:pt x="17349" y="50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14506813" y="7212300"/>
              <a:ext cx="23021" cy="5644"/>
            </a:xfrm>
            <a:custGeom>
              <a:rect b="b" l="l" r="r" t="t"/>
              <a:pathLst>
                <a:path extrusionOk="0" h="5644" w="23021">
                  <a:moveTo>
                    <a:pt x="21243" y="5411"/>
                  </a:moveTo>
                  <a:cubicBezTo>
                    <a:pt x="16271" y="3883"/>
                    <a:pt x="11218" y="2315"/>
                    <a:pt x="6001" y="2010"/>
                  </a:cubicBezTo>
                  <a:cubicBezTo>
                    <a:pt x="4269" y="1888"/>
                    <a:pt x="2557" y="2030"/>
                    <a:pt x="825" y="2071"/>
                  </a:cubicBezTo>
                  <a:cubicBezTo>
                    <a:pt x="458" y="2071"/>
                    <a:pt x="132" y="1826"/>
                    <a:pt x="30" y="1460"/>
                  </a:cubicBezTo>
                  <a:cubicBezTo>
                    <a:pt x="-133" y="869"/>
                    <a:pt x="397" y="441"/>
                    <a:pt x="927" y="360"/>
                  </a:cubicBezTo>
                  <a:cubicBezTo>
                    <a:pt x="1681" y="-1412"/>
                    <a:pt x="28478" y="3843"/>
                    <a:pt x="22018" y="5574"/>
                  </a:cubicBezTo>
                  <a:cubicBezTo>
                    <a:pt x="21753" y="5716"/>
                    <a:pt x="21427" y="5635"/>
                    <a:pt x="21243" y="5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14280650" y="7453823"/>
              <a:ext cx="15383" cy="4685"/>
            </a:xfrm>
            <a:custGeom>
              <a:rect b="b" l="l" r="r" t="t"/>
              <a:pathLst>
                <a:path extrusionOk="0" h="4685" w="15383">
                  <a:moveTo>
                    <a:pt x="1710" y="4684"/>
                  </a:moveTo>
                  <a:cubicBezTo>
                    <a:pt x="813" y="4725"/>
                    <a:pt x="-267" y="3992"/>
                    <a:pt x="59" y="2994"/>
                  </a:cubicBezTo>
                  <a:cubicBezTo>
                    <a:pt x="182" y="2525"/>
                    <a:pt x="589" y="2159"/>
                    <a:pt x="1038" y="1996"/>
                  </a:cubicBezTo>
                  <a:cubicBezTo>
                    <a:pt x="5358" y="550"/>
                    <a:pt x="9922" y="143"/>
                    <a:pt x="14446" y="0"/>
                  </a:cubicBezTo>
                  <a:cubicBezTo>
                    <a:pt x="14935" y="0"/>
                    <a:pt x="15343" y="448"/>
                    <a:pt x="15384" y="916"/>
                  </a:cubicBezTo>
                  <a:cubicBezTo>
                    <a:pt x="15200" y="2770"/>
                    <a:pt x="12164" y="1894"/>
                    <a:pt x="10860" y="2464"/>
                  </a:cubicBezTo>
                  <a:cubicBezTo>
                    <a:pt x="7803" y="3075"/>
                    <a:pt x="4889" y="4603"/>
                    <a:pt x="1710" y="4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14188868" y="7438843"/>
              <a:ext cx="43396" cy="11690"/>
            </a:xfrm>
            <a:custGeom>
              <a:rect b="b" l="l" r="r" t="t"/>
              <a:pathLst>
                <a:path extrusionOk="0" h="11690" w="43396">
                  <a:moveTo>
                    <a:pt x="37453" y="11659"/>
                  </a:moveTo>
                  <a:cubicBezTo>
                    <a:pt x="33072" y="10152"/>
                    <a:pt x="28589" y="11293"/>
                    <a:pt x="24065" y="11089"/>
                  </a:cubicBezTo>
                  <a:cubicBezTo>
                    <a:pt x="17238" y="10376"/>
                    <a:pt x="10432" y="9521"/>
                    <a:pt x="3606" y="9562"/>
                  </a:cubicBezTo>
                  <a:cubicBezTo>
                    <a:pt x="-837" y="8869"/>
                    <a:pt x="-1305" y="2270"/>
                    <a:pt x="2933" y="845"/>
                  </a:cubicBezTo>
                  <a:cubicBezTo>
                    <a:pt x="5195" y="-31"/>
                    <a:pt x="7702" y="132"/>
                    <a:pt x="10086" y="50"/>
                  </a:cubicBezTo>
                  <a:cubicBezTo>
                    <a:pt x="13958" y="-255"/>
                    <a:pt x="17707" y="906"/>
                    <a:pt x="21457" y="1415"/>
                  </a:cubicBezTo>
                  <a:cubicBezTo>
                    <a:pt x="26470" y="478"/>
                    <a:pt x="31666" y="71"/>
                    <a:pt x="36659" y="1415"/>
                  </a:cubicBezTo>
                  <a:cubicBezTo>
                    <a:pt x="38105" y="1741"/>
                    <a:pt x="41753" y="1883"/>
                    <a:pt x="40388" y="4185"/>
                  </a:cubicBezTo>
                  <a:lnTo>
                    <a:pt x="40388" y="4185"/>
                  </a:lnTo>
                  <a:cubicBezTo>
                    <a:pt x="41142" y="4429"/>
                    <a:pt x="43017" y="5427"/>
                    <a:pt x="41672" y="6181"/>
                  </a:cubicBezTo>
                  <a:cubicBezTo>
                    <a:pt x="41814" y="6242"/>
                    <a:pt x="41936" y="6283"/>
                    <a:pt x="42079" y="6344"/>
                  </a:cubicBezTo>
                  <a:cubicBezTo>
                    <a:pt x="42079" y="6344"/>
                    <a:pt x="42059" y="6344"/>
                    <a:pt x="42059" y="6364"/>
                  </a:cubicBezTo>
                  <a:cubicBezTo>
                    <a:pt x="43995" y="7220"/>
                    <a:pt x="43750" y="10010"/>
                    <a:pt x="41835" y="10723"/>
                  </a:cubicBezTo>
                  <a:cubicBezTo>
                    <a:pt x="40510" y="11456"/>
                    <a:pt x="38941" y="11802"/>
                    <a:pt x="37453" y="11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4185654" y="7440234"/>
              <a:ext cx="34113" cy="7732"/>
            </a:xfrm>
            <a:custGeom>
              <a:rect b="b" l="l" r="r" t="t"/>
              <a:pathLst>
                <a:path extrusionOk="0" h="7732" w="34113">
                  <a:moveTo>
                    <a:pt x="54" y="6664"/>
                  </a:moveTo>
                  <a:cubicBezTo>
                    <a:pt x="-517" y="3956"/>
                    <a:pt x="3620" y="3915"/>
                    <a:pt x="5331" y="2917"/>
                  </a:cubicBezTo>
                  <a:cubicBezTo>
                    <a:pt x="8857" y="1573"/>
                    <a:pt x="12566" y="860"/>
                    <a:pt x="16336" y="799"/>
                  </a:cubicBezTo>
                  <a:cubicBezTo>
                    <a:pt x="21389" y="391"/>
                    <a:pt x="26586" y="-729"/>
                    <a:pt x="31578" y="717"/>
                  </a:cubicBezTo>
                  <a:cubicBezTo>
                    <a:pt x="32332" y="982"/>
                    <a:pt x="33005" y="1002"/>
                    <a:pt x="33718" y="1288"/>
                  </a:cubicBezTo>
                  <a:cubicBezTo>
                    <a:pt x="34411" y="1532"/>
                    <a:pt x="34125" y="2652"/>
                    <a:pt x="33392" y="2489"/>
                  </a:cubicBezTo>
                  <a:cubicBezTo>
                    <a:pt x="28012" y="1145"/>
                    <a:pt x="22673" y="2958"/>
                    <a:pt x="17375" y="3691"/>
                  </a:cubicBezTo>
                  <a:cubicBezTo>
                    <a:pt x="12117" y="4281"/>
                    <a:pt x="7125" y="5952"/>
                    <a:pt x="2132" y="7642"/>
                  </a:cubicBezTo>
                  <a:cubicBezTo>
                    <a:pt x="1317" y="7927"/>
                    <a:pt x="359" y="7520"/>
                    <a:pt x="54" y="66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4066794" y="7447641"/>
              <a:ext cx="35856" cy="10212"/>
            </a:xfrm>
            <a:custGeom>
              <a:rect b="b" l="l" r="r" t="t"/>
              <a:pathLst>
                <a:path extrusionOk="0" h="10212" w="35856">
                  <a:moveTo>
                    <a:pt x="30983" y="9604"/>
                  </a:moveTo>
                  <a:cubicBezTo>
                    <a:pt x="21772" y="8158"/>
                    <a:pt x="12276" y="7160"/>
                    <a:pt x="2943" y="7791"/>
                  </a:cubicBezTo>
                  <a:cubicBezTo>
                    <a:pt x="1965" y="7872"/>
                    <a:pt x="824" y="7730"/>
                    <a:pt x="274" y="6834"/>
                  </a:cubicBezTo>
                  <a:cubicBezTo>
                    <a:pt x="-1438" y="2984"/>
                    <a:pt x="5348" y="2903"/>
                    <a:pt x="7671" y="2027"/>
                  </a:cubicBezTo>
                  <a:cubicBezTo>
                    <a:pt x="13886" y="520"/>
                    <a:pt x="20285" y="-91"/>
                    <a:pt x="26663" y="11"/>
                  </a:cubicBezTo>
                  <a:cubicBezTo>
                    <a:pt x="27152" y="11"/>
                    <a:pt x="27804" y="31"/>
                    <a:pt x="28151" y="459"/>
                  </a:cubicBezTo>
                  <a:cubicBezTo>
                    <a:pt x="28864" y="1314"/>
                    <a:pt x="27152" y="2434"/>
                    <a:pt x="26826" y="1274"/>
                  </a:cubicBezTo>
                  <a:cubicBezTo>
                    <a:pt x="22098" y="1885"/>
                    <a:pt x="17432" y="3005"/>
                    <a:pt x="12806" y="4145"/>
                  </a:cubicBezTo>
                  <a:cubicBezTo>
                    <a:pt x="19001" y="5021"/>
                    <a:pt x="25277" y="5001"/>
                    <a:pt x="31472" y="5815"/>
                  </a:cubicBezTo>
                  <a:cubicBezTo>
                    <a:pt x="33164" y="5612"/>
                    <a:pt x="35650" y="5673"/>
                    <a:pt x="35854" y="7872"/>
                  </a:cubicBezTo>
                  <a:cubicBezTo>
                    <a:pt x="35976" y="10561"/>
                    <a:pt x="32797" y="10622"/>
                    <a:pt x="30983" y="96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3709161" y="7483346"/>
              <a:ext cx="18592" cy="65558"/>
            </a:xfrm>
            <a:custGeom>
              <a:rect b="b" l="l" r="r" t="t"/>
              <a:pathLst>
                <a:path extrusionOk="0" h="65558" w="18592">
                  <a:moveTo>
                    <a:pt x="1477" y="65528"/>
                  </a:moveTo>
                  <a:cubicBezTo>
                    <a:pt x="519" y="65345"/>
                    <a:pt x="-153" y="64367"/>
                    <a:pt x="30" y="63410"/>
                  </a:cubicBezTo>
                  <a:cubicBezTo>
                    <a:pt x="1722" y="53614"/>
                    <a:pt x="3780" y="43878"/>
                    <a:pt x="6225" y="34245"/>
                  </a:cubicBezTo>
                  <a:cubicBezTo>
                    <a:pt x="8589" y="25059"/>
                    <a:pt x="10932" y="15874"/>
                    <a:pt x="12970" y="6607"/>
                  </a:cubicBezTo>
                  <a:cubicBezTo>
                    <a:pt x="13439" y="4978"/>
                    <a:pt x="13745" y="2676"/>
                    <a:pt x="15782" y="2350"/>
                  </a:cubicBezTo>
                  <a:cubicBezTo>
                    <a:pt x="15803" y="2167"/>
                    <a:pt x="15823" y="1964"/>
                    <a:pt x="15823" y="1780"/>
                  </a:cubicBezTo>
                  <a:cubicBezTo>
                    <a:pt x="13235" y="1495"/>
                    <a:pt x="17983" y="-2517"/>
                    <a:pt x="17025" y="2534"/>
                  </a:cubicBezTo>
                  <a:cubicBezTo>
                    <a:pt x="21223" y="5568"/>
                    <a:pt x="15762" y="15813"/>
                    <a:pt x="14845" y="20029"/>
                  </a:cubicBezTo>
                  <a:cubicBezTo>
                    <a:pt x="12175" y="30314"/>
                    <a:pt x="8996" y="40395"/>
                    <a:pt x="7672" y="50966"/>
                  </a:cubicBezTo>
                  <a:cubicBezTo>
                    <a:pt x="7611" y="51943"/>
                    <a:pt x="6918" y="52880"/>
                    <a:pt x="5960" y="53125"/>
                  </a:cubicBezTo>
                  <a:cubicBezTo>
                    <a:pt x="5125" y="56852"/>
                    <a:pt x="4493" y="60620"/>
                    <a:pt x="3515" y="64326"/>
                  </a:cubicBezTo>
                  <a:cubicBezTo>
                    <a:pt x="3291" y="65182"/>
                    <a:pt x="2333" y="65691"/>
                    <a:pt x="1477" y="65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3985910" y="7880175"/>
              <a:ext cx="19233" cy="30605"/>
            </a:xfrm>
            <a:custGeom>
              <a:rect b="b" l="l" r="r" t="t"/>
              <a:pathLst>
                <a:path extrusionOk="0" h="30605" w="19233">
                  <a:moveTo>
                    <a:pt x="787" y="30555"/>
                  </a:moveTo>
                  <a:cubicBezTo>
                    <a:pt x="95" y="30290"/>
                    <a:pt x="237" y="29374"/>
                    <a:pt x="563" y="28844"/>
                  </a:cubicBezTo>
                  <a:cubicBezTo>
                    <a:pt x="13" y="28600"/>
                    <a:pt x="-170" y="27866"/>
                    <a:pt x="176" y="27398"/>
                  </a:cubicBezTo>
                  <a:cubicBezTo>
                    <a:pt x="4333" y="22286"/>
                    <a:pt x="7247" y="16359"/>
                    <a:pt x="10773" y="10840"/>
                  </a:cubicBezTo>
                  <a:cubicBezTo>
                    <a:pt x="13096" y="7377"/>
                    <a:pt x="15215" y="3610"/>
                    <a:pt x="17762" y="412"/>
                  </a:cubicBezTo>
                  <a:cubicBezTo>
                    <a:pt x="18027" y="147"/>
                    <a:pt x="18374" y="-77"/>
                    <a:pt x="18761" y="25"/>
                  </a:cubicBezTo>
                  <a:cubicBezTo>
                    <a:pt x="20167" y="738"/>
                    <a:pt x="18027" y="3121"/>
                    <a:pt x="17620" y="4098"/>
                  </a:cubicBezTo>
                  <a:cubicBezTo>
                    <a:pt x="19107" y="2958"/>
                    <a:pt x="19189" y="4811"/>
                    <a:pt x="18394" y="5707"/>
                  </a:cubicBezTo>
                  <a:cubicBezTo>
                    <a:pt x="18659" y="5931"/>
                    <a:pt x="18679" y="6298"/>
                    <a:pt x="18496" y="6583"/>
                  </a:cubicBezTo>
                  <a:cubicBezTo>
                    <a:pt x="15928" y="10331"/>
                    <a:pt x="13279" y="14037"/>
                    <a:pt x="10650" y="17724"/>
                  </a:cubicBezTo>
                  <a:cubicBezTo>
                    <a:pt x="7777" y="21675"/>
                    <a:pt x="4965" y="25687"/>
                    <a:pt x="2173" y="29699"/>
                  </a:cubicBezTo>
                  <a:cubicBezTo>
                    <a:pt x="1827" y="30107"/>
                    <a:pt x="1439" y="30799"/>
                    <a:pt x="787" y="305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14025433" y="7814065"/>
              <a:ext cx="27654" cy="9256"/>
            </a:xfrm>
            <a:custGeom>
              <a:rect b="b" l="l" r="r" t="t"/>
              <a:pathLst>
                <a:path extrusionOk="0" h="9256" w="27654">
                  <a:moveTo>
                    <a:pt x="1001" y="8823"/>
                  </a:moveTo>
                  <a:cubicBezTo>
                    <a:pt x="-58" y="8110"/>
                    <a:pt x="-323" y="6522"/>
                    <a:pt x="431" y="5503"/>
                  </a:cubicBezTo>
                  <a:cubicBezTo>
                    <a:pt x="1307" y="4200"/>
                    <a:pt x="3080" y="4485"/>
                    <a:pt x="4445" y="4261"/>
                  </a:cubicBezTo>
                  <a:cubicBezTo>
                    <a:pt x="6096" y="2937"/>
                    <a:pt x="8826" y="2937"/>
                    <a:pt x="10721" y="2265"/>
                  </a:cubicBezTo>
                  <a:cubicBezTo>
                    <a:pt x="15021" y="1227"/>
                    <a:pt x="19423" y="-281"/>
                    <a:pt x="23886" y="45"/>
                  </a:cubicBezTo>
                  <a:cubicBezTo>
                    <a:pt x="26983" y="1858"/>
                    <a:pt x="17344" y="2632"/>
                    <a:pt x="16203" y="3426"/>
                  </a:cubicBezTo>
                  <a:cubicBezTo>
                    <a:pt x="19728" y="3467"/>
                    <a:pt x="24701" y="3345"/>
                    <a:pt x="27370" y="5728"/>
                  </a:cubicBezTo>
                  <a:cubicBezTo>
                    <a:pt x="28124" y="6848"/>
                    <a:pt x="27289" y="8497"/>
                    <a:pt x="25944" y="8497"/>
                  </a:cubicBezTo>
                  <a:cubicBezTo>
                    <a:pt x="25944" y="8497"/>
                    <a:pt x="25944" y="8497"/>
                    <a:pt x="25944" y="8518"/>
                  </a:cubicBezTo>
                  <a:cubicBezTo>
                    <a:pt x="22418" y="8355"/>
                    <a:pt x="18669" y="7886"/>
                    <a:pt x="15164" y="8009"/>
                  </a:cubicBezTo>
                  <a:cubicBezTo>
                    <a:pt x="11088" y="8660"/>
                    <a:pt x="6829" y="8701"/>
                    <a:pt x="2835" y="9231"/>
                  </a:cubicBezTo>
                  <a:cubicBezTo>
                    <a:pt x="2183" y="9312"/>
                    <a:pt x="1551" y="9210"/>
                    <a:pt x="1001" y="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4173089" y="7775826"/>
              <a:ext cx="10641" cy="64971"/>
            </a:xfrm>
            <a:custGeom>
              <a:rect b="b" l="l" r="r" t="t"/>
              <a:pathLst>
                <a:path extrusionOk="0" h="64971" w="10641">
                  <a:moveTo>
                    <a:pt x="1309" y="64964"/>
                  </a:moveTo>
                  <a:cubicBezTo>
                    <a:pt x="514" y="64903"/>
                    <a:pt x="-57" y="64190"/>
                    <a:pt x="4" y="63416"/>
                  </a:cubicBezTo>
                  <a:cubicBezTo>
                    <a:pt x="657" y="53478"/>
                    <a:pt x="351" y="43600"/>
                    <a:pt x="2226" y="33763"/>
                  </a:cubicBezTo>
                  <a:cubicBezTo>
                    <a:pt x="1920" y="26532"/>
                    <a:pt x="4141" y="19119"/>
                    <a:pt x="5445" y="11990"/>
                  </a:cubicBezTo>
                  <a:cubicBezTo>
                    <a:pt x="5975" y="9832"/>
                    <a:pt x="5853" y="-3733"/>
                    <a:pt x="10092" y="992"/>
                  </a:cubicBezTo>
                  <a:cubicBezTo>
                    <a:pt x="10744" y="1074"/>
                    <a:pt x="10805" y="1889"/>
                    <a:pt x="10336" y="2255"/>
                  </a:cubicBezTo>
                  <a:cubicBezTo>
                    <a:pt x="8400" y="8915"/>
                    <a:pt x="8828" y="16349"/>
                    <a:pt x="7442" y="23151"/>
                  </a:cubicBezTo>
                  <a:cubicBezTo>
                    <a:pt x="6362" y="30219"/>
                    <a:pt x="5079" y="37164"/>
                    <a:pt x="4427" y="44272"/>
                  </a:cubicBezTo>
                  <a:cubicBezTo>
                    <a:pt x="4100" y="47714"/>
                    <a:pt x="3673" y="51359"/>
                    <a:pt x="3530" y="54761"/>
                  </a:cubicBezTo>
                  <a:cubicBezTo>
                    <a:pt x="3530" y="57754"/>
                    <a:pt x="3265" y="60728"/>
                    <a:pt x="2837" y="63681"/>
                  </a:cubicBezTo>
                  <a:cubicBezTo>
                    <a:pt x="2756" y="64435"/>
                    <a:pt x="2083" y="65046"/>
                    <a:pt x="1309" y="64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6" name="Google Shape;1516;p35"/>
          <p:cNvSpPr/>
          <p:nvPr/>
        </p:nvSpPr>
        <p:spPr>
          <a:xfrm>
            <a:off x="12424121" y="8807723"/>
            <a:ext cx="770571" cy="807653"/>
          </a:xfrm>
          <a:custGeom>
            <a:rect b="b" l="l" r="r" t="t"/>
            <a:pathLst>
              <a:path extrusionOk="0" h="807653" w="770571">
                <a:moveTo>
                  <a:pt x="766994" y="322581"/>
                </a:moveTo>
                <a:cubicBezTo>
                  <a:pt x="760302" y="320884"/>
                  <a:pt x="753222" y="321095"/>
                  <a:pt x="746369" y="320675"/>
                </a:cubicBezTo>
                <a:cubicBezTo>
                  <a:pt x="730610" y="320884"/>
                  <a:pt x="715222" y="317686"/>
                  <a:pt x="699640" y="315990"/>
                </a:cubicBezTo>
                <a:cubicBezTo>
                  <a:pt x="673197" y="314423"/>
                  <a:pt x="647044" y="309657"/>
                  <a:pt x="620471" y="309786"/>
                </a:cubicBezTo>
                <a:cubicBezTo>
                  <a:pt x="609739" y="309463"/>
                  <a:pt x="599103" y="307767"/>
                  <a:pt x="588467" y="306426"/>
                </a:cubicBezTo>
                <a:cubicBezTo>
                  <a:pt x="571916" y="304342"/>
                  <a:pt x="555219" y="303842"/>
                  <a:pt x="538603" y="302242"/>
                </a:cubicBezTo>
                <a:cubicBezTo>
                  <a:pt x="534481" y="302194"/>
                  <a:pt x="530085" y="302081"/>
                  <a:pt x="525817" y="302501"/>
                </a:cubicBezTo>
                <a:cubicBezTo>
                  <a:pt x="525042" y="302436"/>
                  <a:pt x="524282" y="302339"/>
                  <a:pt x="523603" y="302146"/>
                </a:cubicBezTo>
                <a:cubicBezTo>
                  <a:pt x="521647" y="301370"/>
                  <a:pt x="519643" y="300740"/>
                  <a:pt x="517800" y="299738"/>
                </a:cubicBezTo>
                <a:cubicBezTo>
                  <a:pt x="516038" y="281403"/>
                  <a:pt x="509670" y="264021"/>
                  <a:pt x="506421" y="245961"/>
                </a:cubicBezTo>
                <a:cubicBezTo>
                  <a:pt x="500311" y="220340"/>
                  <a:pt x="496060" y="194267"/>
                  <a:pt x="488722" y="168953"/>
                </a:cubicBezTo>
                <a:cubicBezTo>
                  <a:pt x="483210" y="149746"/>
                  <a:pt x="479606" y="130070"/>
                  <a:pt x="474563" y="110749"/>
                </a:cubicBezTo>
                <a:cubicBezTo>
                  <a:pt x="467208" y="85597"/>
                  <a:pt x="461939" y="59992"/>
                  <a:pt x="455781" y="34581"/>
                </a:cubicBezTo>
                <a:cubicBezTo>
                  <a:pt x="452273" y="24000"/>
                  <a:pt x="450253" y="12660"/>
                  <a:pt x="445226" y="2709"/>
                </a:cubicBezTo>
                <a:cubicBezTo>
                  <a:pt x="443707" y="124"/>
                  <a:pt x="440005" y="-926"/>
                  <a:pt x="437565" y="964"/>
                </a:cubicBezTo>
                <a:cubicBezTo>
                  <a:pt x="435641" y="2483"/>
                  <a:pt x="435059" y="4922"/>
                  <a:pt x="434138" y="7087"/>
                </a:cubicBezTo>
                <a:cubicBezTo>
                  <a:pt x="425846" y="28087"/>
                  <a:pt x="417990" y="49266"/>
                  <a:pt x="408357" y="69685"/>
                </a:cubicBezTo>
                <a:cubicBezTo>
                  <a:pt x="398869" y="89086"/>
                  <a:pt x="388104" y="107922"/>
                  <a:pt x="379392" y="127727"/>
                </a:cubicBezTo>
                <a:cubicBezTo>
                  <a:pt x="369791" y="149778"/>
                  <a:pt x="358751" y="171166"/>
                  <a:pt x="348649" y="192975"/>
                </a:cubicBezTo>
                <a:cubicBezTo>
                  <a:pt x="335977" y="223005"/>
                  <a:pt x="322448" y="252665"/>
                  <a:pt x="309711" y="282663"/>
                </a:cubicBezTo>
                <a:cubicBezTo>
                  <a:pt x="307771" y="287607"/>
                  <a:pt x="305751" y="292550"/>
                  <a:pt x="304134" y="297606"/>
                </a:cubicBezTo>
                <a:cubicBezTo>
                  <a:pt x="303844" y="298802"/>
                  <a:pt x="303359" y="300094"/>
                  <a:pt x="303035" y="301402"/>
                </a:cubicBezTo>
                <a:cubicBezTo>
                  <a:pt x="295729" y="301095"/>
                  <a:pt x="288407" y="302226"/>
                  <a:pt x="280875" y="302646"/>
                </a:cubicBezTo>
                <a:cubicBezTo>
                  <a:pt x="267686" y="303906"/>
                  <a:pt x="254577" y="305796"/>
                  <a:pt x="241371" y="306911"/>
                </a:cubicBezTo>
                <a:cubicBezTo>
                  <a:pt x="226129" y="307832"/>
                  <a:pt x="210871" y="307218"/>
                  <a:pt x="195612" y="307056"/>
                </a:cubicBezTo>
                <a:cubicBezTo>
                  <a:pt x="169007" y="306523"/>
                  <a:pt x="142402" y="307606"/>
                  <a:pt x="115797" y="307670"/>
                </a:cubicBezTo>
                <a:cubicBezTo>
                  <a:pt x="88577" y="307493"/>
                  <a:pt x="61310" y="306846"/>
                  <a:pt x="34187" y="309463"/>
                </a:cubicBezTo>
                <a:cubicBezTo>
                  <a:pt x="25960" y="310190"/>
                  <a:pt x="17765" y="311160"/>
                  <a:pt x="9538" y="311903"/>
                </a:cubicBezTo>
                <a:cubicBezTo>
                  <a:pt x="6612" y="312339"/>
                  <a:pt x="2911" y="311677"/>
                  <a:pt x="939" y="314374"/>
                </a:cubicBezTo>
                <a:cubicBezTo>
                  <a:pt x="-5527" y="324923"/>
                  <a:pt x="23261" y="343646"/>
                  <a:pt x="30663" y="350027"/>
                </a:cubicBezTo>
                <a:cubicBezTo>
                  <a:pt x="45809" y="362611"/>
                  <a:pt x="59515" y="376908"/>
                  <a:pt x="75695" y="388264"/>
                </a:cubicBezTo>
                <a:cubicBezTo>
                  <a:pt x="88901" y="397634"/>
                  <a:pt x="100603" y="408748"/>
                  <a:pt x="112289" y="419878"/>
                </a:cubicBezTo>
                <a:cubicBezTo>
                  <a:pt x="122165" y="429038"/>
                  <a:pt x="132833" y="437260"/>
                  <a:pt x="143113" y="445951"/>
                </a:cubicBezTo>
                <a:cubicBezTo>
                  <a:pt x="156400" y="458067"/>
                  <a:pt x="169314" y="470570"/>
                  <a:pt x="183344" y="481846"/>
                </a:cubicBezTo>
                <a:cubicBezTo>
                  <a:pt x="193107" y="490085"/>
                  <a:pt x="200542" y="500521"/>
                  <a:pt x="209141" y="509858"/>
                </a:cubicBezTo>
                <a:cubicBezTo>
                  <a:pt x="216043" y="516562"/>
                  <a:pt x="222945" y="523314"/>
                  <a:pt x="230235" y="529582"/>
                </a:cubicBezTo>
                <a:cubicBezTo>
                  <a:pt x="231188" y="530325"/>
                  <a:pt x="232384" y="530584"/>
                  <a:pt x="233532" y="530422"/>
                </a:cubicBezTo>
                <a:cubicBezTo>
                  <a:pt x="231285" y="537756"/>
                  <a:pt x="229249" y="545155"/>
                  <a:pt x="227374" y="552602"/>
                </a:cubicBezTo>
                <a:cubicBezTo>
                  <a:pt x="218888" y="585702"/>
                  <a:pt x="213473" y="619368"/>
                  <a:pt x="204599" y="652420"/>
                </a:cubicBezTo>
                <a:cubicBezTo>
                  <a:pt x="192558" y="690818"/>
                  <a:pt x="184314" y="730187"/>
                  <a:pt x="175667" y="769458"/>
                </a:cubicBezTo>
                <a:cubicBezTo>
                  <a:pt x="173872" y="778100"/>
                  <a:pt x="171755" y="787841"/>
                  <a:pt x="169702" y="796678"/>
                </a:cubicBezTo>
                <a:cubicBezTo>
                  <a:pt x="168878" y="800119"/>
                  <a:pt x="167165" y="804706"/>
                  <a:pt x="170947" y="807000"/>
                </a:cubicBezTo>
                <a:cubicBezTo>
                  <a:pt x="177784" y="809989"/>
                  <a:pt x="185284" y="801944"/>
                  <a:pt x="191006" y="798697"/>
                </a:cubicBezTo>
                <a:cubicBezTo>
                  <a:pt x="215978" y="781703"/>
                  <a:pt x="239270" y="762431"/>
                  <a:pt x="263483" y="744402"/>
                </a:cubicBezTo>
                <a:cubicBezTo>
                  <a:pt x="301144" y="714016"/>
                  <a:pt x="338999" y="683856"/>
                  <a:pt x="376547" y="653324"/>
                </a:cubicBezTo>
                <a:cubicBezTo>
                  <a:pt x="390561" y="642889"/>
                  <a:pt x="404445" y="632259"/>
                  <a:pt x="418637" y="622082"/>
                </a:cubicBezTo>
                <a:cubicBezTo>
                  <a:pt x="419219" y="621630"/>
                  <a:pt x="419865" y="621242"/>
                  <a:pt x="420512" y="620854"/>
                </a:cubicBezTo>
                <a:cubicBezTo>
                  <a:pt x="424213" y="619707"/>
                  <a:pt x="427850" y="616880"/>
                  <a:pt x="431843" y="618108"/>
                </a:cubicBezTo>
                <a:cubicBezTo>
                  <a:pt x="435285" y="619303"/>
                  <a:pt x="438033" y="621936"/>
                  <a:pt x="441654" y="622583"/>
                </a:cubicBezTo>
                <a:cubicBezTo>
                  <a:pt x="456977" y="633180"/>
                  <a:pt x="473868" y="641241"/>
                  <a:pt x="489660" y="651111"/>
                </a:cubicBezTo>
                <a:cubicBezTo>
                  <a:pt x="504417" y="661062"/>
                  <a:pt x="519627" y="670238"/>
                  <a:pt x="535192" y="678880"/>
                </a:cubicBezTo>
                <a:cubicBezTo>
                  <a:pt x="545117" y="684567"/>
                  <a:pt x="554346" y="691384"/>
                  <a:pt x="564125" y="697296"/>
                </a:cubicBezTo>
                <a:cubicBezTo>
                  <a:pt x="574308" y="703451"/>
                  <a:pt x="584766" y="709121"/>
                  <a:pt x="594884" y="715357"/>
                </a:cubicBezTo>
                <a:cubicBezTo>
                  <a:pt x="614927" y="728490"/>
                  <a:pt x="635907" y="740024"/>
                  <a:pt x="657373" y="750686"/>
                </a:cubicBezTo>
                <a:cubicBezTo>
                  <a:pt x="671839" y="757746"/>
                  <a:pt x="687016" y="764014"/>
                  <a:pt x="703083" y="766001"/>
                </a:cubicBezTo>
                <a:cubicBezTo>
                  <a:pt x="707948" y="767002"/>
                  <a:pt x="714640" y="764902"/>
                  <a:pt x="713218" y="758844"/>
                </a:cubicBezTo>
                <a:cubicBezTo>
                  <a:pt x="711181" y="753400"/>
                  <a:pt x="708110" y="748376"/>
                  <a:pt x="705637" y="743110"/>
                </a:cubicBezTo>
                <a:cubicBezTo>
                  <a:pt x="693741" y="717102"/>
                  <a:pt x="680583" y="691658"/>
                  <a:pt x="665406" y="667395"/>
                </a:cubicBezTo>
                <a:cubicBezTo>
                  <a:pt x="655578" y="652274"/>
                  <a:pt x="647400" y="636201"/>
                  <a:pt x="638607" y="620466"/>
                </a:cubicBezTo>
                <a:cubicBezTo>
                  <a:pt x="629895" y="605459"/>
                  <a:pt x="620714" y="590742"/>
                  <a:pt x="612163" y="575638"/>
                </a:cubicBezTo>
                <a:cubicBezTo>
                  <a:pt x="600865" y="556899"/>
                  <a:pt x="587691" y="539388"/>
                  <a:pt x="577137" y="520197"/>
                </a:cubicBezTo>
                <a:cubicBezTo>
                  <a:pt x="576474" y="519114"/>
                  <a:pt x="573629" y="514914"/>
                  <a:pt x="571059" y="512652"/>
                </a:cubicBezTo>
                <a:cubicBezTo>
                  <a:pt x="573354" y="511619"/>
                  <a:pt x="575472" y="508969"/>
                  <a:pt x="577250" y="507402"/>
                </a:cubicBezTo>
                <a:cubicBezTo>
                  <a:pt x="585946" y="499212"/>
                  <a:pt x="594222" y="491878"/>
                  <a:pt x="603499" y="484027"/>
                </a:cubicBezTo>
                <a:cubicBezTo>
                  <a:pt x="624059" y="465789"/>
                  <a:pt x="645508" y="448536"/>
                  <a:pt x="665002" y="429135"/>
                </a:cubicBezTo>
                <a:cubicBezTo>
                  <a:pt x="677173" y="417956"/>
                  <a:pt x="689619" y="407068"/>
                  <a:pt x="700982" y="395033"/>
                </a:cubicBezTo>
                <a:cubicBezTo>
                  <a:pt x="717275" y="378717"/>
                  <a:pt x="736315" y="365487"/>
                  <a:pt x="753239" y="349849"/>
                </a:cubicBezTo>
                <a:cubicBezTo>
                  <a:pt x="758734" y="344664"/>
                  <a:pt x="778599" y="329527"/>
                  <a:pt x="766994" y="3225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35"/>
          <p:cNvSpPr/>
          <p:nvPr/>
        </p:nvSpPr>
        <p:spPr>
          <a:xfrm>
            <a:off x="12424121" y="8807723"/>
            <a:ext cx="770571" cy="807653"/>
          </a:xfrm>
          <a:custGeom>
            <a:rect b="b" l="l" r="r" t="t"/>
            <a:pathLst>
              <a:path extrusionOk="0" h="807653" w="770571">
                <a:moveTo>
                  <a:pt x="766994" y="322581"/>
                </a:moveTo>
                <a:cubicBezTo>
                  <a:pt x="760302" y="320884"/>
                  <a:pt x="753222" y="321095"/>
                  <a:pt x="746369" y="320675"/>
                </a:cubicBezTo>
                <a:cubicBezTo>
                  <a:pt x="730610" y="320884"/>
                  <a:pt x="715222" y="317686"/>
                  <a:pt x="699640" y="315990"/>
                </a:cubicBezTo>
                <a:cubicBezTo>
                  <a:pt x="673197" y="314423"/>
                  <a:pt x="647044" y="309657"/>
                  <a:pt x="620471" y="309786"/>
                </a:cubicBezTo>
                <a:cubicBezTo>
                  <a:pt x="609739" y="309463"/>
                  <a:pt x="599103" y="307767"/>
                  <a:pt x="588467" y="306426"/>
                </a:cubicBezTo>
                <a:cubicBezTo>
                  <a:pt x="571916" y="304342"/>
                  <a:pt x="555219" y="303842"/>
                  <a:pt x="538603" y="302242"/>
                </a:cubicBezTo>
                <a:cubicBezTo>
                  <a:pt x="534481" y="302194"/>
                  <a:pt x="530085" y="302081"/>
                  <a:pt x="525817" y="302501"/>
                </a:cubicBezTo>
                <a:cubicBezTo>
                  <a:pt x="525042" y="302436"/>
                  <a:pt x="524282" y="302339"/>
                  <a:pt x="523603" y="302146"/>
                </a:cubicBezTo>
                <a:cubicBezTo>
                  <a:pt x="521647" y="301370"/>
                  <a:pt x="519643" y="300740"/>
                  <a:pt x="517800" y="299738"/>
                </a:cubicBezTo>
                <a:cubicBezTo>
                  <a:pt x="516038" y="281403"/>
                  <a:pt x="509670" y="264021"/>
                  <a:pt x="506421" y="245961"/>
                </a:cubicBezTo>
                <a:cubicBezTo>
                  <a:pt x="500311" y="220340"/>
                  <a:pt x="496060" y="194267"/>
                  <a:pt x="488722" y="168953"/>
                </a:cubicBezTo>
                <a:cubicBezTo>
                  <a:pt x="483210" y="149746"/>
                  <a:pt x="479606" y="130070"/>
                  <a:pt x="474563" y="110749"/>
                </a:cubicBezTo>
                <a:cubicBezTo>
                  <a:pt x="467208" y="85597"/>
                  <a:pt x="461939" y="59992"/>
                  <a:pt x="455781" y="34581"/>
                </a:cubicBezTo>
                <a:cubicBezTo>
                  <a:pt x="452273" y="24000"/>
                  <a:pt x="450253" y="12660"/>
                  <a:pt x="445226" y="2709"/>
                </a:cubicBezTo>
                <a:cubicBezTo>
                  <a:pt x="443707" y="124"/>
                  <a:pt x="440005" y="-926"/>
                  <a:pt x="437565" y="964"/>
                </a:cubicBezTo>
                <a:cubicBezTo>
                  <a:pt x="435641" y="2483"/>
                  <a:pt x="435059" y="4922"/>
                  <a:pt x="434138" y="7087"/>
                </a:cubicBezTo>
                <a:cubicBezTo>
                  <a:pt x="425846" y="28087"/>
                  <a:pt x="417990" y="49266"/>
                  <a:pt x="408357" y="69685"/>
                </a:cubicBezTo>
                <a:cubicBezTo>
                  <a:pt x="398869" y="89086"/>
                  <a:pt x="388104" y="107922"/>
                  <a:pt x="379392" y="127727"/>
                </a:cubicBezTo>
                <a:cubicBezTo>
                  <a:pt x="369791" y="149778"/>
                  <a:pt x="358751" y="171166"/>
                  <a:pt x="348649" y="192975"/>
                </a:cubicBezTo>
                <a:cubicBezTo>
                  <a:pt x="335977" y="223005"/>
                  <a:pt x="322448" y="252665"/>
                  <a:pt x="309711" y="282663"/>
                </a:cubicBezTo>
                <a:cubicBezTo>
                  <a:pt x="307771" y="287607"/>
                  <a:pt x="305751" y="292550"/>
                  <a:pt x="304134" y="297606"/>
                </a:cubicBezTo>
                <a:cubicBezTo>
                  <a:pt x="303844" y="298802"/>
                  <a:pt x="303359" y="300094"/>
                  <a:pt x="303035" y="301402"/>
                </a:cubicBezTo>
                <a:cubicBezTo>
                  <a:pt x="295729" y="301095"/>
                  <a:pt x="288407" y="302226"/>
                  <a:pt x="280875" y="302646"/>
                </a:cubicBezTo>
                <a:cubicBezTo>
                  <a:pt x="267686" y="303906"/>
                  <a:pt x="254577" y="305796"/>
                  <a:pt x="241371" y="306911"/>
                </a:cubicBezTo>
                <a:cubicBezTo>
                  <a:pt x="226129" y="307832"/>
                  <a:pt x="210871" y="307218"/>
                  <a:pt x="195612" y="307056"/>
                </a:cubicBezTo>
                <a:cubicBezTo>
                  <a:pt x="169007" y="306523"/>
                  <a:pt x="142402" y="307606"/>
                  <a:pt x="115797" y="307670"/>
                </a:cubicBezTo>
                <a:cubicBezTo>
                  <a:pt x="88577" y="307493"/>
                  <a:pt x="61310" y="306846"/>
                  <a:pt x="34187" y="309463"/>
                </a:cubicBezTo>
                <a:cubicBezTo>
                  <a:pt x="25960" y="310190"/>
                  <a:pt x="17765" y="311160"/>
                  <a:pt x="9538" y="311903"/>
                </a:cubicBezTo>
                <a:cubicBezTo>
                  <a:pt x="6612" y="312339"/>
                  <a:pt x="2911" y="311677"/>
                  <a:pt x="939" y="314374"/>
                </a:cubicBezTo>
                <a:cubicBezTo>
                  <a:pt x="-5527" y="324923"/>
                  <a:pt x="23261" y="343646"/>
                  <a:pt x="30663" y="350027"/>
                </a:cubicBezTo>
                <a:cubicBezTo>
                  <a:pt x="45809" y="362611"/>
                  <a:pt x="59515" y="376908"/>
                  <a:pt x="75695" y="388264"/>
                </a:cubicBezTo>
                <a:cubicBezTo>
                  <a:pt x="88901" y="397634"/>
                  <a:pt x="100603" y="408748"/>
                  <a:pt x="112289" y="419878"/>
                </a:cubicBezTo>
                <a:cubicBezTo>
                  <a:pt x="122165" y="429038"/>
                  <a:pt x="132833" y="437260"/>
                  <a:pt x="143113" y="445951"/>
                </a:cubicBezTo>
                <a:cubicBezTo>
                  <a:pt x="156400" y="458067"/>
                  <a:pt x="169314" y="470570"/>
                  <a:pt x="183344" y="481846"/>
                </a:cubicBezTo>
                <a:cubicBezTo>
                  <a:pt x="193107" y="490085"/>
                  <a:pt x="200542" y="500521"/>
                  <a:pt x="209141" y="509858"/>
                </a:cubicBezTo>
                <a:cubicBezTo>
                  <a:pt x="216043" y="516562"/>
                  <a:pt x="222945" y="523314"/>
                  <a:pt x="230235" y="529582"/>
                </a:cubicBezTo>
                <a:cubicBezTo>
                  <a:pt x="231188" y="530325"/>
                  <a:pt x="232384" y="530584"/>
                  <a:pt x="233532" y="530422"/>
                </a:cubicBezTo>
                <a:cubicBezTo>
                  <a:pt x="231285" y="537756"/>
                  <a:pt x="229249" y="545155"/>
                  <a:pt x="227374" y="552602"/>
                </a:cubicBezTo>
                <a:cubicBezTo>
                  <a:pt x="218888" y="585702"/>
                  <a:pt x="213473" y="619368"/>
                  <a:pt x="204599" y="652420"/>
                </a:cubicBezTo>
                <a:cubicBezTo>
                  <a:pt x="192558" y="690818"/>
                  <a:pt x="184314" y="730187"/>
                  <a:pt x="175667" y="769458"/>
                </a:cubicBezTo>
                <a:cubicBezTo>
                  <a:pt x="173872" y="778100"/>
                  <a:pt x="171755" y="787841"/>
                  <a:pt x="169702" y="796678"/>
                </a:cubicBezTo>
                <a:cubicBezTo>
                  <a:pt x="168878" y="800119"/>
                  <a:pt x="167165" y="804706"/>
                  <a:pt x="170947" y="807000"/>
                </a:cubicBezTo>
                <a:cubicBezTo>
                  <a:pt x="177784" y="809989"/>
                  <a:pt x="185284" y="801944"/>
                  <a:pt x="191006" y="798697"/>
                </a:cubicBezTo>
                <a:cubicBezTo>
                  <a:pt x="215978" y="781703"/>
                  <a:pt x="239270" y="762431"/>
                  <a:pt x="263483" y="744402"/>
                </a:cubicBezTo>
                <a:cubicBezTo>
                  <a:pt x="301144" y="714016"/>
                  <a:pt x="338999" y="683856"/>
                  <a:pt x="376547" y="653324"/>
                </a:cubicBezTo>
                <a:cubicBezTo>
                  <a:pt x="390561" y="642889"/>
                  <a:pt x="404445" y="632259"/>
                  <a:pt x="418637" y="622082"/>
                </a:cubicBezTo>
                <a:cubicBezTo>
                  <a:pt x="419219" y="621630"/>
                  <a:pt x="419865" y="621242"/>
                  <a:pt x="420512" y="620854"/>
                </a:cubicBezTo>
                <a:cubicBezTo>
                  <a:pt x="424213" y="619707"/>
                  <a:pt x="427850" y="616880"/>
                  <a:pt x="431843" y="618108"/>
                </a:cubicBezTo>
                <a:cubicBezTo>
                  <a:pt x="435285" y="619303"/>
                  <a:pt x="438033" y="621936"/>
                  <a:pt x="441654" y="622583"/>
                </a:cubicBezTo>
                <a:cubicBezTo>
                  <a:pt x="456977" y="633180"/>
                  <a:pt x="473868" y="641241"/>
                  <a:pt x="489660" y="651111"/>
                </a:cubicBezTo>
                <a:cubicBezTo>
                  <a:pt x="504417" y="661062"/>
                  <a:pt x="519627" y="670238"/>
                  <a:pt x="535192" y="678880"/>
                </a:cubicBezTo>
                <a:cubicBezTo>
                  <a:pt x="545117" y="684567"/>
                  <a:pt x="554346" y="691384"/>
                  <a:pt x="564125" y="697296"/>
                </a:cubicBezTo>
                <a:cubicBezTo>
                  <a:pt x="574308" y="703451"/>
                  <a:pt x="584766" y="709121"/>
                  <a:pt x="594884" y="715357"/>
                </a:cubicBezTo>
                <a:cubicBezTo>
                  <a:pt x="614927" y="728490"/>
                  <a:pt x="635907" y="740024"/>
                  <a:pt x="657373" y="750686"/>
                </a:cubicBezTo>
                <a:cubicBezTo>
                  <a:pt x="671839" y="757746"/>
                  <a:pt x="687016" y="764014"/>
                  <a:pt x="703083" y="766001"/>
                </a:cubicBezTo>
                <a:cubicBezTo>
                  <a:pt x="707948" y="767002"/>
                  <a:pt x="714640" y="764902"/>
                  <a:pt x="713218" y="758844"/>
                </a:cubicBezTo>
                <a:cubicBezTo>
                  <a:pt x="711181" y="753400"/>
                  <a:pt x="708110" y="748376"/>
                  <a:pt x="705637" y="743110"/>
                </a:cubicBezTo>
                <a:cubicBezTo>
                  <a:pt x="693741" y="717102"/>
                  <a:pt x="680583" y="691658"/>
                  <a:pt x="665406" y="667395"/>
                </a:cubicBezTo>
                <a:cubicBezTo>
                  <a:pt x="655578" y="652274"/>
                  <a:pt x="647400" y="636201"/>
                  <a:pt x="638607" y="620466"/>
                </a:cubicBezTo>
                <a:cubicBezTo>
                  <a:pt x="629895" y="605459"/>
                  <a:pt x="620714" y="590742"/>
                  <a:pt x="612163" y="575638"/>
                </a:cubicBezTo>
                <a:cubicBezTo>
                  <a:pt x="600865" y="556899"/>
                  <a:pt x="587691" y="539388"/>
                  <a:pt x="577137" y="520197"/>
                </a:cubicBezTo>
                <a:cubicBezTo>
                  <a:pt x="576474" y="519114"/>
                  <a:pt x="573629" y="514914"/>
                  <a:pt x="571059" y="512652"/>
                </a:cubicBezTo>
                <a:cubicBezTo>
                  <a:pt x="573354" y="511619"/>
                  <a:pt x="575472" y="508969"/>
                  <a:pt x="577250" y="507402"/>
                </a:cubicBezTo>
                <a:cubicBezTo>
                  <a:pt x="585946" y="499212"/>
                  <a:pt x="594222" y="491878"/>
                  <a:pt x="603499" y="484027"/>
                </a:cubicBezTo>
                <a:cubicBezTo>
                  <a:pt x="624059" y="465789"/>
                  <a:pt x="645508" y="448536"/>
                  <a:pt x="665002" y="429135"/>
                </a:cubicBezTo>
                <a:cubicBezTo>
                  <a:pt x="677173" y="417956"/>
                  <a:pt x="689619" y="407068"/>
                  <a:pt x="700982" y="395033"/>
                </a:cubicBezTo>
                <a:cubicBezTo>
                  <a:pt x="717275" y="378717"/>
                  <a:pt x="736315" y="365487"/>
                  <a:pt x="753239" y="349849"/>
                </a:cubicBezTo>
                <a:cubicBezTo>
                  <a:pt x="758734" y="344664"/>
                  <a:pt x="778599" y="329527"/>
                  <a:pt x="766994" y="322581"/>
                </a:cubicBezTo>
                <a:close/>
                <a:moveTo>
                  <a:pt x="738756" y="351061"/>
                </a:moveTo>
                <a:cubicBezTo>
                  <a:pt x="728460" y="360172"/>
                  <a:pt x="717630" y="368669"/>
                  <a:pt x="707075" y="377457"/>
                </a:cubicBezTo>
                <a:cubicBezTo>
                  <a:pt x="696618" y="386439"/>
                  <a:pt x="687615" y="396939"/>
                  <a:pt x="677399" y="406179"/>
                </a:cubicBezTo>
                <a:cubicBezTo>
                  <a:pt x="662513" y="419006"/>
                  <a:pt x="649081" y="433415"/>
                  <a:pt x="634049" y="446064"/>
                </a:cubicBezTo>
                <a:cubicBezTo>
                  <a:pt x="619356" y="458374"/>
                  <a:pt x="605342" y="471410"/>
                  <a:pt x="590617" y="483688"/>
                </a:cubicBezTo>
                <a:cubicBezTo>
                  <a:pt x="584200" y="489261"/>
                  <a:pt x="577880" y="494963"/>
                  <a:pt x="571673" y="500795"/>
                </a:cubicBezTo>
                <a:cubicBezTo>
                  <a:pt x="568845" y="503638"/>
                  <a:pt x="562816" y="507596"/>
                  <a:pt x="566469" y="511990"/>
                </a:cubicBezTo>
                <a:cubicBezTo>
                  <a:pt x="566679" y="512168"/>
                  <a:pt x="566873" y="512297"/>
                  <a:pt x="567083" y="512442"/>
                </a:cubicBezTo>
                <a:cubicBezTo>
                  <a:pt x="568376" y="516675"/>
                  <a:pt x="571690" y="520197"/>
                  <a:pt x="573484" y="524300"/>
                </a:cubicBezTo>
                <a:cubicBezTo>
                  <a:pt x="580499" y="539065"/>
                  <a:pt x="589243" y="552844"/>
                  <a:pt x="598246" y="566479"/>
                </a:cubicBezTo>
                <a:cubicBezTo>
                  <a:pt x="613165" y="592019"/>
                  <a:pt x="628310" y="617494"/>
                  <a:pt x="642146" y="643648"/>
                </a:cubicBezTo>
                <a:cubicBezTo>
                  <a:pt x="652960" y="664309"/>
                  <a:pt x="666359" y="683517"/>
                  <a:pt x="676963" y="704323"/>
                </a:cubicBezTo>
                <a:cubicBezTo>
                  <a:pt x="686726" y="721512"/>
                  <a:pt x="694145" y="739701"/>
                  <a:pt x="703148" y="757310"/>
                </a:cubicBezTo>
                <a:cubicBezTo>
                  <a:pt x="686758" y="755048"/>
                  <a:pt x="671548" y="748086"/>
                  <a:pt x="656888" y="740768"/>
                </a:cubicBezTo>
                <a:cubicBezTo>
                  <a:pt x="630977" y="728264"/>
                  <a:pt x="607411" y="712578"/>
                  <a:pt x="582697" y="698120"/>
                </a:cubicBezTo>
                <a:cubicBezTo>
                  <a:pt x="569718" y="691012"/>
                  <a:pt x="557546" y="682596"/>
                  <a:pt x="545068" y="674680"/>
                </a:cubicBezTo>
                <a:cubicBezTo>
                  <a:pt x="529794" y="665521"/>
                  <a:pt x="514002" y="657234"/>
                  <a:pt x="499358" y="647056"/>
                </a:cubicBezTo>
                <a:cubicBezTo>
                  <a:pt x="485295" y="637509"/>
                  <a:pt x="469908" y="630224"/>
                  <a:pt x="455522" y="621258"/>
                </a:cubicBezTo>
                <a:cubicBezTo>
                  <a:pt x="454423" y="619998"/>
                  <a:pt x="452888" y="619287"/>
                  <a:pt x="451352" y="618592"/>
                </a:cubicBezTo>
                <a:cubicBezTo>
                  <a:pt x="449687" y="617494"/>
                  <a:pt x="448022" y="616395"/>
                  <a:pt x="446406" y="615232"/>
                </a:cubicBezTo>
                <a:cubicBezTo>
                  <a:pt x="444838" y="614166"/>
                  <a:pt x="443286" y="613084"/>
                  <a:pt x="441686" y="612034"/>
                </a:cubicBezTo>
                <a:cubicBezTo>
                  <a:pt x="440555" y="611355"/>
                  <a:pt x="439456" y="611258"/>
                  <a:pt x="438470" y="611533"/>
                </a:cubicBezTo>
                <a:cubicBezTo>
                  <a:pt x="433378" y="609142"/>
                  <a:pt x="427446" y="608835"/>
                  <a:pt x="422710" y="611549"/>
                </a:cubicBezTo>
                <a:cubicBezTo>
                  <a:pt x="421514" y="611016"/>
                  <a:pt x="420108" y="610984"/>
                  <a:pt x="418879" y="611743"/>
                </a:cubicBezTo>
                <a:cubicBezTo>
                  <a:pt x="410588" y="616638"/>
                  <a:pt x="403168" y="622890"/>
                  <a:pt x="395378" y="628511"/>
                </a:cubicBezTo>
                <a:cubicBezTo>
                  <a:pt x="381299" y="639012"/>
                  <a:pt x="367011" y="649286"/>
                  <a:pt x="353676" y="660739"/>
                </a:cubicBezTo>
                <a:cubicBezTo>
                  <a:pt x="339937" y="672580"/>
                  <a:pt x="325131" y="683048"/>
                  <a:pt x="311457" y="694970"/>
                </a:cubicBezTo>
                <a:cubicBezTo>
                  <a:pt x="297394" y="706634"/>
                  <a:pt x="282508" y="717247"/>
                  <a:pt x="268655" y="729169"/>
                </a:cubicBezTo>
                <a:cubicBezTo>
                  <a:pt x="239028" y="752269"/>
                  <a:pt x="209707" y="775806"/>
                  <a:pt x="178479" y="796775"/>
                </a:cubicBezTo>
                <a:cubicBezTo>
                  <a:pt x="188969" y="748296"/>
                  <a:pt x="198279" y="699526"/>
                  <a:pt x="212471" y="651951"/>
                </a:cubicBezTo>
                <a:cubicBezTo>
                  <a:pt x="219890" y="622001"/>
                  <a:pt x="224739" y="591469"/>
                  <a:pt x="231043" y="561277"/>
                </a:cubicBezTo>
                <a:cubicBezTo>
                  <a:pt x="232724" y="552618"/>
                  <a:pt x="234550" y="544008"/>
                  <a:pt x="236215" y="535333"/>
                </a:cubicBezTo>
                <a:cubicBezTo>
                  <a:pt x="236409" y="532878"/>
                  <a:pt x="237589" y="529889"/>
                  <a:pt x="237137" y="527401"/>
                </a:cubicBezTo>
                <a:cubicBezTo>
                  <a:pt x="237864" y="524962"/>
                  <a:pt x="235860" y="522587"/>
                  <a:pt x="233710" y="521214"/>
                </a:cubicBezTo>
                <a:cubicBezTo>
                  <a:pt x="228408" y="516190"/>
                  <a:pt x="223090" y="511182"/>
                  <a:pt x="217756" y="506191"/>
                </a:cubicBezTo>
                <a:cubicBezTo>
                  <a:pt x="212552" y="501151"/>
                  <a:pt x="208139" y="495383"/>
                  <a:pt x="203468" y="489875"/>
                </a:cubicBezTo>
                <a:cubicBezTo>
                  <a:pt x="194788" y="479488"/>
                  <a:pt x="184055" y="471152"/>
                  <a:pt x="173792" y="462429"/>
                </a:cubicBezTo>
                <a:cubicBezTo>
                  <a:pt x="158161" y="447664"/>
                  <a:pt x="142095" y="433464"/>
                  <a:pt x="125366" y="419959"/>
                </a:cubicBezTo>
                <a:cubicBezTo>
                  <a:pt x="114148" y="410331"/>
                  <a:pt x="104014" y="399314"/>
                  <a:pt x="92392" y="390138"/>
                </a:cubicBezTo>
                <a:cubicBezTo>
                  <a:pt x="74774" y="377166"/>
                  <a:pt x="57948" y="363306"/>
                  <a:pt x="42043" y="348266"/>
                </a:cubicBezTo>
                <a:cubicBezTo>
                  <a:pt x="31488" y="338848"/>
                  <a:pt x="18783" y="331643"/>
                  <a:pt x="10087" y="320287"/>
                </a:cubicBezTo>
                <a:cubicBezTo>
                  <a:pt x="40442" y="316620"/>
                  <a:pt x="70959" y="314891"/>
                  <a:pt x="101541" y="315602"/>
                </a:cubicBezTo>
                <a:cubicBezTo>
                  <a:pt x="135128" y="315828"/>
                  <a:pt x="168700" y="313987"/>
                  <a:pt x="202304" y="314552"/>
                </a:cubicBezTo>
                <a:cubicBezTo>
                  <a:pt x="215704" y="314649"/>
                  <a:pt x="229119" y="314859"/>
                  <a:pt x="242487" y="313857"/>
                </a:cubicBezTo>
                <a:cubicBezTo>
                  <a:pt x="262400" y="311887"/>
                  <a:pt x="282152" y="308284"/>
                  <a:pt x="302146" y="307105"/>
                </a:cubicBezTo>
                <a:cubicBezTo>
                  <a:pt x="303747" y="306911"/>
                  <a:pt x="305508" y="307073"/>
                  <a:pt x="307173" y="306911"/>
                </a:cubicBezTo>
                <a:cubicBezTo>
                  <a:pt x="309824" y="307331"/>
                  <a:pt x="312006" y="304892"/>
                  <a:pt x="312636" y="302339"/>
                </a:cubicBezTo>
                <a:cubicBezTo>
                  <a:pt x="316483" y="293745"/>
                  <a:pt x="319231" y="284747"/>
                  <a:pt x="322480" y="275911"/>
                </a:cubicBezTo>
                <a:cubicBezTo>
                  <a:pt x="322916" y="273197"/>
                  <a:pt x="326780" y="262293"/>
                  <a:pt x="329414" y="253036"/>
                </a:cubicBezTo>
                <a:cubicBezTo>
                  <a:pt x="337981" y="234572"/>
                  <a:pt x="346451" y="216059"/>
                  <a:pt x="354468" y="197336"/>
                </a:cubicBezTo>
                <a:cubicBezTo>
                  <a:pt x="364295" y="176287"/>
                  <a:pt x="375222" y="155755"/>
                  <a:pt x="384694" y="134528"/>
                </a:cubicBezTo>
                <a:cubicBezTo>
                  <a:pt x="394133" y="112898"/>
                  <a:pt x="406062" y="92527"/>
                  <a:pt x="416406" y="71349"/>
                </a:cubicBezTo>
                <a:cubicBezTo>
                  <a:pt x="425280" y="52448"/>
                  <a:pt x="432829" y="32966"/>
                  <a:pt x="440587" y="13581"/>
                </a:cubicBezTo>
                <a:cubicBezTo>
                  <a:pt x="447473" y="34178"/>
                  <a:pt x="452063" y="55356"/>
                  <a:pt x="456637" y="76550"/>
                </a:cubicBezTo>
                <a:cubicBezTo>
                  <a:pt x="461276" y="95580"/>
                  <a:pt x="467031" y="114303"/>
                  <a:pt x="471217" y="133446"/>
                </a:cubicBezTo>
                <a:cubicBezTo>
                  <a:pt x="475193" y="152928"/>
                  <a:pt x="480834" y="171990"/>
                  <a:pt x="485700" y="191262"/>
                </a:cubicBezTo>
                <a:cubicBezTo>
                  <a:pt x="492682" y="222682"/>
                  <a:pt x="498760" y="254345"/>
                  <a:pt x="506971" y="285458"/>
                </a:cubicBezTo>
                <a:cubicBezTo>
                  <a:pt x="507876" y="290401"/>
                  <a:pt x="508700" y="296701"/>
                  <a:pt x="509395" y="302065"/>
                </a:cubicBezTo>
                <a:cubicBezTo>
                  <a:pt x="509670" y="304617"/>
                  <a:pt x="509832" y="307638"/>
                  <a:pt x="512482" y="308914"/>
                </a:cubicBezTo>
                <a:cubicBezTo>
                  <a:pt x="513808" y="309690"/>
                  <a:pt x="515166" y="309496"/>
                  <a:pt x="516249" y="308785"/>
                </a:cubicBezTo>
                <a:cubicBezTo>
                  <a:pt x="531604" y="312549"/>
                  <a:pt x="547671" y="312565"/>
                  <a:pt x="563333" y="314294"/>
                </a:cubicBezTo>
                <a:cubicBezTo>
                  <a:pt x="591183" y="317411"/>
                  <a:pt x="619162" y="318558"/>
                  <a:pt x="647060" y="321014"/>
                </a:cubicBezTo>
                <a:cubicBezTo>
                  <a:pt x="649921" y="320949"/>
                  <a:pt x="654689" y="321902"/>
                  <a:pt x="657195" y="320238"/>
                </a:cubicBezTo>
                <a:cubicBezTo>
                  <a:pt x="669948" y="321644"/>
                  <a:pt x="682685" y="323259"/>
                  <a:pt x="695519" y="324083"/>
                </a:cubicBezTo>
                <a:cubicBezTo>
                  <a:pt x="695470" y="324083"/>
                  <a:pt x="695422" y="324083"/>
                  <a:pt x="695373" y="324067"/>
                </a:cubicBezTo>
                <a:cubicBezTo>
                  <a:pt x="707043" y="324762"/>
                  <a:pt x="718422" y="327669"/>
                  <a:pt x="730076" y="328526"/>
                </a:cubicBezTo>
                <a:cubicBezTo>
                  <a:pt x="740356" y="329252"/>
                  <a:pt x="750442" y="329107"/>
                  <a:pt x="760738" y="330189"/>
                </a:cubicBezTo>
                <a:cubicBezTo>
                  <a:pt x="754370" y="338396"/>
                  <a:pt x="746531" y="344034"/>
                  <a:pt x="738756" y="3510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35"/>
          <p:cNvSpPr/>
          <p:nvPr/>
        </p:nvSpPr>
        <p:spPr>
          <a:xfrm>
            <a:off x="12434160" y="8821239"/>
            <a:ext cx="750618" cy="783242"/>
          </a:xfrm>
          <a:custGeom>
            <a:rect b="b" l="l" r="r" t="t"/>
            <a:pathLst>
              <a:path extrusionOk="0" h="783242" w="750618">
                <a:moveTo>
                  <a:pt x="750619" y="316657"/>
                </a:moveTo>
                <a:cubicBezTo>
                  <a:pt x="744331" y="324880"/>
                  <a:pt x="736492" y="330517"/>
                  <a:pt x="728717" y="337545"/>
                </a:cubicBezTo>
                <a:cubicBezTo>
                  <a:pt x="718421" y="346656"/>
                  <a:pt x="707591" y="355153"/>
                  <a:pt x="697037" y="363941"/>
                </a:cubicBezTo>
                <a:cubicBezTo>
                  <a:pt x="686579" y="372922"/>
                  <a:pt x="677576" y="383423"/>
                  <a:pt x="667360" y="392663"/>
                </a:cubicBezTo>
                <a:cubicBezTo>
                  <a:pt x="652474" y="405490"/>
                  <a:pt x="639042" y="419899"/>
                  <a:pt x="624010" y="432548"/>
                </a:cubicBezTo>
                <a:cubicBezTo>
                  <a:pt x="609333" y="444842"/>
                  <a:pt x="595303" y="457894"/>
                  <a:pt x="580578" y="470171"/>
                </a:cubicBezTo>
                <a:cubicBezTo>
                  <a:pt x="574161" y="475745"/>
                  <a:pt x="567825" y="481447"/>
                  <a:pt x="561635" y="487279"/>
                </a:cubicBezTo>
                <a:cubicBezTo>
                  <a:pt x="558822" y="490122"/>
                  <a:pt x="552777" y="494096"/>
                  <a:pt x="556430" y="498474"/>
                </a:cubicBezTo>
                <a:cubicBezTo>
                  <a:pt x="556640" y="498652"/>
                  <a:pt x="556850" y="498797"/>
                  <a:pt x="557044" y="498942"/>
                </a:cubicBezTo>
                <a:cubicBezTo>
                  <a:pt x="558337" y="503159"/>
                  <a:pt x="561651" y="506680"/>
                  <a:pt x="563429" y="510783"/>
                </a:cubicBezTo>
                <a:cubicBezTo>
                  <a:pt x="570444" y="525565"/>
                  <a:pt x="579188" y="539328"/>
                  <a:pt x="588191" y="552962"/>
                </a:cubicBezTo>
                <a:cubicBezTo>
                  <a:pt x="603110" y="578502"/>
                  <a:pt x="618256" y="603978"/>
                  <a:pt x="632092" y="630132"/>
                </a:cubicBezTo>
                <a:cubicBezTo>
                  <a:pt x="642905" y="650793"/>
                  <a:pt x="656288" y="670000"/>
                  <a:pt x="666908" y="690807"/>
                </a:cubicBezTo>
                <a:cubicBezTo>
                  <a:pt x="676654" y="707995"/>
                  <a:pt x="684090" y="726185"/>
                  <a:pt x="693093" y="743793"/>
                </a:cubicBezTo>
                <a:cubicBezTo>
                  <a:pt x="676703" y="741532"/>
                  <a:pt x="661493" y="734569"/>
                  <a:pt x="646817" y="727251"/>
                </a:cubicBezTo>
                <a:cubicBezTo>
                  <a:pt x="620906" y="714748"/>
                  <a:pt x="597356" y="699062"/>
                  <a:pt x="572626" y="684604"/>
                </a:cubicBezTo>
                <a:cubicBezTo>
                  <a:pt x="559647" y="677496"/>
                  <a:pt x="547475" y="669096"/>
                  <a:pt x="534997" y="661164"/>
                </a:cubicBezTo>
                <a:cubicBezTo>
                  <a:pt x="519706" y="652005"/>
                  <a:pt x="503931" y="643717"/>
                  <a:pt x="489287" y="633540"/>
                </a:cubicBezTo>
                <a:cubicBezTo>
                  <a:pt x="475257" y="624025"/>
                  <a:pt x="459901" y="616788"/>
                  <a:pt x="445532" y="607839"/>
                </a:cubicBezTo>
                <a:cubicBezTo>
                  <a:pt x="444400" y="606465"/>
                  <a:pt x="442736" y="605739"/>
                  <a:pt x="441103" y="604995"/>
                </a:cubicBezTo>
                <a:cubicBezTo>
                  <a:pt x="441087" y="604995"/>
                  <a:pt x="441087" y="604995"/>
                  <a:pt x="441071" y="604979"/>
                </a:cubicBezTo>
                <a:cubicBezTo>
                  <a:pt x="439471" y="603913"/>
                  <a:pt x="437870" y="602831"/>
                  <a:pt x="436303" y="601700"/>
                </a:cubicBezTo>
                <a:cubicBezTo>
                  <a:pt x="434735" y="600634"/>
                  <a:pt x="433183" y="599551"/>
                  <a:pt x="431599" y="598501"/>
                </a:cubicBezTo>
                <a:cubicBezTo>
                  <a:pt x="430484" y="597823"/>
                  <a:pt x="429368" y="597710"/>
                  <a:pt x="428399" y="597984"/>
                </a:cubicBezTo>
                <a:cubicBezTo>
                  <a:pt x="423307" y="595577"/>
                  <a:pt x="417343" y="595271"/>
                  <a:pt x="412607" y="598001"/>
                </a:cubicBezTo>
                <a:cubicBezTo>
                  <a:pt x="411411" y="597468"/>
                  <a:pt x="410021" y="597451"/>
                  <a:pt x="408792" y="598211"/>
                </a:cubicBezTo>
                <a:cubicBezTo>
                  <a:pt x="400500" y="603105"/>
                  <a:pt x="393081" y="609357"/>
                  <a:pt x="385290" y="614979"/>
                </a:cubicBezTo>
                <a:cubicBezTo>
                  <a:pt x="371196" y="625479"/>
                  <a:pt x="356923" y="635753"/>
                  <a:pt x="343588" y="647207"/>
                </a:cubicBezTo>
                <a:cubicBezTo>
                  <a:pt x="329849" y="659048"/>
                  <a:pt x="315027" y="669516"/>
                  <a:pt x="301369" y="681438"/>
                </a:cubicBezTo>
                <a:cubicBezTo>
                  <a:pt x="287307" y="693101"/>
                  <a:pt x="272420" y="703715"/>
                  <a:pt x="258568" y="715636"/>
                </a:cubicBezTo>
                <a:cubicBezTo>
                  <a:pt x="228940" y="738753"/>
                  <a:pt x="199620" y="762274"/>
                  <a:pt x="168392" y="783242"/>
                </a:cubicBezTo>
                <a:cubicBezTo>
                  <a:pt x="178882" y="734763"/>
                  <a:pt x="188192" y="685993"/>
                  <a:pt x="202384" y="638419"/>
                </a:cubicBezTo>
                <a:cubicBezTo>
                  <a:pt x="209803" y="608469"/>
                  <a:pt x="214636" y="577937"/>
                  <a:pt x="220956" y="547745"/>
                </a:cubicBezTo>
                <a:cubicBezTo>
                  <a:pt x="222637" y="539086"/>
                  <a:pt x="224463" y="530476"/>
                  <a:pt x="226128" y="521801"/>
                </a:cubicBezTo>
                <a:cubicBezTo>
                  <a:pt x="226322" y="519345"/>
                  <a:pt x="227502" y="516357"/>
                  <a:pt x="227065" y="513885"/>
                </a:cubicBezTo>
                <a:lnTo>
                  <a:pt x="227065" y="513869"/>
                </a:lnTo>
                <a:cubicBezTo>
                  <a:pt x="227793" y="511430"/>
                  <a:pt x="225772" y="509055"/>
                  <a:pt x="223623" y="507682"/>
                </a:cubicBezTo>
                <a:cubicBezTo>
                  <a:pt x="218321" y="502658"/>
                  <a:pt x="213003" y="497650"/>
                  <a:pt x="207669" y="492658"/>
                </a:cubicBezTo>
                <a:cubicBezTo>
                  <a:pt x="202465" y="487618"/>
                  <a:pt x="198052" y="481867"/>
                  <a:pt x="193381" y="476342"/>
                </a:cubicBezTo>
                <a:cubicBezTo>
                  <a:pt x="184701" y="465955"/>
                  <a:pt x="173968" y="457620"/>
                  <a:pt x="163704" y="448880"/>
                </a:cubicBezTo>
                <a:cubicBezTo>
                  <a:pt x="148074" y="434115"/>
                  <a:pt x="132008" y="419915"/>
                  <a:pt x="115278" y="406410"/>
                </a:cubicBezTo>
                <a:cubicBezTo>
                  <a:pt x="104061" y="396782"/>
                  <a:pt x="93926" y="385781"/>
                  <a:pt x="82305" y="376590"/>
                </a:cubicBezTo>
                <a:cubicBezTo>
                  <a:pt x="64687" y="363618"/>
                  <a:pt x="47860" y="349757"/>
                  <a:pt x="31955" y="334718"/>
                </a:cubicBezTo>
                <a:cubicBezTo>
                  <a:pt x="21401" y="325300"/>
                  <a:pt x="8696" y="318095"/>
                  <a:pt x="0" y="306738"/>
                </a:cubicBezTo>
                <a:cubicBezTo>
                  <a:pt x="30355" y="303071"/>
                  <a:pt x="60872" y="301343"/>
                  <a:pt x="91453" y="302053"/>
                </a:cubicBezTo>
                <a:cubicBezTo>
                  <a:pt x="125041" y="302280"/>
                  <a:pt x="158613" y="300438"/>
                  <a:pt x="192217" y="301003"/>
                </a:cubicBezTo>
                <a:cubicBezTo>
                  <a:pt x="205616" y="301100"/>
                  <a:pt x="219032" y="301310"/>
                  <a:pt x="232399" y="300309"/>
                </a:cubicBezTo>
                <a:cubicBezTo>
                  <a:pt x="252313" y="298338"/>
                  <a:pt x="272065" y="294736"/>
                  <a:pt x="292059" y="293556"/>
                </a:cubicBezTo>
                <a:cubicBezTo>
                  <a:pt x="293675" y="293362"/>
                  <a:pt x="295421" y="293524"/>
                  <a:pt x="297086" y="293362"/>
                </a:cubicBezTo>
                <a:cubicBezTo>
                  <a:pt x="297102" y="293362"/>
                  <a:pt x="297102" y="293362"/>
                  <a:pt x="297102" y="293362"/>
                </a:cubicBezTo>
                <a:cubicBezTo>
                  <a:pt x="299737" y="293782"/>
                  <a:pt x="301919" y="291343"/>
                  <a:pt x="302565" y="288791"/>
                </a:cubicBezTo>
                <a:cubicBezTo>
                  <a:pt x="306412" y="280197"/>
                  <a:pt x="309160" y="271199"/>
                  <a:pt x="312409" y="262362"/>
                </a:cubicBezTo>
                <a:cubicBezTo>
                  <a:pt x="312845" y="259648"/>
                  <a:pt x="316692" y="248760"/>
                  <a:pt x="319327" y="239504"/>
                </a:cubicBezTo>
                <a:cubicBezTo>
                  <a:pt x="327894" y="221023"/>
                  <a:pt x="336347" y="202511"/>
                  <a:pt x="344364" y="183772"/>
                </a:cubicBezTo>
                <a:cubicBezTo>
                  <a:pt x="354208" y="162722"/>
                  <a:pt x="365134" y="142190"/>
                  <a:pt x="374590" y="120964"/>
                </a:cubicBezTo>
                <a:cubicBezTo>
                  <a:pt x="384013" y="99333"/>
                  <a:pt x="395958" y="78962"/>
                  <a:pt x="406303" y="57784"/>
                </a:cubicBezTo>
                <a:cubicBezTo>
                  <a:pt x="415177" y="38883"/>
                  <a:pt x="422725" y="19401"/>
                  <a:pt x="430467" y="0"/>
                </a:cubicBezTo>
                <a:cubicBezTo>
                  <a:pt x="437353" y="20597"/>
                  <a:pt x="441944" y="41775"/>
                  <a:pt x="446518" y="62970"/>
                </a:cubicBezTo>
                <a:cubicBezTo>
                  <a:pt x="451157" y="81999"/>
                  <a:pt x="456927" y="100722"/>
                  <a:pt x="461097" y="119865"/>
                </a:cubicBezTo>
                <a:cubicBezTo>
                  <a:pt x="465074" y="139347"/>
                  <a:pt x="470715" y="158409"/>
                  <a:pt x="475580" y="177681"/>
                </a:cubicBezTo>
                <a:cubicBezTo>
                  <a:pt x="482563" y="209102"/>
                  <a:pt x="488640" y="240764"/>
                  <a:pt x="496851" y="271877"/>
                </a:cubicBezTo>
                <a:cubicBezTo>
                  <a:pt x="497756" y="276820"/>
                  <a:pt x="498581" y="283121"/>
                  <a:pt x="499276" y="288484"/>
                </a:cubicBezTo>
                <a:cubicBezTo>
                  <a:pt x="499550" y="291036"/>
                  <a:pt x="499712" y="294057"/>
                  <a:pt x="502363" y="295333"/>
                </a:cubicBezTo>
                <a:cubicBezTo>
                  <a:pt x="503688" y="296109"/>
                  <a:pt x="505046" y="295931"/>
                  <a:pt x="506129" y="295220"/>
                </a:cubicBezTo>
                <a:cubicBezTo>
                  <a:pt x="521484" y="298984"/>
                  <a:pt x="537551" y="298984"/>
                  <a:pt x="553213" y="300713"/>
                </a:cubicBezTo>
                <a:cubicBezTo>
                  <a:pt x="581063" y="303830"/>
                  <a:pt x="609042" y="304977"/>
                  <a:pt x="636941" y="307433"/>
                </a:cubicBezTo>
                <a:cubicBezTo>
                  <a:pt x="639802" y="307352"/>
                  <a:pt x="644602" y="308354"/>
                  <a:pt x="647107" y="306641"/>
                </a:cubicBezTo>
                <a:cubicBezTo>
                  <a:pt x="659796" y="308047"/>
                  <a:pt x="672468" y="309646"/>
                  <a:pt x="685237" y="310486"/>
                </a:cubicBezTo>
                <a:cubicBezTo>
                  <a:pt x="696907" y="311181"/>
                  <a:pt x="708286" y="314088"/>
                  <a:pt x="719940" y="314945"/>
                </a:cubicBezTo>
                <a:cubicBezTo>
                  <a:pt x="730237" y="315704"/>
                  <a:pt x="740323" y="315559"/>
                  <a:pt x="750619" y="316657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35"/>
          <p:cNvSpPr/>
          <p:nvPr/>
        </p:nvSpPr>
        <p:spPr>
          <a:xfrm>
            <a:off x="9402545" y="5447224"/>
            <a:ext cx="676146" cy="1076691"/>
          </a:xfrm>
          <a:custGeom>
            <a:rect b="b" l="l" r="r" t="t"/>
            <a:pathLst>
              <a:path extrusionOk="0" h="1076691" w="676146">
                <a:moveTo>
                  <a:pt x="644910" y="189840"/>
                </a:moveTo>
                <a:cubicBezTo>
                  <a:pt x="631359" y="161932"/>
                  <a:pt x="611980" y="137060"/>
                  <a:pt x="590449" y="114794"/>
                </a:cubicBezTo>
                <a:cubicBezTo>
                  <a:pt x="571822" y="93540"/>
                  <a:pt x="547689" y="78315"/>
                  <a:pt x="524416" y="62703"/>
                </a:cubicBezTo>
                <a:cubicBezTo>
                  <a:pt x="500670" y="47888"/>
                  <a:pt x="473999" y="38757"/>
                  <a:pt x="448467" y="27689"/>
                </a:cubicBezTo>
                <a:cubicBezTo>
                  <a:pt x="427432" y="17869"/>
                  <a:pt x="405643" y="9450"/>
                  <a:pt x="382607" y="5810"/>
                </a:cubicBezTo>
                <a:cubicBezTo>
                  <a:pt x="337739" y="-2416"/>
                  <a:pt x="291860" y="-1662"/>
                  <a:pt x="247056" y="6521"/>
                </a:cubicBezTo>
                <a:cubicBezTo>
                  <a:pt x="225031" y="9557"/>
                  <a:pt x="202984" y="13347"/>
                  <a:pt x="182163" y="21422"/>
                </a:cubicBezTo>
                <a:cubicBezTo>
                  <a:pt x="160934" y="29196"/>
                  <a:pt x="140715" y="39662"/>
                  <a:pt x="121830" y="52065"/>
                </a:cubicBezTo>
                <a:cubicBezTo>
                  <a:pt x="103504" y="64491"/>
                  <a:pt x="84232" y="76076"/>
                  <a:pt x="68810" y="92183"/>
                </a:cubicBezTo>
                <a:cubicBezTo>
                  <a:pt x="35084" y="123515"/>
                  <a:pt x="24759" y="169641"/>
                  <a:pt x="16177" y="213097"/>
                </a:cubicBezTo>
                <a:cubicBezTo>
                  <a:pt x="1551" y="279939"/>
                  <a:pt x="-3869" y="349041"/>
                  <a:pt x="2863" y="417240"/>
                </a:cubicBezTo>
                <a:cubicBezTo>
                  <a:pt x="13833" y="507424"/>
                  <a:pt x="24566" y="598944"/>
                  <a:pt x="58765" y="683831"/>
                </a:cubicBezTo>
                <a:cubicBezTo>
                  <a:pt x="70058" y="711739"/>
                  <a:pt x="78167" y="740746"/>
                  <a:pt x="89760" y="768912"/>
                </a:cubicBezTo>
                <a:cubicBezTo>
                  <a:pt x="102235" y="797380"/>
                  <a:pt x="117765" y="823824"/>
                  <a:pt x="130047" y="852658"/>
                </a:cubicBezTo>
                <a:cubicBezTo>
                  <a:pt x="155277" y="903995"/>
                  <a:pt x="184185" y="953803"/>
                  <a:pt x="217288" y="1000468"/>
                </a:cubicBezTo>
                <a:cubicBezTo>
                  <a:pt x="231247" y="1021162"/>
                  <a:pt x="242023" y="1044354"/>
                  <a:pt x="259962" y="1062012"/>
                </a:cubicBezTo>
                <a:cubicBezTo>
                  <a:pt x="256800" y="1066082"/>
                  <a:pt x="257036" y="1072887"/>
                  <a:pt x="261876" y="1075557"/>
                </a:cubicBezTo>
                <a:cubicBezTo>
                  <a:pt x="266457" y="1078399"/>
                  <a:pt x="272179" y="1075514"/>
                  <a:pt x="274545" y="1071185"/>
                </a:cubicBezTo>
                <a:cubicBezTo>
                  <a:pt x="291408" y="1051245"/>
                  <a:pt x="306464" y="1029862"/>
                  <a:pt x="321220" y="1008306"/>
                </a:cubicBezTo>
                <a:cubicBezTo>
                  <a:pt x="347676" y="973313"/>
                  <a:pt x="374820" y="938859"/>
                  <a:pt x="401943" y="904404"/>
                </a:cubicBezTo>
                <a:cubicBezTo>
                  <a:pt x="417000" y="881234"/>
                  <a:pt x="434981" y="860173"/>
                  <a:pt x="450145" y="837067"/>
                </a:cubicBezTo>
                <a:cubicBezTo>
                  <a:pt x="474558" y="800330"/>
                  <a:pt x="501186" y="765036"/>
                  <a:pt x="527169" y="729397"/>
                </a:cubicBezTo>
                <a:cubicBezTo>
                  <a:pt x="551905" y="691928"/>
                  <a:pt x="575844" y="653662"/>
                  <a:pt x="595525" y="613243"/>
                </a:cubicBezTo>
                <a:cubicBezTo>
                  <a:pt x="612302" y="582320"/>
                  <a:pt x="629961" y="549889"/>
                  <a:pt x="639985" y="515736"/>
                </a:cubicBezTo>
                <a:cubicBezTo>
                  <a:pt x="658224" y="468232"/>
                  <a:pt x="674227" y="419458"/>
                  <a:pt x="675905" y="368121"/>
                </a:cubicBezTo>
                <a:cubicBezTo>
                  <a:pt x="677776" y="307610"/>
                  <a:pt x="668893" y="245656"/>
                  <a:pt x="644910" y="1898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0" name="Google Shape;1520;p35"/>
          <p:cNvGrpSpPr/>
          <p:nvPr/>
        </p:nvGrpSpPr>
        <p:grpSpPr>
          <a:xfrm>
            <a:off x="9402545" y="5447224"/>
            <a:ext cx="676146" cy="1076691"/>
            <a:chOff x="9402545" y="5447224"/>
            <a:chExt cx="676146" cy="1076691"/>
          </a:xfrm>
        </p:grpSpPr>
        <p:sp>
          <p:nvSpPr>
            <p:cNvPr id="1521" name="Google Shape;1521;p35"/>
            <p:cNvSpPr/>
            <p:nvPr/>
          </p:nvSpPr>
          <p:spPr>
            <a:xfrm>
              <a:off x="9402545" y="5447224"/>
              <a:ext cx="676146" cy="1076691"/>
            </a:xfrm>
            <a:custGeom>
              <a:rect b="b" l="l" r="r" t="t"/>
              <a:pathLst>
                <a:path extrusionOk="0" h="1076691" w="676146">
                  <a:moveTo>
                    <a:pt x="644910" y="189840"/>
                  </a:moveTo>
                  <a:cubicBezTo>
                    <a:pt x="631359" y="161932"/>
                    <a:pt x="611980" y="137060"/>
                    <a:pt x="590449" y="114794"/>
                  </a:cubicBezTo>
                  <a:cubicBezTo>
                    <a:pt x="571822" y="93540"/>
                    <a:pt x="547689" y="78315"/>
                    <a:pt x="524416" y="62703"/>
                  </a:cubicBezTo>
                  <a:cubicBezTo>
                    <a:pt x="500670" y="47888"/>
                    <a:pt x="473999" y="38757"/>
                    <a:pt x="448467" y="27689"/>
                  </a:cubicBezTo>
                  <a:cubicBezTo>
                    <a:pt x="427432" y="17869"/>
                    <a:pt x="405643" y="9450"/>
                    <a:pt x="382607" y="5810"/>
                  </a:cubicBezTo>
                  <a:cubicBezTo>
                    <a:pt x="337739" y="-2416"/>
                    <a:pt x="291860" y="-1662"/>
                    <a:pt x="247056" y="6521"/>
                  </a:cubicBezTo>
                  <a:cubicBezTo>
                    <a:pt x="225031" y="9557"/>
                    <a:pt x="202984" y="13347"/>
                    <a:pt x="182163" y="21422"/>
                  </a:cubicBezTo>
                  <a:cubicBezTo>
                    <a:pt x="160934" y="29196"/>
                    <a:pt x="140715" y="39662"/>
                    <a:pt x="121830" y="52065"/>
                  </a:cubicBezTo>
                  <a:cubicBezTo>
                    <a:pt x="103504" y="64491"/>
                    <a:pt x="84232" y="76076"/>
                    <a:pt x="68810" y="92183"/>
                  </a:cubicBezTo>
                  <a:cubicBezTo>
                    <a:pt x="35084" y="123515"/>
                    <a:pt x="24759" y="169641"/>
                    <a:pt x="16177" y="213097"/>
                  </a:cubicBezTo>
                  <a:cubicBezTo>
                    <a:pt x="1551" y="279939"/>
                    <a:pt x="-3869" y="349041"/>
                    <a:pt x="2863" y="417240"/>
                  </a:cubicBezTo>
                  <a:cubicBezTo>
                    <a:pt x="13833" y="507424"/>
                    <a:pt x="24566" y="598944"/>
                    <a:pt x="58765" y="683831"/>
                  </a:cubicBezTo>
                  <a:cubicBezTo>
                    <a:pt x="70058" y="711739"/>
                    <a:pt x="78167" y="740746"/>
                    <a:pt x="89760" y="768912"/>
                  </a:cubicBezTo>
                  <a:cubicBezTo>
                    <a:pt x="102235" y="797380"/>
                    <a:pt x="117765" y="823824"/>
                    <a:pt x="130047" y="852658"/>
                  </a:cubicBezTo>
                  <a:cubicBezTo>
                    <a:pt x="155277" y="903995"/>
                    <a:pt x="184185" y="953803"/>
                    <a:pt x="217288" y="1000468"/>
                  </a:cubicBezTo>
                  <a:cubicBezTo>
                    <a:pt x="231247" y="1021162"/>
                    <a:pt x="242023" y="1044354"/>
                    <a:pt x="259962" y="1062012"/>
                  </a:cubicBezTo>
                  <a:cubicBezTo>
                    <a:pt x="256800" y="1066082"/>
                    <a:pt x="257036" y="1072887"/>
                    <a:pt x="261876" y="1075557"/>
                  </a:cubicBezTo>
                  <a:cubicBezTo>
                    <a:pt x="266457" y="1078399"/>
                    <a:pt x="272179" y="1075514"/>
                    <a:pt x="274545" y="1071185"/>
                  </a:cubicBezTo>
                  <a:cubicBezTo>
                    <a:pt x="291408" y="1051245"/>
                    <a:pt x="306464" y="1029862"/>
                    <a:pt x="321220" y="1008306"/>
                  </a:cubicBezTo>
                  <a:cubicBezTo>
                    <a:pt x="347676" y="973313"/>
                    <a:pt x="374820" y="938859"/>
                    <a:pt x="401943" y="904404"/>
                  </a:cubicBezTo>
                  <a:cubicBezTo>
                    <a:pt x="417000" y="881234"/>
                    <a:pt x="434981" y="860173"/>
                    <a:pt x="450145" y="837067"/>
                  </a:cubicBezTo>
                  <a:cubicBezTo>
                    <a:pt x="474558" y="800330"/>
                    <a:pt x="501186" y="765036"/>
                    <a:pt x="527169" y="729397"/>
                  </a:cubicBezTo>
                  <a:cubicBezTo>
                    <a:pt x="551905" y="691928"/>
                    <a:pt x="575844" y="653662"/>
                    <a:pt x="595525" y="613243"/>
                  </a:cubicBezTo>
                  <a:cubicBezTo>
                    <a:pt x="612302" y="582320"/>
                    <a:pt x="629961" y="549889"/>
                    <a:pt x="639985" y="515736"/>
                  </a:cubicBezTo>
                  <a:cubicBezTo>
                    <a:pt x="658224" y="468232"/>
                    <a:pt x="674227" y="419458"/>
                    <a:pt x="675905" y="368121"/>
                  </a:cubicBezTo>
                  <a:cubicBezTo>
                    <a:pt x="677776" y="307610"/>
                    <a:pt x="668893" y="245656"/>
                    <a:pt x="644910" y="189840"/>
                  </a:cubicBezTo>
                  <a:close/>
                  <a:moveTo>
                    <a:pt x="655471" y="399689"/>
                  </a:moveTo>
                  <a:cubicBezTo>
                    <a:pt x="651686" y="431560"/>
                    <a:pt x="641469" y="462181"/>
                    <a:pt x="630069" y="492350"/>
                  </a:cubicBezTo>
                  <a:cubicBezTo>
                    <a:pt x="620906" y="517502"/>
                    <a:pt x="613378" y="543300"/>
                    <a:pt x="600601" y="567160"/>
                  </a:cubicBezTo>
                  <a:cubicBezTo>
                    <a:pt x="578942" y="607385"/>
                    <a:pt x="558422" y="649893"/>
                    <a:pt x="533041" y="688246"/>
                  </a:cubicBezTo>
                  <a:cubicBezTo>
                    <a:pt x="514371" y="720633"/>
                    <a:pt x="490066" y="749144"/>
                    <a:pt x="469181" y="780067"/>
                  </a:cubicBezTo>
                  <a:cubicBezTo>
                    <a:pt x="452705" y="801299"/>
                    <a:pt x="438530" y="824082"/>
                    <a:pt x="423044" y="846004"/>
                  </a:cubicBezTo>
                  <a:cubicBezTo>
                    <a:pt x="406675" y="865837"/>
                    <a:pt x="393533" y="888017"/>
                    <a:pt x="377337" y="907957"/>
                  </a:cubicBezTo>
                  <a:cubicBezTo>
                    <a:pt x="370303" y="916485"/>
                    <a:pt x="363184" y="924926"/>
                    <a:pt x="356559" y="933755"/>
                  </a:cubicBezTo>
                  <a:cubicBezTo>
                    <a:pt x="343718" y="951607"/>
                    <a:pt x="330017" y="968791"/>
                    <a:pt x="316272" y="985932"/>
                  </a:cubicBezTo>
                  <a:cubicBezTo>
                    <a:pt x="299173" y="1008263"/>
                    <a:pt x="284848" y="1032747"/>
                    <a:pt x="266199" y="1053872"/>
                  </a:cubicBezTo>
                  <a:cubicBezTo>
                    <a:pt x="264457" y="1050879"/>
                    <a:pt x="262822" y="1047843"/>
                    <a:pt x="260929" y="1044914"/>
                  </a:cubicBezTo>
                  <a:cubicBezTo>
                    <a:pt x="248669" y="1028182"/>
                    <a:pt x="240453" y="1009017"/>
                    <a:pt x="229075" y="991703"/>
                  </a:cubicBezTo>
                  <a:cubicBezTo>
                    <a:pt x="213308" y="968403"/>
                    <a:pt x="198058" y="944781"/>
                    <a:pt x="184809" y="919952"/>
                  </a:cubicBezTo>
                  <a:cubicBezTo>
                    <a:pt x="157901" y="876216"/>
                    <a:pt x="138242" y="828906"/>
                    <a:pt x="114926" y="783275"/>
                  </a:cubicBezTo>
                  <a:cubicBezTo>
                    <a:pt x="97116" y="748282"/>
                    <a:pt x="87652" y="709177"/>
                    <a:pt x="72746" y="672870"/>
                  </a:cubicBezTo>
                  <a:cubicBezTo>
                    <a:pt x="47430" y="607579"/>
                    <a:pt x="34998" y="538089"/>
                    <a:pt x="26803" y="468728"/>
                  </a:cubicBezTo>
                  <a:cubicBezTo>
                    <a:pt x="8778" y="364180"/>
                    <a:pt x="17425" y="256682"/>
                    <a:pt x="48527" y="155407"/>
                  </a:cubicBezTo>
                  <a:cubicBezTo>
                    <a:pt x="60572" y="118326"/>
                    <a:pt x="91115" y="91860"/>
                    <a:pt x="123250" y="71855"/>
                  </a:cubicBezTo>
                  <a:cubicBezTo>
                    <a:pt x="139360" y="60679"/>
                    <a:pt x="157105" y="50472"/>
                    <a:pt x="175323" y="42784"/>
                  </a:cubicBezTo>
                  <a:cubicBezTo>
                    <a:pt x="201650" y="30854"/>
                    <a:pt x="228494" y="26289"/>
                    <a:pt x="257359" y="22435"/>
                  </a:cubicBezTo>
                  <a:cubicBezTo>
                    <a:pt x="304356" y="14316"/>
                    <a:pt x="353698" y="15501"/>
                    <a:pt x="400136" y="27452"/>
                  </a:cubicBezTo>
                  <a:cubicBezTo>
                    <a:pt x="426937" y="35463"/>
                    <a:pt x="451866" y="48577"/>
                    <a:pt x="477913" y="58676"/>
                  </a:cubicBezTo>
                  <a:cubicBezTo>
                    <a:pt x="515812" y="74999"/>
                    <a:pt x="551991" y="98493"/>
                    <a:pt x="580060" y="128985"/>
                  </a:cubicBezTo>
                  <a:cubicBezTo>
                    <a:pt x="623143" y="172505"/>
                    <a:pt x="640694" y="214324"/>
                    <a:pt x="651879" y="273672"/>
                  </a:cubicBezTo>
                  <a:cubicBezTo>
                    <a:pt x="659687" y="314759"/>
                    <a:pt x="661472" y="357677"/>
                    <a:pt x="655471" y="3996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9551167" y="5592925"/>
              <a:ext cx="396673" cy="376625"/>
            </a:xfrm>
            <a:custGeom>
              <a:rect b="b" l="l" r="r" t="t"/>
              <a:pathLst>
                <a:path extrusionOk="0" h="376625" w="396673">
                  <a:moveTo>
                    <a:pt x="332130" y="55746"/>
                  </a:moveTo>
                  <a:cubicBezTo>
                    <a:pt x="318279" y="44678"/>
                    <a:pt x="302577" y="36194"/>
                    <a:pt x="288488" y="25405"/>
                  </a:cubicBezTo>
                  <a:cubicBezTo>
                    <a:pt x="276895" y="20086"/>
                    <a:pt x="236953" y="-6336"/>
                    <a:pt x="227166" y="4754"/>
                  </a:cubicBezTo>
                  <a:cubicBezTo>
                    <a:pt x="205033" y="-2223"/>
                    <a:pt x="182018" y="-242"/>
                    <a:pt x="159369" y="2643"/>
                  </a:cubicBezTo>
                  <a:cubicBezTo>
                    <a:pt x="124266" y="5228"/>
                    <a:pt x="91723" y="19957"/>
                    <a:pt x="63202" y="40091"/>
                  </a:cubicBezTo>
                  <a:cubicBezTo>
                    <a:pt x="1944" y="80209"/>
                    <a:pt x="-11413" y="155643"/>
                    <a:pt x="8719" y="222398"/>
                  </a:cubicBezTo>
                  <a:cubicBezTo>
                    <a:pt x="20442" y="275028"/>
                    <a:pt x="45608" y="310731"/>
                    <a:pt x="90217" y="340900"/>
                  </a:cubicBezTo>
                  <a:cubicBezTo>
                    <a:pt x="132225" y="364092"/>
                    <a:pt x="180276" y="374343"/>
                    <a:pt x="227919" y="376625"/>
                  </a:cubicBezTo>
                  <a:cubicBezTo>
                    <a:pt x="285606" y="376108"/>
                    <a:pt x="340648" y="341503"/>
                    <a:pt x="371729" y="293698"/>
                  </a:cubicBezTo>
                  <a:cubicBezTo>
                    <a:pt x="403863" y="241628"/>
                    <a:pt x="404724" y="171836"/>
                    <a:pt x="375622" y="118195"/>
                  </a:cubicBezTo>
                  <a:cubicBezTo>
                    <a:pt x="363813" y="95757"/>
                    <a:pt x="350134" y="73749"/>
                    <a:pt x="332130" y="55746"/>
                  </a:cubicBezTo>
                  <a:close/>
                  <a:moveTo>
                    <a:pt x="355532" y="286979"/>
                  </a:moveTo>
                  <a:cubicBezTo>
                    <a:pt x="328839" y="326192"/>
                    <a:pt x="284724" y="354510"/>
                    <a:pt x="237211" y="359140"/>
                  </a:cubicBezTo>
                  <a:cubicBezTo>
                    <a:pt x="211894" y="360152"/>
                    <a:pt x="186793" y="354940"/>
                    <a:pt x="162015" y="350311"/>
                  </a:cubicBezTo>
                  <a:cubicBezTo>
                    <a:pt x="141904" y="345831"/>
                    <a:pt x="121836" y="337024"/>
                    <a:pt x="103037" y="328475"/>
                  </a:cubicBezTo>
                  <a:cubicBezTo>
                    <a:pt x="84604" y="317514"/>
                    <a:pt x="68644" y="301601"/>
                    <a:pt x="54598" y="285407"/>
                  </a:cubicBezTo>
                  <a:cubicBezTo>
                    <a:pt x="39886" y="266479"/>
                    <a:pt x="31863" y="243416"/>
                    <a:pt x="25991" y="220396"/>
                  </a:cubicBezTo>
                  <a:cubicBezTo>
                    <a:pt x="19517" y="196558"/>
                    <a:pt x="15280" y="172159"/>
                    <a:pt x="17990" y="147417"/>
                  </a:cubicBezTo>
                  <a:cubicBezTo>
                    <a:pt x="20743" y="102604"/>
                    <a:pt x="50684" y="64274"/>
                    <a:pt x="89422" y="43429"/>
                  </a:cubicBezTo>
                  <a:cubicBezTo>
                    <a:pt x="102478" y="36150"/>
                    <a:pt x="116007" y="29389"/>
                    <a:pt x="130138" y="24479"/>
                  </a:cubicBezTo>
                  <a:cubicBezTo>
                    <a:pt x="141022" y="21723"/>
                    <a:pt x="152981" y="20215"/>
                    <a:pt x="164273" y="18449"/>
                  </a:cubicBezTo>
                  <a:cubicBezTo>
                    <a:pt x="177286" y="17050"/>
                    <a:pt x="189267" y="14939"/>
                    <a:pt x="202560" y="15349"/>
                  </a:cubicBezTo>
                  <a:cubicBezTo>
                    <a:pt x="213400" y="16361"/>
                    <a:pt x="224069" y="18665"/>
                    <a:pt x="234802" y="20344"/>
                  </a:cubicBezTo>
                  <a:cubicBezTo>
                    <a:pt x="251643" y="23575"/>
                    <a:pt x="265775" y="32877"/>
                    <a:pt x="281003" y="41125"/>
                  </a:cubicBezTo>
                  <a:cubicBezTo>
                    <a:pt x="294877" y="52732"/>
                    <a:pt x="312019" y="59644"/>
                    <a:pt x="324624" y="72801"/>
                  </a:cubicBezTo>
                  <a:cubicBezTo>
                    <a:pt x="346283" y="98685"/>
                    <a:pt x="365857" y="128531"/>
                    <a:pt x="373794" y="161715"/>
                  </a:cubicBezTo>
                  <a:cubicBezTo>
                    <a:pt x="385602" y="203298"/>
                    <a:pt x="378934" y="250306"/>
                    <a:pt x="355532" y="2869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3" name="Google Shape;1523;p35"/>
          <p:cNvSpPr/>
          <p:nvPr/>
        </p:nvSpPr>
        <p:spPr>
          <a:xfrm>
            <a:off x="9420061" y="5464483"/>
            <a:ext cx="641530" cy="1036613"/>
          </a:xfrm>
          <a:custGeom>
            <a:rect b="b" l="l" r="r" t="t"/>
            <a:pathLst>
              <a:path extrusionOk="0" h="1036613" w="641530">
                <a:moveTo>
                  <a:pt x="502835" y="422161"/>
                </a:moveTo>
                <a:cubicBezTo>
                  <a:pt x="534969" y="370092"/>
                  <a:pt x="535808" y="300300"/>
                  <a:pt x="506706" y="246659"/>
                </a:cubicBezTo>
                <a:cubicBezTo>
                  <a:pt x="494919" y="224199"/>
                  <a:pt x="481239" y="202191"/>
                  <a:pt x="463236" y="184189"/>
                </a:cubicBezTo>
                <a:cubicBezTo>
                  <a:pt x="449384" y="173142"/>
                  <a:pt x="433661" y="164636"/>
                  <a:pt x="419594" y="153847"/>
                </a:cubicBezTo>
                <a:cubicBezTo>
                  <a:pt x="408001" y="148528"/>
                  <a:pt x="368058" y="122106"/>
                  <a:pt x="358272" y="133196"/>
                </a:cubicBezTo>
                <a:cubicBezTo>
                  <a:pt x="336139" y="126198"/>
                  <a:pt x="313124" y="128200"/>
                  <a:pt x="290454" y="131086"/>
                </a:cubicBezTo>
                <a:cubicBezTo>
                  <a:pt x="255372" y="133670"/>
                  <a:pt x="222808" y="148399"/>
                  <a:pt x="194286" y="168533"/>
                </a:cubicBezTo>
                <a:cubicBezTo>
                  <a:pt x="133050" y="208651"/>
                  <a:pt x="119693" y="284085"/>
                  <a:pt x="139825" y="350862"/>
                </a:cubicBezTo>
                <a:cubicBezTo>
                  <a:pt x="151548" y="403491"/>
                  <a:pt x="176692" y="439195"/>
                  <a:pt x="221323" y="469364"/>
                </a:cubicBezTo>
                <a:cubicBezTo>
                  <a:pt x="263331" y="492556"/>
                  <a:pt x="311382" y="502806"/>
                  <a:pt x="359003" y="505089"/>
                </a:cubicBezTo>
                <a:cubicBezTo>
                  <a:pt x="416712" y="504572"/>
                  <a:pt x="471732" y="469967"/>
                  <a:pt x="502835" y="422161"/>
                </a:cubicBezTo>
                <a:close/>
                <a:moveTo>
                  <a:pt x="634341" y="256414"/>
                </a:moveTo>
                <a:cubicBezTo>
                  <a:pt x="642171" y="297501"/>
                  <a:pt x="643956" y="340418"/>
                  <a:pt x="637955" y="382431"/>
                </a:cubicBezTo>
                <a:cubicBezTo>
                  <a:pt x="634169" y="414301"/>
                  <a:pt x="623952" y="444923"/>
                  <a:pt x="612574" y="475092"/>
                </a:cubicBezTo>
                <a:cubicBezTo>
                  <a:pt x="603411" y="500222"/>
                  <a:pt x="595883" y="526042"/>
                  <a:pt x="583107" y="549901"/>
                </a:cubicBezTo>
                <a:cubicBezTo>
                  <a:pt x="561468" y="590127"/>
                  <a:pt x="540927" y="632635"/>
                  <a:pt x="515546" y="670987"/>
                </a:cubicBezTo>
                <a:cubicBezTo>
                  <a:pt x="496898" y="703353"/>
                  <a:pt x="472571" y="731886"/>
                  <a:pt x="451686" y="762808"/>
                </a:cubicBezTo>
                <a:cubicBezTo>
                  <a:pt x="435210" y="784019"/>
                  <a:pt x="421035" y="806824"/>
                  <a:pt x="405549" y="828746"/>
                </a:cubicBezTo>
                <a:cubicBezTo>
                  <a:pt x="389202" y="848578"/>
                  <a:pt x="376060" y="870737"/>
                  <a:pt x="359842" y="890699"/>
                </a:cubicBezTo>
                <a:cubicBezTo>
                  <a:pt x="352809" y="899227"/>
                  <a:pt x="345689" y="907668"/>
                  <a:pt x="339064" y="916518"/>
                </a:cubicBezTo>
                <a:cubicBezTo>
                  <a:pt x="326223" y="934370"/>
                  <a:pt x="312522" y="951554"/>
                  <a:pt x="298778" y="968695"/>
                </a:cubicBezTo>
                <a:cubicBezTo>
                  <a:pt x="281678" y="991026"/>
                  <a:pt x="267374" y="1015510"/>
                  <a:pt x="248704" y="1036614"/>
                </a:cubicBezTo>
                <a:cubicBezTo>
                  <a:pt x="246962" y="1033621"/>
                  <a:pt x="245328" y="1030584"/>
                  <a:pt x="243435" y="1027677"/>
                </a:cubicBezTo>
                <a:cubicBezTo>
                  <a:pt x="231175" y="1010924"/>
                  <a:pt x="222958" y="991780"/>
                  <a:pt x="211580" y="974467"/>
                </a:cubicBezTo>
                <a:cubicBezTo>
                  <a:pt x="195835" y="951145"/>
                  <a:pt x="180564" y="927544"/>
                  <a:pt x="167314" y="902715"/>
                </a:cubicBezTo>
                <a:cubicBezTo>
                  <a:pt x="140428" y="858979"/>
                  <a:pt x="120747" y="811669"/>
                  <a:pt x="97431" y="766039"/>
                </a:cubicBezTo>
                <a:cubicBezTo>
                  <a:pt x="79643" y="731046"/>
                  <a:pt x="70157" y="691940"/>
                  <a:pt x="55273" y="655634"/>
                </a:cubicBezTo>
                <a:cubicBezTo>
                  <a:pt x="29957" y="590321"/>
                  <a:pt x="17546" y="520852"/>
                  <a:pt x="9330" y="451491"/>
                </a:cubicBezTo>
                <a:cubicBezTo>
                  <a:pt x="-8738" y="346943"/>
                  <a:pt x="-70" y="239424"/>
                  <a:pt x="31054" y="138170"/>
                </a:cubicBezTo>
                <a:cubicBezTo>
                  <a:pt x="43099" y="101089"/>
                  <a:pt x="73620" y="74624"/>
                  <a:pt x="105755" y="54618"/>
                </a:cubicBezTo>
                <a:cubicBezTo>
                  <a:pt x="121865" y="43442"/>
                  <a:pt x="139632" y="33235"/>
                  <a:pt x="157828" y="25547"/>
                </a:cubicBezTo>
                <a:cubicBezTo>
                  <a:pt x="184156" y="13618"/>
                  <a:pt x="210999" y="9052"/>
                  <a:pt x="239864" y="5198"/>
                </a:cubicBezTo>
                <a:cubicBezTo>
                  <a:pt x="286862" y="-2921"/>
                  <a:pt x="336225" y="-1736"/>
                  <a:pt x="382642" y="10215"/>
                </a:cubicBezTo>
                <a:cubicBezTo>
                  <a:pt x="409442" y="18226"/>
                  <a:pt x="434371" y="31340"/>
                  <a:pt x="460419" y="41440"/>
                </a:cubicBezTo>
                <a:cubicBezTo>
                  <a:pt x="498339" y="57762"/>
                  <a:pt x="534496" y="81256"/>
                  <a:pt x="562565" y="111748"/>
                </a:cubicBezTo>
                <a:cubicBezTo>
                  <a:pt x="605605" y="155225"/>
                  <a:pt x="623157" y="197066"/>
                  <a:pt x="634341" y="256414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35"/>
          <p:cNvSpPr/>
          <p:nvPr/>
        </p:nvSpPr>
        <p:spPr>
          <a:xfrm>
            <a:off x="9568306" y="5608222"/>
            <a:ext cx="362367" cy="343953"/>
          </a:xfrm>
          <a:custGeom>
            <a:rect b="b" l="l" r="r" t="t"/>
            <a:pathLst>
              <a:path extrusionOk="0" h="343953" w="362367">
                <a:moveTo>
                  <a:pt x="356655" y="146419"/>
                </a:moveTo>
                <a:cubicBezTo>
                  <a:pt x="368463" y="188001"/>
                  <a:pt x="361774" y="235010"/>
                  <a:pt x="338372" y="271682"/>
                </a:cubicBezTo>
                <a:cubicBezTo>
                  <a:pt x="311679" y="310896"/>
                  <a:pt x="267564" y="339213"/>
                  <a:pt x="220050" y="343821"/>
                </a:cubicBezTo>
                <a:cubicBezTo>
                  <a:pt x="194734" y="344855"/>
                  <a:pt x="169633" y="339622"/>
                  <a:pt x="144855" y="334992"/>
                </a:cubicBezTo>
                <a:cubicBezTo>
                  <a:pt x="124765" y="330513"/>
                  <a:pt x="104697" y="321706"/>
                  <a:pt x="85877" y="313157"/>
                </a:cubicBezTo>
                <a:cubicBezTo>
                  <a:pt x="67443" y="302174"/>
                  <a:pt x="51484" y="286282"/>
                  <a:pt x="37438" y="270089"/>
                </a:cubicBezTo>
                <a:cubicBezTo>
                  <a:pt x="22726" y="251160"/>
                  <a:pt x="14703" y="228119"/>
                  <a:pt x="8831" y="205077"/>
                </a:cubicBezTo>
                <a:cubicBezTo>
                  <a:pt x="2378" y="181261"/>
                  <a:pt x="-1881" y="156863"/>
                  <a:pt x="830" y="132098"/>
                </a:cubicBezTo>
                <a:cubicBezTo>
                  <a:pt x="3583" y="87286"/>
                  <a:pt x="33523" y="48956"/>
                  <a:pt x="72261" y="28111"/>
                </a:cubicBezTo>
                <a:cubicBezTo>
                  <a:pt x="85317" y="20832"/>
                  <a:pt x="98825" y="14070"/>
                  <a:pt x="112957" y="9182"/>
                </a:cubicBezTo>
                <a:cubicBezTo>
                  <a:pt x="123840" y="6426"/>
                  <a:pt x="135799" y="4918"/>
                  <a:pt x="147092" y="3153"/>
                </a:cubicBezTo>
                <a:cubicBezTo>
                  <a:pt x="160126" y="1753"/>
                  <a:pt x="172085" y="-357"/>
                  <a:pt x="185378" y="52"/>
                </a:cubicBezTo>
                <a:cubicBezTo>
                  <a:pt x="196218" y="1064"/>
                  <a:pt x="206887" y="3368"/>
                  <a:pt x="217641" y="5048"/>
                </a:cubicBezTo>
                <a:cubicBezTo>
                  <a:pt x="234483" y="8278"/>
                  <a:pt x="248615" y="17580"/>
                  <a:pt x="263865" y="25828"/>
                </a:cubicBezTo>
                <a:cubicBezTo>
                  <a:pt x="277738" y="37435"/>
                  <a:pt x="294881" y="44347"/>
                  <a:pt x="307485" y="57505"/>
                </a:cubicBezTo>
                <a:cubicBezTo>
                  <a:pt x="329145" y="83410"/>
                  <a:pt x="348739" y="113256"/>
                  <a:pt x="356655" y="1464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35"/>
          <p:cNvSpPr/>
          <p:nvPr/>
        </p:nvSpPr>
        <p:spPr>
          <a:xfrm>
            <a:off x="14184204" y="3993991"/>
            <a:ext cx="994629" cy="711941"/>
          </a:xfrm>
          <a:custGeom>
            <a:rect b="b" l="l" r="r" t="t"/>
            <a:pathLst>
              <a:path extrusionOk="0" h="711941" w="994629">
                <a:moveTo>
                  <a:pt x="994243" y="335341"/>
                </a:moveTo>
                <a:cubicBezTo>
                  <a:pt x="992890" y="251833"/>
                  <a:pt x="997744" y="169998"/>
                  <a:pt x="988693" y="86888"/>
                </a:cubicBezTo>
                <a:cubicBezTo>
                  <a:pt x="987838" y="74410"/>
                  <a:pt x="987480" y="59543"/>
                  <a:pt x="987360" y="46488"/>
                </a:cubicBezTo>
                <a:cubicBezTo>
                  <a:pt x="988932" y="36756"/>
                  <a:pt x="981313" y="30467"/>
                  <a:pt x="972899" y="27940"/>
                </a:cubicBezTo>
                <a:cubicBezTo>
                  <a:pt x="950024" y="21671"/>
                  <a:pt x="925756" y="23501"/>
                  <a:pt x="902224" y="22885"/>
                </a:cubicBezTo>
                <a:cubicBezTo>
                  <a:pt x="871174" y="22526"/>
                  <a:pt x="840163" y="24795"/>
                  <a:pt x="809112" y="25014"/>
                </a:cubicBezTo>
                <a:cubicBezTo>
                  <a:pt x="766982" y="25293"/>
                  <a:pt x="724752" y="27044"/>
                  <a:pt x="682681" y="24118"/>
                </a:cubicBezTo>
                <a:cubicBezTo>
                  <a:pt x="656086" y="22486"/>
                  <a:pt x="628437" y="18228"/>
                  <a:pt x="601623" y="17153"/>
                </a:cubicBezTo>
                <a:cubicBezTo>
                  <a:pt x="548552" y="15680"/>
                  <a:pt x="495422" y="17073"/>
                  <a:pt x="442351" y="14506"/>
                </a:cubicBezTo>
                <a:cubicBezTo>
                  <a:pt x="376172" y="10108"/>
                  <a:pt x="309018" y="7063"/>
                  <a:pt x="242520" y="4655"/>
                </a:cubicBezTo>
                <a:cubicBezTo>
                  <a:pt x="201623" y="2744"/>
                  <a:pt x="160766" y="754"/>
                  <a:pt x="119829" y="515"/>
                </a:cubicBezTo>
                <a:cubicBezTo>
                  <a:pt x="105089" y="356"/>
                  <a:pt x="90250" y="-560"/>
                  <a:pt x="75530" y="515"/>
                </a:cubicBezTo>
                <a:cubicBezTo>
                  <a:pt x="61566" y="2983"/>
                  <a:pt x="47921" y="7282"/>
                  <a:pt x="34017" y="10108"/>
                </a:cubicBezTo>
                <a:cubicBezTo>
                  <a:pt x="18541" y="14725"/>
                  <a:pt x="-4533" y="17451"/>
                  <a:pt x="778" y="39025"/>
                </a:cubicBezTo>
                <a:cubicBezTo>
                  <a:pt x="3523" y="47782"/>
                  <a:pt x="1036" y="56936"/>
                  <a:pt x="1494" y="66011"/>
                </a:cubicBezTo>
                <a:cubicBezTo>
                  <a:pt x="1573" y="84301"/>
                  <a:pt x="1514" y="102611"/>
                  <a:pt x="1335" y="120900"/>
                </a:cubicBezTo>
                <a:cubicBezTo>
                  <a:pt x="1215" y="160644"/>
                  <a:pt x="4279" y="200109"/>
                  <a:pt x="6507" y="239793"/>
                </a:cubicBezTo>
                <a:cubicBezTo>
                  <a:pt x="7302" y="278462"/>
                  <a:pt x="8396" y="317091"/>
                  <a:pt x="10525" y="355720"/>
                </a:cubicBezTo>
                <a:cubicBezTo>
                  <a:pt x="11101" y="381791"/>
                  <a:pt x="15935" y="407504"/>
                  <a:pt x="17646" y="433496"/>
                </a:cubicBezTo>
                <a:cubicBezTo>
                  <a:pt x="19575" y="483768"/>
                  <a:pt x="25543" y="533780"/>
                  <a:pt x="31391" y="583734"/>
                </a:cubicBezTo>
                <a:cubicBezTo>
                  <a:pt x="34136" y="604650"/>
                  <a:pt x="34693" y="625766"/>
                  <a:pt x="37338" y="646683"/>
                </a:cubicBezTo>
                <a:cubicBezTo>
                  <a:pt x="39427" y="658385"/>
                  <a:pt x="38890" y="673570"/>
                  <a:pt x="51859" y="678724"/>
                </a:cubicBezTo>
                <a:cubicBezTo>
                  <a:pt x="82850" y="691302"/>
                  <a:pt x="117462" y="682745"/>
                  <a:pt x="149984" y="684536"/>
                </a:cubicBezTo>
                <a:cubicBezTo>
                  <a:pt x="223464" y="686426"/>
                  <a:pt x="297023" y="685809"/>
                  <a:pt x="370463" y="688974"/>
                </a:cubicBezTo>
                <a:cubicBezTo>
                  <a:pt x="410226" y="692775"/>
                  <a:pt x="450109" y="693551"/>
                  <a:pt x="489951" y="695760"/>
                </a:cubicBezTo>
                <a:cubicBezTo>
                  <a:pt x="530192" y="699641"/>
                  <a:pt x="572143" y="699840"/>
                  <a:pt x="612683" y="702248"/>
                </a:cubicBezTo>
                <a:cubicBezTo>
                  <a:pt x="719142" y="709174"/>
                  <a:pt x="826875" y="710368"/>
                  <a:pt x="933653" y="711682"/>
                </a:cubicBezTo>
                <a:cubicBezTo>
                  <a:pt x="955474" y="713970"/>
                  <a:pt x="967091" y="700955"/>
                  <a:pt x="970950" y="680854"/>
                </a:cubicBezTo>
                <a:cubicBezTo>
                  <a:pt x="974689" y="660733"/>
                  <a:pt x="978091" y="640513"/>
                  <a:pt x="981413" y="620273"/>
                </a:cubicBezTo>
                <a:cubicBezTo>
                  <a:pt x="994879" y="525939"/>
                  <a:pt x="995357" y="430431"/>
                  <a:pt x="994243" y="3353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6" name="Google Shape;1526;p35"/>
          <p:cNvGrpSpPr/>
          <p:nvPr/>
        </p:nvGrpSpPr>
        <p:grpSpPr>
          <a:xfrm>
            <a:off x="14184204" y="3993991"/>
            <a:ext cx="994629" cy="711941"/>
            <a:chOff x="14184204" y="3993991"/>
            <a:chExt cx="994629" cy="711941"/>
          </a:xfrm>
        </p:grpSpPr>
        <p:sp>
          <p:nvSpPr>
            <p:cNvPr id="1527" name="Google Shape;1527;p35"/>
            <p:cNvSpPr/>
            <p:nvPr/>
          </p:nvSpPr>
          <p:spPr>
            <a:xfrm>
              <a:off x="14184204" y="3993991"/>
              <a:ext cx="994629" cy="711941"/>
            </a:xfrm>
            <a:custGeom>
              <a:rect b="b" l="l" r="r" t="t"/>
              <a:pathLst>
                <a:path extrusionOk="0" h="711941" w="994629">
                  <a:moveTo>
                    <a:pt x="933653" y="711682"/>
                  </a:moveTo>
                  <a:cubicBezTo>
                    <a:pt x="826875" y="710368"/>
                    <a:pt x="719142" y="709174"/>
                    <a:pt x="612683" y="702248"/>
                  </a:cubicBezTo>
                  <a:cubicBezTo>
                    <a:pt x="572143" y="699840"/>
                    <a:pt x="530192" y="699641"/>
                    <a:pt x="489951" y="695760"/>
                  </a:cubicBezTo>
                  <a:cubicBezTo>
                    <a:pt x="450109" y="693551"/>
                    <a:pt x="410226" y="692775"/>
                    <a:pt x="370463" y="688974"/>
                  </a:cubicBezTo>
                  <a:cubicBezTo>
                    <a:pt x="297023" y="685809"/>
                    <a:pt x="223464" y="686426"/>
                    <a:pt x="149984" y="684536"/>
                  </a:cubicBezTo>
                  <a:cubicBezTo>
                    <a:pt x="117462" y="682745"/>
                    <a:pt x="82850" y="691302"/>
                    <a:pt x="51859" y="678724"/>
                  </a:cubicBezTo>
                  <a:cubicBezTo>
                    <a:pt x="38890" y="673570"/>
                    <a:pt x="39427" y="658385"/>
                    <a:pt x="37338" y="646683"/>
                  </a:cubicBezTo>
                  <a:cubicBezTo>
                    <a:pt x="34693" y="625766"/>
                    <a:pt x="34136" y="604650"/>
                    <a:pt x="31391" y="583734"/>
                  </a:cubicBezTo>
                  <a:cubicBezTo>
                    <a:pt x="25543" y="533780"/>
                    <a:pt x="19575" y="483768"/>
                    <a:pt x="17646" y="433496"/>
                  </a:cubicBezTo>
                  <a:cubicBezTo>
                    <a:pt x="15935" y="407504"/>
                    <a:pt x="11101" y="381791"/>
                    <a:pt x="10525" y="355720"/>
                  </a:cubicBezTo>
                  <a:cubicBezTo>
                    <a:pt x="8396" y="317091"/>
                    <a:pt x="7302" y="278462"/>
                    <a:pt x="6507" y="239793"/>
                  </a:cubicBezTo>
                  <a:cubicBezTo>
                    <a:pt x="4279" y="200109"/>
                    <a:pt x="1215" y="160644"/>
                    <a:pt x="1335" y="120900"/>
                  </a:cubicBezTo>
                  <a:cubicBezTo>
                    <a:pt x="1514" y="102611"/>
                    <a:pt x="1573" y="84301"/>
                    <a:pt x="1494" y="66011"/>
                  </a:cubicBezTo>
                  <a:cubicBezTo>
                    <a:pt x="1036" y="56936"/>
                    <a:pt x="3523" y="47782"/>
                    <a:pt x="778" y="39025"/>
                  </a:cubicBezTo>
                  <a:cubicBezTo>
                    <a:pt x="-4533" y="17451"/>
                    <a:pt x="18541" y="14725"/>
                    <a:pt x="34017" y="10108"/>
                  </a:cubicBezTo>
                  <a:cubicBezTo>
                    <a:pt x="47921" y="7282"/>
                    <a:pt x="61566" y="2983"/>
                    <a:pt x="75530" y="515"/>
                  </a:cubicBezTo>
                  <a:cubicBezTo>
                    <a:pt x="90250" y="-560"/>
                    <a:pt x="105089" y="356"/>
                    <a:pt x="119829" y="515"/>
                  </a:cubicBezTo>
                  <a:cubicBezTo>
                    <a:pt x="160766" y="754"/>
                    <a:pt x="201623" y="2744"/>
                    <a:pt x="242520" y="4655"/>
                  </a:cubicBezTo>
                  <a:cubicBezTo>
                    <a:pt x="309018" y="7063"/>
                    <a:pt x="376172" y="10108"/>
                    <a:pt x="442351" y="14506"/>
                  </a:cubicBezTo>
                  <a:cubicBezTo>
                    <a:pt x="495422" y="17073"/>
                    <a:pt x="548552" y="15680"/>
                    <a:pt x="601623" y="17153"/>
                  </a:cubicBezTo>
                  <a:cubicBezTo>
                    <a:pt x="628437" y="18228"/>
                    <a:pt x="656086" y="22486"/>
                    <a:pt x="682681" y="24118"/>
                  </a:cubicBezTo>
                  <a:cubicBezTo>
                    <a:pt x="724752" y="27044"/>
                    <a:pt x="766982" y="25293"/>
                    <a:pt x="809112" y="25014"/>
                  </a:cubicBezTo>
                  <a:cubicBezTo>
                    <a:pt x="840163" y="24795"/>
                    <a:pt x="871174" y="22526"/>
                    <a:pt x="902224" y="22885"/>
                  </a:cubicBezTo>
                  <a:cubicBezTo>
                    <a:pt x="925756" y="23501"/>
                    <a:pt x="950024" y="21671"/>
                    <a:pt x="972899" y="27940"/>
                  </a:cubicBezTo>
                  <a:cubicBezTo>
                    <a:pt x="981313" y="30467"/>
                    <a:pt x="988932" y="36756"/>
                    <a:pt x="987360" y="46488"/>
                  </a:cubicBezTo>
                  <a:cubicBezTo>
                    <a:pt x="987480" y="59543"/>
                    <a:pt x="987838" y="74410"/>
                    <a:pt x="988693" y="86888"/>
                  </a:cubicBezTo>
                  <a:cubicBezTo>
                    <a:pt x="997744" y="169998"/>
                    <a:pt x="992890" y="251833"/>
                    <a:pt x="994243" y="335341"/>
                  </a:cubicBezTo>
                  <a:cubicBezTo>
                    <a:pt x="995357" y="430431"/>
                    <a:pt x="994879" y="525939"/>
                    <a:pt x="981413" y="620273"/>
                  </a:cubicBezTo>
                  <a:cubicBezTo>
                    <a:pt x="978091" y="640513"/>
                    <a:pt x="974689" y="660733"/>
                    <a:pt x="970950" y="680854"/>
                  </a:cubicBezTo>
                  <a:cubicBezTo>
                    <a:pt x="967091" y="700955"/>
                    <a:pt x="955474" y="713970"/>
                    <a:pt x="933653" y="711682"/>
                  </a:cubicBezTo>
                  <a:close/>
                  <a:moveTo>
                    <a:pt x="653241" y="690208"/>
                  </a:moveTo>
                  <a:cubicBezTo>
                    <a:pt x="725786" y="692815"/>
                    <a:pt x="798311" y="696278"/>
                    <a:pt x="870915" y="696059"/>
                  </a:cubicBezTo>
                  <a:cubicBezTo>
                    <a:pt x="888977" y="696357"/>
                    <a:pt x="907038" y="696735"/>
                    <a:pt x="925100" y="696994"/>
                  </a:cubicBezTo>
                  <a:cubicBezTo>
                    <a:pt x="932619" y="696696"/>
                    <a:pt x="940914" y="698507"/>
                    <a:pt x="947915" y="695183"/>
                  </a:cubicBezTo>
                  <a:cubicBezTo>
                    <a:pt x="947796" y="695263"/>
                    <a:pt x="947677" y="695342"/>
                    <a:pt x="947537" y="695442"/>
                  </a:cubicBezTo>
                  <a:cubicBezTo>
                    <a:pt x="947378" y="695521"/>
                    <a:pt x="947219" y="695601"/>
                    <a:pt x="947080" y="695661"/>
                  </a:cubicBezTo>
                  <a:cubicBezTo>
                    <a:pt x="959293" y="687282"/>
                    <a:pt x="958657" y="658922"/>
                    <a:pt x="962396" y="644931"/>
                  </a:cubicBezTo>
                  <a:cubicBezTo>
                    <a:pt x="964266" y="634662"/>
                    <a:pt x="965977" y="624353"/>
                    <a:pt x="967548" y="614004"/>
                  </a:cubicBezTo>
                  <a:cubicBezTo>
                    <a:pt x="977415" y="539930"/>
                    <a:pt x="980557" y="465418"/>
                    <a:pt x="979861" y="390886"/>
                  </a:cubicBezTo>
                  <a:cubicBezTo>
                    <a:pt x="979105" y="308414"/>
                    <a:pt x="980100" y="225921"/>
                    <a:pt x="979026" y="143469"/>
                  </a:cubicBezTo>
                  <a:cubicBezTo>
                    <a:pt x="975505" y="110392"/>
                    <a:pt x="972680" y="77196"/>
                    <a:pt x="972720" y="43901"/>
                  </a:cubicBezTo>
                  <a:cubicBezTo>
                    <a:pt x="971924" y="43324"/>
                    <a:pt x="971029" y="42926"/>
                    <a:pt x="970114" y="42547"/>
                  </a:cubicBezTo>
                  <a:cubicBezTo>
                    <a:pt x="954042" y="59106"/>
                    <a:pt x="940098" y="76281"/>
                    <a:pt x="923767" y="92421"/>
                  </a:cubicBezTo>
                  <a:cubicBezTo>
                    <a:pt x="913523" y="102292"/>
                    <a:pt x="903398" y="112263"/>
                    <a:pt x="894188" y="123109"/>
                  </a:cubicBezTo>
                  <a:cubicBezTo>
                    <a:pt x="877698" y="141678"/>
                    <a:pt x="858801" y="157897"/>
                    <a:pt x="841515" y="175690"/>
                  </a:cubicBezTo>
                  <a:cubicBezTo>
                    <a:pt x="828148" y="190477"/>
                    <a:pt x="812673" y="203114"/>
                    <a:pt x="798908" y="217483"/>
                  </a:cubicBezTo>
                  <a:cubicBezTo>
                    <a:pt x="788842" y="228031"/>
                    <a:pt x="780945" y="238678"/>
                    <a:pt x="771079" y="249087"/>
                  </a:cubicBezTo>
                  <a:cubicBezTo>
                    <a:pt x="749238" y="270422"/>
                    <a:pt x="726880" y="291358"/>
                    <a:pt x="703229" y="310683"/>
                  </a:cubicBezTo>
                  <a:cubicBezTo>
                    <a:pt x="686878" y="323659"/>
                    <a:pt x="673173" y="339520"/>
                    <a:pt x="657876" y="353650"/>
                  </a:cubicBezTo>
                  <a:cubicBezTo>
                    <a:pt x="645762" y="364974"/>
                    <a:pt x="631023" y="375761"/>
                    <a:pt x="618948" y="386448"/>
                  </a:cubicBezTo>
                  <a:cubicBezTo>
                    <a:pt x="607769" y="397116"/>
                    <a:pt x="596769" y="408181"/>
                    <a:pt x="582348" y="414410"/>
                  </a:cubicBezTo>
                  <a:cubicBezTo>
                    <a:pt x="569021" y="420958"/>
                    <a:pt x="553804" y="427466"/>
                    <a:pt x="538706" y="424162"/>
                  </a:cubicBezTo>
                  <a:cubicBezTo>
                    <a:pt x="511832" y="412400"/>
                    <a:pt x="486868" y="396140"/>
                    <a:pt x="461845" y="380836"/>
                  </a:cubicBezTo>
                  <a:cubicBezTo>
                    <a:pt x="425423" y="361273"/>
                    <a:pt x="390235" y="339540"/>
                    <a:pt x="354927" y="318046"/>
                  </a:cubicBezTo>
                  <a:cubicBezTo>
                    <a:pt x="336965" y="307279"/>
                    <a:pt x="318108" y="298005"/>
                    <a:pt x="300663" y="286383"/>
                  </a:cubicBezTo>
                  <a:cubicBezTo>
                    <a:pt x="265415" y="262958"/>
                    <a:pt x="228596" y="242022"/>
                    <a:pt x="193428" y="218478"/>
                  </a:cubicBezTo>
                  <a:cubicBezTo>
                    <a:pt x="172004" y="202776"/>
                    <a:pt x="149189" y="189064"/>
                    <a:pt x="127785" y="173361"/>
                  </a:cubicBezTo>
                  <a:cubicBezTo>
                    <a:pt x="98664" y="150812"/>
                    <a:pt x="68250" y="129776"/>
                    <a:pt x="42928" y="102790"/>
                  </a:cubicBezTo>
                  <a:cubicBezTo>
                    <a:pt x="30874" y="91147"/>
                    <a:pt x="19416" y="78689"/>
                    <a:pt x="11042" y="64081"/>
                  </a:cubicBezTo>
                  <a:cubicBezTo>
                    <a:pt x="14105" y="119706"/>
                    <a:pt x="14483" y="175590"/>
                    <a:pt x="19675" y="231076"/>
                  </a:cubicBezTo>
                  <a:cubicBezTo>
                    <a:pt x="21525" y="276810"/>
                    <a:pt x="22599" y="322544"/>
                    <a:pt x="25423" y="368258"/>
                  </a:cubicBezTo>
                  <a:cubicBezTo>
                    <a:pt x="26557" y="386130"/>
                    <a:pt x="29541" y="403783"/>
                    <a:pt x="31172" y="421615"/>
                  </a:cubicBezTo>
                  <a:cubicBezTo>
                    <a:pt x="33460" y="448979"/>
                    <a:pt x="33519" y="476503"/>
                    <a:pt x="37279" y="503709"/>
                  </a:cubicBezTo>
                  <a:cubicBezTo>
                    <a:pt x="40442" y="534915"/>
                    <a:pt x="43883" y="566101"/>
                    <a:pt x="47543" y="597247"/>
                  </a:cubicBezTo>
                  <a:cubicBezTo>
                    <a:pt x="49651" y="619358"/>
                    <a:pt x="50129" y="641747"/>
                    <a:pt x="55161" y="663460"/>
                  </a:cubicBezTo>
                  <a:cubicBezTo>
                    <a:pt x="76067" y="676893"/>
                    <a:pt x="117681" y="668256"/>
                    <a:pt x="142744" y="669868"/>
                  </a:cubicBezTo>
                  <a:cubicBezTo>
                    <a:pt x="195437" y="670903"/>
                    <a:pt x="248149" y="671281"/>
                    <a:pt x="300842" y="672615"/>
                  </a:cubicBezTo>
                  <a:cubicBezTo>
                    <a:pt x="347408" y="671639"/>
                    <a:pt x="393796" y="676774"/>
                    <a:pt x="440163" y="678963"/>
                  </a:cubicBezTo>
                  <a:cubicBezTo>
                    <a:pt x="470796" y="679501"/>
                    <a:pt x="501329" y="682028"/>
                    <a:pt x="531883" y="684217"/>
                  </a:cubicBezTo>
                  <a:cubicBezTo>
                    <a:pt x="572303" y="685750"/>
                    <a:pt x="613080" y="687282"/>
                    <a:pt x="653241" y="690208"/>
                  </a:cubicBezTo>
                  <a:close/>
                  <a:moveTo>
                    <a:pt x="548393" y="410350"/>
                  </a:moveTo>
                  <a:cubicBezTo>
                    <a:pt x="562655" y="408977"/>
                    <a:pt x="575664" y="401812"/>
                    <a:pt x="587778" y="394628"/>
                  </a:cubicBezTo>
                  <a:cubicBezTo>
                    <a:pt x="598480" y="386707"/>
                    <a:pt x="607212" y="376478"/>
                    <a:pt x="617655" y="368238"/>
                  </a:cubicBezTo>
                  <a:cubicBezTo>
                    <a:pt x="637786" y="352655"/>
                    <a:pt x="656484" y="335460"/>
                    <a:pt x="674068" y="317071"/>
                  </a:cubicBezTo>
                  <a:cubicBezTo>
                    <a:pt x="685466" y="305886"/>
                    <a:pt x="698097" y="296115"/>
                    <a:pt x="710271" y="285806"/>
                  </a:cubicBezTo>
                  <a:cubicBezTo>
                    <a:pt x="727258" y="270302"/>
                    <a:pt x="744424" y="254918"/>
                    <a:pt x="760755" y="238698"/>
                  </a:cubicBezTo>
                  <a:cubicBezTo>
                    <a:pt x="776430" y="221065"/>
                    <a:pt x="790672" y="203273"/>
                    <a:pt x="808495" y="187850"/>
                  </a:cubicBezTo>
                  <a:cubicBezTo>
                    <a:pt x="836403" y="159828"/>
                    <a:pt x="865803" y="133160"/>
                    <a:pt x="892060" y="103526"/>
                  </a:cubicBezTo>
                  <a:cubicBezTo>
                    <a:pt x="912767" y="82430"/>
                    <a:pt x="933912" y="61553"/>
                    <a:pt x="953107" y="39065"/>
                  </a:cubicBezTo>
                  <a:cubicBezTo>
                    <a:pt x="867951" y="34089"/>
                    <a:pt x="782557" y="43542"/>
                    <a:pt x="697321" y="39602"/>
                  </a:cubicBezTo>
                  <a:cubicBezTo>
                    <a:pt x="667762" y="38507"/>
                    <a:pt x="638462" y="34228"/>
                    <a:pt x="608983" y="32139"/>
                  </a:cubicBezTo>
                  <a:cubicBezTo>
                    <a:pt x="533832" y="29850"/>
                    <a:pt x="458284" y="32278"/>
                    <a:pt x="383353" y="25412"/>
                  </a:cubicBezTo>
                  <a:cubicBezTo>
                    <a:pt x="310350" y="21631"/>
                    <a:pt x="237289" y="19243"/>
                    <a:pt x="164267" y="15819"/>
                  </a:cubicBezTo>
                  <a:cubicBezTo>
                    <a:pt x="136200" y="15919"/>
                    <a:pt x="108172" y="14426"/>
                    <a:pt x="80125" y="14745"/>
                  </a:cubicBezTo>
                  <a:cubicBezTo>
                    <a:pt x="69264" y="15919"/>
                    <a:pt x="58941" y="19740"/>
                    <a:pt x="48259" y="21870"/>
                  </a:cubicBezTo>
                  <a:cubicBezTo>
                    <a:pt x="36423" y="24676"/>
                    <a:pt x="25304" y="26606"/>
                    <a:pt x="14861" y="32139"/>
                  </a:cubicBezTo>
                  <a:cubicBezTo>
                    <a:pt x="18143" y="58688"/>
                    <a:pt x="39586" y="78669"/>
                    <a:pt x="57608" y="96700"/>
                  </a:cubicBezTo>
                  <a:cubicBezTo>
                    <a:pt x="79727" y="119965"/>
                    <a:pt x="106203" y="138115"/>
                    <a:pt x="131426" y="157718"/>
                  </a:cubicBezTo>
                  <a:cubicBezTo>
                    <a:pt x="154997" y="175769"/>
                    <a:pt x="180657" y="190795"/>
                    <a:pt x="204587" y="208388"/>
                  </a:cubicBezTo>
                  <a:cubicBezTo>
                    <a:pt x="239556" y="231235"/>
                    <a:pt x="275679" y="252271"/>
                    <a:pt x="310529" y="275317"/>
                  </a:cubicBezTo>
                  <a:cubicBezTo>
                    <a:pt x="364833" y="306722"/>
                    <a:pt x="417646" y="339859"/>
                    <a:pt x="472447" y="370069"/>
                  </a:cubicBezTo>
                  <a:cubicBezTo>
                    <a:pt x="489733" y="381075"/>
                    <a:pt x="507158" y="391842"/>
                    <a:pt x="525438" y="401136"/>
                  </a:cubicBezTo>
                  <a:cubicBezTo>
                    <a:pt x="532838" y="404638"/>
                    <a:pt x="539680" y="411226"/>
                    <a:pt x="548393" y="410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14829048" y="4340694"/>
              <a:ext cx="309348" cy="354270"/>
            </a:xfrm>
            <a:custGeom>
              <a:rect b="b" l="l" r="r" t="t"/>
              <a:pathLst>
                <a:path extrusionOk="0" h="354270" w="309348">
                  <a:moveTo>
                    <a:pt x="301619" y="353237"/>
                  </a:moveTo>
                  <a:cubicBezTo>
                    <a:pt x="285526" y="341893"/>
                    <a:pt x="274884" y="324260"/>
                    <a:pt x="261378" y="310289"/>
                  </a:cubicBezTo>
                  <a:cubicBezTo>
                    <a:pt x="245226" y="290347"/>
                    <a:pt x="226607" y="272874"/>
                    <a:pt x="208049" y="255261"/>
                  </a:cubicBezTo>
                  <a:cubicBezTo>
                    <a:pt x="183244" y="226224"/>
                    <a:pt x="156569" y="198979"/>
                    <a:pt x="131048" y="170599"/>
                  </a:cubicBezTo>
                  <a:cubicBezTo>
                    <a:pt x="88023" y="122656"/>
                    <a:pt x="49393" y="71051"/>
                    <a:pt x="9391" y="20640"/>
                  </a:cubicBezTo>
                  <a:cubicBezTo>
                    <a:pt x="4916" y="15386"/>
                    <a:pt x="-4811" y="8181"/>
                    <a:pt x="2847" y="1494"/>
                  </a:cubicBezTo>
                  <a:cubicBezTo>
                    <a:pt x="6069" y="-993"/>
                    <a:pt x="10565" y="-257"/>
                    <a:pt x="13091" y="2828"/>
                  </a:cubicBezTo>
                  <a:cubicBezTo>
                    <a:pt x="55202" y="52861"/>
                    <a:pt x="92996" y="106496"/>
                    <a:pt x="136658" y="155334"/>
                  </a:cubicBezTo>
                  <a:cubicBezTo>
                    <a:pt x="153168" y="174858"/>
                    <a:pt x="171587" y="193088"/>
                    <a:pt x="188694" y="211915"/>
                  </a:cubicBezTo>
                  <a:cubicBezTo>
                    <a:pt x="199117" y="223517"/>
                    <a:pt x="208725" y="235876"/>
                    <a:pt x="219506" y="247161"/>
                  </a:cubicBezTo>
                  <a:cubicBezTo>
                    <a:pt x="236275" y="263201"/>
                    <a:pt x="253063" y="279182"/>
                    <a:pt x="267505" y="297432"/>
                  </a:cubicBezTo>
                  <a:cubicBezTo>
                    <a:pt x="278624" y="310070"/>
                    <a:pt x="288788" y="323444"/>
                    <a:pt x="299271" y="336579"/>
                  </a:cubicBezTo>
                  <a:cubicBezTo>
                    <a:pt x="302295" y="340022"/>
                    <a:pt x="305895" y="342967"/>
                    <a:pt x="308521" y="346749"/>
                  </a:cubicBezTo>
                  <a:cubicBezTo>
                    <a:pt x="311485" y="351047"/>
                    <a:pt x="305856" y="356600"/>
                    <a:pt x="301619" y="3532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14239604" y="4328133"/>
              <a:ext cx="349298" cy="338651"/>
            </a:xfrm>
            <a:custGeom>
              <a:rect b="b" l="l" r="r" t="t"/>
              <a:pathLst>
                <a:path extrusionOk="0" h="338651" w="349298">
                  <a:moveTo>
                    <a:pt x="0" y="337218"/>
                  </a:moveTo>
                  <a:cubicBezTo>
                    <a:pt x="139" y="331984"/>
                    <a:pt x="5132" y="328044"/>
                    <a:pt x="7977" y="323964"/>
                  </a:cubicBezTo>
                  <a:cubicBezTo>
                    <a:pt x="20807" y="308739"/>
                    <a:pt x="36402" y="296340"/>
                    <a:pt x="50743" y="282648"/>
                  </a:cubicBezTo>
                  <a:cubicBezTo>
                    <a:pt x="70158" y="263781"/>
                    <a:pt x="87821" y="243183"/>
                    <a:pt x="107415" y="224495"/>
                  </a:cubicBezTo>
                  <a:cubicBezTo>
                    <a:pt x="126232" y="205071"/>
                    <a:pt x="144671" y="185249"/>
                    <a:pt x="164722" y="167079"/>
                  </a:cubicBezTo>
                  <a:cubicBezTo>
                    <a:pt x="203312" y="126838"/>
                    <a:pt x="241842" y="86218"/>
                    <a:pt x="284947" y="50714"/>
                  </a:cubicBezTo>
                  <a:cubicBezTo>
                    <a:pt x="299448" y="37181"/>
                    <a:pt x="313511" y="23170"/>
                    <a:pt x="328430" y="10075"/>
                  </a:cubicBezTo>
                  <a:cubicBezTo>
                    <a:pt x="333761" y="5796"/>
                    <a:pt x="339887" y="-4434"/>
                    <a:pt x="347188" y="2154"/>
                  </a:cubicBezTo>
                  <a:cubicBezTo>
                    <a:pt x="349933" y="4920"/>
                    <a:pt x="350072" y="9756"/>
                    <a:pt x="347188" y="12503"/>
                  </a:cubicBezTo>
                  <a:cubicBezTo>
                    <a:pt x="341678" y="17816"/>
                    <a:pt x="336009" y="22931"/>
                    <a:pt x="330339" y="28086"/>
                  </a:cubicBezTo>
                  <a:cubicBezTo>
                    <a:pt x="317649" y="39171"/>
                    <a:pt x="306072" y="51410"/>
                    <a:pt x="293460" y="62575"/>
                  </a:cubicBezTo>
                  <a:cubicBezTo>
                    <a:pt x="279497" y="74536"/>
                    <a:pt x="265274" y="86218"/>
                    <a:pt x="252126" y="99095"/>
                  </a:cubicBezTo>
                  <a:cubicBezTo>
                    <a:pt x="226187" y="123594"/>
                    <a:pt x="201402" y="149167"/>
                    <a:pt x="176637" y="174841"/>
                  </a:cubicBezTo>
                  <a:cubicBezTo>
                    <a:pt x="150102" y="198583"/>
                    <a:pt x="126093" y="224853"/>
                    <a:pt x="100254" y="249352"/>
                  </a:cubicBezTo>
                  <a:cubicBezTo>
                    <a:pt x="87284" y="261871"/>
                    <a:pt x="75230" y="275304"/>
                    <a:pt x="61942" y="287484"/>
                  </a:cubicBezTo>
                  <a:cubicBezTo>
                    <a:pt x="44537" y="303087"/>
                    <a:pt x="25879" y="317396"/>
                    <a:pt x="9150" y="333517"/>
                  </a:cubicBezTo>
                  <a:cubicBezTo>
                    <a:pt x="6843" y="335348"/>
                    <a:pt x="4635" y="338154"/>
                    <a:pt x="1731" y="338651"/>
                  </a:cubicBezTo>
                  <a:cubicBezTo>
                    <a:pt x="875" y="338651"/>
                    <a:pt x="80" y="338134"/>
                    <a:pt x="0" y="337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14199065" y="4008701"/>
              <a:ext cx="938226" cy="395663"/>
            </a:xfrm>
            <a:custGeom>
              <a:rect b="b" l="l" r="r" t="t"/>
              <a:pathLst>
                <a:path extrusionOk="0" h="395663" w="938226">
                  <a:moveTo>
                    <a:pt x="682440" y="24892"/>
                  </a:moveTo>
                  <a:cubicBezTo>
                    <a:pt x="767696" y="28833"/>
                    <a:pt x="853050" y="19399"/>
                    <a:pt x="938226" y="24355"/>
                  </a:cubicBezTo>
                  <a:cubicBezTo>
                    <a:pt x="919051" y="46824"/>
                    <a:pt x="897886" y="67701"/>
                    <a:pt x="877179" y="88797"/>
                  </a:cubicBezTo>
                  <a:cubicBezTo>
                    <a:pt x="850922" y="118450"/>
                    <a:pt x="821542" y="145098"/>
                    <a:pt x="793614" y="173120"/>
                  </a:cubicBezTo>
                  <a:cubicBezTo>
                    <a:pt x="775792" y="188544"/>
                    <a:pt x="761549" y="206336"/>
                    <a:pt x="745875" y="223969"/>
                  </a:cubicBezTo>
                  <a:cubicBezTo>
                    <a:pt x="729564" y="240189"/>
                    <a:pt x="712397" y="255573"/>
                    <a:pt x="695410" y="271076"/>
                  </a:cubicBezTo>
                  <a:cubicBezTo>
                    <a:pt x="683236" y="281385"/>
                    <a:pt x="670605" y="291137"/>
                    <a:pt x="659207" y="302322"/>
                  </a:cubicBezTo>
                  <a:cubicBezTo>
                    <a:pt x="641643" y="320731"/>
                    <a:pt x="622945" y="337926"/>
                    <a:pt x="602814" y="353489"/>
                  </a:cubicBezTo>
                  <a:cubicBezTo>
                    <a:pt x="592371" y="361728"/>
                    <a:pt x="583639" y="371958"/>
                    <a:pt x="572937" y="379859"/>
                  </a:cubicBezTo>
                  <a:cubicBezTo>
                    <a:pt x="560803" y="387023"/>
                    <a:pt x="547794" y="394208"/>
                    <a:pt x="533552" y="395581"/>
                  </a:cubicBezTo>
                  <a:cubicBezTo>
                    <a:pt x="524859" y="396477"/>
                    <a:pt x="518017" y="389889"/>
                    <a:pt x="510577" y="386347"/>
                  </a:cubicBezTo>
                  <a:cubicBezTo>
                    <a:pt x="492297" y="377052"/>
                    <a:pt x="474892" y="366306"/>
                    <a:pt x="457586" y="355280"/>
                  </a:cubicBezTo>
                  <a:cubicBezTo>
                    <a:pt x="402805" y="325069"/>
                    <a:pt x="349972" y="291953"/>
                    <a:pt x="295688" y="260528"/>
                  </a:cubicBezTo>
                  <a:cubicBezTo>
                    <a:pt x="260858" y="237482"/>
                    <a:pt x="224735" y="216466"/>
                    <a:pt x="189746" y="193619"/>
                  </a:cubicBezTo>
                  <a:cubicBezTo>
                    <a:pt x="165796" y="176065"/>
                    <a:pt x="140136" y="161040"/>
                    <a:pt x="116545" y="142989"/>
                  </a:cubicBezTo>
                  <a:cubicBezTo>
                    <a:pt x="91322" y="123386"/>
                    <a:pt x="64847" y="105255"/>
                    <a:pt x="42727" y="81970"/>
                  </a:cubicBezTo>
                  <a:cubicBezTo>
                    <a:pt x="24725" y="63939"/>
                    <a:pt x="3262" y="43958"/>
                    <a:pt x="0" y="17429"/>
                  </a:cubicBezTo>
                  <a:cubicBezTo>
                    <a:pt x="10443" y="11897"/>
                    <a:pt x="21562" y="9966"/>
                    <a:pt x="33398" y="7160"/>
                  </a:cubicBezTo>
                  <a:cubicBezTo>
                    <a:pt x="44060" y="5011"/>
                    <a:pt x="54403" y="1209"/>
                    <a:pt x="65264" y="55"/>
                  </a:cubicBezTo>
                  <a:cubicBezTo>
                    <a:pt x="93311" y="-303"/>
                    <a:pt x="121359" y="1209"/>
                    <a:pt x="149386" y="1110"/>
                  </a:cubicBezTo>
                  <a:cubicBezTo>
                    <a:pt x="222408" y="4533"/>
                    <a:pt x="295489" y="6941"/>
                    <a:pt x="368472" y="10722"/>
                  </a:cubicBezTo>
                  <a:cubicBezTo>
                    <a:pt x="443423" y="17588"/>
                    <a:pt x="518971" y="15160"/>
                    <a:pt x="594102" y="17449"/>
                  </a:cubicBezTo>
                  <a:cubicBezTo>
                    <a:pt x="623601" y="19539"/>
                    <a:pt x="652901" y="23818"/>
                    <a:pt x="682440" y="2489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14195246" y="4058072"/>
              <a:ext cx="378258" cy="600911"/>
            </a:xfrm>
            <a:custGeom>
              <a:rect b="b" l="l" r="r" t="t"/>
              <a:pathLst>
                <a:path extrusionOk="0" h="600911" w="378258">
                  <a:moveTo>
                    <a:pt x="378258" y="274842"/>
                  </a:moveTo>
                  <a:cubicBezTo>
                    <a:pt x="376349" y="276713"/>
                    <a:pt x="374519" y="278743"/>
                    <a:pt x="372788" y="280136"/>
                  </a:cubicBezTo>
                  <a:cubicBezTo>
                    <a:pt x="357869" y="293231"/>
                    <a:pt x="343786" y="307222"/>
                    <a:pt x="329305" y="320775"/>
                  </a:cubicBezTo>
                  <a:cubicBezTo>
                    <a:pt x="286200" y="356280"/>
                    <a:pt x="247690" y="396899"/>
                    <a:pt x="209080" y="437140"/>
                  </a:cubicBezTo>
                  <a:cubicBezTo>
                    <a:pt x="189010" y="455311"/>
                    <a:pt x="170570" y="475133"/>
                    <a:pt x="151773" y="494557"/>
                  </a:cubicBezTo>
                  <a:cubicBezTo>
                    <a:pt x="132160" y="513244"/>
                    <a:pt x="114516" y="533863"/>
                    <a:pt x="95102" y="552709"/>
                  </a:cubicBezTo>
                  <a:cubicBezTo>
                    <a:pt x="80760" y="566402"/>
                    <a:pt x="65165" y="578800"/>
                    <a:pt x="52335" y="594025"/>
                  </a:cubicBezTo>
                  <a:cubicBezTo>
                    <a:pt x="50743" y="596274"/>
                    <a:pt x="48516" y="598503"/>
                    <a:pt x="46825" y="600911"/>
                  </a:cubicBezTo>
                  <a:cubicBezTo>
                    <a:pt x="45890" y="600434"/>
                    <a:pt x="44975" y="599916"/>
                    <a:pt x="44120" y="599359"/>
                  </a:cubicBezTo>
                  <a:cubicBezTo>
                    <a:pt x="39087" y="577646"/>
                    <a:pt x="38629" y="555257"/>
                    <a:pt x="36501" y="533146"/>
                  </a:cubicBezTo>
                  <a:cubicBezTo>
                    <a:pt x="32821" y="502000"/>
                    <a:pt x="29400" y="470814"/>
                    <a:pt x="26237" y="439608"/>
                  </a:cubicBezTo>
                  <a:cubicBezTo>
                    <a:pt x="22477" y="412403"/>
                    <a:pt x="22418" y="384879"/>
                    <a:pt x="20130" y="357514"/>
                  </a:cubicBezTo>
                  <a:cubicBezTo>
                    <a:pt x="18479" y="339702"/>
                    <a:pt x="15535" y="322049"/>
                    <a:pt x="14382" y="304177"/>
                  </a:cubicBezTo>
                  <a:cubicBezTo>
                    <a:pt x="11557" y="258483"/>
                    <a:pt x="10483" y="212729"/>
                    <a:pt x="8633" y="166995"/>
                  </a:cubicBezTo>
                  <a:cubicBezTo>
                    <a:pt x="3441" y="111509"/>
                    <a:pt x="3063" y="55625"/>
                    <a:pt x="0" y="0"/>
                  </a:cubicBezTo>
                  <a:cubicBezTo>
                    <a:pt x="8374" y="14628"/>
                    <a:pt x="19832" y="27046"/>
                    <a:pt x="31886" y="38689"/>
                  </a:cubicBezTo>
                  <a:cubicBezTo>
                    <a:pt x="57228" y="65676"/>
                    <a:pt x="87622" y="86712"/>
                    <a:pt x="116744" y="109260"/>
                  </a:cubicBezTo>
                  <a:cubicBezTo>
                    <a:pt x="138167" y="124963"/>
                    <a:pt x="160983" y="138675"/>
                    <a:pt x="182406" y="154338"/>
                  </a:cubicBezTo>
                  <a:cubicBezTo>
                    <a:pt x="217574" y="177881"/>
                    <a:pt x="254413" y="198818"/>
                    <a:pt x="289641" y="222242"/>
                  </a:cubicBezTo>
                  <a:cubicBezTo>
                    <a:pt x="307086" y="233865"/>
                    <a:pt x="325943" y="243139"/>
                    <a:pt x="343906" y="253906"/>
                  </a:cubicBezTo>
                  <a:cubicBezTo>
                    <a:pt x="355343" y="260911"/>
                    <a:pt x="366781" y="267896"/>
                    <a:pt x="378258" y="27484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14248714" y="4340795"/>
              <a:ext cx="877855" cy="350396"/>
            </a:xfrm>
            <a:custGeom>
              <a:rect b="b" l="l" r="r" t="t"/>
              <a:pathLst>
                <a:path extrusionOk="0" h="350396" w="877855">
                  <a:moveTo>
                    <a:pt x="877855" y="350011"/>
                  </a:moveTo>
                  <a:cubicBezTo>
                    <a:pt x="872246" y="350906"/>
                    <a:pt x="866219" y="349931"/>
                    <a:pt x="860609" y="350150"/>
                  </a:cubicBezTo>
                  <a:cubicBezTo>
                    <a:pt x="842548" y="349911"/>
                    <a:pt x="824486" y="349513"/>
                    <a:pt x="806425" y="349215"/>
                  </a:cubicBezTo>
                  <a:cubicBezTo>
                    <a:pt x="733820" y="349434"/>
                    <a:pt x="661296" y="345991"/>
                    <a:pt x="588751" y="343364"/>
                  </a:cubicBezTo>
                  <a:cubicBezTo>
                    <a:pt x="548590" y="340458"/>
                    <a:pt x="507812" y="338926"/>
                    <a:pt x="467392" y="337373"/>
                  </a:cubicBezTo>
                  <a:cubicBezTo>
                    <a:pt x="436819" y="335164"/>
                    <a:pt x="406325" y="332657"/>
                    <a:pt x="375672" y="332119"/>
                  </a:cubicBezTo>
                  <a:cubicBezTo>
                    <a:pt x="329305" y="329930"/>
                    <a:pt x="282918" y="324795"/>
                    <a:pt x="236352" y="325771"/>
                  </a:cubicBezTo>
                  <a:cubicBezTo>
                    <a:pt x="183659" y="324437"/>
                    <a:pt x="130966" y="324059"/>
                    <a:pt x="78253" y="323024"/>
                  </a:cubicBezTo>
                  <a:cubicBezTo>
                    <a:pt x="56532" y="321631"/>
                    <a:pt x="22338" y="327940"/>
                    <a:pt x="0" y="320855"/>
                  </a:cubicBezTo>
                  <a:cubicBezTo>
                    <a:pt x="20" y="320855"/>
                    <a:pt x="20" y="320835"/>
                    <a:pt x="40" y="320835"/>
                  </a:cubicBezTo>
                  <a:cubicBezTo>
                    <a:pt x="16749" y="304695"/>
                    <a:pt x="35427" y="290405"/>
                    <a:pt x="52832" y="274802"/>
                  </a:cubicBezTo>
                  <a:cubicBezTo>
                    <a:pt x="66120" y="262623"/>
                    <a:pt x="78174" y="249189"/>
                    <a:pt x="91143" y="236671"/>
                  </a:cubicBezTo>
                  <a:cubicBezTo>
                    <a:pt x="116962" y="212172"/>
                    <a:pt x="141011" y="185902"/>
                    <a:pt x="167527" y="162159"/>
                  </a:cubicBezTo>
                  <a:cubicBezTo>
                    <a:pt x="192292" y="136486"/>
                    <a:pt x="217097" y="110932"/>
                    <a:pt x="243015" y="86413"/>
                  </a:cubicBezTo>
                  <a:cubicBezTo>
                    <a:pt x="256164" y="73537"/>
                    <a:pt x="270386" y="61854"/>
                    <a:pt x="284350" y="49894"/>
                  </a:cubicBezTo>
                  <a:cubicBezTo>
                    <a:pt x="296961" y="38729"/>
                    <a:pt x="308538" y="26489"/>
                    <a:pt x="321229" y="15404"/>
                  </a:cubicBezTo>
                  <a:cubicBezTo>
                    <a:pt x="326819" y="10309"/>
                    <a:pt x="332448" y="5234"/>
                    <a:pt x="337898" y="0"/>
                  </a:cubicBezTo>
                  <a:cubicBezTo>
                    <a:pt x="357492" y="11722"/>
                    <a:pt x="377224" y="23185"/>
                    <a:pt x="397354" y="33992"/>
                  </a:cubicBezTo>
                  <a:cubicBezTo>
                    <a:pt x="422398" y="49296"/>
                    <a:pt x="447362" y="65556"/>
                    <a:pt x="474215" y="77318"/>
                  </a:cubicBezTo>
                  <a:cubicBezTo>
                    <a:pt x="489293" y="80602"/>
                    <a:pt x="504530" y="74114"/>
                    <a:pt x="517857" y="67566"/>
                  </a:cubicBezTo>
                  <a:cubicBezTo>
                    <a:pt x="532279" y="61357"/>
                    <a:pt x="543279" y="50272"/>
                    <a:pt x="554458" y="39624"/>
                  </a:cubicBezTo>
                  <a:cubicBezTo>
                    <a:pt x="563668" y="31465"/>
                    <a:pt x="574449" y="23245"/>
                    <a:pt x="584395" y="14787"/>
                  </a:cubicBezTo>
                  <a:cubicBezTo>
                    <a:pt x="586185" y="16877"/>
                    <a:pt x="588254" y="18807"/>
                    <a:pt x="589746" y="20558"/>
                  </a:cubicBezTo>
                  <a:cubicBezTo>
                    <a:pt x="629728" y="70949"/>
                    <a:pt x="668377" y="122574"/>
                    <a:pt x="711402" y="170498"/>
                  </a:cubicBezTo>
                  <a:cubicBezTo>
                    <a:pt x="736923" y="198858"/>
                    <a:pt x="763598" y="226123"/>
                    <a:pt x="788403" y="255159"/>
                  </a:cubicBezTo>
                  <a:cubicBezTo>
                    <a:pt x="806962" y="272772"/>
                    <a:pt x="825580" y="290246"/>
                    <a:pt x="841732" y="310188"/>
                  </a:cubicBezTo>
                  <a:cubicBezTo>
                    <a:pt x="854025" y="322945"/>
                    <a:pt x="863971" y="338746"/>
                    <a:pt x="877855" y="35001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14844029" y="4036538"/>
              <a:ext cx="320128" cy="648515"/>
            </a:xfrm>
            <a:custGeom>
              <a:rect b="b" l="l" r="r" t="t"/>
              <a:pathLst>
                <a:path extrusionOk="0" h="648515" w="320128">
                  <a:moveTo>
                    <a:pt x="320036" y="348319"/>
                  </a:moveTo>
                  <a:cubicBezTo>
                    <a:pt x="320732" y="422851"/>
                    <a:pt x="317609" y="497383"/>
                    <a:pt x="307723" y="571437"/>
                  </a:cubicBezTo>
                  <a:cubicBezTo>
                    <a:pt x="306171" y="581786"/>
                    <a:pt x="304461" y="592095"/>
                    <a:pt x="302591" y="602364"/>
                  </a:cubicBezTo>
                  <a:cubicBezTo>
                    <a:pt x="299368" y="614405"/>
                    <a:pt x="299408" y="637112"/>
                    <a:pt x="291690" y="648516"/>
                  </a:cubicBezTo>
                  <a:cubicBezTo>
                    <a:pt x="289363" y="645809"/>
                    <a:pt x="286658" y="643421"/>
                    <a:pt x="284290" y="640734"/>
                  </a:cubicBezTo>
                  <a:cubicBezTo>
                    <a:pt x="273808" y="627579"/>
                    <a:pt x="263643" y="614225"/>
                    <a:pt x="252524" y="601588"/>
                  </a:cubicBezTo>
                  <a:cubicBezTo>
                    <a:pt x="238082" y="583358"/>
                    <a:pt x="221294" y="567357"/>
                    <a:pt x="204525" y="551316"/>
                  </a:cubicBezTo>
                  <a:cubicBezTo>
                    <a:pt x="193724" y="540032"/>
                    <a:pt x="184136" y="527693"/>
                    <a:pt x="173713" y="516070"/>
                  </a:cubicBezTo>
                  <a:cubicBezTo>
                    <a:pt x="156606" y="497243"/>
                    <a:pt x="138187" y="478994"/>
                    <a:pt x="121677" y="459490"/>
                  </a:cubicBezTo>
                  <a:cubicBezTo>
                    <a:pt x="78691" y="411388"/>
                    <a:pt x="41355" y="358648"/>
                    <a:pt x="0" y="309252"/>
                  </a:cubicBezTo>
                  <a:cubicBezTo>
                    <a:pt x="14541" y="295600"/>
                    <a:pt x="27769" y="280534"/>
                    <a:pt x="43403" y="268115"/>
                  </a:cubicBezTo>
                  <a:cubicBezTo>
                    <a:pt x="67074" y="248791"/>
                    <a:pt x="89413" y="227854"/>
                    <a:pt x="111254" y="206520"/>
                  </a:cubicBezTo>
                  <a:cubicBezTo>
                    <a:pt x="121120" y="196111"/>
                    <a:pt x="129017" y="185464"/>
                    <a:pt x="139082" y="174916"/>
                  </a:cubicBezTo>
                  <a:cubicBezTo>
                    <a:pt x="152847" y="160547"/>
                    <a:pt x="168323" y="147909"/>
                    <a:pt x="181690" y="133122"/>
                  </a:cubicBezTo>
                  <a:cubicBezTo>
                    <a:pt x="198995" y="115350"/>
                    <a:pt x="217872" y="99130"/>
                    <a:pt x="234363" y="80542"/>
                  </a:cubicBezTo>
                  <a:cubicBezTo>
                    <a:pt x="243592" y="69676"/>
                    <a:pt x="253697" y="59725"/>
                    <a:pt x="263941" y="49854"/>
                  </a:cubicBezTo>
                  <a:cubicBezTo>
                    <a:pt x="280292" y="33733"/>
                    <a:pt x="294236" y="16538"/>
                    <a:pt x="310309" y="0"/>
                  </a:cubicBezTo>
                  <a:cubicBezTo>
                    <a:pt x="311204" y="378"/>
                    <a:pt x="312099" y="776"/>
                    <a:pt x="312914" y="1333"/>
                  </a:cubicBezTo>
                  <a:cubicBezTo>
                    <a:pt x="312875" y="34629"/>
                    <a:pt x="315699" y="67845"/>
                    <a:pt x="319220" y="100921"/>
                  </a:cubicBezTo>
                  <a:cubicBezTo>
                    <a:pt x="320274" y="183354"/>
                    <a:pt x="319280" y="265847"/>
                    <a:pt x="320036" y="34831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4" name="Google Shape;1534;p35"/>
          <p:cNvSpPr/>
          <p:nvPr/>
        </p:nvSpPr>
        <p:spPr>
          <a:xfrm>
            <a:off x="8926103" y="8811529"/>
            <a:ext cx="845580" cy="841218"/>
          </a:xfrm>
          <a:custGeom>
            <a:rect b="b" l="l" r="r" t="t"/>
            <a:pathLst>
              <a:path extrusionOk="0" h="841218" w="845580">
                <a:moveTo>
                  <a:pt x="844817" y="404304"/>
                </a:moveTo>
                <a:cubicBezTo>
                  <a:pt x="844327" y="403813"/>
                  <a:pt x="843786" y="403542"/>
                  <a:pt x="843227" y="403441"/>
                </a:cubicBezTo>
                <a:cubicBezTo>
                  <a:pt x="843380" y="403018"/>
                  <a:pt x="843498" y="402544"/>
                  <a:pt x="843515" y="402036"/>
                </a:cubicBezTo>
                <a:cubicBezTo>
                  <a:pt x="843650" y="400429"/>
                  <a:pt x="843278" y="398872"/>
                  <a:pt x="842957" y="397315"/>
                </a:cubicBezTo>
                <a:cubicBezTo>
                  <a:pt x="840166" y="386181"/>
                  <a:pt x="837765" y="374709"/>
                  <a:pt x="834501" y="363490"/>
                </a:cubicBezTo>
                <a:cubicBezTo>
                  <a:pt x="830189" y="351510"/>
                  <a:pt x="825622" y="339598"/>
                  <a:pt x="821716" y="327482"/>
                </a:cubicBezTo>
                <a:cubicBezTo>
                  <a:pt x="820735" y="324707"/>
                  <a:pt x="820701" y="321459"/>
                  <a:pt x="819466" y="318802"/>
                </a:cubicBezTo>
                <a:cubicBezTo>
                  <a:pt x="819433" y="317381"/>
                  <a:pt x="818841" y="315976"/>
                  <a:pt x="817742" y="315045"/>
                </a:cubicBezTo>
                <a:cubicBezTo>
                  <a:pt x="814494" y="312693"/>
                  <a:pt x="810097" y="314352"/>
                  <a:pt x="806360" y="314199"/>
                </a:cubicBezTo>
                <a:cubicBezTo>
                  <a:pt x="794268" y="314809"/>
                  <a:pt x="782142" y="315232"/>
                  <a:pt x="770050" y="315570"/>
                </a:cubicBezTo>
                <a:cubicBezTo>
                  <a:pt x="751059" y="315468"/>
                  <a:pt x="731644" y="314842"/>
                  <a:pt x="713058" y="319631"/>
                </a:cubicBezTo>
                <a:cubicBezTo>
                  <a:pt x="714242" y="315282"/>
                  <a:pt x="710707" y="308379"/>
                  <a:pt x="710132" y="304402"/>
                </a:cubicBezTo>
                <a:cubicBezTo>
                  <a:pt x="706665" y="291627"/>
                  <a:pt x="700476" y="279156"/>
                  <a:pt x="693576" y="267802"/>
                </a:cubicBezTo>
                <a:cubicBezTo>
                  <a:pt x="691056" y="264147"/>
                  <a:pt x="689060" y="259748"/>
                  <a:pt x="686168" y="256296"/>
                </a:cubicBezTo>
                <a:cubicBezTo>
                  <a:pt x="687673" y="255568"/>
                  <a:pt x="688908" y="254164"/>
                  <a:pt x="689551" y="252539"/>
                </a:cubicBezTo>
                <a:cubicBezTo>
                  <a:pt x="693407" y="246380"/>
                  <a:pt x="698193" y="240847"/>
                  <a:pt x="701879" y="234569"/>
                </a:cubicBezTo>
                <a:cubicBezTo>
                  <a:pt x="711773" y="218917"/>
                  <a:pt x="721598" y="203215"/>
                  <a:pt x="731204" y="187393"/>
                </a:cubicBezTo>
                <a:cubicBezTo>
                  <a:pt x="738223" y="177055"/>
                  <a:pt x="745444" y="166784"/>
                  <a:pt x="751329" y="155734"/>
                </a:cubicBezTo>
                <a:cubicBezTo>
                  <a:pt x="753240" y="152316"/>
                  <a:pt x="754086" y="147308"/>
                  <a:pt x="750433" y="144769"/>
                </a:cubicBezTo>
                <a:cubicBezTo>
                  <a:pt x="742856" y="138407"/>
                  <a:pt x="735635" y="131639"/>
                  <a:pt x="728042" y="125310"/>
                </a:cubicBezTo>
                <a:cubicBezTo>
                  <a:pt x="718554" y="117391"/>
                  <a:pt x="708796" y="109827"/>
                  <a:pt x="698581" y="102856"/>
                </a:cubicBezTo>
                <a:cubicBezTo>
                  <a:pt x="692155" y="99184"/>
                  <a:pt x="686168" y="90622"/>
                  <a:pt x="678000" y="92653"/>
                </a:cubicBezTo>
                <a:cubicBezTo>
                  <a:pt x="665012" y="98964"/>
                  <a:pt x="654476" y="109049"/>
                  <a:pt x="642215" y="116528"/>
                </a:cubicBezTo>
                <a:cubicBezTo>
                  <a:pt x="628787" y="124583"/>
                  <a:pt x="616306" y="134041"/>
                  <a:pt x="603944" y="143619"/>
                </a:cubicBezTo>
                <a:cubicBezTo>
                  <a:pt x="600477" y="146732"/>
                  <a:pt x="596401" y="149710"/>
                  <a:pt x="593120" y="153179"/>
                </a:cubicBezTo>
                <a:cubicBezTo>
                  <a:pt x="581299" y="145108"/>
                  <a:pt x="568074" y="139930"/>
                  <a:pt x="554561" y="135277"/>
                </a:cubicBezTo>
                <a:cubicBezTo>
                  <a:pt x="541167" y="129591"/>
                  <a:pt x="526826" y="126241"/>
                  <a:pt x="512282" y="125429"/>
                </a:cubicBezTo>
                <a:cubicBezTo>
                  <a:pt x="510828" y="125243"/>
                  <a:pt x="509306" y="125293"/>
                  <a:pt x="507936" y="125479"/>
                </a:cubicBezTo>
                <a:cubicBezTo>
                  <a:pt x="508426" y="123787"/>
                  <a:pt x="508156" y="121791"/>
                  <a:pt x="507378" y="120132"/>
                </a:cubicBezTo>
                <a:cubicBezTo>
                  <a:pt x="504807" y="111875"/>
                  <a:pt x="503522" y="103127"/>
                  <a:pt x="501391" y="94734"/>
                </a:cubicBezTo>
                <a:cubicBezTo>
                  <a:pt x="500038" y="88913"/>
                  <a:pt x="499023" y="82991"/>
                  <a:pt x="497095" y="77322"/>
                </a:cubicBezTo>
                <a:cubicBezTo>
                  <a:pt x="494728" y="68202"/>
                  <a:pt x="493899" y="58709"/>
                  <a:pt x="491041" y="49690"/>
                </a:cubicBezTo>
                <a:cubicBezTo>
                  <a:pt x="488064" y="37744"/>
                  <a:pt x="486407" y="25476"/>
                  <a:pt x="481672" y="14004"/>
                </a:cubicBezTo>
                <a:cubicBezTo>
                  <a:pt x="478577" y="5306"/>
                  <a:pt x="475465" y="-2731"/>
                  <a:pt x="464608" y="890"/>
                </a:cubicBezTo>
                <a:cubicBezTo>
                  <a:pt x="454021" y="1533"/>
                  <a:pt x="443502" y="2988"/>
                  <a:pt x="432915" y="3479"/>
                </a:cubicBezTo>
                <a:cubicBezTo>
                  <a:pt x="415462" y="3800"/>
                  <a:pt x="396623" y="2921"/>
                  <a:pt x="380743" y="11246"/>
                </a:cubicBezTo>
                <a:cubicBezTo>
                  <a:pt x="379187" y="12244"/>
                  <a:pt x="378257" y="13936"/>
                  <a:pt x="377901" y="15730"/>
                </a:cubicBezTo>
                <a:cubicBezTo>
                  <a:pt x="376650" y="20383"/>
                  <a:pt x="375449" y="25053"/>
                  <a:pt x="374468" y="29757"/>
                </a:cubicBezTo>
                <a:cubicBezTo>
                  <a:pt x="372118" y="42093"/>
                  <a:pt x="369987" y="54462"/>
                  <a:pt x="366926" y="66645"/>
                </a:cubicBezTo>
                <a:cubicBezTo>
                  <a:pt x="364186" y="78980"/>
                  <a:pt x="362732" y="91553"/>
                  <a:pt x="360178" y="103922"/>
                </a:cubicBezTo>
                <a:cubicBezTo>
                  <a:pt x="358521" y="113449"/>
                  <a:pt x="355950" y="122975"/>
                  <a:pt x="355037" y="132620"/>
                </a:cubicBezTo>
                <a:cubicBezTo>
                  <a:pt x="353954" y="131994"/>
                  <a:pt x="352669" y="131740"/>
                  <a:pt x="351401" y="132028"/>
                </a:cubicBezTo>
                <a:cubicBezTo>
                  <a:pt x="340239" y="134871"/>
                  <a:pt x="329060" y="137815"/>
                  <a:pt x="318017" y="141064"/>
                </a:cubicBezTo>
                <a:cubicBezTo>
                  <a:pt x="300243" y="146834"/>
                  <a:pt x="283889" y="155836"/>
                  <a:pt x="268652" y="166564"/>
                </a:cubicBezTo>
                <a:cubicBezTo>
                  <a:pt x="263544" y="169829"/>
                  <a:pt x="257541" y="172587"/>
                  <a:pt x="253414" y="177122"/>
                </a:cubicBezTo>
                <a:cubicBezTo>
                  <a:pt x="252907" y="176632"/>
                  <a:pt x="252247" y="176209"/>
                  <a:pt x="251469" y="175870"/>
                </a:cubicBezTo>
                <a:cubicBezTo>
                  <a:pt x="239919" y="169288"/>
                  <a:pt x="231074" y="159220"/>
                  <a:pt x="220673" y="151115"/>
                </a:cubicBezTo>
                <a:cubicBezTo>
                  <a:pt x="210746" y="143602"/>
                  <a:pt x="201073" y="136038"/>
                  <a:pt x="190909" y="128779"/>
                </a:cubicBezTo>
                <a:cubicBezTo>
                  <a:pt x="177903" y="121317"/>
                  <a:pt x="167198" y="110589"/>
                  <a:pt x="154362" y="102958"/>
                </a:cubicBezTo>
                <a:cubicBezTo>
                  <a:pt x="153770" y="102636"/>
                  <a:pt x="153060" y="102315"/>
                  <a:pt x="152316" y="102044"/>
                </a:cubicBezTo>
                <a:cubicBezTo>
                  <a:pt x="150828" y="100859"/>
                  <a:pt x="149255" y="99827"/>
                  <a:pt x="147412" y="99810"/>
                </a:cubicBezTo>
                <a:cubicBezTo>
                  <a:pt x="146211" y="99489"/>
                  <a:pt x="144841" y="98203"/>
                  <a:pt x="143606" y="98524"/>
                </a:cubicBezTo>
                <a:cubicBezTo>
                  <a:pt x="142778" y="98118"/>
                  <a:pt x="141831" y="97983"/>
                  <a:pt x="140799" y="98237"/>
                </a:cubicBezTo>
                <a:cubicBezTo>
                  <a:pt x="127997" y="104650"/>
                  <a:pt x="114907" y="112873"/>
                  <a:pt x="104760" y="123314"/>
                </a:cubicBezTo>
                <a:cubicBezTo>
                  <a:pt x="97894" y="130979"/>
                  <a:pt x="76044" y="145142"/>
                  <a:pt x="79443" y="156276"/>
                </a:cubicBezTo>
                <a:cubicBezTo>
                  <a:pt x="86563" y="172892"/>
                  <a:pt x="96135" y="188409"/>
                  <a:pt x="105031" y="204145"/>
                </a:cubicBezTo>
                <a:cubicBezTo>
                  <a:pt x="111322" y="215127"/>
                  <a:pt x="120437" y="223994"/>
                  <a:pt x="128369" y="233740"/>
                </a:cubicBezTo>
                <a:cubicBezTo>
                  <a:pt x="137095" y="245720"/>
                  <a:pt x="145501" y="258039"/>
                  <a:pt x="152840" y="270932"/>
                </a:cubicBezTo>
                <a:cubicBezTo>
                  <a:pt x="153618" y="272151"/>
                  <a:pt x="154295" y="273691"/>
                  <a:pt x="155191" y="274977"/>
                </a:cubicBezTo>
                <a:cubicBezTo>
                  <a:pt x="154937" y="275230"/>
                  <a:pt x="154701" y="275518"/>
                  <a:pt x="154498" y="275839"/>
                </a:cubicBezTo>
                <a:cubicBezTo>
                  <a:pt x="150760" y="281999"/>
                  <a:pt x="147344" y="288344"/>
                  <a:pt x="143793" y="294622"/>
                </a:cubicBezTo>
                <a:cubicBezTo>
                  <a:pt x="134576" y="309512"/>
                  <a:pt x="127540" y="325113"/>
                  <a:pt x="123837" y="342322"/>
                </a:cubicBezTo>
                <a:cubicBezTo>
                  <a:pt x="122162" y="347585"/>
                  <a:pt x="120184" y="353473"/>
                  <a:pt x="120759" y="359040"/>
                </a:cubicBezTo>
                <a:cubicBezTo>
                  <a:pt x="117106" y="358312"/>
                  <a:pt x="112844" y="360191"/>
                  <a:pt x="109123" y="360208"/>
                </a:cubicBezTo>
                <a:cubicBezTo>
                  <a:pt x="93514" y="362780"/>
                  <a:pt x="77702" y="363981"/>
                  <a:pt x="62024" y="366181"/>
                </a:cubicBezTo>
                <a:cubicBezTo>
                  <a:pt x="49645" y="367162"/>
                  <a:pt x="37249" y="367822"/>
                  <a:pt x="25038" y="370377"/>
                </a:cubicBezTo>
                <a:cubicBezTo>
                  <a:pt x="22941" y="370936"/>
                  <a:pt x="16955" y="371528"/>
                  <a:pt x="12777" y="372881"/>
                </a:cubicBezTo>
                <a:cubicBezTo>
                  <a:pt x="10072" y="371562"/>
                  <a:pt x="6182" y="373575"/>
                  <a:pt x="5590" y="376841"/>
                </a:cubicBezTo>
                <a:cubicBezTo>
                  <a:pt x="1227" y="400344"/>
                  <a:pt x="-2697" y="424761"/>
                  <a:pt x="2427" y="448485"/>
                </a:cubicBezTo>
                <a:cubicBezTo>
                  <a:pt x="3341" y="452935"/>
                  <a:pt x="3797" y="457622"/>
                  <a:pt x="5810" y="461751"/>
                </a:cubicBezTo>
                <a:cubicBezTo>
                  <a:pt x="6114" y="462326"/>
                  <a:pt x="6486" y="462969"/>
                  <a:pt x="6926" y="463510"/>
                </a:cubicBezTo>
                <a:cubicBezTo>
                  <a:pt x="7366" y="464932"/>
                  <a:pt x="7991" y="466268"/>
                  <a:pt x="9175" y="467199"/>
                </a:cubicBezTo>
                <a:cubicBezTo>
                  <a:pt x="9226" y="467233"/>
                  <a:pt x="9294" y="467267"/>
                  <a:pt x="9361" y="467301"/>
                </a:cubicBezTo>
                <a:cubicBezTo>
                  <a:pt x="9564" y="467808"/>
                  <a:pt x="9852" y="468299"/>
                  <a:pt x="10258" y="468739"/>
                </a:cubicBezTo>
                <a:cubicBezTo>
                  <a:pt x="13437" y="471802"/>
                  <a:pt x="18595" y="470769"/>
                  <a:pt x="22569" y="472309"/>
                </a:cubicBezTo>
                <a:cubicBezTo>
                  <a:pt x="35760" y="475389"/>
                  <a:pt x="48613" y="478249"/>
                  <a:pt x="61551" y="482580"/>
                </a:cubicBezTo>
                <a:cubicBezTo>
                  <a:pt x="75317" y="486929"/>
                  <a:pt x="89607" y="489535"/>
                  <a:pt x="103729" y="492479"/>
                </a:cubicBezTo>
                <a:cubicBezTo>
                  <a:pt x="108650" y="492902"/>
                  <a:pt x="113199" y="494510"/>
                  <a:pt x="117732" y="496168"/>
                </a:cubicBezTo>
                <a:cubicBezTo>
                  <a:pt x="117732" y="496388"/>
                  <a:pt x="117715" y="496625"/>
                  <a:pt x="117748" y="496845"/>
                </a:cubicBezTo>
                <a:cubicBezTo>
                  <a:pt x="120319" y="511617"/>
                  <a:pt x="125849" y="525932"/>
                  <a:pt x="130787" y="540213"/>
                </a:cubicBezTo>
                <a:cubicBezTo>
                  <a:pt x="132952" y="546119"/>
                  <a:pt x="135692" y="551804"/>
                  <a:pt x="138381" y="557490"/>
                </a:cubicBezTo>
                <a:cubicBezTo>
                  <a:pt x="139023" y="558657"/>
                  <a:pt x="139615" y="559926"/>
                  <a:pt x="140275" y="561162"/>
                </a:cubicBezTo>
                <a:cubicBezTo>
                  <a:pt x="127794" y="568996"/>
                  <a:pt x="115939" y="577998"/>
                  <a:pt x="103441" y="585849"/>
                </a:cubicBezTo>
                <a:cubicBezTo>
                  <a:pt x="89861" y="593498"/>
                  <a:pt x="78547" y="604344"/>
                  <a:pt x="65068" y="612263"/>
                </a:cubicBezTo>
                <a:cubicBezTo>
                  <a:pt x="58574" y="616629"/>
                  <a:pt x="52097" y="621045"/>
                  <a:pt x="46009" y="625952"/>
                </a:cubicBezTo>
                <a:cubicBezTo>
                  <a:pt x="44690" y="626849"/>
                  <a:pt x="43557" y="628270"/>
                  <a:pt x="43269" y="629607"/>
                </a:cubicBezTo>
                <a:cubicBezTo>
                  <a:pt x="43049" y="629692"/>
                  <a:pt x="42846" y="629759"/>
                  <a:pt x="42644" y="629861"/>
                </a:cubicBezTo>
                <a:cubicBezTo>
                  <a:pt x="37232" y="632890"/>
                  <a:pt x="41477" y="638727"/>
                  <a:pt x="43472" y="642602"/>
                </a:cubicBezTo>
                <a:cubicBezTo>
                  <a:pt x="46330" y="648017"/>
                  <a:pt x="49138" y="653449"/>
                  <a:pt x="51708" y="659016"/>
                </a:cubicBezTo>
                <a:cubicBezTo>
                  <a:pt x="56494" y="671893"/>
                  <a:pt x="66016" y="681758"/>
                  <a:pt x="74860" y="691944"/>
                </a:cubicBezTo>
                <a:cubicBezTo>
                  <a:pt x="79190" y="698289"/>
                  <a:pt x="84145" y="704262"/>
                  <a:pt x="89861" y="709390"/>
                </a:cubicBezTo>
                <a:cubicBezTo>
                  <a:pt x="90182" y="709965"/>
                  <a:pt x="90504" y="710506"/>
                  <a:pt x="90724" y="710946"/>
                </a:cubicBezTo>
                <a:cubicBezTo>
                  <a:pt x="92635" y="713924"/>
                  <a:pt x="94190" y="717529"/>
                  <a:pt x="97015" y="719711"/>
                </a:cubicBezTo>
                <a:cubicBezTo>
                  <a:pt x="97336" y="719897"/>
                  <a:pt x="97691" y="719965"/>
                  <a:pt x="98029" y="719948"/>
                </a:cubicBezTo>
                <a:cubicBezTo>
                  <a:pt x="98131" y="720168"/>
                  <a:pt x="98266" y="720388"/>
                  <a:pt x="98401" y="720608"/>
                </a:cubicBezTo>
                <a:cubicBezTo>
                  <a:pt x="103154" y="726970"/>
                  <a:pt x="112404" y="716581"/>
                  <a:pt x="117613" y="714381"/>
                </a:cubicBezTo>
                <a:cubicBezTo>
                  <a:pt x="129367" y="708205"/>
                  <a:pt x="140359" y="701115"/>
                  <a:pt x="151775" y="694347"/>
                </a:cubicBezTo>
                <a:cubicBezTo>
                  <a:pt x="171781" y="682401"/>
                  <a:pt x="190824" y="668847"/>
                  <a:pt x="209004" y="654278"/>
                </a:cubicBezTo>
                <a:cubicBezTo>
                  <a:pt x="210306" y="656681"/>
                  <a:pt x="213232" y="658779"/>
                  <a:pt x="215042" y="660674"/>
                </a:cubicBezTo>
                <a:cubicBezTo>
                  <a:pt x="222364" y="668678"/>
                  <a:pt x="229349" y="677764"/>
                  <a:pt x="238803" y="683619"/>
                </a:cubicBezTo>
                <a:cubicBezTo>
                  <a:pt x="252011" y="693331"/>
                  <a:pt x="265472" y="702621"/>
                  <a:pt x="280000" y="710320"/>
                </a:cubicBezTo>
                <a:cubicBezTo>
                  <a:pt x="280338" y="710506"/>
                  <a:pt x="280710" y="710642"/>
                  <a:pt x="281065" y="710743"/>
                </a:cubicBezTo>
                <a:cubicBezTo>
                  <a:pt x="279594" y="718087"/>
                  <a:pt x="279560" y="725803"/>
                  <a:pt x="278275" y="733164"/>
                </a:cubicBezTo>
                <a:cubicBezTo>
                  <a:pt x="274858" y="756498"/>
                  <a:pt x="272102" y="779679"/>
                  <a:pt x="269734" y="803284"/>
                </a:cubicBezTo>
                <a:cubicBezTo>
                  <a:pt x="265066" y="819494"/>
                  <a:pt x="285682" y="823200"/>
                  <a:pt x="296962" y="827109"/>
                </a:cubicBezTo>
                <a:cubicBezTo>
                  <a:pt x="318998" y="835130"/>
                  <a:pt x="342471" y="838920"/>
                  <a:pt x="365759" y="841170"/>
                </a:cubicBezTo>
                <a:cubicBezTo>
                  <a:pt x="368938" y="841593"/>
                  <a:pt x="371543" y="839191"/>
                  <a:pt x="372253" y="836229"/>
                </a:cubicBezTo>
                <a:cubicBezTo>
                  <a:pt x="372287" y="836145"/>
                  <a:pt x="372287" y="836060"/>
                  <a:pt x="372321" y="835976"/>
                </a:cubicBezTo>
                <a:cubicBezTo>
                  <a:pt x="376684" y="833877"/>
                  <a:pt x="377242" y="825569"/>
                  <a:pt x="378307" y="821204"/>
                </a:cubicBezTo>
                <a:cubicBezTo>
                  <a:pt x="379271" y="814469"/>
                  <a:pt x="380607" y="807802"/>
                  <a:pt x="382180" y="801186"/>
                </a:cubicBezTo>
                <a:cubicBezTo>
                  <a:pt x="385782" y="786380"/>
                  <a:pt x="387778" y="771287"/>
                  <a:pt x="390636" y="756328"/>
                </a:cubicBezTo>
                <a:cubicBezTo>
                  <a:pt x="391414" y="750677"/>
                  <a:pt x="393511" y="744721"/>
                  <a:pt x="392818" y="739018"/>
                </a:cubicBezTo>
                <a:cubicBezTo>
                  <a:pt x="392902" y="738883"/>
                  <a:pt x="392987" y="738747"/>
                  <a:pt x="393054" y="738612"/>
                </a:cubicBezTo>
                <a:cubicBezTo>
                  <a:pt x="395726" y="740270"/>
                  <a:pt x="399143" y="740287"/>
                  <a:pt x="402170" y="740930"/>
                </a:cubicBezTo>
                <a:cubicBezTo>
                  <a:pt x="405721" y="741523"/>
                  <a:pt x="409307" y="741692"/>
                  <a:pt x="412875" y="741793"/>
                </a:cubicBezTo>
                <a:cubicBezTo>
                  <a:pt x="413298" y="741929"/>
                  <a:pt x="413737" y="742030"/>
                  <a:pt x="414194" y="742081"/>
                </a:cubicBezTo>
                <a:cubicBezTo>
                  <a:pt x="418456" y="742436"/>
                  <a:pt x="422734" y="742470"/>
                  <a:pt x="427013" y="742656"/>
                </a:cubicBezTo>
                <a:cubicBezTo>
                  <a:pt x="440475" y="743248"/>
                  <a:pt x="453953" y="742132"/>
                  <a:pt x="467111" y="739018"/>
                </a:cubicBezTo>
                <a:cubicBezTo>
                  <a:pt x="469174" y="738392"/>
                  <a:pt x="471575" y="738409"/>
                  <a:pt x="473740" y="737918"/>
                </a:cubicBezTo>
                <a:cubicBezTo>
                  <a:pt x="476328" y="743418"/>
                  <a:pt x="478154" y="749306"/>
                  <a:pt x="480065" y="755110"/>
                </a:cubicBezTo>
                <a:cubicBezTo>
                  <a:pt x="484936" y="771946"/>
                  <a:pt x="491497" y="788140"/>
                  <a:pt x="498939" y="803978"/>
                </a:cubicBezTo>
                <a:cubicBezTo>
                  <a:pt x="502659" y="810882"/>
                  <a:pt x="507039" y="831458"/>
                  <a:pt x="515935" y="832304"/>
                </a:cubicBezTo>
                <a:cubicBezTo>
                  <a:pt x="537954" y="831610"/>
                  <a:pt x="560447" y="830256"/>
                  <a:pt x="580115" y="819325"/>
                </a:cubicBezTo>
                <a:cubicBezTo>
                  <a:pt x="588351" y="815535"/>
                  <a:pt x="598633" y="812641"/>
                  <a:pt x="603504" y="804401"/>
                </a:cubicBezTo>
                <a:cubicBezTo>
                  <a:pt x="605787" y="799832"/>
                  <a:pt x="604637" y="794468"/>
                  <a:pt x="603910" y="789646"/>
                </a:cubicBezTo>
                <a:cubicBezTo>
                  <a:pt x="603047" y="782488"/>
                  <a:pt x="601779" y="775026"/>
                  <a:pt x="600612" y="767835"/>
                </a:cubicBezTo>
                <a:cubicBezTo>
                  <a:pt x="598396" y="747225"/>
                  <a:pt x="594963" y="726818"/>
                  <a:pt x="592021" y="706310"/>
                </a:cubicBezTo>
                <a:cubicBezTo>
                  <a:pt x="598599" y="704753"/>
                  <a:pt x="604992" y="701640"/>
                  <a:pt x="611030" y="698611"/>
                </a:cubicBezTo>
                <a:cubicBezTo>
                  <a:pt x="618910" y="694584"/>
                  <a:pt x="627079" y="691064"/>
                  <a:pt x="634097" y="685582"/>
                </a:cubicBezTo>
                <a:cubicBezTo>
                  <a:pt x="641217" y="679981"/>
                  <a:pt x="649994" y="675463"/>
                  <a:pt x="655930" y="668542"/>
                </a:cubicBezTo>
                <a:cubicBezTo>
                  <a:pt x="656065" y="668644"/>
                  <a:pt x="656184" y="668762"/>
                  <a:pt x="656336" y="668864"/>
                </a:cubicBezTo>
                <a:cubicBezTo>
                  <a:pt x="664707" y="674769"/>
                  <a:pt x="674093" y="678898"/>
                  <a:pt x="683124" y="683636"/>
                </a:cubicBezTo>
                <a:cubicBezTo>
                  <a:pt x="692848" y="689355"/>
                  <a:pt x="703114" y="694178"/>
                  <a:pt x="713819" y="697765"/>
                </a:cubicBezTo>
                <a:cubicBezTo>
                  <a:pt x="718368" y="699525"/>
                  <a:pt x="722968" y="701454"/>
                  <a:pt x="727940" y="701369"/>
                </a:cubicBezTo>
                <a:cubicBezTo>
                  <a:pt x="737022" y="702063"/>
                  <a:pt x="741453" y="691978"/>
                  <a:pt x="747981" y="687308"/>
                </a:cubicBezTo>
                <a:cubicBezTo>
                  <a:pt x="764368" y="672942"/>
                  <a:pt x="776443" y="654684"/>
                  <a:pt x="787283" y="635969"/>
                </a:cubicBezTo>
                <a:cubicBezTo>
                  <a:pt x="790733" y="628186"/>
                  <a:pt x="804398" y="617830"/>
                  <a:pt x="793879" y="610385"/>
                </a:cubicBezTo>
                <a:cubicBezTo>
                  <a:pt x="780350" y="599589"/>
                  <a:pt x="769222" y="586205"/>
                  <a:pt x="756859" y="574055"/>
                </a:cubicBezTo>
                <a:cubicBezTo>
                  <a:pt x="746848" y="563395"/>
                  <a:pt x="734840" y="554935"/>
                  <a:pt x="724659" y="544460"/>
                </a:cubicBezTo>
                <a:cubicBezTo>
                  <a:pt x="724507" y="544308"/>
                  <a:pt x="724321" y="544122"/>
                  <a:pt x="724135" y="543936"/>
                </a:cubicBezTo>
                <a:cubicBezTo>
                  <a:pt x="724558" y="542904"/>
                  <a:pt x="724575" y="541635"/>
                  <a:pt x="724186" y="540636"/>
                </a:cubicBezTo>
                <a:cubicBezTo>
                  <a:pt x="725995" y="537049"/>
                  <a:pt x="726232" y="531364"/>
                  <a:pt x="727416" y="528216"/>
                </a:cubicBezTo>
                <a:cubicBezTo>
                  <a:pt x="732219" y="506794"/>
                  <a:pt x="731915" y="484256"/>
                  <a:pt x="738037" y="463189"/>
                </a:cubicBezTo>
                <a:cubicBezTo>
                  <a:pt x="758500" y="453848"/>
                  <a:pt x="779250" y="445083"/>
                  <a:pt x="799122" y="434457"/>
                </a:cubicBezTo>
                <a:cubicBezTo>
                  <a:pt x="814630" y="426403"/>
                  <a:pt x="830442" y="418890"/>
                  <a:pt x="844580" y="408500"/>
                </a:cubicBezTo>
                <a:cubicBezTo>
                  <a:pt x="845781" y="407485"/>
                  <a:pt x="845950" y="405437"/>
                  <a:pt x="844817" y="404304"/>
                </a:cubicBezTo>
                <a:close/>
                <a:moveTo>
                  <a:pt x="487067" y="444779"/>
                </a:moveTo>
                <a:cubicBezTo>
                  <a:pt x="486999" y="451716"/>
                  <a:pt x="488183" y="458840"/>
                  <a:pt x="486796" y="465676"/>
                </a:cubicBezTo>
                <a:cubicBezTo>
                  <a:pt x="464625" y="474188"/>
                  <a:pt x="445430" y="488232"/>
                  <a:pt x="425187" y="500330"/>
                </a:cubicBezTo>
                <a:cubicBezTo>
                  <a:pt x="425170" y="500330"/>
                  <a:pt x="425170" y="500330"/>
                  <a:pt x="425170" y="500330"/>
                </a:cubicBezTo>
                <a:cubicBezTo>
                  <a:pt x="410930" y="491159"/>
                  <a:pt x="396098" y="482936"/>
                  <a:pt x="381639" y="474137"/>
                </a:cubicBezTo>
                <a:cubicBezTo>
                  <a:pt x="377885" y="471869"/>
                  <a:pt x="373758" y="470093"/>
                  <a:pt x="370528" y="467081"/>
                </a:cubicBezTo>
                <a:cubicBezTo>
                  <a:pt x="371272" y="444051"/>
                  <a:pt x="369987" y="419736"/>
                  <a:pt x="377039" y="397603"/>
                </a:cubicBezTo>
                <a:cubicBezTo>
                  <a:pt x="385444" y="390615"/>
                  <a:pt x="395016" y="385318"/>
                  <a:pt x="403354" y="378042"/>
                </a:cubicBezTo>
                <a:cubicBezTo>
                  <a:pt x="412570" y="370885"/>
                  <a:pt x="422937" y="364810"/>
                  <a:pt x="430193" y="355470"/>
                </a:cubicBezTo>
                <a:cubicBezTo>
                  <a:pt x="443756" y="365081"/>
                  <a:pt x="455577" y="377450"/>
                  <a:pt x="469986" y="386097"/>
                </a:cubicBezTo>
                <a:cubicBezTo>
                  <a:pt x="475584" y="389887"/>
                  <a:pt x="482162" y="392256"/>
                  <a:pt x="487286" y="396689"/>
                </a:cubicBezTo>
                <a:cubicBezTo>
                  <a:pt x="486847" y="412713"/>
                  <a:pt x="486931" y="428755"/>
                  <a:pt x="487067" y="4447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5" name="Google Shape;1535;p35"/>
          <p:cNvGrpSpPr/>
          <p:nvPr/>
        </p:nvGrpSpPr>
        <p:grpSpPr>
          <a:xfrm>
            <a:off x="8926103" y="8811529"/>
            <a:ext cx="845582" cy="841219"/>
            <a:chOff x="8926103" y="8811529"/>
            <a:chExt cx="845582" cy="841219"/>
          </a:xfrm>
        </p:grpSpPr>
        <p:sp>
          <p:nvSpPr>
            <p:cNvPr id="1536" name="Google Shape;1536;p35"/>
            <p:cNvSpPr/>
            <p:nvPr/>
          </p:nvSpPr>
          <p:spPr>
            <a:xfrm>
              <a:off x="9200095" y="9101288"/>
              <a:ext cx="298882" cy="286371"/>
            </a:xfrm>
            <a:custGeom>
              <a:rect b="b" l="l" r="r" t="t"/>
              <a:pathLst>
                <a:path extrusionOk="0" h="286371" w="298882">
                  <a:moveTo>
                    <a:pt x="138562" y="286361"/>
                  </a:moveTo>
                  <a:cubicBezTo>
                    <a:pt x="127620" y="286463"/>
                    <a:pt x="117016" y="283704"/>
                    <a:pt x="106463" y="281200"/>
                  </a:cubicBezTo>
                  <a:cubicBezTo>
                    <a:pt x="94541" y="279339"/>
                    <a:pt x="82905" y="275599"/>
                    <a:pt x="72792" y="268865"/>
                  </a:cubicBezTo>
                  <a:cubicBezTo>
                    <a:pt x="60244" y="260269"/>
                    <a:pt x="46444" y="252434"/>
                    <a:pt x="36855" y="240437"/>
                  </a:cubicBezTo>
                  <a:cubicBezTo>
                    <a:pt x="10675" y="208203"/>
                    <a:pt x="-4731" y="167576"/>
                    <a:pt x="1306" y="125798"/>
                  </a:cubicBezTo>
                  <a:cubicBezTo>
                    <a:pt x="6634" y="88250"/>
                    <a:pt x="21516" y="64611"/>
                    <a:pt x="50181" y="40380"/>
                  </a:cubicBezTo>
                  <a:cubicBezTo>
                    <a:pt x="65419" y="27808"/>
                    <a:pt x="83328" y="18282"/>
                    <a:pt x="101847" y="11496"/>
                  </a:cubicBezTo>
                  <a:cubicBezTo>
                    <a:pt x="118386" y="6031"/>
                    <a:pt x="135991" y="4728"/>
                    <a:pt x="153309" y="4153"/>
                  </a:cubicBezTo>
                  <a:cubicBezTo>
                    <a:pt x="156505" y="-1347"/>
                    <a:pt x="168124" y="311"/>
                    <a:pt x="173738" y="24"/>
                  </a:cubicBezTo>
                  <a:cubicBezTo>
                    <a:pt x="194269" y="684"/>
                    <a:pt x="213988" y="7334"/>
                    <a:pt x="231509" y="17892"/>
                  </a:cubicBezTo>
                  <a:cubicBezTo>
                    <a:pt x="251262" y="25338"/>
                    <a:pt x="265332" y="41413"/>
                    <a:pt x="277238" y="58249"/>
                  </a:cubicBezTo>
                  <a:cubicBezTo>
                    <a:pt x="293879" y="81042"/>
                    <a:pt x="298631" y="110332"/>
                    <a:pt x="298868" y="137998"/>
                  </a:cubicBezTo>
                  <a:cubicBezTo>
                    <a:pt x="299223" y="172669"/>
                    <a:pt x="292966" y="209912"/>
                    <a:pt x="267937" y="235700"/>
                  </a:cubicBezTo>
                  <a:cubicBezTo>
                    <a:pt x="253426" y="252824"/>
                    <a:pt x="233301" y="263365"/>
                    <a:pt x="213396" y="272960"/>
                  </a:cubicBezTo>
                  <a:cubicBezTo>
                    <a:pt x="201812" y="277985"/>
                    <a:pt x="189314" y="280354"/>
                    <a:pt x="177239" y="283840"/>
                  </a:cubicBezTo>
                  <a:cubicBezTo>
                    <a:pt x="164606" y="286869"/>
                    <a:pt x="151449" y="286310"/>
                    <a:pt x="138562" y="286361"/>
                  </a:cubicBezTo>
                  <a:close/>
                  <a:moveTo>
                    <a:pt x="162035" y="275718"/>
                  </a:moveTo>
                  <a:cubicBezTo>
                    <a:pt x="171134" y="275312"/>
                    <a:pt x="179793" y="272469"/>
                    <a:pt x="188519" y="270134"/>
                  </a:cubicBezTo>
                  <a:cubicBezTo>
                    <a:pt x="202759" y="267003"/>
                    <a:pt x="215933" y="261013"/>
                    <a:pt x="228397" y="253517"/>
                  </a:cubicBezTo>
                  <a:cubicBezTo>
                    <a:pt x="251481" y="241571"/>
                    <a:pt x="271251" y="221266"/>
                    <a:pt x="280181" y="196612"/>
                  </a:cubicBezTo>
                  <a:cubicBezTo>
                    <a:pt x="291816" y="160604"/>
                    <a:pt x="291697" y="120112"/>
                    <a:pt x="279859" y="84257"/>
                  </a:cubicBezTo>
                  <a:cubicBezTo>
                    <a:pt x="275986" y="73901"/>
                    <a:pt x="269560" y="64730"/>
                    <a:pt x="262778" y="56083"/>
                  </a:cubicBezTo>
                  <a:cubicBezTo>
                    <a:pt x="256318" y="48283"/>
                    <a:pt x="249858" y="40330"/>
                    <a:pt x="241453" y="34543"/>
                  </a:cubicBezTo>
                  <a:cubicBezTo>
                    <a:pt x="230528" y="28722"/>
                    <a:pt x="219721" y="22867"/>
                    <a:pt x="208543" y="17774"/>
                  </a:cubicBezTo>
                  <a:cubicBezTo>
                    <a:pt x="198040" y="13594"/>
                    <a:pt x="187200" y="11293"/>
                    <a:pt x="175971" y="10413"/>
                  </a:cubicBezTo>
                  <a:cubicBezTo>
                    <a:pt x="170051" y="10041"/>
                    <a:pt x="165435" y="10092"/>
                    <a:pt x="159955" y="10989"/>
                  </a:cubicBezTo>
                  <a:cubicBezTo>
                    <a:pt x="158213" y="11513"/>
                    <a:pt x="156268" y="11479"/>
                    <a:pt x="154780" y="10278"/>
                  </a:cubicBezTo>
                  <a:cubicBezTo>
                    <a:pt x="137953" y="11327"/>
                    <a:pt x="120872" y="12985"/>
                    <a:pt x="104975" y="18637"/>
                  </a:cubicBezTo>
                  <a:cubicBezTo>
                    <a:pt x="88571" y="24948"/>
                    <a:pt x="73249" y="33527"/>
                    <a:pt x="59330" y="44103"/>
                  </a:cubicBezTo>
                  <a:cubicBezTo>
                    <a:pt x="32441" y="66676"/>
                    <a:pt x="16848" y="88182"/>
                    <a:pt x="11453" y="123513"/>
                  </a:cubicBezTo>
                  <a:cubicBezTo>
                    <a:pt x="6718" y="153836"/>
                    <a:pt x="13043" y="185850"/>
                    <a:pt x="29481" y="211773"/>
                  </a:cubicBezTo>
                  <a:cubicBezTo>
                    <a:pt x="36990" y="223804"/>
                    <a:pt x="44550" y="236461"/>
                    <a:pt x="56168" y="244989"/>
                  </a:cubicBezTo>
                  <a:cubicBezTo>
                    <a:pt x="67939" y="253281"/>
                    <a:pt x="79438" y="262587"/>
                    <a:pt x="93103" y="267528"/>
                  </a:cubicBezTo>
                  <a:cubicBezTo>
                    <a:pt x="104282" y="270743"/>
                    <a:pt x="115832" y="272824"/>
                    <a:pt x="127197" y="275227"/>
                  </a:cubicBezTo>
                  <a:cubicBezTo>
                    <a:pt x="138765" y="276648"/>
                    <a:pt x="150451" y="276158"/>
                    <a:pt x="162035" y="2757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9286393" y="9157331"/>
              <a:ext cx="137521" cy="165138"/>
            </a:xfrm>
            <a:custGeom>
              <a:rect b="b" l="l" r="r" t="t"/>
              <a:pathLst>
                <a:path extrusionOk="0" h="165138" w="137521">
                  <a:moveTo>
                    <a:pt x="64018" y="165138"/>
                  </a:moveTo>
                  <a:cubicBezTo>
                    <a:pt x="62361" y="165138"/>
                    <a:pt x="60839" y="164275"/>
                    <a:pt x="59553" y="163310"/>
                  </a:cubicBezTo>
                  <a:cubicBezTo>
                    <a:pt x="41695" y="151635"/>
                    <a:pt x="22567" y="141888"/>
                    <a:pt x="4776" y="130162"/>
                  </a:cubicBezTo>
                  <a:cubicBezTo>
                    <a:pt x="-263" y="126829"/>
                    <a:pt x="-297" y="121295"/>
                    <a:pt x="210" y="115881"/>
                  </a:cubicBezTo>
                  <a:cubicBezTo>
                    <a:pt x="396" y="103647"/>
                    <a:pt x="75" y="91362"/>
                    <a:pt x="1580" y="79196"/>
                  </a:cubicBezTo>
                  <a:cubicBezTo>
                    <a:pt x="3559" y="68265"/>
                    <a:pt x="2848" y="56133"/>
                    <a:pt x="8666" y="46335"/>
                  </a:cubicBezTo>
                  <a:cubicBezTo>
                    <a:pt x="14923" y="40362"/>
                    <a:pt x="23870" y="36064"/>
                    <a:pt x="30922" y="31377"/>
                  </a:cubicBezTo>
                  <a:cubicBezTo>
                    <a:pt x="43031" y="22849"/>
                    <a:pt x="55748" y="15218"/>
                    <a:pt x="67417" y="6165"/>
                  </a:cubicBezTo>
                  <a:cubicBezTo>
                    <a:pt x="66589" y="2628"/>
                    <a:pt x="70292" y="-942"/>
                    <a:pt x="73810" y="226"/>
                  </a:cubicBezTo>
                  <a:cubicBezTo>
                    <a:pt x="77463" y="1393"/>
                    <a:pt x="80118" y="4151"/>
                    <a:pt x="82908" y="6639"/>
                  </a:cubicBezTo>
                  <a:cubicBezTo>
                    <a:pt x="92058" y="14219"/>
                    <a:pt x="101156" y="21969"/>
                    <a:pt x="110897" y="28788"/>
                  </a:cubicBezTo>
                  <a:cubicBezTo>
                    <a:pt x="118338" y="35100"/>
                    <a:pt x="136924" y="39787"/>
                    <a:pt x="137313" y="50481"/>
                  </a:cubicBezTo>
                  <a:cubicBezTo>
                    <a:pt x="136958" y="63578"/>
                    <a:pt x="136992" y="76692"/>
                    <a:pt x="137026" y="89789"/>
                  </a:cubicBezTo>
                  <a:cubicBezTo>
                    <a:pt x="136434" y="101109"/>
                    <a:pt x="139072" y="112886"/>
                    <a:pt x="136011" y="123901"/>
                  </a:cubicBezTo>
                  <a:cubicBezTo>
                    <a:pt x="133931" y="129502"/>
                    <a:pt x="127234" y="130416"/>
                    <a:pt x="122482" y="132853"/>
                  </a:cubicBezTo>
                  <a:cubicBezTo>
                    <a:pt x="117425" y="135018"/>
                    <a:pt x="112521" y="137607"/>
                    <a:pt x="107633" y="140129"/>
                  </a:cubicBezTo>
                  <a:cubicBezTo>
                    <a:pt x="96861" y="146643"/>
                    <a:pt x="86189" y="153378"/>
                    <a:pt x="75603" y="160197"/>
                  </a:cubicBezTo>
                  <a:cubicBezTo>
                    <a:pt x="71983" y="162278"/>
                    <a:pt x="68331" y="165172"/>
                    <a:pt x="64018" y="165138"/>
                  </a:cubicBezTo>
                  <a:close/>
                  <a:moveTo>
                    <a:pt x="21350" y="128335"/>
                  </a:moveTo>
                  <a:cubicBezTo>
                    <a:pt x="35809" y="137134"/>
                    <a:pt x="50641" y="145357"/>
                    <a:pt x="64881" y="154528"/>
                  </a:cubicBezTo>
                  <a:cubicBezTo>
                    <a:pt x="64881" y="154528"/>
                    <a:pt x="64881" y="154528"/>
                    <a:pt x="64897" y="154528"/>
                  </a:cubicBezTo>
                  <a:cubicBezTo>
                    <a:pt x="85141" y="142430"/>
                    <a:pt x="104336" y="128385"/>
                    <a:pt x="126507" y="119874"/>
                  </a:cubicBezTo>
                  <a:cubicBezTo>
                    <a:pt x="127894" y="113038"/>
                    <a:pt x="126710" y="105914"/>
                    <a:pt x="126777" y="98977"/>
                  </a:cubicBezTo>
                  <a:cubicBezTo>
                    <a:pt x="126642" y="82952"/>
                    <a:pt x="126558" y="66911"/>
                    <a:pt x="126997" y="50887"/>
                  </a:cubicBezTo>
                  <a:cubicBezTo>
                    <a:pt x="121873" y="46454"/>
                    <a:pt x="115294" y="44085"/>
                    <a:pt x="109697" y="40295"/>
                  </a:cubicBezTo>
                  <a:cubicBezTo>
                    <a:pt x="95288" y="31648"/>
                    <a:pt x="83466" y="19279"/>
                    <a:pt x="69903" y="9668"/>
                  </a:cubicBezTo>
                  <a:cubicBezTo>
                    <a:pt x="62648" y="19008"/>
                    <a:pt x="52281" y="25083"/>
                    <a:pt x="43064" y="32240"/>
                  </a:cubicBezTo>
                  <a:cubicBezTo>
                    <a:pt x="34727" y="39516"/>
                    <a:pt x="25155" y="44813"/>
                    <a:pt x="16750" y="51801"/>
                  </a:cubicBezTo>
                  <a:cubicBezTo>
                    <a:pt x="9698" y="73934"/>
                    <a:pt x="10983" y="98249"/>
                    <a:pt x="10239" y="121279"/>
                  </a:cubicBezTo>
                  <a:cubicBezTo>
                    <a:pt x="13469" y="124290"/>
                    <a:pt x="17595" y="126067"/>
                    <a:pt x="21350" y="128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9304653" y="9158567"/>
              <a:ext cx="54263" cy="41473"/>
            </a:xfrm>
            <a:custGeom>
              <a:rect b="b" l="l" r="r" t="t"/>
              <a:pathLst>
                <a:path extrusionOk="0" h="41473" w="54263">
                  <a:moveTo>
                    <a:pt x="333" y="40836"/>
                  </a:moveTo>
                  <a:cubicBezTo>
                    <a:pt x="-1595" y="38348"/>
                    <a:pt x="5423" y="34846"/>
                    <a:pt x="6827" y="32866"/>
                  </a:cubicBezTo>
                  <a:cubicBezTo>
                    <a:pt x="10666" y="29431"/>
                    <a:pt x="14860" y="26284"/>
                    <a:pt x="18919" y="23086"/>
                  </a:cubicBezTo>
                  <a:cubicBezTo>
                    <a:pt x="28119" y="16368"/>
                    <a:pt x="37031" y="9278"/>
                    <a:pt x="46552" y="3034"/>
                  </a:cubicBezTo>
                  <a:cubicBezTo>
                    <a:pt x="48328" y="1985"/>
                    <a:pt x="50121" y="818"/>
                    <a:pt x="52049" y="39"/>
                  </a:cubicBezTo>
                  <a:cubicBezTo>
                    <a:pt x="52353" y="-62"/>
                    <a:pt x="52742" y="39"/>
                    <a:pt x="52962" y="276"/>
                  </a:cubicBezTo>
                  <a:cubicBezTo>
                    <a:pt x="53841" y="-147"/>
                    <a:pt x="54721" y="1071"/>
                    <a:pt x="53994" y="1765"/>
                  </a:cubicBezTo>
                  <a:cubicBezTo>
                    <a:pt x="54349" y="2476"/>
                    <a:pt x="52810" y="4642"/>
                    <a:pt x="52015" y="3830"/>
                  </a:cubicBezTo>
                  <a:cubicBezTo>
                    <a:pt x="48041" y="9227"/>
                    <a:pt x="42629" y="13356"/>
                    <a:pt x="37911" y="18009"/>
                  </a:cubicBezTo>
                  <a:cubicBezTo>
                    <a:pt x="37353" y="18974"/>
                    <a:pt x="35797" y="19448"/>
                    <a:pt x="35340" y="18162"/>
                  </a:cubicBezTo>
                  <a:cubicBezTo>
                    <a:pt x="34021" y="18991"/>
                    <a:pt x="31924" y="22104"/>
                    <a:pt x="30622" y="19786"/>
                  </a:cubicBezTo>
                  <a:cubicBezTo>
                    <a:pt x="28051" y="21546"/>
                    <a:pt x="25514" y="24625"/>
                    <a:pt x="22504" y="25370"/>
                  </a:cubicBezTo>
                  <a:cubicBezTo>
                    <a:pt x="16923" y="29905"/>
                    <a:pt x="11545" y="34693"/>
                    <a:pt x="5711" y="38873"/>
                  </a:cubicBezTo>
                  <a:cubicBezTo>
                    <a:pt x="4138" y="39787"/>
                    <a:pt x="2176" y="42765"/>
                    <a:pt x="333" y="408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9330791" y="9102399"/>
              <a:ext cx="33301" cy="10385"/>
            </a:xfrm>
            <a:custGeom>
              <a:rect b="b" l="l" r="r" t="t"/>
              <a:pathLst>
                <a:path extrusionOk="0" h="10385" w="33301">
                  <a:moveTo>
                    <a:pt x="1068" y="10385"/>
                  </a:moveTo>
                  <a:cubicBezTo>
                    <a:pt x="-150" y="10250"/>
                    <a:pt x="-404" y="8524"/>
                    <a:pt x="712" y="8050"/>
                  </a:cubicBezTo>
                  <a:cubicBezTo>
                    <a:pt x="1135" y="7915"/>
                    <a:pt x="1524" y="7745"/>
                    <a:pt x="1947" y="7593"/>
                  </a:cubicBezTo>
                  <a:cubicBezTo>
                    <a:pt x="1947" y="5613"/>
                    <a:pt x="4940" y="6172"/>
                    <a:pt x="6276" y="5664"/>
                  </a:cubicBezTo>
                  <a:cubicBezTo>
                    <a:pt x="13058" y="1722"/>
                    <a:pt x="21395" y="926"/>
                    <a:pt x="29124" y="199"/>
                  </a:cubicBezTo>
                  <a:cubicBezTo>
                    <a:pt x="29919" y="182"/>
                    <a:pt x="30967" y="-343"/>
                    <a:pt x="31576" y="385"/>
                  </a:cubicBezTo>
                  <a:cubicBezTo>
                    <a:pt x="32253" y="334"/>
                    <a:pt x="33267" y="300"/>
                    <a:pt x="33301" y="1231"/>
                  </a:cubicBezTo>
                  <a:cubicBezTo>
                    <a:pt x="33318" y="1671"/>
                    <a:pt x="32929" y="2128"/>
                    <a:pt x="32456" y="2111"/>
                  </a:cubicBezTo>
                  <a:cubicBezTo>
                    <a:pt x="29462" y="2009"/>
                    <a:pt x="26570" y="3075"/>
                    <a:pt x="23645" y="3566"/>
                  </a:cubicBezTo>
                  <a:cubicBezTo>
                    <a:pt x="24693" y="3600"/>
                    <a:pt x="27771" y="3228"/>
                    <a:pt x="26570" y="5055"/>
                  </a:cubicBezTo>
                  <a:cubicBezTo>
                    <a:pt x="23391" y="6206"/>
                    <a:pt x="19670" y="5596"/>
                    <a:pt x="16339" y="6155"/>
                  </a:cubicBezTo>
                  <a:cubicBezTo>
                    <a:pt x="21057" y="6544"/>
                    <a:pt x="25505" y="6578"/>
                    <a:pt x="30156" y="6087"/>
                  </a:cubicBezTo>
                  <a:cubicBezTo>
                    <a:pt x="30646" y="6104"/>
                    <a:pt x="31052" y="6476"/>
                    <a:pt x="31069" y="6984"/>
                  </a:cubicBezTo>
                  <a:cubicBezTo>
                    <a:pt x="31086" y="7492"/>
                    <a:pt x="30680" y="7881"/>
                    <a:pt x="30190" y="7898"/>
                  </a:cubicBezTo>
                  <a:cubicBezTo>
                    <a:pt x="28600" y="7965"/>
                    <a:pt x="27061" y="8321"/>
                    <a:pt x="25488" y="8507"/>
                  </a:cubicBezTo>
                  <a:cubicBezTo>
                    <a:pt x="26215" y="11147"/>
                    <a:pt x="17827" y="9488"/>
                    <a:pt x="16119" y="9742"/>
                  </a:cubicBezTo>
                  <a:cubicBezTo>
                    <a:pt x="11062" y="9353"/>
                    <a:pt x="6056" y="10013"/>
                    <a:pt x="1068" y="103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9280791" y="8811529"/>
              <a:ext cx="153509" cy="141449"/>
            </a:xfrm>
            <a:custGeom>
              <a:rect b="b" l="l" r="r" t="t"/>
              <a:pathLst>
                <a:path extrusionOk="0" h="141449" w="153509">
                  <a:moveTo>
                    <a:pt x="11" y="140353"/>
                  </a:moveTo>
                  <a:cubicBezTo>
                    <a:pt x="-226" y="128051"/>
                    <a:pt x="3393" y="115987"/>
                    <a:pt x="5490" y="103922"/>
                  </a:cubicBezTo>
                  <a:cubicBezTo>
                    <a:pt x="8044" y="91553"/>
                    <a:pt x="9499" y="78980"/>
                    <a:pt x="12238" y="66645"/>
                  </a:cubicBezTo>
                  <a:cubicBezTo>
                    <a:pt x="15299" y="54462"/>
                    <a:pt x="17430" y="42093"/>
                    <a:pt x="19781" y="29757"/>
                  </a:cubicBezTo>
                  <a:cubicBezTo>
                    <a:pt x="20762" y="25053"/>
                    <a:pt x="21962" y="20383"/>
                    <a:pt x="23214" y="15730"/>
                  </a:cubicBezTo>
                  <a:cubicBezTo>
                    <a:pt x="23569" y="13936"/>
                    <a:pt x="24499" y="12244"/>
                    <a:pt x="26055" y="11246"/>
                  </a:cubicBezTo>
                  <a:cubicBezTo>
                    <a:pt x="41935" y="2921"/>
                    <a:pt x="60775" y="3800"/>
                    <a:pt x="78228" y="3479"/>
                  </a:cubicBezTo>
                  <a:cubicBezTo>
                    <a:pt x="88815" y="2988"/>
                    <a:pt x="99334" y="1533"/>
                    <a:pt x="109920" y="890"/>
                  </a:cubicBezTo>
                  <a:cubicBezTo>
                    <a:pt x="120778" y="-2731"/>
                    <a:pt x="123889" y="5306"/>
                    <a:pt x="126984" y="14004"/>
                  </a:cubicBezTo>
                  <a:cubicBezTo>
                    <a:pt x="131720" y="25476"/>
                    <a:pt x="133377" y="37744"/>
                    <a:pt x="136353" y="49690"/>
                  </a:cubicBezTo>
                  <a:cubicBezTo>
                    <a:pt x="139211" y="58709"/>
                    <a:pt x="140040" y="68202"/>
                    <a:pt x="142408" y="77322"/>
                  </a:cubicBezTo>
                  <a:cubicBezTo>
                    <a:pt x="144336" y="82991"/>
                    <a:pt x="145350" y="88913"/>
                    <a:pt x="146703" y="94734"/>
                  </a:cubicBezTo>
                  <a:cubicBezTo>
                    <a:pt x="148834" y="103127"/>
                    <a:pt x="150119" y="111875"/>
                    <a:pt x="152690" y="120132"/>
                  </a:cubicBezTo>
                  <a:cubicBezTo>
                    <a:pt x="154128" y="123212"/>
                    <a:pt x="153891" y="127442"/>
                    <a:pt x="150221" y="128711"/>
                  </a:cubicBezTo>
                  <a:cubicBezTo>
                    <a:pt x="145773" y="130150"/>
                    <a:pt x="143389" y="126410"/>
                    <a:pt x="142712" y="122586"/>
                  </a:cubicBezTo>
                  <a:cubicBezTo>
                    <a:pt x="140294" y="115056"/>
                    <a:pt x="139144" y="107154"/>
                    <a:pt x="137267" y="99472"/>
                  </a:cubicBezTo>
                  <a:cubicBezTo>
                    <a:pt x="135457" y="90233"/>
                    <a:pt x="132616" y="81231"/>
                    <a:pt x="130671" y="72026"/>
                  </a:cubicBezTo>
                  <a:cubicBezTo>
                    <a:pt x="129420" y="62906"/>
                    <a:pt x="126781" y="54140"/>
                    <a:pt x="124650" y="45206"/>
                  </a:cubicBezTo>
                  <a:cubicBezTo>
                    <a:pt x="122604" y="33311"/>
                    <a:pt x="119577" y="21449"/>
                    <a:pt x="114368" y="10518"/>
                  </a:cubicBezTo>
                  <a:cubicBezTo>
                    <a:pt x="103088" y="12058"/>
                    <a:pt x="91656" y="12718"/>
                    <a:pt x="80308" y="13665"/>
                  </a:cubicBezTo>
                  <a:cubicBezTo>
                    <a:pt x="64326" y="13902"/>
                    <a:pt x="47279" y="13090"/>
                    <a:pt x="32296" y="19215"/>
                  </a:cubicBezTo>
                  <a:cubicBezTo>
                    <a:pt x="29674" y="27693"/>
                    <a:pt x="28101" y="35967"/>
                    <a:pt x="26444" y="44597"/>
                  </a:cubicBezTo>
                  <a:cubicBezTo>
                    <a:pt x="21895" y="64835"/>
                    <a:pt x="16720" y="84937"/>
                    <a:pt x="12221" y="105191"/>
                  </a:cubicBezTo>
                  <a:cubicBezTo>
                    <a:pt x="9820" y="114921"/>
                    <a:pt x="6860" y="124549"/>
                    <a:pt x="4357" y="134228"/>
                  </a:cubicBezTo>
                  <a:cubicBezTo>
                    <a:pt x="3698" y="136157"/>
                    <a:pt x="2903" y="144380"/>
                    <a:pt x="11" y="140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9428643" y="8936840"/>
              <a:ext cx="93219" cy="37537"/>
            </a:xfrm>
            <a:custGeom>
              <a:rect b="b" l="l" r="r" t="t"/>
              <a:pathLst>
                <a:path extrusionOk="0" h="37537" w="93219">
                  <a:moveTo>
                    <a:pt x="85304" y="36650"/>
                  </a:moveTo>
                  <a:cubicBezTo>
                    <a:pt x="74396" y="29121"/>
                    <a:pt x="62524" y="24281"/>
                    <a:pt x="50229" y="19763"/>
                  </a:cubicBezTo>
                  <a:cubicBezTo>
                    <a:pt x="36074" y="13232"/>
                    <a:pt x="20955" y="9678"/>
                    <a:pt x="5819" y="6565"/>
                  </a:cubicBezTo>
                  <a:cubicBezTo>
                    <a:pt x="-5884" y="3638"/>
                    <a:pt x="2504" y="-779"/>
                    <a:pt x="9742" y="118"/>
                  </a:cubicBezTo>
                  <a:cubicBezTo>
                    <a:pt x="24286" y="930"/>
                    <a:pt x="38627" y="4281"/>
                    <a:pt x="52022" y="9966"/>
                  </a:cubicBezTo>
                  <a:cubicBezTo>
                    <a:pt x="65652" y="14653"/>
                    <a:pt x="78996" y="19882"/>
                    <a:pt x="90902" y="28071"/>
                  </a:cubicBezTo>
                  <a:cubicBezTo>
                    <a:pt x="96482" y="31794"/>
                    <a:pt x="90935" y="40288"/>
                    <a:pt x="85304" y="366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9515858" y="8903875"/>
              <a:ext cx="163212" cy="164464"/>
            </a:xfrm>
            <a:custGeom>
              <a:rect b="b" l="l" r="r" t="t"/>
              <a:pathLst>
                <a:path extrusionOk="0" h="164464" w="163212">
                  <a:moveTo>
                    <a:pt x="92152" y="163916"/>
                  </a:moveTo>
                  <a:cubicBezTo>
                    <a:pt x="83628" y="158891"/>
                    <a:pt x="97073" y="147723"/>
                    <a:pt x="99847" y="142241"/>
                  </a:cubicBezTo>
                  <a:cubicBezTo>
                    <a:pt x="111702" y="124017"/>
                    <a:pt x="122897" y="105370"/>
                    <a:pt x="134431" y="86960"/>
                  </a:cubicBezTo>
                  <a:cubicBezTo>
                    <a:pt x="140739" y="77839"/>
                    <a:pt x="147014" y="68651"/>
                    <a:pt x="152307" y="58871"/>
                  </a:cubicBezTo>
                  <a:cubicBezTo>
                    <a:pt x="132875" y="41188"/>
                    <a:pt x="112328" y="24741"/>
                    <a:pt x="90596" y="10020"/>
                  </a:cubicBezTo>
                  <a:cubicBezTo>
                    <a:pt x="82242" y="14098"/>
                    <a:pt x="74801" y="19682"/>
                    <a:pt x="67241" y="25029"/>
                  </a:cubicBezTo>
                  <a:cubicBezTo>
                    <a:pt x="55555" y="32694"/>
                    <a:pt x="43091" y="39073"/>
                    <a:pt x="31777" y="47314"/>
                  </a:cubicBezTo>
                  <a:cubicBezTo>
                    <a:pt x="26534" y="50816"/>
                    <a:pt x="21258" y="54268"/>
                    <a:pt x="16066" y="57839"/>
                  </a:cubicBezTo>
                  <a:cubicBezTo>
                    <a:pt x="13377" y="59260"/>
                    <a:pt x="1302" y="69582"/>
                    <a:pt x="0" y="65132"/>
                  </a:cubicBezTo>
                  <a:cubicBezTo>
                    <a:pt x="3348" y="59632"/>
                    <a:pt x="9386" y="55588"/>
                    <a:pt x="14189" y="51273"/>
                  </a:cubicBezTo>
                  <a:cubicBezTo>
                    <a:pt x="26551" y="41696"/>
                    <a:pt x="39032" y="32237"/>
                    <a:pt x="52460" y="24183"/>
                  </a:cubicBezTo>
                  <a:cubicBezTo>
                    <a:pt x="64721" y="16704"/>
                    <a:pt x="75257" y="6619"/>
                    <a:pt x="88245" y="307"/>
                  </a:cubicBezTo>
                  <a:cubicBezTo>
                    <a:pt x="96414" y="-1723"/>
                    <a:pt x="102400" y="6839"/>
                    <a:pt x="108827" y="10511"/>
                  </a:cubicBezTo>
                  <a:cubicBezTo>
                    <a:pt x="119042" y="17482"/>
                    <a:pt x="128800" y="25046"/>
                    <a:pt x="138287" y="32965"/>
                  </a:cubicBezTo>
                  <a:cubicBezTo>
                    <a:pt x="145880" y="39293"/>
                    <a:pt x="153102" y="46062"/>
                    <a:pt x="160678" y="52424"/>
                  </a:cubicBezTo>
                  <a:cubicBezTo>
                    <a:pt x="164331" y="54962"/>
                    <a:pt x="163486" y="59971"/>
                    <a:pt x="161575" y="63389"/>
                  </a:cubicBezTo>
                  <a:cubicBezTo>
                    <a:pt x="155689" y="74438"/>
                    <a:pt x="148468" y="84709"/>
                    <a:pt x="141450" y="95048"/>
                  </a:cubicBezTo>
                  <a:cubicBezTo>
                    <a:pt x="131844" y="110869"/>
                    <a:pt x="122018" y="126572"/>
                    <a:pt x="112125" y="142224"/>
                  </a:cubicBezTo>
                  <a:cubicBezTo>
                    <a:pt x="108438" y="148501"/>
                    <a:pt x="103652" y="154035"/>
                    <a:pt x="99796" y="160194"/>
                  </a:cubicBezTo>
                  <a:cubicBezTo>
                    <a:pt x="98595" y="163223"/>
                    <a:pt x="95348" y="165575"/>
                    <a:pt x="92152" y="1639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9606318" y="9064516"/>
              <a:ext cx="33105" cy="70296"/>
            </a:xfrm>
            <a:custGeom>
              <a:rect b="b" l="l" r="r" t="t"/>
              <a:pathLst>
                <a:path extrusionOk="0" h="70296" w="33105">
                  <a:moveTo>
                    <a:pt x="23153" y="66306"/>
                  </a:moveTo>
                  <a:cubicBezTo>
                    <a:pt x="20870" y="54715"/>
                    <a:pt x="17369" y="42464"/>
                    <a:pt x="12448" y="31871"/>
                  </a:cubicBezTo>
                  <a:cubicBezTo>
                    <a:pt x="11586" y="27844"/>
                    <a:pt x="-6425" y="-1497"/>
                    <a:pt x="2453" y="60"/>
                  </a:cubicBezTo>
                  <a:cubicBezTo>
                    <a:pt x="7510" y="3529"/>
                    <a:pt x="9945" y="9857"/>
                    <a:pt x="13361" y="14815"/>
                  </a:cubicBezTo>
                  <a:cubicBezTo>
                    <a:pt x="20261" y="26169"/>
                    <a:pt x="26451" y="38640"/>
                    <a:pt x="29918" y="51415"/>
                  </a:cubicBezTo>
                  <a:cubicBezTo>
                    <a:pt x="30713" y="56880"/>
                    <a:pt x="37088" y="67828"/>
                    <a:pt x="29208" y="70180"/>
                  </a:cubicBezTo>
                  <a:cubicBezTo>
                    <a:pt x="26586" y="70773"/>
                    <a:pt x="23661" y="69047"/>
                    <a:pt x="23153" y="663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9634206" y="9125302"/>
              <a:ext cx="111390" cy="11081"/>
            </a:xfrm>
            <a:custGeom>
              <a:rect b="b" l="l" r="r" t="t"/>
              <a:pathLst>
                <a:path extrusionOk="0" h="11081" w="111390">
                  <a:moveTo>
                    <a:pt x="60324" y="11002"/>
                  </a:moveTo>
                  <a:cubicBezTo>
                    <a:pt x="45053" y="10647"/>
                    <a:pt x="29680" y="9276"/>
                    <a:pt x="14595" y="10664"/>
                  </a:cubicBezTo>
                  <a:cubicBezTo>
                    <a:pt x="11551" y="10495"/>
                    <a:pt x="169" y="12593"/>
                    <a:pt x="0" y="8718"/>
                  </a:cubicBezTo>
                  <a:cubicBezTo>
                    <a:pt x="355" y="6873"/>
                    <a:pt x="2621" y="6552"/>
                    <a:pt x="4143" y="6061"/>
                  </a:cubicBezTo>
                  <a:cubicBezTo>
                    <a:pt x="22966" y="1036"/>
                    <a:pt x="42685" y="1696"/>
                    <a:pt x="61948" y="1797"/>
                  </a:cubicBezTo>
                  <a:cubicBezTo>
                    <a:pt x="74040" y="1459"/>
                    <a:pt x="86165" y="1036"/>
                    <a:pt x="98257" y="427"/>
                  </a:cubicBezTo>
                  <a:cubicBezTo>
                    <a:pt x="101995" y="579"/>
                    <a:pt x="106392" y="-1079"/>
                    <a:pt x="109639" y="1273"/>
                  </a:cubicBezTo>
                  <a:cubicBezTo>
                    <a:pt x="111719" y="3015"/>
                    <a:pt x="112006" y="6400"/>
                    <a:pt x="110180" y="8430"/>
                  </a:cubicBezTo>
                  <a:cubicBezTo>
                    <a:pt x="108675" y="10359"/>
                    <a:pt x="106104" y="10224"/>
                    <a:pt x="103939" y="10207"/>
                  </a:cubicBezTo>
                  <a:cubicBezTo>
                    <a:pt x="100895" y="10275"/>
                    <a:pt x="97851" y="10410"/>
                    <a:pt x="94807" y="10511"/>
                  </a:cubicBezTo>
                  <a:cubicBezTo>
                    <a:pt x="83172" y="10782"/>
                    <a:pt x="71909" y="11053"/>
                    <a:pt x="60324" y="110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9741688" y="9128539"/>
              <a:ext cx="27958" cy="89467"/>
            </a:xfrm>
            <a:custGeom>
              <a:rect b="b" l="l" r="r" t="t"/>
              <a:pathLst>
                <a:path extrusionOk="0" h="89467" w="27958">
                  <a:moveTo>
                    <a:pt x="19000" y="86972"/>
                  </a:moveTo>
                  <a:cubicBezTo>
                    <a:pt x="15432" y="74772"/>
                    <a:pt x="14011" y="61878"/>
                    <a:pt x="10680" y="49560"/>
                  </a:cubicBezTo>
                  <a:cubicBezTo>
                    <a:pt x="6536" y="34094"/>
                    <a:pt x="-1074" y="18527"/>
                    <a:pt x="127" y="2249"/>
                  </a:cubicBezTo>
                  <a:cubicBezTo>
                    <a:pt x="245" y="827"/>
                    <a:pt x="1869" y="-814"/>
                    <a:pt x="3137" y="455"/>
                  </a:cubicBezTo>
                  <a:cubicBezTo>
                    <a:pt x="5150" y="3298"/>
                    <a:pt x="4981" y="7207"/>
                    <a:pt x="6131" y="10472"/>
                  </a:cubicBezTo>
                  <a:cubicBezTo>
                    <a:pt x="10037" y="22588"/>
                    <a:pt x="14603" y="34500"/>
                    <a:pt x="18916" y="46480"/>
                  </a:cubicBezTo>
                  <a:cubicBezTo>
                    <a:pt x="22180" y="57699"/>
                    <a:pt x="24581" y="69171"/>
                    <a:pt x="27372" y="80305"/>
                  </a:cubicBezTo>
                  <a:cubicBezTo>
                    <a:pt x="27693" y="81862"/>
                    <a:pt x="28065" y="83419"/>
                    <a:pt x="27930" y="85026"/>
                  </a:cubicBezTo>
                  <a:cubicBezTo>
                    <a:pt x="27761" y="89696"/>
                    <a:pt x="21114" y="91219"/>
                    <a:pt x="19000" y="869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35"/>
            <p:cNvSpPr/>
            <p:nvPr/>
          </p:nvSpPr>
          <p:spPr>
            <a:xfrm>
              <a:off x="9640620" y="9214883"/>
              <a:ext cx="131065" cy="140512"/>
            </a:xfrm>
            <a:custGeom>
              <a:rect b="b" l="l" r="r" t="t"/>
              <a:pathLst>
                <a:path extrusionOk="0" h="140512" w="131065">
                  <a:moveTo>
                    <a:pt x="3361" y="140294"/>
                  </a:moveTo>
                  <a:cubicBezTo>
                    <a:pt x="-2135" y="138416"/>
                    <a:pt x="520" y="132155"/>
                    <a:pt x="1568" y="128229"/>
                  </a:cubicBezTo>
                  <a:cubicBezTo>
                    <a:pt x="5593" y="111901"/>
                    <a:pt x="6845" y="95030"/>
                    <a:pt x="9297" y="78431"/>
                  </a:cubicBezTo>
                  <a:cubicBezTo>
                    <a:pt x="11242" y="69632"/>
                    <a:pt x="10362" y="57500"/>
                    <a:pt x="17753" y="51273"/>
                  </a:cubicBezTo>
                  <a:cubicBezTo>
                    <a:pt x="27646" y="46856"/>
                    <a:pt x="37049" y="42728"/>
                    <a:pt x="46587" y="38159"/>
                  </a:cubicBezTo>
                  <a:cubicBezTo>
                    <a:pt x="58138" y="33235"/>
                    <a:pt x="69317" y="28717"/>
                    <a:pt x="80225" y="22744"/>
                  </a:cubicBezTo>
                  <a:cubicBezTo>
                    <a:pt x="91353" y="16754"/>
                    <a:pt x="103343" y="12591"/>
                    <a:pt x="114420" y="6500"/>
                  </a:cubicBezTo>
                  <a:cubicBezTo>
                    <a:pt x="118039" y="4605"/>
                    <a:pt x="121574" y="2489"/>
                    <a:pt x="125278" y="747"/>
                  </a:cubicBezTo>
                  <a:cubicBezTo>
                    <a:pt x="127003" y="-15"/>
                    <a:pt x="128812" y="-539"/>
                    <a:pt x="130300" y="950"/>
                  </a:cubicBezTo>
                  <a:cubicBezTo>
                    <a:pt x="131433" y="2083"/>
                    <a:pt x="131264" y="4131"/>
                    <a:pt x="130081" y="5146"/>
                  </a:cubicBezTo>
                  <a:cubicBezTo>
                    <a:pt x="115942" y="15536"/>
                    <a:pt x="100130" y="23049"/>
                    <a:pt x="84622" y="31103"/>
                  </a:cubicBezTo>
                  <a:cubicBezTo>
                    <a:pt x="64751" y="41729"/>
                    <a:pt x="44000" y="50494"/>
                    <a:pt x="23537" y="59835"/>
                  </a:cubicBezTo>
                  <a:cubicBezTo>
                    <a:pt x="17415" y="80901"/>
                    <a:pt x="17719" y="103440"/>
                    <a:pt x="12916" y="124862"/>
                  </a:cubicBezTo>
                  <a:cubicBezTo>
                    <a:pt x="10954" y="130091"/>
                    <a:pt x="11631" y="142291"/>
                    <a:pt x="3361" y="1402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9580167" y="9352711"/>
              <a:ext cx="143741" cy="160221"/>
            </a:xfrm>
            <a:custGeom>
              <a:rect b="b" l="l" r="r" t="t"/>
              <a:pathLst>
                <a:path extrusionOk="0" h="160221" w="143741">
                  <a:moveTo>
                    <a:pt x="73894" y="160187"/>
                  </a:moveTo>
                  <a:cubicBezTo>
                    <a:pt x="68922" y="160272"/>
                    <a:pt x="64322" y="158343"/>
                    <a:pt x="59772" y="156583"/>
                  </a:cubicBezTo>
                  <a:cubicBezTo>
                    <a:pt x="49067" y="152996"/>
                    <a:pt x="38802" y="148173"/>
                    <a:pt x="29078" y="142454"/>
                  </a:cubicBezTo>
                  <a:cubicBezTo>
                    <a:pt x="20047" y="137716"/>
                    <a:pt x="10661" y="133587"/>
                    <a:pt x="2289" y="127682"/>
                  </a:cubicBezTo>
                  <a:cubicBezTo>
                    <a:pt x="-2953" y="124264"/>
                    <a:pt x="1698" y="116006"/>
                    <a:pt x="7312" y="118798"/>
                  </a:cubicBezTo>
                  <a:cubicBezTo>
                    <a:pt x="15413" y="124145"/>
                    <a:pt x="24072" y="128443"/>
                    <a:pt x="32764" y="132741"/>
                  </a:cubicBezTo>
                  <a:cubicBezTo>
                    <a:pt x="45922" y="139882"/>
                    <a:pt x="60229" y="147953"/>
                    <a:pt x="75179" y="149916"/>
                  </a:cubicBezTo>
                  <a:cubicBezTo>
                    <a:pt x="86036" y="139307"/>
                    <a:pt x="98179" y="128596"/>
                    <a:pt x="107041" y="116700"/>
                  </a:cubicBezTo>
                  <a:cubicBezTo>
                    <a:pt x="116410" y="103874"/>
                    <a:pt x="123716" y="89694"/>
                    <a:pt x="132730" y="76631"/>
                  </a:cubicBezTo>
                  <a:cubicBezTo>
                    <a:pt x="115902" y="62790"/>
                    <a:pt x="102897" y="44870"/>
                    <a:pt x="87305" y="29642"/>
                  </a:cubicBezTo>
                  <a:cubicBezTo>
                    <a:pt x="81453" y="23313"/>
                    <a:pt x="63036" y="9641"/>
                    <a:pt x="64017" y="1045"/>
                  </a:cubicBezTo>
                  <a:cubicBezTo>
                    <a:pt x="65844" y="-1747"/>
                    <a:pt x="69074" y="1773"/>
                    <a:pt x="70613" y="3279"/>
                  </a:cubicBezTo>
                  <a:cubicBezTo>
                    <a:pt x="80794" y="13753"/>
                    <a:pt x="92801" y="22213"/>
                    <a:pt x="102813" y="32873"/>
                  </a:cubicBezTo>
                  <a:cubicBezTo>
                    <a:pt x="115175" y="45023"/>
                    <a:pt x="126303" y="58407"/>
                    <a:pt x="139833" y="69203"/>
                  </a:cubicBezTo>
                  <a:cubicBezTo>
                    <a:pt x="150352" y="76648"/>
                    <a:pt x="136687" y="87004"/>
                    <a:pt x="133237" y="94787"/>
                  </a:cubicBezTo>
                  <a:cubicBezTo>
                    <a:pt x="122397" y="113502"/>
                    <a:pt x="110322" y="131760"/>
                    <a:pt x="93934" y="146126"/>
                  </a:cubicBezTo>
                  <a:cubicBezTo>
                    <a:pt x="87406" y="150796"/>
                    <a:pt x="82975" y="160881"/>
                    <a:pt x="73894" y="1601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9512332" y="9471113"/>
              <a:ext cx="73838" cy="46980"/>
            </a:xfrm>
            <a:custGeom>
              <a:rect b="b" l="l" r="r" t="t"/>
              <a:pathLst>
                <a:path extrusionOk="0" h="46980" w="73838">
                  <a:moveTo>
                    <a:pt x="4760" y="46980"/>
                  </a:moveTo>
                  <a:cubicBezTo>
                    <a:pt x="-651" y="46693"/>
                    <a:pt x="-1768" y="39400"/>
                    <a:pt x="3069" y="37200"/>
                  </a:cubicBezTo>
                  <a:cubicBezTo>
                    <a:pt x="10984" y="34323"/>
                    <a:pt x="18696" y="31024"/>
                    <a:pt x="26204" y="27149"/>
                  </a:cubicBezTo>
                  <a:cubicBezTo>
                    <a:pt x="33730" y="23951"/>
                    <a:pt x="40579" y="19568"/>
                    <a:pt x="47293" y="14949"/>
                  </a:cubicBezTo>
                  <a:cubicBezTo>
                    <a:pt x="53246" y="11040"/>
                    <a:pt x="59419" y="7927"/>
                    <a:pt x="64882" y="3595"/>
                  </a:cubicBezTo>
                  <a:cubicBezTo>
                    <a:pt x="67046" y="1869"/>
                    <a:pt x="74149" y="-3055"/>
                    <a:pt x="73828" y="2749"/>
                  </a:cubicBezTo>
                  <a:cubicBezTo>
                    <a:pt x="68653" y="13544"/>
                    <a:pt x="56933" y="18891"/>
                    <a:pt x="47885" y="25998"/>
                  </a:cubicBezTo>
                  <a:cubicBezTo>
                    <a:pt x="40867" y="31481"/>
                    <a:pt x="32699" y="35000"/>
                    <a:pt x="24818" y="39027"/>
                  </a:cubicBezTo>
                  <a:cubicBezTo>
                    <a:pt x="18459" y="42208"/>
                    <a:pt x="11711" y="45525"/>
                    <a:pt x="4760" y="469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9398618" y="9509884"/>
              <a:ext cx="132354" cy="133948"/>
            </a:xfrm>
            <a:custGeom>
              <a:rect b="b" l="l" r="r" t="t"/>
              <a:pathLst>
                <a:path extrusionOk="0" h="133948" w="132354">
                  <a:moveTo>
                    <a:pt x="43438" y="133949"/>
                  </a:moveTo>
                  <a:cubicBezTo>
                    <a:pt x="34542" y="133103"/>
                    <a:pt x="30162" y="112527"/>
                    <a:pt x="26441" y="105623"/>
                  </a:cubicBezTo>
                  <a:cubicBezTo>
                    <a:pt x="19000" y="89785"/>
                    <a:pt x="12438" y="73591"/>
                    <a:pt x="7568" y="56755"/>
                  </a:cubicBezTo>
                  <a:cubicBezTo>
                    <a:pt x="5437" y="50308"/>
                    <a:pt x="3424" y="43726"/>
                    <a:pt x="346" y="37719"/>
                  </a:cubicBezTo>
                  <a:cubicBezTo>
                    <a:pt x="-1734" y="32270"/>
                    <a:pt x="6097" y="28175"/>
                    <a:pt x="9344" y="33066"/>
                  </a:cubicBezTo>
                  <a:cubicBezTo>
                    <a:pt x="16007" y="45621"/>
                    <a:pt x="18797" y="59835"/>
                    <a:pt x="23634" y="73135"/>
                  </a:cubicBezTo>
                  <a:cubicBezTo>
                    <a:pt x="30838" y="89988"/>
                    <a:pt x="37586" y="107112"/>
                    <a:pt x="45501" y="123627"/>
                  </a:cubicBezTo>
                  <a:cubicBezTo>
                    <a:pt x="57271" y="122899"/>
                    <a:pt x="69211" y="122442"/>
                    <a:pt x="80812" y="120344"/>
                  </a:cubicBezTo>
                  <a:cubicBezTo>
                    <a:pt x="93784" y="116418"/>
                    <a:pt x="106332" y="110953"/>
                    <a:pt x="118238" y="104506"/>
                  </a:cubicBezTo>
                  <a:cubicBezTo>
                    <a:pt x="122669" y="102459"/>
                    <a:pt x="122381" y="99311"/>
                    <a:pt x="121705" y="95166"/>
                  </a:cubicBezTo>
                  <a:cubicBezTo>
                    <a:pt x="120843" y="89666"/>
                    <a:pt x="120352" y="84116"/>
                    <a:pt x="119659" y="78600"/>
                  </a:cubicBezTo>
                  <a:cubicBezTo>
                    <a:pt x="117697" y="63693"/>
                    <a:pt x="116648" y="48684"/>
                    <a:pt x="115363" y="33692"/>
                  </a:cubicBezTo>
                  <a:cubicBezTo>
                    <a:pt x="115651" y="27228"/>
                    <a:pt x="108801" y="1694"/>
                    <a:pt x="115921" y="53"/>
                  </a:cubicBezTo>
                  <a:cubicBezTo>
                    <a:pt x="117291" y="-235"/>
                    <a:pt x="118407" y="696"/>
                    <a:pt x="118644" y="1863"/>
                  </a:cubicBezTo>
                  <a:cubicBezTo>
                    <a:pt x="118644" y="1846"/>
                    <a:pt x="118661" y="1829"/>
                    <a:pt x="118661" y="1812"/>
                  </a:cubicBezTo>
                  <a:cubicBezTo>
                    <a:pt x="121756" y="24385"/>
                    <a:pt x="125679" y="46805"/>
                    <a:pt x="128115" y="69480"/>
                  </a:cubicBezTo>
                  <a:cubicBezTo>
                    <a:pt x="129281" y="76671"/>
                    <a:pt x="130550" y="84133"/>
                    <a:pt x="131412" y="91291"/>
                  </a:cubicBezTo>
                  <a:cubicBezTo>
                    <a:pt x="132140" y="96113"/>
                    <a:pt x="133290" y="101477"/>
                    <a:pt x="131006" y="106046"/>
                  </a:cubicBezTo>
                  <a:cubicBezTo>
                    <a:pt x="126136" y="114286"/>
                    <a:pt x="115854" y="117180"/>
                    <a:pt x="107618" y="120970"/>
                  </a:cubicBezTo>
                  <a:cubicBezTo>
                    <a:pt x="87949" y="131901"/>
                    <a:pt x="65457" y="133255"/>
                    <a:pt x="43438" y="1339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9335472" y="9543383"/>
              <a:ext cx="68042" cy="10954"/>
            </a:xfrm>
            <a:custGeom>
              <a:rect b="b" l="l" r="r" t="t"/>
              <a:pathLst>
                <a:path extrusionOk="0" h="10954" w="68042">
                  <a:moveTo>
                    <a:pt x="17661" y="10802"/>
                  </a:moveTo>
                  <a:cubicBezTo>
                    <a:pt x="13383" y="10616"/>
                    <a:pt x="9104" y="10582"/>
                    <a:pt x="4842" y="10227"/>
                  </a:cubicBezTo>
                  <a:cubicBezTo>
                    <a:pt x="3472" y="10092"/>
                    <a:pt x="2238" y="9584"/>
                    <a:pt x="1308" y="8552"/>
                  </a:cubicBezTo>
                  <a:cubicBezTo>
                    <a:pt x="-1753" y="5405"/>
                    <a:pt x="952" y="-416"/>
                    <a:pt x="5366" y="24"/>
                  </a:cubicBezTo>
                  <a:cubicBezTo>
                    <a:pt x="15970" y="819"/>
                    <a:pt x="26591" y="1191"/>
                    <a:pt x="37228" y="1293"/>
                  </a:cubicBezTo>
                  <a:cubicBezTo>
                    <a:pt x="41185" y="1682"/>
                    <a:pt x="72658" y="-3428"/>
                    <a:pt x="67466" y="4778"/>
                  </a:cubicBezTo>
                  <a:cubicBezTo>
                    <a:pt x="64760" y="6775"/>
                    <a:pt x="60888" y="6217"/>
                    <a:pt x="57759" y="7164"/>
                  </a:cubicBezTo>
                  <a:cubicBezTo>
                    <a:pt x="44602" y="10278"/>
                    <a:pt x="31123" y="11395"/>
                    <a:pt x="17661" y="108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9324349" y="9546842"/>
              <a:ext cx="1286" cy="1286"/>
            </a:xfrm>
            <a:custGeom>
              <a:rect b="b" l="l" r="r" t="t"/>
              <a:pathLst>
                <a:path extrusionOk="0" h="1286" w="1286">
                  <a:moveTo>
                    <a:pt x="1" y="609"/>
                  </a:moveTo>
                  <a:cubicBezTo>
                    <a:pt x="18" y="254"/>
                    <a:pt x="322" y="0"/>
                    <a:pt x="677" y="0"/>
                  </a:cubicBezTo>
                  <a:cubicBezTo>
                    <a:pt x="1032" y="0"/>
                    <a:pt x="1303" y="338"/>
                    <a:pt x="1286" y="677"/>
                  </a:cubicBezTo>
                  <a:cubicBezTo>
                    <a:pt x="1269" y="1032"/>
                    <a:pt x="965" y="1286"/>
                    <a:pt x="610" y="1286"/>
                  </a:cubicBezTo>
                  <a:cubicBezTo>
                    <a:pt x="254" y="1286"/>
                    <a:pt x="-16" y="948"/>
                    <a:pt x="1" y="6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9317984" y="9543703"/>
              <a:ext cx="39630" cy="10272"/>
            </a:xfrm>
            <a:custGeom>
              <a:rect b="b" l="l" r="r" t="t"/>
              <a:pathLst>
                <a:path extrusionOk="0" h="10272" w="39630">
                  <a:moveTo>
                    <a:pt x="34320" y="10262"/>
                  </a:moveTo>
                  <a:cubicBezTo>
                    <a:pt x="26321" y="9348"/>
                    <a:pt x="18254" y="10076"/>
                    <a:pt x="10306" y="8756"/>
                  </a:cubicBezTo>
                  <a:cubicBezTo>
                    <a:pt x="7228" y="8113"/>
                    <a:pt x="3744" y="8113"/>
                    <a:pt x="1055" y="6370"/>
                  </a:cubicBezTo>
                  <a:cubicBezTo>
                    <a:pt x="-1161" y="4627"/>
                    <a:pt x="378" y="651"/>
                    <a:pt x="3220" y="956"/>
                  </a:cubicBezTo>
                  <a:cubicBezTo>
                    <a:pt x="11303" y="1632"/>
                    <a:pt x="19303" y="465"/>
                    <a:pt x="27369" y="59"/>
                  </a:cubicBezTo>
                  <a:cubicBezTo>
                    <a:pt x="31902" y="126"/>
                    <a:pt x="39698" y="-1159"/>
                    <a:pt x="39630" y="5474"/>
                  </a:cubicBezTo>
                  <a:cubicBezTo>
                    <a:pt x="39495" y="8181"/>
                    <a:pt x="37043" y="10448"/>
                    <a:pt x="34320" y="102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9291325" y="9548608"/>
              <a:ext cx="27772" cy="99385"/>
            </a:xfrm>
            <a:custGeom>
              <a:rect b="b" l="l" r="r" t="t"/>
              <a:pathLst>
                <a:path extrusionOk="0" h="99385" w="27772">
                  <a:moveTo>
                    <a:pt x="3361" y="99219"/>
                  </a:moveTo>
                  <a:cubicBezTo>
                    <a:pt x="-2253" y="97036"/>
                    <a:pt x="537" y="91740"/>
                    <a:pt x="1992" y="87679"/>
                  </a:cubicBezTo>
                  <a:cubicBezTo>
                    <a:pt x="4122" y="76951"/>
                    <a:pt x="6118" y="65986"/>
                    <a:pt x="9162" y="55613"/>
                  </a:cubicBezTo>
                  <a:cubicBezTo>
                    <a:pt x="11395" y="50909"/>
                    <a:pt x="22100" y="-6470"/>
                    <a:pt x="27427" y="603"/>
                  </a:cubicBezTo>
                  <a:cubicBezTo>
                    <a:pt x="28661" y="6695"/>
                    <a:pt x="26260" y="13158"/>
                    <a:pt x="25414" y="19250"/>
                  </a:cubicBezTo>
                  <a:cubicBezTo>
                    <a:pt x="22556" y="34208"/>
                    <a:pt x="20561" y="49302"/>
                    <a:pt x="16959" y="64108"/>
                  </a:cubicBezTo>
                  <a:cubicBezTo>
                    <a:pt x="15386" y="70724"/>
                    <a:pt x="14050" y="77391"/>
                    <a:pt x="13086" y="84125"/>
                  </a:cubicBezTo>
                  <a:cubicBezTo>
                    <a:pt x="11767" y="89506"/>
                    <a:pt x="11242" y="100894"/>
                    <a:pt x="3361" y="99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9195161" y="9516037"/>
              <a:ext cx="103476" cy="136711"/>
            </a:xfrm>
            <a:custGeom>
              <a:rect b="b" l="l" r="r" t="t"/>
              <a:pathLst>
                <a:path extrusionOk="0" h="136711" w="103476">
                  <a:moveTo>
                    <a:pt x="96701" y="136663"/>
                  </a:moveTo>
                  <a:cubicBezTo>
                    <a:pt x="73414" y="134412"/>
                    <a:pt x="49940" y="130622"/>
                    <a:pt x="27904" y="122601"/>
                  </a:cubicBezTo>
                  <a:cubicBezTo>
                    <a:pt x="16624" y="118693"/>
                    <a:pt x="-3991" y="114987"/>
                    <a:pt x="676" y="98777"/>
                  </a:cubicBezTo>
                  <a:cubicBezTo>
                    <a:pt x="3044" y="75172"/>
                    <a:pt x="5801" y="51990"/>
                    <a:pt x="9217" y="28656"/>
                  </a:cubicBezTo>
                  <a:cubicBezTo>
                    <a:pt x="10824" y="19502"/>
                    <a:pt x="10451" y="9789"/>
                    <a:pt x="13360" y="939"/>
                  </a:cubicBezTo>
                  <a:cubicBezTo>
                    <a:pt x="14967" y="-1176"/>
                    <a:pt x="16793" y="652"/>
                    <a:pt x="16946" y="2767"/>
                  </a:cubicBezTo>
                  <a:cubicBezTo>
                    <a:pt x="18180" y="14544"/>
                    <a:pt x="17182" y="26456"/>
                    <a:pt x="16083" y="38200"/>
                  </a:cubicBezTo>
                  <a:cubicBezTo>
                    <a:pt x="14037" y="60095"/>
                    <a:pt x="12278" y="82042"/>
                    <a:pt x="10265" y="103938"/>
                  </a:cubicBezTo>
                  <a:cubicBezTo>
                    <a:pt x="18501" y="110689"/>
                    <a:pt x="30103" y="111620"/>
                    <a:pt x="39692" y="115833"/>
                  </a:cubicBezTo>
                  <a:cubicBezTo>
                    <a:pt x="57737" y="121079"/>
                    <a:pt x="76356" y="124310"/>
                    <a:pt x="95044" y="126172"/>
                  </a:cubicBezTo>
                  <a:cubicBezTo>
                    <a:pt x="98798" y="122838"/>
                    <a:pt x="104853" y="127001"/>
                    <a:pt x="103195" y="131722"/>
                  </a:cubicBezTo>
                  <a:cubicBezTo>
                    <a:pt x="102485" y="134683"/>
                    <a:pt x="99881" y="137086"/>
                    <a:pt x="96701" y="136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9134445" y="9458535"/>
              <a:ext cx="78119" cy="63968"/>
            </a:xfrm>
            <a:custGeom>
              <a:rect b="b" l="l" r="r" t="t"/>
              <a:pathLst>
                <a:path extrusionOk="0" h="63968" w="78119">
                  <a:moveTo>
                    <a:pt x="71657" y="63314"/>
                  </a:moveTo>
                  <a:cubicBezTo>
                    <a:pt x="57130" y="55615"/>
                    <a:pt x="43668" y="46325"/>
                    <a:pt x="30460" y="36613"/>
                  </a:cubicBezTo>
                  <a:cubicBezTo>
                    <a:pt x="21007" y="30758"/>
                    <a:pt x="14022" y="21671"/>
                    <a:pt x="6699" y="13668"/>
                  </a:cubicBezTo>
                  <a:cubicBezTo>
                    <a:pt x="3638" y="10470"/>
                    <a:pt x="-2703" y="6696"/>
                    <a:pt x="1271" y="1789"/>
                  </a:cubicBezTo>
                  <a:cubicBezTo>
                    <a:pt x="3063" y="-309"/>
                    <a:pt x="6429" y="-647"/>
                    <a:pt x="8509" y="1231"/>
                  </a:cubicBezTo>
                  <a:cubicBezTo>
                    <a:pt x="16018" y="7627"/>
                    <a:pt x="21649" y="15732"/>
                    <a:pt x="28752" y="22534"/>
                  </a:cubicBezTo>
                  <a:cubicBezTo>
                    <a:pt x="33657" y="26562"/>
                    <a:pt x="38882" y="30217"/>
                    <a:pt x="44074" y="33905"/>
                  </a:cubicBezTo>
                  <a:cubicBezTo>
                    <a:pt x="50687" y="38880"/>
                    <a:pt x="57570" y="43500"/>
                    <a:pt x="64351" y="48237"/>
                  </a:cubicBezTo>
                  <a:cubicBezTo>
                    <a:pt x="68867" y="51672"/>
                    <a:pt x="74414" y="54261"/>
                    <a:pt x="77678" y="59033"/>
                  </a:cubicBezTo>
                  <a:cubicBezTo>
                    <a:pt x="79572" y="63060"/>
                    <a:pt x="74955" y="65108"/>
                    <a:pt x="71657" y="63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9023582" y="9457939"/>
              <a:ext cx="117344" cy="76233"/>
            </a:xfrm>
            <a:custGeom>
              <a:rect b="b" l="l" r="r" t="t"/>
              <a:pathLst>
                <a:path extrusionOk="0" h="76233" w="117344">
                  <a:moveTo>
                    <a:pt x="923" y="74199"/>
                  </a:moveTo>
                  <a:cubicBezTo>
                    <a:pt x="-1715" y="70138"/>
                    <a:pt x="1802" y="66838"/>
                    <a:pt x="5202" y="65366"/>
                  </a:cubicBezTo>
                  <a:cubicBezTo>
                    <a:pt x="10106" y="62388"/>
                    <a:pt x="14875" y="59190"/>
                    <a:pt x="19999" y="56584"/>
                  </a:cubicBezTo>
                  <a:cubicBezTo>
                    <a:pt x="48276" y="41355"/>
                    <a:pt x="74421" y="24231"/>
                    <a:pt x="101243" y="6904"/>
                  </a:cubicBezTo>
                  <a:cubicBezTo>
                    <a:pt x="105708" y="4196"/>
                    <a:pt x="110240" y="541"/>
                    <a:pt x="115550" y="0"/>
                  </a:cubicBezTo>
                  <a:cubicBezTo>
                    <a:pt x="117867" y="220"/>
                    <a:pt x="117817" y="3080"/>
                    <a:pt x="116109" y="4179"/>
                  </a:cubicBezTo>
                  <a:cubicBezTo>
                    <a:pt x="96559" y="20153"/>
                    <a:pt x="75994" y="34993"/>
                    <a:pt x="54296" y="47937"/>
                  </a:cubicBezTo>
                  <a:cubicBezTo>
                    <a:pt x="42881" y="54706"/>
                    <a:pt x="31888" y="61795"/>
                    <a:pt x="20135" y="67972"/>
                  </a:cubicBezTo>
                  <a:cubicBezTo>
                    <a:pt x="14926" y="70171"/>
                    <a:pt x="5675" y="80561"/>
                    <a:pt x="923" y="74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8966101" y="9440827"/>
              <a:ext cx="65331" cy="88562"/>
            </a:xfrm>
            <a:custGeom>
              <a:rect b="b" l="l" r="r" t="t"/>
              <a:pathLst>
                <a:path extrusionOk="0" h="88562" w="65331">
                  <a:moveTo>
                    <a:pt x="60450" y="87910"/>
                  </a:moveTo>
                  <a:cubicBezTo>
                    <a:pt x="49999" y="81700"/>
                    <a:pt x="41661" y="72613"/>
                    <a:pt x="34863" y="62647"/>
                  </a:cubicBezTo>
                  <a:cubicBezTo>
                    <a:pt x="26018" y="52460"/>
                    <a:pt x="16496" y="42595"/>
                    <a:pt x="11710" y="29718"/>
                  </a:cubicBezTo>
                  <a:cubicBezTo>
                    <a:pt x="9140" y="24151"/>
                    <a:pt x="6332" y="18720"/>
                    <a:pt x="3474" y="13305"/>
                  </a:cubicBezTo>
                  <a:cubicBezTo>
                    <a:pt x="1479" y="9430"/>
                    <a:pt x="-2766" y="3592"/>
                    <a:pt x="2646" y="563"/>
                  </a:cubicBezTo>
                  <a:cubicBezTo>
                    <a:pt x="5098" y="-740"/>
                    <a:pt x="8260" y="310"/>
                    <a:pt x="9529" y="2763"/>
                  </a:cubicBezTo>
                  <a:cubicBezTo>
                    <a:pt x="12539" y="8313"/>
                    <a:pt x="15346" y="13982"/>
                    <a:pt x="18171" y="19650"/>
                  </a:cubicBezTo>
                  <a:cubicBezTo>
                    <a:pt x="22196" y="28009"/>
                    <a:pt x="25324" y="36927"/>
                    <a:pt x="31548" y="43983"/>
                  </a:cubicBezTo>
                  <a:cubicBezTo>
                    <a:pt x="38549" y="51834"/>
                    <a:pt x="44468" y="60481"/>
                    <a:pt x="50387" y="69127"/>
                  </a:cubicBezTo>
                  <a:cubicBezTo>
                    <a:pt x="54362" y="73950"/>
                    <a:pt x="58945" y="78214"/>
                    <a:pt x="63207" y="82783"/>
                  </a:cubicBezTo>
                  <a:cubicBezTo>
                    <a:pt x="66927" y="85998"/>
                    <a:pt x="65608" y="90194"/>
                    <a:pt x="60450" y="879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8969307" y="9371787"/>
              <a:ext cx="104692" cy="72445"/>
            </a:xfrm>
            <a:custGeom>
              <a:rect b="b" l="l" r="r" t="t"/>
              <a:pathLst>
                <a:path extrusionOk="0" h="72445" w="104692">
                  <a:moveTo>
                    <a:pt x="2552" y="72446"/>
                  </a:moveTo>
                  <a:cubicBezTo>
                    <a:pt x="-1760" y="71515"/>
                    <a:pt x="134" y="67505"/>
                    <a:pt x="2806" y="65694"/>
                  </a:cubicBezTo>
                  <a:cubicBezTo>
                    <a:pt x="8894" y="60787"/>
                    <a:pt x="15371" y="56371"/>
                    <a:pt x="21865" y="52005"/>
                  </a:cubicBezTo>
                  <a:cubicBezTo>
                    <a:pt x="35344" y="44086"/>
                    <a:pt x="46658" y="33240"/>
                    <a:pt x="60238" y="25591"/>
                  </a:cubicBezTo>
                  <a:cubicBezTo>
                    <a:pt x="73091" y="17520"/>
                    <a:pt x="85250" y="8230"/>
                    <a:pt x="98103" y="244"/>
                  </a:cubicBezTo>
                  <a:cubicBezTo>
                    <a:pt x="104936" y="-1550"/>
                    <a:pt x="107202" y="7046"/>
                    <a:pt x="101300" y="10193"/>
                  </a:cubicBezTo>
                  <a:cubicBezTo>
                    <a:pt x="85030" y="21564"/>
                    <a:pt x="68085" y="31886"/>
                    <a:pt x="51444" y="42681"/>
                  </a:cubicBezTo>
                  <a:cubicBezTo>
                    <a:pt x="44392" y="48198"/>
                    <a:pt x="36900" y="53240"/>
                    <a:pt x="29171" y="57657"/>
                  </a:cubicBezTo>
                  <a:cubicBezTo>
                    <a:pt x="24571" y="60482"/>
                    <a:pt x="20005" y="63359"/>
                    <a:pt x="15473" y="66286"/>
                  </a:cubicBezTo>
                  <a:cubicBezTo>
                    <a:pt x="11380" y="68588"/>
                    <a:pt x="7389" y="72209"/>
                    <a:pt x="2552" y="72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9043813" y="9303065"/>
              <a:ext cx="29564" cy="74041"/>
            </a:xfrm>
            <a:custGeom>
              <a:rect b="b" l="l" r="r" t="t"/>
              <a:pathLst>
                <a:path extrusionOk="0" h="74041" w="29564">
                  <a:moveTo>
                    <a:pt x="26303" y="73940"/>
                  </a:moveTo>
                  <a:cubicBezTo>
                    <a:pt x="23411" y="72248"/>
                    <a:pt x="22227" y="68763"/>
                    <a:pt x="20672" y="65954"/>
                  </a:cubicBezTo>
                  <a:cubicBezTo>
                    <a:pt x="17983" y="60268"/>
                    <a:pt x="15243" y="54583"/>
                    <a:pt x="13078" y="48677"/>
                  </a:cubicBezTo>
                  <a:cubicBezTo>
                    <a:pt x="8140" y="34396"/>
                    <a:pt x="2610" y="20081"/>
                    <a:pt x="39" y="5309"/>
                  </a:cubicBezTo>
                  <a:cubicBezTo>
                    <a:pt x="-299" y="2923"/>
                    <a:pt x="1595" y="622"/>
                    <a:pt x="3844" y="114"/>
                  </a:cubicBezTo>
                  <a:cubicBezTo>
                    <a:pt x="8512" y="-749"/>
                    <a:pt x="9933" y="3447"/>
                    <a:pt x="10372" y="7238"/>
                  </a:cubicBezTo>
                  <a:cubicBezTo>
                    <a:pt x="12064" y="12568"/>
                    <a:pt x="13450" y="17983"/>
                    <a:pt x="14786" y="22737"/>
                  </a:cubicBezTo>
                  <a:cubicBezTo>
                    <a:pt x="18389" y="34362"/>
                    <a:pt x="21568" y="46105"/>
                    <a:pt x="25779" y="57527"/>
                  </a:cubicBezTo>
                  <a:cubicBezTo>
                    <a:pt x="26557" y="60759"/>
                    <a:pt x="33558" y="75396"/>
                    <a:pt x="26303" y="739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8935131" y="9272016"/>
              <a:ext cx="115216" cy="37392"/>
            </a:xfrm>
            <a:custGeom>
              <a:rect b="b" l="l" r="r" t="t"/>
              <a:pathLst>
                <a:path extrusionOk="0" h="37392" w="115216">
                  <a:moveTo>
                    <a:pt x="112780" y="37153"/>
                  </a:moveTo>
                  <a:cubicBezTo>
                    <a:pt x="106860" y="35089"/>
                    <a:pt x="101094" y="32534"/>
                    <a:pt x="94701" y="31992"/>
                  </a:cubicBezTo>
                  <a:cubicBezTo>
                    <a:pt x="80580" y="29048"/>
                    <a:pt x="66289" y="26442"/>
                    <a:pt x="52523" y="22093"/>
                  </a:cubicBezTo>
                  <a:cubicBezTo>
                    <a:pt x="39586" y="17762"/>
                    <a:pt x="26733" y="14902"/>
                    <a:pt x="13542" y="11822"/>
                  </a:cubicBezTo>
                  <a:cubicBezTo>
                    <a:pt x="9567" y="10282"/>
                    <a:pt x="4409" y="11315"/>
                    <a:pt x="1230" y="8252"/>
                  </a:cubicBezTo>
                  <a:cubicBezTo>
                    <a:pt x="-1358" y="5477"/>
                    <a:pt x="401" y="790"/>
                    <a:pt x="4054" y="96"/>
                  </a:cubicBezTo>
                  <a:cubicBezTo>
                    <a:pt x="6456" y="-259"/>
                    <a:pt x="8908" y="451"/>
                    <a:pt x="11242" y="925"/>
                  </a:cubicBezTo>
                  <a:cubicBezTo>
                    <a:pt x="24314" y="4089"/>
                    <a:pt x="36812" y="7101"/>
                    <a:pt x="49428" y="10993"/>
                  </a:cubicBezTo>
                  <a:cubicBezTo>
                    <a:pt x="63313" y="16256"/>
                    <a:pt x="77891" y="18963"/>
                    <a:pt x="92063" y="23193"/>
                  </a:cubicBezTo>
                  <a:cubicBezTo>
                    <a:pt x="98997" y="24970"/>
                    <a:pt x="106556" y="26002"/>
                    <a:pt x="112289" y="30638"/>
                  </a:cubicBezTo>
                  <a:cubicBezTo>
                    <a:pt x="114116" y="31941"/>
                    <a:pt x="116737" y="35089"/>
                    <a:pt x="114099" y="36865"/>
                  </a:cubicBezTo>
                  <a:cubicBezTo>
                    <a:pt x="114014" y="37221"/>
                    <a:pt x="113693" y="37390"/>
                    <a:pt x="113371" y="37390"/>
                  </a:cubicBezTo>
                  <a:cubicBezTo>
                    <a:pt x="113169" y="37407"/>
                    <a:pt x="112932" y="37322"/>
                    <a:pt x="112780" y="371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8926103" y="9183986"/>
              <a:ext cx="15433" cy="92375"/>
            </a:xfrm>
            <a:custGeom>
              <a:rect b="b" l="l" r="r" t="t"/>
              <a:pathLst>
                <a:path extrusionOk="0" h="92375" w="15433">
                  <a:moveTo>
                    <a:pt x="9006" y="92373"/>
                  </a:moveTo>
                  <a:cubicBezTo>
                    <a:pt x="7433" y="92153"/>
                    <a:pt x="6486" y="90580"/>
                    <a:pt x="5810" y="89293"/>
                  </a:cubicBezTo>
                  <a:cubicBezTo>
                    <a:pt x="3797" y="85165"/>
                    <a:pt x="3341" y="80478"/>
                    <a:pt x="2427" y="76027"/>
                  </a:cubicBezTo>
                  <a:cubicBezTo>
                    <a:pt x="-2697" y="52304"/>
                    <a:pt x="1227" y="27887"/>
                    <a:pt x="5590" y="4384"/>
                  </a:cubicBezTo>
                  <a:cubicBezTo>
                    <a:pt x="6351" y="204"/>
                    <a:pt x="12490" y="-1945"/>
                    <a:pt x="14672" y="2336"/>
                  </a:cubicBezTo>
                  <a:cubicBezTo>
                    <a:pt x="16329" y="5315"/>
                    <a:pt x="14824" y="8648"/>
                    <a:pt x="14435" y="11761"/>
                  </a:cubicBezTo>
                  <a:cubicBezTo>
                    <a:pt x="10477" y="30256"/>
                    <a:pt x="7586" y="49225"/>
                    <a:pt x="9023" y="68193"/>
                  </a:cubicBezTo>
                  <a:cubicBezTo>
                    <a:pt x="9666" y="74775"/>
                    <a:pt x="9987" y="81341"/>
                    <a:pt x="10613" y="87906"/>
                  </a:cubicBezTo>
                  <a:cubicBezTo>
                    <a:pt x="10765" y="89412"/>
                    <a:pt x="11289" y="92475"/>
                    <a:pt x="9006" y="92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8934551" y="9170400"/>
              <a:ext cx="116670" cy="18884"/>
            </a:xfrm>
            <a:custGeom>
              <a:rect b="b" l="l" r="r" t="t"/>
              <a:pathLst>
                <a:path extrusionOk="0" h="18884" w="116670">
                  <a:moveTo>
                    <a:pt x="2621" y="18885"/>
                  </a:moveTo>
                  <a:cubicBezTo>
                    <a:pt x="1590" y="18851"/>
                    <a:pt x="186" y="18580"/>
                    <a:pt x="0" y="17362"/>
                  </a:cubicBezTo>
                  <a:cubicBezTo>
                    <a:pt x="34" y="13368"/>
                    <a:pt x="13259" y="12404"/>
                    <a:pt x="16590" y="11507"/>
                  </a:cubicBezTo>
                  <a:cubicBezTo>
                    <a:pt x="28801" y="8952"/>
                    <a:pt x="41197" y="8292"/>
                    <a:pt x="53576" y="7311"/>
                  </a:cubicBezTo>
                  <a:cubicBezTo>
                    <a:pt x="69253" y="5111"/>
                    <a:pt x="85066" y="3909"/>
                    <a:pt x="100675" y="1337"/>
                  </a:cubicBezTo>
                  <a:cubicBezTo>
                    <a:pt x="105360" y="1321"/>
                    <a:pt x="110907" y="-1675"/>
                    <a:pt x="115034" y="1354"/>
                  </a:cubicBezTo>
                  <a:cubicBezTo>
                    <a:pt x="117959" y="3706"/>
                    <a:pt x="116708" y="8597"/>
                    <a:pt x="113292" y="9764"/>
                  </a:cubicBezTo>
                  <a:cubicBezTo>
                    <a:pt x="92795" y="12928"/>
                    <a:pt x="72044" y="14468"/>
                    <a:pt x="51361" y="16194"/>
                  </a:cubicBezTo>
                  <a:cubicBezTo>
                    <a:pt x="35075" y="16059"/>
                    <a:pt x="18873" y="17802"/>
                    <a:pt x="2621" y="188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9046752" y="9085079"/>
              <a:ext cx="43213" cy="91559"/>
            </a:xfrm>
            <a:custGeom>
              <a:rect b="b" l="l" r="r" t="t"/>
              <a:pathLst>
                <a:path extrusionOk="0" h="91559" w="43213">
                  <a:moveTo>
                    <a:pt x="1599" y="90855"/>
                  </a:moveTo>
                  <a:cubicBezTo>
                    <a:pt x="-1818" y="83866"/>
                    <a:pt x="973" y="75761"/>
                    <a:pt x="3188" y="68773"/>
                  </a:cubicBezTo>
                  <a:cubicBezTo>
                    <a:pt x="6892" y="51564"/>
                    <a:pt x="13927" y="35963"/>
                    <a:pt x="23144" y="21072"/>
                  </a:cubicBezTo>
                  <a:cubicBezTo>
                    <a:pt x="26696" y="14795"/>
                    <a:pt x="30112" y="8449"/>
                    <a:pt x="33849" y="2290"/>
                  </a:cubicBezTo>
                  <a:cubicBezTo>
                    <a:pt x="35270" y="-96"/>
                    <a:pt x="38669" y="-671"/>
                    <a:pt x="40918" y="818"/>
                  </a:cubicBezTo>
                  <a:cubicBezTo>
                    <a:pt x="43269" y="2290"/>
                    <a:pt x="43912" y="5607"/>
                    <a:pt x="42390" y="7908"/>
                  </a:cubicBezTo>
                  <a:cubicBezTo>
                    <a:pt x="31177" y="27401"/>
                    <a:pt x="18460" y="46014"/>
                    <a:pt x="12338" y="67757"/>
                  </a:cubicBezTo>
                  <a:cubicBezTo>
                    <a:pt x="10663" y="73054"/>
                    <a:pt x="7941" y="78502"/>
                    <a:pt x="6503" y="83782"/>
                  </a:cubicBezTo>
                  <a:cubicBezTo>
                    <a:pt x="5674" y="86066"/>
                    <a:pt x="5522" y="93934"/>
                    <a:pt x="1599" y="908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9005190" y="8909633"/>
              <a:ext cx="80458" cy="179201"/>
            </a:xfrm>
            <a:custGeom>
              <a:rect b="b" l="l" r="r" t="t"/>
              <a:pathLst>
                <a:path extrusionOk="0" h="179201" w="80458">
                  <a:moveTo>
                    <a:pt x="78844" y="179191"/>
                  </a:moveTo>
                  <a:cubicBezTo>
                    <a:pt x="76206" y="178294"/>
                    <a:pt x="75157" y="175028"/>
                    <a:pt x="73753" y="172829"/>
                  </a:cubicBezTo>
                  <a:cubicBezTo>
                    <a:pt x="66414" y="159935"/>
                    <a:pt x="58009" y="147616"/>
                    <a:pt x="49282" y="135636"/>
                  </a:cubicBezTo>
                  <a:cubicBezTo>
                    <a:pt x="41351" y="125890"/>
                    <a:pt x="32235" y="117023"/>
                    <a:pt x="25944" y="106041"/>
                  </a:cubicBezTo>
                  <a:cubicBezTo>
                    <a:pt x="17048" y="90305"/>
                    <a:pt x="7476" y="74788"/>
                    <a:pt x="357" y="58172"/>
                  </a:cubicBezTo>
                  <a:cubicBezTo>
                    <a:pt x="-3043" y="47038"/>
                    <a:pt x="18807" y="32875"/>
                    <a:pt x="25673" y="25210"/>
                  </a:cubicBezTo>
                  <a:cubicBezTo>
                    <a:pt x="35820" y="14769"/>
                    <a:pt x="48910" y="6546"/>
                    <a:pt x="61712" y="133"/>
                  </a:cubicBezTo>
                  <a:cubicBezTo>
                    <a:pt x="65737" y="-899"/>
                    <a:pt x="68883" y="4329"/>
                    <a:pt x="66076" y="7409"/>
                  </a:cubicBezTo>
                  <a:cubicBezTo>
                    <a:pt x="58110" y="13467"/>
                    <a:pt x="48826" y="17781"/>
                    <a:pt x="41131" y="24364"/>
                  </a:cubicBezTo>
                  <a:cubicBezTo>
                    <a:pt x="30882" y="34702"/>
                    <a:pt x="18858" y="43654"/>
                    <a:pt x="10250" y="55464"/>
                  </a:cubicBezTo>
                  <a:cubicBezTo>
                    <a:pt x="14241" y="65668"/>
                    <a:pt x="20262" y="74873"/>
                    <a:pt x="25098" y="84670"/>
                  </a:cubicBezTo>
                  <a:cubicBezTo>
                    <a:pt x="31559" y="97090"/>
                    <a:pt x="38205" y="109527"/>
                    <a:pt x="47574" y="120035"/>
                  </a:cubicBezTo>
                  <a:cubicBezTo>
                    <a:pt x="59767" y="134012"/>
                    <a:pt x="69424" y="150154"/>
                    <a:pt x="77288" y="166923"/>
                  </a:cubicBezTo>
                  <a:cubicBezTo>
                    <a:pt x="77880" y="169427"/>
                    <a:pt x="83004" y="179580"/>
                    <a:pt x="78844" y="1791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35"/>
            <p:cNvSpPr/>
            <p:nvPr/>
          </p:nvSpPr>
          <p:spPr>
            <a:xfrm>
              <a:off x="9071810" y="8912613"/>
              <a:ext cx="109266" cy="84864"/>
            </a:xfrm>
            <a:custGeom>
              <a:rect b="b" l="l" r="r" t="t"/>
              <a:pathLst>
                <a:path extrusionOk="0" h="84864" w="109266">
                  <a:moveTo>
                    <a:pt x="101974" y="84381"/>
                  </a:moveTo>
                  <a:cubicBezTo>
                    <a:pt x="86263" y="75565"/>
                    <a:pt x="75017" y="60962"/>
                    <a:pt x="60456" y="50539"/>
                  </a:cubicBezTo>
                  <a:cubicBezTo>
                    <a:pt x="49226" y="41419"/>
                    <a:pt x="37794" y="32687"/>
                    <a:pt x="26277" y="24041"/>
                  </a:cubicBezTo>
                  <a:cubicBezTo>
                    <a:pt x="18447" y="17611"/>
                    <a:pt x="11395" y="10149"/>
                    <a:pt x="3125" y="4311"/>
                  </a:cubicBezTo>
                  <a:cubicBezTo>
                    <a:pt x="-4942" y="-1662"/>
                    <a:pt x="4698" y="-359"/>
                    <a:pt x="8655" y="1874"/>
                  </a:cubicBezTo>
                  <a:cubicBezTo>
                    <a:pt x="21491" y="9506"/>
                    <a:pt x="32196" y="20233"/>
                    <a:pt x="45201" y="27696"/>
                  </a:cubicBezTo>
                  <a:cubicBezTo>
                    <a:pt x="55365" y="34955"/>
                    <a:pt x="65039" y="42518"/>
                    <a:pt x="74966" y="50031"/>
                  </a:cubicBezTo>
                  <a:cubicBezTo>
                    <a:pt x="85451" y="58187"/>
                    <a:pt x="94330" y="68340"/>
                    <a:pt x="105999" y="74922"/>
                  </a:cubicBezTo>
                  <a:cubicBezTo>
                    <a:pt x="105982" y="74922"/>
                    <a:pt x="105982" y="74905"/>
                    <a:pt x="105965" y="74905"/>
                  </a:cubicBezTo>
                  <a:cubicBezTo>
                    <a:pt x="105830" y="74821"/>
                    <a:pt x="105678" y="74736"/>
                    <a:pt x="105542" y="74668"/>
                  </a:cubicBezTo>
                  <a:cubicBezTo>
                    <a:pt x="112425" y="77325"/>
                    <a:pt x="108908" y="87139"/>
                    <a:pt x="101974" y="84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9177227" y="8943434"/>
              <a:ext cx="106517" cy="50734"/>
            </a:xfrm>
            <a:custGeom>
              <a:rect b="b" l="l" r="r" t="t"/>
              <a:pathLst>
                <a:path extrusionOk="0" h="50734" w="106517">
                  <a:moveTo>
                    <a:pt x="211" y="47891"/>
                  </a:moveTo>
                  <a:cubicBezTo>
                    <a:pt x="4151" y="41647"/>
                    <a:pt x="11474" y="38534"/>
                    <a:pt x="17528" y="34659"/>
                  </a:cubicBezTo>
                  <a:cubicBezTo>
                    <a:pt x="32766" y="23931"/>
                    <a:pt x="49119" y="14929"/>
                    <a:pt x="66894" y="9159"/>
                  </a:cubicBezTo>
                  <a:cubicBezTo>
                    <a:pt x="77937" y="5910"/>
                    <a:pt x="89116" y="2966"/>
                    <a:pt x="100277" y="123"/>
                  </a:cubicBezTo>
                  <a:cubicBezTo>
                    <a:pt x="103000" y="-503"/>
                    <a:pt x="105808" y="1325"/>
                    <a:pt x="106399" y="4032"/>
                  </a:cubicBezTo>
                  <a:cubicBezTo>
                    <a:pt x="107566" y="10496"/>
                    <a:pt x="99770" y="10631"/>
                    <a:pt x="95424" y="11968"/>
                  </a:cubicBezTo>
                  <a:cubicBezTo>
                    <a:pt x="70936" y="17552"/>
                    <a:pt x="46921" y="25792"/>
                    <a:pt x="25832" y="39600"/>
                  </a:cubicBezTo>
                  <a:cubicBezTo>
                    <a:pt x="19625" y="43221"/>
                    <a:pt x="12979" y="45996"/>
                    <a:pt x="6586" y="49262"/>
                  </a:cubicBezTo>
                  <a:cubicBezTo>
                    <a:pt x="5132" y="49939"/>
                    <a:pt x="3627" y="50717"/>
                    <a:pt x="1986" y="50734"/>
                  </a:cubicBezTo>
                  <a:cubicBezTo>
                    <a:pt x="583" y="50734"/>
                    <a:pt x="-466" y="49160"/>
                    <a:pt x="211" y="478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9067842" y="8909987"/>
              <a:ext cx="15180" cy="9336"/>
            </a:xfrm>
            <a:custGeom>
              <a:rect b="b" l="l" r="r" t="t"/>
              <a:pathLst>
                <a:path extrusionOk="0" h="9336" w="15180">
                  <a:moveTo>
                    <a:pt x="12962" y="9136"/>
                  </a:moveTo>
                  <a:cubicBezTo>
                    <a:pt x="12793" y="9034"/>
                    <a:pt x="12607" y="8933"/>
                    <a:pt x="12438" y="8831"/>
                  </a:cubicBezTo>
                  <a:cubicBezTo>
                    <a:pt x="10561" y="10084"/>
                    <a:pt x="7483" y="7968"/>
                    <a:pt x="5420" y="7545"/>
                  </a:cubicBezTo>
                  <a:cubicBezTo>
                    <a:pt x="3728" y="6682"/>
                    <a:pt x="-127" y="5819"/>
                    <a:pt x="684" y="3315"/>
                  </a:cubicBezTo>
                  <a:cubicBezTo>
                    <a:pt x="-449" y="2537"/>
                    <a:pt x="-110" y="675"/>
                    <a:pt x="1226" y="371"/>
                  </a:cubicBezTo>
                  <a:cubicBezTo>
                    <a:pt x="2612" y="-746"/>
                    <a:pt x="4270" y="980"/>
                    <a:pt x="5673" y="1352"/>
                  </a:cubicBezTo>
                  <a:cubicBezTo>
                    <a:pt x="9157" y="1403"/>
                    <a:pt x="11626" y="4990"/>
                    <a:pt x="14552" y="6581"/>
                  </a:cubicBezTo>
                  <a:cubicBezTo>
                    <a:pt x="16074" y="7596"/>
                    <a:pt x="14552" y="10050"/>
                    <a:pt x="12962" y="9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9176979" y="8986624"/>
              <a:ext cx="10085" cy="9128"/>
            </a:xfrm>
            <a:custGeom>
              <a:rect b="b" l="l" r="r" t="t"/>
              <a:pathLst>
                <a:path extrusionOk="0" h="9128" w="10085">
                  <a:moveTo>
                    <a:pt x="2" y="7663"/>
                  </a:moveTo>
                  <a:cubicBezTo>
                    <a:pt x="2049" y="4989"/>
                    <a:pt x="4585" y="962"/>
                    <a:pt x="7934" y="15"/>
                  </a:cubicBezTo>
                  <a:cubicBezTo>
                    <a:pt x="10488" y="-239"/>
                    <a:pt x="10758" y="2891"/>
                    <a:pt x="8796" y="4008"/>
                  </a:cubicBezTo>
                  <a:cubicBezTo>
                    <a:pt x="7477" y="5006"/>
                    <a:pt x="-150" y="12147"/>
                    <a:pt x="2" y="7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9176704" y="8988615"/>
              <a:ext cx="7726" cy="6075"/>
            </a:xfrm>
            <a:custGeom>
              <a:rect b="b" l="l" r="r" t="t"/>
              <a:pathLst>
                <a:path extrusionOk="0" h="6075" w="7726">
                  <a:moveTo>
                    <a:pt x="24" y="5451"/>
                  </a:moveTo>
                  <a:cubicBezTo>
                    <a:pt x="-129" y="4470"/>
                    <a:pt x="497" y="3505"/>
                    <a:pt x="683" y="2541"/>
                  </a:cubicBezTo>
                  <a:cubicBezTo>
                    <a:pt x="988" y="1593"/>
                    <a:pt x="2510" y="1932"/>
                    <a:pt x="2391" y="2913"/>
                  </a:cubicBezTo>
                  <a:cubicBezTo>
                    <a:pt x="3913" y="2118"/>
                    <a:pt x="5655" y="-1131"/>
                    <a:pt x="7448" y="409"/>
                  </a:cubicBezTo>
                  <a:cubicBezTo>
                    <a:pt x="7938" y="1018"/>
                    <a:pt x="7752" y="1915"/>
                    <a:pt x="7110" y="2304"/>
                  </a:cubicBezTo>
                  <a:cubicBezTo>
                    <a:pt x="5063" y="3438"/>
                    <a:pt x="3220" y="5028"/>
                    <a:pt x="1123" y="6027"/>
                  </a:cubicBezTo>
                  <a:cubicBezTo>
                    <a:pt x="666" y="6196"/>
                    <a:pt x="142" y="5908"/>
                    <a:pt x="24" y="54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9070772" y="9060651"/>
              <a:ext cx="18667" cy="29781"/>
            </a:xfrm>
            <a:custGeom>
              <a:rect b="b" l="l" r="r" t="t"/>
              <a:pathLst>
                <a:path extrusionOk="0" h="29781" w="18667">
                  <a:moveTo>
                    <a:pt x="14548" y="28732"/>
                  </a:moveTo>
                  <a:cubicBezTo>
                    <a:pt x="11115" y="22759"/>
                    <a:pt x="8324" y="16430"/>
                    <a:pt x="4840" y="10491"/>
                  </a:cubicBezTo>
                  <a:cubicBezTo>
                    <a:pt x="4045" y="7902"/>
                    <a:pt x="-3548" y="677"/>
                    <a:pt x="2033" y="0"/>
                  </a:cubicBezTo>
                  <a:cubicBezTo>
                    <a:pt x="3657" y="322"/>
                    <a:pt x="4350" y="2166"/>
                    <a:pt x="5314" y="3350"/>
                  </a:cubicBezTo>
                  <a:cubicBezTo>
                    <a:pt x="10421" y="10593"/>
                    <a:pt x="13905" y="18816"/>
                    <a:pt x="18319" y="26448"/>
                  </a:cubicBezTo>
                  <a:cubicBezTo>
                    <a:pt x="19824" y="28884"/>
                    <a:pt x="16053" y="31185"/>
                    <a:pt x="14548" y="28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8930102" y="9256399"/>
              <a:ext cx="11819" cy="22717"/>
            </a:xfrm>
            <a:custGeom>
              <a:rect b="b" l="l" r="r" t="t"/>
              <a:pathLst>
                <a:path extrusionOk="0" h="22717" w="11819">
                  <a:moveTo>
                    <a:pt x="5177" y="22330"/>
                  </a:moveTo>
                  <a:cubicBezTo>
                    <a:pt x="3046" y="20638"/>
                    <a:pt x="2708" y="17693"/>
                    <a:pt x="2031" y="15206"/>
                  </a:cubicBezTo>
                  <a:cubicBezTo>
                    <a:pt x="1761" y="13379"/>
                    <a:pt x="543" y="11145"/>
                    <a:pt x="1490" y="9402"/>
                  </a:cubicBezTo>
                  <a:cubicBezTo>
                    <a:pt x="492" y="7524"/>
                    <a:pt x="-1233" y="4495"/>
                    <a:pt x="1372" y="3158"/>
                  </a:cubicBezTo>
                  <a:cubicBezTo>
                    <a:pt x="594" y="316"/>
                    <a:pt x="4872" y="-1309"/>
                    <a:pt x="6158" y="1348"/>
                  </a:cubicBezTo>
                  <a:cubicBezTo>
                    <a:pt x="7781" y="5070"/>
                    <a:pt x="9100" y="8945"/>
                    <a:pt x="10622" y="12702"/>
                  </a:cubicBezTo>
                  <a:cubicBezTo>
                    <a:pt x="11130" y="14089"/>
                    <a:pt x="12127" y="15629"/>
                    <a:pt x="11400" y="17101"/>
                  </a:cubicBezTo>
                  <a:cubicBezTo>
                    <a:pt x="12584" y="18979"/>
                    <a:pt x="11113" y="21687"/>
                    <a:pt x="8830" y="21281"/>
                  </a:cubicBezTo>
                  <a:cubicBezTo>
                    <a:pt x="8272" y="22516"/>
                    <a:pt x="6361" y="23193"/>
                    <a:pt x="5177" y="22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9014918" y="9514589"/>
              <a:ext cx="12762" cy="16886"/>
            </a:xfrm>
            <a:custGeom>
              <a:rect b="b" l="l" r="r" t="t"/>
              <a:pathLst>
                <a:path extrusionOk="0" h="16886" w="12762">
                  <a:moveTo>
                    <a:pt x="8200" y="16652"/>
                  </a:moveTo>
                  <a:cubicBezTo>
                    <a:pt x="5376" y="14469"/>
                    <a:pt x="3820" y="10865"/>
                    <a:pt x="1909" y="7886"/>
                  </a:cubicBezTo>
                  <a:cubicBezTo>
                    <a:pt x="1030" y="6059"/>
                    <a:pt x="-1659" y="2624"/>
                    <a:pt x="1486" y="1660"/>
                  </a:cubicBezTo>
                  <a:cubicBezTo>
                    <a:pt x="1233" y="780"/>
                    <a:pt x="1875" y="-456"/>
                    <a:pt x="2856" y="170"/>
                  </a:cubicBezTo>
                  <a:cubicBezTo>
                    <a:pt x="3347" y="560"/>
                    <a:pt x="4497" y="1169"/>
                    <a:pt x="3803" y="1846"/>
                  </a:cubicBezTo>
                  <a:cubicBezTo>
                    <a:pt x="6763" y="2895"/>
                    <a:pt x="7406" y="7040"/>
                    <a:pt x="9875" y="8919"/>
                  </a:cubicBezTo>
                  <a:cubicBezTo>
                    <a:pt x="11786" y="10442"/>
                    <a:pt x="14390" y="12878"/>
                    <a:pt x="11414" y="14892"/>
                  </a:cubicBezTo>
                  <a:cubicBezTo>
                    <a:pt x="11194" y="16313"/>
                    <a:pt x="9519" y="17379"/>
                    <a:pt x="8200" y="166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8973143" y="9441610"/>
              <a:ext cx="1303" cy="1302"/>
            </a:xfrm>
            <a:custGeom>
              <a:rect b="b" l="l" r="r" t="t"/>
              <a:pathLst>
                <a:path extrusionOk="0" h="1302" w="1303">
                  <a:moveTo>
                    <a:pt x="1" y="609"/>
                  </a:moveTo>
                  <a:cubicBezTo>
                    <a:pt x="35" y="237"/>
                    <a:pt x="339" y="0"/>
                    <a:pt x="694" y="0"/>
                  </a:cubicBezTo>
                  <a:cubicBezTo>
                    <a:pt x="1049" y="0"/>
                    <a:pt x="1320" y="355"/>
                    <a:pt x="1303" y="694"/>
                  </a:cubicBezTo>
                  <a:cubicBezTo>
                    <a:pt x="1269" y="1066"/>
                    <a:pt x="965" y="1303"/>
                    <a:pt x="610" y="1303"/>
                  </a:cubicBezTo>
                  <a:cubicBezTo>
                    <a:pt x="271" y="1303"/>
                    <a:pt x="-16" y="965"/>
                    <a:pt x="1" y="6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9311568" y="9541553"/>
              <a:ext cx="21736" cy="16354"/>
            </a:xfrm>
            <a:custGeom>
              <a:rect b="b" l="l" r="r" t="t"/>
              <a:pathLst>
                <a:path extrusionOk="0" h="16354" w="21736">
                  <a:moveTo>
                    <a:pt x="1231" y="15898"/>
                  </a:moveTo>
                  <a:cubicBezTo>
                    <a:pt x="-3487" y="12023"/>
                    <a:pt x="6474" y="-2410"/>
                    <a:pt x="12258" y="348"/>
                  </a:cubicBezTo>
                  <a:cubicBezTo>
                    <a:pt x="14727" y="1481"/>
                    <a:pt x="17077" y="2937"/>
                    <a:pt x="19733" y="3681"/>
                  </a:cubicBezTo>
                  <a:cubicBezTo>
                    <a:pt x="22168" y="4460"/>
                    <a:pt x="22472" y="8047"/>
                    <a:pt x="20155" y="9164"/>
                  </a:cubicBezTo>
                  <a:cubicBezTo>
                    <a:pt x="17077" y="10297"/>
                    <a:pt x="14118" y="7404"/>
                    <a:pt x="11581" y="5966"/>
                  </a:cubicBezTo>
                  <a:cubicBezTo>
                    <a:pt x="11395" y="6693"/>
                    <a:pt x="11902" y="8081"/>
                    <a:pt x="10905" y="8301"/>
                  </a:cubicBezTo>
                  <a:cubicBezTo>
                    <a:pt x="9687" y="8216"/>
                    <a:pt x="10397" y="6558"/>
                    <a:pt x="10313" y="5762"/>
                  </a:cubicBezTo>
                  <a:cubicBezTo>
                    <a:pt x="10279" y="5729"/>
                    <a:pt x="10245" y="5695"/>
                    <a:pt x="10245" y="5695"/>
                  </a:cubicBezTo>
                  <a:cubicBezTo>
                    <a:pt x="10228" y="5678"/>
                    <a:pt x="10211" y="5678"/>
                    <a:pt x="10194" y="5661"/>
                  </a:cubicBezTo>
                  <a:lnTo>
                    <a:pt x="10194" y="5661"/>
                  </a:lnTo>
                  <a:lnTo>
                    <a:pt x="10194" y="5661"/>
                  </a:lnTo>
                  <a:lnTo>
                    <a:pt x="10194" y="5661"/>
                  </a:lnTo>
                  <a:lnTo>
                    <a:pt x="10194" y="5661"/>
                  </a:lnTo>
                  <a:cubicBezTo>
                    <a:pt x="7691" y="7455"/>
                    <a:pt x="6474" y="10568"/>
                    <a:pt x="5510" y="13411"/>
                  </a:cubicBezTo>
                  <a:cubicBezTo>
                    <a:pt x="5391" y="15458"/>
                    <a:pt x="3108" y="17218"/>
                    <a:pt x="1231" y="158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9640986" y="9345042"/>
              <a:ext cx="9609" cy="13288"/>
            </a:xfrm>
            <a:custGeom>
              <a:rect b="b" l="l" r="r" t="t"/>
              <a:pathLst>
                <a:path extrusionOk="0" h="13288" w="9609">
                  <a:moveTo>
                    <a:pt x="2285" y="12978"/>
                  </a:moveTo>
                  <a:cubicBezTo>
                    <a:pt x="-133" y="11760"/>
                    <a:pt x="-1148" y="7140"/>
                    <a:pt x="1845" y="6023"/>
                  </a:cubicBezTo>
                  <a:cubicBezTo>
                    <a:pt x="2201" y="5143"/>
                    <a:pt x="4518" y="-2403"/>
                    <a:pt x="5414" y="778"/>
                  </a:cubicBezTo>
                  <a:cubicBezTo>
                    <a:pt x="4670" y="2368"/>
                    <a:pt x="4331" y="4044"/>
                    <a:pt x="4027" y="5770"/>
                  </a:cubicBezTo>
                  <a:cubicBezTo>
                    <a:pt x="4687" y="5380"/>
                    <a:pt x="5515" y="5279"/>
                    <a:pt x="6209" y="5516"/>
                  </a:cubicBezTo>
                  <a:cubicBezTo>
                    <a:pt x="6242" y="5533"/>
                    <a:pt x="6276" y="5550"/>
                    <a:pt x="6327" y="5550"/>
                  </a:cubicBezTo>
                  <a:cubicBezTo>
                    <a:pt x="10927" y="4484"/>
                    <a:pt x="10555" y="13316"/>
                    <a:pt x="6073" y="12115"/>
                  </a:cubicBezTo>
                  <a:cubicBezTo>
                    <a:pt x="5177" y="13232"/>
                    <a:pt x="3554" y="13621"/>
                    <a:pt x="2285" y="129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8934759" y="8822047"/>
              <a:ext cx="827654" cy="820194"/>
            </a:xfrm>
            <a:custGeom>
              <a:rect b="b" l="l" r="r" t="t"/>
              <a:pathLst>
                <a:path extrusionOk="0" h="820194" w="827654">
                  <a:moveTo>
                    <a:pt x="533272" y="514940"/>
                  </a:moveTo>
                  <a:cubicBezTo>
                    <a:pt x="558302" y="489169"/>
                    <a:pt x="564559" y="451926"/>
                    <a:pt x="564204" y="417238"/>
                  </a:cubicBezTo>
                  <a:cubicBezTo>
                    <a:pt x="563967" y="389572"/>
                    <a:pt x="559215" y="360282"/>
                    <a:pt x="542574" y="337489"/>
                  </a:cubicBezTo>
                  <a:cubicBezTo>
                    <a:pt x="530668" y="320653"/>
                    <a:pt x="516597" y="304578"/>
                    <a:pt x="496845" y="297133"/>
                  </a:cubicBezTo>
                  <a:cubicBezTo>
                    <a:pt x="479324" y="286574"/>
                    <a:pt x="459588" y="279924"/>
                    <a:pt x="439057" y="279264"/>
                  </a:cubicBezTo>
                  <a:cubicBezTo>
                    <a:pt x="434542" y="279501"/>
                    <a:pt x="426170" y="278486"/>
                    <a:pt x="421384" y="280906"/>
                  </a:cubicBezTo>
                  <a:cubicBezTo>
                    <a:pt x="416395" y="281430"/>
                    <a:pt x="411322" y="282175"/>
                    <a:pt x="406671" y="283934"/>
                  </a:cubicBezTo>
                  <a:cubicBezTo>
                    <a:pt x="393294" y="284781"/>
                    <a:pt x="379917" y="286523"/>
                    <a:pt x="367165" y="290737"/>
                  </a:cubicBezTo>
                  <a:cubicBezTo>
                    <a:pt x="348664" y="297522"/>
                    <a:pt x="330754" y="307049"/>
                    <a:pt x="315500" y="319621"/>
                  </a:cubicBezTo>
                  <a:cubicBezTo>
                    <a:pt x="286835" y="343852"/>
                    <a:pt x="271952" y="367474"/>
                    <a:pt x="266625" y="405038"/>
                  </a:cubicBezTo>
                  <a:cubicBezTo>
                    <a:pt x="260588" y="446816"/>
                    <a:pt x="275994" y="487443"/>
                    <a:pt x="302174" y="519678"/>
                  </a:cubicBezTo>
                  <a:cubicBezTo>
                    <a:pt x="311763" y="531675"/>
                    <a:pt x="325563" y="539509"/>
                    <a:pt x="338111" y="548105"/>
                  </a:cubicBezTo>
                  <a:cubicBezTo>
                    <a:pt x="348224" y="554840"/>
                    <a:pt x="359860" y="558579"/>
                    <a:pt x="371782" y="560441"/>
                  </a:cubicBezTo>
                  <a:cubicBezTo>
                    <a:pt x="382335" y="562928"/>
                    <a:pt x="392939" y="565703"/>
                    <a:pt x="403881" y="565602"/>
                  </a:cubicBezTo>
                  <a:cubicBezTo>
                    <a:pt x="416767" y="565534"/>
                    <a:pt x="429925" y="566092"/>
                    <a:pt x="442541" y="563063"/>
                  </a:cubicBezTo>
                  <a:cubicBezTo>
                    <a:pt x="454633" y="559561"/>
                    <a:pt x="467114" y="557209"/>
                    <a:pt x="478698" y="552183"/>
                  </a:cubicBezTo>
                  <a:cubicBezTo>
                    <a:pt x="498637" y="542606"/>
                    <a:pt x="518762" y="532064"/>
                    <a:pt x="533272" y="514940"/>
                  </a:cubicBezTo>
                  <a:close/>
                  <a:moveTo>
                    <a:pt x="825930" y="393464"/>
                  </a:moveTo>
                  <a:cubicBezTo>
                    <a:pt x="826352" y="394310"/>
                    <a:pt x="826961" y="394936"/>
                    <a:pt x="827655" y="395342"/>
                  </a:cubicBezTo>
                  <a:cubicBezTo>
                    <a:pt x="825186" y="396645"/>
                    <a:pt x="822750" y="398033"/>
                    <a:pt x="820281" y="399336"/>
                  </a:cubicBezTo>
                  <a:cubicBezTo>
                    <a:pt x="809204" y="405427"/>
                    <a:pt x="797214" y="409590"/>
                    <a:pt x="786086" y="415580"/>
                  </a:cubicBezTo>
                  <a:cubicBezTo>
                    <a:pt x="775178" y="421553"/>
                    <a:pt x="763982" y="426054"/>
                    <a:pt x="752448" y="430978"/>
                  </a:cubicBezTo>
                  <a:cubicBezTo>
                    <a:pt x="742910" y="435564"/>
                    <a:pt x="733524" y="439692"/>
                    <a:pt x="723614" y="444109"/>
                  </a:cubicBezTo>
                  <a:cubicBezTo>
                    <a:pt x="716223" y="450319"/>
                    <a:pt x="717103" y="462451"/>
                    <a:pt x="715158" y="471267"/>
                  </a:cubicBezTo>
                  <a:cubicBezTo>
                    <a:pt x="712706" y="487883"/>
                    <a:pt x="711454" y="504720"/>
                    <a:pt x="707429" y="521065"/>
                  </a:cubicBezTo>
                  <a:cubicBezTo>
                    <a:pt x="706651" y="523942"/>
                    <a:pt x="705011" y="528071"/>
                    <a:pt x="706381" y="530812"/>
                  </a:cubicBezTo>
                  <a:cubicBezTo>
                    <a:pt x="705823" y="532639"/>
                    <a:pt x="706820" y="535127"/>
                    <a:pt x="708512" y="535973"/>
                  </a:cubicBezTo>
                  <a:cubicBezTo>
                    <a:pt x="709087" y="536261"/>
                    <a:pt x="709729" y="536328"/>
                    <a:pt x="710355" y="536227"/>
                  </a:cubicBezTo>
                  <a:cubicBezTo>
                    <a:pt x="714109" y="544535"/>
                    <a:pt x="727825" y="554975"/>
                    <a:pt x="732729" y="560271"/>
                  </a:cubicBezTo>
                  <a:cubicBezTo>
                    <a:pt x="748322" y="575517"/>
                    <a:pt x="761310" y="593437"/>
                    <a:pt x="778154" y="607278"/>
                  </a:cubicBezTo>
                  <a:cubicBezTo>
                    <a:pt x="769140" y="620341"/>
                    <a:pt x="761817" y="634521"/>
                    <a:pt x="752465" y="647347"/>
                  </a:cubicBezTo>
                  <a:cubicBezTo>
                    <a:pt x="743620" y="659259"/>
                    <a:pt x="731461" y="669953"/>
                    <a:pt x="720603" y="680580"/>
                  </a:cubicBezTo>
                  <a:cubicBezTo>
                    <a:pt x="705654" y="678617"/>
                    <a:pt x="691346" y="670529"/>
                    <a:pt x="678189" y="663405"/>
                  </a:cubicBezTo>
                  <a:cubicBezTo>
                    <a:pt x="669496" y="659107"/>
                    <a:pt x="660837" y="654826"/>
                    <a:pt x="652737" y="649462"/>
                  </a:cubicBezTo>
                  <a:cubicBezTo>
                    <a:pt x="651451" y="648819"/>
                    <a:pt x="650217" y="648751"/>
                    <a:pt x="649135" y="649107"/>
                  </a:cubicBezTo>
                  <a:cubicBezTo>
                    <a:pt x="649118" y="649107"/>
                    <a:pt x="649118" y="649107"/>
                    <a:pt x="649101" y="649107"/>
                  </a:cubicBezTo>
                  <a:cubicBezTo>
                    <a:pt x="646919" y="649394"/>
                    <a:pt x="643790" y="651628"/>
                    <a:pt x="642471" y="652660"/>
                  </a:cubicBezTo>
                  <a:cubicBezTo>
                    <a:pt x="636992" y="656992"/>
                    <a:pt x="630819" y="660105"/>
                    <a:pt x="624883" y="664014"/>
                  </a:cubicBezTo>
                  <a:cubicBezTo>
                    <a:pt x="618152" y="668634"/>
                    <a:pt x="611320" y="673016"/>
                    <a:pt x="603794" y="676214"/>
                  </a:cubicBezTo>
                  <a:cubicBezTo>
                    <a:pt x="596285" y="680072"/>
                    <a:pt x="588574" y="683389"/>
                    <a:pt x="580659" y="686265"/>
                  </a:cubicBezTo>
                  <a:cubicBezTo>
                    <a:pt x="579154" y="686942"/>
                    <a:pt x="578241" y="688110"/>
                    <a:pt x="577835" y="689413"/>
                  </a:cubicBezTo>
                  <a:cubicBezTo>
                    <a:pt x="574199" y="695318"/>
                    <a:pt x="579475" y="715826"/>
                    <a:pt x="579238" y="721529"/>
                  </a:cubicBezTo>
                  <a:cubicBezTo>
                    <a:pt x="580524" y="736521"/>
                    <a:pt x="581572" y="751513"/>
                    <a:pt x="583534" y="766437"/>
                  </a:cubicBezTo>
                  <a:cubicBezTo>
                    <a:pt x="584210" y="771953"/>
                    <a:pt x="584718" y="777520"/>
                    <a:pt x="585580" y="783020"/>
                  </a:cubicBezTo>
                  <a:cubicBezTo>
                    <a:pt x="586257" y="787165"/>
                    <a:pt x="586544" y="790313"/>
                    <a:pt x="582097" y="792360"/>
                  </a:cubicBezTo>
                  <a:cubicBezTo>
                    <a:pt x="570191" y="798807"/>
                    <a:pt x="557642" y="804272"/>
                    <a:pt x="544671" y="808198"/>
                  </a:cubicBezTo>
                  <a:cubicBezTo>
                    <a:pt x="533069" y="810296"/>
                    <a:pt x="521130" y="810753"/>
                    <a:pt x="509359" y="811481"/>
                  </a:cubicBezTo>
                  <a:cubicBezTo>
                    <a:pt x="501428" y="794966"/>
                    <a:pt x="494697" y="777842"/>
                    <a:pt x="487492" y="760988"/>
                  </a:cubicBezTo>
                  <a:cubicBezTo>
                    <a:pt x="482656" y="747689"/>
                    <a:pt x="479865" y="733475"/>
                    <a:pt x="473202" y="720920"/>
                  </a:cubicBezTo>
                  <a:cubicBezTo>
                    <a:pt x="470767" y="717281"/>
                    <a:pt x="465828" y="718618"/>
                    <a:pt x="464306" y="721782"/>
                  </a:cubicBezTo>
                  <a:cubicBezTo>
                    <a:pt x="456459" y="720581"/>
                    <a:pt x="440664" y="722916"/>
                    <a:pt x="437941" y="722662"/>
                  </a:cubicBezTo>
                  <a:cubicBezTo>
                    <a:pt x="431684" y="722595"/>
                    <a:pt x="425426" y="722425"/>
                    <a:pt x="419152" y="722155"/>
                  </a:cubicBezTo>
                  <a:cubicBezTo>
                    <a:pt x="416734" y="721461"/>
                    <a:pt x="413588" y="721715"/>
                    <a:pt x="411170" y="721732"/>
                  </a:cubicBezTo>
                  <a:cubicBezTo>
                    <a:pt x="409462" y="721630"/>
                    <a:pt x="407770" y="721529"/>
                    <a:pt x="406062" y="721393"/>
                  </a:cubicBezTo>
                  <a:cubicBezTo>
                    <a:pt x="404845" y="721275"/>
                    <a:pt x="403762" y="721630"/>
                    <a:pt x="402900" y="722273"/>
                  </a:cubicBezTo>
                  <a:cubicBezTo>
                    <a:pt x="400329" y="722476"/>
                    <a:pt x="397759" y="722662"/>
                    <a:pt x="395188" y="722764"/>
                  </a:cubicBezTo>
                  <a:cubicBezTo>
                    <a:pt x="393057" y="721986"/>
                    <a:pt x="391112" y="720835"/>
                    <a:pt x="389066" y="719887"/>
                  </a:cubicBezTo>
                  <a:cubicBezTo>
                    <a:pt x="383299" y="717129"/>
                    <a:pt x="373406" y="731444"/>
                    <a:pt x="377989" y="735387"/>
                  </a:cubicBezTo>
                  <a:cubicBezTo>
                    <a:pt x="372898" y="750210"/>
                    <a:pt x="367250" y="778959"/>
                    <a:pt x="365711" y="782224"/>
                  </a:cubicBezTo>
                  <a:cubicBezTo>
                    <a:pt x="362667" y="792597"/>
                    <a:pt x="360671" y="803562"/>
                    <a:pt x="358540" y="814290"/>
                  </a:cubicBezTo>
                  <a:cubicBezTo>
                    <a:pt x="357965" y="815863"/>
                    <a:pt x="357188" y="817640"/>
                    <a:pt x="356799" y="819349"/>
                  </a:cubicBezTo>
                  <a:cubicBezTo>
                    <a:pt x="356342" y="819535"/>
                    <a:pt x="355885" y="819823"/>
                    <a:pt x="355463" y="820195"/>
                  </a:cubicBezTo>
                  <a:cubicBezTo>
                    <a:pt x="336775" y="818334"/>
                    <a:pt x="318155" y="815102"/>
                    <a:pt x="300110" y="809856"/>
                  </a:cubicBezTo>
                  <a:cubicBezTo>
                    <a:pt x="290505" y="805626"/>
                    <a:pt x="278920" y="804712"/>
                    <a:pt x="270684" y="797944"/>
                  </a:cubicBezTo>
                  <a:cubicBezTo>
                    <a:pt x="272680" y="776048"/>
                    <a:pt x="274438" y="754102"/>
                    <a:pt x="276485" y="732223"/>
                  </a:cubicBezTo>
                  <a:cubicBezTo>
                    <a:pt x="277533" y="721055"/>
                    <a:pt x="278480" y="709735"/>
                    <a:pt x="277516" y="698550"/>
                  </a:cubicBezTo>
                  <a:cubicBezTo>
                    <a:pt x="277905" y="697738"/>
                    <a:pt x="277905" y="696722"/>
                    <a:pt x="277347" y="695521"/>
                  </a:cubicBezTo>
                  <a:cubicBezTo>
                    <a:pt x="274083" y="690749"/>
                    <a:pt x="268536" y="688160"/>
                    <a:pt x="264021" y="684725"/>
                  </a:cubicBezTo>
                  <a:cubicBezTo>
                    <a:pt x="257222" y="679988"/>
                    <a:pt x="250373" y="675368"/>
                    <a:pt x="243744" y="670393"/>
                  </a:cubicBezTo>
                  <a:cubicBezTo>
                    <a:pt x="238552" y="666722"/>
                    <a:pt x="233326" y="663050"/>
                    <a:pt x="228422" y="659022"/>
                  </a:cubicBezTo>
                  <a:cubicBezTo>
                    <a:pt x="221319" y="652220"/>
                    <a:pt x="215687" y="644115"/>
                    <a:pt x="208178" y="637736"/>
                  </a:cubicBezTo>
                  <a:cubicBezTo>
                    <a:pt x="207468" y="637110"/>
                    <a:pt x="206606" y="636721"/>
                    <a:pt x="205709" y="636585"/>
                  </a:cubicBezTo>
                  <a:cubicBezTo>
                    <a:pt x="205405" y="636230"/>
                    <a:pt x="204948" y="635976"/>
                    <a:pt x="204339" y="635925"/>
                  </a:cubicBezTo>
                  <a:cubicBezTo>
                    <a:pt x="199029" y="636467"/>
                    <a:pt x="194497" y="640122"/>
                    <a:pt x="190032" y="642829"/>
                  </a:cubicBezTo>
                  <a:cubicBezTo>
                    <a:pt x="163227" y="660156"/>
                    <a:pt x="137081" y="677280"/>
                    <a:pt x="108788" y="692509"/>
                  </a:cubicBezTo>
                  <a:cubicBezTo>
                    <a:pt x="103732" y="695081"/>
                    <a:pt x="99013" y="698245"/>
                    <a:pt x="94160" y="701173"/>
                  </a:cubicBezTo>
                  <a:cubicBezTo>
                    <a:pt x="89999" y="696773"/>
                    <a:pt x="85568" y="692611"/>
                    <a:pt x="81712" y="687924"/>
                  </a:cubicBezTo>
                  <a:cubicBezTo>
                    <a:pt x="75776" y="679260"/>
                    <a:pt x="69874" y="670613"/>
                    <a:pt x="62873" y="662779"/>
                  </a:cubicBezTo>
                  <a:cubicBezTo>
                    <a:pt x="56666" y="655706"/>
                    <a:pt x="53521" y="646805"/>
                    <a:pt x="49496" y="638430"/>
                  </a:cubicBezTo>
                  <a:cubicBezTo>
                    <a:pt x="46688" y="632761"/>
                    <a:pt x="43864" y="627093"/>
                    <a:pt x="40854" y="621542"/>
                  </a:cubicBezTo>
                  <a:cubicBezTo>
                    <a:pt x="40820" y="621492"/>
                    <a:pt x="40803" y="621441"/>
                    <a:pt x="40769" y="621390"/>
                  </a:cubicBezTo>
                  <a:cubicBezTo>
                    <a:pt x="44050" y="620138"/>
                    <a:pt x="46993" y="617735"/>
                    <a:pt x="49969" y="616026"/>
                  </a:cubicBezTo>
                  <a:cubicBezTo>
                    <a:pt x="54518" y="613116"/>
                    <a:pt x="59068" y="610222"/>
                    <a:pt x="63668" y="607396"/>
                  </a:cubicBezTo>
                  <a:cubicBezTo>
                    <a:pt x="71396" y="602980"/>
                    <a:pt x="78905" y="597938"/>
                    <a:pt x="85940" y="592421"/>
                  </a:cubicBezTo>
                  <a:cubicBezTo>
                    <a:pt x="102565" y="581626"/>
                    <a:pt x="119510" y="571304"/>
                    <a:pt x="135796" y="559933"/>
                  </a:cubicBezTo>
                  <a:cubicBezTo>
                    <a:pt x="139179" y="558122"/>
                    <a:pt x="139889" y="554535"/>
                    <a:pt x="138587" y="552132"/>
                  </a:cubicBezTo>
                  <a:cubicBezTo>
                    <a:pt x="138637" y="548004"/>
                    <a:pt x="135323" y="540711"/>
                    <a:pt x="134815" y="538528"/>
                  </a:cubicBezTo>
                  <a:cubicBezTo>
                    <a:pt x="130621" y="527106"/>
                    <a:pt x="127425" y="515346"/>
                    <a:pt x="123823" y="503738"/>
                  </a:cubicBezTo>
                  <a:cubicBezTo>
                    <a:pt x="122470" y="499000"/>
                    <a:pt x="121100" y="493569"/>
                    <a:pt x="119409" y="488239"/>
                  </a:cubicBezTo>
                  <a:cubicBezTo>
                    <a:pt x="118952" y="484567"/>
                    <a:pt x="117599" y="480472"/>
                    <a:pt x="113236" y="481064"/>
                  </a:cubicBezTo>
                  <a:cubicBezTo>
                    <a:pt x="113033" y="480895"/>
                    <a:pt x="112847" y="480743"/>
                    <a:pt x="112661" y="480607"/>
                  </a:cubicBezTo>
                  <a:cubicBezTo>
                    <a:pt x="106945" y="475954"/>
                    <a:pt x="99385" y="474939"/>
                    <a:pt x="92451" y="473162"/>
                  </a:cubicBezTo>
                  <a:cubicBezTo>
                    <a:pt x="78279" y="468915"/>
                    <a:pt x="63702" y="466208"/>
                    <a:pt x="49817" y="460962"/>
                  </a:cubicBezTo>
                  <a:cubicBezTo>
                    <a:pt x="37184" y="457053"/>
                    <a:pt x="24703" y="454041"/>
                    <a:pt x="11630" y="450894"/>
                  </a:cubicBezTo>
                  <a:cubicBezTo>
                    <a:pt x="10108" y="450589"/>
                    <a:pt x="8552" y="450166"/>
                    <a:pt x="6997" y="450014"/>
                  </a:cubicBezTo>
                  <a:cubicBezTo>
                    <a:pt x="6912" y="448999"/>
                    <a:pt x="6320" y="447967"/>
                    <a:pt x="5965" y="447019"/>
                  </a:cubicBezTo>
                  <a:cubicBezTo>
                    <a:pt x="4443" y="443263"/>
                    <a:pt x="3107" y="439388"/>
                    <a:pt x="1500" y="435665"/>
                  </a:cubicBezTo>
                  <a:cubicBezTo>
                    <a:pt x="1314" y="435276"/>
                    <a:pt x="1060" y="434971"/>
                    <a:pt x="773" y="434768"/>
                  </a:cubicBezTo>
                  <a:cubicBezTo>
                    <a:pt x="638" y="433212"/>
                    <a:pt x="519" y="431655"/>
                    <a:pt x="367" y="430115"/>
                  </a:cubicBezTo>
                  <a:cubicBezTo>
                    <a:pt x="-1053" y="411147"/>
                    <a:pt x="1838" y="392195"/>
                    <a:pt x="5779" y="373684"/>
                  </a:cubicBezTo>
                  <a:cubicBezTo>
                    <a:pt x="6066" y="371467"/>
                    <a:pt x="6912" y="369149"/>
                    <a:pt x="6760" y="366915"/>
                  </a:cubicBezTo>
                  <a:cubicBezTo>
                    <a:pt x="21558" y="365832"/>
                    <a:pt x="36321" y="364394"/>
                    <a:pt x="51187" y="364529"/>
                  </a:cubicBezTo>
                  <a:cubicBezTo>
                    <a:pt x="71870" y="362803"/>
                    <a:pt x="92621" y="361247"/>
                    <a:pt x="113118" y="358099"/>
                  </a:cubicBezTo>
                  <a:cubicBezTo>
                    <a:pt x="114978" y="357456"/>
                    <a:pt x="116179" y="355730"/>
                    <a:pt x="116432" y="353920"/>
                  </a:cubicBezTo>
                  <a:cubicBezTo>
                    <a:pt x="117701" y="352329"/>
                    <a:pt x="117954" y="348319"/>
                    <a:pt x="118529" y="346796"/>
                  </a:cubicBezTo>
                  <a:cubicBezTo>
                    <a:pt x="119967" y="341517"/>
                    <a:pt x="122707" y="336085"/>
                    <a:pt x="124364" y="330772"/>
                  </a:cubicBezTo>
                  <a:cubicBezTo>
                    <a:pt x="130469" y="309028"/>
                    <a:pt x="143187" y="290432"/>
                    <a:pt x="154416" y="270922"/>
                  </a:cubicBezTo>
                  <a:cubicBezTo>
                    <a:pt x="155448" y="269349"/>
                    <a:pt x="155465" y="267301"/>
                    <a:pt x="154636" y="265677"/>
                  </a:cubicBezTo>
                  <a:cubicBezTo>
                    <a:pt x="154585" y="265457"/>
                    <a:pt x="154501" y="265237"/>
                    <a:pt x="154365" y="265017"/>
                  </a:cubicBezTo>
                  <a:cubicBezTo>
                    <a:pt x="150019" y="257538"/>
                    <a:pt x="146603" y="249500"/>
                    <a:pt x="141681" y="242376"/>
                  </a:cubicBezTo>
                  <a:cubicBezTo>
                    <a:pt x="135035" y="229973"/>
                    <a:pt x="127256" y="218163"/>
                    <a:pt x="118022" y="207587"/>
                  </a:cubicBezTo>
                  <a:cubicBezTo>
                    <a:pt x="108653" y="197096"/>
                    <a:pt x="101990" y="184642"/>
                    <a:pt x="95546" y="172222"/>
                  </a:cubicBezTo>
                  <a:cubicBezTo>
                    <a:pt x="90726" y="162425"/>
                    <a:pt x="84689" y="153203"/>
                    <a:pt x="80698" y="142999"/>
                  </a:cubicBezTo>
                  <a:cubicBezTo>
                    <a:pt x="89306" y="131205"/>
                    <a:pt x="101330" y="122254"/>
                    <a:pt x="111579" y="111916"/>
                  </a:cubicBezTo>
                  <a:cubicBezTo>
                    <a:pt x="119273" y="105333"/>
                    <a:pt x="128558" y="101035"/>
                    <a:pt x="136523" y="94961"/>
                  </a:cubicBezTo>
                  <a:cubicBezTo>
                    <a:pt x="136608" y="94876"/>
                    <a:pt x="136692" y="94775"/>
                    <a:pt x="136760" y="94690"/>
                  </a:cubicBezTo>
                  <a:cubicBezTo>
                    <a:pt x="137420" y="94961"/>
                    <a:pt x="138045" y="95198"/>
                    <a:pt x="138519" y="95451"/>
                  </a:cubicBezTo>
                  <a:cubicBezTo>
                    <a:pt x="139821" y="95722"/>
                    <a:pt x="141546" y="96670"/>
                    <a:pt x="143119" y="97008"/>
                  </a:cubicBezTo>
                  <a:cubicBezTo>
                    <a:pt x="150171" y="102457"/>
                    <a:pt x="156479" y="108921"/>
                    <a:pt x="163362" y="114589"/>
                  </a:cubicBezTo>
                  <a:cubicBezTo>
                    <a:pt x="174879" y="123236"/>
                    <a:pt x="186311" y="131967"/>
                    <a:pt x="197541" y="141087"/>
                  </a:cubicBezTo>
                  <a:cubicBezTo>
                    <a:pt x="212102" y="151511"/>
                    <a:pt x="223348" y="166114"/>
                    <a:pt x="239059" y="174929"/>
                  </a:cubicBezTo>
                  <a:cubicBezTo>
                    <a:pt x="242272" y="176198"/>
                    <a:pt x="244741" y="174794"/>
                    <a:pt x="245790" y="172645"/>
                  </a:cubicBezTo>
                  <a:cubicBezTo>
                    <a:pt x="246466" y="172205"/>
                    <a:pt x="247194" y="171697"/>
                    <a:pt x="247853" y="171173"/>
                  </a:cubicBezTo>
                  <a:cubicBezTo>
                    <a:pt x="248259" y="170987"/>
                    <a:pt x="248665" y="170801"/>
                    <a:pt x="249054" y="170615"/>
                  </a:cubicBezTo>
                  <a:cubicBezTo>
                    <a:pt x="255447" y="167349"/>
                    <a:pt x="262093" y="164574"/>
                    <a:pt x="268300" y="160953"/>
                  </a:cubicBezTo>
                  <a:cubicBezTo>
                    <a:pt x="289388" y="147145"/>
                    <a:pt x="313403" y="138905"/>
                    <a:pt x="337891" y="133338"/>
                  </a:cubicBezTo>
                  <a:cubicBezTo>
                    <a:pt x="340496" y="132525"/>
                    <a:pt x="344352" y="132153"/>
                    <a:pt x="346770" y="130596"/>
                  </a:cubicBezTo>
                  <a:cubicBezTo>
                    <a:pt x="349104" y="132475"/>
                    <a:pt x="349814" y="125452"/>
                    <a:pt x="350423" y="123709"/>
                  </a:cubicBezTo>
                  <a:cubicBezTo>
                    <a:pt x="352943" y="114031"/>
                    <a:pt x="355885" y="104403"/>
                    <a:pt x="358287" y="94673"/>
                  </a:cubicBezTo>
                  <a:cubicBezTo>
                    <a:pt x="362785" y="74436"/>
                    <a:pt x="367960" y="54333"/>
                    <a:pt x="372510" y="34079"/>
                  </a:cubicBezTo>
                  <a:cubicBezTo>
                    <a:pt x="374167" y="25449"/>
                    <a:pt x="375740" y="17175"/>
                    <a:pt x="378361" y="8697"/>
                  </a:cubicBezTo>
                  <a:cubicBezTo>
                    <a:pt x="393362" y="2589"/>
                    <a:pt x="410392" y="3384"/>
                    <a:pt x="426390" y="3147"/>
                  </a:cubicBezTo>
                  <a:cubicBezTo>
                    <a:pt x="437738" y="2200"/>
                    <a:pt x="449170" y="1540"/>
                    <a:pt x="460450" y="0"/>
                  </a:cubicBezTo>
                  <a:cubicBezTo>
                    <a:pt x="465659" y="10931"/>
                    <a:pt x="468686" y="22776"/>
                    <a:pt x="470733" y="34688"/>
                  </a:cubicBezTo>
                  <a:cubicBezTo>
                    <a:pt x="472864" y="43622"/>
                    <a:pt x="475502" y="52387"/>
                    <a:pt x="476753" y="61508"/>
                  </a:cubicBezTo>
                  <a:cubicBezTo>
                    <a:pt x="478698" y="70713"/>
                    <a:pt x="481522" y="79698"/>
                    <a:pt x="483349" y="88954"/>
                  </a:cubicBezTo>
                  <a:cubicBezTo>
                    <a:pt x="485243" y="96636"/>
                    <a:pt x="486376" y="104538"/>
                    <a:pt x="488811" y="112068"/>
                  </a:cubicBezTo>
                  <a:cubicBezTo>
                    <a:pt x="489369" y="115198"/>
                    <a:pt x="491061" y="118278"/>
                    <a:pt x="494088" y="118498"/>
                  </a:cubicBezTo>
                  <a:cubicBezTo>
                    <a:pt x="494544" y="119445"/>
                    <a:pt x="496253" y="120461"/>
                    <a:pt x="499770" y="121357"/>
                  </a:cubicBezTo>
                  <a:cubicBezTo>
                    <a:pt x="514889" y="124471"/>
                    <a:pt x="530025" y="128041"/>
                    <a:pt x="544180" y="134556"/>
                  </a:cubicBezTo>
                  <a:cubicBezTo>
                    <a:pt x="556458" y="139074"/>
                    <a:pt x="568347" y="143913"/>
                    <a:pt x="579255" y="151443"/>
                  </a:cubicBezTo>
                  <a:cubicBezTo>
                    <a:pt x="583432" y="154133"/>
                    <a:pt x="587559" y="150174"/>
                    <a:pt x="587153" y="146417"/>
                  </a:cubicBezTo>
                  <a:cubicBezTo>
                    <a:pt x="591060" y="144218"/>
                    <a:pt x="595660" y="140478"/>
                    <a:pt x="597199" y="139683"/>
                  </a:cubicBezTo>
                  <a:cubicBezTo>
                    <a:pt x="602391" y="136113"/>
                    <a:pt x="607684" y="132678"/>
                    <a:pt x="612910" y="129158"/>
                  </a:cubicBezTo>
                  <a:cubicBezTo>
                    <a:pt x="624240" y="120918"/>
                    <a:pt x="636704" y="114538"/>
                    <a:pt x="648374" y="106873"/>
                  </a:cubicBezTo>
                  <a:cubicBezTo>
                    <a:pt x="655933" y="101526"/>
                    <a:pt x="663374" y="95942"/>
                    <a:pt x="671729" y="91864"/>
                  </a:cubicBezTo>
                  <a:cubicBezTo>
                    <a:pt x="693477" y="106585"/>
                    <a:pt x="714008" y="123033"/>
                    <a:pt x="733439" y="140715"/>
                  </a:cubicBezTo>
                  <a:cubicBezTo>
                    <a:pt x="728146" y="150479"/>
                    <a:pt x="721889" y="159684"/>
                    <a:pt x="715581" y="168804"/>
                  </a:cubicBezTo>
                  <a:cubicBezTo>
                    <a:pt x="704047" y="187231"/>
                    <a:pt x="692834" y="205861"/>
                    <a:pt x="680996" y="224085"/>
                  </a:cubicBezTo>
                  <a:cubicBezTo>
                    <a:pt x="678459" y="229110"/>
                    <a:pt x="666926" y="238958"/>
                    <a:pt x="671644" y="244407"/>
                  </a:cubicBezTo>
                  <a:cubicBezTo>
                    <a:pt x="671154" y="250786"/>
                    <a:pt x="683364" y="271058"/>
                    <a:pt x="684074" y="274340"/>
                  </a:cubicBezTo>
                  <a:cubicBezTo>
                    <a:pt x="688995" y="284933"/>
                    <a:pt x="692496" y="297201"/>
                    <a:pt x="694779" y="308775"/>
                  </a:cubicBezTo>
                  <a:cubicBezTo>
                    <a:pt x="695219" y="311127"/>
                    <a:pt x="697451" y="312734"/>
                    <a:pt x="699751" y="312751"/>
                  </a:cubicBezTo>
                  <a:cubicBezTo>
                    <a:pt x="701409" y="315526"/>
                    <a:pt x="711302" y="313749"/>
                    <a:pt x="714109" y="313902"/>
                  </a:cubicBezTo>
                  <a:cubicBezTo>
                    <a:pt x="729195" y="312514"/>
                    <a:pt x="744584" y="313885"/>
                    <a:pt x="759839" y="314240"/>
                  </a:cubicBezTo>
                  <a:cubicBezTo>
                    <a:pt x="771423" y="314291"/>
                    <a:pt x="782686" y="314020"/>
                    <a:pt x="794339" y="313732"/>
                  </a:cubicBezTo>
                  <a:cubicBezTo>
                    <a:pt x="797400" y="313631"/>
                    <a:pt x="800427" y="313495"/>
                    <a:pt x="803471" y="313428"/>
                  </a:cubicBezTo>
                  <a:cubicBezTo>
                    <a:pt x="804621" y="313445"/>
                    <a:pt x="805855" y="313495"/>
                    <a:pt x="807022" y="313242"/>
                  </a:cubicBezTo>
                  <a:cubicBezTo>
                    <a:pt x="807310" y="327895"/>
                    <a:pt x="813939" y="342024"/>
                    <a:pt x="817694" y="356035"/>
                  </a:cubicBezTo>
                  <a:cubicBezTo>
                    <a:pt x="820958" y="368370"/>
                    <a:pt x="822361" y="381264"/>
                    <a:pt x="825930" y="39346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9210018" y="9111483"/>
              <a:ext cx="278893" cy="265983"/>
            </a:xfrm>
            <a:custGeom>
              <a:rect b="b" l="l" r="r" t="t"/>
              <a:pathLst>
                <a:path extrusionOk="0" h="265983" w="278893">
                  <a:moveTo>
                    <a:pt x="213366" y="135637"/>
                  </a:moveTo>
                  <a:cubicBezTo>
                    <a:pt x="213332" y="122523"/>
                    <a:pt x="213299" y="109426"/>
                    <a:pt x="213654" y="96329"/>
                  </a:cubicBezTo>
                  <a:cubicBezTo>
                    <a:pt x="213265" y="85635"/>
                    <a:pt x="194696" y="80931"/>
                    <a:pt x="187238" y="74637"/>
                  </a:cubicBezTo>
                  <a:cubicBezTo>
                    <a:pt x="177496" y="67817"/>
                    <a:pt x="168415" y="60085"/>
                    <a:pt x="159249" y="52487"/>
                  </a:cubicBezTo>
                  <a:cubicBezTo>
                    <a:pt x="156458" y="50000"/>
                    <a:pt x="153820" y="47242"/>
                    <a:pt x="150150" y="46091"/>
                  </a:cubicBezTo>
                  <a:cubicBezTo>
                    <a:pt x="148002" y="45380"/>
                    <a:pt x="145804" y="46429"/>
                    <a:pt x="144586" y="48155"/>
                  </a:cubicBezTo>
                  <a:cubicBezTo>
                    <a:pt x="143436" y="48781"/>
                    <a:pt x="142320" y="49475"/>
                    <a:pt x="141204" y="50152"/>
                  </a:cubicBezTo>
                  <a:cubicBezTo>
                    <a:pt x="131683" y="56396"/>
                    <a:pt x="122770" y="63486"/>
                    <a:pt x="113570" y="70203"/>
                  </a:cubicBezTo>
                  <a:cubicBezTo>
                    <a:pt x="109494" y="73384"/>
                    <a:pt x="105317" y="76532"/>
                    <a:pt x="101478" y="79984"/>
                  </a:cubicBezTo>
                  <a:cubicBezTo>
                    <a:pt x="100920" y="80779"/>
                    <a:pt x="99449" y="81811"/>
                    <a:pt x="98011" y="82928"/>
                  </a:cubicBezTo>
                  <a:cubicBezTo>
                    <a:pt x="93361" y="85720"/>
                    <a:pt x="88727" y="88664"/>
                    <a:pt x="85023" y="92201"/>
                  </a:cubicBezTo>
                  <a:cubicBezTo>
                    <a:pt x="79205" y="101998"/>
                    <a:pt x="79933" y="114147"/>
                    <a:pt x="77937" y="125061"/>
                  </a:cubicBezTo>
                  <a:cubicBezTo>
                    <a:pt x="76432" y="137227"/>
                    <a:pt x="76753" y="149512"/>
                    <a:pt x="76567" y="161746"/>
                  </a:cubicBezTo>
                  <a:cubicBezTo>
                    <a:pt x="76077" y="167161"/>
                    <a:pt x="76111" y="172694"/>
                    <a:pt x="81133" y="176027"/>
                  </a:cubicBezTo>
                  <a:cubicBezTo>
                    <a:pt x="98941" y="187737"/>
                    <a:pt x="118052" y="197500"/>
                    <a:pt x="135910" y="209176"/>
                  </a:cubicBezTo>
                  <a:cubicBezTo>
                    <a:pt x="137213" y="210140"/>
                    <a:pt x="138718" y="210986"/>
                    <a:pt x="140375" y="211003"/>
                  </a:cubicBezTo>
                  <a:cubicBezTo>
                    <a:pt x="144688" y="211037"/>
                    <a:pt x="148341" y="208143"/>
                    <a:pt x="151943" y="206062"/>
                  </a:cubicBezTo>
                  <a:cubicBezTo>
                    <a:pt x="162529" y="199243"/>
                    <a:pt x="173201" y="192491"/>
                    <a:pt x="183974" y="185994"/>
                  </a:cubicBezTo>
                  <a:cubicBezTo>
                    <a:pt x="188861" y="183456"/>
                    <a:pt x="193765" y="180884"/>
                    <a:pt x="198822" y="178718"/>
                  </a:cubicBezTo>
                  <a:cubicBezTo>
                    <a:pt x="203574" y="176281"/>
                    <a:pt x="210271" y="175367"/>
                    <a:pt x="212351" y="169767"/>
                  </a:cubicBezTo>
                  <a:cubicBezTo>
                    <a:pt x="215429" y="158717"/>
                    <a:pt x="212791" y="146957"/>
                    <a:pt x="213366" y="135637"/>
                  </a:cubicBezTo>
                  <a:close/>
                  <a:moveTo>
                    <a:pt x="269936" y="74061"/>
                  </a:moveTo>
                  <a:cubicBezTo>
                    <a:pt x="281774" y="109917"/>
                    <a:pt x="281876" y="150409"/>
                    <a:pt x="270257" y="186417"/>
                  </a:cubicBezTo>
                  <a:cubicBezTo>
                    <a:pt x="261311" y="211071"/>
                    <a:pt x="241558" y="231376"/>
                    <a:pt x="218473" y="243322"/>
                  </a:cubicBezTo>
                  <a:cubicBezTo>
                    <a:pt x="206026" y="250801"/>
                    <a:pt x="192835" y="256791"/>
                    <a:pt x="178596" y="259939"/>
                  </a:cubicBezTo>
                  <a:cubicBezTo>
                    <a:pt x="169869" y="262274"/>
                    <a:pt x="161227" y="265116"/>
                    <a:pt x="152112" y="265523"/>
                  </a:cubicBezTo>
                  <a:cubicBezTo>
                    <a:pt x="140510" y="265962"/>
                    <a:pt x="128824" y="266470"/>
                    <a:pt x="117291" y="265049"/>
                  </a:cubicBezTo>
                  <a:cubicBezTo>
                    <a:pt x="105909" y="262663"/>
                    <a:pt x="94375" y="260565"/>
                    <a:pt x="83180" y="257350"/>
                  </a:cubicBezTo>
                  <a:cubicBezTo>
                    <a:pt x="69515" y="252409"/>
                    <a:pt x="58015" y="243085"/>
                    <a:pt x="46245" y="234811"/>
                  </a:cubicBezTo>
                  <a:cubicBezTo>
                    <a:pt x="34626" y="226300"/>
                    <a:pt x="27067" y="213626"/>
                    <a:pt x="19558" y="201595"/>
                  </a:cubicBezTo>
                  <a:cubicBezTo>
                    <a:pt x="3120" y="175655"/>
                    <a:pt x="-3205" y="143640"/>
                    <a:pt x="1530" y="113335"/>
                  </a:cubicBezTo>
                  <a:cubicBezTo>
                    <a:pt x="6925" y="78021"/>
                    <a:pt x="22517" y="56497"/>
                    <a:pt x="49407" y="33925"/>
                  </a:cubicBezTo>
                  <a:cubicBezTo>
                    <a:pt x="63342" y="23332"/>
                    <a:pt x="78664" y="14753"/>
                    <a:pt x="95052" y="8442"/>
                  </a:cubicBezTo>
                  <a:cubicBezTo>
                    <a:pt x="108632" y="3619"/>
                    <a:pt x="123091" y="1690"/>
                    <a:pt x="137500" y="590"/>
                  </a:cubicBezTo>
                  <a:cubicBezTo>
                    <a:pt x="139428" y="624"/>
                    <a:pt x="143876" y="1301"/>
                    <a:pt x="145584" y="556"/>
                  </a:cubicBezTo>
                  <a:cubicBezTo>
                    <a:pt x="146937" y="1267"/>
                    <a:pt x="148544" y="1233"/>
                    <a:pt x="150015" y="793"/>
                  </a:cubicBezTo>
                  <a:cubicBezTo>
                    <a:pt x="155494" y="-103"/>
                    <a:pt x="160111" y="-154"/>
                    <a:pt x="166030" y="218"/>
                  </a:cubicBezTo>
                  <a:cubicBezTo>
                    <a:pt x="177260" y="1098"/>
                    <a:pt x="188100" y="3399"/>
                    <a:pt x="198602" y="7596"/>
                  </a:cubicBezTo>
                  <a:cubicBezTo>
                    <a:pt x="209781" y="12689"/>
                    <a:pt x="220571" y="18560"/>
                    <a:pt x="231512" y="24364"/>
                  </a:cubicBezTo>
                  <a:cubicBezTo>
                    <a:pt x="239901" y="30151"/>
                    <a:pt x="246361" y="38104"/>
                    <a:pt x="252821" y="45905"/>
                  </a:cubicBezTo>
                  <a:cubicBezTo>
                    <a:pt x="259637" y="54551"/>
                    <a:pt x="266063" y="63706"/>
                    <a:pt x="269936" y="7406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8" name="Google Shape;1578;p35"/>
          <p:cNvSpPr/>
          <p:nvPr/>
        </p:nvSpPr>
        <p:spPr>
          <a:xfrm>
            <a:off x="7676719" y="796589"/>
            <a:ext cx="1092260" cy="1112155"/>
          </a:xfrm>
          <a:custGeom>
            <a:rect b="b" l="l" r="r" t="t"/>
            <a:pathLst>
              <a:path extrusionOk="0" h="1112155" w="1092260">
                <a:moveTo>
                  <a:pt x="1089496" y="770234"/>
                </a:moveTo>
                <a:cubicBezTo>
                  <a:pt x="1082736" y="715005"/>
                  <a:pt x="1073218" y="659777"/>
                  <a:pt x="1055449" y="606906"/>
                </a:cubicBezTo>
                <a:cubicBezTo>
                  <a:pt x="1039082" y="560242"/>
                  <a:pt x="1021313" y="514066"/>
                  <a:pt x="1003923" y="467757"/>
                </a:cubicBezTo>
                <a:cubicBezTo>
                  <a:pt x="999097" y="456547"/>
                  <a:pt x="995783" y="444914"/>
                  <a:pt x="992425" y="433214"/>
                </a:cubicBezTo>
                <a:cubicBezTo>
                  <a:pt x="986154" y="415354"/>
                  <a:pt x="976169" y="399028"/>
                  <a:pt x="965606" y="383413"/>
                </a:cubicBezTo>
                <a:cubicBezTo>
                  <a:pt x="960535" y="375339"/>
                  <a:pt x="953152" y="369200"/>
                  <a:pt x="944880" y="364596"/>
                </a:cubicBezTo>
                <a:cubicBezTo>
                  <a:pt x="940610" y="361705"/>
                  <a:pt x="934561" y="357545"/>
                  <a:pt x="929535" y="357790"/>
                </a:cubicBezTo>
                <a:cubicBezTo>
                  <a:pt x="915080" y="348048"/>
                  <a:pt x="899980" y="339306"/>
                  <a:pt x="884680" y="330899"/>
                </a:cubicBezTo>
                <a:cubicBezTo>
                  <a:pt x="874962" y="324782"/>
                  <a:pt x="865288" y="318621"/>
                  <a:pt x="855615" y="312459"/>
                </a:cubicBezTo>
                <a:cubicBezTo>
                  <a:pt x="853702" y="303607"/>
                  <a:pt x="851945" y="294732"/>
                  <a:pt x="850077" y="285857"/>
                </a:cubicBezTo>
                <a:cubicBezTo>
                  <a:pt x="848387" y="279073"/>
                  <a:pt x="847231" y="271222"/>
                  <a:pt x="841782" y="266351"/>
                </a:cubicBezTo>
                <a:cubicBezTo>
                  <a:pt x="838469" y="263481"/>
                  <a:pt x="833954" y="263081"/>
                  <a:pt x="829907" y="264549"/>
                </a:cubicBezTo>
                <a:cubicBezTo>
                  <a:pt x="824236" y="265772"/>
                  <a:pt x="818743" y="266684"/>
                  <a:pt x="812183" y="268108"/>
                </a:cubicBezTo>
                <a:cubicBezTo>
                  <a:pt x="805511" y="269687"/>
                  <a:pt x="798751" y="271200"/>
                  <a:pt x="791990" y="272734"/>
                </a:cubicBezTo>
                <a:cubicBezTo>
                  <a:pt x="791034" y="272156"/>
                  <a:pt x="790100" y="271555"/>
                  <a:pt x="789144" y="270977"/>
                </a:cubicBezTo>
                <a:cubicBezTo>
                  <a:pt x="729056" y="233921"/>
                  <a:pt x="670502" y="194263"/>
                  <a:pt x="609146" y="159164"/>
                </a:cubicBezTo>
                <a:cubicBezTo>
                  <a:pt x="573520" y="140102"/>
                  <a:pt x="538961" y="119038"/>
                  <a:pt x="502869" y="100844"/>
                </a:cubicBezTo>
                <a:cubicBezTo>
                  <a:pt x="442447" y="71662"/>
                  <a:pt x="382803" y="41278"/>
                  <a:pt x="322804" y="11162"/>
                </a:cubicBezTo>
                <a:cubicBezTo>
                  <a:pt x="310284" y="5690"/>
                  <a:pt x="293583" y="-6032"/>
                  <a:pt x="280662" y="3799"/>
                </a:cubicBezTo>
                <a:cubicBezTo>
                  <a:pt x="260403" y="29690"/>
                  <a:pt x="245058" y="59183"/>
                  <a:pt x="228024" y="87254"/>
                </a:cubicBezTo>
                <a:cubicBezTo>
                  <a:pt x="199670" y="135765"/>
                  <a:pt x="172939" y="185454"/>
                  <a:pt x="148432" y="236056"/>
                </a:cubicBezTo>
                <a:cubicBezTo>
                  <a:pt x="117743" y="305965"/>
                  <a:pt x="87432" y="376051"/>
                  <a:pt x="62214" y="448139"/>
                </a:cubicBezTo>
                <a:cubicBezTo>
                  <a:pt x="48026" y="485173"/>
                  <a:pt x="34616" y="522563"/>
                  <a:pt x="21317" y="559930"/>
                </a:cubicBezTo>
                <a:cubicBezTo>
                  <a:pt x="16003" y="574366"/>
                  <a:pt x="10020" y="588556"/>
                  <a:pt x="4728" y="602992"/>
                </a:cubicBezTo>
                <a:cubicBezTo>
                  <a:pt x="2748" y="609776"/>
                  <a:pt x="-1722" y="617116"/>
                  <a:pt x="702" y="624256"/>
                </a:cubicBezTo>
                <a:cubicBezTo>
                  <a:pt x="769" y="624389"/>
                  <a:pt x="858" y="624478"/>
                  <a:pt x="947" y="624612"/>
                </a:cubicBezTo>
                <a:cubicBezTo>
                  <a:pt x="1014" y="627436"/>
                  <a:pt x="280" y="630817"/>
                  <a:pt x="1103" y="633397"/>
                </a:cubicBezTo>
                <a:cubicBezTo>
                  <a:pt x="1258" y="639514"/>
                  <a:pt x="6240" y="649212"/>
                  <a:pt x="7307" y="653349"/>
                </a:cubicBezTo>
                <a:cubicBezTo>
                  <a:pt x="19183" y="690961"/>
                  <a:pt x="25476" y="730108"/>
                  <a:pt x="36373" y="768009"/>
                </a:cubicBezTo>
                <a:cubicBezTo>
                  <a:pt x="55409" y="833336"/>
                  <a:pt x="78426" y="897394"/>
                  <a:pt x="102488" y="960986"/>
                </a:cubicBezTo>
                <a:cubicBezTo>
                  <a:pt x="115898" y="992415"/>
                  <a:pt x="127150" y="1024600"/>
                  <a:pt x="138425" y="1056851"/>
                </a:cubicBezTo>
                <a:cubicBezTo>
                  <a:pt x="147654" y="1079272"/>
                  <a:pt x="154637" y="1112791"/>
                  <a:pt x="184859" y="1112146"/>
                </a:cubicBezTo>
                <a:cubicBezTo>
                  <a:pt x="205941" y="1112324"/>
                  <a:pt x="224799" y="1100780"/>
                  <a:pt x="244947" y="1095954"/>
                </a:cubicBezTo>
                <a:cubicBezTo>
                  <a:pt x="290024" y="1084299"/>
                  <a:pt x="334146" y="1069396"/>
                  <a:pt x="379245" y="1057897"/>
                </a:cubicBezTo>
                <a:cubicBezTo>
                  <a:pt x="446005" y="1040325"/>
                  <a:pt x="512698" y="1022353"/>
                  <a:pt x="579080" y="1003447"/>
                </a:cubicBezTo>
                <a:cubicBezTo>
                  <a:pt x="634498" y="986409"/>
                  <a:pt x="689716" y="968748"/>
                  <a:pt x="745223" y="951978"/>
                </a:cubicBezTo>
                <a:cubicBezTo>
                  <a:pt x="801175" y="937587"/>
                  <a:pt x="855926" y="919148"/>
                  <a:pt x="911188" y="902443"/>
                </a:cubicBezTo>
                <a:cubicBezTo>
                  <a:pt x="953464" y="888141"/>
                  <a:pt x="997118" y="878510"/>
                  <a:pt x="1039971" y="866344"/>
                </a:cubicBezTo>
                <a:cubicBezTo>
                  <a:pt x="1096368" y="842010"/>
                  <a:pt x="1095589" y="827708"/>
                  <a:pt x="1089496" y="7702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9" name="Google Shape;1579;p35"/>
          <p:cNvGrpSpPr/>
          <p:nvPr/>
        </p:nvGrpSpPr>
        <p:grpSpPr>
          <a:xfrm>
            <a:off x="7676719" y="796589"/>
            <a:ext cx="1092260" cy="1112155"/>
            <a:chOff x="7676719" y="796589"/>
            <a:chExt cx="1092260" cy="1112155"/>
          </a:xfrm>
        </p:grpSpPr>
        <p:grpSp>
          <p:nvGrpSpPr>
            <p:cNvPr id="1580" name="Google Shape;1580;p35"/>
            <p:cNvGrpSpPr/>
            <p:nvPr/>
          </p:nvGrpSpPr>
          <p:grpSpPr>
            <a:xfrm>
              <a:off x="7676719" y="796589"/>
              <a:ext cx="1092260" cy="1112155"/>
              <a:chOff x="7676719" y="796589"/>
              <a:chExt cx="1092260" cy="1112155"/>
            </a:xfrm>
          </p:grpSpPr>
          <p:sp>
            <p:nvSpPr>
              <p:cNvPr id="1581" name="Google Shape;1581;p35"/>
              <p:cNvSpPr/>
              <p:nvPr/>
            </p:nvSpPr>
            <p:spPr>
              <a:xfrm>
                <a:off x="7676719" y="796589"/>
                <a:ext cx="1092260" cy="1112155"/>
              </a:xfrm>
              <a:custGeom>
                <a:rect b="b" l="l" r="r" t="t"/>
                <a:pathLst>
                  <a:path extrusionOk="0" h="1112155" w="1092260">
                    <a:moveTo>
                      <a:pt x="1089496" y="770234"/>
                    </a:moveTo>
                    <a:cubicBezTo>
                      <a:pt x="1082736" y="715005"/>
                      <a:pt x="1073218" y="659777"/>
                      <a:pt x="1055449" y="606906"/>
                    </a:cubicBezTo>
                    <a:cubicBezTo>
                      <a:pt x="1039082" y="560242"/>
                      <a:pt x="1021313" y="514066"/>
                      <a:pt x="1003923" y="467757"/>
                    </a:cubicBezTo>
                    <a:cubicBezTo>
                      <a:pt x="999097" y="456547"/>
                      <a:pt x="995783" y="444914"/>
                      <a:pt x="992425" y="433214"/>
                    </a:cubicBezTo>
                    <a:cubicBezTo>
                      <a:pt x="986154" y="415354"/>
                      <a:pt x="976169" y="399028"/>
                      <a:pt x="965606" y="383413"/>
                    </a:cubicBezTo>
                    <a:cubicBezTo>
                      <a:pt x="960535" y="375339"/>
                      <a:pt x="953152" y="369200"/>
                      <a:pt x="944880" y="364596"/>
                    </a:cubicBezTo>
                    <a:cubicBezTo>
                      <a:pt x="940610" y="361705"/>
                      <a:pt x="934561" y="357545"/>
                      <a:pt x="929535" y="357790"/>
                    </a:cubicBezTo>
                    <a:cubicBezTo>
                      <a:pt x="915080" y="348048"/>
                      <a:pt x="899980" y="339306"/>
                      <a:pt x="884680" y="330899"/>
                    </a:cubicBezTo>
                    <a:cubicBezTo>
                      <a:pt x="874962" y="324782"/>
                      <a:pt x="865288" y="318621"/>
                      <a:pt x="855615" y="312459"/>
                    </a:cubicBezTo>
                    <a:cubicBezTo>
                      <a:pt x="853702" y="303607"/>
                      <a:pt x="851945" y="294732"/>
                      <a:pt x="850077" y="285857"/>
                    </a:cubicBezTo>
                    <a:cubicBezTo>
                      <a:pt x="848387" y="279073"/>
                      <a:pt x="847231" y="271222"/>
                      <a:pt x="841782" y="266351"/>
                    </a:cubicBezTo>
                    <a:cubicBezTo>
                      <a:pt x="838469" y="263481"/>
                      <a:pt x="833954" y="263081"/>
                      <a:pt x="829907" y="264549"/>
                    </a:cubicBezTo>
                    <a:cubicBezTo>
                      <a:pt x="824236" y="265772"/>
                      <a:pt x="818743" y="266684"/>
                      <a:pt x="812183" y="268108"/>
                    </a:cubicBezTo>
                    <a:cubicBezTo>
                      <a:pt x="805511" y="269687"/>
                      <a:pt x="798751" y="271200"/>
                      <a:pt x="791990" y="272734"/>
                    </a:cubicBezTo>
                    <a:cubicBezTo>
                      <a:pt x="791034" y="272156"/>
                      <a:pt x="790100" y="271555"/>
                      <a:pt x="789144" y="270977"/>
                    </a:cubicBezTo>
                    <a:cubicBezTo>
                      <a:pt x="729056" y="233921"/>
                      <a:pt x="670502" y="194263"/>
                      <a:pt x="609146" y="159164"/>
                    </a:cubicBezTo>
                    <a:cubicBezTo>
                      <a:pt x="573520" y="140102"/>
                      <a:pt x="538961" y="119038"/>
                      <a:pt x="502869" y="100844"/>
                    </a:cubicBezTo>
                    <a:cubicBezTo>
                      <a:pt x="442447" y="71662"/>
                      <a:pt x="382803" y="41278"/>
                      <a:pt x="322804" y="11162"/>
                    </a:cubicBezTo>
                    <a:cubicBezTo>
                      <a:pt x="310284" y="5690"/>
                      <a:pt x="293583" y="-6032"/>
                      <a:pt x="280662" y="3799"/>
                    </a:cubicBezTo>
                    <a:cubicBezTo>
                      <a:pt x="260403" y="29690"/>
                      <a:pt x="245058" y="59183"/>
                      <a:pt x="228024" y="87254"/>
                    </a:cubicBezTo>
                    <a:cubicBezTo>
                      <a:pt x="199670" y="135765"/>
                      <a:pt x="172939" y="185454"/>
                      <a:pt x="148432" y="236056"/>
                    </a:cubicBezTo>
                    <a:cubicBezTo>
                      <a:pt x="117743" y="305965"/>
                      <a:pt x="87432" y="376051"/>
                      <a:pt x="62214" y="448139"/>
                    </a:cubicBezTo>
                    <a:cubicBezTo>
                      <a:pt x="48026" y="485173"/>
                      <a:pt x="34616" y="522563"/>
                      <a:pt x="21317" y="559930"/>
                    </a:cubicBezTo>
                    <a:cubicBezTo>
                      <a:pt x="16003" y="574366"/>
                      <a:pt x="10020" y="588556"/>
                      <a:pt x="4728" y="602992"/>
                    </a:cubicBezTo>
                    <a:cubicBezTo>
                      <a:pt x="2748" y="609776"/>
                      <a:pt x="-1722" y="617116"/>
                      <a:pt x="702" y="624256"/>
                    </a:cubicBezTo>
                    <a:cubicBezTo>
                      <a:pt x="769" y="624389"/>
                      <a:pt x="858" y="624478"/>
                      <a:pt x="947" y="624612"/>
                    </a:cubicBezTo>
                    <a:cubicBezTo>
                      <a:pt x="1014" y="627436"/>
                      <a:pt x="280" y="630817"/>
                      <a:pt x="1103" y="633397"/>
                    </a:cubicBezTo>
                    <a:cubicBezTo>
                      <a:pt x="1258" y="639514"/>
                      <a:pt x="6240" y="649212"/>
                      <a:pt x="7307" y="653349"/>
                    </a:cubicBezTo>
                    <a:cubicBezTo>
                      <a:pt x="19183" y="690961"/>
                      <a:pt x="25476" y="730108"/>
                      <a:pt x="36373" y="768009"/>
                    </a:cubicBezTo>
                    <a:cubicBezTo>
                      <a:pt x="55409" y="833336"/>
                      <a:pt x="78426" y="897394"/>
                      <a:pt x="102488" y="960986"/>
                    </a:cubicBezTo>
                    <a:cubicBezTo>
                      <a:pt x="115898" y="992415"/>
                      <a:pt x="127150" y="1024600"/>
                      <a:pt x="138425" y="1056851"/>
                    </a:cubicBezTo>
                    <a:cubicBezTo>
                      <a:pt x="147654" y="1079272"/>
                      <a:pt x="154637" y="1112791"/>
                      <a:pt x="184859" y="1112146"/>
                    </a:cubicBezTo>
                    <a:cubicBezTo>
                      <a:pt x="205941" y="1112324"/>
                      <a:pt x="224799" y="1100780"/>
                      <a:pt x="244947" y="1095954"/>
                    </a:cubicBezTo>
                    <a:cubicBezTo>
                      <a:pt x="290024" y="1084299"/>
                      <a:pt x="334146" y="1069396"/>
                      <a:pt x="379245" y="1057897"/>
                    </a:cubicBezTo>
                    <a:cubicBezTo>
                      <a:pt x="446005" y="1040325"/>
                      <a:pt x="512698" y="1022353"/>
                      <a:pt x="579080" y="1003447"/>
                    </a:cubicBezTo>
                    <a:cubicBezTo>
                      <a:pt x="634498" y="986409"/>
                      <a:pt x="689716" y="968748"/>
                      <a:pt x="745223" y="951978"/>
                    </a:cubicBezTo>
                    <a:cubicBezTo>
                      <a:pt x="801175" y="937587"/>
                      <a:pt x="855926" y="919148"/>
                      <a:pt x="911188" y="902443"/>
                    </a:cubicBezTo>
                    <a:cubicBezTo>
                      <a:pt x="953464" y="888141"/>
                      <a:pt x="997118" y="878510"/>
                      <a:pt x="1039971" y="866344"/>
                    </a:cubicBezTo>
                    <a:cubicBezTo>
                      <a:pt x="1096368" y="842010"/>
                      <a:pt x="1095589" y="827708"/>
                      <a:pt x="1089496" y="770234"/>
                    </a:cubicBezTo>
                    <a:close/>
                    <a:moveTo>
                      <a:pt x="976102" y="438041"/>
                    </a:moveTo>
                    <a:cubicBezTo>
                      <a:pt x="982485" y="462219"/>
                      <a:pt x="992692" y="485151"/>
                      <a:pt x="1001143" y="508683"/>
                    </a:cubicBezTo>
                    <a:cubicBezTo>
                      <a:pt x="1024627" y="571830"/>
                      <a:pt x="1050735" y="633553"/>
                      <a:pt x="1061587" y="700570"/>
                    </a:cubicBezTo>
                    <a:cubicBezTo>
                      <a:pt x="1065946" y="721055"/>
                      <a:pt x="1068570" y="741830"/>
                      <a:pt x="1071527" y="762560"/>
                    </a:cubicBezTo>
                    <a:cubicBezTo>
                      <a:pt x="1073040" y="777485"/>
                      <a:pt x="1075352" y="792587"/>
                      <a:pt x="1074997" y="807646"/>
                    </a:cubicBezTo>
                    <a:cubicBezTo>
                      <a:pt x="1069548" y="805088"/>
                      <a:pt x="1063877" y="803041"/>
                      <a:pt x="1058540" y="800261"/>
                    </a:cubicBezTo>
                    <a:cubicBezTo>
                      <a:pt x="1009327" y="776306"/>
                      <a:pt x="956510" y="761604"/>
                      <a:pt x="904361" y="745633"/>
                    </a:cubicBezTo>
                    <a:cubicBezTo>
                      <a:pt x="850789" y="728507"/>
                      <a:pt x="796749" y="712826"/>
                      <a:pt x="741932" y="700214"/>
                    </a:cubicBezTo>
                    <a:cubicBezTo>
                      <a:pt x="734037" y="698590"/>
                      <a:pt x="726142" y="696789"/>
                      <a:pt x="718225" y="694965"/>
                    </a:cubicBezTo>
                    <a:cubicBezTo>
                      <a:pt x="719893" y="693074"/>
                      <a:pt x="721450" y="691228"/>
                      <a:pt x="722940" y="689827"/>
                    </a:cubicBezTo>
                    <a:cubicBezTo>
                      <a:pt x="733459" y="677749"/>
                      <a:pt x="743266" y="665049"/>
                      <a:pt x="753696" y="652860"/>
                    </a:cubicBezTo>
                    <a:cubicBezTo>
                      <a:pt x="769040" y="633464"/>
                      <a:pt x="784941" y="616538"/>
                      <a:pt x="800997" y="596964"/>
                    </a:cubicBezTo>
                    <a:cubicBezTo>
                      <a:pt x="832220" y="559530"/>
                      <a:pt x="861686" y="520739"/>
                      <a:pt x="889840" y="480947"/>
                    </a:cubicBezTo>
                    <a:cubicBezTo>
                      <a:pt x="899535" y="467690"/>
                      <a:pt x="910543" y="455435"/>
                      <a:pt x="919683" y="441800"/>
                    </a:cubicBezTo>
                    <a:cubicBezTo>
                      <a:pt x="925888" y="432792"/>
                      <a:pt x="930269" y="422783"/>
                      <a:pt x="935584" y="413285"/>
                    </a:cubicBezTo>
                    <a:cubicBezTo>
                      <a:pt x="939965" y="405322"/>
                      <a:pt x="945458" y="397826"/>
                      <a:pt x="948794" y="389330"/>
                    </a:cubicBezTo>
                    <a:cubicBezTo>
                      <a:pt x="959868" y="404588"/>
                      <a:pt x="969342" y="420158"/>
                      <a:pt x="976102" y="438041"/>
                    </a:cubicBezTo>
                    <a:close/>
                    <a:moveTo>
                      <a:pt x="943012" y="384347"/>
                    </a:moveTo>
                    <a:cubicBezTo>
                      <a:pt x="940187" y="387061"/>
                      <a:pt x="938164" y="390865"/>
                      <a:pt x="935539" y="393689"/>
                    </a:cubicBezTo>
                    <a:cubicBezTo>
                      <a:pt x="920706" y="412862"/>
                      <a:pt x="909543" y="434593"/>
                      <a:pt x="893487" y="452855"/>
                    </a:cubicBezTo>
                    <a:cubicBezTo>
                      <a:pt x="890351" y="439398"/>
                      <a:pt x="886704" y="425963"/>
                      <a:pt x="882745" y="412729"/>
                    </a:cubicBezTo>
                    <a:cubicBezTo>
                      <a:pt x="880766" y="406790"/>
                      <a:pt x="878943" y="400807"/>
                      <a:pt x="877208" y="394779"/>
                    </a:cubicBezTo>
                    <a:cubicBezTo>
                      <a:pt x="899269" y="393712"/>
                      <a:pt x="921040" y="387283"/>
                      <a:pt x="943012" y="384347"/>
                    </a:cubicBezTo>
                    <a:close/>
                    <a:moveTo>
                      <a:pt x="917282" y="370023"/>
                    </a:moveTo>
                    <a:cubicBezTo>
                      <a:pt x="918371" y="370579"/>
                      <a:pt x="919483" y="371313"/>
                      <a:pt x="920617" y="372136"/>
                    </a:cubicBezTo>
                    <a:cubicBezTo>
                      <a:pt x="916237" y="373271"/>
                      <a:pt x="911878" y="374472"/>
                      <a:pt x="907563" y="375784"/>
                    </a:cubicBezTo>
                    <a:cubicBezTo>
                      <a:pt x="896689" y="379410"/>
                      <a:pt x="885614" y="382524"/>
                      <a:pt x="874762" y="386216"/>
                    </a:cubicBezTo>
                    <a:cubicBezTo>
                      <a:pt x="870225" y="369734"/>
                      <a:pt x="866178" y="353097"/>
                      <a:pt x="861597" y="336615"/>
                    </a:cubicBezTo>
                    <a:cubicBezTo>
                      <a:pt x="863487" y="337838"/>
                      <a:pt x="865377" y="339084"/>
                      <a:pt x="867290" y="340285"/>
                    </a:cubicBezTo>
                    <a:cubicBezTo>
                      <a:pt x="883880" y="350383"/>
                      <a:pt x="901314" y="358991"/>
                      <a:pt x="917282" y="370023"/>
                    </a:cubicBezTo>
                    <a:close/>
                    <a:moveTo>
                      <a:pt x="833354" y="281120"/>
                    </a:moveTo>
                    <a:cubicBezTo>
                      <a:pt x="835044" y="292641"/>
                      <a:pt x="836845" y="304030"/>
                      <a:pt x="839714" y="315462"/>
                    </a:cubicBezTo>
                    <a:cubicBezTo>
                      <a:pt x="842027" y="324871"/>
                      <a:pt x="841716" y="334835"/>
                      <a:pt x="844451" y="344111"/>
                    </a:cubicBezTo>
                    <a:cubicBezTo>
                      <a:pt x="844985" y="345378"/>
                      <a:pt x="846008" y="346313"/>
                      <a:pt x="847231" y="346780"/>
                    </a:cubicBezTo>
                    <a:cubicBezTo>
                      <a:pt x="847542" y="347847"/>
                      <a:pt x="847809" y="348915"/>
                      <a:pt x="848098" y="349983"/>
                    </a:cubicBezTo>
                    <a:cubicBezTo>
                      <a:pt x="854547" y="376518"/>
                      <a:pt x="861797" y="402831"/>
                      <a:pt x="869892" y="428899"/>
                    </a:cubicBezTo>
                    <a:cubicBezTo>
                      <a:pt x="872382" y="438308"/>
                      <a:pt x="874651" y="447739"/>
                      <a:pt x="877119" y="457125"/>
                    </a:cubicBezTo>
                    <a:cubicBezTo>
                      <a:pt x="877920" y="460795"/>
                      <a:pt x="878987" y="464688"/>
                      <a:pt x="881789" y="467245"/>
                    </a:cubicBezTo>
                    <a:cubicBezTo>
                      <a:pt x="842449" y="518292"/>
                      <a:pt x="804355" y="570006"/>
                      <a:pt x="761079" y="617983"/>
                    </a:cubicBezTo>
                    <a:cubicBezTo>
                      <a:pt x="761123" y="617939"/>
                      <a:pt x="761146" y="617894"/>
                      <a:pt x="761190" y="617850"/>
                    </a:cubicBezTo>
                    <a:cubicBezTo>
                      <a:pt x="747936" y="632752"/>
                      <a:pt x="735127" y="649190"/>
                      <a:pt x="722073" y="664404"/>
                    </a:cubicBezTo>
                    <a:cubicBezTo>
                      <a:pt x="716958" y="670809"/>
                      <a:pt x="711799" y="677215"/>
                      <a:pt x="706061" y="683110"/>
                    </a:cubicBezTo>
                    <a:cubicBezTo>
                      <a:pt x="703771" y="685223"/>
                      <a:pt x="700902" y="687780"/>
                      <a:pt x="699034" y="690583"/>
                    </a:cubicBezTo>
                    <a:cubicBezTo>
                      <a:pt x="676150" y="685578"/>
                      <a:pt x="653089" y="681619"/>
                      <a:pt x="629605" y="682998"/>
                    </a:cubicBezTo>
                    <a:cubicBezTo>
                      <a:pt x="585128" y="682865"/>
                      <a:pt x="557219" y="692496"/>
                      <a:pt x="521527" y="718942"/>
                    </a:cubicBezTo>
                    <a:cubicBezTo>
                      <a:pt x="506582" y="730775"/>
                      <a:pt x="492394" y="743476"/>
                      <a:pt x="478629" y="756621"/>
                    </a:cubicBezTo>
                    <a:cubicBezTo>
                      <a:pt x="478273" y="753596"/>
                      <a:pt x="476405" y="750749"/>
                      <a:pt x="472624" y="749615"/>
                    </a:cubicBezTo>
                    <a:cubicBezTo>
                      <a:pt x="435842" y="741607"/>
                      <a:pt x="401350" y="725749"/>
                      <a:pt x="364924" y="716295"/>
                    </a:cubicBezTo>
                    <a:cubicBezTo>
                      <a:pt x="325228" y="705374"/>
                      <a:pt x="285910" y="693230"/>
                      <a:pt x="246882" y="680240"/>
                    </a:cubicBezTo>
                    <a:cubicBezTo>
                      <a:pt x="232894" y="676548"/>
                      <a:pt x="218861" y="673011"/>
                      <a:pt x="204829" y="669497"/>
                    </a:cubicBezTo>
                    <a:cubicBezTo>
                      <a:pt x="202917" y="659644"/>
                      <a:pt x="200359" y="649901"/>
                      <a:pt x="198380" y="640070"/>
                    </a:cubicBezTo>
                    <a:cubicBezTo>
                      <a:pt x="191353" y="601079"/>
                      <a:pt x="180723" y="562488"/>
                      <a:pt x="170649" y="524053"/>
                    </a:cubicBezTo>
                    <a:cubicBezTo>
                      <a:pt x="165267" y="503812"/>
                      <a:pt x="159996" y="483549"/>
                      <a:pt x="155393" y="463108"/>
                    </a:cubicBezTo>
                    <a:cubicBezTo>
                      <a:pt x="153525" y="456102"/>
                      <a:pt x="152569" y="448606"/>
                      <a:pt x="150478" y="441600"/>
                    </a:cubicBezTo>
                    <a:cubicBezTo>
                      <a:pt x="163154" y="439086"/>
                      <a:pt x="175630" y="435416"/>
                      <a:pt x="188106" y="432058"/>
                    </a:cubicBezTo>
                    <a:cubicBezTo>
                      <a:pt x="250018" y="413752"/>
                      <a:pt x="311662" y="394623"/>
                      <a:pt x="375064" y="381945"/>
                    </a:cubicBezTo>
                    <a:cubicBezTo>
                      <a:pt x="418251" y="371447"/>
                      <a:pt x="462261" y="364351"/>
                      <a:pt x="505937" y="354476"/>
                    </a:cubicBezTo>
                    <a:cubicBezTo>
                      <a:pt x="537805" y="347113"/>
                      <a:pt x="569584" y="339440"/>
                      <a:pt x="601585" y="332589"/>
                    </a:cubicBezTo>
                    <a:cubicBezTo>
                      <a:pt x="633008" y="325872"/>
                      <a:pt x="663830" y="316396"/>
                      <a:pt x="695142" y="309190"/>
                    </a:cubicBezTo>
                    <a:cubicBezTo>
                      <a:pt x="725475" y="303896"/>
                      <a:pt x="755475" y="297668"/>
                      <a:pt x="785519" y="291285"/>
                    </a:cubicBezTo>
                    <a:cubicBezTo>
                      <a:pt x="786386" y="290773"/>
                      <a:pt x="787387" y="290484"/>
                      <a:pt x="788410" y="290284"/>
                    </a:cubicBezTo>
                    <a:cubicBezTo>
                      <a:pt x="788744" y="290217"/>
                      <a:pt x="789077" y="290172"/>
                      <a:pt x="789388" y="290128"/>
                    </a:cubicBezTo>
                    <a:cubicBezTo>
                      <a:pt x="790189" y="290017"/>
                      <a:pt x="790990" y="289928"/>
                      <a:pt x="791790" y="289839"/>
                    </a:cubicBezTo>
                    <a:cubicBezTo>
                      <a:pt x="791901" y="289817"/>
                      <a:pt x="792013" y="289817"/>
                      <a:pt x="792124" y="289794"/>
                    </a:cubicBezTo>
                    <a:cubicBezTo>
                      <a:pt x="794859" y="289483"/>
                      <a:pt x="797594" y="289194"/>
                      <a:pt x="800308" y="288949"/>
                    </a:cubicBezTo>
                    <a:cubicBezTo>
                      <a:pt x="801597" y="288838"/>
                      <a:pt x="802887" y="288727"/>
                      <a:pt x="804199" y="288660"/>
                    </a:cubicBezTo>
                    <a:cubicBezTo>
                      <a:pt x="804800" y="288438"/>
                      <a:pt x="805400" y="288237"/>
                      <a:pt x="806001" y="288015"/>
                    </a:cubicBezTo>
                    <a:cubicBezTo>
                      <a:pt x="808358" y="287170"/>
                      <a:pt x="810826" y="286302"/>
                      <a:pt x="813339" y="285679"/>
                    </a:cubicBezTo>
                    <a:cubicBezTo>
                      <a:pt x="813206" y="285590"/>
                      <a:pt x="813072" y="285524"/>
                      <a:pt x="812939" y="285435"/>
                    </a:cubicBezTo>
                    <a:cubicBezTo>
                      <a:pt x="819699" y="284033"/>
                      <a:pt x="826504" y="282565"/>
                      <a:pt x="833354" y="281120"/>
                    </a:cubicBezTo>
                    <a:close/>
                    <a:moveTo>
                      <a:pt x="7218" y="627192"/>
                    </a:moveTo>
                    <a:cubicBezTo>
                      <a:pt x="7218" y="624589"/>
                      <a:pt x="7152" y="622054"/>
                      <a:pt x="7730" y="620630"/>
                    </a:cubicBezTo>
                    <a:cubicBezTo>
                      <a:pt x="7952" y="619540"/>
                      <a:pt x="8241" y="618406"/>
                      <a:pt x="8575" y="617205"/>
                    </a:cubicBezTo>
                    <a:cubicBezTo>
                      <a:pt x="8708" y="616738"/>
                      <a:pt x="8731" y="616293"/>
                      <a:pt x="8664" y="615892"/>
                    </a:cubicBezTo>
                    <a:cubicBezTo>
                      <a:pt x="9020" y="615114"/>
                      <a:pt x="9375" y="614336"/>
                      <a:pt x="9731" y="613557"/>
                    </a:cubicBezTo>
                    <a:cubicBezTo>
                      <a:pt x="9665" y="614069"/>
                      <a:pt x="9731" y="614602"/>
                      <a:pt x="10065" y="615070"/>
                    </a:cubicBezTo>
                    <a:cubicBezTo>
                      <a:pt x="12489" y="617805"/>
                      <a:pt x="16714" y="616315"/>
                      <a:pt x="19872" y="615870"/>
                    </a:cubicBezTo>
                    <a:cubicBezTo>
                      <a:pt x="33815" y="612556"/>
                      <a:pt x="47292" y="607818"/>
                      <a:pt x="61013" y="603726"/>
                    </a:cubicBezTo>
                    <a:cubicBezTo>
                      <a:pt x="96884" y="594473"/>
                      <a:pt x="133533" y="586399"/>
                      <a:pt x="168669" y="575211"/>
                    </a:cubicBezTo>
                    <a:cubicBezTo>
                      <a:pt x="175719" y="604905"/>
                      <a:pt x="180389" y="635088"/>
                      <a:pt x="186705" y="665004"/>
                    </a:cubicBezTo>
                    <a:cubicBezTo>
                      <a:pt x="166001" y="659911"/>
                      <a:pt x="145252" y="654928"/>
                      <a:pt x="124504" y="649968"/>
                    </a:cubicBezTo>
                    <a:cubicBezTo>
                      <a:pt x="104267" y="645564"/>
                      <a:pt x="84586" y="638914"/>
                      <a:pt x="64260" y="634954"/>
                    </a:cubicBezTo>
                    <a:cubicBezTo>
                      <a:pt x="45357" y="631929"/>
                      <a:pt x="26277" y="628526"/>
                      <a:pt x="7218" y="627192"/>
                    </a:cubicBezTo>
                    <a:close/>
                    <a:moveTo>
                      <a:pt x="118766" y="341931"/>
                    </a:moveTo>
                    <a:cubicBezTo>
                      <a:pt x="139337" y="296778"/>
                      <a:pt x="157039" y="250225"/>
                      <a:pt x="180545" y="206474"/>
                    </a:cubicBezTo>
                    <a:cubicBezTo>
                      <a:pt x="215281" y="142015"/>
                      <a:pt x="249595" y="77044"/>
                      <a:pt x="291337" y="16767"/>
                    </a:cubicBezTo>
                    <a:cubicBezTo>
                      <a:pt x="308171" y="20415"/>
                      <a:pt x="321225" y="30157"/>
                      <a:pt x="337303" y="37319"/>
                    </a:cubicBezTo>
                    <a:cubicBezTo>
                      <a:pt x="355205" y="45860"/>
                      <a:pt x="371261" y="54401"/>
                      <a:pt x="389408" y="63721"/>
                    </a:cubicBezTo>
                    <a:cubicBezTo>
                      <a:pt x="427636" y="83428"/>
                      <a:pt x="467309" y="101689"/>
                      <a:pt x="505826" y="121440"/>
                    </a:cubicBezTo>
                    <a:cubicBezTo>
                      <a:pt x="549836" y="145440"/>
                      <a:pt x="593935" y="169395"/>
                      <a:pt x="636833" y="195286"/>
                    </a:cubicBezTo>
                    <a:cubicBezTo>
                      <a:pt x="681065" y="222155"/>
                      <a:pt x="724363" y="250403"/>
                      <a:pt x="768151" y="277917"/>
                    </a:cubicBezTo>
                    <a:cubicBezTo>
                      <a:pt x="746446" y="282543"/>
                      <a:pt x="724586" y="286881"/>
                      <a:pt x="702881" y="290729"/>
                    </a:cubicBezTo>
                    <a:cubicBezTo>
                      <a:pt x="667010" y="297668"/>
                      <a:pt x="632274" y="309434"/>
                      <a:pt x="596537" y="316975"/>
                    </a:cubicBezTo>
                    <a:cubicBezTo>
                      <a:pt x="490548" y="342954"/>
                      <a:pt x="382581" y="361549"/>
                      <a:pt x="277260" y="390887"/>
                    </a:cubicBezTo>
                    <a:cubicBezTo>
                      <a:pt x="245681" y="400518"/>
                      <a:pt x="214347" y="410994"/>
                      <a:pt x="182902" y="421048"/>
                    </a:cubicBezTo>
                    <a:cubicBezTo>
                      <a:pt x="172339" y="424807"/>
                      <a:pt x="161086" y="427365"/>
                      <a:pt x="150990" y="432325"/>
                    </a:cubicBezTo>
                    <a:cubicBezTo>
                      <a:pt x="149922" y="432369"/>
                      <a:pt x="149100" y="432836"/>
                      <a:pt x="148610" y="433503"/>
                    </a:cubicBezTo>
                    <a:cubicBezTo>
                      <a:pt x="148254" y="433704"/>
                      <a:pt x="147899" y="433926"/>
                      <a:pt x="147543" y="434126"/>
                    </a:cubicBezTo>
                    <a:cubicBezTo>
                      <a:pt x="147409" y="433837"/>
                      <a:pt x="147276" y="433548"/>
                      <a:pt x="147143" y="433259"/>
                    </a:cubicBezTo>
                    <a:cubicBezTo>
                      <a:pt x="146364" y="431858"/>
                      <a:pt x="144185" y="431680"/>
                      <a:pt x="143251" y="432992"/>
                    </a:cubicBezTo>
                    <a:cubicBezTo>
                      <a:pt x="142183" y="434660"/>
                      <a:pt x="141917" y="436617"/>
                      <a:pt x="141917" y="438597"/>
                    </a:cubicBezTo>
                    <a:cubicBezTo>
                      <a:pt x="141783" y="438864"/>
                      <a:pt x="141650" y="439109"/>
                      <a:pt x="141561" y="439398"/>
                    </a:cubicBezTo>
                    <a:cubicBezTo>
                      <a:pt x="141205" y="440421"/>
                      <a:pt x="141472" y="441155"/>
                      <a:pt x="142028" y="441689"/>
                    </a:cubicBezTo>
                    <a:cubicBezTo>
                      <a:pt x="142050" y="442067"/>
                      <a:pt x="142072" y="442467"/>
                      <a:pt x="142094" y="442845"/>
                    </a:cubicBezTo>
                    <a:cubicBezTo>
                      <a:pt x="142873" y="452610"/>
                      <a:pt x="144207" y="462330"/>
                      <a:pt x="145942" y="471961"/>
                    </a:cubicBezTo>
                    <a:cubicBezTo>
                      <a:pt x="151679" y="501232"/>
                      <a:pt x="158373" y="530348"/>
                      <a:pt x="164933" y="559441"/>
                    </a:cubicBezTo>
                    <a:cubicBezTo>
                      <a:pt x="163221" y="559663"/>
                      <a:pt x="161509" y="560108"/>
                      <a:pt x="159974" y="560664"/>
                    </a:cubicBezTo>
                    <a:cubicBezTo>
                      <a:pt x="146942" y="562711"/>
                      <a:pt x="135668" y="567782"/>
                      <a:pt x="122814" y="571207"/>
                    </a:cubicBezTo>
                    <a:cubicBezTo>
                      <a:pt x="93793" y="578770"/>
                      <a:pt x="64705" y="586821"/>
                      <a:pt x="37040" y="598499"/>
                    </a:cubicBezTo>
                    <a:cubicBezTo>
                      <a:pt x="28701" y="601902"/>
                      <a:pt x="19983" y="604905"/>
                      <a:pt x="12467" y="609998"/>
                    </a:cubicBezTo>
                    <a:cubicBezTo>
                      <a:pt x="11799" y="610532"/>
                      <a:pt x="11132" y="611066"/>
                      <a:pt x="10599" y="611689"/>
                    </a:cubicBezTo>
                    <a:cubicBezTo>
                      <a:pt x="50672" y="523475"/>
                      <a:pt x="80472" y="430923"/>
                      <a:pt x="118766" y="341931"/>
                    </a:cubicBezTo>
                    <a:close/>
                    <a:moveTo>
                      <a:pt x="170315" y="1087969"/>
                    </a:moveTo>
                    <a:cubicBezTo>
                      <a:pt x="155993" y="1061700"/>
                      <a:pt x="148343" y="1033029"/>
                      <a:pt x="137958" y="1004870"/>
                    </a:cubicBezTo>
                    <a:cubicBezTo>
                      <a:pt x="121057" y="962988"/>
                      <a:pt x="104467" y="920994"/>
                      <a:pt x="89634" y="878333"/>
                    </a:cubicBezTo>
                    <a:cubicBezTo>
                      <a:pt x="78893" y="852175"/>
                      <a:pt x="70420" y="825595"/>
                      <a:pt x="61702" y="798593"/>
                    </a:cubicBezTo>
                    <a:cubicBezTo>
                      <a:pt x="49560" y="764139"/>
                      <a:pt x="41065" y="728640"/>
                      <a:pt x="31236" y="693497"/>
                    </a:cubicBezTo>
                    <a:cubicBezTo>
                      <a:pt x="25343" y="672544"/>
                      <a:pt x="19160" y="651636"/>
                      <a:pt x="7663" y="633019"/>
                    </a:cubicBezTo>
                    <a:cubicBezTo>
                      <a:pt x="18249" y="636600"/>
                      <a:pt x="37818" y="639714"/>
                      <a:pt x="40954" y="640648"/>
                    </a:cubicBezTo>
                    <a:cubicBezTo>
                      <a:pt x="60791" y="644141"/>
                      <a:pt x="81228" y="650702"/>
                      <a:pt x="100686" y="656863"/>
                    </a:cubicBezTo>
                    <a:cubicBezTo>
                      <a:pt x="130886" y="665338"/>
                      <a:pt x="161219" y="673212"/>
                      <a:pt x="191553" y="681197"/>
                    </a:cubicBezTo>
                    <a:cubicBezTo>
                      <a:pt x="192264" y="681953"/>
                      <a:pt x="193087" y="682553"/>
                      <a:pt x="194177" y="682909"/>
                    </a:cubicBezTo>
                    <a:cubicBezTo>
                      <a:pt x="195956" y="683732"/>
                      <a:pt x="197824" y="683777"/>
                      <a:pt x="199536" y="683287"/>
                    </a:cubicBezTo>
                    <a:cubicBezTo>
                      <a:pt x="211879" y="686535"/>
                      <a:pt x="224221" y="689805"/>
                      <a:pt x="236541" y="693141"/>
                    </a:cubicBezTo>
                    <a:cubicBezTo>
                      <a:pt x="280595" y="707910"/>
                      <a:pt x="324716" y="722457"/>
                      <a:pt x="369505" y="734868"/>
                    </a:cubicBezTo>
                    <a:cubicBezTo>
                      <a:pt x="402729" y="744277"/>
                      <a:pt x="434285" y="758868"/>
                      <a:pt x="468132" y="765985"/>
                    </a:cubicBezTo>
                    <a:cubicBezTo>
                      <a:pt x="468377" y="766052"/>
                      <a:pt x="468621" y="766052"/>
                      <a:pt x="468866" y="766096"/>
                    </a:cubicBezTo>
                    <a:cubicBezTo>
                      <a:pt x="451120" y="783490"/>
                      <a:pt x="433929" y="801507"/>
                      <a:pt x="416561" y="819212"/>
                    </a:cubicBezTo>
                    <a:cubicBezTo>
                      <a:pt x="385805" y="849662"/>
                      <a:pt x="359742" y="884494"/>
                      <a:pt x="330276" y="916189"/>
                    </a:cubicBezTo>
                    <a:cubicBezTo>
                      <a:pt x="301210" y="949931"/>
                      <a:pt x="271366" y="983006"/>
                      <a:pt x="242568" y="1016993"/>
                    </a:cubicBezTo>
                    <a:cubicBezTo>
                      <a:pt x="220196" y="1041437"/>
                      <a:pt x="196934" y="1066082"/>
                      <a:pt x="179611" y="1094397"/>
                    </a:cubicBezTo>
                    <a:cubicBezTo>
                      <a:pt x="176075" y="1093351"/>
                      <a:pt x="172917" y="1091350"/>
                      <a:pt x="170315" y="1087969"/>
                    </a:cubicBezTo>
                    <a:close/>
                    <a:moveTo>
                      <a:pt x="1051913" y="841343"/>
                    </a:moveTo>
                    <a:cubicBezTo>
                      <a:pt x="1030008" y="855156"/>
                      <a:pt x="1003611" y="857091"/>
                      <a:pt x="979371" y="864831"/>
                    </a:cubicBezTo>
                    <a:cubicBezTo>
                      <a:pt x="946725" y="873172"/>
                      <a:pt x="914658" y="883404"/>
                      <a:pt x="882501" y="893413"/>
                    </a:cubicBezTo>
                    <a:cubicBezTo>
                      <a:pt x="849299" y="902733"/>
                      <a:pt x="816964" y="914832"/>
                      <a:pt x="783718" y="923952"/>
                    </a:cubicBezTo>
                    <a:cubicBezTo>
                      <a:pt x="760390" y="929535"/>
                      <a:pt x="737395" y="936319"/>
                      <a:pt x="714578" y="943637"/>
                    </a:cubicBezTo>
                    <a:cubicBezTo>
                      <a:pt x="637255" y="967458"/>
                      <a:pt x="560177" y="991925"/>
                      <a:pt x="482031" y="1012967"/>
                    </a:cubicBezTo>
                    <a:cubicBezTo>
                      <a:pt x="415316" y="1030850"/>
                      <a:pt x="348200" y="1047465"/>
                      <a:pt x="282241" y="1068017"/>
                    </a:cubicBezTo>
                    <a:cubicBezTo>
                      <a:pt x="262427" y="1073711"/>
                      <a:pt x="242301" y="1078382"/>
                      <a:pt x="222820" y="1085077"/>
                    </a:cubicBezTo>
                    <a:cubicBezTo>
                      <a:pt x="212212" y="1088035"/>
                      <a:pt x="196890" y="1096065"/>
                      <a:pt x="184414" y="1095264"/>
                    </a:cubicBezTo>
                    <a:cubicBezTo>
                      <a:pt x="192309" y="1087813"/>
                      <a:pt x="204407" y="1072755"/>
                      <a:pt x="208476" y="1069018"/>
                    </a:cubicBezTo>
                    <a:cubicBezTo>
                      <a:pt x="261048" y="1014924"/>
                      <a:pt x="310817" y="958272"/>
                      <a:pt x="361677" y="902488"/>
                    </a:cubicBezTo>
                    <a:cubicBezTo>
                      <a:pt x="375331" y="887808"/>
                      <a:pt x="388185" y="872416"/>
                      <a:pt x="401328" y="857269"/>
                    </a:cubicBezTo>
                    <a:cubicBezTo>
                      <a:pt x="423989" y="833047"/>
                      <a:pt x="448629" y="808958"/>
                      <a:pt x="472046" y="785225"/>
                    </a:cubicBezTo>
                    <a:cubicBezTo>
                      <a:pt x="501134" y="757911"/>
                      <a:pt x="529377" y="728684"/>
                      <a:pt x="565848" y="711224"/>
                    </a:cubicBezTo>
                    <a:cubicBezTo>
                      <a:pt x="585929" y="701037"/>
                      <a:pt x="609035" y="700592"/>
                      <a:pt x="631229" y="699791"/>
                    </a:cubicBezTo>
                    <a:cubicBezTo>
                      <a:pt x="663452" y="697923"/>
                      <a:pt x="694275" y="707576"/>
                      <a:pt x="725675" y="713804"/>
                    </a:cubicBezTo>
                    <a:cubicBezTo>
                      <a:pt x="776735" y="725726"/>
                      <a:pt x="827661" y="738738"/>
                      <a:pt x="877475" y="755175"/>
                    </a:cubicBezTo>
                    <a:cubicBezTo>
                      <a:pt x="924220" y="770434"/>
                      <a:pt x="971165" y="781488"/>
                      <a:pt x="1016754" y="800706"/>
                    </a:cubicBezTo>
                    <a:cubicBezTo>
                      <a:pt x="1030809" y="806645"/>
                      <a:pt x="1045019" y="812183"/>
                      <a:pt x="1058629" y="819078"/>
                    </a:cubicBezTo>
                    <a:cubicBezTo>
                      <a:pt x="1063210" y="820413"/>
                      <a:pt x="1067791" y="824016"/>
                      <a:pt x="1072550" y="824817"/>
                    </a:cubicBezTo>
                    <a:cubicBezTo>
                      <a:pt x="1068659" y="832846"/>
                      <a:pt x="1059608" y="836850"/>
                      <a:pt x="1051913" y="8413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8437887" y="1414127"/>
                <a:ext cx="311" cy="355"/>
              </a:xfrm>
              <a:custGeom>
                <a:rect b="b" l="l" r="r" t="t"/>
                <a:pathLst>
                  <a:path extrusionOk="0" h="355" w="311">
                    <a:moveTo>
                      <a:pt x="178" y="133"/>
                    </a:moveTo>
                    <a:cubicBezTo>
                      <a:pt x="111" y="200"/>
                      <a:pt x="67" y="267"/>
                      <a:pt x="0" y="356"/>
                    </a:cubicBezTo>
                    <a:cubicBezTo>
                      <a:pt x="111" y="245"/>
                      <a:pt x="222" y="111"/>
                      <a:pt x="311" y="0"/>
                    </a:cubicBezTo>
                    <a:cubicBezTo>
                      <a:pt x="267" y="44"/>
                      <a:pt x="222" y="89"/>
                      <a:pt x="178" y="1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83" name="Google Shape;1583;p35"/>
            <p:cNvSpPr/>
            <p:nvPr/>
          </p:nvSpPr>
          <p:spPr>
            <a:xfrm>
              <a:off x="7687384" y="813355"/>
              <a:ext cx="757529" cy="594855"/>
            </a:xfrm>
            <a:custGeom>
              <a:rect b="b" l="l" r="r" t="t"/>
              <a:pathLst>
                <a:path extrusionOk="0" h="594855" w="757529">
                  <a:moveTo>
                    <a:pt x="757530" y="261172"/>
                  </a:moveTo>
                  <a:cubicBezTo>
                    <a:pt x="735825" y="265799"/>
                    <a:pt x="713943" y="270114"/>
                    <a:pt x="692216" y="273962"/>
                  </a:cubicBezTo>
                  <a:cubicBezTo>
                    <a:pt x="656345" y="280901"/>
                    <a:pt x="621609" y="292668"/>
                    <a:pt x="585872" y="300208"/>
                  </a:cubicBezTo>
                  <a:cubicBezTo>
                    <a:pt x="479883" y="326187"/>
                    <a:pt x="371916" y="344782"/>
                    <a:pt x="266594" y="374120"/>
                  </a:cubicBezTo>
                  <a:cubicBezTo>
                    <a:pt x="235016" y="383751"/>
                    <a:pt x="203682" y="394227"/>
                    <a:pt x="172237" y="404281"/>
                  </a:cubicBezTo>
                  <a:cubicBezTo>
                    <a:pt x="161651" y="408040"/>
                    <a:pt x="150354" y="410575"/>
                    <a:pt x="140236" y="415558"/>
                  </a:cubicBezTo>
                  <a:cubicBezTo>
                    <a:pt x="139213" y="415602"/>
                    <a:pt x="138412" y="416092"/>
                    <a:pt x="137923" y="416759"/>
                  </a:cubicBezTo>
                  <a:cubicBezTo>
                    <a:pt x="137567" y="416937"/>
                    <a:pt x="137233" y="417115"/>
                    <a:pt x="136900" y="417337"/>
                  </a:cubicBezTo>
                  <a:cubicBezTo>
                    <a:pt x="136766" y="417048"/>
                    <a:pt x="136633" y="416781"/>
                    <a:pt x="136477" y="416514"/>
                  </a:cubicBezTo>
                  <a:cubicBezTo>
                    <a:pt x="135699" y="415113"/>
                    <a:pt x="133497" y="414935"/>
                    <a:pt x="132586" y="416247"/>
                  </a:cubicBezTo>
                  <a:cubicBezTo>
                    <a:pt x="131518" y="417915"/>
                    <a:pt x="131251" y="419851"/>
                    <a:pt x="131251" y="421808"/>
                  </a:cubicBezTo>
                  <a:cubicBezTo>
                    <a:pt x="131096" y="422075"/>
                    <a:pt x="130962" y="422364"/>
                    <a:pt x="130895" y="422653"/>
                  </a:cubicBezTo>
                  <a:cubicBezTo>
                    <a:pt x="130540" y="423676"/>
                    <a:pt x="130806" y="424455"/>
                    <a:pt x="131385" y="424989"/>
                  </a:cubicBezTo>
                  <a:cubicBezTo>
                    <a:pt x="131407" y="425367"/>
                    <a:pt x="131407" y="425745"/>
                    <a:pt x="131429" y="426101"/>
                  </a:cubicBezTo>
                  <a:cubicBezTo>
                    <a:pt x="132185" y="435887"/>
                    <a:pt x="133520" y="445585"/>
                    <a:pt x="135276" y="455216"/>
                  </a:cubicBezTo>
                  <a:cubicBezTo>
                    <a:pt x="141014" y="484510"/>
                    <a:pt x="147708" y="513603"/>
                    <a:pt x="154246" y="542696"/>
                  </a:cubicBezTo>
                  <a:cubicBezTo>
                    <a:pt x="152533" y="542919"/>
                    <a:pt x="150821" y="543386"/>
                    <a:pt x="149309" y="543897"/>
                  </a:cubicBezTo>
                  <a:cubicBezTo>
                    <a:pt x="136255" y="545944"/>
                    <a:pt x="124980" y="551015"/>
                    <a:pt x="112148" y="554463"/>
                  </a:cubicBezTo>
                  <a:cubicBezTo>
                    <a:pt x="83105" y="562025"/>
                    <a:pt x="54039" y="570077"/>
                    <a:pt x="26375" y="581754"/>
                  </a:cubicBezTo>
                  <a:cubicBezTo>
                    <a:pt x="18035" y="585135"/>
                    <a:pt x="9318" y="588160"/>
                    <a:pt x="1801" y="593254"/>
                  </a:cubicBezTo>
                  <a:cubicBezTo>
                    <a:pt x="1179" y="593743"/>
                    <a:pt x="511" y="594254"/>
                    <a:pt x="0" y="594855"/>
                  </a:cubicBezTo>
                  <a:cubicBezTo>
                    <a:pt x="40096" y="506663"/>
                    <a:pt x="69851" y="414156"/>
                    <a:pt x="108123" y="325164"/>
                  </a:cubicBezTo>
                  <a:cubicBezTo>
                    <a:pt x="128694" y="280012"/>
                    <a:pt x="146396" y="233458"/>
                    <a:pt x="169902" y="189707"/>
                  </a:cubicBezTo>
                  <a:cubicBezTo>
                    <a:pt x="204638" y="125248"/>
                    <a:pt x="238952" y="60277"/>
                    <a:pt x="280694" y="0"/>
                  </a:cubicBezTo>
                  <a:cubicBezTo>
                    <a:pt x="297528" y="3648"/>
                    <a:pt x="310582" y="13390"/>
                    <a:pt x="326660" y="20552"/>
                  </a:cubicBezTo>
                  <a:cubicBezTo>
                    <a:pt x="344562" y="29093"/>
                    <a:pt x="360618" y="37634"/>
                    <a:pt x="378765" y="46954"/>
                  </a:cubicBezTo>
                  <a:cubicBezTo>
                    <a:pt x="416993" y="66661"/>
                    <a:pt x="456666" y="84922"/>
                    <a:pt x="495183" y="104673"/>
                  </a:cubicBezTo>
                  <a:cubicBezTo>
                    <a:pt x="539193" y="128673"/>
                    <a:pt x="583292" y="152628"/>
                    <a:pt x="626190" y="178519"/>
                  </a:cubicBezTo>
                  <a:cubicBezTo>
                    <a:pt x="670422" y="205366"/>
                    <a:pt x="713742" y="233636"/>
                    <a:pt x="757530" y="26117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7683957" y="1371822"/>
              <a:ext cx="179444" cy="89771"/>
            </a:xfrm>
            <a:custGeom>
              <a:rect b="b" l="l" r="r" t="t"/>
              <a:pathLst>
                <a:path extrusionOk="0" h="89771" w="179444">
                  <a:moveTo>
                    <a:pt x="161453" y="0"/>
                  </a:moveTo>
                  <a:cubicBezTo>
                    <a:pt x="168503" y="29672"/>
                    <a:pt x="173129" y="59877"/>
                    <a:pt x="179444" y="89771"/>
                  </a:cubicBezTo>
                  <a:cubicBezTo>
                    <a:pt x="158718" y="84677"/>
                    <a:pt x="137992" y="79695"/>
                    <a:pt x="117266" y="74735"/>
                  </a:cubicBezTo>
                  <a:cubicBezTo>
                    <a:pt x="97051" y="70331"/>
                    <a:pt x="77348" y="63703"/>
                    <a:pt x="57022" y="59721"/>
                  </a:cubicBezTo>
                  <a:cubicBezTo>
                    <a:pt x="38119" y="56696"/>
                    <a:pt x="19061" y="53271"/>
                    <a:pt x="2" y="51959"/>
                  </a:cubicBezTo>
                  <a:cubicBezTo>
                    <a:pt x="2" y="49379"/>
                    <a:pt x="-64" y="46821"/>
                    <a:pt x="514" y="45419"/>
                  </a:cubicBezTo>
                  <a:cubicBezTo>
                    <a:pt x="736" y="44329"/>
                    <a:pt x="1025" y="43195"/>
                    <a:pt x="1359" y="41972"/>
                  </a:cubicBezTo>
                  <a:cubicBezTo>
                    <a:pt x="1492" y="41505"/>
                    <a:pt x="1515" y="41060"/>
                    <a:pt x="1448" y="40659"/>
                  </a:cubicBezTo>
                  <a:cubicBezTo>
                    <a:pt x="1781" y="39948"/>
                    <a:pt x="2115" y="39236"/>
                    <a:pt x="2426" y="38502"/>
                  </a:cubicBezTo>
                  <a:cubicBezTo>
                    <a:pt x="2404" y="38969"/>
                    <a:pt x="2515" y="39458"/>
                    <a:pt x="2827" y="39836"/>
                  </a:cubicBezTo>
                  <a:cubicBezTo>
                    <a:pt x="5251" y="42550"/>
                    <a:pt x="9476" y="41060"/>
                    <a:pt x="12634" y="40637"/>
                  </a:cubicBezTo>
                  <a:cubicBezTo>
                    <a:pt x="26577" y="37323"/>
                    <a:pt x="40054" y="32585"/>
                    <a:pt x="53775" y="28493"/>
                  </a:cubicBezTo>
                  <a:cubicBezTo>
                    <a:pt x="89623" y="19240"/>
                    <a:pt x="126294" y="11210"/>
                    <a:pt x="161453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8553904" y="1180936"/>
              <a:ext cx="65803" cy="68462"/>
            </a:xfrm>
            <a:custGeom>
              <a:rect b="b" l="l" r="r" t="t"/>
              <a:pathLst>
                <a:path extrusionOk="0" h="68462" w="65803">
                  <a:moveTo>
                    <a:pt x="65804" y="0"/>
                  </a:moveTo>
                  <a:cubicBezTo>
                    <a:pt x="62979" y="2714"/>
                    <a:pt x="60955" y="6517"/>
                    <a:pt x="58331" y="9342"/>
                  </a:cubicBezTo>
                  <a:cubicBezTo>
                    <a:pt x="43498" y="28515"/>
                    <a:pt x="32357" y="50224"/>
                    <a:pt x="16301" y="68463"/>
                  </a:cubicBezTo>
                  <a:cubicBezTo>
                    <a:pt x="13165" y="55006"/>
                    <a:pt x="9496" y="41594"/>
                    <a:pt x="5537" y="28359"/>
                  </a:cubicBezTo>
                  <a:cubicBezTo>
                    <a:pt x="3558" y="22421"/>
                    <a:pt x="1712" y="16437"/>
                    <a:pt x="0" y="10432"/>
                  </a:cubicBezTo>
                  <a:cubicBezTo>
                    <a:pt x="22060" y="9386"/>
                    <a:pt x="43832" y="2936"/>
                    <a:pt x="65804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8538338" y="1133226"/>
              <a:ext cx="58976" cy="49556"/>
            </a:xfrm>
            <a:custGeom>
              <a:rect b="b" l="l" r="r" t="t"/>
              <a:pathLst>
                <a:path extrusionOk="0" h="49556" w="58976">
                  <a:moveTo>
                    <a:pt x="55663" y="33386"/>
                  </a:moveTo>
                  <a:cubicBezTo>
                    <a:pt x="56752" y="33942"/>
                    <a:pt x="57864" y="34654"/>
                    <a:pt x="58976" y="35499"/>
                  </a:cubicBezTo>
                  <a:cubicBezTo>
                    <a:pt x="54618" y="36611"/>
                    <a:pt x="50259" y="37835"/>
                    <a:pt x="45945" y="39147"/>
                  </a:cubicBezTo>
                  <a:cubicBezTo>
                    <a:pt x="35070" y="42772"/>
                    <a:pt x="23973" y="45864"/>
                    <a:pt x="13098" y="49556"/>
                  </a:cubicBezTo>
                  <a:cubicBezTo>
                    <a:pt x="8562" y="33075"/>
                    <a:pt x="4559" y="16482"/>
                    <a:pt x="0" y="0"/>
                  </a:cubicBezTo>
                  <a:cubicBezTo>
                    <a:pt x="1890" y="1223"/>
                    <a:pt x="3758" y="2424"/>
                    <a:pt x="5671" y="3626"/>
                  </a:cubicBezTo>
                  <a:cubicBezTo>
                    <a:pt x="22261" y="13746"/>
                    <a:pt x="39673" y="22354"/>
                    <a:pt x="55663" y="3338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8394966" y="1185918"/>
              <a:ext cx="356790" cy="418271"/>
            </a:xfrm>
            <a:custGeom>
              <a:rect b="b" l="l" r="r" t="t"/>
              <a:pathLst>
                <a:path extrusionOk="0" h="418271" w="356790">
                  <a:moveTo>
                    <a:pt x="353302" y="373230"/>
                  </a:moveTo>
                  <a:cubicBezTo>
                    <a:pt x="354814" y="388155"/>
                    <a:pt x="357127" y="403258"/>
                    <a:pt x="356749" y="418271"/>
                  </a:cubicBezTo>
                  <a:cubicBezTo>
                    <a:pt x="351323" y="415713"/>
                    <a:pt x="345630" y="413689"/>
                    <a:pt x="340292" y="410909"/>
                  </a:cubicBezTo>
                  <a:cubicBezTo>
                    <a:pt x="291079" y="386976"/>
                    <a:pt x="238285" y="372229"/>
                    <a:pt x="186113" y="356281"/>
                  </a:cubicBezTo>
                  <a:cubicBezTo>
                    <a:pt x="132563" y="339155"/>
                    <a:pt x="78524" y="323496"/>
                    <a:pt x="23684" y="310862"/>
                  </a:cubicBezTo>
                  <a:cubicBezTo>
                    <a:pt x="15789" y="309261"/>
                    <a:pt x="7895" y="307437"/>
                    <a:pt x="0" y="305613"/>
                  </a:cubicBezTo>
                  <a:cubicBezTo>
                    <a:pt x="1668" y="303722"/>
                    <a:pt x="3225" y="301876"/>
                    <a:pt x="4692" y="300475"/>
                  </a:cubicBezTo>
                  <a:cubicBezTo>
                    <a:pt x="15233" y="288397"/>
                    <a:pt x="25018" y="275697"/>
                    <a:pt x="35448" y="263508"/>
                  </a:cubicBezTo>
                  <a:cubicBezTo>
                    <a:pt x="50815" y="244112"/>
                    <a:pt x="66693" y="227186"/>
                    <a:pt x="82771" y="207612"/>
                  </a:cubicBezTo>
                  <a:cubicBezTo>
                    <a:pt x="113994" y="170178"/>
                    <a:pt x="143460" y="131387"/>
                    <a:pt x="171614" y="91595"/>
                  </a:cubicBezTo>
                  <a:cubicBezTo>
                    <a:pt x="181310" y="78338"/>
                    <a:pt x="192340" y="66083"/>
                    <a:pt x="201458" y="52448"/>
                  </a:cubicBezTo>
                  <a:cubicBezTo>
                    <a:pt x="207662" y="43440"/>
                    <a:pt x="212043" y="33431"/>
                    <a:pt x="217358" y="23933"/>
                  </a:cubicBezTo>
                  <a:cubicBezTo>
                    <a:pt x="221762" y="15970"/>
                    <a:pt x="227255" y="8474"/>
                    <a:pt x="230590" y="0"/>
                  </a:cubicBezTo>
                  <a:cubicBezTo>
                    <a:pt x="241665" y="15236"/>
                    <a:pt x="251116" y="30806"/>
                    <a:pt x="257877" y="48689"/>
                  </a:cubicBezTo>
                  <a:cubicBezTo>
                    <a:pt x="264259" y="72867"/>
                    <a:pt x="274467" y="95799"/>
                    <a:pt x="282917" y="119331"/>
                  </a:cubicBezTo>
                  <a:cubicBezTo>
                    <a:pt x="306401" y="182478"/>
                    <a:pt x="332509" y="244201"/>
                    <a:pt x="343361" y="311218"/>
                  </a:cubicBezTo>
                  <a:cubicBezTo>
                    <a:pt x="347698" y="331748"/>
                    <a:pt x="350322" y="352522"/>
                    <a:pt x="353302" y="37323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7861133" y="1496166"/>
              <a:ext cx="888091" cy="395742"/>
            </a:xfrm>
            <a:custGeom>
              <a:rect b="b" l="l" r="r" t="t"/>
              <a:pathLst>
                <a:path extrusionOk="0" h="395742" w="888091">
                  <a:moveTo>
                    <a:pt x="874171" y="119479"/>
                  </a:moveTo>
                  <a:cubicBezTo>
                    <a:pt x="878774" y="120813"/>
                    <a:pt x="883333" y="124417"/>
                    <a:pt x="888092" y="125217"/>
                  </a:cubicBezTo>
                  <a:cubicBezTo>
                    <a:pt x="884267" y="133269"/>
                    <a:pt x="875171" y="137273"/>
                    <a:pt x="867499" y="141766"/>
                  </a:cubicBezTo>
                  <a:cubicBezTo>
                    <a:pt x="845594" y="155601"/>
                    <a:pt x="819197" y="157513"/>
                    <a:pt x="794957" y="165254"/>
                  </a:cubicBezTo>
                  <a:cubicBezTo>
                    <a:pt x="762311" y="173595"/>
                    <a:pt x="730243" y="183826"/>
                    <a:pt x="698087" y="193836"/>
                  </a:cubicBezTo>
                  <a:cubicBezTo>
                    <a:pt x="664885" y="203155"/>
                    <a:pt x="632550" y="215255"/>
                    <a:pt x="599304" y="224375"/>
                  </a:cubicBezTo>
                  <a:cubicBezTo>
                    <a:pt x="575975" y="229958"/>
                    <a:pt x="552981" y="236741"/>
                    <a:pt x="530164" y="244059"/>
                  </a:cubicBezTo>
                  <a:cubicBezTo>
                    <a:pt x="452841" y="267859"/>
                    <a:pt x="375763" y="292370"/>
                    <a:pt x="297617" y="313389"/>
                  </a:cubicBezTo>
                  <a:cubicBezTo>
                    <a:pt x="230879" y="331272"/>
                    <a:pt x="163786" y="347888"/>
                    <a:pt x="97827" y="368440"/>
                  </a:cubicBezTo>
                  <a:cubicBezTo>
                    <a:pt x="78012" y="374134"/>
                    <a:pt x="57887" y="378805"/>
                    <a:pt x="38406" y="385500"/>
                  </a:cubicBezTo>
                  <a:cubicBezTo>
                    <a:pt x="27798" y="388480"/>
                    <a:pt x="12476" y="396488"/>
                    <a:pt x="0" y="395687"/>
                  </a:cubicBezTo>
                  <a:cubicBezTo>
                    <a:pt x="7895" y="388236"/>
                    <a:pt x="19992" y="373177"/>
                    <a:pt x="24062" y="369441"/>
                  </a:cubicBezTo>
                  <a:cubicBezTo>
                    <a:pt x="76656" y="315347"/>
                    <a:pt x="126425" y="258695"/>
                    <a:pt x="177263" y="202911"/>
                  </a:cubicBezTo>
                  <a:cubicBezTo>
                    <a:pt x="190917" y="188230"/>
                    <a:pt x="203771" y="172839"/>
                    <a:pt x="216914" y="157691"/>
                  </a:cubicBezTo>
                  <a:cubicBezTo>
                    <a:pt x="239575" y="133492"/>
                    <a:pt x="264237" y="109381"/>
                    <a:pt x="287632" y="85648"/>
                  </a:cubicBezTo>
                  <a:cubicBezTo>
                    <a:pt x="316720" y="58334"/>
                    <a:pt x="344963" y="29085"/>
                    <a:pt x="381434" y="11669"/>
                  </a:cubicBezTo>
                  <a:cubicBezTo>
                    <a:pt x="401515" y="1482"/>
                    <a:pt x="424621" y="1015"/>
                    <a:pt x="446815" y="236"/>
                  </a:cubicBezTo>
                  <a:cubicBezTo>
                    <a:pt x="479060" y="-1632"/>
                    <a:pt x="509838" y="7999"/>
                    <a:pt x="541261" y="14249"/>
                  </a:cubicBezTo>
                  <a:cubicBezTo>
                    <a:pt x="592321" y="26193"/>
                    <a:pt x="643247" y="39183"/>
                    <a:pt x="693061" y="55620"/>
                  </a:cubicBezTo>
                  <a:cubicBezTo>
                    <a:pt x="739806" y="70879"/>
                    <a:pt x="786751" y="81933"/>
                    <a:pt x="832340" y="101151"/>
                  </a:cubicBezTo>
                  <a:cubicBezTo>
                    <a:pt x="846372" y="107023"/>
                    <a:pt x="860583" y="112561"/>
                    <a:pt x="874171" y="11947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7684360" y="1429652"/>
              <a:ext cx="461158" cy="461332"/>
            </a:xfrm>
            <a:custGeom>
              <a:rect b="b" l="l" r="r" t="t"/>
              <a:pathLst>
                <a:path extrusionOk="0" h="461332" w="461158">
                  <a:moveTo>
                    <a:pt x="460447" y="132922"/>
                  </a:moveTo>
                  <a:cubicBezTo>
                    <a:pt x="460669" y="132988"/>
                    <a:pt x="460936" y="133033"/>
                    <a:pt x="461158" y="133077"/>
                  </a:cubicBezTo>
                  <a:cubicBezTo>
                    <a:pt x="443434" y="150449"/>
                    <a:pt x="426244" y="168465"/>
                    <a:pt x="408876" y="186170"/>
                  </a:cubicBezTo>
                  <a:cubicBezTo>
                    <a:pt x="378120" y="216643"/>
                    <a:pt x="352057" y="251430"/>
                    <a:pt x="322591" y="283148"/>
                  </a:cubicBezTo>
                  <a:cubicBezTo>
                    <a:pt x="293525" y="316890"/>
                    <a:pt x="263681" y="349964"/>
                    <a:pt x="234882" y="383951"/>
                  </a:cubicBezTo>
                  <a:cubicBezTo>
                    <a:pt x="212510" y="408396"/>
                    <a:pt x="189271" y="433040"/>
                    <a:pt x="171903" y="461333"/>
                  </a:cubicBezTo>
                  <a:cubicBezTo>
                    <a:pt x="168389" y="460310"/>
                    <a:pt x="165254" y="458286"/>
                    <a:pt x="162652" y="454905"/>
                  </a:cubicBezTo>
                  <a:cubicBezTo>
                    <a:pt x="148330" y="428659"/>
                    <a:pt x="140680" y="399988"/>
                    <a:pt x="130295" y="371829"/>
                  </a:cubicBezTo>
                  <a:cubicBezTo>
                    <a:pt x="113394" y="329946"/>
                    <a:pt x="96782" y="287952"/>
                    <a:pt x="81971" y="245291"/>
                  </a:cubicBezTo>
                  <a:cubicBezTo>
                    <a:pt x="71207" y="219134"/>
                    <a:pt x="62757" y="192554"/>
                    <a:pt x="54039" y="165551"/>
                  </a:cubicBezTo>
                  <a:cubicBezTo>
                    <a:pt x="41897" y="131120"/>
                    <a:pt x="33380" y="95576"/>
                    <a:pt x="23573" y="60455"/>
                  </a:cubicBezTo>
                  <a:cubicBezTo>
                    <a:pt x="17680" y="39525"/>
                    <a:pt x="11497" y="18617"/>
                    <a:pt x="0" y="0"/>
                  </a:cubicBezTo>
                  <a:cubicBezTo>
                    <a:pt x="10585" y="3559"/>
                    <a:pt x="30155" y="6673"/>
                    <a:pt x="33269" y="7629"/>
                  </a:cubicBezTo>
                  <a:cubicBezTo>
                    <a:pt x="53128" y="11144"/>
                    <a:pt x="73542" y="17683"/>
                    <a:pt x="93001" y="23844"/>
                  </a:cubicBezTo>
                  <a:cubicBezTo>
                    <a:pt x="123179" y="32318"/>
                    <a:pt x="153534" y="40192"/>
                    <a:pt x="183845" y="48155"/>
                  </a:cubicBezTo>
                  <a:cubicBezTo>
                    <a:pt x="184535" y="48911"/>
                    <a:pt x="185402" y="49512"/>
                    <a:pt x="186492" y="49890"/>
                  </a:cubicBezTo>
                  <a:cubicBezTo>
                    <a:pt x="188293" y="50713"/>
                    <a:pt x="190139" y="50780"/>
                    <a:pt x="191851" y="50268"/>
                  </a:cubicBezTo>
                  <a:cubicBezTo>
                    <a:pt x="204193" y="53516"/>
                    <a:pt x="216536" y="56785"/>
                    <a:pt x="228856" y="60122"/>
                  </a:cubicBezTo>
                  <a:cubicBezTo>
                    <a:pt x="272888" y="74891"/>
                    <a:pt x="317031" y="89437"/>
                    <a:pt x="361819" y="101849"/>
                  </a:cubicBezTo>
                  <a:cubicBezTo>
                    <a:pt x="395066" y="111235"/>
                    <a:pt x="426622" y="125804"/>
                    <a:pt x="460447" y="13292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7827197" y="1077664"/>
              <a:ext cx="731288" cy="475568"/>
            </a:xfrm>
            <a:custGeom>
              <a:rect b="b" l="l" r="r" t="t"/>
              <a:pathLst>
                <a:path extrusionOk="0" h="475568" w="731288">
                  <a:moveTo>
                    <a:pt x="726619" y="176072"/>
                  </a:moveTo>
                  <a:cubicBezTo>
                    <a:pt x="727419" y="179764"/>
                    <a:pt x="728487" y="183657"/>
                    <a:pt x="731289" y="186192"/>
                  </a:cubicBezTo>
                  <a:cubicBezTo>
                    <a:pt x="692060" y="237128"/>
                    <a:pt x="654055" y="288708"/>
                    <a:pt x="610890" y="336597"/>
                  </a:cubicBezTo>
                  <a:cubicBezTo>
                    <a:pt x="610867" y="336619"/>
                    <a:pt x="610867" y="336619"/>
                    <a:pt x="610867" y="336619"/>
                  </a:cubicBezTo>
                  <a:cubicBezTo>
                    <a:pt x="610779" y="336708"/>
                    <a:pt x="610690" y="336841"/>
                    <a:pt x="610601" y="336930"/>
                  </a:cubicBezTo>
                  <a:cubicBezTo>
                    <a:pt x="597413" y="351788"/>
                    <a:pt x="584626" y="368159"/>
                    <a:pt x="571594" y="383328"/>
                  </a:cubicBezTo>
                  <a:cubicBezTo>
                    <a:pt x="566480" y="389734"/>
                    <a:pt x="561343" y="396140"/>
                    <a:pt x="555583" y="402034"/>
                  </a:cubicBezTo>
                  <a:cubicBezTo>
                    <a:pt x="553314" y="404147"/>
                    <a:pt x="550423" y="406683"/>
                    <a:pt x="548533" y="409486"/>
                  </a:cubicBezTo>
                  <a:cubicBezTo>
                    <a:pt x="525650" y="404481"/>
                    <a:pt x="502589" y="400522"/>
                    <a:pt x="479105" y="401923"/>
                  </a:cubicBezTo>
                  <a:cubicBezTo>
                    <a:pt x="434628" y="401812"/>
                    <a:pt x="406741" y="411421"/>
                    <a:pt x="371026" y="437867"/>
                  </a:cubicBezTo>
                  <a:cubicBezTo>
                    <a:pt x="356082" y="449700"/>
                    <a:pt x="341916" y="462401"/>
                    <a:pt x="328128" y="475568"/>
                  </a:cubicBezTo>
                  <a:cubicBezTo>
                    <a:pt x="327795" y="472543"/>
                    <a:pt x="325904" y="469696"/>
                    <a:pt x="322124" y="468562"/>
                  </a:cubicBezTo>
                  <a:cubicBezTo>
                    <a:pt x="285364" y="460554"/>
                    <a:pt x="250850" y="444695"/>
                    <a:pt x="214423" y="435242"/>
                  </a:cubicBezTo>
                  <a:cubicBezTo>
                    <a:pt x="174750" y="424321"/>
                    <a:pt x="135410" y="412177"/>
                    <a:pt x="96381" y="399187"/>
                  </a:cubicBezTo>
                  <a:cubicBezTo>
                    <a:pt x="82393" y="395495"/>
                    <a:pt x="68383" y="391936"/>
                    <a:pt x="54373" y="388422"/>
                  </a:cubicBezTo>
                  <a:cubicBezTo>
                    <a:pt x="52483" y="378568"/>
                    <a:pt x="49881" y="368848"/>
                    <a:pt x="47879" y="359017"/>
                  </a:cubicBezTo>
                  <a:cubicBezTo>
                    <a:pt x="40852" y="320004"/>
                    <a:pt x="30222" y="281435"/>
                    <a:pt x="20148" y="242978"/>
                  </a:cubicBezTo>
                  <a:cubicBezTo>
                    <a:pt x="14766" y="222759"/>
                    <a:pt x="9496" y="202474"/>
                    <a:pt x="4892" y="182033"/>
                  </a:cubicBezTo>
                  <a:cubicBezTo>
                    <a:pt x="3024" y="175049"/>
                    <a:pt x="2113" y="167531"/>
                    <a:pt x="0" y="160525"/>
                  </a:cubicBezTo>
                  <a:cubicBezTo>
                    <a:pt x="12676" y="158011"/>
                    <a:pt x="25129" y="154341"/>
                    <a:pt x="37605" y="150982"/>
                  </a:cubicBezTo>
                  <a:cubicBezTo>
                    <a:pt x="99517" y="132677"/>
                    <a:pt x="161162" y="113548"/>
                    <a:pt x="224564" y="100870"/>
                  </a:cubicBezTo>
                  <a:cubicBezTo>
                    <a:pt x="267751" y="90372"/>
                    <a:pt x="311761" y="83276"/>
                    <a:pt x="355437" y="73400"/>
                  </a:cubicBezTo>
                  <a:cubicBezTo>
                    <a:pt x="387305" y="66038"/>
                    <a:pt x="419083" y="58364"/>
                    <a:pt x="451084" y="51514"/>
                  </a:cubicBezTo>
                  <a:cubicBezTo>
                    <a:pt x="482507" y="44796"/>
                    <a:pt x="513330" y="35321"/>
                    <a:pt x="544641" y="28115"/>
                  </a:cubicBezTo>
                  <a:cubicBezTo>
                    <a:pt x="574997" y="22843"/>
                    <a:pt x="604974" y="16615"/>
                    <a:pt x="635018" y="10209"/>
                  </a:cubicBezTo>
                  <a:cubicBezTo>
                    <a:pt x="635930" y="9676"/>
                    <a:pt x="636953" y="9386"/>
                    <a:pt x="638043" y="9186"/>
                  </a:cubicBezTo>
                  <a:cubicBezTo>
                    <a:pt x="638310" y="9142"/>
                    <a:pt x="638577" y="9097"/>
                    <a:pt x="638843" y="9053"/>
                  </a:cubicBezTo>
                  <a:cubicBezTo>
                    <a:pt x="639666" y="8942"/>
                    <a:pt x="640489" y="8853"/>
                    <a:pt x="641290" y="8764"/>
                  </a:cubicBezTo>
                  <a:cubicBezTo>
                    <a:pt x="641646" y="8741"/>
                    <a:pt x="641979" y="8675"/>
                    <a:pt x="642335" y="8652"/>
                  </a:cubicBezTo>
                  <a:cubicBezTo>
                    <a:pt x="644826" y="8363"/>
                    <a:pt x="647339" y="8096"/>
                    <a:pt x="649829" y="7896"/>
                  </a:cubicBezTo>
                  <a:cubicBezTo>
                    <a:pt x="651119" y="7785"/>
                    <a:pt x="652409" y="7674"/>
                    <a:pt x="653721" y="7607"/>
                  </a:cubicBezTo>
                  <a:cubicBezTo>
                    <a:pt x="654321" y="7385"/>
                    <a:pt x="654922" y="7184"/>
                    <a:pt x="655522" y="6962"/>
                  </a:cubicBezTo>
                  <a:cubicBezTo>
                    <a:pt x="657902" y="6117"/>
                    <a:pt x="660348" y="5227"/>
                    <a:pt x="662861" y="4626"/>
                  </a:cubicBezTo>
                  <a:cubicBezTo>
                    <a:pt x="662705" y="4537"/>
                    <a:pt x="662572" y="4448"/>
                    <a:pt x="662438" y="4360"/>
                  </a:cubicBezTo>
                  <a:cubicBezTo>
                    <a:pt x="669243" y="2914"/>
                    <a:pt x="676093" y="1446"/>
                    <a:pt x="682920" y="0"/>
                  </a:cubicBezTo>
                  <a:cubicBezTo>
                    <a:pt x="684588" y="11544"/>
                    <a:pt x="686434" y="22910"/>
                    <a:pt x="689280" y="34365"/>
                  </a:cubicBezTo>
                  <a:cubicBezTo>
                    <a:pt x="691593" y="43773"/>
                    <a:pt x="691282" y="53738"/>
                    <a:pt x="694017" y="63013"/>
                  </a:cubicBezTo>
                  <a:cubicBezTo>
                    <a:pt x="694551" y="64281"/>
                    <a:pt x="695574" y="65215"/>
                    <a:pt x="696797" y="65682"/>
                  </a:cubicBezTo>
                  <a:cubicBezTo>
                    <a:pt x="696886" y="65971"/>
                    <a:pt x="696953" y="66305"/>
                    <a:pt x="697041" y="66594"/>
                  </a:cubicBezTo>
                  <a:cubicBezTo>
                    <a:pt x="697064" y="66616"/>
                    <a:pt x="697064" y="66616"/>
                    <a:pt x="697064" y="66639"/>
                  </a:cubicBezTo>
                  <a:cubicBezTo>
                    <a:pt x="703646" y="93908"/>
                    <a:pt x="711141" y="121000"/>
                    <a:pt x="719458" y="147802"/>
                  </a:cubicBezTo>
                  <a:cubicBezTo>
                    <a:pt x="721882" y="157255"/>
                    <a:pt x="724150" y="166686"/>
                    <a:pt x="726619" y="17607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1" name="Google Shape;1591;p35"/>
          <p:cNvSpPr/>
          <p:nvPr/>
        </p:nvSpPr>
        <p:spPr>
          <a:xfrm>
            <a:off x="12531738" y="3836227"/>
            <a:ext cx="952380" cy="1028022"/>
          </a:xfrm>
          <a:custGeom>
            <a:rect b="b" l="l" r="r" t="t"/>
            <a:pathLst>
              <a:path extrusionOk="0" h="1028022" w="952380">
                <a:moveTo>
                  <a:pt x="948384" y="844639"/>
                </a:moveTo>
                <a:cubicBezTo>
                  <a:pt x="944233" y="832570"/>
                  <a:pt x="939651" y="820768"/>
                  <a:pt x="935788" y="808575"/>
                </a:cubicBezTo>
                <a:cubicBezTo>
                  <a:pt x="926623" y="774486"/>
                  <a:pt x="913040" y="742000"/>
                  <a:pt x="900054" y="709267"/>
                </a:cubicBezTo>
                <a:cubicBezTo>
                  <a:pt x="889820" y="675588"/>
                  <a:pt x="876135" y="641910"/>
                  <a:pt x="864463" y="608560"/>
                </a:cubicBezTo>
                <a:cubicBezTo>
                  <a:pt x="852052" y="565958"/>
                  <a:pt x="837236" y="524467"/>
                  <a:pt x="822709" y="482523"/>
                </a:cubicBezTo>
                <a:cubicBezTo>
                  <a:pt x="806044" y="434061"/>
                  <a:pt x="791166" y="385044"/>
                  <a:pt x="775652" y="336212"/>
                </a:cubicBezTo>
                <a:cubicBezTo>
                  <a:pt x="761268" y="292274"/>
                  <a:pt x="749740" y="247472"/>
                  <a:pt x="734699" y="203739"/>
                </a:cubicBezTo>
                <a:cubicBezTo>
                  <a:pt x="721589" y="159308"/>
                  <a:pt x="711746" y="113930"/>
                  <a:pt x="695307" y="70526"/>
                </a:cubicBezTo>
                <a:cubicBezTo>
                  <a:pt x="691423" y="59259"/>
                  <a:pt x="687396" y="47478"/>
                  <a:pt x="683964" y="35511"/>
                </a:cubicBezTo>
                <a:cubicBezTo>
                  <a:pt x="680204" y="24922"/>
                  <a:pt x="679526" y="12134"/>
                  <a:pt x="672210" y="3313"/>
                </a:cubicBezTo>
                <a:cubicBezTo>
                  <a:pt x="671594" y="2902"/>
                  <a:pt x="670895" y="2778"/>
                  <a:pt x="670258" y="2902"/>
                </a:cubicBezTo>
                <a:cubicBezTo>
                  <a:pt x="668840" y="907"/>
                  <a:pt x="666374" y="-347"/>
                  <a:pt x="663888" y="85"/>
                </a:cubicBezTo>
                <a:cubicBezTo>
                  <a:pt x="640874" y="3786"/>
                  <a:pt x="617592" y="5760"/>
                  <a:pt x="594804" y="10962"/>
                </a:cubicBezTo>
                <a:cubicBezTo>
                  <a:pt x="566446" y="16390"/>
                  <a:pt x="537719" y="19679"/>
                  <a:pt x="509321" y="24964"/>
                </a:cubicBezTo>
                <a:cubicBezTo>
                  <a:pt x="438839" y="37485"/>
                  <a:pt x="368501" y="51261"/>
                  <a:pt x="297752" y="62199"/>
                </a:cubicBezTo>
                <a:cubicBezTo>
                  <a:pt x="262224" y="67565"/>
                  <a:pt x="226408" y="71143"/>
                  <a:pt x="191105" y="77846"/>
                </a:cubicBezTo>
                <a:cubicBezTo>
                  <a:pt x="155186" y="85227"/>
                  <a:pt x="119657" y="94336"/>
                  <a:pt x="83800" y="102005"/>
                </a:cubicBezTo>
                <a:cubicBezTo>
                  <a:pt x="57950" y="107679"/>
                  <a:pt x="32120" y="113765"/>
                  <a:pt x="6969" y="122093"/>
                </a:cubicBezTo>
                <a:cubicBezTo>
                  <a:pt x="1873" y="123162"/>
                  <a:pt x="-265" y="126349"/>
                  <a:pt x="1236" y="128446"/>
                </a:cubicBezTo>
                <a:cubicBezTo>
                  <a:pt x="352" y="129227"/>
                  <a:pt x="64" y="130194"/>
                  <a:pt x="3" y="131468"/>
                </a:cubicBezTo>
                <a:cubicBezTo>
                  <a:pt x="-80" y="139364"/>
                  <a:pt x="1790" y="147136"/>
                  <a:pt x="3085" y="154887"/>
                </a:cubicBezTo>
                <a:cubicBezTo>
                  <a:pt x="10667" y="200799"/>
                  <a:pt x="25894" y="244820"/>
                  <a:pt x="38059" y="289622"/>
                </a:cubicBezTo>
                <a:cubicBezTo>
                  <a:pt x="59470" y="368616"/>
                  <a:pt x="78745" y="448145"/>
                  <a:pt x="99109" y="527407"/>
                </a:cubicBezTo>
                <a:cubicBezTo>
                  <a:pt x="103958" y="547371"/>
                  <a:pt x="108376" y="567439"/>
                  <a:pt x="113185" y="587403"/>
                </a:cubicBezTo>
                <a:cubicBezTo>
                  <a:pt x="122514" y="626530"/>
                  <a:pt x="134987" y="664835"/>
                  <a:pt x="143597" y="704168"/>
                </a:cubicBezTo>
                <a:cubicBezTo>
                  <a:pt x="157919" y="774629"/>
                  <a:pt x="178632" y="843590"/>
                  <a:pt x="201133" y="911831"/>
                </a:cubicBezTo>
                <a:cubicBezTo>
                  <a:pt x="211715" y="939856"/>
                  <a:pt x="217017" y="969360"/>
                  <a:pt x="225812" y="997878"/>
                </a:cubicBezTo>
                <a:cubicBezTo>
                  <a:pt x="229408" y="1005568"/>
                  <a:pt x="232510" y="1026807"/>
                  <a:pt x="241901" y="1027938"/>
                </a:cubicBezTo>
                <a:cubicBezTo>
                  <a:pt x="249936" y="1028760"/>
                  <a:pt x="256820" y="1023374"/>
                  <a:pt x="264217" y="1021030"/>
                </a:cubicBezTo>
                <a:cubicBezTo>
                  <a:pt x="292656" y="1013052"/>
                  <a:pt x="320972" y="1004519"/>
                  <a:pt x="349782" y="997981"/>
                </a:cubicBezTo>
                <a:cubicBezTo>
                  <a:pt x="389317" y="991422"/>
                  <a:pt x="428976" y="984288"/>
                  <a:pt x="468368" y="976701"/>
                </a:cubicBezTo>
                <a:cubicBezTo>
                  <a:pt x="557960" y="960499"/>
                  <a:pt x="646648" y="939506"/>
                  <a:pt x="735110" y="917959"/>
                </a:cubicBezTo>
                <a:cubicBezTo>
                  <a:pt x="786235" y="904841"/>
                  <a:pt x="838243" y="895506"/>
                  <a:pt x="889451" y="882635"/>
                </a:cubicBezTo>
                <a:cubicBezTo>
                  <a:pt x="905684" y="879222"/>
                  <a:pt x="921712" y="875028"/>
                  <a:pt x="937699" y="870648"/>
                </a:cubicBezTo>
                <a:cubicBezTo>
                  <a:pt x="940863" y="870175"/>
                  <a:pt x="944418" y="868901"/>
                  <a:pt x="946226" y="866495"/>
                </a:cubicBezTo>
                <a:cubicBezTo>
                  <a:pt x="946678" y="866474"/>
                  <a:pt x="947110" y="866413"/>
                  <a:pt x="947562" y="866289"/>
                </a:cubicBezTo>
                <a:cubicBezTo>
                  <a:pt x="957056" y="862609"/>
                  <a:pt x="949843" y="851629"/>
                  <a:pt x="948384" y="8446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2" name="Google Shape;1592;p35"/>
          <p:cNvGrpSpPr/>
          <p:nvPr/>
        </p:nvGrpSpPr>
        <p:grpSpPr>
          <a:xfrm>
            <a:off x="12531738" y="3836224"/>
            <a:ext cx="952380" cy="1028025"/>
            <a:chOff x="12531738" y="3836224"/>
            <a:chExt cx="952380" cy="1028025"/>
          </a:xfrm>
        </p:grpSpPr>
        <p:sp>
          <p:nvSpPr>
            <p:cNvPr id="1593" name="Google Shape;1593;p35"/>
            <p:cNvSpPr/>
            <p:nvPr/>
          </p:nvSpPr>
          <p:spPr>
            <a:xfrm>
              <a:off x="12531738" y="3964090"/>
              <a:ext cx="947427" cy="900159"/>
            </a:xfrm>
            <a:custGeom>
              <a:rect b="b" l="l" r="r" t="t"/>
              <a:pathLst>
                <a:path extrusionOk="0" h="900159" w="947427">
                  <a:moveTo>
                    <a:pt x="241901" y="900075"/>
                  </a:moveTo>
                  <a:cubicBezTo>
                    <a:pt x="232510" y="898944"/>
                    <a:pt x="229408" y="877705"/>
                    <a:pt x="225812" y="870015"/>
                  </a:cubicBezTo>
                  <a:cubicBezTo>
                    <a:pt x="217017" y="841497"/>
                    <a:pt x="211715" y="811993"/>
                    <a:pt x="201133" y="783968"/>
                  </a:cubicBezTo>
                  <a:cubicBezTo>
                    <a:pt x="178632" y="715727"/>
                    <a:pt x="157919" y="646766"/>
                    <a:pt x="143597" y="576305"/>
                  </a:cubicBezTo>
                  <a:cubicBezTo>
                    <a:pt x="134987" y="536972"/>
                    <a:pt x="122514" y="498667"/>
                    <a:pt x="113185" y="459540"/>
                  </a:cubicBezTo>
                  <a:cubicBezTo>
                    <a:pt x="108376" y="439576"/>
                    <a:pt x="103958" y="419508"/>
                    <a:pt x="99109" y="399544"/>
                  </a:cubicBezTo>
                  <a:cubicBezTo>
                    <a:pt x="78745" y="320282"/>
                    <a:pt x="59470" y="240753"/>
                    <a:pt x="38059" y="161759"/>
                  </a:cubicBezTo>
                  <a:cubicBezTo>
                    <a:pt x="25894" y="116957"/>
                    <a:pt x="10667" y="72936"/>
                    <a:pt x="3085" y="27024"/>
                  </a:cubicBezTo>
                  <a:cubicBezTo>
                    <a:pt x="1790" y="19273"/>
                    <a:pt x="-80" y="11501"/>
                    <a:pt x="3" y="3605"/>
                  </a:cubicBezTo>
                  <a:cubicBezTo>
                    <a:pt x="85" y="2125"/>
                    <a:pt x="393" y="1056"/>
                    <a:pt x="1626" y="233"/>
                  </a:cubicBezTo>
                  <a:cubicBezTo>
                    <a:pt x="2715" y="-466"/>
                    <a:pt x="3948" y="521"/>
                    <a:pt x="4092" y="1673"/>
                  </a:cubicBezTo>
                  <a:cubicBezTo>
                    <a:pt x="4462" y="2002"/>
                    <a:pt x="4832" y="2310"/>
                    <a:pt x="5201" y="2639"/>
                  </a:cubicBezTo>
                  <a:cubicBezTo>
                    <a:pt x="5921" y="3276"/>
                    <a:pt x="5201" y="4387"/>
                    <a:pt x="4462" y="4119"/>
                  </a:cubicBezTo>
                  <a:cubicBezTo>
                    <a:pt x="17818" y="64897"/>
                    <a:pt x="38778" y="123228"/>
                    <a:pt x="55196" y="183142"/>
                  </a:cubicBezTo>
                  <a:cubicBezTo>
                    <a:pt x="77019" y="261478"/>
                    <a:pt x="97074" y="340329"/>
                    <a:pt x="116781" y="419220"/>
                  </a:cubicBezTo>
                  <a:cubicBezTo>
                    <a:pt x="125884" y="460075"/>
                    <a:pt x="137247" y="500333"/>
                    <a:pt x="148364" y="540673"/>
                  </a:cubicBezTo>
                  <a:cubicBezTo>
                    <a:pt x="158803" y="580129"/>
                    <a:pt x="165686" y="620428"/>
                    <a:pt x="176885" y="659679"/>
                  </a:cubicBezTo>
                  <a:cubicBezTo>
                    <a:pt x="191208" y="708099"/>
                    <a:pt x="205530" y="756520"/>
                    <a:pt x="221928" y="804282"/>
                  </a:cubicBezTo>
                  <a:cubicBezTo>
                    <a:pt x="230147" y="831546"/>
                    <a:pt x="234874" y="859838"/>
                    <a:pt x="245888" y="886217"/>
                  </a:cubicBezTo>
                  <a:cubicBezTo>
                    <a:pt x="263272" y="878137"/>
                    <a:pt x="282053" y="874292"/>
                    <a:pt x="300403" y="869131"/>
                  </a:cubicBezTo>
                  <a:cubicBezTo>
                    <a:pt x="328843" y="860393"/>
                    <a:pt x="357837" y="854266"/>
                    <a:pt x="387283" y="850236"/>
                  </a:cubicBezTo>
                  <a:cubicBezTo>
                    <a:pt x="452484" y="838413"/>
                    <a:pt x="517869" y="826611"/>
                    <a:pt x="582392" y="811849"/>
                  </a:cubicBezTo>
                  <a:cubicBezTo>
                    <a:pt x="641716" y="799492"/>
                    <a:pt x="700526" y="784709"/>
                    <a:pt x="759337" y="770152"/>
                  </a:cubicBezTo>
                  <a:cubicBezTo>
                    <a:pt x="793324" y="762359"/>
                    <a:pt x="827661" y="756170"/>
                    <a:pt x="861443" y="747453"/>
                  </a:cubicBezTo>
                  <a:cubicBezTo>
                    <a:pt x="880532" y="742785"/>
                    <a:pt x="899848" y="739064"/>
                    <a:pt x="918815" y="733923"/>
                  </a:cubicBezTo>
                  <a:cubicBezTo>
                    <a:pt x="924137" y="732464"/>
                    <a:pt x="929438" y="731024"/>
                    <a:pt x="934760" y="729647"/>
                  </a:cubicBezTo>
                  <a:cubicBezTo>
                    <a:pt x="939281" y="727961"/>
                    <a:pt x="945507" y="727241"/>
                    <a:pt x="947192" y="733204"/>
                  </a:cubicBezTo>
                  <a:cubicBezTo>
                    <a:pt x="948692" y="739290"/>
                    <a:pt x="942713" y="742045"/>
                    <a:pt x="937699" y="742785"/>
                  </a:cubicBezTo>
                  <a:cubicBezTo>
                    <a:pt x="921712" y="747165"/>
                    <a:pt x="905684" y="751359"/>
                    <a:pt x="889451" y="754772"/>
                  </a:cubicBezTo>
                  <a:cubicBezTo>
                    <a:pt x="838243" y="767643"/>
                    <a:pt x="786235" y="776978"/>
                    <a:pt x="735110" y="790095"/>
                  </a:cubicBezTo>
                  <a:cubicBezTo>
                    <a:pt x="646648" y="811643"/>
                    <a:pt x="557960" y="832636"/>
                    <a:pt x="468368" y="848838"/>
                  </a:cubicBezTo>
                  <a:cubicBezTo>
                    <a:pt x="428976" y="856425"/>
                    <a:pt x="389317" y="863559"/>
                    <a:pt x="349782" y="870118"/>
                  </a:cubicBezTo>
                  <a:cubicBezTo>
                    <a:pt x="320972" y="876656"/>
                    <a:pt x="292656" y="885189"/>
                    <a:pt x="264217" y="893167"/>
                  </a:cubicBezTo>
                  <a:cubicBezTo>
                    <a:pt x="256820" y="895510"/>
                    <a:pt x="249936" y="900897"/>
                    <a:pt x="241901" y="900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35"/>
            <p:cNvSpPr/>
            <p:nvPr/>
          </p:nvSpPr>
          <p:spPr>
            <a:xfrm>
              <a:off x="12532485" y="3836224"/>
              <a:ext cx="670703" cy="130340"/>
            </a:xfrm>
            <a:custGeom>
              <a:rect b="b" l="l" r="r" t="t"/>
              <a:pathLst>
                <a:path extrusionOk="0" h="130340" w="670703">
                  <a:moveTo>
                    <a:pt x="5338" y="130340"/>
                  </a:moveTo>
                  <a:cubicBezTo>
                    <a:pt x="-2430" y="129950"/>
                    <a:pt x="-1361" y="123679"/>
                    <a:pt x="6221" y="122095"/>
                  </a:cubicBezTo>
                  <a:cubicBezTo>
                    <a:pt x="31373" y="113768"/>
                    <a:pt x="57202" y="107682"/>
                    <a:pt x="83053" y="102008"/>
                  </a:cubicBezTo>
                  <a:cubicBezTo>
                    <a:pt x="118910" y="94338"/>
                    <a:pt x="154439" y="85230"/>
                    <a:pt x="190358" y="77849"/>
                  </a:cubicBezTo>
                  <a:cubicBezTo>
                    <a:pt x="225660" y="71146"/>
                    <a:pt x="261476" y="67568"/>
                    <a:pt x="297005" y="62202"/>
                  </a:cubicBezTo>
                  <a:cubicBezTo>
                    <a:pt x="367754" y="51264"/>
                    <a:pt x="438092" y="37488"/>
                    <a:pt x="508574" y="24966"/>
                  </a:cubicBezTo>
                  <a:cubicBezTo>
                    <a:pt x="536972" y="19682"/>
                    <a:pt x="565699" y="16393"/>
                    <a:pt x="594056" y="10965"/>
                  </a:cubicBezTo>
                  <a:cubicBezTo>
                    <a:pt x="616845" y="5763"/>
                    <a:pt x="640126" y="3789"/>
                    <a:pt x="663141" y="88"/>
                  </a:cubicBezTo>
                  <a:cubicBezTo>
                    <a:pt x="666387" y="-488"/>
                    <a:pt x="669634" y="1836"/>
                    <a:pt x="670497" y="4940"/>
                  </a:cubicBezTo>
                  <a:cubicBezTo>
                    <a:pt x="672326" y="14131"/>
                    <a:pt x="661599" y="13925"/>
                    <a:pt x="655332" y="14953"/>
                  </a:cubicBezTo>
                  <a:cubicBezTo>
                    <a:pt x="645017" y="16372"/>
                    <a:pt x="634660" y="17421"/>
                    <a:pt x="624386" y="18963"/>
                  </a:cubicBezTo>
                  <a:cubicBezTo>
                    <a:pt x="581748" y="27290"/>
                    <a:pt x="538678" y="32985"/>
                    <a:pt x="495936" y="40798"/>
                  </a:cubicBezTo>
                  <a:cubicBezTo>
                    <a:pt x="425434" y="53258"/>
                    <a:pt x="355137" y="67075"/>
                    <a:pt x="284265" y="77191"/>
                  </a:cubicBezTo>
                  <a:cubicBezTo>
                    <a:pt x="250175" y="81899"/>
                    <a:pt x="215879" y="85395"/>
                    <a:pt x="182138" y="92324"/>
                  </a:cubicBezTo>
                  <a:cubicBezTo>
                    <a:pt x="123225" y="105092"/>
                    <a:pt x="64353" y="118826"/>
                    <a:pt x="5338" y="1303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13199762" y="3839066"/>
              <a:ext cx="284356" cy="863668"/>
            </a:xfrm>
            <a:custGeom>
              <a:rect b="b" l="l" r="r" t="t"/>
              <a:pathLst>
                <a:path extrusionOk="0" h="863668" w="284356">
                  <a:moveTo>
                    <a:pt x="271319" y="858742"/>
                  </a:moveTo>
                  <a:cubicBezTo>
                    <a:pt x="267004" y="842231"/>
                    <a:pt x="260264" y="826482"/>
                    <a:pt x="255106" y="810239"/>
                  </a:cubicBezTo>
                  <a:cubicBezTo>
                    <a:pt x="251058" y="797656"/>
                    <a:pt x="247708" y="784867"/>
                    <a:pt x="243373" y="772387"/>
                  </a:cubicBezTo>
                  <a:cubicBezTo>
                    <a:pt x="236386" y="751846"/>
                    <a:pt x="227201" y="732149"/>
                    <a:pt x="219721" y="711773"/>
                  </a:cubicBezTo>
                  <a:cubicBezTo>
                    <a:pt x="213372" y="693372"/>
                    <a:pt x="207844" y="674702"/>
                    <a:pt x="200981" y="656465"/>
                  </a:cubicBezTo>
                  <a:cubicBezTo>
                    <a:pt x="188734" y="626837"/>
                    <a:pt x="179261" y="596222"/>
                    <a:pt x="170014" y="565545"/>
                  </a:cubicBezTo>
                  <a:cubicBezTo>
                    <a:pt x="161877" y="538487"/>
                    <a:pt x="151253" y="512272"/>
                    <a:pt x="142540" y="485420"/>
                  </a:cubicBezTo>
                  <a:cubicBezTo>
                    <a:pt x="119094" y="414465"/>
                    <a:pt x="95957" y="343386"/>
                    <a:pt x="75305" y="271547"/>
                  </a:cubicBezTo>
                  <a:cubicBezTo>
                    <a:pt x="65545" y="236573"/>
                    <a:pt x="52578" y="202525"/>
                    <a:pt x="44133" y="167181"/>
                  </a:cubicBezTo>
                  <a:cubicBezTo>
                    <a:pt x="34619" y="125504"/>
                    <a:pt x="20584" y="85143"/>
                    <a:pt x="8358" y="44248"/>
                  </a:cubicBezTo>
                  <a:cubicBezTo>
                    <a:pt x="5214" y="32652"/>
                    <a:pt x="3118" y="21795"/>
                    <a:pt x="899" y="10425"/>
                  </a:cubicBezTo>
                  <a:cubicBezTo>
                    <a:pt x="447" y="7465"/>
                    <a:pt x="-622" y="4339"/>
                    <a:pt x="488" y="1440"/>
                  </a:cubicBezTo>
                  <a:cubicBezTo>
                    <a:pt x="1166" y="-40"/>
                    <a:pt x="2871" y="-410"/>
                    <a:pt x="4186" y="474"/>
                  </a:cubicBezTo>
                  <a:cubicBezTo>
                    <a:pt x="11502" y="9294"/>
                    <a:pt x="12180" y="22083"/>
                    <a:pt x="15940" y="32672"/>
                  </a:cubicBezTo>
                  <a:cubicBezTo>
                    <a:pt x="19372" y="44638"/>
                    <a:pt x="23399" y="56420"/>
                    <a:pt x="27283" y="67687"/>
                  </a:cubicBezTo>
                  <a:cubicBezTo>
                    <a:pt x="43722" y="111091"/>
                    <a:pt x="53565" y="156468"/>
                    <a:pt x="66675" y="200900"/>
                  </a:cubicBezTo>
                  <a:cubicBezTo>
                    <a:pt x="81716" y="244633"/>
                    <a:pt x="93244" y="289435"/>
                    <a:pt x="107628" y="333373"/>
                  </a:cubicBezTo>
                  <a:cubicBezTo>
                    <a:pt x="123142" y="382205"/>
                    <a:pt x="138020" y="431222"/>
                    <a:pt x="154685" y="479684"/>
                  </a:cubicBezTo>
                  <a:cubicBezTo>
                    <a:pt x="169213" y="521628"/>
                    <a:pt x="184028" y="563119"/>
                    <a:pt x="196440" y="605721"/>
                  </a:cubicBezTo>
                  <a:cubicBezTo>
                    <a:pt x="208111" y="639071"/>
                    <a:pt x="221797" y="672749"/>
                    <a:pt x="232030" y="706428"/>
                  </a:cubicBezTo>
                  <a:cubicBezTo>
                    <a:pt x="245016" y="739160"/>
                    <a:pt x="258599" y="771646"/>
                    <a:pt x="267764" y="805736"/>
                  </a:cubicBezTo>
                  <a:cubicBezTo>
                    <a:pt x="271627" y="817929"/>
                    <a:pt x="276209" y="829731"/>
                    <a:pt x="280360" y="841800"/>
                  </a:cubicBezTo>
                  <a:cubicBezTo>
                    <a:pt x="281819" y="848790"/>
                    <a:pt x="289032" y="859770"/>
                    <a:pt x="279538" y="863450"/>
                  </a:cubicBezTo>
                  <a:cubicBezTo>
                    <a:pt x="276066" y="864375"/>
                    <a:pt x="272346" y="862278"/>
                    <a:pt x="271319" y="8587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35"/>
            <p:cNvSpPr/>
            <p:nvPr/>
          </p:nvSpPr>
          <p:spPr>
            <a:xfrm>
              <a:off x="12617100" y="3897545"/>
              <a:ext cx="561541" cy="229627"/>
            </a:xfrm>
            <a:custGeom>
              <a:rect b="b" l="l" r="r" t="t"/>
              <a:pathLst>
                <a:path extrusionOk="0" h="229627" w="561541">
                  <a:moveTo>
                    <a:pt x="44960" y="229558"/>
                  </a:moveTo>
                  <a:cubicBezTo>
                    <a:pt x="38384" y="228982"/>
                    <a:pt x="36741" y="222012"/>
                    <a:pt x="34871" y="216831"/>
                  </a:cubicBezTo>
                  <a:cubicBezTo>
                    <a:pt x="29713" y="204021"/>
                    <a:pt x="25418" y="190863"/>
                    <a:pt x="21637" y="177560"/>
                  </a:cubicBezTo>
                  <a:cubicBezTo>
                    <a:pt x="17836" y="163805"/>
                    <a:pt x="14301" y="149947"/>
                    <a:pt x="8938" y="136685"/>
                  </a:cubicBezTo>
                  <a:cubicBezTo>
                    <a:pt x="6020" y="129221"/>
                    <a:pt x="3390" y="121614"/>
                    <a:pt x="1109" y="113924"/>
                  </a:cubicBezTo>
                  <a:cubicBezTo>
                    <a:pt x="698" y="112259"/>
                    <a:pt x="-62" y="110326"/>
                    <a:pt x="637" y="108681"/>
                  </a:cubicBezTo>
                  <a:cubicBezTo>
                    <a:pt x="-1788" y="102328"/>
                    <a:pt x="3082" y="98915"/>
                    <a:pt x="9020" y="98319"/>
                  </a:cubicBezTo>
                  <a:cubicBezTo>
                    <a:pt x="16356" y="96674"/>
                    <a:pt x="23528" y="94474"/>
                    <a:pt x="30679" y="92274"/>
                  </a:cubicBezTo>
                  <a:cubicBezTo>
                    <a:pt x="74899" y="81418"/>
                    <a:pt x="120271" y="75990"/>
                    <a:pt x="165087" y="68197"/>
                  </a:cubicBezTo>
                  <a:cubicBezTo>
                    <a:pt x="224185" y="58431"/>
                    <a:pt x="283550" y="50309"/>
                    <a:pt x="342545" y="39741"/>
                  </a:cubicBezTo>
                  <a:cubicBezTo>
                    <a:pt x="400862" y="30468"/>
                    <a:pt x="458933" y="18975"/>
                    <a:pt x="515072" y="470"/>
                  </a:cubicBezTo>
                  <a:cubicBezTo>
                    <a:pt x="528161" y="-2923"/>
                    <a:pt x="529189" y="12868"/>
                    <a:pt x="532148" y="21648"/>
                  </a:cubicBezTo>
                  <a:cubicBezTo>
                    <a:pt x="536175" y="34087"/>
                    <a:pt x="540922" y="46094"/>
                    <a:pt x="545525" y="58307"/>
                  </a:cubicBezTo>
                  <a:cubicBezTo>
                    <a:pt x="550868" y="71877"/>
                    <a:pt x="554669" y="86023"/>
                    <a:pt x="557957" y="100210"/>
                  </a:cubicBezTo>
                  <a:cubicBezTo>
                    <a:pt x="559806" y="108496"/>
                    <a:pt x="562210" y="116926"/>
                    <a:pt x="561368" y="125479"/>
                  </a:cubicBezTo>
                  <a:cubicBezTo>
                    <a:pt x="560484" y="136459"/>
                    <a:pt x="547046" y="135554"/>
                    <a:pt x="539134" y="138597"/>
                  </a:cubicBezTo>
                  <a:cubicBezTo>
                    <a:pt x="483838" y="153935"/>
                    <a:pt x="426774" y="161296"/>
                    <a:pt x="370492" y="171926"/>
                  </a:cubicBezTo>
                  <a:cubicBezTo>
                    <a:pt x="319901" y="181549"/>
                    <a:pt x="268303" y="184592"/>
                    <a:pt x="217548" y="193268"/>
                  </a:cubicBezTo>
                  <a:cubicBezTo>
                    <a:pt x="180581" y="199272"/>
                    <a:pt x="144888" y="209717"/>
                    <a:pt x="108168" y="216584"/>
                  </a:cubicBezTo>
                  <a:cubicBezTo>
                    <a:pt x="95448" y="219319"/>
                    <a:pt x="82256" y="219565"/>
                    <a:pt x="69680" y="223040"/>
                  </a:cubicBezTo>
                  <a:cubicBezTo>
                    <a:pt x="61481" y="225220"/>
                    <a:pt x="53693" y="230278"/>
                    <a:pt x="44960" y="229558"/>
                  </a:cubicBezTo>
                  <a:close/>
                  <a:moveTo>
                    <a:pt x="41364" y="200012"/>
                  </a:moveTo>
                  <a:cubicBezTo>
                    <a:pt x="43624" y="205461"/>
                    <a:pt x="46275" y="210765"/>
                    <a:pt x="48515" y="216235"/>
                  </a:cubicBezTo>
                  <a:cubicBezTo>
                    <a:pt x="70995" y="206838"/>
                    <a:pt x="95325" y="206036"/>
                    <a:pt x="118894" y="200917"/>
                  </a:cubicBezTo>
                  <a:cubicBezTo>
                    <a:pt x="153703" y="193350"/>
                    <a:pt x="188164" y="184098"/>
                    <a:pt x="223404" y="178732"/>
                  </a:cubicBezTo>
                  <a:cubicBezTo>
                    <a:pt x="278002" y="170240"/>
                    <a:pt x="333319" y="166601"/>
                    <a:pt x="387403" y="154943"/>
                  </a:cubicBezTo>
                  <a:cubicBezTo>
                    <a:pt x="441528" y="146451"/>
                    <a:pt x="495407" y="137096"/>
                    <a:pt x="548155" y="122251"/>
                  </a:cubicBezTo>
                  <a:cubicBezTo>
                    <a:pt x="544518" y="84378"/>
                    <a:pt x="525963" y="50412"/>
                    <a:pt x="515976" y="14163"/>
                  </a:cubicBezTo>
                  <a:cubicBezTo>
                    <a:pt x="449090" y="36534"/>
                    <a:pt x="379225" y="47390"/>
                    <a:pt x="309811" y="58842"/>
                  </a:cubicBezTo>
                  <a:cubicBezTo>
                    <a:pt x="230494" y="72248"/>
                    <a:pt x="150744" y="82980"/>
                    <a:pt x="71612" y="97414"/>
                  </a:cubicBezTo>
                  <a:cubicBezTo>
                    <a:pt x="58933" y="99799"/>
                    <a:pt x="47570" y="101444"/>
                    <a:pt x="35775" y="104816"/>
                  </a:cubicBezTo>
                  <a:cubicBezTo>
                    <a:pt x="25891" y="107509"/>
                    <a:pt x="16028" y="111375"/>
                    <a:pt x="5815" y="112362"/>
                  </a:cubicBezTo>
                  <a:cubicBezTo>
                    <a:pt x="12123" y="124945"/>
                    <a:pt x="19151" y="137281"/>
                    <a:pt x="24000" y="150543"/>
                  </a:cubicBezTo>
                  <a:cubicBezTo>
                    <a:pt x="29795" y="167053"/>
                    <a:pt x="34604" y="183892"/>
                    <a:pt x="41364" y="2000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35"/>
            <p:cNvSpPr/>
            <p:nvPr/>
          </p:nvSpPr>
          <p:spPr>
            <a:xfrm>
              <a:off x="12703944" y="4116185"/>
              <a:ext cx="146453" cy="161306"/>
            </a:xfrm>
            <a:custGeom>
              <a:rect b="b" l="l" r="r" t="t"/>
              <a:pathLst>
                <a:path extrusionOk="0" h="161306" w="146453">
                  <a:moveTo>
                    <a:pt x="44872" y="160867"/>
                  </a:moveTo>
                  <a:cubicBezTo>
                    <a:pt x="37372" y="159079"/>
                    <a:pt x="2974" y="129985"/>
                    <a:pt x="3816" y="122583"/>
                  </a:cubicBezTo>
                  <a:cubicBezTo>
                    <a:pt x="-1465" y="121000"/>
                    <a:pt x="-355" y="114976"/>
                    <a:pt x="1741" y="111193"/>
                  </a:cubicBezTo>
                  <a:cubicBezTo>
                    <a:pt x="5727" y="103914"/>
                    <a:pt x="8912" y="94888"/>
                    <a:pt x="16680" y="90837"/>
                  </a:cubicBezTo>
                  <a:cubicBezTo>
                    <a:pt x="22865" y="88000"/>
                    <a:pt x="27653" y="92544"/>
                    <a:pt x="31043" y="97273"/>
                  </a:cubicBezTo>
                  <a:cubicBezTo>
                    <a:pt x="34906" y="101694"/>
                    <a:pt x="39160" y="106135"/>
                    <a:pt x="44811" y="108191"/>
                  </a:cubicBezTo>
                  <a:cubicBezTo>
                    <a:pt x="60859" y="81873"/>
                    <a:pt x="74606" y="54178"/>
                    <a:pt x="91456" y="28374"/>
                  </a:cubicBezTo>
                  <a:cubicBezTo>
                    <a:pt x="96121" y="21424"/>
                    <a:pt x="101011" y="14557"/>
                    <a:pt x="106559" y="8286"/>
                  </a:cubicBezTo>
                  <a:cubicBezTo>
                    <a:pt x="109847" y="4626"/>
                    <a:pt x="113484" y="308"/>
                    <a:pt x="118745" y="0"/>
                  </a:cubicBezTo>
                  <a:cubicBezTo>
                    <a:pt x="124293" y="288"/>
                    <a:pt x="129060" y="3948"/>
                    <a:pt x="134300" y="5593"/>
                  </a:cubicBezTo>
                  <a:cubicBezTo>
                    <a:pt x="142992" y="8800"/>
                    <a:pt x="150903" y="14989"/>
                    <a:pt x="143547" y="24282"/>
                  </a:cubicBezTo>
                  <a:cubicBezTo>
                    <a:pt x="129512" y="50271"/>
                    <a:pt x="117861" y="77288"/>
                    <a:pt x="101258" y="101817"/>
                  </a:cubicBezTo>
                  <a:cubicBezTo>
                    <a:pt x="90120" y="119191"/>
                    <a:pt x="83134" y="139895"/>
                    <a:pt x="66489" y="153054"/>
                  </a:cubicBezTo>
                  <a:cubicBezTo>
                    <a:pt x="60489" y="157907"/>
                    <a:pt x="52927" y="162821"/>
                    <a:pt x="44872" y="160867"/>
                  </a:cubicBezTo>
                  <a:close/>
                  <a:moveTo>
                    <a:pt x="48160" y="149230"/>
                  </a:moveTo>
                  <a:cubicBezTo>
                    <a:pt x="72469" y="139587"/>
                    <a:pt x="78963" y="109383"/>
                    <a:pt x="93223" y="89707"/>
                  </a:cubicBezTo>
                  <a:cubicBezTo>
                    <a:pt x="108285" y="67131"/>
                    <a:pt x="118375" y="42458"/>
                    <a:pt x="131177" y="18875"/>
                  </a:cubicBezTo>
                  <a:cubicBezTo>
                    <a:pt x="127355" y="17127"/>
                    <a:pt x="123389" y="15770"/>
                    <a:pt x="119587" y="13961"/>
                  </a:cubicBezTo>
                  <a:cubicBezTo>
                    <a:pt x="97169" y="38079"/>
                    <a:pt x="84182" y="68837"/>
                    <a:pt x="67065" y="96574"/>
                  </a:cubicBezTo>
                  <a:cubicBezTo>
                    <a:pt x="62051" y="103873"/>
                    <a:pt x="58948" y="112632"/>
                    <a:pt x="53030" y="119211"/>
                  </a:cubicBezTo>
                  <a:cubicBezTo>
                    <a:pt x="40906" y="127209"/>
                    <a:pt x="27714" y="113948"/>
                    <a:pt x="20152" y="105189"/>
                  </a:cubicBezTo>
                  <a:cubicBezTo>
                    <a:pt x="15529" y="110432"/>
                    <a:pt x="13227" y="117937"/>
                    <a:pt x="7720" y="122275"/>
                  </a:cubicBezTo>
                  <a:cubicBezTo>
                    <a:pt x="21241" y="130869"/>
                    <a:pt x="32790" y="144234"/>
                    <a:pt x="48160" y="1492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12677484" y="4152323"/>
              <a:ext cx="152487" cy="154046"/>
            </a:xfrm>
            <a:custGeom>
              <a:rect b="b" l="l" r="r" t="t"/>
              <a:pathLst>
                <a:path extrusionOk="0" h="154046" w="152487">
                  <a:moveTo>
                    <a:pt x="69031" y="154029"/>
                  </a:moveTo>
                  <a:cubicBezTo>
                    <a:pt x="45811" y="154337"/>
                    <a:pt x="24481" y="139595"/>
                    <a:pt x="11700" y="120967"/>
                  </a:cubicBezTo>
                  <a:cubicBezTo>
                    <a:pt x="-2376" y="98247"/>
                    <a:pt x="-4492" y="66913"/>
                    <a:pt x="9419" y="43659"/>
                  </a:cubicBezTo>
                  <a:cubicBezTo>
                    <a:pt x="18789" y="28690"/>
                    <a:pt x="31489" y="15120"/>
                    <a:pt x="47023" y="6567"/>
                  </a:cubicBezTo>
                  <a:cubicBezTo>
                    <a:pt x="66298" y="-2315"/>
                    <a:pt x="94203" y="-4371"/>
                    <a:pt x="108217" y="14421"/>
                  </a:cubicBezTo>
                  <a:cubicBezTo>
                    <a:pt x="109162" y="21206"/>
                    <a:pt x="96546" y="11214"/>
                    <a:pt x="93710" y="10946"/>
                  </a:cubicBezTo>
                  <a:cubicBezTo>
                    <a:pt x="63729" y="584"/>
                    <a:pt x="34550" y="21515"/>
                    <a:pt x="18584" y="45776"/>
                  </a:cubicBezTo>
                  <a:cubicBezTo>
                    <a:pt x="7036" y="62307"/>
                    <a:pt x="6049" y="85027"/>
                    <a:pt x="12481" y="103655"/>
                  </a:cubicBezTo>
                  <a:cubicBezTo>
                    <a:pt x="17968" y="120432"/>
                    <a:pt x="32002" y="133160"/>
                    <a:pt x="47907" y="139883"/>
                  </a:cubicBezTo>
                  <a:cubicBezTo>
                    <a:pt x="67839" y="147141"/>
                    <a:pt x="89354" y="139636"/>
                    <a:pt x="106368" y="128821"/>
                  </a:cubicBezTo>
                  <a:cubicBezTo>
                    <a:pt x="128786" y="114285"/>
                    <a:pt x="143294" y="98288"/>
                    <a:pt x="138157" y="69853"/>
                  </a:cubicBezTo>
                  <a:cubicBezTo>
                    <a:pt x="137314" y="65309"/>
                    <a:pt x="135218" y="61156"/>
                    <a:pt x="132649" y="57352"/>
                  </a:cubicBezTo>
                  <a:cubicBezTo>
                    <a:pt x="129711" y="53055"/>
                    <a:pt x="123362" y="47668"/>
                    <a:pt x="128416" y="42487"/>
                  </a:cubicBezTo>
                  <a:cubicBezTo>
                    <a:pt x="135937" y="36092"/>
                    <a:pt x="142369" y="47647"/>
                    <a:pt x="145903" y="53158"/>
                  </a:cubicBezTo>
                  <a:cubicBezTo>
                    <a:pt x="150671" y="61032"/>
                    <a:pt x="152582" y="70346"/>
                    <a:pt x="152438" y="79475"/>
                  </a:cubicBezTo>
                  <a:cubicBezTo>
                    <a:pt x="153424" y="103758"/>
                    <a:pt x="139595" y="122447"/>
                    <a:pt x="119889" y="135113"/>
                  </a:cubicBezTo>
                  <a:cubicBezTo>
                    <a:pt x="105032" y="145270"/>
                    <a:pt x="87401" y="154502"/>
                    <a:pt x="69031" y="1540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12752403" y="4274241"/>
              <a:ext cx="131784" cy="160738"/>
            </a:xfrm>
            <a:custGeom>
              <a:rect b="b" l="l" r="r" t="t"/>
              <a:pathLst>
                <a:path extrusionOk="0" h="160738" w="131784">
                  <a:moveTo>
                    <a:pt x="41620" y="160390"/>
                  </a:moveTo>
                  <a:cubicBezTo>
                    <a:pt x="24503" y="157840"/>
                    <a:pt x="5865" y="146491"/>
                    <a:pt x="71" y="129590"/>
                  </a:cubicBezTo>
                  <a:cubicBezTo>
                    <a:pt x="-176" y="127842"/>
                    <a:pt x="215" y="125909"/>
                    <a:pt x="1365" y="124552"/>
                  </a:cubicBezTo>
                  <a:cubicBezTo>
                    <a:pt x="5413" y="118220"/>
                    <a:pt x="8496" y="111167"/>
                    <a:pt x="13181" y="105328"/>
                  </a:cubicBezTo>
                  <a:cubicBezTo>
                    <a:pt x="15523" y="99797"/>
                    <a:pt x="22099" y="101051"/>
                    <a:pt x="26229" y="103663"/>
                  </a:cubicBezTo>
                  <a:cubicBezTo>
                    <a:pt x="32702" y="107980"/>
                    <a:pt x="42175" y="111003"/>
                    <a:pt x="46922" y="102696"/>
                  </a:cubicBezTo>
                  <a:cubicBezTo>
                    <a:pt x="54031" y="91799"/>
                    <a:pt x="58881" y="79709"/>
                    <a:pt x="64182" y="67907"/>
                  </a:cubicBezTo>
                  <a:cubicBezTo>
                    <a:pt x="73491" y="47758"/>
                    <a:pt x="81628" y="26971"/>
                    <a:pt x="93012" y="7849"/>
                  </a:cubicBezTo>
                  <a:cubicBezTo>
                    <a:pt x="100492" y="-6358"/>
                    <a:pt x="109163" y="1928"/>
                    <a:pt x="119212" y="7788"/>
                  </a:cubicBezTo>
                  <a:cubicBezTo>
                    <a:pt x="124945" y="11715"/>
                    <a:pt x="135774" y="17451"/>
                    <a:pt x="130267" y="25634"/>
                  </a:cubicBezTo>
                  <a:cubicBezTo>
                    <a:pt x="114670" y="55427"/>
                    <a:pt x="106677" y="88694"/>
                    <a:pt x="88964" y="117500"/>
                  </a:cubicBezTo>
                  <a:cubicBezTo>
                    <a:pt x="77519" y="135408"/>
                    <a:pt x="67922" y="164235"/>
                    <a:pt x="41620" y="160390"/>
                  </a:cubicBezTo>
                  <a:close/>
                  <a:moveTo>
                    <a:pt x="46942" y="147498"/>
                  </a:moveTo>
                  <a:cubicBezTo>
                    <a:pt x="61511" y="145853"/>
                    <a:pt x="65621" y="128726"/>
                    <a:pt x="72916" y="118322"/>
                  </a:cubicBezTo>
                  <a:cubicBezTo>
                    <a:pt x="92252" y="88592"/>
                    <a:pt x="101314" y="54029"/>
                    <a:pt x="116705" y="22386"/>
                  </a:cubicBezTo>
                  <a:cubicBezTo>
                    <a:pt x="112944" y="19384"/>
                    <a:pt x="108650" y="17205"/>
                    <a:pt x="104561" y="14676"/>
                  </a:cubicBezTo>
                  <a:cubicBezTo>
                    <a:pt x="89724" y="40089"/>
                    <a:pt x="79923" y="67373"/>
                    <a:pt x="67244" y="93752"/>
                  </a:cubicBezTo>
                  <a:cubicBezTo>
                    <a:pt x="55141" y="120769"/>
                    <a:pt x="41086" y="130309"/>
                    <a:pt x="14475" y="112401"/>
                  </a:cubicBezTo>
                  <a:cubicBezTo>
                    <a:pt x="13222" y="117274"/>
                    <a:pt x="10571" y="121715"/>
                    <a:pt x="9400" y="126608"/>
                  </a:cubicBezTo>
                  <a:cubicBezTo>
                    <a:pt x="17660" y="138616"/>
                    <a:pt x="32106" y="147806"/>
                    <a:pt x="46942" y="1474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12720683" y="4308894"/>
              <a:ext cx="168164" cy="152942"/>
            </a:xfrm>
            <a:custGeom>
              <a:rect b="b" l="l" r="r" t="t"/>
              <a:pathLst>
                <a:path extrusionOk="0" h="152942" w="168164">
                  <a:moveTo>
                    <a:pt x="71264" y="152630"/>
                  </a:moveTo>
                  <a:cubicBezTo>
                    <a:pt x="50757" y="150985"/>
                    <a:pt x="27681" y="144550"/>
                    <a:pt x="14756" y="127464"/>
                  </a:cubicBezTo>
                  <a:cubicBezTo>
                    <a:pt x="-13088" y="91462"/>
                    <a:pt x="392" y="33871"/>
                    <a:pt x="39106" y="11295"/>
                  </a:cubicBezTo>
                  <a:cubicBezTo>
                    <a:pt x="55093" y="1303"/>
                    <a:pt x="74532" y="-1966"/>
                    <a:pt x="93025" y="1118"/>
                  </a:cubicBezTo>
                  <a:cubicBezTo>
                    <a:pt x="99601" y="2392"/>
                    <a:pt x="107492" y="3297"/>
                    <a:pt x="111992" y="8787"/>
                  </a:cubicBezTo>
                  <a:cubicBezTo>
                    <a:pt x="112937" y="9774"/>
                    <a:pt x="112259" y="11542"/>
                    <a:pt x="110923" y="11686"/>
                  </a:cubicBezTo>
                  <a:cubicBezTo>
                    <a:pt x="109732" y="11727"/>
                    <a:pt x="107903" y="11275"/>
                    <a:pt x="106937" y="11090"/>
                  </a:cubicBezTo>
                  <a:cubicBezTo>
                    <a:pt x="94710" y="8705"/>
                    <a:pt x="82032" y="8684"/>
                    <a:pt x="69867" y="11419"/>
                  </a:cubicBezTo>
                  <a:cubicBezTo>
                    <a:pt x="25729" y="19499"/>
                    <a:pt x="-4601" y="73389"/>
                    <a:pt x="19256" y="113359"/>
                  </a:cubicBezTo>
                  <a:cubicBezTo>
                    <a:pt x="28195" y="131596"/>
                    <a:pt x="49771" y="137456"/>
                    <a:pt x="68470" y="139574"/>
                  </a:cubicBezTo>
                  <a:cubicBezTo>
                    <a:pt x="84909" y="141198"/>
                    <a:pt x="101553" y="137847"/>
                    <a:pt x="116615" y="131206"/>
                  </a:cubicBezTo>
                  <a:cubicBezTo>
                    <a:pt x="131164" y="124256"/>
                    <a:pt x="141767" y="111179"/>
                    <a:pt x="149411" y="97260"/>
                  </a:cubicBezTo>
                  <a:cubicBezTo>
                    <a:pt x="159747" y="77419"/>
                    <a:pt x="155082" y="50463"/>
                    <a:pt x="135664" y="38024"/>
                  </a:cubicBezTo>
                  <a:cubicBezTo>
                    <a:pt x="130979" y="34673"/>
                    <a:pt x="133136" y="26634"/>
                    <a:pt x="138849" y="26058"/>
                  </a:cubicBezTo>
                  <a:cubicBezTo>
                    <a:pt x="140657" y="25811"/>
                    <a:pt x="142383" y="26346"/>
                    <a:pt x="143842" y="27394"/>
                  </a:cubicBezTo>
                  <a:cubicBezTo>
                    <a:pt x="149431" y="31445"/>
                    <a:pt x="154466" y="36318"/>
                    <a:pt x="158514" y="41910"/>
                  </a:cubicBezTo>
                  <a:cubicBezTo>
                    <a:pt x="173186" y="63458"/>
                    <a:pt x="170412" y="93353"/>
                    <a:pt x="155041" y="113791"/>
                  </a:cubicBezTo>
                  <a:cubicBezTo>
                    <a:pt x="146925" y="125161"/>
                    <a:pt x="137349" y="135852"/>
                    <a:pt x="124629" y="142062"/>
                  </a:cubicBezTo>
                  <a:cubicBezTo>
                    <a:pt x="108211" y="150039"/>
                    <a:pt x="89491" y="154151"/>
                    <a:pt x="71264" y="1526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12787451" y="4456765"/>
              <a:ext cx="140174" cy="159801"/>
            </a:xfrm>
            <a:custGeom>
              <a:rect b="b" l="l" r="r" t="t"/>
              <a:pathLst>
                <a:path extrusionOk="0" h="159801" w="140174">
                  <a:moveTo>
                    <a:pt x="52129" y="159252"/>
                  </a:moveTo>
                  <a:cubicBezTo>
                    <a:pt x="39450" y="157525"/>
                    <a:pt x="29217" y="149075"/>
                    <a:pt x="18141" y="143338"/>
                  </a:cubicBezTo>
                  <a:cubicBezTo>
                    <a:pt x="11566" y="138959"/>
                    <a:pt x="1188" y="136162"/>
                    <a:pt x="243" y="127074"/>
                  </a:cubicBezTo>
                  <a:cubicBezTo>
                    <a:pt x="-1914" y="119015"/>
                    <a:pt x="10764" y="94856"/>
                    <a:pt x="19312" y="107151"/>
                  </a:cubicBezTo>
                  <a:cubicBezTo>
                    <a:pt x="25765" y="105424"/>
                    <a:pt x="31128" y="111983"/>
                    <a:pt x="36902" y="113916"/>
                  </a:cubicBezTo>
                  <a:cubicBezTo>
                    <a:pt x="54841" y="116630"/>
                    <a:pt x="60944" y="89901"/>
                    <a:pt x="67211" y="77482"/>
                  </a:cubicBezTo>
                  <a:cubicBezTo>
                    <a:pt x="77670" y="55441"/>
                    <a:pt x="89013" y="34160"/>
                    <a:pt x="98836" y="11873"/>
                  </a:cubicBezTo>
                  <a:cubicBezTo>
                    <a:pt x="101301" y="3381"/>
                    <a:pt x="105945" y="-1389"/>
                    <a:pt x="115316" y="358"/>
                  </a:cubicBezTo>
                  <a:cubicBezTo>
                    <a:pt x="120391" y="996"/>
                    <a:pt x="125241" y="2332"/>
                    <a:pt x="130172" y="3216"/>
                  </a:cubicBezTo>
                  <a:cubicBezTo>
                    <a:pt x="135350" y="3525"/>
                    <a:pt x="139707" y="7329"/>
                    <a:pt x="140159" y="12613"/>
                  </a:cubicBezTo>
                  <a:cubicBezTo>
                    <a:pt x="140734" y="39959"/>
                    <a:pt x="124994" y="63932"/>
                    <a:pt x="113898" y="87886"/>
                  </a:cubicBezTo>
                  <a:cubicBezTo>
                    <a:pt x="104569" y="106144"/>
                    <a:pt x="96575" y="125142"/>
                    <a:pt x="85109" y="142207"/>
                  </a:cubicBezTo>
                  <a:cubicBezTo>
                    <a:pt x="79047" y="154626"/>
                    <a:pt x="65876" y="161925"/>
                    <a:pt x="52129" y="159252"/>
                  </a:cubicBezTo>
                  <a:close/>
                  <a:moveTo>
                    <a:pt x="60944" y="146073"/>
                  </a:moveTo>
                  <a:cubicBezTo>
                    <a:pt x="74732" y="145065"/>
                    <a:pt x="92096" y="99215"/>
                    <a:pt x="99390" y="86960"/>
                  </a:cubicBezTo>
                  <a:cubicBezTo>
                    <a:pt x="109850" y="63871"/>
                    <a:pt x="124686" y="42056"/>
                    <a:pt x="126884" y="16252"/>
                  </a:cubicBezTo>
                  <a:cubicBezTo>
                    <a:pt x="122076" y="15368"/>
                    <a:pt x="117412" y="14114"/>
                    <a:pt x="112562" y="13559"/>
                  </a:cubicBezTo>
                  <a:cubicBezTo>
                    <a:pt x="103438" y="35003"/>
                    <a:pt x="92507" y="55770"/>
                    <a:pt x="82027" y="76557"/>
                  </a:cubicBezTo>
                  <a:cubicBezTo>
                    <a:pt x="76068" y="88194"/>
                    <a:pt x="72348" y="101024"/>
                    <a:pt x="64684" y="111736"/>
                  </a:cubicBezTo>
                  <a:cubicBezTo>
                    <a:pt x="59752" y="118645"/>
                    <a:pt x="52170" y="123682"/>
                    <a:pt x="43868" y="125491"/>
                  </a:cubicBezTo>
                  <a:cubicBezTo>
                    <a:pt x="33655" y="127260"/>
                    <a:pt x="26258" y="118336"/>
                    <a:pt x="19703" y="111921"/>
                  </a:cubicBezTo>
                  <a:cubicBezTo>
                    <a:pt x="18305" y="116486"/>
                    <a:pt x="13641" y="120043"/>
                    <a:pt x="13559" y="124977"/>
                  </a:cubicBezTo>
                  <a:cubicBezTo>
                    <a:pt x="20422" y="129439"/>
                    <a:pt x="27717" y="133202"/>
                    <a:pt x="34765" y="137334"/>
                  </a:cubicBezTo>
                  <a:cubicBezTo>
                    <a:pt x="42656" y="142269"/>
                    <a:pt x="51265" y="147224"/>
                    <a:pt x="60944" y="146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12768708" y="4476332"/>
              <a:ext cx="164594" cy="171560"/>
            </a:xfrm>
            <a:custGeom>
              <a:rect b="b" l="l" r="r" t="t"/>
              <a:pathLst>
                <a:path extrusionOk="0" h="171560" w="164594">
                  <a:moveTo>
                    <a:pt x="71036" y="171554"/>
                  </a:moveTo>
                  <a:cubicBezTo>
                    <a:pt x="53487" y="171122"/>
                    <a:pt x="35343" y="165571"/>
                    <a:pt x="21945" y="153913"/>
                  </a:cubicBezTo>
                  <a:cubicBezTo>
                    <a:pt x="10232" y="142378"/>
                    <a:pt x="5506" y="125580"/>
                    <a:pt x="1109" y="110180"/>
                  </a:cubicBezTo>
                  <a:cubicBezTo>
                    <a:pt x="-1686" y="91244"/>
                    <a:pt x="883" y="71670"/>
                    <a:pt x="7910" y="53885"/>
                  </a:cubicBezTo>
                  <a:cubicBezTo>
                    <a:pt x="12493" y="40459"/>
                    <a:pt x="18246" y="26662"/>
                    <a:pt x="30185" y="18130"/>
                  </a:cubicBezTo>
                  <a:cubicBezTo>
                    <a:pt x="49850" y="982"/>
                    <a:pt x="95776" y="-9072"/>
                    <a:pt x="115606" y="11468"/>
                  </a:cubicBezTo>
                  <a:cubicBezTo>
                    <a:pt x="119407" y="15498"/>
                    <a:pt x="117024" y="18664"/>
                    <a:pt x="112092" y="16423"/>
                  </a:cubicBezTo>
                  <a:cubicBezTo>
                    <a:pt x="106503" y="13874"/>
                    <a:pt x="100544" y="12414"/>
                    <a:pt x="94420" y="11920"/>
                  </a:cubicBezTo>
                  <a:cubicBezTo>
                    <a:pt x="70275" y="10296"/>
                    <a:pt x="43603" y="18397"/>
                    <a:pt x="28870" y="38156"/>
                  </a:cubicBezTo>
                  <a:cubicBezTo>
                    <a:pt x="16171" y="61883"/>
                    <a:pt x="6760" y="90051"/>
                    <a:pt x="15431" y="116390"/>
                  </a:cubicBezTo>
                  <a:cubicBezTo>
                    <a:pt x="19705" y="127698"/>
                    <a:pt x="23240" y="140692"/>
                    <a:pt x="33925" y="147642"/>
                  </a:cubicBezTo>
                  <a:cubicBezTo>
                    <a:pt x="68159" y="169560"/>
                    <a:pt x="117414" y="156113"/>
                    <a:pt x="140449" y="124018"/>
                  </a:cubicBezTo>
                  <a:cubicBezTo>
                    <a:pt x="156004" y="100352"/>
                    <a:pt x="155182" y="66406"/>
                    <a:pt x="134326" y="46133"/>
                  </a:cubicBezTo>
                  <a:cubicBezTo>
                    <a:pt x="129579" y="40171"/>
                    <a:pt x="137675" y="32091"/>
                    <a:pt x="143634" y="36819"/>
                  </a:cubicBezTo>
                  <a:cubicBezTo>
                    <a:pt x="168128" y="59457"/>
                    <a:pt x="170286" y="98337"/>
                    <a:pt x="154628" y="126608"/>
                  </a:cubicBezTo>
                  <a:cubicBezTo>
                    <a:pt x="137880" y="155064"/>
                    <a:pt x="103585" y="171945"/>
                    <a:pt x="71036" y="1715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12868114" y="4110908"/>
              <a:ext cx="353485" cy="106177"/>
            </a:xfrm>
            <a:custGeom>
              <a:rect b="b" l="l" r="r" t="t"/>
              <a:pathLst>
                <a:path extrusionOk="0" h="106177" w="353485">
                  <a:moveTo>
                    <a:pt x="353485" y="31616"/>
                  </a:moveTo>
                  <a:cubicBezTo>
                    <a:pt x="353280" y="33857"/>
                    <a:pt x="351903" y="35563"/>
                    <a:pt x="350115" y="36509"/>
                  </a:cubicBezTo>
                  <a:cubicBezTo>
                    <a:pt x="349334" y="37537"/>
                    <a:pt x="348163" y="38380"/>
                    <a:pt x="346540" y="38853"/>
                  </a:cubicBezTo>
                  <a:cubicBezTo>
                    <a:pt x="335444" y="42472"/>
                    <a:pt x="323895" y="44425"/>
                    <a:pt x="312593" y="47262"/>
                  </a:cubicBezTo>
                  <a:cubicBezTo>
                    <a:pt x="300449" y="50408"/>
                    <a:pt x="290134" y="54952"/>
                    <a:pt x="278092" y="57707"/>
                  </a:cubicBezTo>
                  <a:cubicBezTo>
                    <a:pt x="249571" y="64780"/>
                    <a:pt x="220536" y="69591"/>
                    <a:pt x="191644" y="74937"/>
                  </a:cubicBezTo>
                  <a:cubicBezTo>
                    <a:pt x="162465" y="79317"/>
                    <a:pt x="132957" y="81434"/>
                    <a:pt x="104025" y="87479"/>
                  </a:cubicBezTo>
                  <a:cubicBezTo>
                    <a:pt x="87668" y="90954"/>
                    <a:pt x="71558" y="95395"/>
                    <a:pt x="55324" y="99487"/>
                  </a:cubicBezTo>
                  <a:cubicBezTo>
                    <a:pt x="41639" y="102612"/>
                    <a:pt x="27666" y="107279"/>
                    <a:pt x="13487" y="105943"/>
                  </a:cubicBezTo>
                  <a:cubicBezTo>
                    <a:pt x="9296" y="105347"/>
                    <a:pt x="5330" y="102509"/>
                    <a:pt x="4857" y="98068"/>
                  </a:cubicBezTo>
                  <a:cubicBezTo>
                    <a:pt x="3049" y="90461"/>
                    <a:pt x="172" y="82997"/>
                    <a:pt x="28" y="75081"/>
                  </a:cubicBezTo>
                  <a:cubicBezTo>
                    <a:pt x="-34" y="73313"/>
                    <a:pt x="-136" y="70887"/>
                    <a:pt x="1467" y="69715"/>
                  </a:cubicBezTo>
                  <a:cubicBezTo>
                    <a:pt x="1960" y="69345"/>
                    <a:pt x="2556" y="69406"/>
                    <a:pt x="2967" y="69694"/>
                  </a:cubicBezTo>
                  <a:cubicBezTo>
                    <a:pt x="4138" y="68728"/>
                    <a:pt x="5700" y="68214"/>
                    <a:pt x="7220" y="68481"/>
                  </a:cubicBezTo>
                  <a:cubicBezTo>
                    <a:pt x="7426" y="67905"/>
                    <a:pt x="7878" y="67412"/>
                    <a:pt x="8515" y="67268"/>
                  </a:cubicBezTo>
                  <a:cubicBezTo>
                    <a:pt x="21727" y="65541"/>
                    <a:pt x="34981" y="63649"/>
                    <a:pt x="47824" y="59948"/>
                  </a:cubicBezTo>
                  <a:cubicBezTo>
                    <a:pt x="89476" y="48003"/>
                    <a:pt x="133820" y="42184"/>
                    <a:pt x="176130" y="34618"/>
                  </a:cubicBezTo>
                  <a:cubicBezTo>
                    <a:pt x="193658" y="30958"/>
                    <a:pt x="210693" y="25324"/>
                    <a:pt x="228262" y="21911"/>
                  </a:cubicBezTo>
                  <a:cubicBezTo>
                    <a:pt x="255386" y="16216"/>
                    <a:pt x="283271" y="12700"/>
                    <a:pt x="309943" y="5668"/>
                  </a:cubicBezTo>
                  <a:cubicBezTo>
                    <a:pt x="316929" y="4023"/>
                    <a:pt x="323813" y="2049"/>
                    <a:pt x="330882" y="857"/>
                  </a:cubicBezTo>
                  <a:cubicBezTo>
                    <a:pt x="335875" y="-768"/>
                    <a:pt x="341547" y="-315"/>
                    <a:pt x="344814" y="4249"/>
                  </a:cubicBezTo>
                  <a:cubicBezTo>
                    <a:pt x="349807" y="12021"/>
                    <a:pt x="353403" y="22363"/>
                    <a:pt x="353485" y="316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12908240" y="4253660"/>
              <a:ext cx="346463" cy="115532"/>
            </a:xfrm>
            <a:custGeom>
              <a:rect b="b" l="l" r="r" t="t"/>
              <a:pathLst>
                <a:path extrusionOk="0" h="115532" w="346463">
                  <a:moveTo>
                    <a:pt x="345929" y="28615"/>
                  </a:moveTo>
                  <a:cubicBezTo>
                    <a:pt x="346422" y="32953"/>
                    <a:pt x="347347" y="37949"/>
                    <a:pt x="344388" y="41650"/>
                  </a:cubicBezTo>
                  <a:cubicBezTo>
                    <a:pt x="339394" y="47099"/>
                    <a:pt x="330805" y="45187"/>
                    <a:pt x="324250" y="47078"/>
                  </a:cubicBezTo>
                  <a:cubicBezTo>
                    <a:pt x="291742" y="54439"/>
                    <a:pt x="259604" y="63506"/>
                    <a:pt x="226664" y="68605"/>
                  </a:cubicBezTo>
                  <a:cubicBezTo>
                    <a:pt x="206609" y="73396"/>
                    <a:pt x="187293" y="80777"/>
                    <a:pt x="166683" y="83019"/>
                  </a:cubicBezTo>
                  <a:cubicBezTo>
                    <a:pt x="142127" y="89680"/>
                    <a:pt x="117202" y="94800"/>
                    <a:pt x="92564" y="101112"/>
                  </a:cubicBezTo>
                  <a:cubicBezTo>
                    <a:pt x="76844" y="105882"/>
                    <a:pt x="60878" y="109604"/>
                    <a:pt x="44665" y="112318"/>
                  </a:cubicBezTo>
                  <a:cubicBezTo>
                    <a:pt x="34843" y="113037"/>
                    <a:pt x="19349" y="120090"/>
                    <a:pt x="12280" y="110693"/>
                  </a:cubicBezTo>
                  <a:cubicBezTo>
                    <a:pt x="11171" y="107959"/>
                    <a:pt x="10554" y="105121"/>
                    <a:pt x="8787" y="102633"/>
                  </a:cubicBezTo>
                  <a:cubicBezTo>
                    <a:pt x="6280" y="99385"/>
                    <a:pt x="2849" y="96815"/>
                    <a:pt x="1431" y="92805"/>
                  </a:cubicBezTo>
                  <a:cubicBezTo>
                    <a:pt x="-7672" y="69181"/>
                    <a:pt x="29007" y="62314"/>
                    <a:pt x="45323" y="59291"/>
                  </a:cubicBezTo>
                  <a:cubicBezTo>
                    <a:pt x="59029" y="57256"/>
                    <a:pt x="72550" y="54275"/>
                    <a:pt x="85947" y="50676"/>
                  </a:cubicBezTo>
                  <a:cubicBezTo>
                    <a:pt x="108263" y="46338"/>
                    <a:pt x="129983" y="41835"/>
                    <a:pt x="152011" y="36695"/>
                  </a:cubicBezTo>
                  <a:cubicBezTo>
                    <a:pt x="190786" y="28101"/>
                    <a:pt x="230116" y="22611"/>
                    <a:pt x="268481" y="12146"/>
                  </a:cubicBezTo>
                  <a:cubicBezTo>
                    <a:pt x="284303" y="7540"/>
                    <a:pt x="300660" y="5299"/>
                    <a:pt x="316791" y="2050"/>
                  </a:cubicBezTo>
                  <a:cubicBezTo>
                    <a:pt x="324538" y="714"/>
                    <a:pt x="335510" y="-3028"/>
                    <a:pt x="340750" y="4949"/>
                  </a:cubicBezTo>
                  <a:cubicBezTo>
                    <a:pt x="343709" y="12454"/>
                    <a:pt x="344942" y="20658"/>
                    <a:pt x="345929" y="28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12954473" y="4408886"/>
              <a:ext cx="344521" cy="118353"/>
            </a:xfrm>
            <a:custGeom>
              <a:rect b="b" l="l" r="r" t="t"/>
              <a:pathLst>
                <a:path extrusionOk="0" h="118353" w="344521">
                  <a:moveTo>
                    <a:pt x="340916" y="13202"/>
                  </a:moveTo>
                  <a:cubicBezTo>
                    <a:pt x="342766" y="21900"/>
                    <a:pt x="347697" y="32550"/>
                    <a:pt x="341471" y="40487"/>
                  </a:cubicBezTo>
                  <a:cubicBezTo>
                    <a:pt x="331484" y="48999"/>
                    <a:pt x="315539" y="49225"/>
                    <a:pt x="303127" y="52288"/>
                  </a:cubicBezTo>
                  <a:cubicBezTo>
                    <a:pt x="285723" y="56010"/>
                    <a:pt x="268832" y="59485"/>
                    <a:pt x="251632" y="63823"/>
                  </a:cubicBezTo>
                  <a:cubicBezTo>
                    <a:pt x="208788" y="74967"/>
                    <a:pt x="165410" y="84445"/>
                    <a:pt x="122176" y="93698"/>
                  </a:cubicBezTo>
                  <a:cubicBezTo>
                    <a:pt x="102552" y="99743"/>
                    <a:pt x="82312" y="103423"/>
                    <a:pt x="62708" y="109530"/>
                  </a:cubicBezTo>
                  <a:cubicBezTo>
                    <a:pt x="49824" y="113313"/>
                    <a:pt x="37002" y="118515"/>
                    <a:pt x="23399" y="118350"/>
                  </a:cubicBezTo>
                  <a:cubicBezTo>
                    <a:pt x="18077" y="118165"/>
                    <a:pt x="11542" y="117199"/>
                    <a:pt x="8665" y="112141"/>
                  </a:cubicBezTo>
                  <a:cubicBezTo>
                    <a:pt x="-1876" y="108378"/>
                    <a:pt x="-1178" y="91189"/>
                    <a:pt x="2295" y="82533"/>
                  </a:cubicBezTo>
                  <a:cubicBezTo>
                    <a:pt x="10782" y="65797"/>
                    <a:pt x="33365" y="68881"/>
                    <a:pt x="49084" y="65632"/>
                  </a:cubicBezTo>
                  <a:cubicBezTo>
                    <a:pt x="61825" y="63206"/>
                    <a:pt x="73578" y="59978"/>
                    <a:pt x="85866" y="56524"/>
                  </a:cubicBezTo>
                  <a:cubicBezTo>
                    <a:pt x="94271" y="54900"/>
                    <a:pt x="102778" y="53810"/>
                    <a:pt x="111039" y="51445"/>
                  </a:cubicBezTo>
                  <a:cubicBezTo>
                    <a:pt x="120244" y="48999"/>
                    <a:pt x="129799" y="48238"/>
                    <a:pt x="139190" y="46840"/>
                  </a:cubicBezTo>
                  <a:cubicBezTo>
                    <a:pt x="150841" y="43961"/>
                    <a:pt x="162472" y="41042"/>
                    <a:pt x="174328" y="39047"/>
                  </a:cubicBezTo>
                  <a:cubicBezTo>
                    <a:pt x="202398" y="31707"/>
                    <a:pt x="230652" y="25909"/>
                    <a:pt x="258249" y="17294"/>
                  </a:cubicBezTo>
                  <a:cubicBezTo>
                    <a:pt x="273352" y="12113"/>
                    <a:pt x="288887" y="8247"/>
                    <a:pt x="304360" y="4238"/>
                  </a:cubicBezTo>
                  <a:cubicBezTo>
                    <a:pt x="313360" y="2572"/>
                    <a:pt x="322648" y="-1046"/>
                    <a:pt x="331875" y="290"/>
                  </a:cubicBezTo>
                  <a:cubicBezTo>
                    <a:pt x="338142" y="1359"/>
                    <a:pt x="339765" y="7836"/>
                    <a:pt x="340916" y="13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12711685" y="4130146"/>
              <a:ext cx="123435" cy="135269"/>
            </a:xfrm>
            <a:custGeom>
              <a:rect b="b" l="l" r="r" t="t"/>
              <a:pathLst>
                <a:path extrusionOk="0" h="135269" w="123435">
                  <a:moveTo>
                    <a:pt x="111867" y="0"/>
                  </a:moveTo>
                  <a:cubicBezTo>
                    <a:pt x="115668" y="1830"/>
                    <a:pt x="119614" y="3187"/>
                    <a:pt x="123436" y="4935"/>
                  </a:cubicBezTo>
                  <a:cubicBezTo>
                    <a:pt x="110634" y="28497"/>
                    <a:pt x="100565" y="53191"/>
                    <a:pt x="85503" y="75746"/>
                  </a:cubicBezTo>
                  <a:cubicBezTo>
                    <a:pt x="71242" y="95422"/>
                    <a:pt x="64749" y="125626"/>
                    <a:pt x="40419" y="135269"/>
                  </a:cubicBezTo>
                  <a:cubicBezTo>
                    <a:pt x="25049" y="130273"/>
                    <a:pt x="13500" y="116908"/>
                    <a:pt x="0" y="108294"/>
                  </a:cubicBezTo>
                  <a:cubicBezTo>
                    <a:pt x="5507" y="103955"/>
                    <a:pt x="7788" y="96471"/>
                    <a:pt x="12432" y="91228"/>
                  </a:cubicBezTo>
                  <a:cubicBezTo>
                    <a:pt x="19994" y="100008"/>
                    <a:pt x="33186" y="113249"/>
                    <a:pt x="45310" y="105251"/>
                  </a:cubicBezTo>
                  <a:cubicBezTo>
                    <a:pt x="51207" y="98651"/>
                    <a:pt x="54331" y="89912"/>
                    <a:pt x="59344" y="82613"/>
                  </a:cubicBezTo>
                  <a:cubicBezTo>
                    <a:pt x="76461" y="54877"/>
                    <a:pt x="89428" y="24118"/>
                    <a:pt x="11186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12761803" y="4288937"/>
              <a:ext cx="107304" cy="132830"/>
            </a:xfrm>
            <a:custGeom>
              <a:rect b="b" l="l" r="r" t="t"/>
              <a:pathLst>
                <a:path extrusionOk="0" h="132830" w="107304">
                  <a:moveTo>
                    <a:pt x="95161" y="0"/>
                  </a:moveTo>
                  <a:cubicBezTo>
                    <a:pt x="99250" y="2529"/>
                    <a:pt x="103545" y="4708"/>
                    <a:pt x="107305" y="7710"/>
                  </a:cubicBezTo>
                  <a:cubicBezTo>
                    <a:pt x="91914" y="39353"/>
                    <a:pt x="82852" y="73916"/>
                    <a:pt x="63516" y="103647"/>
                  </a:cubicBezTo>
                  <a:cubicBezTo>
                    <a:pt x="56242" y="114030"/>
                    <a:pt x="52132" y="131157"/>
                    <a:pt x="37542" y="132823"/>
                  </a:cubicBezTo>
                  <a:cubicBezTo>
                    <a:pt x="22706" y="133131"/>
                    <a:pt x="8240" y="123940"/>
                    <a:pt x="0" y="111933"/>
                  </a:cubicBezTo>
                  <a:cubicBezTo>
                    <a:pt x="1171" y="107039"/>
                    <a:pt x="3822" y="102598"/>
                    <a:pt x="5076" y="97705"/>
                  </a:cubicBezTo>
                  <a:cubicBezTo>
                    <a:pt x="31686" y="115634"/>
                    <a:pt x="45741" y="106073"/>
                    <a:pt x="57844" y="79077"/>
                  </a:cubicBezTo>
                  <a:cubicBezTo>
                    <a:pt x="70523" y="52697"/>
                    <a:pt x="80345" y="25393"/>
                    <a:pt x="95161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12685994" y="4160552"/>
              <a:ext cx="130661" cy="134530"/>
            </a:xfrm>
            <a:custGeom>
              <a:rect b="b" l="l" r="r" t="t"/>
              <a:pathLst>
                <a:path extrusionOk="0" h="134530" w="130661">
                  <a:moveTo>
                    <a:pt x="129626" y="61624"/>
                  </a:moveTo>
                  <a:cubicBezTo>
                    <a:pt x="134763" y="90059"/>
                    <a:pt x="120256" y="106056"/>
                    <a:pt x="97837" y="120592"/>
                  </a:cubicBezTo>
                  <a:cubicBezTo>
                    <a:pt x="80843" y="131407"/>
                    <a:pt x="59308" y="138912"/>
                    <a:pt x="39376" y="131654"/>
                  </a:cubicBezTo>
                  <a:cubicBezTo>
                    <a:pt x="23471" y="124951"/>
                    <a:pt x="9437" y="112203"/>
                    <a:pt x="3950" y="95426"/>
                  </a:cubicBezTo>
                  <a:cubicBezTo>
                    <a:pt x="-2481" y="76798"/>
                    <a:pt x="-1475" y="54078"/>
                    <a:pt x="10053" y="37547"/>
                  </a:cubicBezTo>
                  <a:cubicBezTo>
                    <a:pt x="26040" y="13285"/>
                    <a:pt x="55219" y="-7645"/>
                    <a:pt x="85179" y="2717"/>
                  </a:cubicBezTo>
                  <a:cubicBezTo>
                    <a:pt x="86741" y="2841"/>
                    <a:pt x="91303" y="5986"/>
                    <a:pt x="94919" y="7611"/>
                  </a:cubicBezTo>
                  <a:cubicBezTo>
                    <a:pt x="84069" y="26280"/>
                    <a:pt x="73980" y="45381"/>
                    <a:pt x="62719" y="63824"/>
                  </a:cubicBezTo>
                  <a:cubicBezTo>
                    <a:pt x="57069" y="61768"/>
                    <a:pt x="52835" y="57327"/>
                    <a:pt x="48972" y="52906"/>
                  </a:cubicBezTo>
                  <a:cubicBezTo>
                    <a:pt x="45582" y="48198"/>
                    <a:pt x="40773" y="43654"/>
                    <a:pt x="34609" y="46470"/>
                  </a:cubicBezTo>
                  <a:cubicBezTo>
                    <a:pt x="26841" y="50521"/>
                    <a:pt x="23656" y="59547"/>
                    <a:pt x="19670" y="66826"/>
                  </a:cubicBezTo>
                  <a:cubicBezTo>
                    <a:pt x="17574" y="70609"/>
                    <a:pt x="16464" y="76654"/>
                    <a:pt x="21745" y="78216"/>
                  </a:cubicBezTo>
                  <a:cubicBezTo>
                    <a:pt x="20882" y="85618"/>
                    <a:pt x="55281" y="114712"/>
                    <a:pt x="62802" y="116500"/>
                  </a:cubicBezTo>
                  <a:cubicBezTo>
                    <a:pt x="70857" y="118474"/>
                    <a:pt x="78419" y="113540"/>
                    <a:pt x="84439" y="108667"/>
                  </a:cubicBezTo>
                  <a:cubicBezTo>
                    <a:pt x="101084" y="95528"/>
                    <a:pt x="108070" y="74803"/>
                    <a:pt x="119208" y="57429"/>
                  </a:cubicBezTo>
                  <a:cubicBezTo>
                    <a:pt x="120975" y="54818"/>
                    <a:pt x="122680" y="52186"/>
                    <a:pt x="124345" y="49513"/>
                  </a:cubicBezTo>
                  <a:cubicBezTo>
                    <a:pt x="126831" y="53214"/>
                    <a:pt x="128804" y="57203"/>
                    <a:pt x="129626" y="61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12731544" y="4318188"/>
              <a:ext cx="143881" cy="130643"/>
            </a:xfrm>
            <a:custGeom>
              <a:rect b="b" l="l" r="r" t="t"/>
              <a:pathLst>
                <a:path extrusionOk="0" h="130643" w="143881">
                  <a:moveTo>
                    <a:pt x="129550" y="32307"/>
                  </a:moveTo>
                  <a:cubicBezTo>
                    <a:pt x="144900" y="45816"/>
                    <a:pt x="147962" y="69831"/>
                    <a:pt x="138530" y="87924"/>
                  </a:cubicBezTo>
                  <a:cubicBezTo>
                    <a:pt x="130886" y="101823"/>
                    <a:pt x="120303" y="114900"/>
                    <a:pt x="105734" y="121870"/>
                  </a:cubicBezTo>
                  <a:cubicBezTo>
                    <a:pt x="90672" y="128511"/>
                    <a:pt x="74048" y="131863"/>
                    <a:pt x="57589" y="130238"/>
                  </a:cubicBezTo>
                  <a:cubicBezTo>
                    <a:pt x="38890" y="128141"/>
                    <a:pt x="17293" y="122261"/>
                    <a:pt x="8375" y="104023"/>
                  </a:cubicBezTo>
                  <a:cubicBezTo>
                    <a:pt x="-15482" y="64053"/>
                    <a:pt x="14827" y="10163"/>
                    <a:pt x="58986" y="2083"/>
                  </a:cubicBezTo>
                  <a:cubicBezTo>
                    <a:pt x="70802" y="-569"/>
                    <a:pt x="83131" y="-631"/>
                    <a:pt x="95029" y="1569"/>
                  </a:cubicBezTo>
                  <a:cubicBezTo>
                    <a:pt x="91700" y="9033"/>
                    <a:pt x="88453" y="16517"/>
                    <a:pt x="85021" y="23919"/>
                  </a:cubicBezTo>
                  <a:cubicBezTo>
                    <a:pt x="79699" y="35720"/>
                    <a:pt x="74850" y="47810"/>
                    <a:pt x="67761" y="58707"/>
                  </a:cubicBezTo>
                  <a:cubicBezTo>
                    <a:pt x="63014" y="67014"/>
                    <a:pt x="53541" y="63992"/>
                    <a:pt x="47068" y="59674"/>
                  </a:cubicBezTo>
                  <a:cubicBezTo>
                    <a:pt x="42938" y="57063"/>
                    <a:pt x="36362" y="55788"/>
                    <a:pt x="34020" y="61319"/>
                  </a:cubicBezTo>
                  <a:cubicBezTo>
                    <a:pt x="29355" y="67158"/>
                    <a:pt x="26273" y="74210"/>
                    <a:pt x="22204" y="80543"/>
                  </a:cubicBezTo>
                  <a:cubicBezTo>
                    <a:pt x="21053" y="81900"/>
                    <a:pt x="20663" y="83833"/>
                    <a:pt x="20910" y="85580"/>
                  </a:cubicBezTo>
                  <a:cubicBezTo>
                    <a:pt x="26704" y="102481"/>
                    <a:pt x="45363" y="113831"/>
                    <a:pt x="62459" y="116380"/>
                  </a:cubicBezTo>
                  <a:cubicBezTo>
                    <a:pt x="88761" y="120246"/>
                    <a:pt x="98357" y="91399"/>
                    <a:pt x="109803" y="73470"/>
                  </a:cubicBezTo>
                  <a:cubicBezTo>
                    <a:pt x="117879" y="60476"/>
                    <a:pt x="123899" y="46474"/>
                    <a:pt x="129550" y="32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12780770" y="4488066"/>
              <a:ext cx="139089" cy="146671"/>
            </a:xfrm>
            <a:custGeom>
              <a:rect b="b" l="l" r="r" t="t"/>
              <a:pathLst>
                <a:path extrusionOk="0" h="146671" w="139089">
                  <a:moveTo>
                    <a:pt x="128141" y="41185"/>
                  </a:moveTo>
                  <a:cubicBezTo>
                    <a:pt x="143100" y="61663"/>
                    <a:pt x="142299" y="91106"/>
                    <a:pt x="128367" y="112284"/>
                  </a:cubicBezTo>
                  <a:cubicBezTo>
                    <a:pt x="105332" y="144400"/>
                    <a:pt x="56056" y="157846"/>
                    <a:pt x="21843" y="135908"/>
                  </a:cubicBezTo>
                  <a:cubicBezTo>
                    <a:pt x="11157" y="128938"/>
                    <a:pt x="7643" y="115964"/>
                    <a:pt x="3369" y="104656"/>
                  </a:cubicBezTo>
                  <a:cubicBezTo>
                    <a:pt x="-5323" y="78297"/>
                    <a:pt x="4109" y="50149"/>
                    <a:pt x="16808" y="26422"/>
                  </a:cubicBezTo>
                  <a:cubicBezTo>
                    <a:pt x="31541" y="6663"/>
                    <a:pt x="58214" y="-1438"/>
                    <a:pt x="82358" y="207"/>
                  </a:cubicBezTo>
                  <a:cubicBezTo>
                    <a:pt x="86756" y="557"/>
                    <a:pt x="91050" y="1400"/>
                    <a:pt x="95201" y="2798"/>
                  </a:cubicBezTo>
                  <a:cubicBezTo>
                    <a:pt x="88174" y="17272"/>
                    <a:pt x="80858" y="31562"/>
                    <a:pt x="73933" y="46181"/>
                  </a:cubicBezTo>
                  <a:cubicBezTo>
                    <a:pt x="67666" y="58600"/>
                    <a:pt x="61563" y="85349"/>
                    <a:pt x="43624" y="82615"/>
                  </a:cubicBezTo>
                  <a:cubicBezTo>
                    <a:pt x="37829" y="80702"/>
                    <a:pt x="32487" y="74123"/>
                    <a:pt x="26034" y="75850"/>
                  </a:cubicBezTo>
                  <a:cubicBezTo>
                    <a:pt x="17486" y="63555"/>
                    <a:pt x="4787" y="87714"/>
                    <a:pt x="6965" y="95794"/>
                  </a:cubicBezTo>
                  <a:cubicBezTo>
                    <a:pt x="7911" y="104882"/>
                    <a:pt x="18288" y="107699"/>
                    <a:pt x="24863" y="112058"/>
                  </a:cubicBezTo>
                  <a:cubicBezTo>
                    <a:pt x="35918" y="117794"/>
                    <a:pt x="46172" y="126245"/>
                    <a:pt x="58851" y="127972"/>
                  </a:cubicBezTo>
                  <a:cubicBezTo>
                    <a:pt x="72598" y="130644"/>
                    <a:pt x="85769" y="123345"/>
                    <a:pt x="91831" y="110906"/>
                  </a:cubicBezTo>
                  <a:cubicBezTo>
                    <a:pt x="103297" y="93841"/>
                    <a:pt x="111291" y="74843"/>
                    <a:pt x="120620" y="56585"/>
                  </a:cubicBezTo>
                  <a:cubicBezTo>
                    <a:pt x="122962" y="51465"/>
                    <a:pt x="125552" y="46345"/>
                    <a:pt x="128141" y="41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12536200" y="3848238"/>
              <a:ext cx="933504" cy="1002110"/>
            </a:xfrm>
            <a:custGeom>
              <a:rect b="b" l="l" r="r" t="t"/>
              <a:pathLst>
                <a:path extrusionOk="0" h="1002110" w="933504">
                  <a:moveTo>
                    <a:pt x="311291" y="292210"/>
                  </a:moveTo>
                  <a:cubicBezTo>
                    <a:pt x="318668" y="282916"/>
                    <a:pt x="310757" y="276707"/>
                    <a:pt x="302065" y="273520"/>
                  </a:cubicBezTo>
                  <a:cubicBezTo>
                    <a:pt x="296825" y="271875"/>
                    <a:pt x="292037" y="268215"/>
                    <a:pt x="286510" y="267927"/>
                  </a:cubicBezTo>
                  <a:cubicBezTo>
                    <a:pt x="281229" y="268236"/>
                    <a:pt x="277612" y="272553"/>
                    <a:pt x="274324" y="276213"/>
                  </a:cubicBezTo>
                  <a:cubicBezTo>
                    <a:pt x="268776" y="282484"/>
                    <a:pt x="263886" y="289352"/>
                    <a:pt x="259221" y="296301"/>
                  </a:cubicBezTo>
                  <a:cubicBezTo>
                    <a:pt x="255070" y="302675"/>
                    <a:pt x="251084" y="309172"/>
                    <a:pt x="247221" y="315731"/>
                  </a:cubicBezTo>
                  <a:cubicBezTo>
                    <a:pt x="232611" y="299982"/>
                    <a:pt x="206596" y="302243"/>
                    <a:pt x="188328" y="310653"/>
                  </a:cubicBezTo>
                  <a:cubicBezTo>
                    <a:pt x="172794" y="319206"/>
                    <a:pt x="160094" y="332796"/>
                    <a:pt x="150724" y="347744"/>
                  </a:cubicBezTo>
                  <a:cubicBezTo>
                    <a:pt x="136833" y="370998"/>
                    <a:pt x="138929" y="402354"/>
                    <a:pt x="153005" y="425053"/>
                  </a:cubicBezTo>
                  <a:cubicBezTo>
                    <a:pt x="165766" y="443701"/>
                    <a:pt x="187116" y="458443"/>
                    <a:pt x="210336" y="458114"/>
                  </a:cubicBezTo>
                  <a:cubicBezTo>
                    <a:pt x="228727" y="458587"/>
                    <a:pt x="246337" y="449355"/>
                    <a:pt x="261173" y="439198"/>
                  </a:cubicBezTo>
                  <a:cubicBezTo>
                    <a:pt x="280879" y="426554"/>
                    <a:pt x="294709" y="407843"/>
                    <a:pt x="293743" y="383582"/>
                  </a:cubicBezTo>
                  <a:cubicBezTo>
                    <a:pt x="293866" y="374453"/>
                    <a:pt x="291976" y="365139"/>
                    <a:pt x="287208" y="357264"/>
                  </a:cubicBezTo>
                  <a:cubicBezTo>
                    <a:pt x="285790" y="355043"/>
                    <a:pt x="283900" y="351856"/>
                    <a:pt x="281660" y="349245"/>
                  </a:cubicBezTo>
                  <a:cubicBezTo>
                    <a:pt x="292140" y="330576"/>
                    <a:pt x="301079" y="311125"/>
                    <a:pt x="311291" y="292210"/>
                  </a:cubicBezTo>
                  <a:close/>
                  <a:moveTo>
                    <a:pt x="346471" y="451638"/>
                  </a:moveTo>
                  <a:cubicBezTo>
                    <a:pt x="351978" y="443434"/>
                    <a:pt x="341149" y="437718"/>
                    <a:pt x="335415" y="433791"/>
                  </a:cubicBezTo>
                  <a:cubicBezTo>
                    <a:pt x="325367" y="427931"/>
                    <a:pt x="316696" y="419645"/>
                    <a:pt x="309216" y="433853"/>
                  </a:cubicBezTo>
                  <a:cubicBezTo>
                    <a:pt x="303010" y="444297"/>
                    <a:pt x="297770" y="455215"/>
                    <a:pt x="292777" y="466277"/>
                  </a:cubicBezTo>
                  <a:cubicBezTo>
                    <a:pt x="288318" y="463522"/>
                    <a:pt x="282544" y="462761"/>
                    <a:pt x="277509" y="461795"/>
                  </a:cubicBezTo>
                  <a:cubicBezTo>
                    <a:pt x="258995" y="458731"/>
                    <a:pt x="239577" y="462000"/>
                    <a:pt x="223590" y="471972"/>
                  </a:cubicBezTo>
                  <a:cubicBezTo>
                    <a:pt x="184876" y="494548"/>
                    <a:pt x="171396" y="552139"/>
                    <a:pt x="199240" y="588141"/>
                  </a:cubicBezTo>
                  <a:cubicBezTo>
                    <a:pt x="212165" y="605247"/>
                    <a:pt x="235241" y="611662"/>
                    <a:pt x="255748" y="613307"/>
                  </a:cubicBezTo>
                  <a:cubicBezTo>
                    <a:pt x="273975" y="614828"/>
                    <a:pt x="292715" y="610716"/>
                    <a:pt x="309113" y="602718"/>
                  </a:cubicBezTo>
                  <a:cubicBezTo>
                    <a:pt x="321833" y="596509"/>
                    <a:pt x="331429" y="585817"/>
                    <a:pt x="339525" y="574447"/>
                  </a:cubicBezTo>
                  <a:cubicBezTo>
                    <a:pt x="354875" y="554010"/>
                    <a:pt x="357670" y="524094"/>
                    <a:pt x="342998" y="502567"/>
                  </a:cubicBezTo>
                  <a:cubicBezTo>
                    <a:pt x="339340" y="497529"/>
                    <a:pt x="334922" y="493109"/>
                    <a:pt x="330011" y="489326"/>
                  </a:cubicBezTo>
                  <a:cubicBezTo>
                    <a:pt x="335004" y="476516"/>
                    <a:pt x="340101" y="463769"/>
                    <a:pt x="346471" y="451638"/>
                  </a:cubicBezTo>
                  <a:close/>
                  <a:moveTo>
                    <a:pt x="379143" y="667916"/>
                  </a:moveTo>
                  <a:cubicBezTo>
                    <a:pt x="386109" y="653071"/>
                    <a:pt x="391760" y="637733"/>
                    <a:pt x="391410" y="621141"/>
                  </a:cubicBezTo>
                  <a:cubicBezTo>
                    <a:pt x="390958" y="615856"/>
                    <a:pt x="386602" y="612032"/>
                    <a:pt x="381424" y="611744"/>
                  </a:cubicBezTo>
                  <a:cubicBezTo>
                    <a:pt x="376492" y="610860"/>
                    <a:pt x="371643" y="609524"/>
                    <a:pt x="366567" y="608886"/>
                  </a:cubicBezTo>
                  <a:cubicBezTo>
                    <a:pt x="357197" y="607118"/>
                    <a:pt x="352553" y="611888"/>
                    <a:pt x="350087" y="620380"/>
                  </a:cubicBezTo>
                  <a:cubicBezTo>
                    <a:pt x="347847" y="625438"/>
                    <a:pt x="345546" y="630455"/>
                    <a:pt x="343162" y="635430"/>
                  </a:cubicBezTo>
                  <a:cubicBezTo>
                    <a:pt x="321463" y="620565"/>
                    <a:pt x="280838" y="630352"/>
                    <a:pt x="262653" y="646225"/>
                  </a:cubicBezTo>
                  <a:cubicBezTo>
                    <a:pt x="250714" y="654757"/>
                    <a:pt x="244981" y="668533"/>
                    <a:pt x="240378" y="681980"/>
                  </a:cubicBezTo>
                  <a:cubicBezTo>
                    <a:pt x="233350" y="699744"/>
                    <a:pt x="230782" y="719318"/>
                    <a:pt x="233576" y="738275"/>
                  </a:cubicBezTo>
                  <a:cubicBezTo>
                    <a:pt x="237974" y="753696"/>
                    <a:pt x="242721" y="770494"/>
                    <a:pt x="254413" y="782008"/>
                  </a:cubicBezTo>
                  <a:cubicBezTo>
                    <a:pt x="267790" y="793666"/>
                    <a:pt x="285934" y="799197"/>
                    <a:pt x="303503" y="799649"/>
                  </a:cubicBezTo>
                  <a:cubicBezTo>
                    <a:pt x="336073" y="800040"/>
                    <a:pt x="370348" y="783159"/>
                    <a:pt x="387075" y="754724"/>
                  </a:cubicBezTo>
                  <a:cubicBezTo>
                    <a:pt x="402096" y="727645"/>
                    <a:pt x="400781" y="690862"/>
                    <a:pt x="379143" y="667916"/>
                  </a:cubicBezTo>
                  <a:close/>
                  <a:moveTo>
                    <a:pt x="642289" y="174787"/>
                  </a:moveTo>
                  <a:cubicBezTo>
                    <a:pt x="643131" y="166234"/>
                    <a:pt x="640727" y="157804"/>
                    <a:pt x="638878" y="149518"/>
                  </a:cubicBezTo>
                  <a:cubicBezTo>
                    <a:pt x="635590" y="135331"/>
                    <a:pt x="631768" y="121185"/>
                    <a:pt x="626446" y="107615"/>
                  </a:cubicBezTo>
                  <a:cubicBezTo>
                    <a:pt x="621822" y="95422"/>
                    <a:pt x="617096" y="83415"/>
                    <a:pt x="613069" y="70955"/>
                  </a:cubicBezTo>
                  <a:cubicBezTo>
                    <a:pt x="610110" y="62176"/>
                    <a:pt x="609082" y="46385"/>
                    <a:pt x="595993" y="49778"/>
                  </a:cubicBezTo>
                  <a:cubicBezTo>
                    <a:pt x="539854" y="68262"/>
                    <a:pt x="481783" y="79776"/>
                    <a:pt x="423466" y="89049"/>
                  </a:cubicBezTo>
                  <a:cubicBezTo>
                    <a:pt x="364492" y="99637"/>
                    <a:pt x="305106" y="107738"/>
                    <a:pt x="246008" y="117505"/>
                  </a:cubicBezTo>
                  <a:cubicBezTo>
                    <a:pt x="201212" y="125318"/>
                    <a:pt x="155820" y="130746"/>
                    <a:pt x="111600" y="141581"/>
                  </a:cubicBezTo>
                  <a:cubicBezTo>
                    <a:pt x="104428" y="143802"/>
                    <a:pt x="97257" y="146002"/>
                    <a:pt x="89941" y="147626"/>
                  </a:cubicBezTo>
                  <a:cubicBezTo>
                    <a:pt x="84003" y="148223"/>
                    <a:pt x="79112" y="151636"/>
                    <a:pt x="81537" y="158009"/>
                  </a:cubicBezTo>
                  <a:cubicBezTo>
                    <a:pt x="80838" y="159654"/>
                    <a:pt x="81619" y="161587"/>
                    <a:pt x="82030" y="163252"/>
                  </a:cubicBezTo>
                  <a:cubicBezTo>
                    <a:pt x="84311" y="170942"/>
                    <a:pt x="86941" y="178550"/>
                    <a:pt x="89859" y="186013"/>
                  </a:cubicBezTo>
                  <a:cubicBezTo>
                    <a:pt x="95222" y="199275"/>
                    <a:pt x="98736" y="213133"/>
                    <a:pt x="102558" y="226888"/>
                  </a:cubicBezTo>
                  <a:cubicBezTo>
                    <a:pt x="106319" y="240170"/>
                    <a:pt x="110613" y="253329"/>
                    <a:pt x="115792" y="266159"/>
                  </a:cubicBezTo>
                  <a:cubicBezTo>
                    <a:pt x="117662" y="271340"/>
                    <a:pt x="119305" y="278310"/>
                    <a:pt x="125881" y="278886"/>
                  </a:cubicBezTo>
                  <a:cubicBezTo>
                    <a:pt x="134614" y="279606"/>
                    <a:pt x="142402" y="274548"/>
                    <a:pt x="150642" y="272389"/>
                  </a:cubicBezTo>
                  <a:cubicBezTo>
                    <a:pt x="163197" y="268914"/>
                    <a:pt x="176390" y="268667"/>
                    <a:pt x="189130" y="265933"/>
                  </a:cubicBezTo>
                  <a:cubicBezTo>
                    <a:pt x="225850" y="259086"/>
                    <a:pt x="261523" y="248641"/>
                    <a:pt x="298510" y="242617"/>
                  </a:cubicBezTo>
                  <a:cubicBezTo>
                    <a:pt x="349265" y="233940"/>
                    <a:pt x="400842" y="230897"/>
                    <a:pt x="451454" y="221254"/>
                  </a:cubicBezTo>
                  <a:cubicBezTo>
                    <a:pt x="507736" y="210624"/>
                    <a:pt x="564800" y="203284"/>
                    <a:pt x="620096" y="187925"/>
                  </a:cubicBezTo>
                  <a:cubicBezTo>
                    <a:pt x="627966" y="184882"/>
                    <a:pt x="641405" y="185787"/>
                    <a:pt x="642289" y="174787"/>
                  </a:cubicBezTo>
                  <a:close/>
                  <a:moveTo>
                    <a:pt x="682030" y="299159"/>
                  </a:moveTo>
                  <a:cubicBezTo>
                    <a:pt x="683838" y="298213"/>
                    <a:pt x="685215" y="296507"/>
                    <a:pt x="685400" y="294266"/>
                  </a:cubicBezTo>
                  <a:cubicBezTo>
                    <a:pt x="685318" y="285013"/>
                    <a:pt x="681722" y="274671"/>
                    <a:pt x="676769" y="266879"/>
                  </a:cubicBezTo>
                  <a:cubicBezTo>
                    <a:pt x="673482" y="262314"/>
                    <a:pt x="667810" y="261862"/>
                    <a:pt x="662837" y="263486"/>
                  </a:cubicBezTo>
                  <a:cubicBezTo>
                    <a:pt x="655769" y="264658"/>
                    <a:pt x="648864" y="266632"/>
                    <a:pt x="641898" y="268297"/>
                  </a:cubicBezTo>
                  <a:cubicBezTo>
                    <a:pt x="615226" y="275329"/>
                    <a:pt x="587321" y="278866"/>
                    <a:pt x="560218" y="284540"/>
                  </a:cubicBezTo>
                  <a:cubicBezTo>
                    <a:pt x="542628" y="287933"/>
                    <a:pt x="525593" y="293567"/>
                    <a:pt x="508086" y="297247"/>
                  </a:cubicBezTo>
                  <a:cubicBezTo>
                    <a:pt x="465776" y="304813"/>
                    <a:pt x="421412" y="310632"/>
                    <a:pt x="379780" y="322578"/>
                  </a:cubicBezTo>
                  <a:cubicBezTo>
                    <a:pt x="366937" y="326258"/>
                    <a:pt x="353683" y="328150"/>
                    <a:pt x="340470" y="329897"/>
                  </a:cubicBezTo>
                  <a:cubicBezTo>
                    <a:pt x="339833" y="330041"/>
                    <a:pt x="339381" y="330535"/>
                    <a:pt x="339176" y="331110"/>
                  </a:cubicBezTo>
                  <a:cubicBezTo>
                    <a:pt x="337655" y="330843"/>
                    <a:pt x="336094" y="331378"/>
                    <a:pt x="334922" y="332324"/>
                  </a:cubicBezTo>
                  <a:cubicBezTo>
                    <a:pt x="334511" y="332036"/>
                    <a:pt x="333915" y="331974"/>
                    <a:pt x="333422" y="332344"/>
                  </a:cubicBezTo>
                  <a:cubicBezTo>
                    <a:pt x="331819" y="333496"/>
                    <a:pt x="331943" y="335942"/>
                    <a:pt x="331984" y="337711"/>
                  </a:cubicBezTo>
                  <a:cubicBezTo>
                    <a:pt x="332128" y="345626"/>
                    <a:pt x="335025" y="353090"/>
                    <a:pt x="336813" y="360697"/>
                  </a:cubicBezTo>
                  <a:cubicBezTo>
                    <a:pt x="337265" y="365159"/>
                    <a:pt x="341251" y="367976"/>
                    <a:pt x="345443" y="368572"/>
                  </a:cubicBezTo>
                  <a:cubicBezTo>
                    <a:pt x="359622" y="369929"/>
                    <a:pt x="373615" y="365241"/>
                    <a:pt x="387280" y="362116"/>
                  </a:cubicBezTo>
                  <a:cubicBezTo>
                    <a:pt x="403493" y="358025"/>
                    <a:pt x="419624" y="353583"/>
                    <a:pt x="435980" y="350109"/>
                  </a:cubicBezTo>
                  <a:cubicBezTo>
                    <a:pt x="464913" y="344064"/>
                    <a:pt x="494421" y="341946"/>
                    <a:pt x="523600" y="337567"/>
                  </a:cubicBezTo>
                  <a:cubicBezTo>
                    <a:pt x="552491" y="332221"/>
                    <a:pt x="581527" y="327410"/>
                    <a:pt x="610048" y="320337"/>
                  </a:cubicBezTo>
                  <a:cubicBezTo>
                    <a:pt x="622090" y="317582"/>
                    <a:pt x="632405" y="313038"/>
                    <a:pt x="644549" y="309892"/>
                  </a:cubicBezTo>
                  <a:cubicBezTo>
                    <a:pt x="655872" y="307034"/>
                    <a:pt x="667420" y="305081"/>
                    <a:pt x="678496" y="301482"/>
                  </a:cubicBezTo>
                  <a:cubicBezTo>
                    <a:pt x="680078" y="301030"/>
                    <a:pt x="681249" y="300208"/>
                    <a:pt x="682030" y="299159"/>
                  </a:cubicBezTo>
                  <a:close/>
                  <a:moveTo>
                    <a:pt x="716449" y="447073"/>
                  </a:moveTo>
                  <a:cubicBezTo>
                    <a:pt x="719408" y="443372"/>
                    <a:pt x="718483" y="438376"/>
                    <a:pt x="717990" y="434038"/>
                  </a:cubicBezTo>
                  <a:cubicBezTo>
                    <a:pt x="716983" y="426081"/>
                    <a:pt x="715750" y="417877"/>
                    <a:pt x="712791" y="410434"/>
                  </a:cubicBezTo>
                  <a:cubicBezTo>
                    <a:pt x="707572" y="402456"/>
                    <a:pt x="696578" y="406198"/>
                    <a:pt x="688832" y="407535"/>
                  </a:cubicBezTo>
                  <a:cubicBezTo>
                    <a:pt x="672701" y="410763"/>
                    <a:pt x="656344" y="413004"/>
                    <a:pt x="640522" y="417630"/>
                  </a:cubicBezTo>
                  <a:cubicBezTo>
                    <a:pt x="602178" y="428096"/>
                    <a:pt x="562848" y="433585"/>
                    <a:pt x="524052" y="442180"/>
                  </a:cubicBezTo>
                  <a:cubicBezTo>
                    <a:pt x="502024" y="447299"/>
                    <a:pt x="480304" y="451802"/>
                    <a:pt x="457988" y="456161"/>
                  </a:cubicBezTo>
                  <a:cubicBezTo>
                    <a:pt x="444611" y="459759"/>
                    <a:pt x="431090" y="462740"/>
                    <a:pt x="417363" y="464776"/>
                  </a:cubicBezTo>
                  <a:cubicBezTo>
                    <a:pt x="401048" y="467798"/>
                    <a:pt x="364368" y="474666"/>
                    <a:pt x="373472" y="498290"/>
                  </a:cubicBezTo>
                  <a:cubicBezTo>
                    <a:pt x="374889" y="502299"/>
                    <a:pt x="378321" y="504849"/>
                    <a:pt x="380828" y="508118"/>
                  </a:cubicBezTo>
                  <a:cubicBezTo>
                    <a:pt x="382595" y="510606"/>
                    <a:pt x="383212" y="513423"/>
                    <a:pt x="384321" y="516178"/>
                  </a:cubicBezTo>
                  <a:cubicBezTo>
                    <a:pt x="391390" y="525574"/>
                    <a:pt x="406863" y="518522"/>
                    <a:pt x="416706" y="517802"/>
                  </a:cubicBezTo>
                  <a:cubicBezTo>
                    <a:pt x="432919" y="515068"/>
                    <a:pt x="448885" y="511346"/>
                    <a:pt x="464605" y="506597"/>
                  </a:cubicBezTo>
                  <a:cubicBezTo>
                    <a:pt x="489243" y="500284"/>
                    <a:pt x="514168" y="495165"/>
                    <a:pt x="538724" y="488503"/>
                  </a:cubicBezTo>
                  <a:cubicBezTo>
                    <a:pt x="559334" y="486262"/>
                    <a:pt x="578670" y="478881"/>
                    <a:pt x="598705" y="474090"/>
                  </a:cubicBezTo>
                  <a:cubicBezTo>
                    <a:pt x="631624" y="468991"/>
                    <a:pt x="663783" y="459903"/>
                    <a:pt x="696291" y="452563"/>
                  </a:cubicBezTo>
                  <a:cubicBezTo>
                    <a:pt x="702846" y="450610"/>
                    <a:pt x="711456" y="452522"/>
                    <a:pt x="716449" y="447073"/>
                  </a:cubicBezTo>
                  <a:close/>
                  <a:moveTo>
                    <a:pt x="759765" y="601114"/>
                  </a:moveTo>
                  <a:cubicBezTo>
                    <a:pt x="765971" y="593198"/>
                    <a:pt x="761060" y="582528"/>
                    <a:pt x="759211" y="573830"/>
                  </a:cubicBezTo>
                  <a:cubicBezTo>
                    <a:pt x="758060" y="568464"/>
                    <a:pt x="756437" y="562008"/>
                    <a:pt x="750190" y="560898"/>
                  </a:cubicBezTo>
                  <a:cubicBezTo>
                    <a:pt x="740984" y="559561"/>
                    <a:pt x="731675" y="563180"/>
                    <a:pt x="722675" y="564845"/>
                  </a:cubicBezTo>
                  <a:cubicBezTo>
                    <a:pt x="707223" y="568855"/>
                    <a:pt x="691667" y="572720"/>
                    <a:pt x="676564" y="577901"/>
                  </a:cubicBezTo>
                  <a:cubicBezTo>
                    <a:pt x="648967" y="586516"/>
                    <a:pt x="620692" y="592314"/>
                    <a:pt x="592643" y="599655"/>
                  </a:cubicBezTo>
                  <a:cubicBezTo>
                    <a:pt x="580787" y="601628"/>
                    <a:pt x="569156" y="604569"/>
                    <a:pt x="557505" y="607447"/>
                  </a:cubicBezTo>
                  <a:cubicBezTo>
                    <a:pt x="548114" y="608845"/>
                    <a:pt x="538559" y="609606"/>
                    <a:pt x="529354" y="612053"/>
                  </a:cubicBezTo>
                  <a:cubicBezTo>
                    <a:pt x="521093" y="614397"/>
                    <a:pt x="512586" y="615486"/>
                    <a:pt x="504181" y="617131"/>
                  </a:cubicBezTo>
                  <a:cubicBezTo>
                    <a:pt x="491914" y="620565"/>
                    <a:pt x="480140" y="623813"/>
                    <a:pt x="467399" y="626240"/>
                  </a:cubicBezTo>
                  <a:cubicBezTo>
                    <a:pt x="451680" y="629488"/>
                    <a:pt x="429097" y="626404"/>
                    <a:pt x="420610" y="643141"/>
                  </a:cubicBezTo>
                  <a:cubicBezTo>
                    <a:pt x="417137" y="651797"/>
                    <a:pt x="416439" y="669006"/>
                    <a:pt x="426980" y="672748"/>
                  </a:cubicBezTo>
                  <a:cubicBezTo>
                    <a:pt x="429857" y="677827"/>
                    <a:pt x="436371" y="678772"/>
                    <a:pt x="441714" y="678957"/>
                  </a:cubicBezTo>
                  <a:cubicBezTo>
                    <a:pt x="455317" y="679122"/>
                    <a:pt x="468139" y="673920"/>
                    <a:pt x="481023" y="670137"/>
                  </a:cubicBezTo>
                  <a:cubicBezTo>
                    <a:pt x="500627" y="664030"/>
                    <a:pt x="520846" y="660371"/>
                    <a:pt x="540491" y="654305"/>
                  </a:cubicBezTo>
                  <a:cubicBezTo>
                    <a:pt x="583725" y="645053"/>
                    <a:pt x="627103" y="635574"/>
                    <a:pt x="669947" y="624430"/>
                  </a:cubicBezTo>
                  <a:cubicBezTo>
                    <a:pt x="687147" y="620092"/>
                    <a:pt x="704038" y="616638"/>
                    <a:pt x="721442" y="612896"/>
                  </a:cubicBezTo>
                  <a:cubicBezTo>
                    <a:pt x="733833" y="609873"/>
                    <a:pt x="749779" y="609627"/>
                    <a:pt x="759765" y="601114"/>
                  </a:cubicBezTo>
                  <a:close/>
                  <a:moveTo>
                    <a:pt x="933504" y="844595"/>
                  </a:moveTo>
                  <a:cubicBezTo>
                    <a:pt x="932395" y="844801"/>
                    <a:pt x="931305" y="845130"/>
                    <a:pt x="930299" y="845520"/>
                  </a:cubicBezTo>
                  <a:cubicBezTo>
                    <a:pt x="924976" y="846877"/>
                    <a:pt x="919675" y="848337"/>
                    <a:pt x="914353" y="849797"/>
                  </a:cubicBezTo>
                  <a:cubicBezTo>
                    <a:pt x="895386" y="854937"/>
                    <a:pt x="876071" y="858658"/>
                    <a:pt x="856981" y="863326"/>
                  </a:cubicBezTo>
                  <a:cubicBezTo>
                    <a:pt x="823199" y="872064"/>
                    <a:pt x="788862" y="878253"/>
                    <a:pt x="754875" y="886025"/>
                  </a:cubicBezTo>
                  <a:cubicBezTo>
                    <a:pt x="696044" y="900582"/>
                    <a:pt x="637234" y="915365"/>
                    <a:pt x="577931" y="927722"/>
                  </a:cubicBezTo>
                  <a:cubicBezTo>
                    <a:pt x="513428" y="942485"/>
                    <a:pt x="448022" y="954287"/>
                    <a:pt x="382821" y="966109"/>
                  </a:cubicBezTo>
                  <a:cubicBezTo>
                    <a:pt x="353375" y="970139"/>
                    <a:pt x="324360" y="976266"/>
                    <a:pt x="295942" y="985025"/>
                  </a:cubicBezTo>
                  <a:cubicBezTo>
                    <a:pt x="277571" y="990186"/>
                    <a:pt x="258790" y="994031"/>
                    <a:pt x="241426" y="1002111"/>
                  </a:cubicBezTo>
                  <a:cubicBezTo>
                    <a:pt x="230412" y="975711"/>
                    <a:pt x="225686" y="947440"/>
                    <a:pt x="217466" y="920156"/>
                  </a:cubicBezTo>
                  <a:cubicBezTo>
                    <a:pt x="201068" y="872393"/>
                    <a:pt x="186746" y="823993"/>
                    <a:pt x="172424" y="775552"/>
                  </a:cubicBezTo>
                  <a:cubicBezTo>
                    <a:pt x="161225" y="736301"/>
                    <a:pt x="154341" y="696002"/>
                    <a:pt x="143902" y="656546"/>
                  </a:cubicBezTo>
                  <a:cubicBezTo>
                    <a:pt x="132785" y="616227"/>
                    <a:pt x="121422" y="575948"/>
                    <a:pt x="112319" y="535094"/>
                  </a:cubicBezTo>
                  <a:cubicBezTo>
                    <a:pt x="92613" y="456202"/>
                    <a:pt x="72557" y="377352"/>
                    <a:pt x="50735" y="299015"/>
                  </a:cubicBezTo>
                  <a:cubicBezTo>
                    <a:pt x="34316" y="239081"/>
                    <a:pt x="13357" y="180750"/>
                    <a:pt x="0" y="119972"/>
                  </a:cubicBezTo>
                  <a:cubicBezTo>
                    <a:pt x="740" y="120239"/>
                    <a:pt x="1480" y="119108"/>
                    <a:pt x="740" y="118471"/>
                  </a:cubicBezTo>
                  <a:cubicBezTo>
                    <a:pt x="658" y="118389"/>
                    <a:pt x="534" y="118307"/>
                    <a:pt x="432" y="118204"/>
                  </a:cubicBezTo>
                  <a:cubicBezTo>
                    <a:pt x="801" y="118265"/>
                    <a:pt x="1192" y="118286"/>
                    <a:pt x="1603" y="118327"/>
                  </a:cubicBezTo>
                  <a:cubicBezTo>
                    <a:pt x="60618" y="106813"/>
                    <a:pt x="119490" y="93079"/>
                    <a:pt x="178383" y="80310"/>
                  </a:cubicBezTo>
                  <a:cubicBezTo>
                    <a:pt x="212124" y="73381"/>
                    <a:pt x="246440" y="69886"/>
                    <a:pt x="280530" y="65178"/>
                  </a:cubicBezTo>
                  <a:cubicBezTo>
                    <a:pt x="351423" y="55062"/>
                    <a:pt x="421699" y="41245"/>
                    <a:pt x="492202" y="28785"/>
                  </a:cubicBezTo>
                  <a:cubicBezTo>
                    <a:pt x="534943" y="20972"/>
                    <a:pt x="578013" y="15277"/>
                    <a:pt x="620651" y="6950"/>
                  </a:cubicBezTo>
                  <a:cubicBezTo>
                    <a:pt x="630925" y="5387"/>
                    <a:pt x="641282" y="4359"/>
                    <a:pt x="651597" y="2940"/>
                  </a:cubicBezTo>
                  <a:cubicBezTo>
                    <a:pt x="655419" y="2303"/>
                    <a:pt x="660926" y="2138"/>
                    <a:pt x="664214" y="0"/>
                  </a:cubicBezTo>
                  <a:cubicBezTo>
                    <a:pt x="664296" y="411"/>
                    <a:pt x="664379" y="843"/>
                    <a:pt x="664440" y="1254"/>
                  </a:cubicBezTo>
                  <a:cubicBezTo>
                    <a:pt x="666660" y="12604"/>
                    <a:pt x="668735" y="23480"/>
                    <a:pt x="671899" y="35077"/>
                  </a:cubicBezTo>
                  <a:cubicBezTo>
                    <a:pt x="684126" y="75972"/>
                    <a:pt x="698140" y="116333"/>
                    <a:pt x="707675" y="158009"/>
                  </a:cubicBezTo>
                  <a:cubicBezTo>
                    <a:pt x="716120" y="193374"/>
                    <a:pt x="729086" y="227402"/>
                    <a:pt x="738847" y="262376"/>
                  </a:cubicBezTo>
                  <a:cubicBezTo>
                    <a:pt x="759498" y="334215"/>
                    <a:pt x="782636" y="405294"/>
                    <a:pt x="806082" y="476249"/>
                  </a:cubicBezTo>
                  <a:cubicBezTo>
                    <a:pt x="814774" y="503101"/>
                    <a:pt x="825418" y="529316"/>
                    <a:pt x="833556" y="556374"/>
                  </a:cubicBezTo>
                  <a:cubicBezTo>
                    <a:pt x="842782" y="587051"/>
                    <a:pt x="852275" y="617666"/>
                    <a:pt x="864522" y="647294"/>
                  </a:cubicBezTo>
                  <a:cubicBezTo>
                    <a:pt x="871386" y="665511"/>
                    <a:pt x="876893" y="684200"/>
                    <a:pt x="883263" y="702602"/>
                  </a:cubicBezTo>
                  <a:cubicBezTo>
                    <a:pt x="890742" y="722957"/>
                    <a:pt x="899928" y="742655"/>
                    <a:pt x="906914" y="763215"/>
                  </a:cubicBezTo>
                  <a:cubicBezTo>
                    <a:pt x="911250" y="775696"/>
                    <a:pt x="914620" y="788485"/>
                    <a:pt x="918668" y="801068"/>
                  </a:cubicBezTo>
                  <a:cubicBezTo>
                    <a:pt x="923291" y="815666"/>
                    <a:pt x="929230" y="829873"/>
                    <a:pt x="933504" y="844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12800989" y="4470324"/>
              <a:ext cx="113346" cy="132702"/>
            </a:xfrm>
            <a:custGeom>
              <a:rect b="b" l="l" r="r" t="t"/>
              <a:pathLst>
                <a:path extrusionOk="0" h="132702" w="113346">
                  <a:moveTo>
                    <a:pt x="99024" y="0"/>
                  </a:moveTo>
                  <a:cubicBezTo>
                    <a:pt x="103873" y="555"/>
                    <a:pt x="108538" y="1809"/>
                    <a:pt x="113346" y="2693"/>
                  </a:cubicBezTo>
                  <a:cubicBezTo>
                    <a:pt x="111148" y="28518"/>
                    <a:pt x="96332" y="50333"/>
                    <a:pt x="85873" y="73422"/>
                  </a:cubicBezTo>
                  <a:cubicBezTo>
                    <a:pt x="78557" y="85677"/>
                    <a:pt x="61194" y="131527"/>
                    <a:pt x="47406" y="132535"/>
                  </a:cubicBezTo>
                  <a:cubicBezTo>
                    <a:pt x="37727" y="133686"/>
                    <a:pt x="29117" y="128731"/>
                    <a:pt x="21227" y="123776"/>
                  </a:cubicBezTo>
                  <a:cubicBezTo>
                    <a:pt x="14158" y="119622"/>
                    <a:pt x="6884" y="115880"/>
                    <a:pt x="0" y="111419"/>
                  </a:cubicBezTo>
                  <a:cubicBezTo>
                    <a:pt x="82" y="106464"/>
                    <a:pt x="4747" y="102907"/>
                    <a:pt x="6165" y="98363"/>
                  </a:cubicBezTo>
                  <a:cubicBezTo>
                    <a:pt x="12720" y="104778"/>
                    <a:pt x="20117" y="113701"/>
                    <a:pt x="30330" y="111933"/>
                  </a:cubicBezTo>
                  <a:cubicBezTo>
                    <a:pt x="38631" y="110123"/>
                    <a:pt x="46193" y="105086"/>
                    <a:pt x="51146" y="98178"/>
                  </a:cubicBezTo>
                  <a:cubicBezTo>
                    <a:pt x="58810" y="87465"/>
                    <a:pt x="62530" y="74636"/>
                    <a:pt x="68489" y="63019"/>
                  </a:cubicBezTo>
                  <a:cubicBezTo>
                    <a:pt x="78968" y="42191"/>
                    <a:pt x="89900" y="21445"/>
                    <a:pt x="99024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12622894" y="3911729"/>
              <a:ext cx="542360" cy="202050"/>
            </a:xfrm>
            <a:custGeom>
              <a:rect b="b" l="l" r="r" t="t"/>
              <a:pathLst>
                <a:path extrusionOk="0" h="202050" w="542360">
                  <a:moveTo>
                    <a:pt x="510161" y="0"/>
                  </a:moveTo>
                  <a:cubicBezTo>
                    <a:pt x="520168" y="36228"/>
                    <a:pt x="538724" y="70194"/>
                    <a:pt x="542361" y="108067"/>
                  </a:cubicBezTo>
                  <a:cubicBezTo>
                    <a:pt x="489612" y="122912"/>
                    <a:pt x="435734" y="132267"/>
                    <a:pt x="381609" y="140759"/>
                  </a:cubicBezTo>
                  <a:cubicBezTo>
                    <a:pt x="327525" y="152417"/>
                    <a:pt x="272208" y="156056"/>
                    <a:pt x="217610" y="164548"/>
                  </a:cubicBezTo>
                  <a:cubicBezTo>
                    <a:pt x="182349" y="169935"/>
                    <a:pt x="147889" y="179166"/>
                    <a:pt x="113100" y="186733"/>
                  </a:cubicBezTo>
                  <a:cubicBezTo>
                    <a:pt x="89530" y="191832"/>
                    <a:pt x="65201" y="192634"/>
                    <a:pt x="42721" y="202051"/>
                  </a:cubicBezTo>
                  <a:cubicBezTo>
                    <a:pt x="40481" y="196581"/>
                    <a:pt x="37830" y="191297"/>
                    <a:pt x="35570" y="185828"/>
                  </a:cubicBezTo>
                  <a:cubicBezTo>
                    <a:pt x="28789" y="169709"/>
                    <a:pt x="24001" y="152869"/>
                    <a:pt x="18186" y="136380"/>
                  </a:cubicBezTo>
                  <a:cubicBezTo>
                    <a:pt x="13336" y="123138"/>
                    <a:pt x="6329" y="110781"/>
                    <a:pt x="0" y="98198"/>
                  </a:cubicBezTo>
                  <a:cubicBezTo>
                    <a:pt x="10233" y="97211"/>
                    <a:pt x="20076" y="93325"/>
                    <a:pt x="29960" y="90632"/>
                  </a:cubicBezTo>
                  <a:cubicBezTo>
                    <a:pt x="41775" y="87280"/>
                    <a:pt x="53118" y="85636"/>
                    <a:pt x="65797" y="83230"/>
                  </a:cubicBezTo>
                  <a:cubicBezTo>
                    <a:pt x="144930" y="68796"/>
                    <a:pt x="224699" y="58064"/>
                    <a:pt x="303997" y="44658"/>
                  </a:cubicBezTo>
                  <a:cubicBezTo>
                    <a:pt x="373410" y="33226"/>
                    <a:pt x="443275" y="22370"/>
                    <a:pt x="510161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4" name="Google Shape;1614;p35"/>
          <p:cNvGrpSpPr/>
          <p:nvPr/>
        </p:nvGrpSpPr>
        <p:grpSpPr>
          <a:xfrm>
            <a:off x="11971202" y="796612"/>
            <a:ext cx="1482792" cy="378797"/>
            <a:chOff x="11971202" y="796612"/>
            <a:chExt cx="1482792" cy="378797"/>
          </a:xfrm>
        </p:grpSpPr>
        <p:sp>
          <p:nvSpPr>
            <p:cNvPr id="1615" name="Google Shape;1615;p35"/>
            <p:cNvSpPr/>
            <p:nvPr/>
          </p:nvSpPr>
          <p:spPr>
            <a:xfrm>
              <a:off x="11971202" y="822872"/>
              <a:ext cx="214952" cy="352537"/>
            </a:xfrm>
            <a:custGeom>
              <a:rect b="b" l="l" r="r" t="t"/>
              <a:pathLst>
                <a:path extrusionOk="0" h="352537" w="214952">
                  <a:moveTo>
                    <a:pt x="210073" y="121285"/>
                  </a:moveTo>
                  <a:cubicBezTo>
                    <a:pt x="208857" y="103584"/>
                    <a:pt x="206484" y="86359"/>
                    <a:pt x="205387" y="68599"/>
                  </a:cubicBezTo>
                  <a:cubicBezTo>
                    <a:pt x="204082" y="43593"/>
                    <a:pt x="210132" y="14845"/>
                    <a:pt x="179912" y="5609"/>
                  </a:cubicBezTo>
                  <a:cubicBezTo>
                    <a:pt x="170303" y="1570"/>
                    <a:pt x="160546" y="1303"/>
                    <a:pt x="150167" y="768"/>
                  </a:cubicBezTo>
                  <a:cubicBezTo>
                    <a:pt x="142782" y="323"/>
                    <a:pt x="127302" y="-2915"/>
                    <a:pt x="127480" y="8371"/>
                  </a:cubicBezTo>
                  <a:cubicBezTo>
                    <a:pt x="104170" y="35812"/>
                    <a:pt x="90913" y="69520"/>
                    <a:pt x="76530" y="102099"/>
                  </a:cubicBezTo>
                  <a:cubicBezTo>
                    <a:pt x="58973" y="139787"/>
                    <a:pt x="44234" y="178662"/>
                    <a:pt x="29880" y="217686"/>
                  </a:cubicBezTo>
                  <a:cubicBezTo>
                    <a:pt x="17721" y="248424"/>
                    <a:pt x="9002" y="280439"/>
                    <a:pt x="1647" y="312602"/>
                  </a:cubicBezTo>
                  <a:cubicBezTo>
                    <a:pt x="876" y="321393"/>
                    <a:pt x="-1111" y="330778"/>
                    <a:pt x="817" y="339480"/>
                  </a:cubicBezTo>
                  <a:cubicBezTo>
                    <a:pt x="5532" y="349429"/>
                    <a:pt x="18374" y="351864"/>
                    <a:pt x="28397" y="352488"/>
                  </a:cubicBezTo>
                  <a:cubicBezTo>
                    <a:pt x="36820" y="353289"/>
                    <a:pt x="40379" y="344350"/>
                    <a:pt x="42722" y="337757"/>
                  </a:cubicBezTo>
                  <a:cubicBezTo>
                    <a:pt x="45628" y="329560"/>
                    <a:pt x="47644" y="321007"/>
                    <a:pt x="50551" y="312810"/>
                  </a:cubicBezTo>
                  <a:cubicBezTo>
                    <a:pt x="57253" y="294546"/>
                    <a:pt x="65290" y="276875"/>
                    <a:pt x="72437" y="258818"/>
                  </a:cubicBezTo>
                  <a:cubicBezTo>
                    <a:pt x="75522" y="251572"/>
                    <a:pt x="78458" y="244236"/>
                    <a:pt x="81571" y="236990"/>
                  </a:cubicBezTo>
                  <a:cubicBezTo>
                    <a:pt x="82372" y="236248"/>
                    <a:pt x="83588" y="236069"/>
                    <a:pt x="84596" y="235802"/>
                  </a:cubicBezTo>
                  <a:cubicBezTo>
                    <a:pt x="109686" y="232654"/>
                    <a:pt x="134656" y="237287"/>
                    <a:pt x="159775" y="238683"/>
                  </a:cubicBezTo>
                  <a:cubicBezTo>
                    <a:pt x="162919" y="246880"/>
                    <a:pt x="162444" y="255938"/>
                    <a:pt x="163334" y="264550"/>
                  </a:cubicBezTo>
                  <a:cubicBezTo>
                    <a:pt x="164016" y="274707"/>
                    <a:pt x="164995" y="285606"/>
                    <a:pt x="165440" y="296595"/>
                  </a:cubicBezTo>
                  <a:cubicBezTo>
                    <a:pt x="165766" y="304614"/>
                    <a:pt x="165855" y="312632"/>
                    <a:pt x="166685" y="320621"/>
                  </a:cubicBezTo>
                  <a:cubicBezTo>
                    <a:pt x="167308" y="325581"/>
                    <a:pt x="167219" y="331075"/>
                    <a:pt x="170600" y="335084"/>
                  </a:cubicBezTo>
                  <a:cubicBezTo>
                    <a:pt x="174248" y="339420"/>
                    <a:pt x="179764" y="341558"/>
                    <a:pt x="185191" y="342628"/>
                  </a:cubicBezTo>
                  <a:cubicBezTo>
                    <a:pt x="205417" y="347706"/>
                    <a:pt x="210755" y="334520"/>
                    <a:pt x="212949" y="317295"/>
                  </a:cubicBezTo>
                  <a:cubicBezTo>
                    <a:pt x="216301" y="284745"/>
                    <a:pt x="214521" y="251869"/>
                    <a:pt x="214136" y="219201"/>
                  </a:cubicBezTo>
                  <a:cubicBezTo>
                    <a:pt x="212979" y="186562"/>
                    <a:pt x="213276" y="153834"/>
                    <a:pt x="210073" y="121285"/>
                  </a:cubicBezTo>
                  <a:close/>
                  <a:moveTo>
                    <a:pt x="143168" y="60135"/>
                  </a:moveTo>
                  <a:cubicBezTo>
                    <a:pt x="165084" y="60700"/>
                    <a:pt x="165203" y="88379"/>
                    <a:pt x="165232" y="104743"/>
                  </a:cubicBezTo>
                  <a:cubicBezTo>
                    <a:pt x="165232" y="116444"/>
                    <a:pt x="165262" y="128175"/>
                    <a:pt x="164609" y="139846"/>
                  </a:cubicBezTo>
                  <a:cubicBezTo>
                    <a:pt x="163067" y="153953"/>
                    <a:pt x="164076" y="169723"/>
                    <a:pt x="156632" y="182285"/>
                  </a:cubicBezTo>
                  <a:cubicBezTo>
                    <a:pt x="150701" y="184335"/>
                    <a:pt x="143375" y="182523"/>
                    <a:pt x="136999" y="183087"/>
                  </a:cubicBezTo>
                  <a:cubicBezTo>
                    <a:pt x="125967" y="182582"/>
                    <a:pt x="114016" y="184216"/>
                    <a:pt x="103754" y="179702"/>
                  </a:cubicBezTo>
                  <a:cubicBezTo>
                    <a:pt x="105178" y="165892"/>
                    <a:pt x="108499" y="152230"/>
                    <a:pt x="112800" y="139015"/>
                  </a:cubicBezTo>
                  <a:cubicBezTo>
                    <a:pt x="115795" y="136312"/>
                    <a:pt x="116121" y="131649"/>
                    <a:pt x="117723" y="128086"/>
                  </a:cubicBezTo>
                  <a:cubicBezTo>
                    <a:pt x="121519" y="116800"/>
                    <a:pt x="125433" y="105455"/>
                    <a:pt x="129467" y="94259"/>
                  </a:cubicBezTo>
                  <a:cubicBezTo>
                    <a:pt x="135042" y="83389"/>
                    <a:pt x="135724" y="69876"/>
                    <a:pt x="143168" y="60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12208065" y="796612"/>
              <a:ext cx="298071" cy="302111"/>
            </a:xfrm>
            <a:custGeom>
              <a:rect b="b" l="l" r="r" t="t"/>
              <a:pathLst>
                <a:path extrusionOk="0" h="302111" w="298071">
                  <a:moveTo>
                    <a:pt x="291097" y="8169"/>
                  </a:moveTo>
                  <a:cubicBezTo>
                    <a:pt x="282081" y="-829"/>
                    <a:pt x="266126" y="-3057"/>
                    <a:pt x="255776" y="4843"/>
                  </a:cubicBezTo>
                  <a:cubicBezTo>
                    <a:pt x="242757" y="16633"/>
                    <a:pt x="236677" y="34156"/>
                    <a:pt x="229589" y="49807"/>
                  </a:cubicBezTo>
                  <a:cubicBezTo>
                    <a:pt x="210402" y="89751"/>
                    <a:pt x="195277" y="131418"/>
                    <a:pt x="181961" y="173679"/>
                  </a:cubicBezTo>
                  <a:cubicBezTo>
                    <a:pt x="179796" y="160968"/>
                    <a:pt x="179233" y="147990"/>
                    <a:pt x="176030" y="135457"/>
                  </a:cubicBezTo>
                  <a:cubicBezTo>
                    <a:pt x="173924" y="124112"/>
                    <a:pt x="171077" y="112114"/>
                    <a:pt x="162091" y="104096"/>
                  </a:cubicBezTo>
                  <a:cubicBezTo>
                    <a:pt x="155863" y="98393"/>
                    <a:pt x="147411" y="96196"/>
                    <a:pt x="139256" y="95097"/>
                  </a:cubicBezTo>
                  <a:cubicBezTo>
                    <a:pt x="128105" y="93137"/>
                    <a:pt x="116213" y="95097"/>
                    <a:pt x="108235" y="103680"/>
                  </a:cubicBezTo>
                  <a:cubicBezTo>
                    <a:pt x="97559" y="114193"/>
                    <a:pt x="93615" y="129220"/>
                    <a:pt x="88039" y="142704"/>
                  </a:cubicBezTo>
                  <a:cubicBezTo>
                    <a:pt x="81070" y="160701"/>
                    <a:pt x="72410" y="177926"/>
                    <a:pt x="63751" y="195151"/>
                  </a:cubicBezTo>
                  <a:cubicBezTo>
                    <a:pt x="63840" y="173085"/>
                    <a:pt x="60014" y="152445"/>
                    <a:pt x="59955" y="130676"/>
                  </a:cubicBezTo>
                  <a:cubicBezTo>
                    <a:pt x="59895" y="105877"/>
                    <a:pt x="56781" y="80812"/>
                    <a:pt x="53875" y="56043"/>
                  </a:cubicBezTo>
                  <a:cubicBezTo>
                    <a:pt x="52956" y="47223"/>
                    <a:pt x="52511" y="38254"/>
                    <a:pt x="50020" y="29671"/>
                  </a:cubicBezTo>
                  <a:cubicBezTo>
                    <a:pt x="47499" y="19455"/>
                    <a:pt x="37416" y="13456"/>
                    <a:pt x="27481" y="12268"/>
                  </a:cubicBezTo>
                  <a:cubicBezTo>
                    <a:pt x="20423" y="10545"/>
                    <a:pt x="13780" y="14139"/>
                    <a:pt x="10072" y="20138"/>
                  </a:cubicBezTo>
                  <a:cubicBezTo>
                    <a:pt x="2955" y="30473"/>
                    <a:pt x="4883" y="43362"/>
                    <a:pt x="4972" y="55212"/>
                  </a:cubicBezTo>
                  <a:cubicBezTo>
                    <a:pt x="4734" y="62013"/>
                    <a:pt x="3874" y="68843"/>
                    <a:pt x="3370" y="75644"/>
                  </a:cubicBezTo>
                  <a:cubicBezTo>
                    <a:pt x="-871" y="115411"/>
                    <a:pt x="-1523" y="155622"/>
                    <a:pt x="3815" y="195359"/>
                  </a:cubicBezTo>
                  <a:cubicBezTo>
                    <a:pt x="6395" y="223513"/>
                    <a:pt x="10280" y="296126"/>
                    <a:pt x="44948" y="301650"/>
                  </a:cubicBezTo>
                  <a:cubicBezTo>
                    <a:pt x="61764" y="304798"/>
                    <a:pt x="74872" y="291226"/>
                    <a:pt x="84510" y="279317"/>
                  </a:cubicBezTo>
                  <a:cubicBezTo>
                    <a:pt x="94415" y="267200"/>
                    <a:pt x="100940" y="252915"/>
                    <a:pt x="106426" y="238363"/>
                  </a:cubicBezTo>
                  <a:cubicBezTo>
                    <a:pt x="113959" y="221316"/>
                    <a:pt x="119475" y="203526"/>
                    <a:pt x="125584" y="185945"/>
                  </a:cubicBezTo>
                  <a:cubicBezTo>
                    <a:pt x="127868" y="204209"/>
                    <a:pt x="129291" y="222771"/>
                    <a:pt x="135015" y="240352"/>
                  </a:cubicBezTo>
                  <a:cubicBezTo>
                    <a:pt x="138692" y="254400"/>
                    <a:pt x="147322" y="265685"/>
                    <a:pt x="162121" y="268625"/>
                  </a:cubicBezTo>
                  <a:cubicBezTo>
                    <a:pt x="201534" y="281099"/>
                    <a:pt x="219803" y="235719"/>
                    <a:pt x="235521" y="208248"/>
                  </a:cubicBezTo>
                  <a:cubicBezTo>
                    <a:pt x="249074" y="180807"/>
                    <a:pt x="260877" y="152504"/>
                    <a:pt x="271257" y="123726"/>
                  </a:cubicBezTo>
                  <a:cubicBezTo>
                    <a:pt x="282378" y="93612"/>
                    <a:pt x="294507" y="63349"/>
                    <a:pt x="297977" y="31186"/>
                  </a:cubicBezTo>
                  <a:cubicBezTo>
                    <a:pt x="298511" y="23197"/>
                    <a:pt x="296850" y="14109"/>
                    <a:pt x="291097" y="8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12493785" y="799799"/>
              <a:ext cx="185666" cy="304042"/>
            </a:xfrm>
            <a:custGeom>
              <a:rect b="b" l="l" r="r" t="t"/>
              <a:pathLst>
                <a:path extrusionOk="0" h="304042" w="185666">
                  <a:moveTo>
                    <a:pt x="185569" y="32038"/>
                  </a:moveTo>
                  <a:cubicBezTo>
                    <a:pt x="187111" y="16684"/>
                    <a:pt x="169911" y="11457"/>
                    <a:pt x="157751" y="9497"/>
                  </a:cubicBezTo>
                  <a:cubicBezTo>
                    <a:pt x="143487" y="7329"/>
                    <a:pt x="129222" y="5131"/>
                    <a:pt x="114809" y="4329"/>
                  </a:cubicBezTo>
                  <a:cubicBezTo>
                    <a:pt x="102591" y="3646"/>
                    <a:pt x="90224" y="2250"/>
                    <a:pt x="78035" y="676"/>
                  </a:cubicBezTo>
                  <a:cubicBezTo>
                    <a:pt x="71036" y="409"/>
                    <a:pt x="63385" y="-1195"/>
                    <a:pt x="56771" y="1745"/>
                  </a:cubicBezTo>
                  <a:cubicBezTo>
                    <a:pt x="52353" y="4804"/>
                    <a:pt x="48705" y="9437"/>
                    <a:pt x="48319" y="14931"/>
                  </a:cubicBezTo>
                  <a:cubicBezTo>
                    <a:pt x="40460" y="30167"/>
                    <a:pt x="35270" y="46620"/>
                    <a:pt x="30970" y="63162"/>
                  </a:cubicBezTo>
                  <a:cubicBezTo>
                    <a:pt x="25247" y="84812"/>
                    <a:pt x="21154" y="106819"/>
                    <a:pt x="15905" y="128588"/>
                  </a:cubicBezTo>
                  <a:cubicBezTo>
                    <a:pt x="10478" y="149971"/>
                    <a:pt x="6237" y="171829"/>
                    <a:pt x="4991" y="193954"/>
                  </a:cubicBezTo>
                  <a:cubicBezTo>
                    <a:pt x="1225" y="220534"/>
                    <a:pt x="-2275" y="246669"/>
                    <a:pt x="1877" y="273576"/>
                  </a:cubicBezTo>
                  <a:cubicBezTo>
                    <a:pt x="3479" y="309630"/>
                    <a:pt x="68426" y="301106"/>
                    <a:pt x="93901" y="303453"/>
                  </a:cubicBezTo>
                  <a:cubicBezTo>
                    <a:pt x="105230" y="303898"/>
                    <a:pt x="116529" y="304165"/>
                    <a:pt x="127798" y="303987"/>
                  </a:cubicBezTo>
                  <a:cubicBezTo>
                    <a:pt x="135746" y="303571"/>
                    <a:pt x="145177" y="305175"/>
                    <a:pt x="151850" y="299918"/>
                  </a:cubicBezTo>
                  <a:cubicBezTo>
                    <a:pt x="158048" y="294038"/>
                    <a:pt x="164335" y="271675"/>
                    <a:pt x="160154" y="264013"/>
                  </a:cubicBezTo>
                  <a:cubicBezTo>
                    <a:pt x="151197" y="252668"/>
                    <a:pt x="134264" y="254777"/>
                    <a:pt x="121422" y="251955"/>
                  </a:cubicBezTo>
                  <a:cubicBezTo>
                    <a:pt x="100277" y="249223"/>
                    <a:pt x="79221" y="245837"/>
                    <a:pt x="58106" y="242778"/>
                  </a:cubicBezTo>
                  <a:cubicBezTo>
                    <a:pt x="54043" y="238502"/>
                    <a:pt x="54191" y="232087"/>
                    <a:pt x="53598" y="226533"/>
                  </a:cubicBezTo>
                  <a:cubicBezTo>
                    <a:pt x="53331" y="217564"/>
                    <a:pt x="53183" y="208477"/>
                    <a:pt x="54933" y="199627"/>
                  </a:cubicBezTo>
                  <a:cubicBezTo>
                    <a:pt x="58047" y="185668"/>
                    <a:pt x="60034" y="184480"/>
                    <a:pt x="74150" y="185460"/>
                  </a:cubicBezTo>
                  <a:cubicBezTo>
                    <a:pt x="87822" y="187123"/>
                    <a:pt x="101523" y="188401"/>
                    <a:pt x="115313" y="187717"/>
                  </a:cubicBezTo>
                  <a:cubicBezTo>
                    <a:pt x="128807" y="189559"/>
                    <a:pt x="133522" y="176135"/>
                    <a:pt x="136013" y="165414"/>
                  </a:cubicBezTo>
                  <a:cubicBezTo>
                    <a:pt x="137585" y="158227"/>
                    <a:pt x="140106" y="150802"/>
                    <a:pt x="139275" y="143407"/>
                  </a:cubicBezTo>
                  <a:cubicBezTo>
                    <a:pt x="135094" y="131468"/>
                    <a:pt x="118249" y="133221"/>
                    <a:pt x="107929" y="132300"/>
                  </a:cubicBezTo>
                  <a:cubicBezTo>
                    <a:pt x="94939" y="131944"/>
                    <a:pt x="81742" y="131439"/>
                    <a:pt x="68990" y="128914"/>
                  </a:cubicBezTo>
                  <a:cubicBezTo>
                    <a:pt x="66825" y="117213"/>
                    <a:pt x="68486" y="105215"/>
                    <a:pt x="69968" y="93514"/>
                  </a:cubicBezTo>
                  <a:cubicBezTo>
                    <a:pt x="71748" y="83594"/>
                    <a:pt x="71362" y="71596"/>
                    <a:pt x="77738" y="63459"/>
                  </a:cubicBezTo>
                  <a:cubicBezTo>
                    <a:pt x="86072" y="58677"/>
                    <a:pt x="96125" y="60608"/>
                    <a:pt x="105171" y="61766"/>
                  </a:cubicBezTo>
                  <a:cubicBezTo>
                    <a:pt x="116025" y="63132"/>
                    <a:pt x="126820" y="65092"/>
                    <a:pt x="137644" y="66696"/>
                  </a:cubicBezTo>
                  <a:cubicBezTo>
                    <a:pt x="144821" y="67617"/>
                    <a:pt x="152057" y="67973"/>
                    <a:pt x="159234" y="68834"/>
                  </a:cubicBezTo>
                  <a:cubicBezTo>
                    <a:pt x="163357" y="69309"/>
                    <a:pt x="167864" y="70141"/>
                    <a:pt x="171571" y="67795"/>
                  </a:cubicBezTo>
                  <a:cubicBezTo>
                    <a:pt x="182485" y="60044"/>
                    <a:pt x="184531" y="44511"/>
                    <a:pt x="185569" y="320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12667177" y="859520"/>
              <a:ext cx="153794" cy="293087"/>
            </a:xfrm>
            <a:custGeom>
              <a:rect b="b" l="l" r="r" t="t"/>
              <a:pathLst>
                <a:path extrusionOk="0" h="293087" w="153794">
                  <a:moveTo>
                    <a:pt x="93732" y="58472"/>
                  </a:moveTo>
                  <a:cubicBezTo>
                    <a:pt x="104587" y="58353"/>
                    <a:pt x="115322" y="60105"/>
                    <a:pt x="126087" y="61352"/>
                  </a:cubicBezTo>
                  <a:cubicBezTo>
                    <a:pt x="132078" y="62451"/>
                    <a:pt x="138187" y="60254"/>
                    <a:pt x="142280" y="55710"/>
                  </a:cubicBezTo>
                  <a:cubicBezTo>
                    <a:pt x="172381" y="20695"/>
                    <a:pt x="137861" y="-331"/>
                    <a:pt x="102985" y="25"/>
                  </a:cubicBezTo>
                  <a:cubicBezTo>
                    <a:pt x="95630" y="-64"/>
                    <a:pt x="88157" y="25"/>
                    <a:pt x="80891" y="1302"/>
                  </a:cubicBezTo>
                  <a:cubicBezTo>
                    <a:pt x="79230" y="1599"/>
                    <a:pt x="77866" y="2549"/>
                    <a:pt x="77065" y="3886"/>
                  </a:cubicBezTo>
                  <a:cubicBezTo>
                    <a:pt x="45155" y="10895"/>
                    <a:pt x="20600" y="40950"/>
                    <a:pt x="10220" y="70826"/>
                  </a:cubicBezTo>
                  <a:cubicBezTo>
                    <a:pt x="-486" y="115077"/>
                    <a:pt x="14401" y="145577"/>
                    <a:pt x="52569" y="169010"/>
                  </a:cubicBezTo>
                  <a:cubicBezTo>
                    <a:pt x="65885" y="177889"/>
                    <a:pt x="76235" y="192501"/>
                    <a:pt x="78281" y="208598"/>
                  </a:cubicBezTo>
                  <a:cubicBezTo>
                    <a:pt x="78103" y="214834"/>
                    <a:pt x="75968" y="221724"/>
                    <a:pt x="71964" y="226536"/>
                  </a:cubicBezTo>
                  <a:cubicBezTo>
                    <a:pt x="63394" y="232713"/>
                    <a:pt x="52006" y="235267"/>
                    <a:pt x="41685" y="232921"/>
                  </a:cubicBezTo>
                  <a:cubicBezTo>
                    <a:pt x="29141" y="230070"/>
                    <a:pt x="23476" y="223982"/>
                    <a:pt x="13037" y="235891"/>
                  </a:cubicBezTo>
                  <a:cubicBezTo>
                    <a:pt x="-13357" y="265441"/>
                    <a:pt x="3043" y="286438"/>
                    <a:pt x="37919" y="291932"/>
                  </a:cubicBezTo>
                  <a:cubicBezTo>
                    <a:pt x="51442" y="293892"/>
                    <a:pt x="65529" y="293535"/>
                    <a:pt x="78637" y="289496"/>
                  </a:cubicBezTo>
                  <a:cubicBezTo>
                    <a:pt x="98121" y="282369"/>
                    <a:pt x="115352" y="267817"/>
                    <a:pt x="125435" y="249641"/>
                  </a:cubicBezTo>
                  <a:cubicBezTo>
                    <a:pt x="137001" y="226625"/>
                    <a:pt x="142636" y="198441"/>
                    <a:pt x="135400" y="173316"/>
                  </a:cubicBezTo>
                  <a:cubicBezTo>
                    <a:pt x="130803" y="157724"/>
                    <a:pt x="118703" y="146201"/>
                    <a:pt x="107078" y="135510"/>
                  </a:cubicBezTo>
                  <a:cubicBezTo>
                    <a:pt x="98299" y="126214"/>
                    <a:pt x="90144" y="115938"/>
                    <a:pt x="84005" y="104683"/>
                  </a:cubicBezTo>
                  <a:cubicBezTo>
                    <a:pt x="75523" y="89715"/>
                    <a:pt x="68198" y="59303"/>
                    <a:pt x="93732" y="584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12820723" y="828511"/>
              <a:ext cx="194785" cy="238540"/>
            </a:xfrm>
            <a:custGeom>
              <a:rect b="b" l="l" r="r" t="t"/>
              <a:pathLst>
                <a:path extrusionOk="0" h="238540" w="194785">
                  <a:moveTo>
                    <a:pt x="188411" y="64921"/>
                  </a:moveTo>
                  <a:cubicBezTo>
                    <a:pt x="183755" y="48557"/>
                    <a:pt x="177586" y="32282"/>
                    <a:pt x="164893" y="20403"/>
                  </a:cubicBezTo>
                  <a:cubicBezTo>
                    <a:pt x="158932" y="15384"/>
                    <a:pt x="139359" y="-2257"/>
                    <a:pt x="131975" y="3118"/>
                  </a:cubicBezTo>
                  <a:cubicBezTo>
                    <a:pt x="111956" y="-3445"/>
                    <a:pt x="90782" y="1010"/>
                    <a:pt x="72454" y="10365"/>
                  </a:cubicBezTo>
                  <a:cubicBezTo>
                    <a:pt x="61274" y="15116"/>
                    <a:pt x="50390" y="20818"/>
                    <a:pt x="41760" y="29520"/>
                  </a:cubicBezTo>
                  <a:cubicBezTo>
                    <a:pt x="20288" y="48141"/>
                    <a:pt x="10532" y="76206"/>
                    <a:pt x="5075" y="103380"/>
                  </a:cubicBezTo>
                  <a:cubicBezTo>
                    <a:pt x="359" y="126456"/>
                    <a:pt x="-3437" y="151017"/>
                    <a:pt x="4986" y="173706"/>
                  </a:cubicBezTo>
                  <a:cubicBezTo>
                    <a:pt x="11065" y="190664"/>
                    <a:pt x="21831" y="206375"/>
                    <a:pt x="36422" y="217066"/>
                  </a:cubicBezTo>
                  <a:cubicBezTo>
                    <a:pt x="55135" y="229391"/>
                    <a:pt x="77140" y="238004"/>
                    <a:pt x="99708" y="238479"/>
                  </a:cubicBezTo>
                  <a:cubicBezTo>
                    <a:pt x="116168" y="239221"/>
                    <a:pt x="132212" y="233222"/>
                    <a:pt x="145172" y="223244"/>
                  </a:cubicBezTo>
                  <a:cubicBezTo>
                    <a:pt x="162580" y="210176"/>
                    <a:pt x="179158" y="193901"/>
                    <a:pt x="185326" y="172400"/>
                  </a:cubicBezTo>
                  <a:cubicBezTo>
                    <a:pt x="195261" y="137860"/>
                    <a:pt x="199028" y="99698"/>
                    <a:pt x="188411" y="64921"/>
                  </a:cubicBezTo>
                  <a:close/>
                  <a:moveTo>
                    <a:pt x="130788" y="60288"/>
                  </a:moveTo>
                  <a:cubicBezTo>
                    <a:pt x="138410" y="70712"/>
                    <a:pt x="144312" y="82502"/>
                    <a:pt x="144697" y="95659"/>
                  </a:cubicBezTo>
                  <a:cubicBezTo>
                    <a:pt x="145023" y="127347"/>
                    <a:pt x="136897" y="181873"/>
                    <a:pt x="96268" y="182200"/>
                  </a:cubicBezTo>
                  <a:cubicBezTo>
                    <a:pt x="54957" y="182319"/>
                    <a:pt x="50360" y="149948"/>
                    <a:pt x="52525" y="116121"/>
                  </a:cubicBezTo>
                  <a:cubicBezTo>
                    <a:pt x="54393" y="97619"/>
                    <a:pt x="62578" y="79503"/>
                    <a:pt x="75538" y="66049"/>
                  </a:cubicBezTo>
                  <a:cubicBezTo>
                    <a:pt x="80283" y="60911"/>
                    <a:pt x="85147" y="55625"/>
                    <a:pt x="91464" y="52418"/>
                  </a:cubicBezTo>
                  <a:cubicBezTo>
                    <a:pt x="98196" y="49240"/>
                    <a:pt x="105729" y="48082"/>
                    <a:pt x="113113" y="47577"/>
                  </a:cubicBezTo>
                  <a:cubicBezTo>
                    <a:pt x="114715" y="50784"/>
                    <a:pt x="118481" y="50547"/>
                    <a:pt x="121476" y="51527"/>
                  </a:cubicBezTo>
                  <a:cubicBezTo>
                    <a:pt x="125361" y="53517"/>
                    <a:pt x="128505" y="56575"/>
                    <a:pt x="130788" y="602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13007902" y="826238"/>
              <a:ext cx="258411" cy="305897"/>
            </a:xfrm>
            <a:custGeom>
              <a:rect b="b" l="l" r="r" t="t"/>
              <a:pathLst>
                <a:path extrusionOk="0" h="305897" w="258411">
                  <a:moveTo>
                    <a:pt x="247469" y="37465"/>
                  </a:moveTo>
                  <a:cubicBezTo>
                    <a:pt x="246313" y="31317"/>
                    <a:pt x="246520" y="23388"/>
                    <a:pt x="240263" y="19972"/>
                  </a:cubicBezTo>
                  <a:cubicBezTo>
                    <a:pt x="232730" y="16438"/>
                    <a:pt x="223270" y="14211"/>
                    <a:pt x="215381" y="17715"/>
                  </a:cubicBezTo>
                  <a:cubicBezTo>
                    <a:pt x="208590" y="20952"/>
                    <a:pt x="204082" y="27159"/>
                    <a:pt x="199989" y="33218"/>
                  </a:cubicBezTo>
                  <a:cubicBezTo>
                    <a:pt x="193079" y="43286"/>
                    <a:pt x="186940" y="53858"/>
                    <a:pt x="181098" y="64550"/>
                  </a:cubicBezTo>
                  <a:cubicBezTo>
                    <a:pt x="170956" y="82042"/>
                    <a:pt x="158708" y="98228"/>
                    <a:pt x="149218" y="116106"/>
                  </a:cubicBezTo>
                  <a:cubicBezTo>
                    <a:pt x="145036" y="124244"/>
                    <a:pt x="141507" y="132619"/>
                    <a:pt x="137177" y="140667"/>
                  </a:cubicBezTo>
                  <a:cubicBezTo>
                    <a:pt x="131364" y="125194"/>
                    <a:pt x="132729" y="108593"/>
                    <a:pt x="129793" y="92555"/>
                  </a:cubicBezTo>
                  <a:cubicBezTo>
                    <a:pt x="126560" y="69242"/>
                    <a:pt x="120955" y="46345"/>
                    <a:pt x="114460" y="23744"/>
                  </a:cubicBezTo>
                  <a:cubicBezTo>
                    <a:pt x="111228" y="11241"/>
                    <a:pt x="100759" y="876"/>
                    <a:pt x="87562" y="104"/>
                  </a:cubicBezTo>
                  <a:cubicBezTo>
                    <a:pt x="80059" y="-134"/>
                    <a:pt x="70658" y="-520"/>
                    <a:pt x="65586" y="6014"/>
                  </a:cubicBezTo>
                  <a:cubicBezTo>
                    <a:pt x="64697" y="5955"/>
                    <a:pt x="63955" y="6816"/>
                    <a:pt x="63392" y="7469"/>
                  </a:cubicBezTo>
                  <a:cubicBezTo>
                    <a:pt x="60456" y="12162"/>
                    <a:pt x="58499" y="17418"/>
                    <a:pt x="56719" y="22615"/>
                  </a:cubicBezTo>
                  <a:cubicBezTo>
                    <a:pt x="50966" y="40048"/>
                    <a:pt x="48178" y="58254"/>
                    <a:pt x="43166" y="75895"/>
                  </a:cubicBezTo>
                  <a:cubicBezTo>
                    <a:pt x="38747" y="91635"/>
                    <a:pt x="34507" y="107405"/>
                    <a:pt x="30888" y="123353"/>
                  </a:cubicBezTo>
                  <a:cubicBezTo>
                    <a:pt x="23474" y="155397"/>
                    <a:pt x="13688" y="186908"/>
                    <a:pt x="7074" y="219130"/>
                  </a:cubicBezTo>
                  <a:cubicBezTo>
                    <a:pt x="4524" y="235227"/>
                    <a:pt x="728" y="251235"/>
                    <a:pt x="253" y="267569"/>
                  </a:cubicBezTo>
                  <a:cubicBezTo>
                    <a:pt x="-429" y="277221"/>
                    <a:pt x="-369" y="287615"/>
                    <a:pt x="8883" y="293258"/>
                  </a:cubicBezTo>
                  <a:cubicBezTo>
                    <a:pt x="35129" y="310275"/>
                    <a:pt x="47199" y="294684"/>
                    <a:pt x="52894" y="268965"/>
                  </a:cubicBezTo>
                  <a:cubicBezTo>
                    <a:pt x="56304" y="252720"/>
                    <a:pt x="60515" y="236712"/>
                    <a:pt x="64163" y="220526"/>
                  </a:cubicBezTo>
                  <a:cubicBezTo>
                    <a:pt x="69501" y="186373"/>
                    <a:pt x="78902" y="152606"/>
                    <a:pt x="88778" y="119284"/>
                  </a:cubicBezTo>
                  <a:cubicBezTo>
                    <a:pt x="94353" y="149577"/>
                    <a:pt x="98120" y="181087"/>
                    <a:pt x="112592" y="208795"/>
                  </a:cubicBezTo>
                  <a:cubicBezTo>
                    <a:pt x="115617" y="215893"/>
                    <a:pt x="122319" y="220289"/>
                    <a:pt x="129674" y="221922"/>
                  </a:cubicBezTo>
                  <a:cubicBezTo>
                    <a:pt x="138096" y="223823"/>
                    <a:pt x="147794" y="225991"/>
                    <a:pt x="155831" y="221774"/>
                  </a:cubicBezTo>
                  <a:cubicBezTo>
                    <a:pt x="166003" y="215537"/>
                    <a:pt x="170214" y="203479"/>
                    <a:pt x="176027" y="193619"/>
                  </a:cubicBezTo>
                  <a:cubicBezTo>
                    <a:pt x="187978" y="173098"/>
                    <a:pt x="196193" y="150854"/>
                    <a:pt x="205357" y="129025"/>
                  </a:cubicBezTo>
                  <a:cubicBezTo>
                    <a:pt x="200731" y="176038"/>
                    <a:pt x="192842" y="222902"/>
                    <a:pt x="193732" y="270271"/>
                  </a:cubicBezTo>
                  <a:cubicBezTo>
                    <a:pt x="193346" y="291951"/>
                    <a:pt x="189224" y="302524"/>
                    <a:pt x="215796" y="305761"/>
                  </a:cubicBezTo>
                  <a:cubicBezTo>
                    <a:pt x="229972" y="306919"/>
                    <a:pt x="238988" y="300712"/>
                    <a:pt x="242576" y="286873"/>
                  </a:cubicBezTo>
                  <a:cubicBezTo>
                    <a:pt x="247321" y="271044"/>
                    <a:pt x="248122" y="254264"/>
                    <a:pt x="249189" y="237900"/>
                  </a:cubicBezTo>
                  <a:cubicBezTo>
                    <a:pt x="250761" y="211973"/>
                    <a:pt x="255714" y="186403"/>
                    <a:pt x="258027" y="160565"/>
                  </a:cubicBezTo>
                  <a:cubicBezTo>
                    <a:pt x="259213" y="140608"/>
                    <a:pt x="257286" y="120591"/>
                    <a:pt x="257197" y="100604"/>
                  </a:cubicBezTo>
                  <a:cubicBezTo>
                    <a:pt x="255150" y="79429"/>
                    <a:pt x="250465" y="58551"/>
                    <a:pt x="247469" y="374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13285695" y="823093"/>
              <a:ext cx="168299" cy="306580"/>
            </a:xfrm>
            <a:custGeom>
              <a:rect b="b" l="l" r="r" t="t"/>
              <a:pathLst>
                <a:path extrusionOk="0" h="306580" w="168299">
                  <a:moveTo>
                    <a:pt x="145272" y="66983"/>
                  </a:moveTo>
                  <a:cubicBezTo>
                    <a:pt x="159121" y="69269"/>
                    <a:pt x="164726" y="53203"/>
                    <a:pt x="166921" y="42303"/>
                  </a:cubicBezTo>
                  <a:cubicBezTo>
                    <a:pt x="171458" y="15515"/>
                    <a:pt x="165379" y="10526"/>
                    <a:pt x="139874" y="5329"/>
                  </a:cubicBezTo>
                  <a:cubicBezTo>
                    <a:pt x="115942" y="1260"/>
                    <a:pt x="91505" y="428"/>
                    <a:pt x="67246" y="191"/>
                  </a:cubicBezTo>
                  <a:cubicBezTo>
                    <a:pt x="54582" y="814"/>
                    <a:pt x="27091" y="-3432"/>
                    <a:pt x="20240" y="9516"/>
                  </a:cubicBezTo>
                  <a:cubicBezTo>
                    <a:pt x="16800" y="17030"/>
                    <a:pt x="16652" y="25583"/>
                    <a:pt x="16919" y="33720"/>
                  </a:cubicBezTo>
                  <a:cubicBezTo>
                    <a:pt x="15940" y="40254"/>
                    <a:pt x="15080" y="46788"/>
                    <a:pt x="14309" y="53321"/>
                  </a:cubicBezTo>
                  <a:cubicBezTo>
                    <a:pt x="13746" y="54688"/>
                    <a:pt x="12174" y="56559"/>
                    <a:pt x="13390" y="57598"/>
                  </a:cubicBezTo>
                  <a:cubicBezTo>
                    <a:pt x="13508" y="57657"/>
                    <a:pt x="13657" y="57598"/>
                    <a:pt x="13775" y="57598"/>
                  </a:cubicBezTo>
                  <a:cubicBezTo>
                    <a:pt x="12708" y="66626"/>
                    <a:pt x="11788" y="75684"/>
                    <a:pt x="10988" y="84772"/>
                  </a:cubicBezTo>
                  <a:cubicBezTo>
                    <a:pt x="7785" y="111917"/>
                    <a:pt x="2951" y="138883"/>
                    <a:pt x="2120" y="166235"/>
                  </a:cubicBezTo>
                  <a:cubicBezTo>
                    <a:pt x="-1201" y="199438"/>
                    <a:pt x="-1083" y="233235"/>
                    <a:pt x="5827" y="265992"/>
                  </a:cubicBezTo>
                  <a:cubicBezTo>
                    <a:pt x="13597" y="286871"/>
                    <a:pt x="36581" y="294355"/>
                    <a:pt x="56866" y="296730"/>
                  </a:cubicBezTo>
                  <a:cubicBezTo>
                    <a:pt x="83231" y="301660"/>
                    <a:pt x="109595" y="306976"/>
                    <a:pt x="136612" y="306442"/>
                  </a:cubicBezTo>
                  <a:cubicBezTo>
                    <a:pt x="155266" y="308580"/>
                    <a:pt x="162028" y="285564"/>
                    <a:pt x="162769" y="270685"/>
                  </a:cubicBezTo>
                  <a:cubicBezTo>
                    <a:pt x="163570" y="259667"/>
                    <a:pt x="151381" y="255509"/>
                    <a:pt x="143137" y="251856"/>
                  </a:cubicBezTo>
                  <a:cubicBezTo>
                    <a:pt x="123623" y="244075"/>
                    <a:pt x="103011" y="239442"/>
                    <a:pt x="82608" y="234690"/>
                  </a:cubicBezTo>
                  <a:cubicBezTo>
                    <a:pt x="75164" y="233205"/>
                    <a:pt x="67631" y="231988"/>
                    <a:pt x="60454" y="229463"/>
                  </a:cubicBezTo>
                  <a:cubicBezTo>
                    <a:pt x="57014" y="228751"/>
                    <a:pt x="57163" y="224415"/>
                    <a:pt x="56214" y="221682"/>
                  </a:cubicBezTo>
                  <a:cubicBezTo>
                    <a:pt x="53129" y="200685"/>
                    <a:pt x="52596" y="179243"/>
                    <a:pt x="53782" y="158068"/>
                  </a:cubicBezTo>
                  <a:cubicBezTo>
                    <a:pt x="71398" y="153970"/>
                    <a:pt x="90141" y="155989"/>
                    <a:pt x="108142" y="155841"/>
                  </a:cubicBezTo>
                  <a:cubicBezTo>
                    <a:pt x="117335" y="155841"/>
                    <a:pt x="126707" y="157741"/>
                    <a:pt x="135811" y="156672"/>
                  </a:cubicBezTo>
                  <a:cubicBezTo>
                    <a:pt x="145420" y="153019"/>
                    <a:pt x="148178" y="141021"/>
                    <a:pt x="149691" y="131844"/>
                  </a:cubicBezTo>
                  <a:cubicBezTo>
                    <a:pt x="154792" y="112986"/>
                    <a:pt x="135307" y="108382"/>
                    <a:pt x="121042" y="105828"/>
                  </a:cubicBezTo>
                  <a:cubicBezTo>
                    <a:pt x="101707" y="101492"/>
                    <a:pt x="81599" y="102918"/>
                    <a:pt x="62204" y="99354"/>
                  </a:cubicBezTo>
                  <a:cubicBezTo>
                    <a:pt x="56599" y="89583"/>
                    <a:pt x="57904" y="77466"/>
                    <a:pt x="57607" y="66597"/>
                  </a:cubicBezTo>
                  <a:cubicBezTo>
                    <a:pt x="74897" y="55400"/>
                    <a:pt x="123356" y="67280"/>
                    <a:pt x="145272" y="669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2" name="Google Shape;1622;p35"/>
          <p:cNvGrpSpPr/>
          <p:nvPr/>
        </p:nvGrpSpPr>
        <p:grpSpPr>
          <a:xfrm>
            <a:off x="11971202" y="796612"/>
            <a:ext cx="1482792" cy="378797"/>
            <a:chOff x="11971202" y="796612"/>
            <a:chExt cx="1482792" cy="378797"/>
          </a:xfrm>
        </p:grpSpPr>
        <p:sp>
          <p:nvSpPr>
            <p:cNvPr id="1623" name="Google Shape;1623;p35"/>
            <p:cNvSpPr/>
            <p:nvPr/>
          </p:nvSpPr>
          <p:spPr>
            <a:xfrm>
              <a:off x="11971202" y="822872"/>
              <a:ext cx="214952" cy="352537"/>
            </a:xfrm>
            <a:custGeom>
              <a:rect b="b" l="l" r="r" t="t"/>
              <a:pathLst>
                <a:path extrusionOk="0" h="352537" w="214952">
                  <a:moveTo>
                    <a:pt x="28397" y="352488"/>
                  </a:moveTo>
                  <a:cubicBezTo>
                    <a:pt x="18374" y="351864"/>
                    <a:pt x="5532" y="349429"/>
                    <a:pt x="817" y="339480"/>
                  </a:cubicBezTo>
                  <a:cubicBezTo>
                    <a:pt x="-1111" y="330778"/>
                    <a:pt x="876" y="321393"/>
                    <a:pt x="1647" y="312602"/>
                  </a:cubicBezTo>
                  <a:cubicBezTo>
                    <a:pt x="9002" y="280439"/>
                    <a:pt x="17721" y="248424"/>
                    <a:pt x="29880" y="217686"/>
                  </a:cubicBezTo>
                  <a:cubicBezTo>
                    <a:pt x="44234" y="178662"/>
                    <a:pt x="58973" y="139787"/>
                    <a:pt x="76530" y="102099"/>
                  </a:cubicBezTo>
                  <a:cubicBezTo>
                    <a:pt x="90913" y="69520"/>
                    <a:pt x="104170" y="35812"/>
                    <a:pt x="127480" y="8371"/>
                  </a:cubicBezTo>
                  <a:cubicBezTo>
                    <a:pt x="127302" y="-2915"/>
                    <a:pt x="142782" y="323"/>
                    <a:pt x="150167" y="768"/>
                  </a:cubicBezTo>
                  <a:cubicBezTo>
                    <a:pt x="160546" y="1303"/>
                    <a:pt x="170303" y="1570"/>
                    <a:pt x="179912" y="5609"/>
                  </a:cubicBezTo>
                  <a:cubicBezTo>
                    <a:pt x="210132" y="14845"/>
                    <a:pt x="204082" y="43593"/>
                    <a:pt x="205387" y="68599"/>
                  </a:cubicBezTo>
                  <a:cubicBezTo>
                    <a:pt x="206484" y="86359"/>
                    <a:pt x="208857" y="103584"/>
                    <a:pt x="210073" y="121285"/>
                  </a:cubicBezTo>
                  <a:cubicBezTo>
                    <a:pt x="213276" y="153834"/>
                    <a:pt x="212979" y="186562"/>
                    <a:pt x="214136" y="219201"/>
                  </a:cubicBezTo>
                  <a:cubicBezTo>
                    <a:pt x="214521" y="251869"/>
                    <a:pt x="216301" y="284745"/>
                    <a:pt x="212949" y="317295"/>
                  </a:cubicBezTo>
                  <a:cubicBezTo>
                    <a:pt x="210755" y="334520"/>
                    <a:pt x="205417" y="347706"/>
                    <a:pt x="185191" y="342628"/>
                  </a:cubicBezTo>
                  <a:cubicBezTo>
                    <a:pt x="179764" y="341558"/>
                    <a:pt x="174248" y="339420"/>
                    <a:pt x="170600" y="335084"/>
                  </a:cubicBezTo>
                  <a:cubicBezTo>
                    <a:pt x="167219" y="331075"/>
                    <a:pt x="167308" y="325581"/>
                    <a:pt x="166685" y="320621"/>
                  </a:cubicBezTo>
                  <a:cubicBezTo>
                    <a:pt x="165855" y="312632"/>
                    <a:pt x="165766" y="304614"/>
                    <a:pt x="165440" y="296595"/>
                  </a:cubicBezTo>
                  <a:cubicBezTo>
                    <a:pt x="164995" y="285606"/>
                    <a:pt x="164016" y="274707"/>
                    <a:pt x="163334" y="264550"/>
                  </a:cubicBezTo>
                  <a:cubicBezTo>
                    <a:pt x="162444" y="255938"/>
                    <a:pt x="162919" y="246880"/>
                    <a:pt x="159775" y="238683"/>
                  </a:cubicBezTo>
                  <a:cubicBezTo>
                    <a:pt x="134656" y="237287"/>
                    <a:pt x="109686" y="232654"/>
                    <a:pt x="84596" y="235802"/>
                  </a:cubicBezTo>
                  <a:cubicBezTo>
                    <a:pt x="83588" y="236069"/>
                    <a:pt x="82372" y="236248"/>
                    <a:pt x="81571" y="236990"/>
                  </a:cubicBezTo>
                  <a:cubicBezTo>
                    <a:pt x="78458" y="244236"/>
                    <a:pt x="75522" y="251572"/>
                    <a:pt x="72437" y="258818"/>
                  </a:cubicBezTo>
                  <a:cubicBezTo>
                    <a:pt x="65290" y="276875"/>
                    <a:pt x="57253" y="294546"/>
                    <a:pt x="50551" y="312810"/>
                  </a:cubicBezTo>
                  <a:cubicBezTo>
                    <a:pt x="47644" y="321007"/>
                    <a:pt x="45628" y="329560"/>
                    <a:pt x="42722" y="337757"/>
                  </a:cubicBezTo>
                  <a:cubicBezTo>
                    <a:pt x="40379" y="344350"/>
                    <a:pt x="36820" y="353289"/>
                    <a:pt x="28397" y="352488"/>
                  </a:cubicBezTo>
                  <a:close/>
                  <a:moveTo>
                    <a:pt x="28279" y="340192"/>
                  </a:moveTo>
                  <a:cubicBezTo>
                    <a:pt x="32905" y="331372"/>
                    <a:pt x="34507" y="321334"/>
                    <a:pt x="37858" y="312008"/>
                  </a:cubicBezTo>
                  <a:cubicBezTo>
                    <a:pt x="47437" y="285280"/>
                    <a:pt x="59270" y="259412"/>
                    <a:pt x="69857" y="233070"/>
                  </a:cubicBezTo>
                  <a:cubicBezTo>
                    <a:pt x="72882" y="224606"/>
                    <a:pt x="82639" y="223091"/>
                    <a:pt x="90498" y="222824"/>
                  </a:cubicBezTo>
                  <a:cubicBezTo>
                    <a:pt x="102034" y="222378"/>
                    <a:pt x="113719" y="221784"/>
                    <a:pt x="125196" y="223626"/>
                  </a:cubicBezTo>
                  <a:cubicBezTo>
                    <a:pt x="135932" y="224992"/>
                    <a:pt x="146786" y="225140"/>
                    <a:pt x="157551" y="226031"/>
                  </a:cubicBezTo>
                  <a:cubicBezTo>
                    <a:pt x="162148" y="226328"/>
                    <a:pt x="167219" y="227189"/>
                    <a:pt x="169770" y="231496"/>
                  </a:cubicBezTo>
                  <a:cubicBezTo>
                    <a:pt x="175523" y="241564"/>
                    <a:pt x="174544" y="255225"/>
                    <a:pt x="175731" y="266095"/>
                  </a:cubicBezTo>
                  <a:cubicBezTo>
                    <a:pt x="177095" y="282221"/>
                    <a:pt x="177777" y="298347"/>
                    <a:pt x="178459" y="314533"/>
                  </a:cubicBezTo>
                  <a:cubicBezTo>
                    <a:pt x="179438" y="318899"/>
                    <a:pt x="177688" y="326769"/>
                    <a:pt x="182255" y="328877"/>
                  </a:cubicBezTo>
                  <a:cubicBezTo>
                    <a:pt x="186318" y="330748"/>
                    <a:pt x="190233" y="331253"/>
                    <a:pt x="194503" y="331253"/>
                  </a:cubicBezTo>
                  <a:cubicBezTo>
                    <a:pt x="206455" y="327511"/>
                    <a:pt x="201532" y="248365"/>
                    <a:pt x="202065" y="233515"/>
                  </a:cubicBezTo>
                  <a:cubicBezTo>
                    <a:pt x="201383" y="201768"/>
                    <a:pt x="200642" y="169307"/>
                    <a:pt x="199159" y="137708"/>
                  </a:cubicBezTo>
                  <a:cubicBezTo>
                    <a:pt x="197439" y="113682"/>
                    <a:pt x="194266" y="89774"/>
                    <a:pt x="192931" y="65719"/>
                  </a:cubicBezTo>
                  <a:cubicBezTo>
                    <a:pt x="191271" y="51374"/>
                    <a:pt x="197261" y="27556"/>
                    <a:pt x="181780" y="19924"/>
                  </a:cubicBezTo>
                  <a:cubicBezTo>
                    <a:pt x="168376" y="12469"/>
                    <a:pt x="152717" y="13449"/>
                    <a:pt x="137978" y="12261"/>
                  </a:cubicBezTo>
                  <a:cubicBezTo>
                    <a:pt x="135427" y="13152"/>
                    <a:pt x="132551" y="14251"/>
                    <a:pt x="130149" y="12499"/>
                  </a:cubicBezTo>
                  <a:cubicBezTo>
                    <a:pt x="114075" y="39198"/>
                    <a:pt x="100759" y="66699"/>
                    <a:pt x="89668" y="95833"/>
                  </a:cubicBezTo>
                  <a:cubicBezTo>
                    <a:pt x="76322" y="126422"/>
                    <a:pt x="63570" y="157220"/>
                    <a:pt x="52449" y="188671"/>
                  </a:cubicBezTo>
                  <a:cubicBezTo>
                    <a:pt x="40171" y="222022"/>
                    <a:pt x="27448" y="255255"/>
                    <a:pt x="19619" y="289972"/>
                  </a:cubicBezTo>
                  <a:cubicBezTo>
                    <a:pt x="15141" y="304584"/>
                    <a:pt x="11820" y="319730"/>
                    <a:pt x="12205" y="335025"/>
                  </a:cubicBezTo>
                  <a:cubicBezTo>
                    <a:pt x="16476" y="338915"/>
                    <a:pt x="22733" y="339717"/>
                    <a:pt x="28279" y="340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12062628" y="870558"/>
              <a:ext cx="86151" cy="147973"/>
            </a:xfrm>
            <a:custGeom>
              <a:rect b="b" l="l" r="r" t="t"/>
              <a:pathLst>
                <a:path extrusionOk="0" h="147973" w="86151">
                  <a:moveTo>
                    <a:pt x="56368" y="147755"/>
                  </a:moveTo>
                  <a:cubicBezTo>
                    <a:pt x="40591" y="146686"/>
                    <a:pt x="15264" y="151022"/>
                    <a:pt x="2927" y="140063"/>
                  </a:cubicBezTo>
                  <a:cubicBezTo>
                    <a:pt x="-3479" y="132074"/>
                    <a:pt x="2482" y="120819"/>
                    <a:pt x="3461" y="111790"/>
                  </a:cubicBezTo>
                  <a:cubicBezTo>
                    <a:pt x="7494" y="91803"/>
                    <a:pt x="16510" y="73450"/>
                    <a:pt x="23627" y="54472"/>
                  </a:cubicBezTo>
                  <a:cubicBezTo>
                    <a:pt x="26860" y="43098"/>
                    <a:pt x="30596" y="31842"/>
                    <a:pt x="34215" y="20557"/>
                  </a:cubicBezTo>
                  <a:cubicBezTo>
                    <a:pt x="36113" y="14914"/>
                    <a:pt x="38011" y="9063"/>
                    <a:pt x="42103" y="4608"/>
                  </a:cubicBezTo>
                  <a:cubicBezTo>
                    <a:pt x="49992" y="-3974"/>
                    <a:pt x="63960" y="866"/>
                    <a:pt x="71611" y="7489"/>
                  </a:cubicBezTo>
                  <a:cubicBezTo>
                    <a:pt x="90858" y="24150"/>
                    <a:pt x="85135" y="55630"/>
                    <a:pt x="85965" y="78558"/>
                  </a:cubicBezTo>
                  <a:cubicBezTo>
                    <a:pt x="85342" y="95011"/>
                    <a:pt x="84957" y="111761"/>
                    <a:pt x="81220" y="127828"/>
                  </a:cubicBezTo>
                  <a:cubicBezTo>
                    <a:pt x="77661" y="142083"/>
                    <a:pt x="71908" y="149359"/>
                    <a:pt x="56368" y="147755"/>
                  </a:cubicBezTo>
                  <a:close/>
                  <a:moveTo>
                    <a:pt x="45573" y="135401"/>
                  </a:moveTo>
                  <a:cubicBezTo>
                    <a:pt x="51949" y="134836"/>
                    <a:pt x="59274" y="136648"/>
                    <a:pt x="65205" y="134599"/>
                  </a:cubicBezTo>
                  <a:cubicBezTo>
                    <a:pt x="72649" y="122036"/>
                    <a:pt x="71641" y="106266"/>
                    <a:pt x="73183" y="92160"/>
                  </a:cubicBezTo>
                  <a:cubicBezTo>
                    <a:pt x="73836" y="80488"/>
                    <a:pt x="73806" y="68757"/>
                    <a:pt x="73806" y="57056"/>
                  </a:cubicBezTo>
                  <a:cubicBezTo>
                    <a:pt x="73776" y="40692"/>
                    <a:pt x="73658" y="13013"/>
                    <a:pt x="51741" y="12449"/>
                  </a:cubicBezTo>
                  <a:cubicBezTo>
                    <a:pt x="44298" y="22190"/>
                    <a:pt x="43616" y="35703"/>
                    <a:pt x="38040" y="46572"/>
                  </a:cubicBezTo>
                  <a:cubicBezTo>
                    <a:pt x="34007" y="57769"/>
                    <a:pt x="30092" y="69114"/>
                    <a:pt x="26296" y="80399"/>
                  </a:cubicBezTo>
                  <a:cubicBezTo>
                    <a:pt x="24695" y="83963"/>
                    <a:pt x="24369" y="88626"/>
                    <a:pt x="21373" y="91328"/>
                  </a:cubicBezTo>
                  <a:cubicBezTo>
                    <a:pt x="17073" y="104544"/>
                    <a:pt x="13752" y="118205"/>
                    <a:pt x="12328" y="132015"/>
                  </a:cubicBezTo>
                  <a:cubicBezTo>
                    <a:pt x="22589" y="136529"/>
                    <a:pt x="34541" y="134896"/>
                    <a:pt x="45573" y="135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12208065" y="796612"/>
              <a:ext cx="298071" cy="302111"/>
            </a:xfrm>
            <a:custGeom>
              <a:rect b="b" l="l" r="r" t="t"/>
              <a:pathLst>
                <a:path extrusionOk="0" h="302111" w="298071">
                  <a:moveTo>
                    <a:pt x="44948" y="301650"/>
                  </a:moveTo>
                  <a:cubicBezTo>
                    <a:pt x="10280" y="296126"/>
                    <a:pt x="6395" y="223513"/>
                    <a:pt x="3815" y="195359"/>
                  </a:cubicBezTo>
                  <a:cubicBezTo>
                    <a:pt x="-1523" y="155622"/>
                    <a:pt x="-871" y="115411"/>
                    <a:pt x="3370" y="75644"/>
                  </a:cubicBezTo>
                  <a:cubicBezTo>
                    <a:pt x="3874" y="68843"/>
                    <a:pt x="4734" y="62013"/>
                    <a:pt x="4972" y="55212"/>
                  </a:cubicBezTo>
                  <a:cubicBezTo>
                    <a:pt x="4883" y="43362"/>
                    <a:pt x="2955" y="30473"/>
                    <a:pt x="10072" y="20138"/>
                  </a:cubicBezTo>
                  <a:cubicBezTo>
                    <a:pt x="13780" y="14139"/>
                    <a:pt x="20423" y="10545"/>
                    <a:pt x="27481" y="12268"/>
                  </a:cubicBezTo>
                  <a:cubicBezTo>
                    <a:pt x="37416" y="13456"/>
                    <a:pt x="47499" y="19455"/>
                    <a:pt x="50020" y="29671"/>
                  </a:cubicBezTo>
                  <a:cubicBezTo>
                    <a:pt x="52511" y="38254"/>
                    <a:pt x="52956" y="47223"/>
                    <a:pt x="53875" y="56043"/>
                  </a:cubicBezTo>
                  <a:cubicBezTo>
                    <a:pt x="56781" y="80812"/>
                    <a:pt x="59895" y="105877"/>
                    <a:pt x="59955" y="130676"/>
                  </a:cubicBezTo>
                  <a:cubicBezTo>
                    <a:pt x="60014" y="152445"/>
                    <a:pt x="63840" y="173085"/>
                    <a:pt x="63751" y="195151"/>
                  </a:cubicBezTo>
                  <a:cubicBezTo>
                    <a:pt x="72410" y="177926"/>
                    <a:pt x="81070" y="160701"/>
                    <a:pt x="88039" y="142704"/>
                  </a:cubicBezTo>
                  <a:cubicBezTo>
                    <a:pt x="93615" y="129220"/>
                    <a:pt x="97559" y="114193"/>
                    <a:pt x="108235" y="103680"/>
                  </a:cubicBezTo>
                  <a:cubicBezTo>
                    <a:pt x="116213" y="95097"/>
                    <a:pt x="128105" y="93137"/>
                    <a:pt x="139256" y="95097"/>
                  </a:cubicBezTo>
                  <a:cubicBezTo>
                    <a:pt x="147411" y="96196"/>
                    <a:pt x="155863" y="98393"/>
                    <a:pt x="162091" y="104096"/>
                  </a:cubicBezTo>
                  <a:cubicBezTo>
                    <a:pt x="171077" y="112114"/>
                    <a:pt x="173924" y="124112"/>
                    <a:pt x="176030" y="135457"/>
                  </a:cubicBezTo>
                  <a:cubicBezTo>
                    <a:pt x="179233" y="147990"/>
                    <a:pt x="179796" y="160968"/>
                    <a:pt x="181961" y="173679"/>
                  </a:cubicBezTo>
                  <a:cubicBezTo>
                    <a:pt x="195277" y="131418"/>
                    <a:pt x="210402" y="89751"/>
                    <a:pt x="229589" y="49807"/>
                  </a:cubicBezTo>
                  <a:cubicBezTo>
                    <a:pt x="236677" y="34156"/>
                    <a:pt x="242757" y="16633"/>
                    <a:pt x="255776" y="4843"/>
                  </a:cubicBezTo>
                  <a:cubicBezTo>
                    <a:pt x="266126" y="-3057"/>
                    <a:pt x="282081" y="-829"/>
                    <a:pt x="291097" y="8169"/>
                  </a:cubicBezTo>
                  <a:cubicBezTo>
                    <a:pt x="296850" y="14109"/>
                    <a:pt x="298511" y="23197"/>
                    <a:pt x="297977" y="31186"/>
                  </a:cubicBezTo>
                  <a:cubicBezTo>
                    <a:pt x="294507" y="63349"/>
                    <a:pt x="282378" y="93612"/>
                    <a:pt x="271257" y="123726"/>
                  </a:cubicBezTo>
                  <a:cubicBezTo>
                    <a:pt x="260877" y="152504"/>
                    <a:pt x="249074" y="180807"/>
                    <a:pt x="235521" y="208248"/>
                  </a:cubicBezTo>
                  <a:cubicBezTo>
                    <a:pt x="219803" y="235719"/>
                    <a:pt x="201534" y="281099"/>
                    <a:pt x="162121" y="268625"/>
                  </a:cubicBezTo>
                  <a:cubicBezTo>
                    <a:pt x="147322" y="265685"/>
                    <a:pt x="138692" y="254400"/>
                    <a:pt x="135015" y="240352"/>
                  </a:cubicBezTo>
                  <a:cubicBezTo>
                    <a:pt x="129291" y="222771"/>
                    <a:pt x="127868" y="204209"/>
                    <a:pt x="125584" y="185945"/>
                  </a:cubicBezTo>
                  <a:cubicBezTo>
                    <a:pt x="119475" y="203526"/>
                    <a:pt x="113959" y="221316"/>
                    <a:pt x="106426" y="238363"/>
                  </a:cubicBezTo>
                  <a:cubicBezTo>
                    <a:pt x="100940" y="252915"/>
                    <a:pt x="94415" y="267200"/>
                    <a:pt x="84510" y="279317"/>
                  </a:cubicBezTo>
                  <a:cubicBezTo>
                    <a:pt x="74872" y="291226"/>
                    <a:pt x="61764" y="304798"/>
                    <a:pt x="44948" y="301650"/>
                  </a:cubicBezTo>
                  <a:close/>
                  <a:moveTo>
                    <a:pt x="50820" y="289889"/>
                  </a:moveTo>
                  <a:cubicBezTo>
                    <a:pt x="59302" y="289147"/>
                    <a:pt x="65382" y="282376"/>
                    <a:pt x="70868" y="276525"/>
                  </a:cubicBezTo>
                  <a:cubicBezTo>
                    <a:pt x="82316" y="264081"/>
                    <a:pt x="89314" y="249232"/>
                    <a:pt x="95097" y="233759"/>
                  </a:cubicBezTo>
                  <a:cubicBezTo>
                    <a:pt x="104528" y="211218"/>
                    <a:pt x="112417" y="188024"/>
                    <a:pt x="119267" y="164681"/>
                  </a:cubicBezTo>
                  <a:cubicBezTo>
                    <a:pt x="121314" y="157761"/>
                    <a:pt x="122381" y="150485"/>
                    <a:pt x="124843" y="143713"/>
                  </a:cubicBezTo>
                  <a:cubicBezTo>
                    <a:pt x="126889" y="140298"/>
                    <a:pt x="131634" y="139674"/>
                    <a:pt x="134511" y="142466"/>
                  </a:cubicBezTo>
                  <a:cubicBezTo>
                    <a:pt x="137447" y="145525"/>
                    <a:pt x="136557" y="150128"/>
                    <a:pt x="136883" y="154019"/>
                  </a:cubicBezTo>
                  <a:cubicBezTo>
                    <a:pt x="136794" y="175520"/>
                    <a:pt x="139760" y="239521"/>
                    <a:pt x="155982" y="252766"/>
                  </a:cubicBezTo>
                  <a:cubicBezTo>
                    <a:pt x="170039" y="261052"/>
                    <a:pt x="186884" y="260310"/>
                    <a:pt x="197323" y="246738"/>
                  </a:cubicBezTo>
                  <a:cubicBezTo>
                    <a:pt x="226268" y="208337"/>
                    <a:pt x="243469" y="162542"/>
                    <a:pt x="260343" y="117876"/>
                  </a:cubicBezTo>
                  <a:cubicBezTo>
                    <a:pt x="269299" y="93998"/>
                    <a:pt x="278315" y="70180"/>
                    <a:pt x="283505" y="45174"/>
                  </a:cubicBezTo>
                  <a:cubicBezTo>
                    <a:pt x="286026" y="32582"/>
                    <a:pt x="289970" y="13099"/>
                    <a:pt x="271523" y="12357"/>
                  </a:cubicBezTo>
                  <a:cubicBezTo>
                    <a:pt x="258831" y="11703"/>
                    <a:pt x="254086" y="28602"/>
                    <a:pt x="248747" y="37155"/>
                  </a:cubicBezTo>
                  <a:cubicBezTo>
                    <a:pt x="242282" y="51084"/>
                    <a:pt x="236677" y="65369"/>
                    <a:pt x="229708" y="79089"/>
                  </a:cubicBezTo>
                  <a:cubicBezTo>
                    <a:pt x="215206" y="112530"/>
                    <a:pt x="203343" y="147099"/>
                    <a:pt x="192400" y="181876"/>
                  </a:cubicBezTo>
                  <a:cubicBezTo>
                    <a:pt x="190206" y="189211"/>
                    <a:pt x="188070" y="196547"/>
                    <a:pt x="185520" y="203764"/>
                  </a:cubicBezTo>
                  <a:cubicBezTo>
                    <a:pt x="184452" y="208129"/>
                    <a:pt x="180389" y="212317"/>
                    <a:pt x="175644" y="210297"/>
                  </a:cubicBezTo>
                  <a:cubicBezTo>
                    <a:pt x="168052" y="205902"/>
                    <a:pt x="172768" y="195181"/>
                    <a:pt x="171611" y="188053"/>
                  </a:cubicBezTo>
                  <a:cubicBezTo>
                    <a:pt x="169624" y="173412"/>
                    <a:pt x="167667" y="158800"/>
                    <a:pt x="165531" y="144189"/>
                  </a:cubicBezTo>
                  <a:cubicBezTo>
                    <a:pt x="162655" y="133497"/>
                    <a:pt x="162447" y="120994"/>
                    <a:pt x="153699" y="113035"/>
                  </a:cubicBezTo>
                  <a:cubicBezTo>
                    <a:pt x="146492" y="107481"/>
                    <a:pt x="136587" y="106828"/>
                    <a:pt x="127779" y="106858"/>
                  </a:cubicBezTo>
                  <a:cubicBezTo>
                    <a:pt x="118793" y="107867"/>
                    <a:pt x="112980" y="116213"/>
                    <a:pt x="109155" y="123667"/>
                  </a:cubicBezTo>
                  <a:cubicBezTo>
                    <a:pt x="101147" y="141664"/>
                    <a:pt x="94919" y="160434"/>
                    <a:pt x="86082" y="178104"/>
                  </a:cubicBezTo>
                  <a:cubicBezTo>
                    <a:pt x="79854" y="190518"/>
                    <a:pt x="73537" y="202249"/>
                    <a:pt x="68318" y="215020"/>
                  </a:cubicBezTo>
                  <a:cubicBezTo>
                    <a:pt x="67280" y="217603"/>
                    <a:pt x="66538" y="220781"/>
                    <a:pt x="63958" y="222207"/>
                  </a:cubicBezTo>
                  <a:cubicBezTo>
                    <a:pt x="54883" y="226483"/>
                    <a:pt x="53134" y="215673"/>
                    <a:pt x="52807" y="209050"/>
                  </a:cubicBezTo>
                  <a:cubicBezTo>
                    <a:pt x="51176" y="196547"/>
                    <a:pt x="51176" y="183955"/>
                    <a:pt x="50702" y="171392"/>
                  </a:cubicBezTo>
                  <a:cubicBezTo>
                    <a:pt x="48804" y="156306"/>
                    <a:pt x="47380" y="141248"/>
                    <a:pt x="47647" y="126013"/>
                  </a:cubicBezTo>
                  <a:cubicBezTo>
                    <a:pt x="46787" y="95542"/>
                    <a:pt x="42932" y="65844"/>
                    <a:pt x="39017" y="35730"/>
                  </a:cubicBezTo>
                  <a:cubicBezTo>
                    <a:pt x="38365" y="30295"/>
                    <a:pt x="34836" y="25721"/>
                    <a:pt x="29438" y="24266"/>
                  </a:cubicBezTo>
                  <a:cubicBezTo>
                    <a:pt x="25968" y="23345"/>
                    <a:pt x="21846" y="21623"/>
                    <a:pt x="18584" y="23820"/>
                  </a:cubicBezTo>
                  <a:cubicBezTo>
                    <a:pt x="9420" y="30295"/>
                    <a:pt x="13364" y="41758"/>
                    <a:pt x="12653" y="51262"/>
                  </a:cubicBezTo>
                  <a:cubicBezTo>
                    <a:pt x="11852" y="85118"/>
                    <a:pt x="8560" y="118915"/>
                    <a:pt x="10339" y="152801"/>
                  </a:cubicBezTo>
                  <a:cubicBezTo>
                    <a:pt x="14254" y="178193"/>
                    <a:pt x="16745" y="293572"/>
                    <a:pt x="50820" y="289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12493785" y="799799"/>
              <a:ext cx="185666" cy="304042"/>
            </a:xfrm>
            <a:custGeom>
              <a:rect b="b" l="l" r="r" t="t"/>
              <a:pathLst>
                <a:path extrusionOk="0" h="304042" w="185666">
                  <a:moveTo>
                    <a:pt x="93901" y="303453"/>
                  </a:moveTo>
                  <a:cubicBezTo>
                    <a:pt x="68426" y="301106"/>
                    <a:pt x="3479" y="309630"/>
                    <a:pt x="1877" y="273576"/>
                  </a:cubicBezTo>
                  <a:cubicBezTo>
                    <a:pt x="-2275" y="246669"/>
                    <a:pt x="1225" y="220534"/>
                    <a:pt x="4991" y="193954"/>
                  </a:cubicBezTo>
                  <a:cubicBezTo>
                    <a:pt x="6237" y="171829"/>
                    <a:pt x="10478" y="149971"/>
                    <a:pt x="15905" y="128588"/>
                  </a:cubicBezTo>
                  <a:cubicBezTo>
                    <a:pt x="21154" y="106819"/>
                    <a:pt x="25247" y="84812"/>
                    <a:pt x="30970" y="63162"/>
                  </a:cubicBezTo>
                  <a:cubicBezTo>
                    <a:pt x="35270" y="46620"/>
                    <a:pt x="40460" y="30167"/>
                    <a:pt x="48319" y="14931"/>
                  </a:cubicBezTo>
                  <a:cubicBezTo>
                    <a:pt x="48705" y="9437"/>
                    <a:pt x="52353" y="4804"/>
                    <a:pt x="56771" y="1745"/>
                  </a:cubicBezTo>
                  <a:cubicBezTo>
                    <a:pt x="63385" y="-1195"/>
                    <a:pt x="71036" y="409"/>
                    <a:pt x="78035" y="676"/>
                  </a:cubicBezTo>
                  <a:cubicBezTo>
                    <a:pt x="90224" y="2250"/>
                    <a:pt x="102591" y="3646"/>
                    <a:pt x="114809" y="4329"/>
                  </a:cubicBezTo>
                  <a:cubicBezTo>
                    <a:pt x="129222" y="5131"/>
                    <a:pt x="143487" y="7329"/>
                    <a:pt x="157751" y="9497"/>
                  </a:cubicBezTo>
                  <a:cubicBezTo>
                    <a:pt x="169911" y="11457"/>
                    <a:pt x="187111" y="16684"/>
                    <a:pt x="185569" y="32038"/>
                  </a:cubicBezTo>
                  <a:cubicBezTo>
                    <a:pt x="184531" y="44511"/>
                    <a:pt x="182485" y="60044"/>
                    <a:pt x="171571" y="67795"/>
                  </a:cubicBezTo>
                  <a:cubicBezTo>
                    <a:pt x="167864" y="70141"/>
                    <a:pt x="163357" y="69309"/>
                    <a:pt x="159234" y="68834"/>
                  </a:cubicBezTo>
                  <a:cubicBezTo>
                    <a:pt x="152057" y="67973"/>
                    <a:pt x="144821" y="67617"/>
                    <a:pt x="137644" y="66696"/>
                  </a:cubicBezTo>
                  <a:cubicBezTo>
                    <a:pt x="126820" y="65092"/>
                    <a:pt x="116025" y="63132"/>
                    <a:pt x="105171" y="61766"/>
                  </a:cubicBezTo>
                  <a:cubicBezTo>
                    <a:pt x="96125" y="60608"/>
                    <a:pt x="86072" y="58677"/>
                    <a:pt x="77738" y="63459"/>
                  </a:cubicBezTo>
                  <a:cubicBezTo>
                    <a:pt x="71362" y="71596"/>
                    <a:pt x="71748" y="83594"/>
                    <a:pt x="69968" y="93514"/>
                  </a:cubicBezTo>
                  <a:cubicBezTo>
                    <a:pt x="68486" y="105215"/>
                    <a:pt x="66825" y="117213"/>
                    <a:pt x="68990" y="128914"/>
                  </a:cubicBezTo>
                  <a:cubicBezTo>
                    <a:pt x="81742" y="131439"/>
                    <a:pt x="94939" y="131944"/>
                    <a:pt x="107929" y="132300"/>
                  </a:cubicBezTo>
                  <a:cubicBezTo>
                    <a:pt x="118249" y="133221"/>
                    <a:pt x="135094" y="131468"/>
                    <a:pt x="139275" y="143407"/>
                  </a:cubicBezTo>
                  <a:cubicBezTo>
                    <a:pt x="140106" y="150802"/>
                    <a:pt x="137585" y="158227"/>
                    <a:pt x="136013" y="165414"/>
                  </a:cubicBezTo>
                  <a:cubicBezTo>
                    <a:pt x="133522" y="176135"/>
                    <a:pt x="128807" y="189559"/>
                    <a:pt x="115313" y="187717"/>
                  </a:cubicBezTo>
                  <a:cubicBezTo>
                    <a:pt x="101523" y="188401"/>
                    <a:pt x="87822" y="187123"/>
                    <a:pt x="74150" y="185460"/>
                  </a:cubicBezTo>
                  <a:cubicBezTo>
                    <a:pt x="60034" y="184480"/>
                    <a:pt x="58047" y="185668"/>
                    <a:pt x="54933" y="199627"/>
                  </a:cubicBezTo>
                  <a:cubicBezTo>
                    <a:pt x="53183" y="208477"/>
                    <a:pt x="53331" y="217564"/>
                    <a:pt x="53598" y="226533"/>
                  </a:cubicBezTo>
                  <a:cubicBezTo>
                    <a:pt x="54191" y="232087"/>
                    <a:pt x="54043" y="238502"/>
                    <a:pt x="58106" y="242778"/>
                  </a:cubicBezTo>
                  <a:cubicBezTo>
                    <a:pt x="79221" y="245837"/>
                    <a:pt x="100277" y="249223"/>
                    <a:pt x="121422" y="251955"/>
                  </a:cubicBezTo>
                  <a:cubicBezTo>
                    <a:pt x="134264" y="254777"/>
                    <a:pt x="151197" y="252668"/>
                    <a:pt x="160154" y="264013"/>
                  </a:cubicBezTo>
                  <a:cubicBezTo>
                    <a:pt x="164335" y="271675"/>
                    <a:pt x="158048" y="294038"/>
                    <a:pt x="151850" y="299918"/>
                  </a:cubicBezTo>
                  <a:cubicBezTo>
                    <a:pt x="145177" y="305175"/>
                    <a:pt x="135746" y="303571"/>
                    <a:pt x="127798" y="303987"/>
                  </a:cubicBezTo>
                  <a:cubicBezTo>
                    <a:pt x="116529" y="304165"/>
                    <a:pt x="105230" y="303898"/>
                    <a:pt x="93901" y="303453"/>
                  </a:cubicBezTo>
                  <a:close/>
                  <a:moveTo>
                    <a:pt x="69583" y="290563"/>
                  </a:moveTo>
                  <a:cubicBezTo>
                    <a:pt x="94227" y="290652"/>
                    <a:pt x="119198" y="293266"/>
                    <a:pt x="143694" y="290712"/>
                  </a:cubicBezTo>
                  <a:lnTo>
                    <a:pt x="143665" y="290712"/>
                  </a:lnTo>
                  <a:cubicBezTo>
                    <a:pt x="143398" y="290771"/>
                    <a:pt x="143161" y="290831"/>
                    <a:pt x="142894" y="290860"/>
                  </a:cubicBezTo>
                  <a:cubicBezTo>
                    <a:pt x="143190" y="290801"/>
                    <a:pt x="143457" y="290712"/>
                    <a:pt x="143754" y="290652"/>
                  </a:cubicBezTo>
                  <a:cubicBezTo>
                    <a:pt x="147342" y="284505"/>
                    <a:pt x="148588" y="277140"/>
                    <a:pt x="149388" y="270131"/>
                  </a:cubicBezTo>
                  <a:cubicBezTo>
                    <a:pt x="137466" y="264666"/>
                    <a:pt x="123469" y="265438"/>
                    <a:pt x="110716" y="262914"/>
                  </a:cubicBezTo>
                  <a:cubicBezTo>
                    <a:pt x="92863" y="260479"/>
                    <a:pt x="75069" y="257657"/>
                    <a:pt x="57276" y="255044"/>
                  </a:cubicBezTo>
                  <a:cubicBezTo>
                    <a:pt x="40520" y="251955"/>
                    <a:pt x="41409" y="230038"/>
                    <a:pt x="41202" y="216703"/>
                  </a:cubicBezTo>
                  <a:cubicBezTo>
                    <a:pt x="42151" y="151545"/>
                    <a:pt x="74802" y="179432"/>
                    <a:pt x="118931" y="175244"/>
                  </a:cubicBezTo>
                  <a:cubicBezTo>
                    <a:pt x="124418" y="167196"/>
                    <a:pt x="125456" y="156445"/>
                    <a:pt x="127205" y="147001"/>
                  </a:cubicBezTo>
                  <a:cubicBezTo>
                    <a:pt x="107158" y="142160"/>
                    <a:pt x="85716" y="145783"/>
                    <a:pt x="65579" y="140705"/>
                  </a:cubicBezTo>
                  <a:cubicBezTo>
                    <a:pt x="55674" y="138834"/>
                    <a:pt x="56178" y="126746"/>
                    <a:pt x="55704" y="118847"/>
                  </a:cubicBezTo>
                  <a:cubicBezTo>
                    <a:pt x="56238" y="103582"/>
                    <a:pt x="57928" y="62271"/>
                    <a:pt x="70413" y="53540"/>
                  </a:cubicBezTo>
                  <a:cubicBezTo>
                    <a:pt x="87525" y="42759"/>
                    <a:pt x="108729" y="50629"/>
                    <a:pt x="127294" y="52530"/>
                  </a:cubicBezTo>
                  <a:cubicBezTo>
                    <a:pt x="139928" y="54906"/>
                    <a:pt x="152769" y="55737"/>
                    <a:pt x="165551" y="57014"/>
                  </a:cubicBezTo>
                  <a:cubicBezTo>
                    <a:pt x="170029" y="53450"/>
                    <a:pt x="176524" y="30553"/>
                    <a:pt x="171542" y="26841"/>
                  </a:cubicBezTo>
                  <a:cubicBezTo>
                    <a:pt x="164335" y="22475"/>
                    <a:pt x="155735" y="21584"/>
                    <a:pt x="147550" y="20396"/>
                  </a:cubicBezTo>
                  <a:cubicBezTo>
                    <a:pt x="136962" y="18733"/>
                    <a:pt x="126375" y="17337"/>
                    <a:pt x="115669" y="16654"/>
                  </a:cubicBezTo>
                  <a:cubicBezTo>
                    <a:pt x="102205" y="16001"/>
                    <a:pt x="88029" y="14278"/>
                    <a:pt x="74773" y="12734"/>
                  </a:cubicBezTo>
                  <a:cubicBezTo>
                    <a:pt x="70146" y="12645"/>
                    <a:pt x="65164" y="11576"/>
                    <a:pt x="60745" y="13239"/>
                  </a:cubicBezTo>
                  <a:cubicBezTo>
                    <a:pt x="58106" y="15110"/>
                    <a:pt x="55704" y="17307"/>
                    <a:pt x="53064" y="19089"/>
                  </a:cubicBezTo>
                  <a:cubicBezTo>
                    <a:pt x="40846" y="53510"/>
                    <a:pt x="34944" y="89594"/>
                    <a:pt x="27560" y="125232"/>
                  </a:cubicBezTo>
                  <a:cubicBezTo>
                    <a:pt x="23942" y="141863"/>
                    <a:pt x="19819" y="158435"/>
                    <a:pt x="18040" y="175393"/>
                  </a:cubicBezTo>
                  <a:cubicBezTo>
                    <a:pt x="16706" y="188401"/>
                    <a:pt x="16379" y="201468"/>
                    <a:pt x="14185" y="214387"/>
                  </a:cubicBezTo>
                  <a:cubicBezTo>
                    <a:pt x="11575" y="229474"/>
                    <a:pt x="11664" y="245006"/>
                    <a:pt x="12702" y="260182"/>
                  </a:cubicBezTo>
                  <a:cubicBezTo>
                    <a:pt x="13829" y="267042"/>
                    <a:pt x="12672" y="275506"/>
                    <a:pt x="17328" y="281090"/>
                  </a:cubicBezTo>
                  <a:cubicBezTo>
                    <a:pt x="32394" y="291603"/>
                    <a:pt x="52234" y="289108"/>
                    <a:pt x="69583" y="2905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12667177" y="859520"/>
              <a:ext cx="153794" cy="293087"/>
            </a:xfrm>
            <a:custGeom>
              <a:rect b="b" l="l" r="r" t="t"/>
              <a:pathLst>
                <a:path extrusionOk="0" h="293087" w="153794">
                  <a:moveTo>
                    <a:pt x="37919" y="291932"/>
                  </a:moveTo>
                  <a:cubicBezTo>
                    <a:pt x="3043" y="286438"/>
                    <a:pt x="-13357" y="265441"/>
                    <a:pt x="13037" y="235891"/>
                  </a:cubicBezTo>
                  <a:cubicBezTo>
                    <a:pt x="23476" y="223982"/>
                    <a:pt x="29141" y="230070"/>
                    <a:pt x="41685" y="232921"/>
                  </a:cubicBezTo>
                  <a:cubicBezTo>
                    <a:pt x="52006" y="235267"/>
                    <a:pt x="63394" y="232713"/>
                    <a:pt x="71964" y="226536"/>
                  </a:cubicBezTo>
                  <a:cubicBezTo>
                    <a:pt x="75968" y="221724"/>
                    <a:pt x="78103" y="214834"/>
                    <a:pt x="78281" y="208598"/>
                  </a:cubicBezTo>
                  <a:cubicBezTo>
                    <a:pt x="76235" y="192501"/>
                    <a:pt x="65885" y="177889"/>
                    <a:pt x="52569" y="169010"/>
                  </a:cubicBezTo>
                  <a:cubicBezTo>
                    <a:pt x="14401" y="145577"/>
                    <a:pt x="-486" y="115077"/>
                    <a:pt x="10220" y="70826"/>
                  </a:cubicBezTo>
                  <a:cubicBezTo>
                    <a:pt x="20600" y="40950"/>
                    <a:pt x="45155" y="10895"/>
                    <a:pt x="77065" y="3886"/>
                  </a:cubicBezTo>
                  <a:cubicBezTo>
                    <a:pt x="77866" y="2549"/>
                    <a:pt x="79230" y="1599"/>
                    <a:pt x="80891" y="1302"/>
                  </a:cubicBezTo>
                  <a:cubicBezTo>
                    <a:pt x="88157" y="25"/>
                    <a:pt x="95630" y="-64"/>
                    <a:pt x="102985" y="25"/>
                  </a:cubicBezTo>
                  <a:cubicBezTo>
                    <a:pt x="137861" y="-331"/>
                    <a:pt x="172381" y="20695"/>
                    <a:pt x="142280" y="55710"/>
                  </a:cubicBezTo>
                  <a:cubicBezTo>
                    <a:pt x="138187" y="60254"/>
                    <a:pt x="132078" y="62451"/>
                    <a:pt x="126087" y="61352"/>
                  </a:cubicBezTo>
                  <a:cubicBezTo>
                    <a:pt x="115322" y="60105"/>
                    <a:pt x="104587" y="58353"/>
                    <a:pt x="93732" y="58472"/>
                  </a:cubicBezTo>
                  <a:cubicBezTo>
                    <a:pt x="68198" y="59303"/>
                    <a:pt x="75523" y="89715"/>
                    <a:pt x="84005" y="104683"/>
                  </a:cubicBezTo>
                  <a:cubicBezTo>
                    <a:pt x="90144" y="115938"/>
                    <a:pt x="98299" y="126214"/>
                    <a:pt x="107078" y="135510"/>
                  </a:cubicBezTo>
                  <a:cubicBezTo>
                    <a:pt x="118703" y="146201"/>
                    <a:pt x="130803" y="157724"/>
                    <a:pt x="135400" y="173316"/>
                  </a:cubicBezTo>
                  <a:cubicBezTo>
                    <a:pt x="142636" y="198441"/>
                    <a:pt x="137001" y="226625"/>
                    <a:pt x="125435" y="249641"/>
                  </a:cubicBezTo>
                  <a:cubicBezTo>
                    <a:pt x="115352" y="267817"/>
                    <a:pt x="98121" y="282369"/>
                    <a:pt x="78637" y="289496"/>
                  </a:cubicBezTo>
                  <a:cubicBezTo>
                    <a:pt x="65529" y="293535"/>
                    <a:pt x="51442" y="293892"/>
                    <a:pt x="37919" y="291932"/>
                  </a:cubicBezTo>
                  <a:close/>
                  <a:moveTo>
                    <a:pt x="58026" y="280646"/>
                  </a:moveTo>
                  <a:cubicBezTo>
                    <a:pt x="82374" y="279904"/>
                    <a:pt x="104320" y="263065"/>
                    <a:pt x="115559" y="242038"/>
                  </a:cubicBezTo>
                  <a:cubicBezTo>
                    <a:pt x="124812" y="222081"/>
                    <a:pt x="129735" y="198263"/>
                    <a:pt x="123656" y="176880"/>
                  </a:cubicBezTo>
                  <a:cubicBezTo>
                    <a:pt x="118792" y="161021"/>
                    <a:pt x="104883" y="151190"/>
                    <a:pt x="93999" y="139638"/>
                  </a:cubicBezTo>
                  <a:cubicBezTo>
                    <a:pt x="85369" y="129154"/>
                    <a:pt x="76502" y="118492"/>
                    <a:pt x="71015" y="105960"/>
                  </a:cubicBezTo>
                  <a:cubicBezTo>
                    <a:pt x="60072" y="85200"/>
                    <a:pt x="58827" y="52384"/>
                    <a:pt x="87386" y="46860"/>
                  </a:cubicBezTo>
                  <a:cubicBezTo>
                    <a:pt x="98922" y="44959"/>
                    <a:pt x="110607" y="47305"/>
                    <a:pt x="122113" y="48434"/>
                  </a:cubicBezTo>
                  <a:cubicBezTo>
                    <a:pt x="125613" y="48523"/>
                    <a:pt x="129794" y="50691"/>
                    <a:pt x="132701" y="47929"/>
                  </a:cubicBezTo>
                  <a:cubicBezTo>
                    <a:pt x="138306" y="41841"/>
                    <a:pt x="145483" y="30882"/>
                    <a:pt x="138602" y="23398"/>
                  </a:cubicBezTo>
                  <a:cubicBezTo>
                    <a:pt x="127452" y="12884"/>
                    <a:pt x="110547" y="12320"/>
                    <a:pt x="96045" y="12261"/>
                  </a:cubicBezTo>
                  <a:cubicBezTo>
                    <a:pt x="88809" y="11459"/>
                    <a:pt x="81751" y="12201"/>
                    <a:pt x="74930" y="14845"/>
                  </a:cubicBezTo>
                  <a:cubicBezTo>
                    <a:pt x="59538" y="20042"/>
                    <a:pt x="47913" y="31595"/>
                    <a:pt x="38037" y="44038"/>
                  </a:cubicBezTo>
                  <a:cubicBezTo>
                    <a:pt x="26027" y="58739"/>
                    <a:pt x="18405" y="77004"/>
                    <a:pt x="19176" y="96159"/>
                  </a:cubicBezTo>
                  <a:cubicBezTo>
                    <a:pt x="17545" y="118403"/>
                    <a:pt x="30090" y="137262"/>
                    <a:pt x="47112" y="150418"/>
                  </a:cubicBezTo>
                  <a:cubicBezTo>
                    <a:pt x="54437" y="156002"/>
                    <a:pt x="62741" y="160249"/>
                    <a:pt x="69384" y="166723"/>
                  </a:cubicBezTo>
                  <a:cubicBezTo>
                    <a:pt x="87564" y="183918"/>
                    <a:pt x="99723" y="214597"/>
                    <a:pt x="80505" y="235415"/>
                  </a:cubicBezTo>
                  <a:cubicBezTo>
                    <a:pt x="65232" y="248186"/>
                    <a:pt x="43494" y="248305"/>
                    <a:pt x="25700" y="241088"/>
                  </a:cubicBezTo>
                  <a:cubicBezTo>
                    <a:pt x="18524" y="246849"/>
                    <a:pt x="11643" y="256294"/>
                    <a:pt x="12474" y="265856"/>
                  </a:cubicBezTo>
                  <a:cubicBezTo>
                    <a:pt x="20837" y="279577"/>
                    <a:pt x="43405" y="280825"/>
                    <a:pt x="58026" y="280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12820723" y="828511"/>
              <a:ext cx="194785" cy="238540"/>
            </a:xfrm>
            <a:custGeom>
              <a:rect b="b" l="l" r="r" t="t"/>
              <a:pathLst>
                <a:path extrusionOk="0" h="238540" w="194785">
                  <a:moveTo>
                    <a:pt x="99708" y="238479"/>
                  </a:moveTo>
                  <a:cubicBezTo>
                    <a:pt x="77140" y="238004"/>
                    <a:pt x="55135" y="229391"/>
                    <a:pt x="36422" y="217066"/>
                  </a:cubicBezTo>
                  <a:cubicBezTo>
                    <a:pt x="21831" y="206375"/>
                    <a:pt x="11065" y="190664"/>
                    <a:pt x="4986" y="173706"/>
                  </a:cubicBezTo>
                  <a:cubicBezTo>
                    <a:pt x="-3437" y="151017"/>
                    <a:pt x="359" y="126456"/>
                    <a:pt x="5075" y="103380"/>
                  </a:cubicBezTo>
                  <a:cubicBezTo>
                    <a:pt x="10532" y="76206"/>
                    <a:pt x="20288" y="48141"/>
                    <a:pt x="41760" y="29520"/>
                  </a:cubicBezTo>
                  <a:cubicBezTo>
                    <a:pt x="50390" y="20818"/>
                    <a:pt x="61274" y="15116"/>
                    <a:pt x="72454" y="10365"/>
                  </a:cubicBezTo>
                  <a:cubicBezTo>
                    <a:pt x="90782" y="1010"/>
                    <a:pt x="111956" y="-3445"/>
                    <a:pt x="131975" y="3118"/>
                  </a:cubicBezTo>
                  <a:cubicBezTo>
                    <a:pt x="139359" y="-2257"/>
                    <a:pt x="158932" y="15384"/>
                    <a:pt x="164893" y="20403"/>
                  </a:cubicBezTo>
                  <a:cubicBezTo>
                    <a:pt x="177586" y="32282"/>
                    <a:pt x="183755" y="48557"/>
                    <a:pt x="188411" y="64921"/>
                  </a:cubicBezTo>
                  <a:cubicBezTo>
                    <a:pt x="199028" y="99698"/>
                    <a:pt x="195261" y="137860"/>
                    <a:pt x="185326" y="172400"/>
                  </a:cubicBezTo>
                  <a:cubicBezTo>
                    <a:pt x="179158" y="193901"/>
                    <a:pt x="162580" y="210176"/>
                    <a:pt x="145172" y="223244"/>
                  </a:cubicBezTo>
                  <a:cubicBezTo>
                    <a:pt x="132212" y="233222"/>
                    <a:pt x="116168" y="239221"/>
                    <a:pt x="99708" y="238479"/>
                  </a:cubicBezTo>
                  <a:close/>
                  <a:moveTo>
                    <a:pt x="101577" y="226184"/>
                  </a:moveTo>
                  <a:cubicBezTo>
                    <a:pt x="124976" y="226926"/>
                    <a:pt x="143867" y="210087"/>
                    <a:pt x="158992" y="194317"/>
                  </a:cubicBezTo>
                  <a:cubicBezTo>
                    <a:pt x="181590" y="168450"/>
                    <a:pt x="182717" y="126426"/>
                    <a:pt x="181827" y="93639"/>
                  </a:cubicBezTo>
                  <a:cubicBezTo>
                    <a:pt x="181086" y="82770"/>
                    <a:pt x="177794" y="72256"/>
                    <a:pt x="174531" y="61921"/>
                  </a:cubicBezTo>
                  <a:cubicBezTo>
                    <a:pt x="170943" y="49181"/>
                    <a:pt x="164774" y="36767"/>
                    <a:pt x="154899" y="27887"/>
                  </a:cubicBezTo>
                  <a:cubicBezTo>
                    <a:pt x="148019" y="22185"/>
                    <a:pt x="141316" y="16958"/>
                    <a:pt x="133190" y="13572"/>
                  </a:cubicBezTo>
                  <a:cubicBezTo>
                    <a:pt x="131233" y="12830"/>
                    <a:pt x="129928" y="10988"/>
                    <a:pt x="129572" y="8969"/>
                  </a:cubicBezTo>
                  <a:cubicBezTo>
                    <a:pt x="111245" y="5316"/>
                    <a:pt x="92887" y="9978"/>
                    <a:pt x="76873" y="18977"/>
                  </a:cubicBezTo>
                  <a:cubicBezTo>
                    <a:pt x="66019" y="24204"/>
                    <a:pt x="55787" y="30055"/>
                    <a:pt x="47632" y="38875"/>
                  </a:cubicBezTo>
                  <a:cubicBezTo>
                    <a:pt x="25894" y="59605"/>
                    <a:pt x="19043" y="90610"/>
                    <a:pt x="14268" y="119180"/>
                  </a:cubicBezTo>
                  <a:cubicBezTo>
                    <a:pt x="6913" y="152917"/>
                    <a:pt x="16730" y="189298"/>
                    <a:pt x="46267" y="209077"/>
                  </a:cubicBezTo>
                  <a:cubicBezTo>
                    <a:pt x="63083" y="218848"/>
                    <a:pt x="81974" y="226332"/>
                    <a:pt x="101577" y="226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12860764" y="867063"/>
              <a:ext cx="117061" cy="156011"/>
            </a:xfrm>
            <a:custGeom>
              <a:rect b="b" l="l" r="r" t="t"/>
              <a:pathLst>
                <a:path extrusionOk="0" h="156011" w="117061">
                  <a:moveTo>
                    <a:pt x="53439" y="155824"/>
                  </a:moveTo>
                  <a:cubicBezTo>
                    <a:pt x="8272" y="153745"/>
                    <a:pt x="-1870" y="121047"/>
                    <a:pt x="265" y="81429"/>
                  </a:cubicBezTo>
                  <a:cubicBezTo>
                    <a:pt x="1244" y="57255"/>
                    <a:pt x="12424" y="34238"/>
                    <a:pt x="29892" y="17696"/>
                  </a:cubicBezTo>
                  <a:cubicBezTo>
                    <a:pt x="41043" y="4718"/>
                    <a:pt x="58155" y="-479"/>
                    <a:pt x="74851" y="1095"/>
                  </a:cubicBezTo>
                  <a:cubicBezTo>
                    <a:pt x="77313" y="-747"/>
                    <a:pt x="80604" y="174"/>
                    <a:pt x="83362" y="709"/>
                  </a:cubicBezTo>
                  <a:cubicBezTo>
                    <a:pt x="94632" y="3738"/>
                    <a:pt x="100800" y="14400"/>
                    <a:pt x="106613" y="23636"/>
                  </a:cubicBezTo>
                  <a:cubicBezTo>
                    <a:pt x="119899" y="43564"/>
                    <a:pt x="118298" y="68986"/>
                    <a:pt x="113879" y="91497"/>
                  </a:cubicBezTo>
                  <a:cubicBezTo>
                    <a:pt x="110379" y="122651"/>
                    <a:pt x="88849" y="158942"/>
                    <a:pt x="53439" y="155824"/>
                  </a:cubicBezTo>
                  <a:close/>
                  <a:moveTo>
                    <a:pt x="56227" y="143648"/>
                  </a:moveTo>
                  <a:cubicBezTo>
                    <a:pt x="96856" y="143321"/>
                    <a:pt x="104982" y="88794"/>
                    <a:pt x="104656" y="57106"/>
                  </a:cubicBezTo>
                  <a:cubicBezTo>
                    <a:pt x="104270" y="43950"/>
                    <a:pt x="98369" y="32159"/>
                    <a:pt x="90747" y="21735"/>
                  </a:cubicBezTo>
                  <a:cubicBezTo>
                    <a:pt x="88463" y="18023"/>
                    <a:pt x="85320" y="14964"/>
                    <a:pt x="81435" y="12974"/>
                  </a:cubicBezTo>
                  <a:cubicBezTo>
                    <a:pt x="78439" y="11994"/>
                    <a:pt x="74673" y="12232"/>
                    <a:pt x="73072" y="9024"/>
                  </a:cubicBezTo>
                  <a:cubicBezTo>
                    <a:pt x="65687" y="9529"/>
                    <a:pt x="58155" y="10687"/>
                    <a:pt x="51422" y="13865"/>
                  </a:cubicBezTo>
                  <a:cubicBezTo>
                    <a:pt x="45106" y="17073"/>
                    <a:pt x="40242" y="22359"/>
                    <a:pt x="35497" y="27497"/>
                  </a:cubicBezTo>
                  <a:cubicBezTo>
                    <a:pt x="22537" y="40950"/>
                    <a:pt x="14352" y="59066"/>
                    <a:pt x="12484" y="77568"/>
                  </a:cubicBezTo>
                  <a:cubicBezTo>
                    <a:pt x="10319" y="111395"/>
                    <a:pt x="14915" y="143766"/>
                    <a:pt x="56227" y="1436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13007902" y="826238"/>
              <a:ext cx="258411" cy="305897"/>
            </a:xfrm>
            <a:custGeom>
              <a:rect b="b" l="l" r="r" t="t"/>
              <a:pathLst>
                <a:path extrusionOk="0" h="305897" w="258411">
                  <a:moveTo>
                    <a:pt x="215796" y="305761"/>
                  </a:moveTo>
                  <a:cubicBezTo>
                    <a:pt x="189224" y="302524"/>
                    <a:pt x="193346" y="291951"/>
                    <a:pt x="193732" y="270271"/>
                  </a:cubicBezTo>
                  <a:cubicBezTo>
                    <a:pt x="192842" y="222902"/>
                    <a:pt x="200731" y="176038"/>
                    <a:pt x="205357" y="129025"/>
                  </a:cubicBezTo>
                  <a:cubicBezTo>
                    <a:pt x="196193" y="150854"/>
                    <a:pt x="187978" y="173098"/>
                    <a:pt x="176027" y="193619"/>
                  </a:cubicBezTo>
                  <a:cubicBezTo>
                    <a:pt x="170214" y="203479"/>
                    <a:pt x="166003" y="215537"/>
                    <a:pt x="155831" y="221774"/>
                  </a:cubicBezTo>
                  <a:cubicBezTo>
                    <a:pt x="147794" y="225991"/>
                    <a:pt x="138096" y="223823"/>
                    <a:pt x="129674" y="221922"/>
                  </a:cubicBezTo>
                  <a:cubicBezTo>
                    <a:pt x="122319" y="220289"/>
                    <a:pt x="115617" y="215893"/>
                    <a:pt x="112592" y="208795"/>
                  </a:cubicBezTo>
                  <a:cubicBezTo>
                    <a:pt x="98120" y="181087"/>
                    <a:pt x="94353" y="149577"/>
                    <a:pt x="88778" y="119284"/>
                  </a:cubicBezTo>
                  <a:cubicBezTo>
                    <a:pt x="78902" y="152606"/>
                    <a:pt x="69501" y="186373"/>
                    <a:pt x="64163" y="220526"/>
                  </a:cubicBezTo>
                  <a:cubicBezTo>
                    <a:pt x="60515" y="236712"/>
                    <a:pt x="56304" y="252720"/>
                    <a:pt x="52894" y="268965"/>
                  </a:cubicBezTo>
                  <a:cubicBezTo>
                    <a:pt x="47199" y="294684"/>
                    <a:pt x="35129" y="310275"/>
                    <a:pt x="8883" y="293258"/>
                  </a:cubicBezTo>
                  <a:cubicBezTo>
                    <a:pt x="-369" y="287615"/>
                    <a:pt x="-429" y="277221"/>
                    <a:pt x="253" y="267569"/>
                  </a:cubicBezTo>
                  <a:cubicBezTo>
                    <a:pt x="728" y="251235"/>
                    <a:pt x="4524" y="235227"/>
                    <a:pt x="7074" y="219130"/>
                  </a:cubicBezTo>
                  <a:cubicBezTo>
                    <a:pt x="13688" y="186908"/>
                    <a:pt x="23474" y="155397"/>
                    <a:pt x="30888" y="123353"/>
                  </a:cubicBezTo>
                  <a:cubicBezTo>
                    <a:pt x="34507" y="107405"/>
                    <a:pt x="38747" y="91635"/>
                    <a:pt x="43166" y="75895"/>
                  </a:cubicBezTo>
                  <a:cubicBezTo>
                    <a:pt x="48178" y="58254"/>
                    <a:pt x="50966" y="40048"/>
                    <a:pt x="56719" y="22615"/>
                  </a:cubicBezTo>
                  <a:cubicBezTo>
                    <a:pt x="58499" y="17418"/>
                    <a:pt x="60456" y="12162"/>
                    <a:pt x="63392" y="7469"/>
                  </a:cubicBezTo>
                  <a:cubicBezTo>
                    <a:pt x="63955" y="6816"/>
                    <a:pt x="64697" y="5955"/>
                    <a:pt x="65586" y="6014"/>
                  </a:cubicBezTo>
                  <a:cubicBezTo>
                    <a:pt x="70658" y="-520"/>
                    <a:pt x="80059" y="-134"/>
                    <a:pt x="87562" y="104"/>
                  </a:cubicBezTo>
                  <a:cubicBezTo>
                    <a:pt x="100759" y="876"/>
                    <a:pt x="111228" y="11241"/>
                    <a:pt x="114460" y="23744"/>
                  </a:cubicBezTo>
                  <a:cubicBezTo>
                    <a:pt x="120955" y="46345"/>
                    <a:pt x="126560" y="69242"/>
                    <a:pt x="129793" y="92555"/>
                  </a:cubicBezTo>
                  <a:cubicBezTo>
                    <a:pt x="132729" y="108593"/>
                    <a:pt x="131364" y="125194"/>
                    <a:pt x="137177" y="140667"/>
                  </a:cubicBezTo>
                  <a:cubicBezTo>
                    <a:pt x="141507" y="132619"/>
                    <a:pt x="145036" y="124244"/>
                    <a:pt x="149218" y="116106"/>
                  </a:cubicBezTo>
                  <a:cubicBezTo>
                    <a:pt x="158708" y="98228"/>
                    <a:pt x="170956" y="82042"/>
                    <a:pt x="181098" y="64550"/>
                  </a:cubicBezTo>
                  <a:cubicBezTo>
                    <a:pt x="186940" y="53858"/>
                    <a:pt x="193079" y="43286"/>
                    <a:pt x="199989" y="33218"/>
                  </a:cubicBezTo>
                  <a:cubicBezTo>
                    <a:pt x="204082" y="27159"/>
                    <a:pt x="208590" y="20952"/>
                    <a:pt x="215381" y="17715"/>
                  </a:cubicBezTo>
                  <a:cubicBezTo>
                    <a:pt x="223270" y="14211"/>
                    <a:pt x="232730" y="16438"/>
                    <a:pt x="240263" y="19972"/>
                  </a:cubicBezTo>
                  <a:cubicBezTo>
                    <a:pt x="246520" y="23388"/>
                    <a:pt x="246313" y="31317"/>
                    <a:pt x="247469" y="37465"/>
                  </a:cubicBezTo>
                  <a:cubicBezTo>
                    <a:pt x="250465" y="58551"/>
                    <a:pt x="255150" y="79429"/>
                    <a:pt x="257197" y="100604"/>
                  </a:cubicBezTo>
                  <a:cubicBezTo>
                    <a:pt x="257286" y="120591"/>
                    <a:pt x="259213" y="140608"/>
                    <a:pt x="258027" y="160565"/>
                  </a:cubicBezTo>
                  <a:cubicBezTo>
                    <a:pt x="255714" y="186403"/>
                    <a:pt x="250761" y="211973"/>
                    <a:pt x="249189" y="237900"/>
                  </a:cubicBezTo>
                  <a:cubicBezTo>
                    <a:pt x="248122" y="254264"/>
                    <a:pt x="247321" y="271044"/>
                    <a:pt x="242576" y="286873"/>
                  </a:cubicBezTo>
                  <a:cubicBezTo>
                    <a:pt x="238988" y="300712"/>
                    <a:pt x="229972" y="306919"/>
                    <a:pt x="215796" y="305761"/>
                  </a:cubicBezTo>
                  <a:close/>
                  <a:moveTo>
                    <a:pt x="219503" y="293525"/>
                  </a:moveTo>
                  <a:cubicBezTo>
                    <a:pt x="229468" y="294327"/>
                    <a:pt x="230832" y="283339"/>
                    <a:pt x="232730" y="275884"/>
                  </a:cubicBezTo>
                  <a:cubicBezTo>
                    <a:pt x="236734" y="255422"/>
                    <a:pt x="236496" y="234544"/>
                    <a:pt x="238988" y="213933"/>
                  </a:cubicBezTo>
                  <a:cubicBezTo>
                    <a:pt x="241093" y="196114"/>
                    <a:pt x="244177" y="177256"/>
                    <a:pt x="245779" y="159585"/>
                  </a:cubicBezTo>
                  <a:cubicBezTo>
                    <a:pt x="246698" y="139687"/>
                    <a:pt x="245037" y="119730"/>
                    <a:pt x="244830" y="99832"/>
                  </a:cubicBezTo>
                  <a:cubicBezTo>
                    <a:pt x="241805" y="76489"/>
                    <a:pt x="237505" y="53769"/>
                    <a:pt x="233798" y="30575"/>
                  </a:cubicBezTo>
                  <a:cubicBezTo>
                    <a:pt x="220956" y="24902"/>
                    <a:pt x="216182" y="30901"/>
                    <a:pt x="209509" y="41147"/>
                  </a:cubicBezTo>
                  <a:cubicBezTo>
                    <a:pt x="202896" y="50978"/>
                    <a:pt x="196964" y="61283"/>
                    <a:pt x="191241" y="71677"/>
                  </a:cubicBezTo>
                  <a:cubicBezTo>
                    <a:pt x="181069" y="89170"/>
                    <a:pt x="168672" y="105326"/>
                    <a:pt x="159360" y="123323"/>
                  </a:cubicBezTo>
                  <a:cubicBezTo>
                    <a:pt x="155001" y="132233"/>
                    <a:pt x="151027" y="141350"/>
                    <a:pt x="146074" y="149963"/>
                  </a:cubicBezTo>
                  <a:cubicBezTo>
                    <a:pt x="143346" y="156081"/>
                    <a:pt x="136999" y="160892"/>
                    <a:pt x="130949" y="155457"/>
                  </a:cubicBezTo>
                  <a:cubicBezTo>
                    <a:pt x="125522" y="149428"/>
                    <a:pt x="124573" y="140548"/>
                    <a:pt x="122260" y="133005"/>
                  </a:cubicBezTo>
                  <a:cubicBezTo>
                    <a:pt x="119324" y="120947"/>
                    <a:pt x="120154" y="108385"/>
                    <a:pt x="117960" y="96238"/>
                  </a:cubicBezTo>
                  <a:cubicBezTo>
                    <a:pt x="115231" y="76192"/>
                    <a:pt x="110694" y="56591"/>
                    <a:pt x="105445" y="37079"/>
                  </a:cubicBezTo>
                  <a:cubicBezTo>
                    <a:pt x="102894" y="24071"/>
                    <a:pt x="98475" y="11865"/>
                    <a:pt x="83054" y="11805"/>
                  </a:cubicBezTo>
                  <a:cubicBezTo>
                    <a:pt x="78606" y="11805"/>
                    <a:pt x="73445" y="11033"/>
                    <a:pt x="69531" y="13231"/>
                  </a:cubicBezTo>
                  <a:cubicBezTo>
                    <a:pt x="67840" y="14597"/>
                    <a:pt x="67040" y="17329"/>
                    <a:pt x="64667" y="17685"/>
                  </a:cubicBezTo>
                  <a:cubicBezTo>
                    <a:pt x="61286" y="30159"/>
                    <a:pt x="59388" y="42929"/>
                    <a:pt x="57075" y="55640"/>
                  </a:cubicBezTo>
                  <a:cubicBezTo>
                    <a:pt x="52508" y="80023"/>
                    <a:pt x="45272" y="103781"/>
                    <a:pt x="40556" y="128134"/>
                  </a:cubicBezTo>
                  <a:cubicBezTo>
                    <a:pt x="32786" y="165139"/>
                    <a:pt x="21102" y="201371"/>
                    <a:pt x="15853" y="238880"/>
                  </a:cubicBezTo>
                  <a:cubicBezTo>
                    <a:pt x="13747" y="252482"/>
                    <a:pt x="10989" y="266589"/>
                    <a:pt x="13035" y="280280"/>
                  </a:cubicBezTo>
                  <a:cubicBezTo>
                    <a:pt x="16920" y="285180"/>
                    <a:pt x="23237" y="287526"/>
                    <a:pt x="29346" y="287972"/>
                  </a:cubicBezTo>
                  <a:cubicBezTo>
                    <a:pt x="37205" y="286368"/>
                    <a:pt x="39074" y="271192"/>
                    <a:pt x="41387" y="264510"/>
                  </a:cubicBezTo>
                  <a:cubicBezTo>
                    <a:pt x="47437" y="238197"/>
                    <a:pt x="53754" y="211023"/>
                    <a:pt x="58587" y="184591"/>
                  </a:cubicBezTo>
                  <a:cubicBezTo>
                    <a:pt x="62562" y="163654"/>
                    <a:pt x="69294" y="143637"/>
                    <a:pt x="74928" y="123145"/>
                  </a:cubicBezTo>
                  <a:cubicBezTo>
                    <a:pt x="76737" y="116463"/>
                    <a:pt x="78635" y="109810"/>
                    <a:pt x="80771" y="103247"/>
                  </a:cubicBezTo>
                  <a:cubicBezTo>
                    <a:pt x="81631" y="99059"/>
                    <a:pt x="84744" y="94456"/>
                    <a:pt x="89608" y="95377"/>
                  </a:cubicBezTo>
                  <a:cubicBezTo>
                    <a:pt x="100551" y="97574"/>
                    <a:pt x="102301" y="128253"/>
                    <a:pt x="104496" y="137727"/>
                  </a:cubicBezTo>
                  <a:cubicBezTo>
                    <a:pt x="106423" y="149072"/>
                    <a:pt x="108262" y="158783"/>
                    <a:pt x="111109" y="169504"/>
                  </a:cubicBezTo>
                  <a:cubicBezTo>
                    <a:pt x="114994" y="182483"/>
                    <a:pt x="118464" y="197183"/>
                    <a:pt x="126946" y="207697"/>
                  </a:cubicBezTo>
                  <a:cubicBezTo>
                    <a:pt x="133351" y="210963"/>
                    <a:pt x="141062" y="212181"/>
                    <a:pt x="148209" y="211617"/>
                  </a:cubicBezTo>
                  <a:cubicBezTo>
                    <a:pt x="151887" y="210696"/>
                    <a:pt x="153963" y="207073"/>
                    <a:pt x="156068" y="204192"/>
                  </a:cubicBezTo>
                  <a:cubicBezTo>
                    <a:pt x="166211" y="186611"/>
                    <a:pt x="175938" y="168673"/>
                    <a:pt x="183678" y="149874"/>
                  </a:cubicBezTo>
                  <a:cubicBezTo>
                    <a:pt x="188364" y="138410"/>
                    <a:pt x="192130" y="126441"/>
                    <a:pt x="198507" y="115750"/>
                  </a:cubicBezTo>
                  <a:cubicBezTo>
                    <a:pt x="202303" y="110553"/>
                    <a:pt x="204438" y="103722"/>
                    <a:pt x="209450" y="99624"/>
                  </a:cubicBezTo>
                  <a:cubicBezTo>
                    <a:pt x="213691" y="97099"/>
                    <a:pt x="219147" y="100485"/>
                    <a:pt x="219296" y="105326"/>
                  </a:cubicBezTo>
                  <a:cubicBezTo>
                    <a:pt x="218910" y="127421"/>
                    <a:pt x="215292" y="149369"/>
                    <a:pt x="213068" y="171316"/>
                  </a:cubicBezTo>
                  <a:cubicBezTo>
                    <a:pt x="210636" y="191570"/>
                    <a:pt x="209064" y="211884"/>
                    <a:pt x="206721" y="232109"/>
                  </a:cubicBezTo>
                  <a:cubicBezTo>
                    <a:pt x="205921" y="251383"/>
                    <a:pt x="206188" y="270687"/>
                    <a:pt x="205802" y="289961"/>
                  </a:cubicBezTo>
                  <a:cubicBezTo>
                    <a:pt x="209539" y="292931"/>
                    <a:pt x="214788" y="293555"/>
                    <a:pt x="219503" y="2935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13298629" y="871087"/>
              <a:ext cx="5366" cy="9667"/>
            </a:xfrm>
            <a:custGeom>
              <a:rect b="b" l="l" r="r" t="t"/>
              <a:pathLst>
                <a:path extrusionOk="0" h="9667" w="5366">
                  <a:moveTo>
                    <a:pt x="455" y="9604"/>
                  </a:moveTo>
                  <a:cubicBezTo>
                    <a:pt x="-909" y="8445"/>
                    <a:pt x="1197" y="6277"/>
                    <a:pt x="1523" y="4882"/>
                  </a:cubicBezTo>
                  <a:cubicBezTo>
                    <a:pt x="2264" y="3397"/>
                    <a:pt x="3065" y="1912"/>
                    <a:pt x="3836" y="427"/>
                  </a:cubicBezTo>
                  <a:cubicBezTo>
                    <a:pt x="4044" y="11"/>
                    <a:pt x="4607" y="-108"/>
                    <a:pt x="5022" y="100"/>
                  </a:cubicBezTo>
                  <a:cubicBezTo>
                    <a:pt x="6238" y="1407"/>
                    <a:pt x="3866" y="3426"/>
                    <a:pt x="3539" y="4763"/>
                  </a:cubicBezTo>
                  <a:cubicBezTo>
                    <a:pt x="2828" y="6159"/>
                    <a:pt x="2205" y="7644"/>
                    <a:pt x="1641" y="9129"/>
                  </a:cubicBezTo>
                  <a:cubicBezTo>
                    <a:pt x="1434" y="9574"/>
                    <a:pt x="900" y="9782"/>
                    <a:pt x="455" y="96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13285695" y="823093"/>
              <a:ext cx="168299" cy="306580"/>
            </a:xfrm>
            <a:custGeom>
              <a:rect b="b" l="l" r="r" t="t"/>
              <a:pathLst>
                <a:path extrusionOk="0" h="306580" w="168299">
                  <a:moveTo>
                    <a:pt x="136612" y="306442"/>
                  </a:moveTo>
                  <a:cubicBezTo>
                    <a:pt x="109595" y="306976"/>
                    <a:pt x="83231" y="301660"/>
                    <a:pt x="56866" y="296730"/>
                  </a:cubicBezTo>
                  <a:cubicBezTo>
                    <a:pt x="36581" y="294355"/>
                    <a:pt x="13597" y="286871"/>
                    <a:pt x="5827" y="265992"/>
                  </a:cubicBezTo>
                  <a:cubicBezTo>
                    <a:pt x="-1083" y="233235"/>
                    <a:pt x="-1201" y="199438"/>
                    <a:pt x="2120" y="166235"/>
                  </a:cubicBezTo>
                  <a:cubicBezTo>
                    <a:pt x="2951" y="138883"/>
                    <a:pt x="7785" y="111917"/>
                    <a:pt x="10988" y="84772"/>
                  </a:cubicBezTo>
                  <a:cubicBezTo>
                    <a:pt x="12500" y="67695"/>
                    <a:pt x="14398" y="50678"/>
                    <a:pt x="16919" y="33720"/>
                  </a:cubicBezTo>
                  <a:cubicBezTo>
                    <a:pt x="16652" y="25583"/>
                    <a:pt x="16800" y="17030"/>
                    <a:pt x="20240" y="9516"/>
                  </a:cubicBezTo>
                  <a:cubicBezTo>
                    <a:pt x="27091" y="-3432"/>
                    <a:pt x="54582" y="814"/>
                    <a:pt x="67246" y="191"/>
                  </a:cubicBezTo>
                  <a:cubicBezTo>
                    <a:pt x="91505" y="428"/>
                    <a:pt x="115942" y="1260"/>
                    <a:pt x="139874" y="5329"/>
                  </a:cubicBezTo>
                  <a:cubicBezTo>
                    <a:pt x="165379" y="10526"/>
                    <a:pt x="171458" y="15515"/>
                    <a:pt x="166921" y="42303"/>
                  </a:cubicBezTo>
                  <a:cubicBezTo>
                    <a:pt x="164726" y="53203"/>
                    <a:pt x="159121" y="69269"/>
                    <a:pt x="145272" y="66983"/>
                  </a:cubicBezTo>
                  <a:cubicBezTo>
                    <a:pt x="123356" y="67280"/>
                    <a:pt x="74897" y="55400"/>
                    <a:pt x="57607" y="66597"/>
                  </a:cubicBezTo>
                  <a:cubicBezTo>
                    <a:pt x="57904" y="77466"/>
                    <a:pt x="56599" y="89583"/>
                    <a:pt x="62204" y="99354"/>
                  </a:cubicBezTo>
                  <a:cubicBezTo>
                    <a:pt x="81599" y="102918"/>
                    <a:pt x="101707" y="101492"/>
                    <a:pt x="121042" y="105828"/>
                  </a:cubicBezTo>
                  <a:cubicBezTo>
                    <a:pt x="135307" y="108382"/>
                    <a:pt x="154792" y="112986"/>
                    <a:pt x="149691" y="131844"/>
                  </a:cubicBezTo>
                  <a:cubicBezTo>
                    <a:pt x="148178" y="141021"/>
                    <a:pt x="145420" y="153019"/>
                    <a:pt x="135811" y="156672"/>
                  </a:cubicBezTo>
                  <a:cubicBezTo>
                    <a:pt x="126707" y="157741"/>
                    <a:pt x="117335" y="155841"/>
                    <a:pt x="108142" y="155841"/>
                  </a:cubicBezTo>
                  <a:cubicBezTo>
                    <a:pt x="90141" y="155989"/>
                    <a:pt x="71398" y="153970"/>
                    <a:pt x="53782" y="158068"/>
                  </a:cubicBezTo>
                  <a:cubicBezTo>
                    <a:pt x="52596" y="179243"/>
                    <a:pt x="53129" y="200685"/>
                    <a:pt x="56214" y="221682"/>
                  </a:cubicBezTo>
                  <a:cubicBezTo>
                    <a:pt x="57163" y="224415"/>
                    <a:pt x="57014" y="228751"/>
                    <a:pt x="60454" y="229463"/>
                  </a:cubicBezTo>
                  <a:cubicBezTo>
                    <a:pt x="67631" y="231988"/>
                    <a:pt x="75164" y="233205"/>
                    <a:pt x="82608" y="234690"/>
                  </a:cubicBezTo>
                  <a:cubicBezTo>
                    <a:pt x="103011" y="239442"/>
                    <a:pt x="123623" y="244075"/>
                    <a:pt x="143137" y="251856"/>
                  </a:cubicBezTo>
                  <a:cubicBezTo>
                    <a:pt x="151381" y="255509"/>
                    <a:pt x="163570" y="259667"/>
                    <a:pt x="162769" y="270685"/>
                  </a:cubicBezTo>
                  <a:cubicBezTo>
                    <a:pt x="162028" y="285564"/>
                    <a:pt x="155266" y="308580"/>
                    <a:pt x="136612" y="306442"/>
                  </a:cubicBezTo>
                  <a:close/>
                  <a:moveTo>
                    <a:pt x="129761" y="292484"/>
                  </a:moveTo>
                  <a:cubicBezTo>
                    <a:pt x="133498" y="292335"/>
                    <a:pt x="137620" y="293196"/>
                    <a:pt x="141179" y="292216"/>
                  </a:cubicBezTo>
                  <a:cubicBezTo>
                    <a:pt x="146428" y="286306"/>
                    <a:pt x="148504" y="278050"/>
                    <a:pt x="148920" y="270299"/>
                  </a:cubicBezTo>
                  <a:cubicBezTo>
                    <a:pt x="120835" y="254469"/>
                    <a:pt x="87620" y="251648"/>
                    <a:pt x="57044" y="242946"/>
                  </a:cubicBezTo>
                  <a:cubicBezTo>
                    <a:pt x="37619" y="238492"/>
                    <a:pt x="41385" y="205110"/>
                    <a:pt x="39576" y="189430"/>
                  </a:cubicBezTo>
                  <a:cubicBezTo>
                    <a:pt x="39250" y="179243"/>
                    <a:pt x="39161" y="168997"/>
                    <a:pt x="39873" y="158781"/>
                  </a:cubicBezTo>
                  <a:cubicBezTo>
                    <a:pt x="39665" y="153227"/>
                    <a:pt x="42423" y="147852"/>
                    <a:pt x="47643" y="145595"/>
                  </a:cubicBezTo>
                  <a:cubicBezTo>
                    <a:pt x="61433" y="140249"/>
                    <a:pt x="76943" y="142298"/>
                    <a:pt x="91475" y="141704"/>
                  </a:cubicBezTo>
                  <a:cubicBezTo>
                    <a:pt x="104850" y="141496"/>
                    <a:pt x="118196" y="142506"/>
                    <a:pt x="131541" y="143189"/>
                  </a:cubicBezTo>
                  <a:cubicBezTo>
                    <a:pt x="135040" y="137873"/>
                    <a:pt x="135960" y="131369"/>
                    <a:pt x="136464" y="125132"/>
                  </a:cubicBezTo>
                  <a:cubicBezTo>
                    <a:pt x="121042" y="117292"/>
                    <a:pt x="102537" y="117500"/>
                    <a:pt x="85603" y="115510"/>
                  </a:cubicBezTo>
                  <a:cubicBezTo>
                    <a:pt x="74630" y="114114"/>
                    <a:pt x="59357" y="116936"/>
                    <a:pt x="51320" y="107937"/>
                  </a:cubicBezTo>
                  <a:cubicBezTo>
                    <a:pt x="43550" y="97216"/>
                    <a:pt x="44054" y="83079"/>
                    <a:pt x="43728" y="70428"/>
                  </a:cubicBezTo>
                  <a:cubicBezTo>
                    <a:pt x="40466" y="32028"/>
                    <a:pt x="124987" y="54569"/>
                    <a:pt x="147911" y="53173"/>
                  </a:cubicBezTo>
                  <a:cubicBezTo>
                    <a:pt x="153931" y="45065"/>
                    <a:pt x="154228" y="34314"/>
                    <a:pt x="154228" y="24603"/>
                  </a:cubicBezTo>
                  <a:cubicBezTo>
                    <a:pt x="143848" y="18604"/>
                    <a:pt x="131155" y="17980"/>
                    <a:pt x="119471" y="16614"/>
                  </a:cubicBezTo>
                  <a:cubicBezTo>
                    <a:pt x="105087" y="15188"/>
                    <a:pt x="90912" y="14208"/>
                    <a:pt x="76499" y="14179"/>
                  </a:cubicBezTo>
                  <a:cubicBezTo>
                    <a:pt x="62530" y="14387"/>
                    <a:pt x="47139" y="12516"/>
                    <a:pt x="33586" y="15604"/>
                  </a:cubicBezTo>
                  <a:cubicBezTo>
                    <a:pt x="25104" y="16198"/>
                    <a:pt x="24274" y="23920"/>
                    <a:pt x="23354" y="30810"/>
                  </a:cubicBezTo>
                  <a:cubicBezTo>
                    <a:pt x="24452" y="76397"/>
                    <a:pt x="15792" y="121450"/>
                    <a:pt x="14398" y="166918"/>
                  </a:cubicBezTo>
                  <a:cubicBezTo>
                    <a:pt x="12411" y="195072"/>
                    <a:pt x="11551" y="223464"/>
                    <a:pt x="17097" y="251262"/>
                  </a:cubicBezTo>
                  <a:cubicBezTo>
                    <a:pt x="17275" y="263379"/>
                    <a:pt x="25104" y="273981"/>
                    <a:pt x="36611" y="277872"/>
                  </a:cubicBezTo>
                  <a:cubicBezTo>
                    <a:pt x="46664" y="281584"/>
                    <a:pt x="57340" y="282713"/>
                    <a:pt x="67839" y="284376"/>
                  </a:cubicBezTo>
                  <a:cubicBezTo>
                    <a:pt x="88154" y="289217"/>
                    <a:pt x="108854" y="292097"/>
                    <a:pt x="129761" y="2924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11983377" y="835103"/>
              <a:ext cx="190473" cy="327931"/>
            </a:xfrm>
            <a:custGeom>
              <a:rect b="b" l="l" r="r" t="t"/>
              <a:pathLst>
                <a:path extrusionOk="0" h="327931" w="190473">
                  <a:moveTo>
                    <a:pt x="165217" y="114042"/>
                  </a:moveTo>
                  <a:cubicBezTo>
                    <a:pt x="164386" y="91115"/>
                    <a:pt x="170110" y="59635"/>
                    <a:pt x="150863" y="42974"/>
                  </a:cubicBezTo>
                  <a:cubicBezTo>
                    <a:pt x="143212" y="36351"/>
                    <a:pt x="129243" y="31510"/>
                    <a:pt x="121355" y="40093"/>
                  </a:cubicBezTo>
                  <a:cubicBezTo>
                    <a:pt x="117262" y="44548"/>
                    <a:pt x="115364" y="50398"/>
                    <a:pt x="113466" y="56041"/>
                  </a:cubicBezTo>
                  <a:cubicBezTo>
                    <a:pt x="109848" y="67297"/>
                    <a:pt x="106111" y="78553"/>
                    <a:pt x="102879" y="89957"/>
                  </a:cubicBezTo>
                  <a:cubicBezTo>
                    <a:pt x="95761" y="108904"/>
                    <a:pt x="86746" y="127288"/>
                    <a:pt x="82713" y="147245"/>
                  </a:cubicBezTo>
                  <a:cubicBezTo>
                    <a:pt x="81734" y="156274"/>
                    <a:pt x="75773" y="167529"/>
                    <a:pt x="82179" y="175518"/>
                  </a:cubicBezTo>
                  <a:cubicBezTo>
                    <a:pt x="94486" y="186477"/>
                    <a:pt x="119813" y="182171"/>
                    <a:pt x="135620" y="183210"/>
                  </a:cubicBezTo>
                  <a:cubicBezTo>
                    <a:pt x="151189" y="184814"/>
                    <a:pt x="156943" y="177567"/>
                    <a:pt x="160472" y="163342"/>
                  </a:cubicBezTo>
                  <a:cubicBezTo>
                    <a:pt x="164208" y="147216"/>
                    <a:pt x="164564" y="130495"/>
                    <a:pt x="165217" y="114042"/>
                  </a:cubicBezTo>
                  <a:close/>
                  <a:moveTo>
                    <a:pt x="189921" y="221254"/>
                  </a:moveTo>
                  <a:cubicBezTo>
                    <a:pt x="189387" y="236103"/>
                    <a:pt x="194280" y="315250"/>
                    <a:pt x="182358" y="318992"/>
                  </a:cubicBezTo>
                  <a:cubicBezTo>
                    <a:pt x="178088" y="318992"/>
                    <a:pt x="174173" y="318487"/>
                    <a:pt x="170110" y="316616"/>
                  </a:cubicBezTo>
                  <a:cubicBezTo>
                    <a:pt x="165543" y="314507"/>
                    <a:pt x="167293" y="306637"/>
                    <a:pt x="166314" y="302272"/>
                  </a:cubicBezTo>
                  <a:cubicBezTo>
                    <a:pt x="165632" y="286116"/>
                    <a:pt x="164950" y="269989"/>
                    <a:pt x="163586" y="253833"/>
                  </a:cubicBezTo>
                  <a:cubicBezTo>
                    <a:pt x="162399" y="242964"/>
                    <a:pt x="163408" y="229302"/>
                    <a:pt x="157625" y="219234"/>
                  </a:cubicBezTo>
                  <a:cubicBezTo>
                    <a:pt x="155074" y="214958"/>
                    <a:pt x="150003" y="214067"/>
                    <a:pt x="145406" y="213770"/>
                  </a:cubicBezTo>
                  <a:cubicBezTo>
                    <a:pt x="134641" y="212879"/>
                    <a:pt x="123787" y="212730"/>
                    <a:pt x="113051" y="211364"/>
                  </a:cubicBezTo>
                  <a:cubicBezTo>
                    <a:pt x="101604" y="209493"/>
                    <a:pt x="89919" y="210117"/>
                    <a:pt x="78353" y="210562"/>
                  </a:cubicBezTo>
                  <a:cubicBezTo>
                    <a:pt x="70464" y="210830"/>
                    <a:pt x="60737" y="212315"/>
                    <a:pt x="57683" y="220808"/>
                  </a:cubicBezTo>
                  <a:cubicBezTo>
                    <a:pt x="47095" y="247151"/>
                    <a:pt x="35262" y="273018"/>
                    <a:pt x="25683" y="299747"/>
                  </a:cubicBezTo>
                  <a:cubicBezTo>
                    <a:pt x="22332" y="309072"/>
                    <a:pt x="20701" y="319111"/>
                    <a:pt x="16104" y="327931"/>
                  </a:cubicBezTo>
                  <a:cubicBezTo>
                    <a:pt x="10558" y="327456"/>
                    <a:pt x="4301" y="326654"/>
                    <a:pt x="30" y="322793"/>
                  </a:cubicBezTo>
                  <a:cubicBezTo>
                    <a:pt x="-355" y="307498"/>
                    <a:pt x="2966" y="292352"/>
                    <a:pt x="7445" y="277741"/>
                  </a:cubicBezTo>
                  <a:cubicBezTo>
                    <a:pt x="15274" y="243023"/>
                    <a:pt x="27996" y="209790"/>
                    <a:pt x="40304" y="176439"/>
                  </a:cubicBezTo>
                  <a:cubicBezTo>
                    <a:pt x="51425" y="144958"/>
                    <a:pt x="64177" y="114161"/>
                    <a:pt x="77523" y="83572"/>
                  </a:cubicBezTo>
                  <a:cubicBezTo>
                    <a:pt x="88614" y="54437"/>
                    <a:pt x="101930" y="26966"/>
                    <a:pt x="118004" y="238"/>
                  </a:cubicBezTo>
                  <a:cubicBezTo>
                    <a:pt x="120406" y="1960"/>
                    <a:pt x="123312" y="891"/>
                    <a:pt x="125833" y="0"/>
                  </a:cubicBezTo>
                  <a:cubicBezTo>
                    <a:pt x="140572" y="1188"/>
                    <a:pt x="156231" y="208"/>
                    <a:pt x="169636" y="7662"/>
                  </a:cubicBezTo>
                  <a:cubicBezTo>
                    <a:pt x="185086" y="15295"/>
                    <a:pt x="179096" y="39113"/>
                    <a:pt x="180786" y="53457"/>
                  </a:cubicBezTo>
                  <a:cubicBezTo>
                    <a:pt x="182121" y="77513"/>
                    <a:pt x="185294" y="101420"/>
                    <a:pt x="187014" y="125447"/>
                  </a:cubicBezTo>
                  <a:cubicBezTo>
                    <a:pt x="188497" y="157046"/>
                    <a:pt x="189238" y="189506"/>
                    <a:pt x="189921" y="221254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12217837" y="808921"/>
              <a:ext cx="275902" cy="277666"/>
            </a:xfrm>
            <a:custGeom>
              <a:rect b="b" l="l" r="r" t="t"/>
              <a:pathLst>
                <a:path extrusionOk="0" h="277666" w="275902">
                  <a:moveTo>
                    <a:pt x="261722" y="18"/>
                  </a:moveTo>
                  <a:cubicBezTo>
                    <a:pt x="280168" y="761"/>
                    <a:pt x="276254" y="20243"/>
                    <a:pt x="273703" y="32835"/>
                  </a:cubicBezTo>
                  <a:cubicBezTo>
                    <a:pt x="268513" y="57841"/>
                    <a:pt x="259498" y="81689"/>
                    <a:pt x="250542" y="105537"/>
                  </a:cubicBezTo>
                  <a:cubicBezTo>
                    <a:pt x="233667" y="150204"/>
                    <a:pt x="216466" y="195999"/>
                    <a:pt x="187522" y="234399"/>
                  </a:cubicBezTo>
                  <a:cubicBezTo>
                    <a:pt x="177083" y="247971"/>
                    <a:pt x="160238" y="248743"/>
                    <a:pt x="146181" y="240428"/>
                  </a:cubicBezTo>
                  <a:cubicBezTo>
                    <a:pt x="129929" y="227212"/>
                    <a:pt x="126993" y="163182"/>
                    <a:pt x="127052" y="141710"/>
                  </a:cubicBezTo>
                  <a:cubicBezTo>
                    <a:pt x="126756" y="137820"/>
                    <a:pt x="127616" y="133246"/>
                    <a:pt x="124709" y="130157"/>
                  </a:cubicBezTo>
                  <a:cubicBezTo>
                    <a:pt x="121833" y="127366"/>
                    <a:pt x="117088" y="127989"/>
                    <a:pt x="115041" y="131405"/>
                  </a:cubicBezTo>
                  <a:cubicBezTo>
                    <a:pt x="112580" y="138146"/>
                    <a:pt x="111512" y="145452"/>
                    <a:pt x="109466" y="152372"/>
                  </a:cubicBezTo>
                  <a:cubicBezTo>
                    <a:pt x="102615" y="175715"/>
                    <a:pt x="94727" y="198909"/>
                    <a:pt x="85296" y="221451"/>
                  </a:cubicBezTo>
                  <a:cubicBezTo>
                    <a:pt x="79513" y="236953"/>
                    <a:pt x="72514" y="251802"/>
                    <a:pt x="61067" y="264216"/>
                  </a:cubicBezTo>
                  <a:cubicBezTo>
                    <a:pt x="55580" y="270067"/>
                    <a:pt x="49501" y="276838"/>
                    <a:pt x="41019" y="277581"/>
                  </a:cubicBezTo>
                  <a:cubicBezTo>
                    <a:pt x="6914" y="281263"/>
                    <a:pt x="4423" y="165885"/>
                    <a:pt x="508" y="140403"/>
                  </a:cubicBezTo>
                  <a:cubicBezTo>
                    <a:pt x="-1241" y="106547"/>
                    <a:pt x="2021" y="72720"/>
                    <a:pt x="2851" y="38864"/>
                  </a:cubicBezTo>
                  <a:cubicBezTo>
                    <a:pt x="3563" y="29361"/>
                    <a:pt x="-381" y="17897"/>
                    <a:pt x="8782" y="11423"/>
                  </a:cubicBezTo>
                  <a:cubicBezTo>
                    <a:pt x="12045" y="9225"/>
                    <a:pt x="16167" y="10947"/>
                    <a:pt x="19637" y="11868"/>
                  </a:cubicBezTo>
                  <a:cubicBezTo>
                    <a:pt x="25005" y="13323"/>
                    <a:pt x="28534" y="17897"/>
                    <a:pt x="29186" y="23332"/>
                  </a:cubicBezTo>
                  <a:cubicBezTo>
                    <a:pt x="33101" y="53446"/>
                    <a:pt x="36956" y="83145"/>
                    <a:pt x="37816" y="113615"/>
                  </a:cubicBezTo>
                  <a:cubicBezTo>
                    <a:pt x="37549" y="128851"/>
                    <a:pt x="39002" y="143908"/>
                    <a:pt x="40900" y="158995"/>
                  </a:cubicBezTo>
                  <a:cubicBezTo>
                    <a:pt x="41345" y="171557"/>
                    <a:pt x="41345" y="184149"/>
                    <a:pt x="42976" y="196652"/>
                  </a:cubicBezTo>
                  <a:cubicBezTo>
                    <a:pt x="43303" y="203275"/>
                    <a:pt x="45052" y="214085"/>
                    <a:pt x="54157" y="209809"/>
                  </a:cubicBezTo>
                  <a:cubicBezTo>
                    <a:pt x="56737" y="208354"/>
                    <a:pt x="57478" y="205176"/>
                    <a:pt x="58516" y="202622"/>
                  </a:cubicBezTo>
                  <a:cubicBezTo>
                    <a:pt x="63736" y="189851"/>
                    <a:pt x="70053" y="178120"/>
                    <a:pt x="76281" y="165706"/>
                  </a:cubicBezTo>
                  <a:cubicBezTo>
                    <a:pt x="85118" y="148066"/>
                    <a:pt x="91346" y="129266"/>
                    <a:pt x="99353" y="111269"/>
                  </a:cubicBezTo>
                  <a:cubicBezTo>
                    <a:pt x="103179" y="103815"/>
                    <a:pt x="108992" y="95499"/>
                    <a:pt x="117977" y="94460"/>
                  </a:cubicBezTo>
                  <a:cubicBezTo>
                    <a:pt x="126785" y="94430"/>
                    <a:pt x="136661" y="95083"/>
                    <a:pt x="143867" y="100607"/>
                  </a:cubicBezTo>
                  <a:cubicBezTo>
                    <a:pt x="152586" y="108566"/>
                    <a:pt x="152794" y="121070"/>
                    <a:pt x="155700" y="131761"/>
                  </a:cubicBezTo>
                  <a:cubicBezTo>
                    <a:pt x="157865" y="146373"/>
                    <a:pt x="159793" y="161014"/>
                    <a:pt x="161780" y="175626"/>
                  </a:cubicBezTo>
                  <a:cubicBezTo>
                    <a:pt x="162937" y="182753"/>
                    <a:pt x="158221" y="193475"/>
                    <a:pt x="165813" y="197870"/>
                  </a:cubicBezTo>
                  <a:cubicBezTo>
                    <a:pt x="170529" y="199889"/>
                    <a:pt x="174592" y="195672"/>
                    <a:pt x="175689" y="191307"/>
                  </a:cubicBezTo>
                  <a:cubicBezTo>
                    <a:pt x="178239" y="184120"/>
                    <a:pt x="180375" y="176754"/>
                    <a:pt x="182569" y="169448"/>
                  </a:cubicBezTo>
                  <a:cubicBezTo>
                    <a:pt x="193512" y="134671"/>
                    <a:pt x="205375" y="100102"/>
                    <a:pt x="219877" y="66662"/>
                  </a:cubicBezTo>
                  <a:cubicBezTo>
                    <a:pt x="226846" y="52941"/>
                    <a:pt x="232451" y="38656"/>
                    <a:pt x="238916" y="24728"/>
                  </a:cubicBezTo>
                  <a:cubicBezTo>
                    <a:pt x="244284" y="16264"/>
                    <a:pt x="249059" y="-635"/>
                    <a:pt x="261722" y="18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12505817" y="812088"/>
              <a:ext cx="161305" cy="279519"/>
            </a:xfrm>
            <a:custGeom>
              <a:rect b="b" l="l" r="r" t="t"/>
              <a:pathLst>
                <a:path extrusionOk="0" h="279519" w="161305">
                  <a:moveTo>
                    <a:pt x="159509" y="14611"/>
                  </a:moveTo>
                  <a:cubicBezTo>
                    <a:pt x="164492" y="18323"/>
                    <a:pt x="157997" y="41220"/>
                    <a:pt x="153519" y="44755"/>
                  </a:cubicBezTo>
                  <a:cubicBezTo>
                    <a:pt x="140737" y="43478"/>
                    <a:pt x="127925" y="42646"/>
                    <a:pt x="115262" y="40270"/>
                  </a:cubicBezTo>
                  <a:cubicBezTo>
                    <a:pt x="96697" y="38369"/>
                    <a:pt x="75463" y="30499"/>
                    <a:pt x="58381" y="41250"/>
                  </a:cubicBezTo>
                  <a:cubicBezTo>
                    <a:pt x="45925" y="49981"/>
                    <a:pt x="44235" y="91292"/>
                    <a:pt x="43701" y="106557"/>
                  </a:cubicBezTo>
                  <a:cubicBezTo>
                    <a:pt x="44176" y="114457"/>
                    <a:pt x="43671" y="126544"/>
                    <a:pt x="53577" y="128386"/>
                  </a:cubicBezTo>
                  <a:cubicBezTo>
                    <a:pt x="73713" y="133494"/>
                    <a:pt x="95155" y="129841"/>
                    <a:pt x="115203" y="134682"/>
                  </a:cubicBezTo>
                  <a:cubicBezTo>
                    <a:pt x="113453" y="144126"/>
                    <a:pt x="112385" y="154877"/>
                    <a:pt x="106929" y="162925"/>
                  </a:cubicBezTo>
                  <a:cubicBezTo>
                    <a:pt x="62800" y="167112"/>
                    <a:pt x="30118" y="139226"/>
                    <a:pt x="29199" y="204384"/>
                  </a:cubicBezTo>
                  <a:cubicBezTo>
                    <a:pt x="29407" y="217719"/>
                    <a:pt x="28547" y="239636"/>
                    <a:pt x="45273" y="242725"/>
                  </a:cubicBezTo>
                  <a:cubicBezTo>
                    <a:pt x="63096" y="245338"/>
                    <a:pt x="80890" y="248160"/>
                    <a:pt x="98743" y="250595"/>
                  </a:cubicBezTo>
                  <a:cubicBezTo>
                    <a:pt x="111496" y="253119"/>
                    <a:pt x="125523" y="252347"/>
                    <a:pt x="137415" y="257812"/>
                  </a:cubicBezTo>
                  <a:cubicBezTo>
                    <a:pt x="136615" y="264821"/>
                    <a:pt x="135369" y="272186"/>
                    <a:pt x="131781" y="278333"/>
                  </a:cubicBezTo>
                  <a:cubicBezTo>
                    <a:pt x="131662" y="278363"/>
                    <a:pt x="131573" y="278393"/>
                    <a:pt x="131454" y="278422"/>
                  </a:cubicBezTo>
                  <a:cubicBezTo>
                    <a:pt x="107047" y="280947"/>
                    <a:pt x="82136" y="278333"/>
                    <a:pt x="57610" y="278274"/>
                  </a:cubicBezTo>
                  <a:cubicBezTo>
                    <a:pt x="40261" y="276819"/>
                    <a:pt x="20421" y="279313"/>
                    <a:pt x="5326" y="268800"/>
                  </a:cubicBezTo>
                  <a:cubicBezTo>
                    <a:pt x="640" y="263247"/>
                    <a:pt x="1826" y="254753"/>
                    <a:pt x="670" y="247892"/>
                  </a:cubicBezTo>
                  <a:cubicBezTo>
                    <a:pt x="-368" y="232746"/>
                    <a:pt x="-428" y="217184"/>
                    <a:pt x="2152" y="202097"/>
                  </a:cubicBezTo>
                  <a:cubicBezTo>
                    <a:pt x="4317" y="189178"/>
                    <a:pt x="4644" y="176111"/>
                    <a:pt x="6008" y="163103"/>
                  </a:cubicBezTo>
                  <a:cubicBezTo>
                    <a:pt x="7787" y="146145"/>
                    <a:pt x="11909" y="129574"/>
                    <a:pt x="15498" y="112942"/>
                  </a:cubicBezTo>
                  <a:cubicBezTo>
                    <a:pt x="22912" y="77304"/>
                    <a:pt x="28814" y="41220"/>
                    <a:pt x="41032" y="6800"/>
                  </a:cubicBezTo>
                  <a:cubicBezTo>
                    <a:pt x="43671" y="5018"/>
                    <a:pt x="46074" y="2820"/>
                    <a:pt x="48713" y="949"/>
                  </a:cubicBezTo>
                  <a:cubicBezTo>
                    <a:pt x="53132" y="-744"/>
                    <a:pt x="58114" y="326"/>
                    <a:pt x="62740" y="415"/>
                  </a:cubicBezTo>
                  <a:cubicBezTo>
                    <a:pt x="75997" y="1989"/>
                    <a:pt x="90173" y="3682"/>
                    <a:pt x="103637" y="4335"/>
                  </a:cubicBezTo>
                  <a:cubicBezTo>
                    <a:pt x="114343" y="5018"/>
                    <a:pt x="124960" y="6414"/>
                    <a:pt x="135517" y="8077"/>
                  </a:cubicBezTo>
                  <a:cubicBezTo>
                    <a:pt x="143673" y="9324"/>
                    <a:pt x="152303" y="10245"/>
                    <a:pt x="159509" y="14611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12679582" y="871445"/>
              <a:ext cx="128987" cy="268735"/>
            </a:xfrm>
            <a:custGeom>
              <a:rect b="b" l="l" r="r" t="t"/>
              <a:pathLst>
                <a:path extrusionOk="0" h="268735" w="128987">
                  <a:moveTo>
                    <a:pt x="126167" y="11473"/>
                  </a:moveTo>
                  <a:cubicBezTo>
                    <a:pt x="133048" y="18927"/>
                    <a:pt x="125871" y="29916"/>
                    <a:pt x="120266" y="35974"/>
                  </a:cubicBezTo>
                  <a:cubicBezTo>
                    <a:pt x="117359" y="38736"/>
                    <a:pt x="113178" y="36598"/>
                    <a:pt x="109678" y="36479"/>
                  </a:cubicBezTo>
                  <a:cubicBezTo>
                    <a:pt x="98172" y="35351"/>
                    <a:pt x="86487" y="33004"/>
                    <a:pt x="74951" y="34905"/>
                  </a:cubicBezTo>
                  <a:cubicBezTo>
                    <a:pt x="46392" y="40429"/>
                    <a:pt x="47637" y="73246"/>
                    <a:pt x="58610" y="94005"/>
                  </a:cubicBezTo>
                  <a:cubicBezTo>
                    <a:pt x="64097" y="106538"/>
                    <a:pt x="72964" y="117229"/>
                    <a:pt x="81594" y="127683"/>
                  </a:cubicBezTo>
                  <a:cubicBezTo>
                    <a:pt x="92478" y="139236"/>
                    <a:pt x="106387" y="149066"/>
                    <a:pt x="111250" y="164955"/>
                  </a:cubicBezTo>
                  <a:cubicBezTo>
                    <a:pt x="117330" y="186338"/>
                    <a:pt x="112407" y="210156"/>
                    <a:pt x="103154" y="230113"/>
                  </a:cubicBezTo>
                  <a:cubicBezTo>
                    <a:pt x="91914" y="251140"/>
                    <a:pt x="69968" y="267979"/>
                    <a:pt x="45621" y="268721"/>
                  </a:cubicBezTo>
                  <a:cubicBezTo>
                    <a:pt x="31000" y="268900"/>
                    <a:pt x="8431" y="267623"/>
                    <a:pt x="68" y="253872"/>
                  </a:cubicBezTo>
                  <a:cubicBezTo>
                    <a:pt x="-762" y="244339"/>
                    <a:pt x="6118" y="234865"/>
                    <a:pt x="13295" y="229104"/>
                  </a:cubicBezTo>
                  <a:cubicBezTo>
                    <a:pt x="31059" y="236350"/>
                    <a:pt x="52827" y="236202"/>
                    <a:pt x="68100" y="223461"/>
                  </a:cubicBezTo>
                  <a:cubicBezTo>
                    <a:pt x="87317" y="202642"/>
                    <a:pt x="75158" y="171964"/>
                    <a:pt x="56979" y="154768"/>
                  </a:cubicBezTo>
                  <a:cubicBezTo>
                    <a:pt x="50336" y="148324"/>
                    <a:pt x="42032" y="144047"/>
                    <a:pt x="34707" y="138464"/>
                  </a:cubicBezTo>
                  <a:cubicBezTo>
                    <a:pt x="17684" y="125307"/>
                    <a:pt x="5140" y="106478"/>
                    <a:pt x="6771" y="84205"/>
                  </a:cubicBezTo>
                  <a:cubicBezTo>
                    <a:pt x="6000" y="65019"/>
                    <a:pt x="13621" y="46784"/>
                    <a:pt x="25632" y="32084"/>
                  </a:cubicBezTo>
                  <a:cubicBezTo>
                    <a:pt x="35537" y="19640"/>
                    <a:pt x="47133" y="8058"/>
                    <a:pt x="62525" y="2890"/>
                  </a:cubicBezTo>
                  <a:cubicBezTo>
                    <a:pt x="69346" y="247"/>
                    <a:pt x="76374" y="-496"/>
                    <a:pt x="83640" y="306"/>
                  </a:cubicBezTo>
                  <a:cubicBezTo>
                    <a:pt x="98142" y="366"/>
                    <a:pt x="115017" y="960"/>
                    <a:pt x="126167" y="11473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12832686" y="836230"/>
              <a:ext cx="170095" cy="218486"/>
            </a:xfrm>
            <a:custGeom>
              <a:rect b="b" l="l" r="r" t="t"/>
              <a:pathLst>
                <a:path extrusionOk="0" h="218486" w="170095">
                  <a:moveTo>
                    <a:pt x="141957" y="122360"/>
                  </a:moveTo>
                  <a:cubicBezTo>
                    <a:pt x="146406" y="99848"/>
                    <a:pt x="147978" y="74427"/>
                    <a:pt x="134691" y="54499"/>
                  </a:cubicBezTo>
                  <a:cubicBezTo>
                    <a:pt x="128908" y="45263"/>
                    <a:pt x="122710" y="34601"/>
                    <a:pt x="111441" y="31572"/>
                  </a:cubicBezTo>
                  <a:cubicBezTo>
                    <a:pt x="108653" y="31037"/>
                    <a:pt x="105361" y="30116"/>
                    <a:pt x="102929" y="31958"/>
                  </a:cubicBezTo>
                  <a:cubicBezTo>
                    <a:pt x="86203" y="30384"/>
                    <a:pt x="69121" y="35581"/>
                    <a:pt x="57941" y="48559"/>
                  </a:cubicBezTo>
                  <a:cubicBezTo>
                    <a:pt x="40473" y="65101"/>
                    <a:pt x="29293" y="88147"/>
                    <a:pt x="28314" y="112292"/>
                  </a:cubicBezTo>
                  <a:cubicBezTo>
                    <a:pt x="26149" y="151910"/>
                    <a:pt x="36321" y="184608"/>
                    <a:pt x="81488" y="186687"/>
                  </a:cubicBezTo>
                  <a:cubicBezTo>
                    <a:pt x="116927" y="189776"/>
                    <a:pt x="138428" y="153484"/>
                    <a:pt x="141957" y="122360"/>
                  </a:cubicBezTo>
                  <a:close/>
                  <a:moveTo>
                    <a:pt x="169894" y="85890"/>
                  </a:moveTo>
                  <a:cubicBezTo>
                    <a:pt x="170783" y="118677"/>
                    <a:pt x="169656" y="160701"/>
                    <a:pt x="147058" y="186568"/>
                  </a:cubicBezTo>
                  <a:cubicBezTo>
                    <a:pt x="131904" y="202338"/>
                    <a:pt x="113042" y="219177"/>
                    <a:pt x="89614" y="218464"/>
                  </a:cubicBezTo>
                  <a:cubicBezTo>
                    <a:pt x="69981" y="218613"/>
                    <a:pt x="51090" y="211099"/>
                    <a:pt x="34364" y="201328"/>
                  </a:cubicBezTo>
                  <a:cubicBezTo>
                    <a:pt x="4826" y="181549"/>
                    <a:pt x="-5020" y="145168"/>
                    <a:pt x="2335" y="111431"/>
                  </a:cubicBezTo>
                  <a:cubicBezTo>
                    <a:pt x="7139" y="82831"/>
                    <a:pt x="13990" y="51826"/>
                    <a:pt x="35698" y="31126"/>
                  </a:cubicBezTo>
                  <a:cubicBezTo>
                    <a:pt x="43854" y="22306"/>
                    <a:pt x="54085" y="16455"/>
                    <a:pt x="64940" y="11258"/>
                  </a:cubicBezTo>
                  <a:cubicBezTo>
                    <a:pt x="80954" y="2259"/>
                    <a:pt x="99311" y="-2404"/>
                    <a:pt x="117609" y="1249"/>
                  </a:cubicBezTo>
                  <a:cubicBezTo>
                    <a:pt x="117965" y="3269"/>
                    <a:pt x="119270" y="5081"/>
                    <a:pt x="121227" y="5853"/>
                  </a:cubicBezTo>
                  <a:cubicBezTo>
                    <a:pt x="129353" y="9238"/>
                    <a:pt x="136056" y="14436"/>
                    <a:pt x="142936" y="20167"/>
                  </a:cubicBezTo>
                  <a:cubicBezTo>
                    <a:pt x="152811" y="29047"/>
                    <a:pt x="158980" y="41491"/>
                    <a:pt x="162568" y="54202"/>
                  </a:cubicBezTo>
                  <a:cubicBezTo>
                    <a:pt x="165860" y="64537"/>
                    <a:pt x="169152" y="75021"/>
                    <a:pt x="169894" y="8589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13020112" y="837959"/>
              <a:ext cx="233825" cy="281816"/>
            </a:xfrm>
            <a:custGeom>
              <a:rect b="b" l="l" r="r" t="t"/>
              <a:pathLst>
                <a:path extrusionOk="0" h="281816" w="233825">
                  <a:moveTo>
                    <a:pt x="232590" y="88082"/>
                  </a:moveTo>
                  <a:cubicBezTo>
                    <a:pt x="232797" y="107980"/>
                    <a:pt x="234488" y="127937"/>
                    <a:pt x="233539" y="147835"/>
                  </a:cubicBezTo>
                  <a:cubicBezTo>
                    <a:pt x="231937" y="165506"/>
                    <a:pt x="228853" y="184364"/>
                    <a:pt x="226747" y="202183"/>
                  </a:cubicBezTo>
                  <a:cubicBezTo>
                    <a:pt x="224256" y="222794"/>
                    <a:pt x="224494" y="243672"/>
                    <a:pt x="220490" y="264134"/>
                  </a:cubicBezTo>
                  <a:cubicBezTo>
                    <a:pt x="218622" y="271589"/>
                    <a:pt x="217257" y="282577"/>
                    <a:pt x="207263" y="281775"/>
                  </a:cubicBezTo>
                  <a:cubicBezTo>
                    <a:pt x="202577" y="281835"/>
                    <a:pt x="197299" y="281211"/>
                    <a:pt x="193473" y="278271"/>
                  </a:cubicBezTo>
                  <a:cubicBezTo>
                    <a:pt x="193858" y="258967"/>
                    <a:pt x="193621" y="239692"/>
                    <a:pt x="194422" y="220418"/>
                  </a:cubicBezTo>
                  <a:cubicBezTo>
                    <a:pt x="196765" y="200164"/>
                    <a:pt x="198366" y="179850"/>
                    <a:pt x="200798" y="159596"/>
                  </a:cubicBezTo>
                  <a:cubicBezTo>
                    <a:pt x="203022" y="137619"/>
                    <a:pt x="206640" y="115701"/>
                    <a:pt x="207026" y="93605"/>
                  </a:cubicBezTo>
                  <a:cubicBezTo>
                    <a:pt x="206907" y="88765"/>
                    <a:pt x="201421" y="85379"/>
                    <a:pt x="197180" y="87903"/>
                  </a:cubicBezTo>
                  <a:cubicBezTo>
                    <a:pt x="192168" y="92002"/>
                    <a:pt x="190033" y="98832"/>
                    <a:pt x="186237" y="104030"/>
                  </a:cubicBezTo>
                  <a:cubicBezTo>
                    <a:pt x="179861" y="114721"/>
                    <a:pt x="176124" y="126690"/>
                    <a:pt x="171409" y="138153"/>
                  </a:cubicBezTo>
                  <a:cubicBezTo>
                    <a:pt x="163668" y="156923"/>
                    <a:pt x="153941" y="174890"/>
                    <a:pt x="143798" y="192472"/>
                  </a:cubicBezTo>
                  <a:cubicBezTo>
                    <a:pt x="141693" y="195353"/>
                    <a:pt x="139617" y="199005"/>
                    <a:pt x="135939" y="199896"/>
                  </a:cubicBezTo>
                  <a:cubicBezTo>
                    <a:pt x="128792" y="200461"/>
                    <a:pt x="121082" y="199243"/>
                    <a:pt x="114676" y="195976"/>
                  </a:cubicBezTo>
                  <a:cubicBezTo>
                    <a:pt x="106194" y="185463"/>
                    <a:pt x="102695" y="170762"/>
                    <a:pt x="98839" y="157784"/>
                  </a:cubicBezTo>
                  <a:cubicBezTo>
                    <a:pt x="95992" y="147063"/>
                    <a:pt x="94154" y="137351"/>
                    <a:pt x="92226" y="126007"/>
                  </a:cubicBezTo>
                  <a:cubicBezTo>
                    <a:pt x="90031" y="116533"/>
                    <a:pt x="88282" y="85824"/>
                    <a:pt x="77309" y="83656"/>
                  </a:cubicBezTo>
                  <a:cubicBezTo>
                    <a:pt x="72445" y="82736"/>
                    <a:pt x="69361" y="87339"/>
                    <a:pt x="68471" y="91527"/>
                  </a:cubicBezTo>
                  <a:cubicBezTo>
                    <a:pt x="66336" y="98120"/>
                    <a:pt x="64438" y="104772"/>
                    <a:pt x="62629" y="111454"/>
                  </a:cubicBezTo>
                  <a:cubicBezTo>
                    <a:pt x="56994" y="131946"/>
                    <a:pt x="50262" y="151963"/>
                    <a:pt x="46288" y="172900"/>
                  </a:cubicBezTo>
                  <a:cubicBezTo>
                    <a:pt x="41454" y="199332"/>
                    <a:pt x="35167" y="226506"/>
                    <a:pt x="29087" y="252819"/>
                  </a:cubicBezTo>
                  <a:cubicBezTo>
                    <a:pt x="26774" y="259501"/>
                    <a:pt x="24906" y="274677"/>
                    <a:pt x="17047" y="276281"/>
                  </a:cubicBezTo>
                  <a:cubicBezTo>
                    <a:pt x="10938" y="275865"/>
                    <a:pt x="4621" y="273489"/>
                    <a:pt x="736" y="268589"/>
                  </a:cubicBezTo>
                  <a:cubicBezTo>
                    <a:pt x="-1340" y="254898"/>
                    <a:pt x="1418" y="240762"/>
                    <a:pt x="3553" y="227189"/>
                  </a:cubicBezTo>
                  <a:cubicBezTo>
                    <a:pt x="8802" y="189680"/>
                    <a:pt x="20457" y="153448"/>
                    <a:pt x="28257" y="116444"/>
                  </a:cubicBezTo>
                  <a:cubicBezTo>
                    <a:pt x="32972" y="92091"/>
                    <a:pt x="40209" y="68302"/>
                    <a:pt x="44776" y="43950"/>
                  </a:cubicBezTo>
                  <a:cubicBezTo>
                    <a:pt x="47118" y="31268"/>
                    <a:pt x="48987" y="18498"/>
                    <a:pt x="52397" y="6025"/>
                  </a:cubicBezTo>
                  <a:cubicBezTo>
                    <a:pt x="54740" y="5698"/>
                    <a:pt x="55571" y="2966"/>
                    <a:pt x="57261" y="1570"/>
                  </a:cubicBezTo>
                  <a:cubicBezTo>
                    <a:pt x="61176" y="-628"/>
                    <a:pt x="66366" y="115"/>
                    <a:pt x="70814" y="144"/>
                  </a:cubicBezTo>
                  <a:cubicBezTo>
                    <a:pt x="86235" y="204"/>
                    <a:pt x="90684" y="12380"/>
                    <a:pt x="93234" y="25418"/>
                  </a:cubicBezTo>
                  <a:cubicBezTo>
                    <a:pt x="98483" y="44900"/>
                    <a:pt x="103021" y="64531"/>
                    <a:pt x="105749" y="84577"/>
                  </a:cubicBezTo>
                  <a:cubicBezTo>
                    <a:pt x="107973" y="96753"/>
                    <a:pt x="107113" y="109286"/>
                    <a:pt x="110079" y="121344"/>
                  </a:cubicBezTo>
                  <a:cubicBezTo>
                    <a:pt x="112392" y="128917"/>
                    <a:pt x="113341" y="137767"/>
                    <a:pt x="118768" y="143796"/>
                  </a:cubicBezTo>
                  <a:cubicBezTo>
                    <a:pt x="124818" y="149231"/>
                    <a:pt x="131165" y="144420"/>
                    <a:pt x="133893" y="138302"/>
                  </a:cubicBezTo>
                  <a:cubicBezTo>
                    <a:pt x="138846" y="129689"/>
                    <a:pt x="142790" y="120542"/>
                    <a:pt x="147179" y="111632"/>
                  </a:cubicBezTo>
                  <a:cubicBezTo>
                    <a:pt x="156491" y="93635"/>
                    <a:pt x="168888" y="77479"/>
                    <a:pt x="179060" y="59987"/>
                  </a:cubicBezTo>
                  <a:cubicBezTo>
                    <a:pt x="184784" y="49592"/>
                    <a:pt x="190685" y="39287"/>
                    <a:pt x="197328" y="29457"/>
                  </a:cubicBezTo>
                  <a:cubicBezTo>
                    <a:pt x="204001" y="19181"/>
                    <a:pt x="208776" y="13212"/>
                    <a:pt x="221617" y="18884"/>
                  </a:cubicBezTo>
                  <a:cubicBezTo>
                    <a:pt x="225265" y="42019"/>
                    <a:pt x="229565" y="64768"/>
                    <a:pt x="232590" y="88082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13298604" y="836928"/>
              <a:ext cx="141319" cy="278866"/>
            </a:xfrm>
            <a:custGeom>
              <a:rect b="b" l="l" r="r" t="t"/>
              <a:pathLst>
                <a:path extrusionOk="0" h="278866" w="141319">
                  <a:moveTo>
                    <a:pt x="141319" y="10768"/>
                  </a:moveTo>
                  <a:cubicBezTo>
                    <a:pt x="141319" y="20480"/>
                    <a:pt x="141023" y="31260"/>
                    <a:pt x="135002" y="39338"/>
                  </a:cubicBezTo>
                  <a:cubicBezTo>
                    <a:pt x="112078" y="40764"/>
                    <a:pt x="27557" y="18222"/>
                    <a:pt x="30819" y="56623"/>
                  </a:cubicBezTo>
                  <a:cubicBezTo>
                    <a:pt x="31146" y="69274"/>
                    <a:pt x="30641" y="83411"/>
                    <a:pt x="38411" y="94132"/>
                  </a:cubicBezTo>
                  <a:cubicBezTo>
                    <a:pt x="46448" y="103130"/>
                    <a:pt x="61721" y="100309"/>
                    <a:pt x="72694" y="101705"/>
                  </a:cubicBezTo>
                  <a:cubicBezTo>
                    <a:pt x="89628" y="103695"/>
                    <a:pt x="108134" y="103457"/>
                    <a:pt x="123555" y="111327"/>
                  </a:cubicBezTo>
                  <a:cubicBezTo>
                    <a:pt x="123051" y="117564"/>
                    <a:pt x="122131" y="124068"/>
                    <a:pt x="118632" y="129384"/>
                  </a:cubicBezTo>
                  <a:cubicBezTo>
                    <a:pt x="105287" y="128731"/>
                    <a:pt x="91941" y="127691"/>
                    <a:pt x="78566" y="127899"/>
                  </a:cubicBezTo>
                  <a:cubicBezTo>
                    <a:pt x="64035" y="128523"/>
                    <a:pt x="48524" y="126474"/>
                    <a:pt x="34734" y="131790"/>
                  </a:cubicBezTo>
                  <a:cubicBezTo>
                    <a:pt x="29485" y="134047"/>
                    <a:pt x="26756" y="139392"/>
                    <a:pt x="26964" y="144976"/>
                  </a:cubicBezTo>
                  <a:cubicBezTo>
                    <a:pt x="26252" y="155162"/>
                    <a:pt x="26341" y="165408"/>
                    <a:pt x="26667" y="175625"/>
                  </a:cubicBezTo>
                  <a:cubicBezTo>
                    <a:pt x="28477" y="191305"/>
                    <a:pt x="24710" y="224687"/>
                    <a:pt x="44135" y="229141"/>
                  </a:cubicBezTo>
                  <a:cubicBezTo>
                    <a:pt x="74711" y="237843"/>
                    <a:pt x="107926" y="240664"/>
                    <a:pt x="136011" y="256494"/>
                  </a:cubicBezTo>
                  <a:cubicBezTo>
                    <a:pt x="135595" y="264245"/>
                    <a:pt x="133549" y="272501"/>
                    <a:pt x="128270" y="278411"/>
                  </a:cubicBezTo>
                  <a:cubicBezTo>
                    <a:pt x="124741" y="279361"/>
                    <a:pt x="120589" y="278500"/>
                    <a:pt x="116853" y="278678"/>
                  </a:cubicBezTo>
                  <a:cubicBezTo>
                    <a:pt x="95974" y="278292"/>
                    <a:pt x="75274" y="275412"/>
                    <a:pt x="54960" y="270571"/>
                  </a:cubicBezTo>
                  <a:cubicBezTo>
                    <a:pt x="44461" y="268908"/>
                    <a:pt x="33785" y="267749"/>
                    <a:pt x="23731" y="264067"/>
                  </a:cubicBezTo>
                  <a:cubicBezTo>
                    <a:pt x="12225" y="260176"/>
                    <a:pt x="4395" y="249574"/>
                    <a:pt x="4217" y="237457"/>
                  </a:cubicBezTo>
                  <a:cubicBezTo>
                    <a:pt x="-1328" y="209659"/>
                    <a:pt x="-468" y="181267"/>
                    <a:pt x="1519" y="153113"/>
                  </a:cubicBezTo>
                  <a:cubicBezTo>
                    <a:pt x="2913" y="107645"/>
                    <a:pt x="11572" y="62592"/>
                    <a:pt x="10475" y="17005"/>
                  </a:cubicBezTo>
                  <a:cubicBezTo>
                    <a:pt x="11424" y="10085"/>
                    <a:pt x="12225" y="2363"/>
                    <a:pt x="20736" y="1799"/>
                  </a:cubicBezTo>
                  <a:cubicBezTo>
                    <a:pt x="34289" y="-1289"/>
                    <a:pt x="49681" y="582"/>
                    <a:pt x="63649" y="374"/>
                  </a:cubicBezTo>
                  <a:cubicBezTo>
                    <a:pt x="78062" y="403"/>
                    <a:pt x="92238" y="1413"/>
                    <a:pt x="106621" y="2809"/>
                  </a:cubicBezTo>
                  <a:cubicBezTo>
                    <a:pt x="118246" y="4145"/>
                    <a:pt x="130939" y="4769"/>
                    <a:pt x="141319" y="10768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0" name="Google Shape;1640;p35"/>
          <p:cNvGrpSpPr/>
          <p:nvPr/>
        </p:nvGrpSpPr>
        <p:grpSpPr>
          <a:xfrm>
            <a:off x="9617875" y="796572"/>
            <a:ext cx="1110394" cy="370015"/>
            <a:chOff x="9617875" y="796572"/>
            <a:chExt cx="1110394" cy="370015"/>
          </a:xfrm>
        </p:grpSpPr>
        <p:sp>
          <p:nvSpPr>
            <p:cNvPr id="1641" name="Google Shape;1641;p35"/>
            <p:cNvSpPr/>
            <p:nvPr/>
          </p:nvSpPr>
          <p:spPr>
            <a:xfrm>
              <a:off x="9617875" y="796572"/>
              <a:ext cx="230682" cy="349491"/>
            </a:xfrm>
            <a:custGeom>
              <a:rect b="b" l="l" r="r" t="t"/>
              <a:pathLst>
                <a:path extrusionOk="0" h="349491" w="230682">
                  <a:moveTo>
                    <a:pt x="206270" y="168277"/>
                  </a:moveTo>
                  <a:cubicBezTo>
                    <a:pt x="192390" y="167320"/>
                    <a:pt x="178732" y="167231"/>
                    <a:pt x="164807" y="165762"/>
                  </a:cubicBezTo>
                  <a:cubicBezTo>
                    <a:pt x="155502" y="164850"/>
                    <a:pt x="146152" y="164249"/>
                    <a:pt x="136824" y="163670"/>
                  </a:cubicBezTo>
                  <a:cubicBezTo>
                    <a:pt x="129118" y="162513"/>
                    <a:pt x="122366" y="167610"/>
                    <a:pt x="119724" y="174643"/>
                  </a:cubicBezTo>
                  <a:cubicBezTo>
                    <a:pt x="117147" y="181787"/>
                    <a:pt x="113261" y="190178"/>
                    <a:pt x="115882" y="197746"/>
                  </a:cubicBezTo>
                  <a:cubicBezTo>
                    <a:pt x="126253" y="213304"/>
                    <a:pt x="162186" y="206471"/>
                    <a:pt x="179132" y="210299"/>
                  </a:cubicBezTo>
                  <a:cubicBezTo>
                    <a:pt x="179953" y="220804"/>
                    <a:pt x="176222" y="231109"/>
                    <a:pt x="174579" y="241415"/>
                  </a:cubicBezTo>
                  <a:cubicBezTo>
                    <a:pt x="171803" y="257195"/>
                    <a:pt x="163630" y="272619"/>
                    <a:pt x="149594" y="281099"/>
                  </a:cubicBezTo>
                  <a:cubicBezTo>
                    <a:pt x="137646" y="287175"/>
                    <a:pt x="124721" y="283080"/>
                    <a:pt x="113594" y="277204"/>
                  </a:cubicBezTo>
                  <a:cubicBezTo>
                    <a:pt x="104688" y="273176"/>
                    <a:pt x="97959" y="266098"/>
                    <a:pt x="92873" y="257863"/>
                  </a:cubicBezTo>
                  <a:cubicBezTo>
                    <a:pt x="85278" y="247001"/>
                    <a:pt x="78593" y="234582"/>
                    <a:pt x="74396" y="221850"/>
                  </a:cubicBezTo>
                  <a:cubicBezTo>
                    <a:pt x="70687" y="210833"/>
                    <a:pt x="65779" y="200617"/>
                    <a:pt x="64091" y="188821"/>
                  </a:cubicBezTo>
                  <a:cubicBezTo>
                    <a:pt x="61981" y="161645"/>
                    <a:pt x="61604" y="133089"/>
                    <a:pt x="72686" y="107582"/>
                  </a:cubicBezTo>
                  <a:cubicBezTo>
                    <a:pt x="79260" y="93782"/>
                    <a:pt x="88565" y="81630"/>
                    <a:pt x="101268" y="72905"/>
                  </a:cubicBezTo>
                  <a:cubicBezTo>
                    <a:pt x="117325" y="63290"/>
                    <a:pt x="136358" y="57614"/>
                    <a:pt x="155280" y="59284"/>
                  </a:cubicBezTo>
                  <a:cubicBezTo>
                    <a:pt x="164341" y="59996"/>
                    <a:pt x="172935" y="63201"/>
                    <a:pt x="181175" y="66940"/>
                  </a:cubicBezTo>
                  <a:cubicBezTo>
                    <a:pt x="188704" y="70256"/>
                    <a:pt x="196632" y="75732"/>
                    <a:pt x="205204" y="73417"/>
                  </a:cubicBezTo>
                  <a:cubicBezTo>
                    <a:pt x="219418" y="69411"/>
                    <a:pt x="234142" y="37472"/>
                    <a:pt x="228635" y="23961"/>
                  </a:cubicBezTo>
                  <a:cubicBezTo>
                    <a:pt x="225636" y="18152"/>
                    <a:pt x="221084" y="12966"/>
                    <a:pt x="215531" y="9606"/>
                  </a:cubicBezTo>
                  <a:cubicBezTo>
                    <a:pt x="211667" y="7224"/>
                    <a:pt x="205582" y="2995"/>
                    <a:pt x="201407" y="6623"/>
                  </a:cubicBezTo>
                  <a:cubicBezTo>
                    <a:pt x="191790" y="2149"/>
                    <a:pt x="181086" y="858"/>
                    <a:pt x="170604" y="324"/>
                  </a:cubicBezTo>
                  <a:cubicBezTo>
                    <a:pt x="156590" y="-277"/>
                    <a:pt x="142332" y="-254"/>
                    <a:pt x="128474" y="2261"/>
                  </a:cubicBezTo>
                  <a:cubicBezTo>
                    <a:pt x="106110" y="7246"/>
                    <a:pt x="86500" y="20200"/>
                    <a:pt x="66978" y="31662"/>
                  </a:cubicBezTo>
                  <a:cubicBezTo>
                    <a:pt x="52520" y="43347"/>
                    <a:pt x="40106" y="57681"/>
                    <a:pt x="29668" y="73039"/>
                  </a:cubicBezTo>
                  <a:cubicBezTo>
                    <a:pt x="20629" y="89131"/>
                    <a:pt x="14144" y="106736"/>
                    <a:pt x="8259" y="124208"/>
                  </a:cubicBezTo>
                  <a:cubicBezTo>
                    <a:pt x="3195" y="140434"/>
                    <a:pt x="1752" y="157460"/>
                    <a:pt x="597" y="174331"/>
                  </a:cubicBezTo>
                  <a:cubicBezTo>
                    <a:pt x="-1113" y="194852"/>
                    <a:pt x="952" y="215374"/>
                    <a:pt x="5505" y="235427"/>
                  </a:cubicBezTo>
                  <a:cubicBezTo>
                    <a:pt x="9836" y="258197"/>
                    <a:pt x="21406" y="278651"/>
                    <a:pt x="32710" y="298616"/>
                  </a:cubicBezTo>
                  <a:cubicBezTo>
                    <a:pt x="40173" y="311213"/>
                    <a:pt x="52010" y="320227"/>
                    <a:pt x="63647" y="328707"/>
                  </a:cubicBezTo>
                  <a:cubicBezTo>
                    <a:pt x="78549" y="340526"/>
                    <a:pt x="96027" y="348828"/>
                    <a:pt x="115282" y="349384"/>
                  </a:cubicBezTo>
                  <a:cubicBezTo>
                    <a:pt x="146441" y="350653"/>
                    <a:pt x="193079" y="340815"/>
                    <a:pt x="210002" y="311970"/>
                  </a:cubicBezTo>
                  <a:cubicBezTo>
                    <a:pt x="215998" y="301220"/>
                    <a:pt x="218196" y="288912"/>
                    <a:pt x="220684" y="276982"/>
                  </a:cubicBezTo>
                  <a:cubicBezTo>
                    <a:pt x="227147" y="245599"/>
                    <a:pt x="229079" y="213504"/>
                    <a:pt x="230544" y="181543"/>
                  </a:cubicBezTo>
                  <a:cubicBezTo>
                    <a:pt x="232388" y="168055"/>
                    <a:pt x="215287" y="169346"/>
                    <a:pt x="206270" y="168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9868632" y="822632"/>
              <a:ext cx="213113" cy="343955"/>
            </a:xfrm>
            <a:custGeom>
              <a:rect b="b" l="l" r="r" t="t"/>
              <a:pathLst>
                <a:path extrusionOk="0" h="343955" w="213113">
                  <a:moveTo>
                    <a:pt x="106754" y="2019"/>
                  </a:moveTo>
                  <a:cubicBezTo>
                    <a:pt x="83457" y="-941"/>
                    <a:pt x="57162" y="-2388"/>
                    <a:pt x="36419" y="10433"/>
                  </a:cubicBezTo>
                  <a:cubicBezTo>
                    <a:pt x="32466" y="13014"/>
                    <a:pt x="26848" y="17243"/>
                    <a:pt x="28202" y="22585"/>
                  </a:cubicBezTo>
                  <a:cubicBezTo>
                    <a:pt x="25004" y="25300"/>
                    <a:pt x="24760" y="30108"/>
                    <a:pt x="23738" y="33958"/>
                  </a:cubicBezTo>
                  <a:cubicBezTo>
                    <a:pt x="22162" y="41771"/>
                    <a:pt x="21362" y="49739"/>
                    <a:pt x="20296" y="57662"/>
                  </a:cubicBezTo>
                  <a:cubicBezTo>
                    <a:pt x="18497" y="72018"/>
                    <a:pt x="16765" y="86396"/>
                    <a:pt x="15343" y="100797"/>
                  </a:cubicBezTo>
                  <a:cubicBezTo>
                    <a:pt x="13323" y="120628"/>
                    <a:pt x="12279" y="140415"/>
                    <a:pt x="10724" y="160313"/>
                  </a:cubicBezTo>
                  <a:cubicBezTo>
                    <a:pt x="8925" y="179654"/>
                    <a:pt x="6260" y="198929"/>
                    <a:pt x="5705" y="218382"/>
                  </a:cubicBezTo>
                  <a:cubicBezTo>
                    <a:pt x="4439" y="246649"/>
                    <a:pt x="3040" y="274937"/>
                    <a:pt x="1707" y="303204"/>
                  </a:cubicBezTo>
                  <a:cubicBezTo>
                    <a:pt x="219" y="325840"/>
                    <a:pt x="-6643" y="342221"/>
                    <a:pt x="23805" y="343779"/>
                  </a:cubicBezTo>
                  <a:cubicBezTo>
                    <a:pt x="29624" y="344157"/>
                    <a:pt x="36486" y="344358"/>
                    <a:pt x="40639" y="339661"/>
                  </a:cubicBezTo>
                  <a:cubicBezTo>
                    <a:pt x="48901" y="328377"/>
                    <a:pt x="49323" y="313175"/>
                    <a:pt x="51588" y="299777"/>
                  </a:cubicBezTo>
                  <a:cubicBezTo>
                    <a:pt x="55141" y="273179"/>
                    <a:pt x="57340" y="246448"/>
                    <a:pt x="61582" y="219962"/>
                  </a:cubicBezTo>
                  <a:cubicBezTo>
                    <a:pt x="75817" y="217091"/>
                    <a:pt x="90453" y="217113"/>
                    <a:pt x="104933" y="216913"/>
                  </a:cubicBezTo>
                  <a:cubicBezTo>
                    <a:pt x="110752" y="232293"/>
                    <a:pt x="111818" y="249164"/>
                    <a:pt x="114838" y="265345"/>
                  </a:cubicBezTo>
                  <a:cubicBezTo>
                    <a:pt x="117570" y="286533"/>
                    <a:pt x="122478" y="306943"/>
                    <a:pt x="125876" y="328110"/>
                  </a:cubicBezTo>
                  <a:cubicBezTo>
                    <a:pt x="128607" y="338282"/>
                    <a:pt x="142199" y="336701"/>
                    <a:pt x="150394" y="335989"/>
                  </a:cubicBezTo>
                  <a:cubicBezTo>
                    <a:pt x="166739" y="336301"/>
                    <a:pt x="166184" y="318651"/>
                    <a:pt x="166961" y="306676"/>
                  </a:cubicBezTo>
                  <a:cubicBezTo>
                    <a:pt x="168272" y="278632"/>
                    <a:pt x="165762" y="250610"/>
                    <a:pt x="162209" y="222811"/>
                  </a:cubicBezTo>
                  <a:cubicBezTo>
                    <a:pt x="160388" y="195791"/>
                    <a:pt x="155546" y="205384"/>
                    <a:pt x="177488" y="190738"/>
                  </a:cubicBezTo>
                  <a:cubicBezTo>
                    <a:pt x="201363" y="173355"/>
                    <a:pt x="211068" y="142863"/>
                    <a:pt x="212889" y="114396"/>
                  </a:cubicBezTo>
                  <a:cubicBezTo>
                    <a:pt x="214843" y="89312"/>
                    <a:pt x="203828" y="64028"/>
                    <a:pt x="188126" y="44931"/>
                  </a:cubicBezTo>
                  <a:cubicBezTo>
                    <a:pt x="166828" y="21205"/>
                    <a:pt x="137691" y="7873"/>
                    <a:pt x="106754" y="2019"/>
                  </a:cubicBezTo>
                  <a:close/>
                  <a:moveTo>
                    <a:pt x="93074" y="164386"/>
                  </a:moveTo>
                  <a:cubicBezTo>
                    <a:pt x="83302" y="164364"/>
                    <a:pt x="72864" y="163429"/>
                    <a:pt x="64091" y="158777"/>
                  </a:cubicBezTo>
                  <a:cubicBezTo>
                    <a:pt x="64025" y="137187"/>
                    <a:pt x="65557" y="115620"/>
                    <a:pt x="66357" y="94053"/>
                  </a:cubicBezTo>
                  <a:cubicBezTo>
                    <a:pt x="66623" y="88867"/>
                    <a:pt x="67423" y="83770"/>
                    <a:pt x="68156" y="78629"/>
                  </a:cubicBezTo>
                  <a:cubicBezTo>
                    <a:pt x="68733" y="70126"/>
                    <a:pt x="70687" y="60378"/>
                    <a:pt x="80193" y="58019"/>
                  </a:cubicBezTo>
                  <a:cubicBezTo>
                    <a:pt x="93562" y="55147"/>
                    <a:pt x="107398" y="59799"/>
                    <a:pt x="119568" y="65586"/>
                  </a:cubicBezTo>
                  <a:cubicBezTo>
                    <a:pt x="134981" y="72753"/>
                    <a:pt x="145819" y="87242"/>
                    <a:pt x="151527" y="102978"/>
                  </a:cubicBezTo>
                  <a:cubicBezTo>
                    <a:pt x="156235" y="118224"/>
                    <a:pt x="151527" y="135741"/>
                    <a:pt x="141733" y="148027"/>
                  </a:cubicBezTo>
                  <a:cubicBezTo>
                    <a:pt x="129562" y="161693"/>
                    <a:pt x="110418" y="163718"/>
                    <a:pt x="93074" y="164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10094224" y="825301"/>
              <a:ext cx="157616" cy="297632"/>
            </a:xfrm>
            <a:custGeom>
              <a:rect b="b" l="l" r="r" t="t"/>
              <a:pathLst>
                <a:path extrusionOk="0" h="297632" w="157616">
                  <a:moveTo>
                    <a:pt x="156260" y="24278"/>
                  </a:moveTo>
                  <a:cubicBezTo>
                    <a:pt x="149020" y="6539"/>
                    <a:pt x="88479" y="5448"/>
                    <a:pt x="70001" y="2287"/>
                  </a:cubicBezTo>
                  <a:cubicBezTo>
                    <a:pt x="60763" y="974"/>
                    <a:pt x="51457" y="84"/>
                    <a:pt x="42107" y="106"/>
                  </a:cubicBezTo>
                  <a:cubicBezTo>
                    <a:pt x="35934" y="373"/>
                    <a:pt x="27294" y="-1741"/>
                    <a:pt x="24052" y="5159"/>
                  </a:cubicBezTo>
                  <a:cubicBezTo>
                    <a:pt x="22142" y="8186"/>
                    <a:pt x="21809" y="11769"/>
                    <a:pt x="21676" y="15263"/>
                  </a:cubicBezTo>
                  <a:cubicBezTo>
                    <a:pt x="17611" y="33559"/>
                    <a:pt x="15346" y="52166"/>
                    <a:pt x="12281" y="70639"/>
                  </a:cubicBezTo>
                  <a:cubicBezTo>
                    <a:pt x="7751" y="97148"/>
                    <a:pt x="5730" y="124012"/>
                    <a:pt x="3043" y="150765"/>
                  </a:cubicBezTo>
                  <a:cubicBezTo>
                    <a:pt x="-866" y="184396"/>
                    <a:pt x="-622" y="218338"/>
                    <a:pt x="1599" y="252080"/>
                  </a:cubicBezTo>
                  <a:cubicBezTo>
                    <a:pt x="3442" y="262808"/>
                    <a:pt x="178" y="277743"/>
                    <a:pt x="10172" y="284865"/>
                  </a:cubicBezTo>
                  <a:cubicBezTo>
                    <a:pt x="18922" y="291008"/>
                    <a:pt x="29760" y="292433"/>
                    <a:pt x="39998" y="294347"/>
                  </a:cubicBezTo>
                  <a:cubicBezTo>
                    <a:pt x="53234" y="297507"/>
                    <a:pt x="66870" y="297507"/>
                    <a:pt x="80373" y="297619"/>
                  </a:cubicBezTo>
                  <a:cubicBezTo>
                    <a:pt x="112087" y="297463"/>
                    <a:pt x="139115" y="300868"/>
                    <a:pt x="137671" y="259470"/>
                  </a:cubicBezTo>
                  <a:cubicBezTo>
                    <a:pt x="136627" y="251680"/>
                    <a:pt x="127722" y="249543"/>
                    <a:pt x="121126" y="248675"/>
                  </a:cubicBezTo>
                  <a:cubicBezTo>
                    <a:pt x="111309" y="247406"/>
                    <a:pt x="101404" y="248319"/>
                    <a:pt x="91566" y="247807"/>
                  </a:cubicBezTo>
                  <a:cubicBezTo>
                    <a:pt x="76420" y="246583"/>
                    <a:pt x="62006" y="245114"/>
                    <a:pt x="47260" y="240484"/>
                  </a:cubicBezTo>
                  <a:cubicBezTo>
                    <a:pt x="43773" y="230135"/>
                    <a:pt x="44328" y="218472"/>
                    <a:pt x="43973" y="207588"/>
                  </a:cubicBezTo>
                  <a:cubicBezTo>
                    <a:pt x="43862" y="196126"/>
                    <a:pt x="43929" y="184619"/>
                    <a:pt x="43906" y="173134"/>
                  </a:cubicBezTo>
                  <a:cubicBezTo>
                    <a:pt x="43929" y="171353"/>
                    <a:pt x="43773" y="169506"/>
                    <a:pt x="43951" y="167703"/>
                  </a:cubicBezTo>
                  <a:cubicBezTo>
                    <a:pt x="46771" y="164342"/>
                    <a:pt x="51879" y="164276"/>
                    <a:pt x="55855" y="163074"/>
                  </a:cubicBezTo>
                  <a:cubicBezTo>
                    <a:pt x="66737" y="160714"/>
                    <a:pt x="78419" y="160091"/>
                    <a:pt x="89701" y="161004"/>
                  </a:cubicBezTo>
                  <a:cubicBezTo>
                    <a:pt x="98939" y="161694"/>
                    <a:pt x="108156" y="162628"/>
                    <a:pt x="117417" y="162985"/>
                  </a:cubicBezTo>
                  <a:cubicBezTo>
                    <a:pt x="125745" y="163719"/>
                    <a:pt x="132052" y="163430"/>
                    <a:pt x="135250" y="154438"/>
                  </a:cubicBezTo>
                  <a:cubicBezTo>
                    <a:pt x="137205" y="149541"/>
                    <a:pt x="137627" y="144199"/>
                    <a:pt x="138049" y="138991"/>
                  </a:cubicBezTo>
                  <a:cubicBezTo>
                    <a:pt x="138293" y="135430"/>
                    <a:pt x="138426" y="131179"/>
                    <a:pt x="136450" y="127929"/>
                  </a:cubicBezTo>
                  <a:cubicBezTo>
                    <a:pt x="127344" y="115710"/>
                    <a:pt x="106179" y="115911"/>
                    <a:pt x="92299" y="112973"/>
                  </a:cubicBezTo>
                  <a:cubicBezTo>
                    <a:pt x="80106" y="110636"/>
                    <a:pt x="67825" y="109478"/>
                    <a:pt x="55499" y="108343"/>
                  </a:cubicBezTo>
                  <a:cubicBezTo>
                    <a:pt x="51391" y="95679"/>
                    <a:pt x="52546" y="81479"/>
                    <a:pt x="54544" y="68458"/>
                  </a:cubicBezTo>
                  <a:cubicBezTo>
                    <a:pt x="55233" y="64608"/>
                    <a:pt x="55832" y="60757"/>
                    <a:pt x="56410" y="56884"/>
                  </a:cubicBezTo>
                  <a:cubicBezTo>
                    <a:pt x="56965" y="55571"/>
                    <a:pt x="58697" y="55037"/>
                    <a:pt x="59919" y="54481"/>
                  </a:cubicBezTo>
                  <a:cubicBezTo>
                    <a:pt x="80462" y="50229"/>
                    <a:pt x="102559" y="55148"/>
                    <a:pt x="123346" y="57218"/>
                  </a:cubicBezTo>
                  <a:cubicBezTo>
                    <a:pt x="131075" y="57775"/>
                    <a:pt x="140469" y="60891"/>
                    <a:pt x="147798" y="57997"/>
                  </a:cubicBezTo>
                  <a:cubicBezTo>
                    <a:pt x="157481" y="51142"/>
                    <a:pt x="159324" y="34983"/>
                    <a:pt x="156260" y="24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10247390" y="803577"/>
              <a:ext cx="201066" cy="337349"/>
            </a:xfrm>
            <a:custGeom>
              <a:rect b="b" l="l" r="r" t="t"/>
              <a:pathLst>
                <a:path extrusionOk="0" h="337349" w="201066">
                  <a:moveTo>
                    <a:pt x="180385" y="96103"/>
                  </a:moveTo>
                  <a:cubicBezTo>
                    <a:pt x="177475" y="79343"/>
                    <a:pt x="174744" y="62784"/>
                    <a:pt x="170813" y="46180"/>
                  </a:cubicBezTo>
                  <a:cubicBezTo>
                    <a:pt x="167570" y="35474"/>
                    <a:pt x="166726" y="22988"/>
                    <a:pt x="158243" y="14820"/>
                  </a:cubicBezTo>
                  <a:cubicBezTo>
                    <a:pt x="148959" y="6384"/>
                    <a:pt x="136123" y="4336"/>
                    <a:pt x="124219" y="2155"/>
                  </a:cubicBezTo>
                  <a:cubicBezTo>
                    <a:pt x="113937" y="152"/>
                    <a:pt x="102810" y="-1851"/>
                    <a:pt x="93016" y="3068"/>
                  </a:cubicBezTo>
                  <a:cubicBezTo>
                    <a:pt x="80402" y="9990"/>
                    <a:pt x="59148" y="24101"/>
                    <a:pt x="57882" y="39592"/>
                  </a:cubicBezTo>
                  <a:cubicBezTo>
                    <a:pt x="41448" y="74536"/>
                    <a:pt x="36873" y="113508"/>
                    <a:pt x="29544" y="151056"/>
                  </a:cubicBezTo>
                  <a:cubicBezTo>
                    <a:pt x="29566" y="150900"/>
                    <a:pt x="29566" y="150856"/>
                    <a:pt x="29588" y="150789"/>
                  </a:cubicBezTo>
                  <a:cubicBezTo>
                    <a:pt x="29611" y="150678"/>
                    <a:pt x="29633" y="150544"/>
                    <a:pt x="29655" y="150433"/>
                  </a:cubicBezTo>
                  <a:cubicBezTo>
                    <a:pt x="19217" y="194747"/>
                    <a:pt x="6936" y="238772"/>
                    <a:pt x="2849" y="284266"/>
                  </a:cubicBezTo>
                  <a:cubicBezTo>
                    <a:pt x="2005" y="297353"/>
                    <a:pt x="-682" y="310551"/>
                    <a:pt x="162" y="323639"/>
                  </a:cubicBezTo>
                  <a:cubicBezTo>
                    <a:pt x="5181" y="335168"/>
                    <a:pt x="22570" y="336526"/>
                    <a:pt x="33608" y="337349"/>
                  </a:cubicBezTo>
                  <a:cubicBezTo>
                    <a:pt x="41426" y="337149"/>
                    <a:pt x="44823" y="328468"/>
                    <a:pt x="46889" y="322103"/>
                  </a:cubicBezTo>
                  <a:cubicBezTo>
                    <a:pt x="51108" y="308660"/>
                    <a:pt x="53929" y="294816"/>
                    <a:pt x="56838" y="281038"/>
                  </a:cubicBezTo>
                  <a:cubicBezTo>
                    <a:pt x="62368" y="254686"/>
                    <a:pt x="67654" y="227487"/>
                    <a:pt x="74849" y="201446"/>
                  </a:cubicBezTo>
                  <a:cubicBezTo>
                    <a:pt x="84221" y="197997"/>
                    <a:pt x="94659" y="198820"/>
                    <a:pt x="104476" y="199332"/>
                  </a:cubicBezTo>
                  <a:cubicBezTo>
                    <a:pt x="115780" y="200245"/>
                    <a:pt x="126396" y="200801"/>
                    <a:pt x="137789" y="201736"/>
                  </a:cubicBezTo>
                  <a:cubicBezTo>
                    <a:pt x="143718" y="214356"/>
                    <a:pt x="143607" y="229090"/>
                    <a:pt x="145761" y="242734"/>
                  </a:cubicBezTo>
                  <a:cubicBezTo>
                    <a:pt x="149359" y="265169"/>
                    <a:pt x="150225" y="288272"/>
                    <a:pt x="155800" y="310307"/>
                  </a:cubicBezTo>
                  <a:cubicBezTo>
                    <a:pt x="158576" y="321791"/>
                    <a:pt x="171612" y="322726"/>
                    <a:pt x="181362" y="323616"/>
                  </a:cubicBezTo>
                  <a:cubicBezTo>
                    <a:pt x="209589" y="326554"/>
                    <a:pt x="199240" y="253573"/>
                    <a:pt x="199106" y="235478"/>
                  </a:cubicBezTo>
                  <a:cubicBezTo>
                    <a:pt x="195997" y="188804"/>
                    <a:pt x="187913" y="142264"/>
                    <a:pt x="180385" y="96103"/>
                  </a:cubicBezTo>
                  <a:close/>
                  <a:moveTo>
                    <a:pt x="120666" y="152391"/>
                  </a:moveTo>
                  <a:cubicBezTo>
                    <a:pt x="106208" y="151635"/>
                    <a:pt x="80357" y="151234"/>
                    <a:pt x="85110" y="129912"/>
                  </a:cubicBezTo>
                  <a:cubicBezTo>
                    <a:pt x="86087" y="120363"/>
                    <a:pt x="87442" y="109190"/>
                    <a:pt x="89396" y="99419"/>
                  </a:cubicBezTo>
                  <a:cubicBezTo>
                    <a:pt x="93460" y="85664"/>
                    <a:pt x="97236" y="42619"/>
                    <a:pt x="111849" y="39191"/>
                  </a:cubicBezTo>
                  <a:cubicBezTo>
                    <a:pt x="112404" y="41261"/>
                    <a:pt x="114225" y="42708"/>
                    <a:pt x="116291" y="43064"/>
                  </a:cubicBezTo>
                  <a:cubicBezTo>
                    <a:pt x="129594" y="48851"/>
                    <a:pt x="133724" y="64898"/>
                    <a:pt x="135301" y="78364"/>
                  </a:cubicBezTo>
                  <a:cubicBezTo>
                    <a:pt x="135657" y="94411"/>
                    <a:pt x="135657" y="110526"/>
                    <a:pt x="134946" y="126573"/>
                  </a:cubicBezTo>
                  <a:cubicBezTo>
                    <a:pt x="133991" y="134786"/>
                    <a:pt x="133658" y="143555"/>
                    <a:pt x="129638" y="150967"/>
                  </a:cubicBezTo>
                  <a:cubicBezTo>
                    <a:pt x="127728" y="153593"/>
                    <a:pt x="123508" y="152058"/>
                    <a:pt x="120666" y="152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10449710" y="806695"/>
              <a:ext cx="195365" cy="329916"/>
            </a:xfrm>
            <a:custGeom>
              <a:rect b="b" l="l" r="r" t="t"/>
              <a:pathLst>
                <a:path extrusionOk="0" h="329916" w="195365">
                  <a:moveTo>
                    <a:pt x="191756" y="53634"/>
                  </a:moveTo>
                  <a:cubicBezTo>
                    <a:pt x="193977" y="48559"/>
                    <a:pt x="194554" y="42950"/>
                    <a:pt x="195198" y="37519"/>
                  </a:cubicBezTo>
                  <a:cubicBezTo>
                    <a:pt x="195709" y="34025"/>
                    <a:pt x="195110" y="30264"/>
                    <a:pt x="192578" y="27660"/>
                  </a:cubicBezTo>
                  <a:cubicBezTo>
                    <a:pt x="189358" y="24321"/>
                    <a:pt x="184738" y="22941"/>
                    <a:pt x="180430" y="21606"/>
                  </a:cubicBezTo>
                  <a:cubicBezTo>
                    <a:pt x="166971" y="17733"/>
                    <a:pt x="154290" y="15218"/>
                    <a:pt x="140010" y="13793"/>
                  </a:cubicBezTo>
                  <a:cubicBezTo>
                    <a:pt x="120822" y="12146"/>
                    <a:pt x="102322" y="6070"/>
                    <a:pt x="82934" y="6315"/>
                  </a:cubicBezTo>
                  <a:cubicBezTo>
                    <a:pt x="67610" y="5402"/>
                    <a:pt x="52220" y="3933"/>
                    <a:pt x="37007" y="1774"/>
                  </a:cubicBezTo>
                  <a:cubicBezTo>
                    <a:pt x="27102" y="662"/>
                    <a:pt x="13732" y="-2655"/>
                    <a:pt x="5426" y="4267"/>
                  </a:cubicBezTo>
                  <a:cubicBezTo>
                    <a:pt x="3116" y="8696"/>
                    <a:pt x="473" y="14862"/>
                    <a:pt x="1362" y="19870"/>
                  </a:cubicBezTo>
                  <a:cubicBezTo>
                    <a:pt x="-3102" y="37163"/>
                    <a:pt x="3561" y="41704"/>
                    <a:pt x="19107" y="46400"/>
                  </a:cubicBezTo>
                  <a:cubicBezTo>
                    <a:pt x="31765" y="50251"/>
                    <a:pt x="44580" y="53656"/>
                    <a:pt x="57638" y="55815"/>
                  </a:cubicBezTo>
                  <a:cubicBezTo>
                    <a:pt x="59793" y="65719"/>
                    <a:pt x="57305" y="75958"/>
                    <a:pt x="56661" y="85907"/>
                  </a:cubicBezTo>
                  <a:cubicBezTo>
                    <a:pt x="54773" y="106161"/>
                    <a:pt x="52752" y="126415"/>
                    <a:pt x="51242" y="146691"/>
                  </a:cubicBezTo>
                  <a:cubicBezTo>
                    <a:pt x="49799" y="173066"/>
                    <a:pt x="48644" y="200910"/>
                    <a:pt x="46001" y="227752"/>
                  </a:cubicBezTo>
                  <a:cubicBezTo>
                    <a:pt x="44380" y="248540"/>
                    <a:pt x="42203" y="269329"/>
                    <a:pt x="41826" y="290184"/>
                  </a:cubicBezTo>
                  <a:cubicBezTo>
                    <a:pt x="42292" y="297907"/>
                    <a:pt x="40360" y="306164"/>
                    <a:pt x="42714" y="313620"/>
                  </a:cubicBezTo>
                  <a:cubicBezTo>
                    <a:pt x="47223" y="321900"/>
                    <a:pt x="55817" y="328889"/>
                    <a:pt x="65411" y="329757"/>
                  </a:cubicBezTo>
                  <a:cubicBezTo>
                    <a:pt x="86221" y="332094"/>
                    <a:pt x="88486" y="308167"/>
                    <a:pt x="90196" y="292810"/>
                  </a:cubicBezTo>
                  <a:cubicBezTo>
                    <a:pt x="91884" y="278810"/>
                    <a:pt x="93794" y="264855"/>
                    <a:pt x="95571" y="250877"/>
                  </a:cubicBezTo>
                  <a:cubicBezTo>
                    <a:pt x="104610" y="186888"/>
                    <a:pt x="110228" y="122609"/>
                    <a:pt x="113982" y="58107"/>
                  </a:cubicBezTo>
                  <a:cubicBezTo>
                    <a:pt x="131504" y="54457"/>
                    <a:pt x="148960" y="62002"/>
                    <a:pt x="166372" y="63449"/>
                  </a:cubicBezTo>
                  <a:cubicBezTo>
                    <a:pt x="178475" y="65697"/>
                    <a:pt x="186337" y="66877"/>
                    <a:pt x="191756" y="53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10627106" y="828874"/>
              <a:ext cx="101163" cy="227421"/>
            </a:xfrm>
            <a:custGeom>
              <a:rect b="b" l="l" r="r" t="t"/>
              <a:pathLst>
                <a:path extrusionOk="0" h="227421" w="101163">
                  <a:moveTo>
                    <a:pt x="87537" y="3344"/>
                  </a:moveTo>
                  <a:cubicBezTo>
                    <a:pt x="80919" y="1297"/>
                    <a:pt x="73967" y="696"/>
                    <a:pt x="67083" y="184"/>
                  </a:cubicBezTo>
                  <a:cubicBezTo>
                    <a:pt x="63596" y="-39"/>
                    <a:pt x="59798" y="-439"/>
                    <a:pt x="56756" y="1675"/>
                  </a:cubicBezTo>
                  <a:cubicBezTo>
                    <a:pt x="53957" y="3812"/>
                    <a:pt x="49649" y="7240"/>
                    <a:pt x="51848" y="11135"/>
                  </a:cubicBezTo>
                  <a:cubicBezTo>
                    <a:pt x="44896" y="26336"/>
                    <a:pt x="40965" y="42606"/>
                    <a:pt x="36479" y="58654"/>
                  </a:cubicBezTo>
                  <a:cubicBezTo>
                    <a:pt x="25708" y="92796"/>
                    <a:pt x="16203" y="127384"/>
                    <a:pt x="8252" y="162283"/>
                  </a:cubicBezTo>
                  <a:cubicBezTo>
                    <a:pt x="8297" y="162061"/>
                    <a:pt x="8363" y="161771"/>
                    <a:pt x="8408" y="161504"/>
                  </a:cubicBezTo>
                  <a:cubicBezTo>
                    <a:pt x="5432" y="177151"/>
                    <a:pt x="213" y="192598"/>
                    <a:pt x="13" y="208667"/>
                  </a:cubicBezTo>
                  <a:cubicBezTo>
                    <a:pt x="-498" y="221799"/>
                    <a:pt x="14448" y="226718"/>
                    <a:pt x="25242" y="227297"/>
                  </a:cubicBezTo>
                  <a:cubicBezTo>
                    <a:pt x="32193" y="228387"/>
                    <a:pt x="36746" y="222111"/>
                    <a:pt x="39122" y="216391"/>
                  </a:cubicBezTo>
                  <a:cubicBezTo>
                    <a:pt x="44807" y="203192"/>
                    <a:pt x="48583" y="189259"/>
                    <a:pt x="53336" y="175704"/>
                  </a:cubicBezTo>
                  <a:cubicBezTo>
                    <a:pt x="61397" y="147861"/>
                    <a:pt x="70747" y="120484"/>
                    <a:pt x="81230" y="93464"/>
                  </a:cubicBezTo>
                  <a:cubicBezTo>
                    <a:pt x="88025" y="73789"/>
                    <a:pt x="93378" y="53601"/>
                    <a:pt x="97930" y="33303"/>
                  </a:cubicBezTo>
                  <a:cubicBezTo>
                    <a:pt x="101417" y="18301"/>
                    <a:pt x="106148" y="8864"/>
                    <a:pt x="87537" y="3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10604732" y="1079901"/>
              <a:ext cx="58703" cy="54471"/>
            </a:xfrm>
            <a:custGeom>
              <a:rect b="b" l="l" r="r" t="t"/>
              <a:pathLst>
                <a:path extrusionOk="0" h="54471" w="58703">
                  <a:moveTo>
                    <a:pt x="4643" y="12326"/>
                  </a:moveTo>
                  <a:cubicBezTo>
                    <a:pt x="-7350" y="29798"/>
                    <a:pt x="5398" y="52189"/>
                    <a:pt x="25674" y="53970"/>
                  </a:cubicBezTo>
                  <a:cubicBezTo>
                    <a:pt x="45284" y="57553"/>
                    <a:pt x="61075" y="41417"/>
                    <a:pt x="58410" y="21941"/>
                  </a:cubicBezTo>
                  <a:cubicBezTo>
                    <a:pt x="53302" y="-2052"/>
                    <a:pt x="18012" y="-8017"/>
                    <a:pt x="4643" y="12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8" name="Google Shape;1648;p35"/>
          <p:cNvGrpSpPr/>
          <p:nvPr/>
        </p:nvGrpSpPr>
        <p:grpSpPr>
          <a:xfrm>
            <a:off x="9617875" y="796572"/>
            <a:ext cx="1110394" cy="370015"/>
            <a:chOff x="9617875" y="796572"/>
            <a:chExt cx="1110394" cy="370015"/>
          </a:xfrm>
        </p:grpSpPr>
        <p:sp>
          <p:nvSpPr>
            <p:cNvPr id="1649" name="Google Shape;1649;p35"/>
            <p:cNvSpPr/>
            <p:nvPr/>
          </p:nvSpPr>
          <p:spPr>
            <a:xfrm>
              <a:off x="9617875" y="796572"/>
              <a:ext cx="230682" cy="349491"/>
            </a:xfrm>
            <a:custGeom>
              <a:rect b="b" l="l" r="r" t="t"/>
              <a:pathLst>
                <a:path extrusionOk="0" h="349491" w="230682">
                  <a:moveTo>
                    <a:pt x="115282" y="349384"/>
                  </a:moveTo>
                  <a:cubicBezTo>
                    <a:pt x="96027" y="348828"/>
                    <a:pt x="78549" y="340526"/>
                    <a:pt x="63647" y="328707"/>
                  </a:cubicBezTo>
                  <a:cubicBezTo>
                    <a:pt x="52010" y="320227"/>
                    <a:pt x="40173" y="311213"/>
                    <a:pt x="32710" y="298616"/>
                  </a:cubicBezTo>
                  <a:cubicBezTo>
                    <a:pt x="21406" y="278651"/>
                    <a:pt x="9836" y="258197"/>
                    <a:pt x="5505" y="235427"/>
                  </a:cubicBezTo>
                  <a:cubicBezTo>
                    <a:pt x="952" y="215374"/>
                    <a:pt x="-1113" y="194852"/>
                    <a:pt x="597" y="174331"/>
                  </a:cubicBezTo>
                  <a:cubicBezTo>
                    <a:pt x="1752" y="157460"/>
                    <a:pt x="3195" y="140434"/>
                    <a:pt x="8259" y="124208"/>
                  </a:cubicBezTo>
                  <a:cubicBezTo>
                    <a:pt x="14144" y="106736"/>
                    <a:pt x="20629" y="89131"/>
                    <a:pt x="29668" y="73039"/>
                  </a:cubicBezTo>
                  <a:cubicBezTo>
                    <a:pt x="40106" y="57681"/>
                    <a:pt x="52520" y="43347"/>
                    <a:pt x="66978" y="31662"/>
                  </a:cubicBezTo>
                  <a:cubicBezTo>
                    <a:pt x="86500" y="20200"/>
                    <a:pt x="106110" y="7246"/>
                    <a:pt x="128474" y="2261"/>
                  </a:cubicBezTo>
                  <a:cubicBezTo>
                    <a:pt x="142332" y="-254"/>
                    <a:pt x="156590" y="-277"/>
                    <a:pt x="170604" y="324"/>
                  </a:cubicBezTo>
                  <a:cubicBezTo>
                    <a:pt x="181086" y="858"/>
                    <a:pt x="191790" y="2149"/>
                    <a:pt x="201407" y="6623"/>
                  </a:cubicBezTo>
                  <a:cubicBezTo>
                    <a:pt x="205582" y="2995"/>
                    <a:pt x="211667" y="7224"/>
                    <a:pt x="215531" y="9606"/>
                  </a:cubicBezTo>
                  <a:cubicBezTo>
                    <a:pt x="221084" y="12966"/>
                    <a:pt x="225636" y="18152"/>
                    <a:pt x="228635" y="23961"/>
                  </a:cubicBezTo>
                  <a:cubicBezTo>
                    <a:pt x="234142" y="37472"/>
                    <a:pt x="219418" y="69411"/>
                    <a:pt x="205204" y="73417"/>
                  </a:cubicBezTo>
                  <a:cubicBezTo>
                    <a:pt x="196632" y="75732"/>
                    <a:pt x="188704" y="70256"/>
                    <a:pt x="181175" y="66940"/>
                  </a:cubicBezTo>
                  <a:cubicBezTo>
                    <a:pt x="172935" y="63201"/>
                    <a:pt x="164341" y="59996"/>
                    <a:pt x="155280" y="59284"/>
                  </a:cubicBezTo>
                  <a:cubicBezTo>
                    <a:pt x="136358" y="57614"/>
                    <a:pt x="117325" y="63290"/>
                    <a:pt x="101268" y="72905"/>
                  </a:cubicBezTo>
                  <a:cubicBezTo>
                    <a:pt x="88565" y="81630"/>
                    <a:pt x="79260" y="93782"/>
                    <a:pt x="72686" y="107582"/>
                  </a:cubicBezTo>
                  <a:cubicBezTo>
                    <a:pt x="61604" y="133089"/>
                    <a:pt x="61981" y="161645"/>
                    <a:pt x="64091" y="188821"/>
                  </a:cubicBezTo>
                  <a:cubicBezTo>
                    <a:pt x="65779" y="200617"/>
                    <a:pt x="70687" y="210833"/>
                    <a:pt x="74396" y="221850"/>
                  </a:cubicBezTo>
                  <a:cubicBezTo>
                    <a:pt x="78593" y="234582"/>
                    <a:pt x="85278" y="247001"/>
                    <a:pt x="92873" y="257863"/>
                  </a:cubicBezTo>
                  <a:cubicBezTo>
                    <a:pt x="97959" y="266098"/>
                    <a:pt x="104688" y="273176"/>
                    <a:pt x="113594" y="277204"/>
                  </a:cubicBezTo>
                  <a:cubicBezTo>
                    <a:pt x="124721" y="283080"/>
                    <a:pt x="137646" y="287175"/>
                    <a:pt x="149594" y="281099"/>
                  </a:cubicBezTo>
                  <a:cubicBezTo>
                    <a:pt x="163630" y="272619"/>
                    <a:pt x="171803" y="257195"/>
                    <a:pt x="174579" y="241415"/>
                  </a:cubicBezTo>
                  <a:cubicBezTo>
                    <a:pt x="176222" y="231109"/>
                    <a:pt x="179953" y="220804"/>
                    <a:pt x="179132" y="210299"/>
                  </a:cubicBezTo>
                  <a:cubicBezTo>
                    <a:pt x="162186" y="206471"/>
                    <a:pt x="126253" y="213304"/>
                    <a:pt x="115882" y="197746"/>
                  </a:cubicBezTo>
                  <a:cubicBezTo>
                    <a:pt x="113261" y="190178"/>
                    <a:pt x="117147" y="181787"/>
                    <a:pt x="119724" y="174643"/>
                  </a:cubicBezTo>
                  <a:cubicBezTo>
                    <a:pt x="122366" y="167610"/>
                    <a:pt x="129118" y="162513"/>
                    <a:pt x="136824" y="163670"/>
                  </a:cubicBezTo>
                  <a:cubicBezTo>
                    <a:pt x="146152" y="164249"/>
                    <a:pt x="155502" y="164850"/>
                    <a:pt x="164807" y="165762"/>
                  </a:cubicBezTo>
                  <a:cubicBezTo>
                    <a:pt x="178732" y="167231"/>
                    <a:pt x="192390" y="167320"/>
                    <a:pt x="206270" y="168277"/>
                  </a:cubicBezTo>
                  <a:cubicBezTo>
                    <a:pt x="215287" y="169346"/>
                    <a:pt x="232388" y="168055"/>
                    <a:pt x="230544" y="181543"/>
                  </a:cubicBezTo>
                  <a:cubicBezTo>
                    <a:pt x="229079" y="213504"/>
                    <a:pt x="227147" y="245599"/>
                    <a:pt x="220684" y="276982"/>
                  </a:cubicBezTo>
                  <a:cubicBezTo>
                    <a:pt x="218196" y="288912"/>
                    <a:pt x="215998" y="301220"/>
                    <a:pt x="210002" y="311970"/>
                  </a:cubicBezTo>
                  <a:cubicBezTo>
                    <a:pt x="193079" y="340815"/>
                    <a:pt x="146441" y="350653"/>
                    <a:pt x="115282" y="349384"/>
                  </a:cubicBezTo>
                  <a:close/>
                  <a:moveTo>
                    <a:pt x="122855" y="338701"/>
                  </a:moveTo>
                  <a:cubicBezTo>
                    <a:pt x="151948" y="336920"/>
                    <a:pt x="193212" y="329442"/>
                    <a:pt x="204116" y="298460"/>
                  </a:cubicBezTo>
                  <a:cubicBezTo>
                    <a:pt x="215420" y="260378"/>
                    <a:pt x="217797" y="220181"/>
                    <a:pt x="219618" y="180853"/>
                  </a:cubicBezTo>
                  <a:cubicBezTo>
                    <a:pt x="198497" y="177670"/>
                    <a:pt x="177022" y="178560"/>
                    <a:pt x="155813" y="175912"/>
                  </a:cubicBezTo>
                  <a:cubicBezTo>
                    <a:pt x="147840" y="175422"/>
                    <a:pt x="141199" y="174598"/>
                    <a:pt x="133737" y="174576"/>
                  </a:cubicBezTo>
                  <a:cubicBezTo>
                    <a:pt x="131827" y="174821"/>
                    <a:pt x="130939" y="176691"/>
                    <a:pt x="130117" y="178204"/>
                  </a:cubicBezTo>
                  <a:cubicBezTo>
                    <a:pt x="128007" y="182900"/>
                    <a:pt x="126497" y="187930"/>
                    <a:pt x="125853" y="193050"/>
                  </a:cubicBezTo>
                  <a:cubicBezTo>
                    <a:pt x="144575" y="201530"/>
                    <a:pt x="166517" y="194608"/>
                    <a:pt x="185728" y="200840"/>
                  </a:cubicBezTo>
                  <a:cubicBezTo>
                    <a:pt x="192968" y="206716"/>
                    <a:pt x="189947" y="218111"/>
                    <a:pt x="188770" y="226124"/>
                  </a:cubicBezTo>
                  <a:cubicBezTo>
                    <a:pt x="185483" y="241726"/>
                    <a:pt x="183684" y="258286"/>
                    <a:pt x="174446" y="271729"/>
                  </a:cubicBezTo>
                  <a:cubicBezTo>
                    <a:pt x="154347" y="302155"/>
                    <a:pt x="126009" y="300062"/>
                    <a:pt x="98426" y="280765"/>
                  </a:cubicBezTo>
                  <a:cubicBezTo>
                    <a:pt x="91630" y="275824"/>
                    <a:pt x="86988" y="268680"/>
                    <a:pt x="82369" y="261802"/>
                  </a:cubicBezTo>
                  <a:cubicBezTo>
                    <a:pt x="72975" y="248515"/>
                    <a:pt x="66601" y="233580"/>
                    <a:pt x="61448" y="218223"/>
                  </a:cubicBezTo>
                  <a:cubicBezTo>
                    <a:pt x="58739" y="210366"/>
                    <a:pt x="55541" y="202642"/>
                    <a:pt x="53920" y="194474"/>
                  </a:cubicBezTo>
                  <a:cubicBezTo>
                    <a:pt x="51699" y="178382"/>
                    <a:pt x="51454" y="161845"/>
                    <a:pt x="52965" y="145686"/>
                  </a:cubicBezTo>
                  <a:cubicBezTo>
                    <a:pt x="55496" y="115416"/>
                    <a:pt x="68133" y="85414"/>
                    <a:pt x="93162" y="67185"/>
                  </a:cubicBezTo>
                  <a:cubicBezTo>
                    <a:pt x="111351" y="54944"/>
                    <a:pt x="133582" y="48244"/>
                    <a:pt x="155546" y="49045"/>
                  </a:cubicBezTo>
                  <a:cubicBezTo>
                    <a:pt x="167650" y="49513"/>
                    <a:pt x="179176" y="53964"/>
                    <a:pt x="189992" y="59083"/>
                  </a:cubicBezTo>
                  <a:cubicBezTo>
                    <a:pt x="203206" y="66718"/>
                    <a:pt x="206426" y="61955"/>
                    <a:pt x="212977" y="50136"/>
                  </a:cubicBezTo>
                  <a:cubicBezTo>
                    <a:pt x="216042" y="43659"/>
                    <a:pt x="219418" y="36693"/>
                    <a:pt x="218929" y="29348"/>
                  </a:cubicBezTo>
                  <a:cubicBezTo>
                    <a:pt x="217730" y="26009"/>
                    <a:pt x="215043" y="23249"/>
                    <a:pt x="212511" y="20801"/>
                  </a:cubicBezTo>
                  <a:cubicBezTo>
                    <a:pt x="194189" y="4308"/>
                    <a:pt x="156745" y="8426"/>
                    <a:pt x="133826" y="11097"/>
                  </a:cubicBezTo>
                  <a:cubicBezTo>
                    <a:pt x="118080" y="13901"/>
                    <a:pt x="104022" y="21869"/>
                    <a:pt x="90408" y="29904"/>
                  </a:cubicBezTo>
                  <a:cubicBezTo>
                    <a:pt x="83724" y="33933"/>
                    <a:pt x="76461" y="37204"/>
                    <a:pt x="70465" y="42279"/>
                  </a:cubicBezTo>
                  <a:cubicBezTo>
                    <a:pt x="57340" y="54565"/>
                    <a:pt x="44636" y="67986"/>
                    <a:pt x="35886" y="83811"/>
                  </a:cubicBezTo>
                  <a:cubicBezTo>
                    <a:pt x="27580" y="102529"/>
                    <a:pt x="19119" y="121515"/>
                    <a:pt x="15077" y="141680"/>
                  </a:cubicBezTo>
                  <a:cubicBezTo>
                    <a:pt x="6793" y="188798"/>
                    <a:pt x="10102" y="239055"/>
                    <a:pt x="35242" y="280721"/>
                  </a:cubicBezTo>
                  <a:cubicBezTo>
                    <a:pt x="41949" y="295366"/>
                    <a:pt x="52432" y="307541"/>
                    <a:pt x="65735" y="316600"/>
                  </a:cubicBezTo>
                  <a:cubicBezTo>
                    <a:pt x="83390" y="330777"/>
                    <a:pt x="99647" y="339213"/>
                    <a:pt x="122855" y="3387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9868632" y="822632"/>
              <a:ext cx="213113" cy="343955"/>
            </a:xfrm>
            <a:custGeom>
              <a:rect b="b" l="l" r="r" t="t"/>
              <a:pathLst>
                <a:path extrusionOk="0" h="343955" w="213113">
                  <a:moveTo>
                    <a:pt x="23805" y="343779"/>
                  </a:moveTo>
                  <a:cubicBezTo>
                    <a:pt x="-6643" y="342221"/>
                    <a:pt x="219" y="325840"/>
                    <a:pt x="1707" y="303204"/>
                  </a:cubicBezTo>
                  <a:cubicBezTo>
                    <a:pt x="3040" y="274937"/>
                    <a:pt x="4439" y="246649"/>
                    <a:pt x="5705" y="218382"/>
                  </a:cubicBezTo>
                  <a:cubicBezTo>
                    <a:pt x="6260" y="198929"/>
                    <a:pt x="8925" y="179654"/>
                    <a:pt x="10724" y="160313"/>
                  </a:cubicBezTo>
                  <a:cubicBezTo>
                    <a:pt x="12279" y="140415"/>
                    <a:pt x="13323" y="120628"/>
                    <a:pt x="15343" y="100797"/>
                  </a:cubicBezTo>
                  <a:cubicBezTo>
                    <a:pt x="16765" y="86396"/>
                    <a:pt x="18497" y="72018"/>
                    <a:pt x="20296" y="57662"/>
                  </a:cubicBezTo>
                  <a:cubicBezTo>
                    <a:pt x="21362" y="49739"/>
                    <a:pt x="22162" y="41771"/>
                    <a:pt x="23738" y="33958"/>
                  </a:cubicBezTo>
                  <a:cubicBezTo>
                    <a:pt x="24760" y="30108"/>
                    <a:pt x="25004" y="25300"/>
                    <a:pt x="28202" y="22585"/>
                  </a:cubicBezTo>
                  <a:cubicBezTo>
                    <a:pt x="26848" y="17243"/>
                    <a:pt x="32466" y="13014"/>
                    <a:pt x="36419" y="10433"/>
                  </a:cubicBezTo>
                  <a:cubicBezTo>
                    <a:pt x="57162" y="-2388"/>
                    <a:pt x="83457" y="-941"/>
                    <a:pt x="106754" y="2019"/>
                  </a:cubicBezTo>
                  <a:cubicBezTo>
                    <a:pt x="137691" y="7873"/>
                    <a:pt x="166828" y="21205"/>
                    <a:pt x="188126" y="44931"/>
                  </a:cubicBezTo>
                  <a:cubicBezTo>
                    <a:pt x="203828" y="64028"/>
                    <a:pt x="214843" y="89312"/>
                    <a:pt x="212889" y="114396"/>
                  </a:cubicBezTo>
                  <a:cubicBezTo>
                    <a:pt x="211068" y="142863"/>
                    <a:pt x="201363" y="173355"/>
                    <a:pt x="177488" y="190738"/>
                  </a:cubicBezTo>
                  <a:cubicBezTo>
                    <a:pt x="155546" y="205384"/>
                    <a:pt x="160388" y="195791"/>
                    <a:pt x="162209" y="222811"/>
                  </a:cubicBezTo>
                  <a:cubicBezTo>
                    <a:pt x="165762" y="250610"/>
                    <a:pt x="168272" y="278632"/>
                    <a:pt x="166961" y="306676"/>
                  </a:cubicBezTo>
                  <a:cubicBezTo>
                    <a:pt x="166184" y="318651"/>
                    <a:pt x="166739" y="336301"/>
                    <a:pt x="150394" y="335989"/>
                  </a:cubicBezTo>
                  <a:cubicBezTo>
                    <a:pt x="142199" y="336701"/>
                    <a:pt x="128607" y="338282"/>
                    <a:pt x="125876" y="328110"/>
                  </a:cubicBezTo>
                  <a:cubicBezTo>
                    <a:pt x="122478" y="306943"/>
                    <a:pt x="117570" y="286533"/>
                    <a:pt x="114838" y="265345"/>
                  </a:cubicBezTo>
                  <a:cubicBezTo>
                    <a:pt x="111818" y="249164"/>
                    <a:pt x="110752" y="232293"/>
                    <a:pt x="104933" y="216913"/>
                  </a:cubicBezTo>
                  <a:cubicBezTo>
                    <a:pt x="90453" y="217113"/>
                    <a:pt x="75817" y="217091"/>
                    <a:pt x="61582" y="219962"/>
                  </a:cubicBezTo>
                  <a:cubicBezTo>
                    <a:pt x="57340" y="246448"/>
                    <a:pt x="55141" y="273179"/>
                    <a:pt x="51588" y="299777"/>
                  </a:cubicBezTo>
                  <a:cubicBezTo>
                    <a:pt x="49323" y="313175"/>
                    <a:pt x="48901" y="328377"/>
                    <a:pt x="40639" y="339661"/>
                  </a:cubicBezTo>
                  <a:cubicBezTo>
                    <a:pt x="36486" y="344358"/>
                    <a:pt x="29624" y="344157"/>
                    <a:pt x="23805" y="343779"/>
                  </a:cubicBezTo>
                  <a:close/>
                  <a:moveTo>
                    <a:pt x="29535" y="332962"/>
                  </a:moveTo>
                  <a:cubicBezTo>
                    <a:pt x="37730" y="334431"/>
                    <a:pt x="39928" y="301557"/>
                    <a:pt x="41172" y="295192"/>
                  </a:cubicBezTo>
                  <a:cubicBezTo>
                    <a:pt x="44548" y="271421"/>
                    <a:pt x="46036" y="247428"/>
                    <a:pt x="50100" y="223768"/>
                  </a:cubicBezTo>
                  <a:cubicBezTo>
                    <a:pt x="51010" y="219918"/>
                    <a:pt x="50122" y="215221"/>
                    <a:pt x="53165" y="212217"/>
                  </a:cubicBezTo>
                  <a:cubicBezTo>
                    <a:pt x="60538" y="206830"/>
                    <a:pt x="70843" y="207988"/>
                    <a:pt x="79548" y="206697"/>
                  </a:cubicBezTo>
                  <a:cubicBezTo>
                    <a:pt x="88054" y="206074"/>
                    <a:pt x="96582" y="206051"/>
                    <a:pt x="105111" y="205962"/>
                  </a:cubicBezTo>
                  <a:cubicBezTo>
                    <a:pt x="117592" y="206051"/>
                    <a:pt x="117947" y="222611"/>
                    <a:pt x="120301" y="231714"/>
                  </a:cubicBezTo>
                  <a:cubicBezTo>
                    <a:pt x="123721" y="248986"/>
                    <a:pt x="125987" y="266413"/>
                    <a:pt x="128874" y="283774"/>
                  </a:cubicBezTo>
                  <a:cubicBezTo>
                    <a:pt x="131139" y="297529"/>
                    <a:pt x="134537" y="311061"/>
                    <a:pt x="136469" y="324860"/>
                  </a:cubicBezTo>
                  <a:cubicBezTo>
                    <a:pt x="142021" y="326151"/>
                    <a:pt x="147884" y="325417"/>
                    <a:pt x="153436" y="324438"/>
                  </a:cubicBezTo>
                  <a:cubicBezTo>
                    <a:pt x="157345" y="313287"/>
                    <a:pt x="155924" y="300711"/>
                    <a:pt x="156457" y="289004"/>
                  </a:cubicBezTo>
                  <a:cubicBezTo>
                    <a:pt x="156324" y="273112"/>
                    <a:pt x="155413" y="257243"/>
                    <a:pt x="153481" y="241507"/>
                  </a:cubicBezTo>
                  <a:cubicBezTo>
                    <a:pt x="152304" y="231358"/>
                    <a:pt x="151038" y="221209"/>
                    <a:pt x="150261" y="210992"/>
                  </a:cubicBezTo>
                  <a:cubicBezTo>
                    <a:pt x="149306" y="203870"/>
                    <a:pt x="148773" y="195390"/>
                    <a:pt x="155968" y="191295"/>
                  </a:cubicBezTo>
                  <a:cubicBezTo>
                    <a:pt x="167406" y="184729"/>
                    <a:pt x="178799" y="177473"/>
                    <a:pt x="186305" y="166300"/>
                  </a:cubicBezTo>
                  <a:cubicBezTo>
                    <a:pt x="197676" y="147470"/>
                    <a:pt x="202806" y="125480"/>
                    <a:pt x="202273" y="103579"/>
                  </a:cubicBezTo>
                  <a:cubicBezTo>
                    <a:pt x="200319" y="85395"/>
                    <a:pt x="192390" y="67723"/>
                    <a:pt x="181153" y="53411"/>
                  </a:cubicBezTo>
                  <a:cubicBezTo>
                    <a:pt x="174401" y="46155"/>
                    <a:pt x="166162" y="38989"/>
                    <a:pt x="158322" y="33291"/>
                  </a:cubicBezTo>
                  <a:cubicBezTo>
                    <a:pt x="133360" y="17377"/>
                    <a:pt x="102690" y="9364"/>
                    <a:pt x="73374" y="11323"/>
                  </a:cubicBezTo>
                  <a:cubicBezTo>
                    <a:pt x="62159" y="11746"/>
                    <a:pt x="50766" y="13816"/>
                    <a:pt x="41350" y="20315"/>
                  </a:cubicBezTo>
                  <a:cubicBezTo>
                    <a:pt x="38329" y="22318"/>
                    <a:pt x="35620" y="26591"/>
                    <a:pt x="31467" y="25523"/>
                  </a:cubicBezTo>
                  <a:cubicBezTo>
                    <a:pt x="31689" y="26858"/>
                    <a:pt x="33221" y="30264"/>
                    <a:pt x="30601" y="29707"/>
                  </a:cubicBezTo>
                  <a:cubicBezTo>
                    <a:pt x="26514" y="72686"/>
                    <a:pt x="22717" y="115843"/>
                    <a:pt x="20674" y="158977"/>
                  </a:cubicBezTo>
                  <a:cubicBezTo>
                    <a:pt x="18097" y="186821"/>
                    <a:pt x="15810" y="214420"/>
                    <a:pt x="15188" y="242308"/>
                  </a:cubicBezTo>
                  <a:cubicBezTo>
                    <a:pt x="14655" y="262318"/>
                    <a:pt x="13345" y="282282"/>
                    <a:pt x="12634" y="302292"/>
                  </a:cubicBezTo>
                  <a:cubicBezTo>
                    <a:pt x="12234" y="311150"/>
                    <a:pt x="10635" y="319964"/>
                    <a:pt x="11102" y="328800"/>
                  </a:cubicBezTo>
                  <a:cubicBezTo>
                    <a:pt x="15455" y="333385"/>
                    <a:pt x="23583" y="332606"/>
                    <a:pt x="29535" y="3329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9921856" y="868573"/>
              <a:ext cx="111114" cy="129292"/>
            </a:xfrm>
            <a:custGeom>
              <a:rect b="b" l="l" r="r" t="t"/>
              <a:pathLst>
                <a:path extrusionOk="0" h="129292" w="111114">
                  <a:moveTo>
                    <a:pt x="32277" y="129195"/>
                  </a:moveTo>
                  <a:cubicBezTo>
                    <a:pt x="22127" y="128082"/>
                    <a:pt x="10534" y="126925"/>
                    <a:pt x="2606" y="119891"/>
                  </a:cubicBezTo>
                  <a:cubicBezTo>
                    <a:pt x="-1169" y="115707"/>
                    <a:pt x="296" y="109586"/>
                    <a:pt x="207" y="104467"/>
                  </a:cubicBezTo>
                  <a:cubicBezTo>
                    <a:pt x="1518" y="81141"/>
                    <a:pt x="2539" y="58884"/>
                    <a:pt x="5915" y="35959"/>
                  </a:cubicBezTo>
                  <a:cubicBezTo>
                    <a:pt x="7958" y="26990"/>
                    <a:pt x="5848" y="16729"/>
                    <a:pt x="11845" y="9050"/>
                  </a:cubicBezTo>
                  <a:cubicBezTo>
                    <a:pt x="28501" y="-7865"/>
                    <a:pt x="56906" y="2395"/>
                    <a:pt x="75073" y="11855"/>
                  </a:cubicBezTo>
                  <a:cubicBezTo>
                    <a:pt x="89886" y="19712"/>
                    <a:pt x="100413" y="33934"/>
                    <a:pt x="107031" y="49091"/>
                  </a:cubicBezTo>
                  <a:cubicBezTo>
                    <a:pt x="115359" y="68388"/>
                    <a:pt x="110295" y="91758"/>
                    <a:pt x="97770" y="108073"/>
                  </a:cubicBezTo>
                  <a:cubicBezTo>
                    <a:pt x="82179" y="127125"/>
                    <a:pt x="55307" y="129907"/>
                    <a:pt x="32277" y="129195"/>
                  </a:cubicBezTo>
                  <a:close/>
                  <a:moveTo>
                    <a:pt x="39850" y="118445"/>
                  </a:moveTo>
                  <a:cubicBezTo>
                    <a:pt x="57195" y="117777"/>
                    <a:pt x="76338" y="115751"/>
                    <a:pt x="88509" y="102086"/>
                  </a:cubicBezTo>
                  <a:cubicBezTo>
                    <a:pt x="98303" y="89800"/>
                    <a:pt x="103011" y="72283"/>
                    <a:pt x="98303" y="57037"/>
                  </a:cubicBezTo>
                  <a:cubicBezTo>
                    <a:pt x="92595" y="41301"/>
                    <a:pt x="81757" y="26812"/>
                    <a:pt x="66345" y="19645"/>
                  </a:cubicBezTo>
                  <a:cubicBezTo>
                    <a:pt x="54174" y="13858"/>
                    <a:pt x="40338" y="9206"/>
                    <a:pt x="26969" y="12077"/>
                  </a:cubicBezTo>
                  <a:cubicBezTo>
                    <a:pt x="17464" y="14437"/>
                    <a:pt x="15509" y="24185"/>
                    <a:pt x="14932" y="32687"/>
                  </a:cubicBezTo>
                  <a:cubicBezTo>
                    <a:pt x="14199" y="37829"/>
                    <a:pt x="13399" y="42926"/>
                    <a:pt x="13133" y="48112"/>
                  </a:cubicBezTo>
                  <a:cubicBezTo>
                    <a:pt x="12333" y="69679"/>
                    <a:pt x="10801" y="91246"/>
                    <a:pt x="10868" y="112836"/>
                  </a:cubicBezTo>
                  <a:cubicBezTo>
                    <a:pt x="19640" y="117488"/>
                    <a:pt x="30078" y="118422"/>
                    <a:pt x="39850" y="118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10094224" y="825301"/>
              <a:ext cx="157616" cy="297632"/>
            </a:xfrm>
            <a:custGeom>
              <a:rect b="b" l="l" r="r" t="t"/>
              <a:pathLst>
                <a:path extrusionOk="0" h="297632" w="157616">
                  <a:moveTo>
                    <a:pt x="80373" y="297619"/>
                  </a:moveTo>
                  <a:cubicBezTo>
                    <a:pt x="66870" y="297507"/>
                    <a:pt x="53234" y="297507"/>
                    <a:pt x="39998" y="294347"/>
                  </a:cubicBezTo>
                  <a:cubicBezTo>
                    <a:pt x="29760" y="292433"/>
                    <a:pt x="18922" y="291008"/>
                    <a:pt x="10172" y="284865"/>
                  </a:cubicBezTo>
                  <a:cubicBezTo>
                    <a:pt x="178" y="277743"/>
                    <a:pt x="3442" y="262808"/>
                    <a:pt x="1599" y="252080"/>
                  </a:cubicBezTo>
                  <a:cubicBezTo>
                    <a:pt x="-622" y="218338"/>
                    <a:pt x="-866" y="184396"/>
                    <a:pt x="3043" y="150765"/>
                  </a:cubicBezTo>
                  <a:cubicBezTo>
                    <a:pt x="5730" y="124012"/>
                    <a:pt x="7751" y="97148"/>
                    <a:pt x="12281" y="70639"/>
                  </a:cubicBezTo>
                  <a:cubicBezTo>
                    <a:pt x="15346" y="52166"/>
                    <a:pt x="17611" y="33559"/>
                    <a:pt x="21676" y="15263"/>
                  </a:cubicBezTo>
                  <a:cubicBezTo>
                    <a:pt x="21809" y="11769"/>
                    <a:pt x="22142" y="8186"/>
                    <a:pt x="24052" y="5159"/>
                  </a:cubicBezTo>
                  <a:cubicBezTo>
                    <a:pt x="27294" y="-1741"/>
                    <a:pt x="35934" y="373"/>
                    <a:pt x="42107" y="106"/>
                  </a:cubicBezTo>
                  <a:cubicBezTo>
                    <a:pt x="51457" y="84"/>
                    <a:pt x="60763" y="974"/>
                    <a:pt x="70001" y="2287"/>
                  </a:cubicBezTo>
                  <a:cubicBezTo>
                    <a:pt x="88479" y="5448"/>
                    <a:pt x="149020" y="6539"/>
                    <a:pt x="156260" y="24278"/>
                  </a:cubicBezTo>
                  <a:cubicBezTo>
                    <a:pt x="159324" y="34983"/>
                    <a:pt x="157481" y="51142"/>
                    <a:pt x="147798" y="57997"/>
                  </a:cubicBezTo>
                  <a:cubicBezTo>
                    <a:pt x="140469" y="60891"/>
                    <a:pt x="131075" y="57775"/>
                    <a:pt x="123346" y="57218"/>
                  </a:cubicBezTo>
                  <a:cubicBezTo>
                    <a:pt x="102559" y="55148"/>
                    <a:pt x="80462" y="50229"/>
                    <a:pt x="59919" y="54481"/>
                  </a:cubicBezTo>
                  <a:cubicBezTo>
                    <a:pt x="58697" y="55037"/>
                    <a:pt x="56965" y="55571"/>
                    <a:pt x="56410" y="56884"/>
                  </a:cubicBezTo>
                  <a:cubicBezTo>
                    <a:pt x="55832" y="60757"/>
                    <a:pt x="55233" y="64608"/>
                    <a:pt x="54544" y="68458"/>
                  </a:cubicBezTo>
                  <a:cubicBezTo>
                    <a:pt x="52546" y="81479"/>
                    <a:pt x="51391" y="95679"/>
                    <a:pt x="55499" y="108343"/>
                  </a:cubicBezTo>
                  <a:cubicBezTo>
                    <a:pt x="67825" y="109478"/>
                    <a:pt x="80106" y="110636"/>
                    <a:pt x="92299" y="112973"/>
                  </a:cubicBezTo>
                  <a:cubicBezTo>
                    <a:pt x="106179" y="115911"/>
                    <a:pt x="127344" y="115710"/>
                    <a:pt x="136450" y="127929"/>
                  </a:cubicBezTo>
                  <a:cubicBezTo>
                    <a:pt x="138426" y="131179"/>
                    <a:pt x="138293" y="135430"/>
                    <a:pt x="138049" y="138991"/>
                  </a:cubicBezTo>
                  <a:cubicBezTo>
                    <a:pt x="137627" y="144199"/>
                    <a:pt x="137205" y="149541"/>
                    <a:pt x="135250" y="154438"/>
                  </a:cubicBezTo>
                  <a:cubicBezTo>
                    <a:pt x="132052" y="163430"/>
                    <a:pt x="125745" y="163719"/>
                    <a:pt x="117417" y="162985"/>
                  </a:cubicBezTo>
                  <a:cubicBezTo>
                    <a:pt x="108156" y="162628"/>
                    <a:pt x="98939" y="161694"/>
                    <a:pt x="89701" y="161004"/>
                  </a:cubicBezTo>
                  <a:cubicBezTo>
                    <a:pt x="78419" y="160091"/>
                    <a:pt x="66737" y="160714"/>
                    <a:pt x="55855" y="163074"/>
                  </a:cubicBezTo>
                  <a:cubicBezTo>
                    <a:pt x="51879" y="164276"/>
                    <a:pt x="46771" y="164342"/>
                    <a:pt x="43951" y="167703"/>
                  </a:cubicBezTo>
                  <a:cubicBezTo>
                    <a:pt x="43773" y="169506"/>
                    <a:pt x="43929" y="171353"/>
                    <a:pt x="43906" y="173134"/>
                  </a:cubicBezTo>
                  <a:cubicBezTo>
                    <a:pt x="43929" y="184619"/>
                    <a:pt x="43862" y="196126"/>
                    <a:pt x="43973" y="207588"/>
                  </a:cubicBezTo>
                  <a:cubicBezTo>
                    <a:pt x="44328" y="218472"/>
                    <a:pt x="43773" y="230135"/>
                    <a:pt x="47260" y="240484"/>
                  </a:cubicBezTo>
                  <a:cubicBezTo>
                    <a:pt x="62006" y="245114"/>
                    <a:pt x="76420" y="246583"/>
                    <a:pt x="91566" y="247807"/>
                  </a:cubicBezTo>
                  <a:cubicBezTo>
                    <a:pt x="101404" y="248319"/>
                    <a:pt x="111309" y="247406"/>
                    <a:pt x="121126" y="248675"/>
                  </a:cubicBezTo>
                  <a:cubicBezTo>
                    <a:pt x="127722" y="249543"/>
                    <a:pt x="136627" y="251680"/>
                    <a:pt x="137671" y="259470"/>
                  </a:cubicBezTo>
                  <a:cubicBezTo>
                    <a:pt x="139115" y="300868"/>
                    <a:pt x="112087" y="297463"/>
                    <a:pt x="80373" y="297619"/>
                  </a:cubicBezTo>
                  <a:close/>
                  <a:moveTo>
                    <a:pt x="98606" y="286490"/>
                  </a:moveTo>
                  <a:cubicBezTo>
                    <a:pt x="119171" y="286156"/>
                    <a:pt x="126611" y="283708"/>
                    <a:pt x="126900" y="261451"/>
                  </a:cubicBezTo>
                  <a:cubicBezTo>
                    <a:pt x="115507" y="257133"/>
                    <a:pt x="102715" y="259848"/>
                    <a:pt x="90833" y="258757"/>
                  </a:cubicBezTo>
                  <a:cubicBezTo>
                    <a:pt x="74221" y="257355"/>
                    <a:pt x="56987" y="255953"/>
                    <a:pt x="41352" y="249832"/>
                  </a:cubicBezTo>
                  <a:cubicBezTo>
                    <a:pt x="28871" y="241976"/>
                    <a:pt x="34201" y="186466"/>
                    <a:pt x="32980" y="170374"/>
                  </a:cubicBezTo>
                  <a:cubicBezTo>
                    <a:pt x="31803" y="151900"/>
                    <a:pt x="57254" y="151945"/>
                    <a:pt x="70246" y="150031"/>
                  </a:cubicBezTo>
                  <a:cubicBezTo>
                    <a:pt x="88235" y="148562"/>
                    <a:pt x="106224" y="152257"/>
                    <a:pt x="124190" y="152234"/>
                  </a:cubicBezTo>
                  <a:cubicBezTo>
                    <a:pt x="127011" y="146737"/>
                    <a:pt x="127277" y="140060"/>
                    <a:pt x="127166" y="134006"/>
                  </a:cubicBezTo>
                  <a:cubicBezTo>
                    <a:pt x="126012" y="131379"/>
                    <a:pt x="122392" y="130801"/>
                    <a:pt x="119993" y="129643"/>
                  </a:cubicBezTo>
                  <a:cubicBezTo>
                    <a:pt x="104314" y="125125"/>
                    <a:pt x="87924" y="123567"/>
                    <a:pt x="71845" y="120963"/>
                  </a:cubicBezTo>
                  <a:cubicBezTo>
                    <a:pt x="61162" y="118960"/>
                    <a:pt x="46882" y="122922"/>
                    <a:pt x="44017" y="108855"/>
                  </a:cubicBezTo>
                  <a:cubicBezTo>
                    <a:pt x="40642" y="93498"/>
                    <a:pt x="41575" y="77428"/>
                    <a:pt x="44595" y="62070"/>
                  </a:cubicBezTo>
                  <a:cubicBezTo>
                    <a:pt x="45528" y="57285"/>
                    <a:pt x="45306" y="51787"/>
                    <a:pt x="49303" y="48338"/>
                  </a:cubicBezTo>
                  <a:cubicBezTo>
                    <a:pt x="66737" y="33715"/>
                    <a:pt x="119749" y="47848"/>
                    <a:pt x="142668" y="48226"/>
                  </a:cubicBezTo>
                  <a:cubicBezTo>
                    <a:pt x="146554" y="42729"/>
                    <a:pt x="147643" y="34427"/>
                    <a:pt x="145888" y="28017"/>
                  </a:cubicBezTo>
                  <a:cubicBezTo>
                    <a:pt x="135917" y="20449"/>
                    <a:pt x="122614" y="20917"/>
                    <a:pt x="110999" y="18112"/>
                  </a:cubicBezTo>
                  <a:cubicBezTo>
                    <a:pt x="98340" y="16020"/>
                    <a:pt x="85570" y="15108"/>
                    <a:pt x="72822" y="13750"/>
                  </a:cubicBezTo>
                  <a:cubicBezTo>
                    <a:pt x="58608" y="11791"/>
                    <a:pt x="44173" y="10144"/>
                    <a:pt x="29848" y="11457"/>
                  </a:cubicBezTo>
                  <a:cubicBezTo>
                    <a:pt x="25074" y="15486"/>
                    <a:pt x="27294" y="22742"/>
                    <a:pt x="25940" y="28284"/>
                  </a:cubicBezTo>
                  <a:cubicBezTo>
                    <a:pt x="23919" y="48315"/>
                    <a:pt x="21387" y="68302"/>
                    <a:pt x="18700" y="88267"/>
                  </a:cubicBezTo>
                  <a:cubicBezTo>
                    <a:pt x="15280" y="131112"/>
                    <a:pt x="9394" y="173980"/>
                    <a:pt x="10927" y="216981"/>
                  </a:cubicBezTo>
                  <a:cubicBezTo>
                    <a:pt x="11015" y="231782"/>
                    <a:pt x="11926" y="246560"/>
                    <a:pt x="13214" y="261250"/>
                  </a:cubicBezTo>
                  <a:cubicBezTo>
                    <a:pt x="14391" y="266125"/>
                    <a:pt x="12392" y="272980"/>
                    <a:pt x="16945" y="276229"/>
                  </a:cubicBezTo>
                  <a:cubicBezTo>
                    <a:pt x="42085" y="288137"/>
                    <a:pt x="71378" y="286579"/>
                    <a:pt x="98606" y="2864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10247390" y="803577"/>
              <a:ext cx="201066" cy="337349"/>
            </a:xfrm>
            <a:custGeom>
              <a:rect b="b" l="l" r="r" t="t"/>
              <a:pathLst>
                <a:path extrusionOk="0" h="337349" w="201066">
                  <a:moveTo>
                    <a:pt x="33608" y="337349"/>
                  </a:moveTo>
                  <a:cubicBezTo>
                    <a:pt x="22570" y="336526"/>
                    <a:pt x="5181" y="335168"/>
                    <a:pt x="162" y="323639"/>
                  </a:cubicBezTo>
                  <a:cubicBezTo>
                    <a:pt x="-682" y="310551"/>
                    <a:pt x="2005" y="297353"/>
                    <a:pt x="2849" y="284266"/>
                  </a:cubicBezTo>
                  <a:cubicBezTo>
                    <a:pt x="6936" y="238772"/>
                    <a:pt x="19217" y="194747"/>
                    <a:pt x="29655" y="150433"/>
                  </a:cubicBezTo>
                  <a:cubicBezTo>
                    <a:pt x="29633" y="150544"/>
                    <a:pt x="29611" y="150678"/>
                    <a:pt x="29588" y="150789"/>
                  </a:cubicBezTo>
                  <a:cubicBezTo>
                    <a:pt x="29566" y="150856"/>
                    <a:pt x="29566" y="150900"/>
                    <a:pt x="29544" y="151056"/>
                  </a:cubicBezTo>
                  <a:cubicBezTo>
                    <a:pt x="36873" y="113508"/>
                    <a:pt x="41448" y="74536"/>
                    <a:pt x="57882" y="39592"/>
                  </a:cubicBezTo>
                  <a:cubicBezTo>
                    <a:pt x="59148" y="24101"/>
                    <a:pt x="80402" y="9990"/>
                    <a:pt x="93016" y="3068"/>
                  </a:cubicBezTo>
                  <a:cubicBezTo>
                    <a:pt x="102810" y="-1851"/>
                    <a:pt x="113937" y="152"/>
                    <a:pt x="124219" y="2155"/>
                  </a:cubicBezTo>
                  <a:cubicBezTo>
                    <a:pt x="136123" y="4336"/>
                    <a:pt x="148959" y="6384"/>
                    <a:pt x="158243" y="14820"/>
                  </a:cubicBezTo>
                  <a:cubicBezTo>
                    <a:pt x="166726" y="22988"/>
                    <a:pt x="167570" y="35474"/>
                    <a:pt x="170813" y="46180"/>
                  </a:cubicBezTo>
                  <a:cubicBezTo>
                    <a:pt x="174744" y="62784"/>
                    <a:pt x="177475" y="79343"/>
                    <a:pt x="180385" y="96103"/>
                  </a:cubicBezTo>
                  <a:cubicBezTo>
                    <a:pt x="187913" y="142264"/>
                    <a:pt x="195997" y="188804"/>
                    <a:pt x="199106" y="235478"/>
                  </a:cubicBezTo>
                  <a:cubicBezTo>
                    <a:pt x="199240" y="253573"/>
                    <a:pt x="209589" y="326554"/>
                    <a:pt x="181362" y="323616"/>
                  </a:cubicBezTo>
                  <a:cubicBezTo>
                    <a:pt x="171612" y="322726"/>
                    <a:pt x="158576" y="321791"/>
                    <a:pt x="155800" y="310307"/>
                  </a:cubicBezTo>
                  <a:cubicBezTo>
                    <a:pt x="150225" y="288272"/>
                    <a:pt x="149359" y="265169"/>
                    <a:pt x="145761" y="242734"/>
                  </a:cubicBezTo>
                  <a:cubicBezTo>
                    <a:pt x="143607" y="229090"/>
                    <a:pt x="143718" y="214356"/>
                    <a:pt x="137789" y="201736"/>
                  </a:cubicBezTo>
                  <a:cubicBezTo>
                    <a:pt x="126396" y="200801"/>
                    <a:pt x="115780" y="200245"/>
                    <a:pt x="104476" y="199332"/>
                  </a:cubicBezTo>
                  <a:cubicBezTo>
                    <a:pt x="94659" y="198820"/>
                    <a:pt x="84221" y="197997"/>
                    <a:pt x="74849" y="201446"/>
                  </a:cubicBezTo>
                  <a:cubicBezTo>
                    <a:pt x="67654" y="227487"/>
                    <a:pt x="62368" y="254686"/>
                    <a:pt x="56838" y="281038"/>
                  </a:cubicBezTo>
                  <a:cubicBezTo>
                    <a:pt x="53929" y="294816"/>
                    <a:pt x="51108" y="308660"/>
                    <a:pt x="46889" y="322103"/>
                  </a:cubicBezTo>
                  <a:cubicBezTo>
                    <a:pt x="44823" y="328468"/>
                    <a:pt x="41426" y="337149"/>
                    <a:pt x="33608" y="337349"/>
                  </a:cubicBezTo>
                  <a:close/>
                  <a:moveTo>
                    <a:pt x="32920" y="326354"/>
                  </a:moveTo>
                  <a:cubicBezTo>
                    <a:pt x="38005" y="318364"/>
                    <a:pt x="39116" y="308370"/>
                    <a:pt x="41648" y="299356"/>
                  </a:cubicBezTo>
                  <a:cubicBezTo>
                    <a:pt x="43469" y="291521"/>
                    <a:pt x="45134" y="283731"/>
                    <a:pt x="46600" y="276565"/>
                  </a:cubicBezTo>
                  <a:cubicBezTo>
                    <a:pt x="52063" y="250902"/>
                    <a:pt x="57038" y="225084"/>
                    <a:pt x="63967" y="199777"/>
                  </a:cubicBezTo>
                  <a:cubicBezTo>
                    <a:pt x="67698" y="180636"/>
                    <a:pt x="114270" y="190251"/>
                    <a:pt x="128905" y="190117"/>
                  </a:cubicBezTo>
                  <a:cubicBezTo>
                    <a:pt x="133036" y="190496"/>
                    <a:pt x="137256" y="190429"/>
                    <a:pt x="141320" y="191275"/>
                  </a:cubicBezTo>
                  <a:cubicBezTo>
                    <a:pt x="151691" y="195838"/>
                    <a:pt x="151425" y="209926"/>
                    <a:pt x="153779" y="219519"/>
                  </a:cubicBezTo>
                  <a:cubicBezTo>
                    <a:pt x="156688" y="240486"/>
                    <a:pt x="159175" y="261541"/>
                    <a:pt x="161996" y="282530"/>
                  </a:cubicBezTo>
                  <a:cubicBezTo>
                    <a:pt x="163617" y="291588"/>
                    <a:pt x="163217" y="301493"/>
                    <a:pt x="167570" y="309772"/>
                  </a:cubicBezTo>
                  <a:cubicBezTo>
                    <a:pt x="172501" y="312043"/>
                    <a:pt x="178319" y="312465"/>
                    <a:pt x="183716" y="312710"/>
                  </a:cubicBezTo>
                  <a:cubicBezTo>
                    <a:pt x="192733" y="303652"/>
                    <a:pt x="189623" y="262943"/>
                    <a:pt x="188979" y="249500"/>
                  </a:cubicBezTo>
                  <a:cubicBezTo>
                    <a:pt x="186781" y="202047"/>
                    <a:pt x="178719" y="155218"/>
                    <a:pt x="171390" y="108367"/>
                  </a:cubicBezTo>
                  <a:cubicBezTo>
                    <a:pt x="167926" y="89070"/>
                    <a:pt x="164883" y="69105"/>
                    <a:pt x="160486" y="50142"/>
                  </a:cubicBezTo>
                  <a:cubicBezTo>
                    <a:pt x="157421" y="40994"/>
                    <a:pt x="157443" y="29932"/>
                    <a:pt x="150514" y="22632"/>
                  </a:cubicBezTo>
                  <a:cubicBezTo>
                    <a:pt x="145406" y="18292"/>
                    <a:pt x="138855" y="16400"/>
                    <a:pt x="132436" y="14931"/>
                  </a:cubicBezTo>
                  <a:cubicBezTo>
                    <a:pt x="123464" y="13395"/>
                    <a:pt x="114536" y="10813"/>
                    <a:pt x="105364" y="10991"/>
                  </a:cubicBezTo>
                  <a:cubicBezTo>
                    <a:pt x="93283" y="12572"/>
                    <a:pt x="83933" y="22009"/>
                    <a:pt x="74650" y="29220"/>
                  </a:cubicBezTo>
                  <a:cubicBezTo>
                    <a:pt x="71696" y="31869"/>
                    <a:pt x="68587" y="34428"/>
                    <a:pt x="66366" y="37744"/>
                  </a:cubicBezTo>
                  <a:cubicBezTo>
                    <a:pt x="65344" y="39347"/>
                    <a:pt x="64256" y="41016"/>
                    <a:pt x="62546" y="41951"/>
                  </a:cubicBezTo>
                  <a:cubicBezTo>
                    <a:pt x="48865" y="79232"/>
                    <a:pt x="44934" y="119406"/>
                    <a:pt x="37717" y="158112"/>
                  </a:cubicBezTo>
                  <a:cubicBezTo>
                    <a:pt x="24858" y="211573"/>
                    <a:pt x="13132" y="265414"/>
                    <a:pt x="10711" y="320478"/>
                  </a:cubicBezTo>
                  <a:cubicBezTo>
                    <a:pt x="17129" y="324930"/>
                    <a:pt x="25347" y="325753"/>
                    <a:pt x="32920" y="3263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10321423" y="835877"/>
              <a:ext cx="72495" cy="131159"/>
            </a:xfrm>
            <a:custGeom>
              <a:rect b="b" l="l" r="r" t="t"/>
              <a:pathLst>
                <a:path extrusionOk="0" h="131159" w="72495">
                  <a:moveTo>
                    <a:pt x="42058" y="130864"/>
                  </a:moveTo>
                  <a:cubicBezTo>
                    <a:pt x="26268" y="129974"/>
                    <a:pt x="4681" y="127281"/>
                    <a:pt x="328" y="109008"/>
                  </a:cubicBezTo>
                  <a:cubicBezTo>
                    <a:pt x="-960" y="97723"/>
                    <a:pt x="1861" y="86328"/>
                    <a:pt x="3282" y="75132"/>
                  </a:cubicBezTo>
                  <a:cubicBezTo>
                    <a:pt x="5947" y="60643"/>
                    <a:pt x="9589" y="46354"/>
                    <a:pt x="13520" y="32176"/>
                  </a:cubicBezTo>
                  <a:cubicBezTo>
                    <a:pt x="16785" y="20379"/>
                    <a:pt x="23203" y="-943"/>
                    <a:pt x="38882" y="1928"/>
                  </a:cubicBezTo>
                  <a:cubicBezTo>
                    <a:pt x="43968" y="-3013"/>
                    <a:pt x="51430" y="2663"/>
                    <a:pt x="55517" y="6446"/>
                  </a:cubicBezTo>
                  <a:cubicBezTo>
                    <a:pt x="75282" y="24185"/>
                    <a:pt x="72329" y="53142"/>
                    <a:pt x="72351" y="77269"/>
                  </a:cubicBezTo>
                  <a:cubicBezTo>
                    <a:pt x="71596" y="91914"/>
                    <a:pt x="73417" y="122562"/>
                    <a:pt x="58515" y="130018"/>
                  </a:cubicBezTo>
                  <a:cubicBezTo>
                    <a:pt x="53251" y="131777"/>
                    <a:pt x="47522" y="131020"/>
                    <a:pt x="42058" y="130864"/>
                  </a:cubicBezTo>
                  <a:close/>
                  <a:moveTo>
                    <a:pt x="46633" y="120092"/>
                  </a:moveTo>
                  <a:cubicBezTo>
                    <a:pt x="49476" y="119758"/>
                    <a:pt x="53696" y="121294"/>
                    <a:pt x="55606" y="118667"/>
                  </a:cubicBezTo>
                  <a:cubicBezTo>
                    <a:pt x="59625" y="111256"/>
                    <a:pt x="59958" y="102486"/>
                    <a:pt x="60913" y="94273"/>
                  </a:cubicBezTo>
                  <a:cubicBezTo>
                    <a:pt x="61624" y="78226"/>
                    <a:pt x="61624" y="62112"/>
                    <a:pt x="61269" y="46064"/>
                  </a:cubicBezTo>
                  <a:cubicBezTo>
                    <a:pt x="59692" y="32599"/>
                    <a:pt x="55561" y="16551"/>
                    <a:pt x="42258" y="10764"/>
                  </a:cubicBezTo>
                  <a:cubicBezTo>
                    <a:pt x="40193" y="10408"/>
                    <a:pt x="38372" y="8961"/>
                    <a:pt x="37816" y="6891"/>
                  </a:cubicBezTo>
                  <a:cubicBezTo>
                    <a:pt x="23203" y="10319"/>
                    <a:pt x="19428" y="53365"/>
                    <a:pt x="15364" y="67120"/>
                  </a:cubicBezTo>
                  <a:cubicBezTo>
                    <a:pt x="13409" y="76890"/>
                    <a:pt x="12055" y="88064"/>
                    <a:pt x="11077" y="97612"/>
                  </a:cubicBezTo>
                  <a:cubicBezTo>
                    <a:pt x="6325" y="118934"/>
                    <a:pt x="32175" y="119335"/>
                    <a:pt x="46633" y="12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10449710" y="806695"/>
              <a:ext cx="195365" cy="329916"/>
            </a:xfrm>
            <a:custGeom>
              <a:rect b="b" l="l" r="r" t="t"/>
              <a:pathLst>
                <a:path extrusionOk="0" h="329916" w="195365">
                  <a:moveTo>
                    <a:pt x="65411" y="329757"/>
                  </a:moveTo>
                  <a:cubicBezTo>
                    <a:pt x="55817" y="328889"/>
                    <a:pt x="47223" y="321900"/>
                    <a:pt x="42714" y="313620"/>
                  </a:cubicBezTo>
                  <a:cubicBezTo>
                    <a:pt x="40360" y="306164"/>
                    <a:pt x="42292" y="297907"/>
                    <a:pt x="41826" y="290184"/>
                  </a:cubicBezTo>
                  <a:cubicBezTo>
                    <a:pt x="42203" y="269329"/>
                    <a:pt x="44380" y="248540"/>
                    <a:pt x="46001" y="227752"/>
                  </a:cubicBezTo>
                  <a:cubicBezTo>
                    <a:pt x="48644" y="200910"/>
                    <a:pt x="49799" y="173066"/>
                    <a:pt x="51242" y="146691"/>
                  </a:cubicBezTo>
                  <a:cubicBezTo>
                    <a:pt x="52752" y="126415"/>
                    <a:pt x="54773" y="106161"/>
                    <a:pt x="56661" y="85907"/>
                  </a:cubicBezTo>
                  <a:cubicBezTo>
                    <a:pt x="57305" y="75958"/>
                    <a:pt x="59793" y="65719"/>
                    <a:pt x="57638" y="55815"/>
                  </a:cubicBezTo>
                  <a:cubicBezTo>
                    <a:pt x="44580" y="53656"/>
                    <a:pt x="31765" y="50251"/>
                    <a:pt x="19107" y="46400"/>
                  </a:cubicBezTo>
                  <a:cubicBezTo>
                    <a:pt x="3561" y="41704"/>
                    <a:pt x="-3102" y="37163"/>
                    <a:pt x="1362" y="19870"/>
                  </a:cubicBezTo>
                  <a:cubicBezTo>
                    <a:pt x="473" y="14862"/>
                    <a:pt x="3116" y="8696"/>
                    <a:pt x="5426" y="4267"/>
                  </a:cubicBezTo>
                  <a:cubicBezTo>
                    <a:pt x="13732" y="-2655"/>
                    <a:pt x="27102" y="662"/>
                    <a:pt x="37007" y="1774"/>
                  </a:cubicBezTo>
                  <a:cubicBezTo>
                    <a:pt x="52220" y="3933"/>
                    <a:pt x="67610" y="5402"/>
                    <a:pt x="82934" y="6315"/>
                  </a:cubicBezTo>
                  <a:cubicBezTo>
                    <a:pt x="102322" y="6070"/>
                    <a:pt x="120822" y="12146"/>
                    <a:pt x="140010" y="13793"/>
                  </a:cubicBezTo>
                  <a:cubicBezTo>
                    <a:pt x="154290" y="15218"/>
                    <a:pt x="166971" y="17733"/>
                    <a:pt x="180430" y="21606"/>
                  </a:cubicBezTo>
                  <a:cubicBezTo>
                    <a:pt x="184738" y="22941"/>
                    <a:pt x="189358" y="24321"/>
                    <a:pt x="192578" y="27660"/>
                  </a:cubicBezTo>
                  <a:cubicBezTo>
                    <a:pt x="195110" y="30264"/>
                    <a:pt x="195709" y="34025"/>
                    <a:pt x="195198" y="37519"/>
                  </a:cubicBezTo>
                  <a:cubicBezTo>
                    <a:pt x="194554" y="42950"/>
                    <a:pt x="193977" y="48559"/>
                    <a:pt x="191756" y="53634"/>
                  </a:cubicBezTo>
                  <a:cubicBezTo>
                    <a:pt x="186337" y="66877"/>
                    <a:pt x="178475" y="65697"/>
                    <a:pt x="166372" y="63449"/>
                  </a:cubicBezTo>
                  <a:cubicBezTo>
                    <a:pt x="148960" y="62002"/>
                    <a:pt x="131504" y="54457"/>
                    <a:pt x="113982" y="58107"/>
                  </a:cubicBezTo>
                  <a:cubicBezTo>
                    <a:pt x="110228" y="122609"/>
                    <a:pt x="104610" y="186888"/>
                    <a:pt x="95571" y="250877"/>
                  </a:cubicBezTo>
                  <a:cubicBezTo>
                    <a:pt x="93794" y="264855"/>
                    <a:pt x="91884" y="278810"/>
                    <a:pt x="90196" y="292810"/>
                  </a:cubicBezTo>
                  <a:cubicBezTo>
                    <a:pt x="88486" y="308167"/>
                    <a:pt x="86221" y="332094"/>
                    <a:pt x="65411" y="329757"/>
                  </a:cubicBezTo>
                  <a:close/>
                  <a:moveTo>
                    <a:pt x="66278" y="318851"/>
                  </a:moveTo>
                  <a:cubicBezTo>
                    <a:pt x="74162" y="320008"/>
                    <a:pt x="75761" y="312374"/>
                    <a:pt x="77160" y="306320"/>
                  </a:cubicBezTo>
                  <a:cubicBezTo>
                    <a:pt x="79558" y="292320"/>
                    <a:pt x="80802" y="278165"/>
                    <a:pt x="82823" y="264098"/>
                  </a:cubicBezTo>
                  <a:cubicBezTo>
                    <a:pt x="91329" y="203558"/>
                    <a:pt x="97680" y="142462"/>
                    <a:pt x="101634" y="81522"/>
                  </a:cubicBezTo>
                  <a:cubicBezTo>
                    <a:pt x="102366" y="72552"/>
                    <a:pt x="102322" y="63494"/>
                    <a:pt x="103499" y="54569"/>
                  </a:cubicBezTo>
                  <a:cubicBezTo>
                    <a:pt x="105587" y="47112"/>
                    <a:pt x="114626" y="46467"/>
                    <a:pt x="121111" y="46155"/>
                  </a:cubicBezTo>
                  <a:cubicBezTo>
                    <a:pt x="135280" y="45688"/>
                    <a:pt x="148916" y="50162"/>
                    <a:pt x="162863" y="51898"/>
                  </a:cubicBezTo>
                  <a:cubicBezTo>
                    <a:pt x="168148" y="52410"/>
                    <a:pt x="173700" y="54079"/>
                    <a:pt x="178875" y="53812"/>
                  </a:cubicBezTo>
                  <a:cubicBezTo>
                    <a:pt x="183406" y="48804"/>
                    <a:pt x="183761" y="41437"/>
                    <a:pt x="184405" y="35027"/>
                  </a:cubicBezTo>
                  <a:cubicBezTo>
                    <a:pt x="163174" y="25456"/>
                    <a:pt x="139144" y="25923"/>
                    <a:pt x="116602" y="21561"/>
                  </a:cubicBezTo>
                  <a:cubicBezTo>
                    <a:pt x="99368" y="16820"/>
                    <a:pt x="81424" y="17889"/>
                    <a:pt x="63812" y="15841"/>
                  </a:cubicBezTo>
                  <a:cubicBezTo>
                    <a:pt x="55595" y="14928"/>
                    <a:pt x="47334" y="14439"/>
                    <a:pt x="39161" y="13215"/>
                  </a:cubicBezTo>
                  <a:cubicBezTo>
                    <a:pt x="29278" y="11590"/>
                    <a:pt x="19195" y="9854"/>
                    <a:pt x="9424" y="12881"/>
                  </a:cubicBezTo>
                  <a:cubicBezTo>
                    <a:pt x="8180" y="13059"/>
                    <a:pt x="7425" y="14283"/>
                    <a:pt x="6714" y="15218"/>
                  </a:cubicBezTo>
                  <a:cubicBezTo>
                    <a:pt x="8246" y="20070"/>
                    <a:pt x="7558" y="25234"/>
                    <a:pt x="8557" y="30152"/>
                  </a:cubicBezTo>
                  <a:cubicBezTo>
                    <a:pt x="8691" y="31977"/>
                    <a:pt x="10312" y="32690"/>
                    <a:pt x="11733" y="33469"/>
                  </a:cubicBezTo>
                  <a:cubicBezTo>
                    <a:pt x="26924" y="39389"/>
                    <a:pt x="43181" y="42683"/>
                    <a:pt x="59237" y="45310"/>
                  </a:cubicBezTo>
                  <a:cubicBezTo>
                    <a:pt x="75250" y="47046"/>
                    <a:pt x="67632" y="76314"/>
                    <a:pt x="67432" y="87264"/>
                  </a:cubicBezTo>
                  <a:cubicBezTo>
                    <a:pt x="61947" y="135540"/>
                    <a:pt x="61036" y="184083"/>
                    <a:pt x="56550" y="232426"/>
                  </a:cubicBezTo>
                  <a:cubicBezTo>
                    <a:pt x="55107" y="252101"/>
                    <a:pt x="52975" y="271755"/>
                    <a:pt x="52775" y="291341"/>
                  </a:cubicBezTo>
                  <a:cubicBezTo>
                    <a:pt x="53263" y="297528"/>
                    <a:pt x="51487" y="304339"/>
                    <a:pt x="53308" y="310215"/>
                  </a:cubicBezTo>
                  <a:cubicBezTo>
                    <a:pt x="56750" y="314422"/>
                    <a:pt x="61347" y="318740"/>
                    <a:pt x="67055" y="318918"/>
                  </a:cubicBezTo>
                  <a:cubicBezTo>
                    <a:pt x="67033" y="318918"/>
                    <a:pt x="66278" y="318851"/>
                    <a:pt x="66278" y="318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10627106" y="828874"/>
              <a:ext cx="101163" cy="227421"/>
            </a:xfrm>
            <a:custGeom>
              <a:rect b="b" l="l" r="r" t="t"/>
              <a:pathLst>
                <a:path extrusionOk="0" h="227421" w="101163">
                  <a:moveTo>
                    <a:pt x="25242" y="227297"/>
                  </a:moveTo>
                  <a:cubicBezTo>
                    <a:pt x="14448" y="226718"/>
                    <a:pt x="-498" y="221799"/>
                    <a:pt x="13" y="208667"/>
                  </a:cubicBezTo>
                  <a:cubicBezTo>
                    <a:pt x="213" y="192598"/>
                    <a:pt x="5432" y="177151"/>
                    <a:pt x="8408" y="161504"/>
                  </a:cubicBezTo>
                  <a:cubicBezTo>
                    <a:pt x="8363" y="161771"/>
                    <a:pt x="8297" y="162061"/>
                    <a:pt x="8252" y="162283"/>
                  </a:cubicBezTo>
                  <a:cubicBezTo>
                    <a:pt x="16203" y="127384"/>
                    <a:pt x="25708" y="92796"/>
                    <a:pt x="36479" y="58654"/>
                  </a:cubicBezTo>
                  <a:cubicBezTo>
                    <a:pt x="40965" y="42606"/>
                    <a:pt x="44896" y="26336"/>
                    <a:pt x="51848" y="11135"/>
                  </a:cubicBezTo>
                  <a:cubicBezTo>
                    <a:pt x="49649" y="7240"/>
                    <a:pt x="53957" y="3812"/>
                    <a:pt x="56756" y="1675"/>
                  </a:cubicBezTo>
                  <a:cubicBezTo>
                    <a:pt x="59798" y="-439"/>
                    <a:pt x="63596" y="-39"/>
                    <a:pt x="67083" y="184"/>
                  </a:cubicBezTo>
                  <a:cubicBezTo>
                    <a:pt x="73967" y="696"/>
                    <a:pt x="80919" y="1297"/>
                    <a:pt x="87537" y="3344"/>
                  </a:cubicBezTo>
                  <a:cubicBezTo>
                    <a:pt x="106148" y="8864"/>
                    <a:pt x="101417" y="18301"/>
                    <a:pt x="97930" y="33303"/>
                  </a:cubicBezTo>
                  <a:cubicBezTo>
                    <a:pt x="93378" y="53601"/>
                    <a:pt x="88025" y="73789"/>
                    <a:pt x="81230" y="93464"/>
                  </a:cubicBezTo>
                  <a:cubicBezTo>
                    <a:pt x="70747" y="120484"/>
                    <a:pt x="61397" y="147861"/>
                    <a:pt x="53336" y="175704"/>
                  </a:cubicBezTo>
                  <a:cubicBezTo>
                    <a:pt x="48583" y="189259"/>
                    <a:pt x="44807" y="203192"/>
                    <a:pt x="39122" y="216391"/>
                  </a:cubicBezTo>
                  <a:cubicBezTo>
                    <a:pt x="36746" y="222111"/>
                    <a:pt x="32193" y="228387"/>
                    <a:pt x="25242" y="227297"/>
                  </a:cubicBezTo>
                  <a:close/>
                  <a:moveTo>
                    <a:pt x="26508" y="216413"/>
                  </a:moveTo>
                  <a:cubicBezTo>
                    <a:pt x="26508" y="216413"/>
                    <a:pt x="26530" y="216413"/>
                    <a:pt x="26508" y="216413"/>
                  </a:cubicBezTo>
                  <a:cubicBezTo>
                    <a:pt x="33192" y="205863"/>
                    <a:pt x="35546" y="193132"/>
                    <a:pt x="39922" y="181514"/>
                  </a:cubicBezTo>
                  <a:cubicBezTo>
                    <a:pt x="44541" y="168271"/>
                    <a:pt x="48228" y="154716"/>
                    <a:pt x="52358" y="141295"/>
                  </a:cubicBezTo>
                  <a:cubicBezTo>
                    <a:pt x="58155" y="123489"/>
                    <a:pt x="64973" y="106039"/>
                    <a:pt x="71436" y="88478"/>
                  </a:cubicBezTo>
                  <a:cubicBezTo>
                    <a:pt x="79209" y="64952"/>
                    <a:pt x="85627" y="40915"/>
                    <a:pt x="90335" y="16588"/>
                  </a:cubicBezTo>
                  <a:cubicBezTo>
                    <a:pt x="81518" y="11246"/>
                    <a:pt x="70325" y="11424"/>
                    <a:pt x="60664" y="10867"/>
                  </a:cubicBezTo>
                  <a:cubicBezTo>
                    <a:pt x="59310" y="11624"/>
                    <a:pt x="58288" y="13093"/>
                    <a:pt x="56667" y="13316"/>
                  </a:cubicBezTo>
                  <a:cubicBezTo>
                    <a:pt x="51159" y="31099"/>
                    <a:pt x="47361" y="49328"/>
                    <a:pt x="42675" y="67334"/>
                  </a:cubicBezTo>
                  <a:cubicBezTo>
                    <a:pt x="33748" y="96580"/>
                    <a:pt x="27329" y="126471"/>
                    <a:pt x="19889" y="156118"/>
                  </a:cubicBezTo>
                  <a:cubicBezTo>
                    <a:pt x="17558" y="169383"/>
                    <a:pt x="14115" y="182894"/>
                    <a:pt x="11806" y="195847"/>
                  </a:cubicBezTo>
                  <a:cubicBezTo>
                    <a:pt x="9496" y="211850"/>
                    <a:pt x="9474" y="214655"/>
                    <a:pt x="26508" y="216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10604732" y="1079901"/>
              <a:ext cx="58703" cy="54471"/>
            </a:xfrm>
            <a:custGeom>
              <a:rect b="b" l="l" r="r" t="t"/>
              <a:pathLst>
                <a:path extrusionOk="0" h="54471" w="58703">
                  <a:moveTo>
                    <a:pt x="25674" y="53970"/>
                  </a:moveTo>
                  <a:cubicBezTo>
                    <a:pt x="5398" y="52189"/>
                    <a:pt x="-7350" y="29798"/>
                    <a:pt x="4643" y="12326"/>
                  </a:cubicBezTo>
                  <a:cubicBezTo>
                    <a:pt x="18012" y="-8017"/>
                    <a:pt x="53302" y="-2052"/>
                    <a:pt x="58410" y="21941"/>
                  </a:cubicBezTo>
                  <a:cubicBezTo>
                    <a:pt x="61075" y="41417"/>
                    <a:pt x="45284" y="57553"/>
                    <a:pt x="25674" y="53970"/>
                  </a:cubicBezTo>
                  <a:close/>
                  <a:moveTo>
                    <a:pt x="32781" y="43331"/>
                  </a:moveTo>
                  <a:cubicBezTo>
                    <a:pt x="43685" y="43286"/>
                    <a:pt x="51059" y="29598"/>
                    <a:pt x="46239" y="20183"/>
                  </a:cubicBezTo>
                  <a:cubicBezTo>
                    <a:pt x="41842" y="12683"/>
                    <a:pt x="29649" y="8253"/>
                    <a:pt x="21743" y="11659"/>
                  </a:cubicBezTo>
                  <a:cubicBezTo>
                    <a:pt x="20611" y="12215"/>
                    <a:pt x="19322" y="12171"/>
                    <a:pt x="18190" y="11725"/>
                  </a:cubicBezTo>
                  <a:cubicBezTo>
                    <a:pt x="1622" y="24635"/>
                    <a:pt x="13215" y="45601"/>
                    <a:pt x="32781" y="433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9628905" y="805216"/>
              <a:ext cx="208566" cy="330122"/>
            </a:xfrm>
            <a:custGeom>
              <a:rect b="b" l="l" r="r" t="t"/>
              <a:pathLst>
                <a:path extrusionOk="0" h="330122" w="208566">
                  <a:moveTo>
                    <a:pt x="207900" y="20725"/>
                  </a:moveTo>
                  <a:cubicBezTo>
                    <a:pt x="208366" y="28070"/>
                    <a:pt x="205013" y="35037"/>
                    <a:pt x="201926" y="41536"/>
                  </a:cubicBezTo>
                  <a:cubicBezTo>
                    <a:pt x="195374" y="53355"/>
                    <a:pt x="192154" y="58118"/>
                    <a:pt x="178940" y="50483"/>
                  </a:cubicBezTo>
                  <a:cubicBezTo>
                    <a:pt x="168124" y="45364"/>
                    <a:pt x="156598" y="40913"/>
                    <a:pt x="144495" y="40445"/>
                  </a:cubicBezTo>
                  <a:cubicBezTo>
                    <a:pt x="122552" y="39622"/>
                    <a:pt x="100299" y="46321"/>
                    <a:pt x="82111" y="58563"/>
                  </a:cubicBezTo>
                  <a:cubicBezTo>
                    <a:pt x="57059" y="76814"/>
                    <a:pt x="44445" y="106816"/>
                    <a:pt x="41913" y="137086"/>
                  </a:cubicBezTo>
                  <a:cubicBezTo>
                    <a:pt x="40403" y="153245"/>
                    <a:pt x="40647" y="169782"/>
                    <a:pt x="42868" y="185874"/>
                  </a:cubicBezTo>
                  <a:cubicBezTo>
                    <a:pt x="44512" y="194042"/>
                    <a:pt x="47687" y="201766"/>
                    <a:pt x="50397" y="209623"/>
                  </a:cubicBezTo>
                  <a:cubicBezTo>
                    <a:pt x="55549" y="224980"/>
                    <a:pt x="61945" y="239892"/>
                    <a:pt x="71317" y="253180"/>
                  </a:cubicBezTo>
                  <a:cubicBezTo>
                    <a:pt x="75937" y="260080"/>
                    <a:pt x="80578" y="267224"/>
                    <a:pt x="87374" y="272165"/>
                  </a:cubicBezTo>
                  <a:cubicBezTo>
                    <a:pt x="114979" y="291462"/>
                    <a:pt x="143295" y="293555"/>
                    <a:pt x="163394" y="263129"/>
                  </a:cubicBezTo>
                  <a:cubicBezTo>
                    <a:pt x="172633" y="249686"/>
                    <a:pt x="174432" y="233126"/>
                    <a:pt x="177719" y="217524"/>
                  </a:cubicBezTo>
                  <a:cubicBezTo>
                    <a:pt x="178896" y="209511"/>
                    <a:pt x="181916" y="198116"/>
                    <a:pt x="174676" y="192240"/>
                  </a:cubicBezTo>
                  <a:cubicBezTo>
                    <a:pt x="155488" y="186008"/>
                    <a:pt x="133524" y="192930"/>
                    <a:pt x="114824" y="184450"/>
                  </a:cubicBezTo>
                  <a:cubicBezTo>
                    <a:pt x="115446" y="179330"/>
                    <a:pt x="116978" y="174300"/>
                    <a:pt x="119088" y="169604"/>
                  </a:cubicBezTo>
                  <a:cubicBezTo>
                    <a:pt x="119932" y="168091"/>
                    <a:pt x="120798" y="166221"/>
                    <a:pt x="122708" y="165976"/>
                  </a:cubicBezTo>
                  <a:cubicBezTo>
                    <a:pt x="130170" y="165976"/>
                    <a:pt x="136833" y="166822"/>
                    <a:pt x="144783" y="167312"/>
                  </a:cubicBezTo>
                  <a:cubicBezTo>
                    <a:pt x="165970" y="169960"/>
                    <a:pt x="187468" y="169070"/>
                    <a:pt x="208566" y="172253"/>
                  </a:cubicBezTo>
                  <a:cubicBezTo>
                    <a:pt x="206745" y="211581"/>
                    <a:pt x="204369" y="251755"/>
                    <a:pt x="193065" y="289860"/>
                  </a:cubicBezTo>
                  <a:cubicBezTo>
                    <a:pt x="182183" y="320842"/>
                    <a:pt x="140897" y="328320"/>
                    <a:pt x="111804" y="330101"/>
                  </a:cubicBezTo>
                  <a:cubicBezTo>
                    <a:pt x="88618" y="330613"/>
                    <a:pt x="72339" y="322155"/>
                    <a:pt x="54705" y="307999"/>
                  </a:cubicBezTo>
                  <a:cubicBezTo>
                    <a:pt x="41402" y="298963"/>
                    <a:pt x="30920" y="286788"/>
                    <a:pt x="24213" y="272121"/>
                  </a:cubicBezTo>
                  <a:cubicBezTo>
                    <a:pt x="-927" y="230433"/>
                    <a:pt x="-4214" y="180176"/>
                    <a:pt x="4047" y="133058"/>
                  </a:cubicBezTo>
                  <a:cubicBezTo>
                    <a:pt x="8089" y="112870"/>
                    <a:pt x="16573" y="93907"/>
                    <a:pt x="24857" y="75189"/>
                  </a:cubicBezTo>
                  <a:cubicBezTo>
                    <a:pt x="33629" y="59342"/>
                    <a:pt x="46310" y="45943"/>
                    <a:pt x="59436" y="33657"/>
                  </a:cubicBezTo>
                  <a:cubicBezTo>
                    <a:pt x="65432" y="28582"/>
                    <a:pt x="72694" y="25333"/>
                    <a:pt x="79379" y="21282"/>
                  </a:cubicBezTo>
                  <a:cubicBezTo>
                    <a:pt x="93015" y="13269"/>
                    <a:pt x="107073" y="5301"/>
                    <a:pt x="122819" y="2497"/>
                  </a:cubicBezTo>
                  <a:cubicBezTo>
                    <a:pt x="145716" y="-174"/>
                    <a:pt x="183182" y="-4292"/>
                    <a:pt x="201504" y="12201"/>
                  </a:cubicBezTo>
                  <a:cubicBezTo>
                    <a:pt x="204014" y="14627"/>
                    <a:pt x="206701" y="17387"/>
                    <a:pt x="207900" y="2072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9879627" y="833714"/>
              <a:ext cx="191293" cy="321971"/>
            </a:xfrm>
            <a:custGeom>
              <a:rect b="b" l="l" r="r" t="t"/>
              <a:pathLst>
                <a:path extrusionOk="0" h="321971" w="191293">
                  <a:moveTo>
                    <a:pt x="139976" y="142931"/>
                  </a:moveTo>
                  <a:cubicBezTo>
                    <a:pt x="152502" y="126617"/>
                    <a:pt x="157565" y="103224"/>
                    <a:pt x="149237" y="83950"/>
                  </a:cubicBezTo>
                  <a:cubicBezTo>
                    <a:pt x="142619" y="68792"/>
                    <a:pt x="132092" y="54570"/>
                    <a:pt x="117279" y="46713"/>
                  </a:cubicBezTo>
                  <a:cubicBezTo>
                    <a:pt x="99090" y="37254"/>
                    <a:pt x="70708" y="26993"/>
                    <a:pt x="54051" y="43909"/>
                  </a:cubicBezTo>
                  <a:cubicBezTo>
                    <a:pt x="48055" y="51610"/>
                    <a:pt x="50165" y="61870"/>
                    <a:pt x="48122" y="70818"/>
                  </a:cubicBezTo>
                  <a:cubicBezTo>
                    <a:pt x="44746" y="93743"/>
                    <a:pt x="43747" y="116000"/>
                    <a:pt x="42436" y="139326"/>
                  </a:cubicBezTo>
                  <a:cubicBezTo>
                    <a:pt x="42503" y="144445"/>
                    <a:pt x="41059" y="150565"/>
                    <a:pt x="44835" y="154750"/>
                  </a:cubicBezTo>
                  <a:cubicBezTo>
                    <a:pt x="52763" y="161783"/>
                    <a:pt x="64356" y="162940"/>
                    <a:pt x="74505" y="164053"/>
                  </a:cubicBezTo>
                  <a:cubicBezTo>
                    <a:pt x="97536" y="164766"/>
                    <a:pt x="124408" y="161983"/>
                    <a:pt x="139976" y="142931"/>
                  </a:cubicBezTo>
                  <a:close/>
                  <a:moveTo>
                    <a:pt x="191256" y="92519"/>
                  </a:moveTo>
                  <a:cubicBezTo>
                    <a:pt x="191789" y="114420"/>
                    <a:pt x="186659" y="136432"/>
                    <a:pt x="175288" y="155262"/>
                  </a:cubicBezTo>
                  <a:cubicBezTo>
                    <a:pt x="167781" y="166435"/>
                    <a:pt x="156366" y="173691"/>
                    <a:pt x="144951" y="180257"/>
                  </a:cubicBezTo>
                  <a:cubicBezTo>
                    <a:pt x="137755" y="184352"/>
                    <a:pt x="138288" y="192810"/>
                    <a:pt x="139243" y="199954"/>
                  </a:cubicBezTo>
                  <a:cubicBezTo>
                    <a:pt x="140021" y="210170"/>
                    <a:pt x="141287" y="220297"/>
                    <a:pt x="142464" y="230469"/>
                  </a:cubicBezTo>
                  <a:cubicBezTo>
                    <a:pt x="144418" y="246205"/>
                    <a:pt x="145306" y="262074"/>
                    <a:pt x="145440" y="277966"/>
                  </a:cubicBezTo>
                  <a:cubicBezTo>
                    <a:pt x="144884" y="289673"/>
                    <a:pt x="146328" y="302248"/>
                    <a:pt x="142419" y="313399"/>
                  </a:cubicBezTo>
                  <a:cubicBezTo>
                    <a:pt x="136867" y="314401"/>
                    <a:pt x="131026" y="315113"/>
                    <a:pt x="125452" y="313822"/>
                  </a:cubicBezTo>
                  <a:cubicBezTo>
                    <a:pt x="123520" y="300000"/>
                    <a:pt x="120122" y="286490"/>
                    <a:pt x="117857" y="272735"/>
                  </a:cubicBezTo>
                  <a:cubicBezTo>
                    <a:pt x="114969" y="255375"/>
                    <a:pt x="112704" y="237947"/>
                    <a:pt x="109284" y="220676"/>
                  </a:cubicBezTo>
                  <a:cubicBezTo>
                    <a:pt x="106930" y="211550"/>
                    <a:pt x="106575" y="194991"/>
                    <a:pt x="94093" y="194924"/>
                  </a:cubicBezTo>
                  <a:cubicBezTo>
                    <a:pt x="85565" y="194991"/>
                    <a:pt x="77037" y="195035"/>
                    <a:pt x="68531" y="195659"/>
                  </a:cubicBezTo>
                  <a:cubicBezTo>
                    <a:pt x="59826" y="196972"/>
                    <a:pt x="49543" y="195814"/>
                    <a:pt x="42147" y="201178"/>
                  </a:cubicBezTo>
                  <a:cubicBezTo>
                    <a:pt x="39105" y="204161"/>
                    <a:pt x="39993" y="208879"/>
                    <a:pt x="39083" y="212730"/>
                  </a:cubicBezTo>
                  <a:cubicBezTo>
                    <a:pt x="35041" y="236412"/>
                    <a:pt x="33531" y="260383"/>
                    <a:pt x="30155" y="284153"/>
                  </a:cubicBezTo>
                  <a:cubicBezTo>
                    <a:pt x="28911" y="290497"/>
                    <a:pt x="26713" y="323393"/>
                    <a:pt x="18518" y="321924"/>
                  </a:cubicBezTo>
                  <a:cubicBezTo>
                    <a:pt x="12566" y="321568"/>
                    <a:pt x="4415" y="322347"/>
                    <a:pt x="84" y="317762"/>
                  </a:cubicBezTo>
                  <a:cubicBezTo>
                    <a:pt x="-382" y="308926"/>
                    <a:pt x="1217" y="300112"/>
                    <a:pt x="1617" y="291231"/>
                  </a:cubicBezTo>
                  <a:cubicBezTo>
                    <a:pt x="2328" y="271244"/>
                    <a:pt x="3638" y="251257"/>
                    <a:pt x="4171" y="231248"/>
                  </a:cubicBezTo>
                  <a:cubicBezTo>
                    <a:pt x="4793" y="203360"/>
                    <a:pt x="7058" y="175761"/>
                    <a:pt x="9656" y="147917"/>
                  </a:cubicBezTo>
                  <a:cubicBezTo>
                    <a:pt x="11677" y="104805"/>
                    <a:pt x="15497" y="61648"/>
                    <a:pt x="19584" y="18647"/>
                  </a:cubicBezTo>
                  <a:cubicBezTo>
                    <a:pt x="22204" y="19203"/>
                    <a:pt x="20672" y="15798"/>
                    <a:pt x="20450" y="14462"/>
                  </a:cubicBezTo>
                  <a:cubicBezTo>
                    <a:pt x="24580" y="15553"/>
                    <a:pt x="27290" y="11280"/>
                    <a:pt x="30333" y="9277"/>
                  </a:cubicBezTo>
                  <a:cubicBezTo>
                    <a:pt x="39727" y="2777"/>
                    <a:pt x="51142" y="707"/>
                    <a:pt x="62357" y="285"/>
                  </a:cubicBezTo>
                  <a:cubicBezTo>
                    <a:pt x="91673" y="-1652"/>
                    <a:pt x="122343" y="6361"/>
                    <a:pt x="147305" y="22252"/>
                  </a:cubicBezTo>
                  <a:cubicBezTo>
                    <a:pt x="155167" y="27950"/>
                    <a:pt x="163384" y="35117"/>
                    <a:pt x="170136" y="42373"/>
                  </a:cubicBezTo>
                  <a:cubicBezTo>
                    <a:pt x="181373" y="56662"/>
                    <a:pt x="189302" y="74334"/>
                    <a:pt x="191256" y="9251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10104857" y="836310"/>
              <a:ext cx="136069" cy="275597"/>
            </a:xfrm>
            <a:custGeom>
              <a:rect b="b" l="l" r="r" t="t"/>
              <a:pathLst>
                <a:path extrusionOk="0" h="275597" w="136069">
                  <a:moveTo>
                    <a:pt x="135256" y="17031"/>
                  </a:moveTo>
                  <a:cubicBezTo>
                    <a:pt x="137010" y="23418"/>
                    <a:pt x="135922" y="31720"/>
                    <a:pt x="132035" y="37240"/>
                  </a:cubicBezTo>
                  <a:cubicBezTo>
                    <a:pt x="109116" y="36862"/>
                    <a:pt x="56104" y="22728"/>
                    <a:pt x="38648" y="37351"/>
                  </a:cubicBezTo>
                  <a:cubicBezTo>
                    <a:pt x="34651" y="40779"/>
                    <a:pt x="34873" y="46299"/>
                    <a:pt x="33940" y="51062"/>
                  </a:cubicBezTo>
                  <a:cubicBezTo>
                    <a:pt x="30942" y="66397"/>
                    <a:pt x="30009" y="82489"/>
                    <a:pt x="33363" y="97847"/>
                  </a:cubicBezTo>
                  <a:cubicBezTo>
                    <a:pt x="36228" y="111913"/>
                    <a:pt x="50508" y="107929"/>
                    <a:pt x="61190" y="109955"/>
                  </a:cubicBezTo>
                  <a:cubicBezTo>
                    <a:pt x="77269" y="112559"/>
                    <a:pt x="93659" y="114139"/>
                    <a:pt x="109338" y="118635"/>
                  </a:cubicBezTo>
                  <a:cubicBezTo>
                    <a:pt x="111737" y="119770"/>
                    <a:pt x="115334" y="120371"/>
                    <a:pt x="116512" y="122997"/>
                  </a:cubicBezTo>
                  <a:cubicBezTo>
                    <a:pt x="116623" y="129073"/>
                    <a:pt x="116378" y="135751"/>
                    <a:pt x="113536" y="141248"/>
                  </a:cubicBezTo>
                  <a:cubicBezTo>
                    <a:pt x="95569" y="141248"/>
                    <a:pt x="77580" y="137576"/>
                    <a:pt x="59591" y="139022"/>
                  </a:cubicBezTo>
                  <a:cubicBezTo>
                    <a:pt x="46599" y="140937"/>
                    <a:pt x="21148" y="140914"/>
                    <a:pt x="22325" y="159366"/>
                  </a:cubicBezTo>
                  <a:cubicBezTo>
                    <a:pt x="23546" y="175458"/>
                    <a:pt x="18194" y="230967"/>
                    <a:pt x="30698" y="238824"/>
                  </a:cubicBezTo>
                  <a:cubicBezTo>
                    <a:pt x="46355" y="244945"/>
                    <a:pt x="63566" y="246325"/>
                    <a:pt x="80178" y="247749"/>
                  </a:cubicBezTo>
                  <a:cubicBezTo>
                    <a:pt x="92038" y="248840"/>
                    <a:pt x="104852" y="246124"/>
                    <a:pt x="116245" y="250442"/>
                  </a:cubicBezTo>
                  <a:cubicBezTo>
                    <a:pt x="115956" y="272699"/>
                    <a:pt x="108516" y="275148"/>
                    <a:pt x="87951" y="275482"/>
                  </a:cubicBezTo>
                  <a:cubicBezTo>
                    <a:pt x="60724" y="275571"/>
                    <a:pt x="31430" y="277151"/>
                    <a:pt x="6268" y="265265"/>
                  </a:cubicBezTo>
                  <a:cubicBezTo>
                    <a:pt x="1715" y="262016"/>
                    <a:pt x="3714" y="255138"/>
                    <a:pt x="2537" y="250264"/>
                  </a:cubicBezTo>
                  <a:cubicBezTo>
                    <a:pt x="1271" y="235574"/>
                    <a:pt x="338" y="220796"/>
                    <a:pt x="250" y="205994"/>
                  </a:cubicBezTo>
                  <a:cubicBezTo>
                    <a:pt x="-1283" y="162994"/>
                    <a:pt x="4603" y="120126"/>
                    <a:pt x="8023" y="77281"/>
                  </a:cubicBezTo>
                  <a:cubicBezTo>
                    <a:pt x="10710" y="57316"/>
                    <a:pt x="13242" y="37329"/>
                    <a:pt x="15263" y="17298"/>
                  </a:cubicBezTo>
                  <a:cubicBezTo>
                    <a:pt x="16640" y="11756"/>
                    <a:pt x="14396" y="4500"/>
                    <a:pt x="19194" y="471"/>
                  </a:cubicBezTo>
                  <a:cubicBezTo>
                    <a:pt x="33518" y="-842"/>
                    <a:pt x="47954" y="805"/>
                    <a:pt x="62167" y="2764"/>
                  </a:cubicBezTo>
                  <a:cubicBezTo>
                    <a:pt x="74915" y="4144"/>
                    <a:pt x="87685" y="5056"/>
                    <a:pt x="100344" y="7126"/>
                  </a:cubicBezTo>
                  <a:cubicBezTo>
                    <a:pt x="111981" y="9931"/>
                    <a:pt x="125284" y="9463"/>
                    <a:pt x="135256" y="1703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10258101" y="814560"/>
              <a:ext cx="179333" cy="315393"/>
            </a:xfrm>
            <a:custGeom>
              <a:rect b="b" l="l" r="r" t="t"/>
              <a:pathLst>
                <a:path extrusionOk="0" h="315393" w="179333">
                  <a:moveTo>
                    <a:pt x="135672" y="98586"/>
                  </a:moveTo>
                  <a:cubicBezTo>
                    <a:pt x="135650" y="74459"/>
                    <a:pt x="138604" y="45503"/>
                    <a:pt x="118838" y="27764"/>
                  </a:cubicBezTo>
                  <a:cubicBezTo>
                    <a:pt x="114774" y="23980"/>
                    <a:pt x="107312" y="18304"/>
                    <a:pt x="102204" y="23245"/>
                  </a:cubicBezTo>
                  <a:cubicBezTo>
                    <a:pt x="86547" y="20374"/>
                    <a:pt x="80106" y="41697"/>
                    <a:pt x="76842" y="53493"/>
                  </a:cubicBezTo>
                  <a:cubicBezTo>
                    <a:pt x="72933" y="67671"/>
                    <a:pt x="69291" y="81982"/>
                    <a:pt x="66604" y="96449"/>
                  </a:cubicBezTo>
                  <a:cubicBezTo>
                    <a:pt x="65182" y="107645"/>
                    <a:pt x="62362" y="119040"/>
                    <a:pt x="63650" y="130325"/>
                  </a:cubicBezTo>
                  <a:cubicBezTo>
                    <a:pt x="68003" y="148598"/>
                    <a:pt x="89589" y="151269"/>
                    <a:pt x="105380" y="152181"/>
                  </a:cubicBezTo>
                  <a:cubicBezTo>
                    <a:pt x="110843" y="152337"/>
                    <a:pt x="116573" y="153072"/>
                    <a:pt x="121836" y="151336"/>
                  </a:cubicBezTo>
                  <a:cubicBezTo>
                    <a:pt x="136738" y="143857"/>
                    <a:pt x="134917" y="113231"/>
                    <a:pt x="135672" y="98586"/>
                  </a:cubicBezTo>
                  <a:close/>
                  <a:moveTo>
                    <a:pt x="178313" y="238495"/>
                  </a:moveTo>
                  <a:cubicBezTo>
                    <a:pt x="178935" y="251938"/>
                    <a:pt x="182044" y="292647"/>
                    <a:pt x="173027" y="301706"/>
                  </a:cubicBezTo>
                  <a:cubicBezTo>
                    <a:pt x="167630" y="301461"/>
                    <a:pt x="161834" y="301060"/>
                    <a:pt x="156881" y="298790"/>
                  </a:cubicBezTo>
                  <a:cubicBezTo>
                    <a:pt x="152529" y="290510"/>
                    <a:pt x="152928" y="280606"/>
                    <a:pt x="151307" y="271547"/>
                  </a:cubicBezTo>
                  <a:cubicBezTo>
                    <a:pt x="148464" y="250558"/>
                    <a:pt x="145977" y="229503"/>
                    <a:pt x="143068" y="208537"/>
                  </a:cubicBezTo>
                  <a:cubicBezTo>
                    <a:pt x="140736" y="198966"/>
                    <a:pt x="140980" y="184855"/>
                    <a:pt x="130609" y="180292"/>
                  </a:cubicBezTo>
                  <a:cubicBezTo>
                    <a:pt x="126522" y="179447"/>
                    <a:pt x="122325" y="179491"/>
                    <a:pt x="118172" y="179135"/>
                  </a:cubicBezTo>
                  <a:cubicBezTo>
                    <a:pt x="103559" y="179291"/>
                    <a:pt x="56965" y="169653"/>
                    <a:pt x="53234" y="188817"/>
                  </a:cubicBezTo>
                  <a:cubicBezTo>
                    <a:pt x="46305" y="214123"/>
                    <a:pt x="41308" y="239942"/>
                    <a:pt x="35867" y="265604"/>
                  </a:cubicBezTo>
                  <a:cubicBezTo>
                    <a:pt x="34423" y="272771"/>
                    <a:pt x="32735" y="280561"/>
                    <a:pt x="30914" y="288396"/>
                  </a:cubicBezTo>
                  <a:cubicBezTo>
                    <a:pt x="28383" y="297410"/>
                    <a:pt x="27250" y="307403"/>
                    <a:pt x="22164" y="315394"/>
                  </a:cubicBezTo>
                  <a:cubicBezTo>
                    <a:pt x="14591" y="314815"/>
                    <a:pt x="6374" y="313969"/>
                    <a:pt x="0" y="309473"/>
                  </a:cubicBezTo>
                  <a:cubicBezTo>
                    <a:pt x="2421" y="254409"/>
                    <a:pt x="14147" y="200546"/>
                    <a:pt x="27006" y="147107"/>
                  </a:cubicBezTo>
                  <a:cubicBezTo>
                    <a:pt x="34223" y="108401"/>
                    <a:pt x="38132" y="68227"/>
                    <a:pt x="51835" y="30946"/>
                  </a:cubicBezTo>
                  <a:cubicBezTo>
                    <a:pt x="53545" y="30011"/>
                    <a:pt x="54655" y="28342"/>
                    <a:pt x="55655" y="26740"/>
                  </a:cubicBezTo>
                  <a:cubicBezTo>
                    <a:pt x="57876" y="23423"/>
                    <a:pt x="60985" y="20864"/>
                    <a:pt x="63939" y="18215"/>
                  </a:cubicBezTo>
                  <a:cubicBezTo>
                    <a:pt x="73222" y="11026"/>
                    <a:pt x="82549" y="1589"/>
                    <a:pt x="94653" y="9"/>
                  </a:cubicBezTo>
                  <a:cubicBezTo>
                    <a:pt x="103803" y="-169"/>
                    <a:pt x="112753" y="2413"/>
                    <a:pt x="121703" y="3948"/>
                  </a:cubicBezTo>
                  <a:cubicBezTo>
                    <a:pt x="128121" y="5395"/>
                    <a:pt x="134673" y="7309"/>
                    <a:pt x="139781" y="11649"/>
                  </a:cubicBezTo>
                  <a:cubicBezTo>
                    <a:pt x="146710" y="18927"/>
                    <a:pt x="146688" y="30011"/>
                    <a:pt x="149752" y="39159"/>
                  </a:cubicBezTo>
                  <a:cubicBezTo>
                    <a:pt x="154150" y="58100"/>
                    <a:pt x="157192" y="78087"/>
                    <a:pt x="160657" y="97384"/>
                  </a:cubicBezTo>
                  <a:cubicBezTo>
                    <a:pt x="168052" y="144191"/>
                    <a:pt x="176114" y="191043"/>
                    <a:pt x="178313" y="23849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10456446" y="817896"/>
              <a:ext cx="177690" cy="307732"/>
            </a:xfrm>
            <a:custGeom>
              <a:rect b="b" l="l" r="r" t="t"/>
              <a:pathLst>
                <a:path extrusionOk="0" h="307732" w="177690">
                  <a:moveTo>
                    <a:pt x="177691" y="23849"/>
                  </a:moveTo>
                  <a:cubicBezTo>
                    <a:pt x="177047" y="30259"/>
                    <a:pt x="176691" y="37626"/>
                    <a:pt x="172161" y="42634"/>
                  </a:cubicBezTo>
                  <a:cubicBezTo>
                    <a:pt x="166986" y="42878"/>
                    <a:pt x="161434" y="41209"/>
                    <a:pt x="156149" y="40697"/>
                  </a:cubicBezTo>
                  <a:cubicBezTo>
                    <a:pt x="142202" y="38961"/>
                    <a:pt x="128566" y="34487"/>
                    <a:pt x="114396" y="34955"/>
                  </a:cubicBezTo>
                  <a:cubicBezTo>
                    <a:pt x="107911" y="35266"/>
                    <a:pt x="98873" y="35912"/>
                    <a:pt x="96785" y="43368"/>
                  </a:cubicBezTo>
                  <a:cubicBezTo>
                    <a:pt x="95630" y="52293"/>
                    <a:pt x="95652" y="61352"/>
                    <a:pt x="94919" y="70322"/>
                  </a:cubicBezTo>
                  <a:cubicBezTo>
                    <a:pt x="90966" y="131284"/>
                    <a:pt x="84615" y="192380"/>
                    <a:pt x="76109" y="252898"/>
                  </a:cubicBezTo>
                  <a:cubicBezTo>
                    <a:pt x="74088" y="266964"/>
                    <a:pt x="72844" y="281142"/>
                    <a:pt x="70446" y="295120"/>
                  </a:cubicBezTo>
                  <a:cubicBezTo>
                    <a:pt x="69069" y="301040"/>
                    <a:pt x="67514" y="308474"/>
                    <a:pt x="60030" y="307673"/>
                  </a:cubicBezTo>
                  <a:cubicBezTo>
                    <a:pt x="60119" y="307673"/>
                    <a:pt x="60207" y="307673"/>
                    <a:pt x="60296" y="307673"/>
                  </a:cubicBezTo>
                  <a:lnTo>
                    <a:pt x="59563" y="307628"/>
                  </a:lnTo>
                  <a:lnTo>
                    <a:pt x="59563" y="307628"/>
                  </a:lnTo>
                  <a:cubicBezTo>
                    <a:pt x="54189" y="307116"/>
                    <a:pt x="49858" y="303021"/>
                    <a:pt x="46571" y="298992"/>
                  </a:cubicBezTo>
                  <a:cubicBezTo>
                    <a:pt x="44773" y="293117"/>
                    <a:pt x="46527" y="286306"/>
                    <a:pt x="46038" y="280118"/>
                  </a:cubicBezTo>
                  <a:cubicBezTo>
                    <a:pt x="46238" y="260532"/>
                    <a:pt x="48393" y="240879"/>
                    <a:pt x="49814" y="221203"/>
                  </a:cubicBezTo>
                  <a:cubicBezTo>
                    <a:pt x="54322" y="172883"/>
                    <a:pt x="55211" y="124318"/>
                    <a:pt x="60696" y="76042"/>
                  </a:cubicBezTo>
                  <a:cubicBezTo>
                    <a:pt x="60918" y="65113"/>
                    <a:pt x="68536" y="35823"/>
                    <a:pt x="52501" y="34087"/>
                  </a:cubicBezTo>
                  <a:cubicBezTo>
                    <a:pt x="36444" y="31483"/>
                    <a:pt x="20188" y="28189"/>
                    <a:pt x="4997" y="22268"/>
                  </a:cubicBezTo>
                  <a:cubicBezTo>
                    <a:pt x="3576" y="21467"/>
                    <a:pt x="1977" y="20777"/>
                    <a:pt x="1843" y="18930"/>
                  </a:cubicBezTo>
                  <a:cubicBezTo>
                    <a:pt x="844" y="14033"/>
                    <a:pt x="1532" y="8847"/>
                    <a:pt x="0" y="3995"/>
                  </a:cubicBezTo>
                  <a:cubicBezTo>
                    <a:pt x="711" y="3060"/>
                    <a:pt x="1444" y="1836"/>
                    <a:pt x="2709" y="1658"/>
                  </a:cubicBezTo>
                  <a:cubicBezTo>
                    <a:pt x="12481" y="-1369"/>
                    <a:pt x="22564" y="367"/>
                    <a:pt x="32447" y="1992"/>
                  </a:cubicBezTo>
                  <a:cubicBezTo>
                    <a:pt x="40620" y="3238"/>
                    <a:pt x="48903" y="3728"/>
                    <a:pt x="57098" y="4618"/>
                  </a:cubicBezTo>
                  <a:cubicBezTo>
                    <a:pt x="74710" y="6666"/>
                    <a:pt x="92654" y="5598"/>
                    <a:pt x="109888" y="10338"/>
                  </a:cubicBezTo>
                  <a:cubicBezTo>
                    <a:pt x="132408" y="14723"/>
                    <a:pt x="156459" y="14278"/>
                    <a:pt x="177691" y="2384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10637846" y="839786"/>
              <a:ext cx="79595" cy="205500"/>
            </a:xfrm>
            <a:custGeom>
              <a:rect b="b" l="l" r="r" t="t"/>
              <a:pathLst>
                <a:path extrusionOk="0" h="205500" w="79595">
                  <a:moveTo>
                    <a:pt x="79596" y="5698"/>
                  </a:moveTo>
                  <a:cubicBezTo>
                    <a:pt x="74888" y="30025"/>
                    <a:pt x="68469" y="54063"/>
                    <a:pt x="60696" y="77589"/>
                  </a:cubicBezTo>
                  <a:cubicBezTo>
                    <a:pt x="54234" y="95150"/>
                    <a:pt x="47416" y="112599"/>
                    <a:pt x="41619" y="130405"/>
                  </a:cubicBezTo>
                  <a:cubicBezTo>
                    <a:pt x="37466" y="143804"/>
                    <a:pt x="33802" y="157359"/>
                    <a:pt x="29182" y="170624"/>
                  </a:cubicBezTo>
                  <a:cubicBezTo>
                    <a:pt x="24807" y="182220"/>
                    <a:pt x="22475" y="194951"/>
                    <a:pt x="15791" y="205501"/>
                  </a:cubicBezTo>
                  <a:lnTo>
                    <a:pt x="15791" y="205501"/>
                  </a:lnTo>
                  <a:cubicBezTo>
                    <a:pt x="-1243" y="203743"/>
                    <a:pt x="-1221" y="200938"/>
                    <a:pt x="1066" y="184958"/>
                  </a:cubicBezTo>
                  <a:cubicBezTo>
                    <a:pt x="3376" y="171982"/>
                    <a:pt x="6818" y="158494"/>
                    <a:pt x="9150" y="145228"/>
                  </a:cubicBezTo>
                  <a:cubicBezTo>
                    <a:pt x="16590" y="115582"/>
                    <a:pt x="23008" y="85690"/>
                    <a:pt x="31936" y="56467"/>
                  </a:cubicBezTo>
                  <a:cubicBezTo>
                    <a:pt x="36622" y="38460"/>
                    <a:pt x="40420" y="20232"/>
                    <a:pt x="45928" y="2448"/>
                  </a:cubicBezTo>
                  <a:cubicBezTo>
                    <a:pt x="47549" y="2226"/>
                    <a:pt x="48548" y="757"/>
                    <a:pt x="49925" y="0"/>
                  </a:cubicBezTo>
                  <a:cubicBezTo>
                    <a:pt x="59564" y="534"/>
                    <a:pt x="70757" y="356"/>
                    <a:pt x="79596" y="569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10614993" y="1090401"/>
              <a:ext cx="37472" cy="33003"/>
            </a:xfrm>
            <a:custGeom>
              <a:rect b="b" l="l" r="r" t="t"/>
              <a:pathLst>
                <a:path extrusionOk="0" h="33003" w="37472">
                  <a:moveTo>
                    <a:pt x="35978" y="9683"/>
                  </a:moveTo>
                  <a:cubicBezTo>
                    <a:pt x="40775" y="19098"/>
                    <a:pt x="33424" y="32786"/>
                    <a:pt x="22520" y="32830"/>
                  </a:cubicBezTo>
                  <a:cubicBezTo>
                    <a:pt x="2954" y="35123"/>
                    <a:pt x="-8639" y="14134"/>
                    <a:pt x="7928" y="1225"/>
                  </a:cubicBezTo>
                  <a:cubicBezTo>
                    <a:pt x="9061" y="1670"/>
                    <a:pt x="10371" y="1715"/>
                    <a:pt x="11482" y="1158"/>
                  </a:cubicBezTo>
                  <a:cubicBezTo>
                    <a:pt x="19410" y="-2225"/>
                    <a:pt x="31581" y="2160"/>
                    <a:pt x="35978" y="968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5" name="Google Shape;1665;p35"/>
          <p:cNvGrpSpPr/>
          <p:nvPr/>
        </p:nvGrpSpPr>
        <p:grpSpPr>
          <a:xfrm>
            <a:off x="8037423" y="2758080"/>
            <a:ext cx="1025031" cy="396064"/>
            <a:chOff x="8037423" y="2758080"/>
            <a:chExt cx="1025031" cy="396064"/>
          </a:xfrm>
        </p:grpSpPr>
        <p:sp>
          <p:nvSpPr>
            <p:cNvPr id="1666" name="Google Shape;1666;p35"/>
            <p:cNvSpPr/>
            <p:nvPr/>
          </p:nvSpPr>
          <p:spPr>
            <a:xfrm>
              <a:off x="8037423" y="2758080"/>
              <a:ext cx="364736" cy="396064"/>
            </a:xfrm>
            <a:custGeom>
              <a:rect b="b" l="l" r="r" t="t"/>
              <a:pathLst>
                <a:path extrusionOk="0" h="396064" w="364736">
                  <a:moveTo>
                    <a:pt x="360850" y="81478"/>
                  </a:moveTo>
                  <a:cubicBezTo>
                    <a:pt x="360706" y="61486"/>
                    <a:pt x="361137" y="41494"/>
                    <a:pt x="360358" y="21501"/>
                  </a:cubicBezTo>
                  <a:cubicBezTo>
                    <a:pt x="359989" y="17000"/>
                    <a:pt x="361485" y="11884"/>
                    <a:pt x="358841" y="7894"/>
                  </a:cubicBezTo>
                  <a:cubicBezTo>
                    <a:pt x="354269" y="1243"/>
                    <a:pt x="345002" y="486"/>
                    <a:pt x="337601" y="36"/>
                  </a:cubicBezTo>
                  <a:cubicBezTo>
                    <a:pt x="318555" y="-1090"/>
                    <a:pt x="315726" y="24530"/>
                    <a:pt x="312589" y="38568"/>
                  </a:cubicBezTo>
                  <a:cubicBezTo>
                    <a:pt x="303733" y="85141"/>
                    <a:pt x="298833" y="132349"/>
                    <a:pt x="298956" y="179782"/>
                  </a:cubicBezTo>
                  <a:cubicBezTo>
                    <a:pt x="299489" y="200674"/>
                    <a:pt x="301642" y="221506"/>
                    <a:pt x="300678" y="242439"/>
                  </a:cubicBezTo>
                  <a:cubicBezTo>
                    <a:pt x="300412" y="257786"/>
                    <a:pt x="300309" y="273236"/>
                    <a:pt x="297234" y="288338"/>
                  </a:cubicBezTo>
                  <a:cubicBezTo>
                    <a:pt x="292601" y="273318"/>
                    <a:pt x="289238" y="257930"/>
                    <a:pt x="283437" y="243299"/>
                  </a:cubicBezTo>
                  <a:cubicBezTo>
                    <a:pt x="280505" y="235318"/>
                    <a:pt x="276774" y="227624"/>
                    <a:pt x="274088" y="219562"/>
                  </a:cubicBezTo>
                  <a:cubicBezTo>
                    <a:pt x="268122" y="200183"/>
                    <a:pt x="261951" y="180846"/>
                    <a:pt x="254120" y="162143"/>
                  </a:cubicBezTo>
                  <a:cubicBezTo>
                    <a:pt x="249097" y="151236"/>
                    <a:pt x="246063" y="139122"/>
                    <a:pt x="238826" y="129402"/>
                  </a:cubicBezTo>
                  <a:cubicBezTo>
                    <a:pt x="227693" y="116060"/>
                    <a:pt x="201370" y="121135"/>
                    <a:pt x="185727" y="121954"/>
                  </a:cubicBezTo>
                  <a:cubicBezTo>
                    <a:pt x="175087" y="122731"/>
                    <a:pt x="167399" y="142969"/>
                    <a:pt x="164221" y="151871"/>
                  </a:cubicBezTo>
                  <a:cubicBezTo>
                    <a:pt x="150260" y="198321"/>
                    <a:pt x="139312" y="245816"/>
                    <a:pt x="134638" y="294149"/>
                  </a:cubicBezTo>
                  <a:cubicBezTo>
                    <a:pt x="127442" y="280091"/>
                    <a:pt x="125064" y="264089"/>
                    <a:pt x="120717" y="249008"/>
                  </a:cubicBezTo>
                  <a:cubicBezTo>
                    <a:pt x="116822" y="229629"/>
                    <a:pt x="111615" y="210599"/>
                    <a:pt x="106900" y="191425"/>
                  </a:cubicBezTo>
                  <a:cubicBezTo>
                    <a:pt x="96546" y="151932"/>
                    <a:pt x="86152" y="112439"/>
                    <a:pt x="76107" y="72863"/>
                  </a:cubicBezTo>
                  <a:cubicBezTo>
                    <a:pt x="73339" y="58867"/>
                    <a:pt x="71207" y="44706"/>
                    <a:pt x="67147" y="31017"/>
                  </a:cubicBezTo>
                  <a:cubicBezTo>
                    <a:pt x="61735" y="12068"/>
                    <a:pt x="31373" y="12887"/>
                    <a:pt x="15689" y="15506"/>
                  </a:cubicBezTo>
                  <a:cubicBezTo>
                    <a:pt x="10154" y="16427"/>
                    <a:pt x="4167" y="18309"/>
                    <a:pt x="1769" y="23875"/>
                  </a:cubicBezTo>
                  <a:cubicBezTo>
                    <a:pt x="539" y="27026"/>
                    <a:pt x="-1368" y="32265"/>
                    <a:pt x="1502" y="34966"/>
                  </a:cubicBezTo>
                  <a:cubicBezTo>
                    <a:pt x="641" y="55061"/>
                    <a:pt x="7284" y="74644"/>
                    <a:pt x="10154" y="94370"/>
                  </a:cubicBezTo>
                  <a:cubicBezTo>
                    <a:pt x="18047" y="161140"/>
                    <a:pt x="35268" y="226478"/>
                    <a:pt x="56466" y="290159"/>
                  </a:cubicBezTo>
                  <a:cubicBezTo>
                    <a:pt x="64216" y="313671"/>
                    <a:pt x="69362" y="338062"/>
                    <a:pt x="79038" y="360899"/>
                  </a:cubicBezTo>
                  <a:cubicBezTo>
                    <a:pt x="87936" y="385557"/>
                    <a:pt x="100319" y="393926"/>
                    <a:pt x="126417" y="395870"/>
                  </a:cubicBezTo>
                  <a:cubicBezTo>
                    <a:pt x="147697" y="397630"/>
                    <a:pt x="156861" y="387378"/>
                    <a:pt x="163975" y="368777"/>
                  </a:cubicBezTo>
                  <a:cubicBezTo>
                    <a:pt x="172217" y="347864"/>
                    <a:pt x="174902" y="325580"/>
                    <a:pt x="180827" y="303848"/>
                  </a:cubicBezTo>
                  <a:cubicBezTo>
                    <a:pt x="185440" y="281523"/>
                    <a:pt x="188700" y="258850"/>
                    <a:pt x="194973" y="236894"/>
                  </a:cubicBezTo>
                  <a:cubicBezTo>
                    <a:pt x="198910" y="222815"/>
                    <a:pt x="204096" y="209044"/>
                    <a:pt x="206803" y="194638"/>
                  </a:cubicBezTo>
                  <a:cubicBezTo>
                    <a:pt x="225233" y="236914"/>
                    <a:pt x="226545" y="283897"/>
                    <a:pt x="240650" y="327626"/>
                  </a:cubicBezTo>
                  <a:cubicBezTo>
                    <a:pt x="243869" y="337367"/>
                    <a:pt x="246309" y="347352"/>
                    <a:pt x="250204" y="356868"/>
                  </a:cubicBezTo>
                  <a:cubicBezTo>
                    <a:pt x="252213" y="362638"/>
                    <a:pt x="255493" y="367938"/>
                    <a:pt x="260537" y="371540"/>
                  </a:cubicBezTo>
                  <a:cubicBezTo>
                    <a:pt x="276528" y="383715"/>
                    <a:pt x="298403" y="380584"/>
                    <a:pt x="316382" y="374998"/>
                  </a:cubicBezTo>
                  <a:cubicBezTo>
                    <a:pt x="324419" y="371662"/>
                    <a:pt x="335284" y="372256"/>
                    <a:pt x="339241" y="363027"/>
                  </a:cubicBezTo>
                  <a:cubicBezTo>
                    <a:pt x="347134" y="348048"/>
                    <a:pt x="349246" y="331187"/>
                    <a:pt x="351891" y="314714"/>
                  </a:cubicBezTo>
                  <a:cubicBezTo>
                    <a:pt x="356729" y="296216"/>
                    <a:pt x="358492" y="277165"/>
                    <a:pt x="359968" y="258155"/>
                  </a:cubicBezTo>
                  <a:cubicBezTo>
                    <a:pt x="362039" y="237180"/>
                    <a:pt x="363863" y="216185"/>
                    <a:pt x="364663" y="195129"/>
                  </a:cubicBezTo>
                  <a:cubicBezTo>
                    <a:pt x="365134" y="178882"/>
                    <a:pt x="363187" y="162654"/>
                    <a:pt x="363289" y="146407"/>
                  </a:cubicBezTo>
                  <a:cubicBezTo>
                    <a:pt x="363289" y="124573"/>
                    <a:pt x="361198" y="103435"/>
                    <a:pt x="360850" y="81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8446671" y="2762414"/>
              <a:ext cx="271190" cy="349959"/>
            </a:xfrm>
            <a:custGeom>
              <a:rect b="b" l="l" r="r" t="t"/>
              <a:pathLst>
                <a:path extrusionOk="0" h="349959" w="271190">
                  <a:moveTo>
                    <a:pt x="244729" y="80377"/>
                  </a:moveTo>
                  <a:cubicBezTo>
                    <a:pt x="233413" y="52056"/>
                    <a:pt x="214613" y="25741"/>
                    <a:pt x="188945" y="8798"/>
                  </a:cubicBezTo>
                  <a:cubicBezTo>
                    <a:pt x="182385" y="5278"/>
                    <a:pt x="176255" y="1861"/>
                    <a:pt x="168690" y="919"/>
                  </a:cubicBezTo>
                  <a:cubicBezTo>
                    <a:pt x="165287" y="1022"/>
                    <a:pt x="160284" y="-1598"/>
                    <a:pt x="157804" y="1574"/>
                  </a:cubicBezTo>
                  <a:cubicBezTo>
                    <a:pt x="135601" y="-3030"/>
                    <a:pt x="113336" y="4316"/>
                    <a:pt x="92118" y="10271"/>
                  </a:cubicBezTo>
                  <a:cubicBezTo>
                    <a:pt x="84163" y="12256"/>
                    <a:pt x="77234" y="16737"/>
                    <a:pt x="70960" y="21873"/>
                  </a:cubicBezTo>
                  <a:cubicBezTo>
                    <a:pt x="62247" y="29035"/>
                    <a:pt x="53657" y="36402"/>
                    <a:pt x="46215" y="44894"/>
                  </a:cubicBezTo>
                  <a:cubicBezTo>
                    <a:pt x="27026" y="68079"/>
                    <a:pt x="10030" y="94455"/>
                    <a:pt x="3490" y="124147"/>
                  </a:cubicBezTo>
                  <a:cubicBezTo>
                    <a:pt x="1707" y="135463"/>
                    <a:pt x="2219" y="147004"/>
                    <a:pt x="1215" y="158381"/>
                  </a:cubicBezTo>
                  <a:cubicBezTo>
                    <a:pt x="-3152" y="212731"/>
                    <a:pt x="3060" y="273158"/>
                    <a:pt x="39675" y="316253"/>
                  </a:cubicBezTo>
                  <a:cubicBezTo>
                    <a:pt x="50028" y="327343"/>
                    <a:pt x="64154" y="334321"/>
                    <a:pt x="77623" y="340951"/>
                  </a:cubicBezTo>
                  <a:cubicBezTo>
                    <a:pt x="91236" y="346599"/>
                    <a:pt x="106140" y="348093"/>
                    <a:pt x="120676" y="349505"/>
                  </a:cubicBezTo>
                  <a:cubicBezTo>
                    <a:pt x="145852" y="351428"/>
                    <a:pt x="171478" y="347254"/>
                    <a:pt x="194522" y="336797"/>
                  </a:cubicBezTo>
                  <a:cubicBezTo>
                    <a:pt x="217975" y="324601"/>
                    <a:pt x="235565" y="303872"/>
                    <a:pt x="247538" y="280668"/>
                  </a:cubicBezTo>
                  <a:cubicBezTo>
                    <a:pt x="257071" y="264666"/>
                    <a:pt x="262238" y="246515"/>
                    <a:pt x="266932" y="228610"/>
                  </a:cubicBezTo>
                  <a:cubicBezTo>
                    <a:pt x="273247" y="199982"/>
                    <a:pt x="271873" y="170066"/>
                    <a:pt x="267137" y="141295"/>
                  </a:cubicBezTo>
                  <a:cubicBezTo>
                    <a:pt x="263898" y="119604"/>
                    <a:pt x="253935" y="100001"/>
                    <a:pt x="244729" y="80377"/>
                  </a:cubicBezTo>
                  <a:close/>
                  <a:moveTo>
                    <a:pt x="53493" y="158525"/>
                  </a:moveTo>
                  <a:cubicBezTo>
                    <a:pt x="55912" y="134747"/>
                    <a:pt x="64564" y="111173"/>
                    <a:pt x="76639" y="90506"/>
                  </a:cubicBezTo>
                  <a:cubicBezTo>
                    <a:pt x="87546" y="67547"/>
                    <a:pt x="105648" y="50583"/>
                    <a:pt x="130230" y="43093"/>
                  </a:cubicBezTo>
                  <a:cubicBezTo>
                    <a:pt x="132362" y="44301"/>
                    <a:pt x="134986" y="43380"/>
                    <a:pt x="137343" y="43769"/>
                  </a:cubicBezTo>
                  <a:cubicBezTo>
                    <a:pt x="142469" y="44137"/>
                    <a:pt x="148004" y="44587"/>
                    <a:pt x="153212" y="45181"/>
                  </a:cubicBezTo>
                  <a:cubicBezTo>
                    <a:pt x="167562" y="50276"/>
                    <a:pt x="179986" y="60159"/>
                    <a:pt x="189048" y="72294"/>
                  </a:cubicBezTo>
                  <a:cubicBezTo>
                    <a:pt x="210861" y="99919"/>
                    <a:pt x="219123" y="125313"/>
                    <a:pt x="218734" y="160448"/>
                  </a:cubicBezTo>
                  <a:cubicBezTo>
                    <a:pt x="218303" y="198448"/>
                    <a:pt x="208422" y="233746"/>
                    <a:pt x="187100" y="265566"/>
                  </a:cubicBezTo>
                  <a:cubicBezTo>
                    <a:pt x="181401" y="274488"/>
                    <a:pt x="171724" y="280074"/>
                    <a:pt x="161904" y="283614"/>
                  </a:cubicBezTo>
                  <a:cubicBezTo>
                    <a:pt x="153170" y="287338"/>
                    <a:pt x="144006" y="290817"/>
                    <a:pt x="134350" y="290306"/>
                  </a:cubicBezTo>
                  <a:cubicBezTo>
                    <a:pt x="95767" y="290285"/>
                    <a:pt x="72477" y="259120"/>
                    <a:pt x="59910" y="226093"/>
                  </a:cubicBezTo>
                  <a:cubicBezTo>
                    <a:pt x="53308" y="204280"/>
                    <a:pt x="52427" y="181157"/>
                    <a:pt x="53493" y="1585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8739313" y="2779144"/>
              <a:ext cx="323141" cy="339506"/>
            </a:xfrm>
            <a:custGeom>
              <a:rect b="b" l="l" r="r" t="t"/>
              <a:pathLst>
                <a:path extrusionOk="0" h="339506" w="323141">
                  <a:moveTo>
                    <a:pt x="297761" y="33955"/>
                  </a:moveTo>
                  <a:cubicBezTo>
                    <a:pt x="284968" y="30374"/>
                    <a:pt x="280253" y="39316"/>
                    <a:pt x="276173" y="49568"/>
                  </a:cubicBezTo>
                  <a:cubicBezTo>
                    <a:pt x="270719" y="62828"/>
                    <a:pt x="266517" y="76559"/>
                    <a:pt x="261904" y="90105"/>
                  </a:cubicBezTo>
                  <a:cubicBezTo>
                    <a:pt x="256368" y="104838"/>
                    <a:pt x="251243" y="120124"/>
                    <a:pt x="246528" y="135205"/>
                  </a:cubicBezTo>
                  <a:cubicBezTo>
                    <a:pt x="241956" y="147381"/>
                    <a:pt x="237712" y="159617"/>
                    <a:pt x="234268" y="172182"/>
                  </a:cubicBezTo>
                  <a:cubicBezTo>
                    <a:pt x="227585" y="195857"/>
                    <a:pt x="222070" y="219656"/>
                    <a:pt x="213623" y="242820"/>
                  </a:cubicBezTo>
                  <a:cubicBezTo>
                    <a:pt x="207022" y="214683"/>
                    <a:pt x="206940" y="184828"/>
                    <a:pt x="201814" y="156323"/>
                  </a:cubicBezTo>
                  <a:cubicBezTo>
                    <a:pt x="200441" y="147749"/>
                    <a:pt x="199293" y="139134"/>
                    <a:pt x="197632" y="130601"/>
                  </a:cubicBezTo>
                  <a:cubicBezTo>
                    <a:pt x="197058" y="122334"/>
                    <a:pt x="191584" y="118057"/>
                    <a:pt x="183937" y="116134"/>
                  </a:cubicBezTo>
                  <a:cubicBezTo>
                    <a:pt x="172989" y="113494"/>
                    <a:pt x="161857" y="111509"/>
                    <a:pt x="150766" y="109545"/>
                  </a:cubicBezTo>
                  <a:cubicBezTo>
                    <a:pt x="139306" y="106741"/>
                    <a:pt x="131700" y="108849"/>
                    <a:pt x="124278" y="118221"/>
                  </a:cubicBezTo>
                  <a:cubicBezTo>
                    <a:pt x="114233" y="132013"/>
                    <a:pt x="104638" y="146255"/>
                    <a:pt x="96109" y="161009"/>
                  </a:cubicBezTo>
                  <a:cubicBezTo>
                    <a:pt x="84157" y="184357"/>
                    <a:pt x="78642" y="210243"/>
                    <a:pt x="65890" y="233345"/>
                  </a:cubicBezTo>
                  <a:cubicBezTo>
                    <a:pt x="67961" y="213066"/>
                    <a:pt x="65952" y="192726"/>
                    <a:pt x="66301" y="172407"/>
                  </a:cubicBezTo>
                  <a:cubicBezTo>
                    <a:pt x="67162" y="162728"/>
                    <a:pt x="68904" y="153069"/>
                    <a:pt x="69191" y="143329"/>
                  </a:cubicBezTo>
                  <a:cubicBezTo>
                    <a:pt x="69622" y="125506"/>
                    <a:pt x="69048" y="107601"/>
                    <a:pt x="68125" y="89778"/>
                  </a:cubicBezTo>
                  <a:cubicBezTo>
                    <a:pt x="65973" y="74205"/>
                    <a:pt x="65644" y="58531"/>
                    <a:pt x="64927" y="42836"/>
                  </a:cubicBezTo>
                  <a:cubicBezTo>
                    <a:pt x="64578" y="36103"/>
                    <a:pt x="64373" y="29351"/>
                    <a:pt x="64742" y="22639"/>
                  </a:cubicBezTo>
                  <a:cubicBezTo>
                    <a:pt x="64968" y="17400"/>
                    <a:pt x="67346" y="11323"/>
                    <a:pt x="63102" y="7046"/>
                  </a:cubicBezTo>
                  <a:cubicBezTo>
                    <a:pt x="54799" y="-1303"/>
                    <a:pt x="41514" y="-116"/>
                    <a:pt x="30649" y="314"/>
                  </a:cubicBezTo>
                  <a:cubicBezTo>
                    <a:pt x="26425" y="846"/>
                    <a:pt x="24129" y="4959"/>
                    <a:pt x="21649" y="7947"/>
                  </a:cubicBezTo>
                  <a:cubicBezTo>
                    <a:pt x="17097" y="7230"/>
                    <a:pt x="16359" y="24951"/>
                    <a:pt x="15293" y="28716"/>
                  </a:cubicBezTo>
                  <a:cubicBezTo>
                    <a:pt x="11111" y="57139"/>
                    <a:pt x="10393" y="85951"/>
                    <a:pt x="8815" y="114538"/>
                  </a:cubicBezTo>
                  <a:cubicBezTo>
                    <a:pt x="8794" y="114517"/>
                    <a:pt x="8815" y="114435"/>
                    <a:pt x="8815" y="114354"/>
                  </a:cubicBezTo>
                  <a:cubicBezTo>
                    <a:pt x="8815" y="114251"/>
                    <a:pt x="8835" y="114128"/>
                    <a:pt x="8835" y="114006"/>
                  </a:cubicBezTo>
                  <a:cubicBezTo>
                    <a:pt x="6334" y="143411"/>
                    <a:pt x="3341" y="172775"/>
                    <a:pt x="2480" y="202303"/>
                  </a:cubicBezTo>
                  <a:cubicBezTo>
                    <a:pt x="901" y="230869"/>
                    <a:pt x="-657" y="259558"/>
                    <a:pt x="286" y="288165"/>
                  </a:cubicBezTo>
                  <a:cubicBezTo>
                    <a:pt x="-1210" y="320231"/>
                    <a:pt x="35241" y="330094"/>
                    <a:pt x="61134" y="331751"/>
                  </a:cubicBezTo>
                  <a:cubicBezTo>
                    <a:pt x="87417" y="334923"/>
                    <a:pt x="94162" y="314890"/>
                    <a:pt x="101624" y="294386"/>
                  </a:cubicBezTo>
                  <a:cubicBezTo>
                    <a:pt x="109046" y="274230"/>
                    <a:pt x="118374" y="254831"/>
                    <a:pt x="125406" y="234512"/>
                  </a:cubicBezTo>
                  <a:cubicBezTo>
                    <a:pt x="131003" y="217916"/>
                    <a:pt x="136292" y="201116"/>
                    <a:pt x="143550" y="185155"/>
                  </a:cubicBezTo>
                  <a:cubicBezTo>
                    <a:pt x="145374" y="195059"/>
                    <a:pt x="145579" y="205147"/>
                    <a:pt x="145887" y="215195"/>
                  </a:cubicBezTo>
                  <a:cubicBezTo>
                    <a:pt x="146112" y="229294"/>
                    <a:pt x="148490" y="243208"/>
                    <a:pt x="149741" y="257246"/>
                  </a:cubicBezTo>
                  <a:cubicBezTo>
                    <a:pt x="150376" y="276624"/>
                    <a:pt x="152529" y="295900"/>
                    <a:pt x="157367" y="314726"/>
                  </a:cubicBezTo>
                  <a:cubicBezTo>
                    <a:pt x="161078" y="328477"/>
                    <a:pt x="177172" y="331301"/>
                    <a:pt x="189186" y="333879"/>
                  </a:cubicBezTo>
                  <a:cubicBezTo>
                    <a:pt x="199641" y="336294"/>
                    <a:pt x="210076" y="339384"/>
                    <a:pt x="220881" y="339507"/>
                  </a:cubicBezTo>
                  <a:cubicBezTo>
                    <a:pt x="232177" y="339507"/>
                    <a:pt x="239906" y="329418"/>
                    <a:pt x="243740" y="319821"/>
                  </a:cubicBezTo>
                  <a:cubicBezTo>
                    <a:pt x="248086" y="310224"/>
                    <a:pt x="251817" y="300382"/>
                    <a:pt x="255036" y="290355"/>
                  </a:cubicBezTo>
                  <a:cubicBezTo>
                    <a:pt x="259874" y="277136"/>
                    <a:pt x="266968" y="264776"/>
                    <a:pt x="270576" y="251107"/>
                  </a:cubicBezTo>
                  <a:cubicBezTo>
                    <a:pt x="275373" y="233754"/>
                    <a:pt x="280581" y="216545"/>
                    <a:pt x="285255" y="199152"/>
                  </a:cubicBezTo>
                  <a:cubicBezTo>
                    <a:pt x="294685" y="171875"/>
                    <a:pt x="302968" y="144168"/>
                    <a:pt x="309815" y="116154"/>
                  </a:cubicBezTo>
                  <a:cubicBezTo>
                    <a:pt x="313096" y="93932"/>
                    <a:pt x="319144" y="72425"/>
                    <a:pt x="323141" y="50325"/>
                  </a:cubicBezTo>
                  <a:cubicBezTo>
                    <a:pt x="322239" y="38805"/>
                    <a:pt x="307068" y="35837"/>
                    <a:pt x="297761" y="3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9" name="Google Shape;1669;p35"/>
          <p:cNvGrpSpPr/>
          <p:nvPr/>
        </p:nvGrpSpPr>
        <p:grpSpPr>
          <a:xfrm>
            <a:off x="8037423" y="2758080"/>
            <a:ext cx="1025031" cy="396064"/>
            <a:chOff x="8037423" y="2758080"/>
            <a:chExt cx="1025031" cy="396064"/>
          </a:xfrm>
        </p:grpSpPr>
        <p:sp>
          <p:nvSpPr>
            <p:cNvPr id="1670" name="Google Shape;1670;p35"/>
            <p:cNvSpPr/>
            <p:nvPr/>
          </p:nvSpPr>
          <p:spPr>
            <a:xfrm>
              <a:off x="8037423" y="2758080"/>
              <a:ext cx="364736" cy="396064"/>
            </a:xfrm>
            <a:custGeom>
              <a:rect b="b" l="l" r="r" t="t"/>
              <a:pathLst>
                <a:path extrusionOk="0" h="396064" w="364736">
                  <a:moveTo>
                    <a:pt x="126417" y="395870"/>
                  </a:moveTo>
                  <a:cubicBezTo>
                    <a:pt x="100319" y="393926"/>
                    <a:pt x="87936" y="385557"/>
                    <a:pt x="79038" y="360899"/>
                  </a:cubicBezTo>
                  <a:cubicBezTo>
                    <a:pt x="69362" y="338062"/>
                    <a:pt x="64216" y="313671"/>
                    <a:pt x="56466" y="290159"/>
                  </a:cubicBezTo>
                  <a:cubicBezTo>
                    <a:pt x="35268" y="226478"/>
                    <a:pt x="18047" y="161140"/>
                    <a:pt x="10154" y="94370"/>
                  </a:cubicBezTo>
                  <a:cubicBezTo>
                    <a:pt x="7284" y="74644"/>
                    <a:pt x="641" y="55061"/>
                    <a:pt x="1502" y="34966"/>
                  </a:cubicBezTo>
                  <a:cubicBezTo>
                    <a:pt x="-1368" y="32265"/>
                    <a:pt x="539" y="27026"/>
                    <a:pt x="1769" y="23875"/>
                  </a:cubicBezTo>
                  <a:cubicBezTo>
                    <a:pt x="4167" y="18309"/>
                    <a:pt x="10154" y="16427"/>
                    <a:pt x="15689" y="15506"/>
                  </a:cubicBezTo>
                  <a:cubicBezTo>
                    <a:pt x="31373" y="12887"/>
                    <a:pt x="61735" y="12068"/>
                    <a:pt x="67147" y="31017"/>
                  </a:cubicBezTo>
                  <a:cubicBezTo>
                    <a:pt x="71207" y="44706"/>
                    <a:pt x="73339" y="58867"/>
                    <a:pt x="76107" y="72863"/>
                  </a:cubicBezTo>
                  <a:cubicBezTo>
                    <a:pt x="86152" y="112439"/>
                    <a:pt x="96546" y="151932"/>
                    <a:pt x="106900" y="191425"/>
                  </a:cubicBezTo>
                  <a:cubicBezTo>
                    <a:pt x="111615" y="210599"/>
                    <a:pt x="116822" y="229629"/>
                    <a:pt x="120717" y="249008"/>
                  </a:cubicBezTo>
                  <a:cubicBezTo>
                    <a:pt x="125064" y="264089"/>
                    <a:pt x="127442" y="280091"/>
                    <a:pt x="134638" y="294149"/>
                  </a:cubicBezTo>
                  <a:cubicBezTo>
                    <a:pt x="139312" y="245816"/>
                    <a:pt x="150260" y="198321"/>
                    <a:pt x="164221" y="151871"/>
                  </a:cubicBezTo>
                  <a:cubicBezTo>
                    <a:pt x="167399" y="142969"/>
                    <a:pt x="175087" y="122731"/>
                    <a:pt x="185727" y="121954"/>
                  </a:cubicBezTo>
                  <a:cubicBezTo>
                    <a:pt x="201370" y="121135"/>
                    <a:pt x="227693" y="116060"/>
                    <a:pt x="238826" y="129402"/>
                  </a:cubicBezTo>
                  <a:cubicBezTo>
                    <a:pt x="246063" y="139122"/>
                    <a:pt x="249097" y="151236"/>
                    <a:pt x="254120" y="162143"/>
                  </a:cubicBezTo>
                  <a:cubicBezTo>
                    <a:pt x="261951" y="180846"/>
                    <a:pt x="268122" y="200183"/>
                    <a:pt x="274088" y="219562"/>
                  </a:cubicBezTo>
                  <a:cubicBezTo>
                    <a:pt x="276774" y="227624"/>
                    <a:pt x="280505" y="235318"/>
                    <a:pt x="283437" y="243299"/>
                  </a:cubicBezTo>
                  <a:cubicBezTo>
                    <a:pt x="289238" y="257930"/>
                    <a:pt x="292601" y="273318"/>
                    <a:pt x="297234" y="288338"/>
                  </a:cubicBezTo>
                  <a:cubicBezTo>
                    <a:pt x="300309" y="273236"/>
                    <a:pt x="300412" y="257786"/>
                    <a:pt x="300678" y="242439"/>
                  </a:cubicBezTo>
                  <a:cubicBezTo>
                    <a:pt x="301642" y="221506"/>
                    <a:pt x="299489" y="200674"/>
                    <a:pt x="298956" y="179782"/>
                  </a:cubicBezTo>
                  <a:cubicBezTo>
                    <a:pt x="298833" y="132349"/>
                    <a:pt x="303733" y="85141"/>
                    <a:pt x="312589" y="38568"/>
                  </a:cubicBezTo>
                  <a:cubicBezTo>
                    <a:pt x="315726" y="24530"/>
                    <a:pt x="318555" y="-1090"/>
                    <a:pt x="337601" y="36"/>
                  </a:cubicBezTo>
                  <a:cubicBezTo>
                    <a:pt x="345002" y="486"/>
                    <a:pt x="354269" y="1243"/>
                    <a:pt x="358841" y="7894"/>
                  </a:cubicBezTo>
                  <a:cubicBezTo>
                    <a:pt x="361485" y="11884"/>
                    <a:pt x="359989" y="17000"/>
                    <a:pt x="360358" y="21501"/>
                  </a:cubicBezTo>
                  <a:cubicBezTo>
                    <a:pt x="361137" y="41494"/>
                    <a:pt x="360706" y="61486"/>
                    <a:pt x="360850" y="81478"/>
                  </a:cubicBezTo>
                  <a:cubicBezTo>
                    <a:pt x="361198" y="103435"/>
                    <a:pt x="363289" y="124573"/>
                    <a:pt x="363289" y="146407"/>
                  </a:cubicBezTo>
                  <a:cubicBezTo>
                    <a:pt x="363187" y="162654"/>
                    <a:pt x="365134" y="178882"/>
                    <a:pt x="364663" y="195129"/>
                  </a:cubicBezTo>
                  <a:cubicBezTo>
                    <a:pt x="363863" y="216185"/>
                    <a:pt x="362039" y="237180"/>
                    <a:pt x="359968" y="258155"/>
                  </a:cubicBezTo>
                  <a:cubicBezTo>
                    <a:pt x="358492" y="277165"/>
                    <a:pt x="356729" y="296216"/>
                    <a:pt x="351891" y="314714"/>
                  </a:cubicBezTo>
                  <a:cubicBezTo>
                    <a:pt x="349246" y="331187"/>
                    <a:pt x="347134" y="348048"/>
                    <a:pt x="339241" y="363027"/>
                  </a:cubicBezTo>
                  <a:cubicBezTo>
                    <a:pt x="335284" y="372256"/>
                    <a:pt x="324419" y="371662"/>
                    <a:pt x="316382" y="374998"/>
                  </a:cubicBezTo>
                  <a:cubicBezTo>
                    <a:pt x="298403" y="380584"/>
                    <a:pt x="276528" y="383715"/>
                    <a:pt x="260537" y="371540"/>
                  </a:cubicBezTo>
                  <a:cubicBezTo>
                    <a:pt x="255493" y="367938"/>
                    <a:pt x="252213" y="362638"/>
                    <a:pt x="250204" y="356868"/>
                  </a:cubicBezTo>
                  <a:cubicBezTo>
                    <a:pt x="246309" y="347352"/>
                    <a:pt x="243869" y="337367"/>
                    <a:pt x="240650" y="327626"/>
                  </a:cubicBezTo>
                  <a:cubicBezTo>
                    <a:pt x="226545" y="283897"/>
                    <a:pt x="225233" y="236914"/>
                    <a:pt x="206803" y="194638"/>
                  </a:cubicBezTo>
                  <a:cubicBezTo>
                    <a:pt x="204096" y="209044"/>
                    <a:pt x="198910" y="222815"/>
                    <a:pt x="194973" y="236894"/>
                  </a:cubicBezTo>
                  <a:cubicBezTo>
                    <a:pt x="188700" y="258850"/>
                    <a:pt x="185440" y="281523"/>
                    <a:pt x="180827" y="303848"/>
                  </a:cubicBezTo>
                  <a:cubicBezTo>
                    <a:pt x="174902" y="325580"/>
                    <a:pt x="172217" y="347864"/>
                    <a:pt x="163975" y="368777"/>
                  </a:cubicBezTo>
                  <a:cubicBezTo>
                    <a:pt x="156861" y="387378"/>
                    <a:pt x="147697" y="397630"/>
                    <a:pt x="126417" y="395870"/>
                  </a:cubicBezTo>
                  <a:close/>
                  <a:moveTo>
                    <a:pt x="132444" y="386580"/>
                  </a:moveTo>
                  <a:cubicBezTo>
                    <a:pt x="141875" y="386416"/>
                    <a:pt x="147656" y="381771"/>
                    <a:pt x="151510" y="373422"/>
                  </a:cubicBezTo>
                  <a:cubicBezTo>
                    <a:pt x="157087" y="362372"/>
                    <a:pt x="160818" y="349910"/>
                    <a:pt x="163278" y="337919"/>
                  </a:cubicBezTo>
                  <a:cubicBezTo>
                    <a:pt x="165287" y="326276"/>
                    <a:pt x="168875" y="314141"/>
                    <a:pt x="171458" y="302764"/>
                  </a:cubicBezTo>
                  <a:cubicBezTo>
                    <a:pt x="175559" y="282383"/>
                    <a:pt x="178982" y="261838"/>
                    <a:pt x="183862" y="241641"/>
                  </a:cubicBezTo>
                  <a:cubicBezTo>
                    <a:pt x="187859" y="226171"/>
                    <a:pt x="193866" y="210374"/>
                    <a:pt x="197167" y="194863"/>
                  </a:cubicBezTo>
                  <a:cubicBezTo>
                    <a:pt x="198705" y="189686"/>
                    <a:pt x="198274" y="183363"/>
                    <a:pt x="201493" y="178922"/>
                  </a:cubicBezTo>
                  <a:cubicBezTo>
                    <a:pt x="216028" y="166276"/>
                    <a:pt x="232470" y="247882"/>
                    <a:pt x="234336" y="257643"/>
                  </a:cubicBezTo>
                  <a:cubicBezTo>
                    <a:pt x="239502" y="283672"/>
                    <a:pt x="243910" y="309251"/>
                    <a:pt x="252603" y="334277"/>
                  </a:cubicBezTo>
                  <a:cubicBezTo>
                    <a:pt x="259307" y="357420"/>
                    <a:pt x="262566" y="371089"/>
                    <a:pt x="290715" y="370516"/>
                  </a:cubicBezTo>
                  <a:cubicBezTo>
                    <a:pt x="301437" y="369657"/>
                    <a:pt x="311708" y="366751"/>
                    <a:pt x="321877" y="363395"/>
                  </a:cubicBezTo>
                  <a:cubicBezTo>
                    <a:pt x="324316" y="362659"/>
                    <a:pt x="327248" y="362700"/>
                    <a:pt x="329257" y="361022"/>
                  </a:cubicBezTo>
                  <a:cubicBezTo>
                    <a:pt x="341230" y="341705"/>
                    <a:pt x="340225" y="317825"/>
                    <a:pt x="346314" y="296461"/>
                  </a:cubicBezTo>
                  <a:cubicBezTo>
                    <a:pt x="350824" y="262718"/>
                    <a:pt x="353551" y="228586"/>
                    <a:pt x="355253" y="194617"/>
                  </a:cubicBezTo>
                  <a:cubicBezTo>
                    <a:pt x="355683" y="182360"/>
                    <a:pt x="354433" y="170144"/>
                    <a:pt x="354064" y="157887"/>
                  </a:cubicBezTo>
                  <a:cubicBezTo>
                    <a:pt x="353941" y="134927"/>
                    <a:pt x="352711" y="111968"/>
                    <a:pt x="351542" y="89029"/>
                  </a:cubicBezTo>
                  <a:cubicBezTo>
                    <a:pt x="351050" y="67093"/>
                    <a:pt x="351891" y="45177"/>
                    <a:pt x="350947" y="23261"/>
                  </a:cubicBezTo>
                  <a:cubicBezTo>
                    <a:pt x="350619" y="19762"/>
                    <a:pt x="351604" y="15813"/>
                    <a:pt x="350578" y="12559"/>
                  </a:cubicBezTo>
                  <a:cubicBezTo>
                    <a:pt x="346089" y="9674"/>
                    <a:pt x="340287" y="9510"/>
                    <a:pt x="335079" y="9449"/>
                  </a:cubicBezTo>
                  <a:cubicBezTo>
                    <a:pt x="324050" y="11884"/>
                    <a:pt x="320934" y="48083"/>
                    <a:pt x="318781" y="58335"/>
                  </a:cubicBezTo>
                  <a:cubicBezTo>
                    <a:pt x="316259" y="73068"/>
                    <a:pt x="314025" y="87822"/>
                    <a:pt x="312384" y="102678"/>
                  </a:cubicBezTo>
                  <a:cubicBezTo>
                    <a:pt x="309145" y="129075"/>
                    <a:pt x="308674" y="155697"/>
                    <a:pt x="308325" y="182278"/>
                  </a:cubicBezTo>
                  <a:cubicBezTo>
                    <a:pt x="309227" y="202312"/>
                    <a:pt x="310908" y="222365"/>
                    <a:pt x="310068" y="242439"/>
                  </a:cubicBezTo>
                  <a:cubicBezTo>
                    <a:pt x="309822" y="258748"/>
                    <a:pt x="309617" y="275159"/>
                    <a:pt x="306275" y="291182"/>
                  </a:cubicBezTo>
                  <a:cubicBezTo>
                    <a:pt x="304594" y="296400"/>
                    <a:pt x="306337" y="305956"/>
                    <a:pt x="299694" y="307552"/>
                  </a:cubicBezTo>
                  <a:cubicBezTo>
                    <a:pt x="290387" y="309087"/>
                    <a:pt x="285569" y="280091"/>
                    <a:pt x="283068" y="272990"/>
                  </a:cubicBezTo>
                  <a:cubicBezTo>
                    <a:pt x="277389" y="250256"/>
                    <a:pt x="266359" y="229404"/>
                    <a:pt x="260229" y="206834"/>
                  </a:cubicBezTo>
                  <a:cubicBezTo>
                    <a:pt x="254530" y="188847"/>
                    <a:pt x="247867" y="171228"/>
                    <a:pt x="240466" y="153855"/>
                  </a:cubicBezTo>
                  <a:cubicBezTo>
                    <a:pt x="236899" y="146448"/>
                    <a:pt x="235176" y="136626"/>
                    <a:pt x="227529" y="132308"/>
                  </a:cubicBezTo>
                  <a:cubicBezTo>
                    <a:pt x="214265" y="127847"/>
                    <a:pt x="199504" y="130507"/>
                    <a:pt x="185912" y="131428"/>
                  </a:cubicBezTo>
                  <a:cubicBezTo>
                    <a:pt x="180151" y="137240"/>
                    <a:pt x="176604" y="145056"/>
                    <a:pt x="173693" y="152464"/>
                  </a:cubicBezTo>
                  <a:cubicBezTo>
                    <a:pt x="159485" y="197339"/>
                    <a:pt x="149009" y="243442"/>
                    <a:pt x="144417" y="290281"/>
                  </a:cubicBezTo>
                  <a:cubicBezTo>
                    <a:pt x="143863" y="295561"/>
                    <a:pt x="143187" y="300820"/>
                    <a:pt x="142756" y="306099"/>
                  </a:cubicBezTo>
                  <a:cubicBezTo>
                    <a:pt x="142797" y="311010"/>
                    <a:pt x="140173" y="316801"/>
                    <a:pt x="134392" y="313343"/>
                  </a:cubicBezTo>
                  <a:cubicBezTo>
                    <a:pt x="131235" y="310417"/>
                    <a:pt x="130210" y="305915"/>
                    <a:pt x="128159" y="302232"/>
                  </a:cubicBezTo>
                  <a:cubicBezTo>
                    <a:pt x="124162" y="295049"/>
                    <a:pt x="120902" y="287499"/>
                    <a:pt x="118995" y="279477"/>
                  </a:cubicBezTo>
                  <a:cubicBezTo>
                    <a:pt x="109421" y="244567"/>
                    <a:pt x="102328" y="209064"/>
                    <a:pt x="92549" y="174196"/>
                  </a:cubicBezTo>
                  <a:cubicBezTo>
                    <a:pt x="87792" y="154449"/>
                    <a:pt x="81826" y="135050"/>
                    <a:pt x="77501" y="115201"/>
                  </a:cubicBezTo>
                  <a:cubicBezTo>
                    <a:pt x="72662" y="96723"/>
                    <a:pt x="66963" y="78470"/>
                    <a:pt x="64052" y="59542"/>
                  </a:cubicBezTo>
                  <a:cubicBezTo>
                    <a:pt x="62043" y="50436"/>
                    <a:pt x="60669" y="41166"/>
                    <a:pt x="57696" y="32306"/>
                  </a:cubicBezTo>
                  <a:cubicBezTo>
                    <a:pt x="56425" y="28725"/>
                    <a:pt x="52509" y="27252"/>
                    <a:pt x="49270" y="25921"/>
                  </a:cubicBezTo>
                  <a:cubicBezTo>
                    <a:pt x="38938" y="22913"/>
                    <a:pt x="8329" y="20192"/>
                    <a:pt x="6053" y="33411"/>
                  </a:cubicBezTo>
                  <a:cubicBezTo>
                    <a:pt x="8227" y="41535"/>
                    <a:pt x="8370" y="50293"/>
                    <a:pt x="10523" y="58498"/>
                  </a:cubicBezTo>
                  <a:cubicBezTo>
                    <a:pt x="13085" y="70878"/>
                    <a:pt x="16243" y="83136"/>
                    <a:pt x="18457" y="95598"/>
                  </a:cubicBezTo>
                  <a:cubicBezTo>
                    <a:pt x="21327" y="113503"/>
                    <a:pt x="23541" y="132451"/>
                    <a:pt x="27416" y="149988"/>
                  </a:cubicBezTo>
                  <a:cubicBezTo>
                    <a:pt x="37810" y="198997"/>
                    <a:pt x="51648" y="247146"/>
                    <a:pt x="67557" y="294620"/>
                  </a:cubicBezTo>
                  <a:cubicBezTo>
                    <a:pt x="75122" y="318561"/>
                    <a:pt x="80822" y="343771"/>
                    <a:pt x="91667" y="366465"/>
                  </a:cubicBezTo>
                  <a:cubicBezTo>
                    <a:pt x="98002" y="382815"/>
                    <a:pt x="116679" y="386866"/>
                    <a:pt x="132444" y="386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8446671" y="2762414"/>
              <a:ext cx="271190" cy="349959"/>
            </a:xfrm>
            <a:custGeom>
              <a:rect b="b" l="l" r="r" t="t"/>
              <a:pathLst>
                <a:path extrusionOk="0" h="349959" w="271190">
                  <a:moveTo>
                    <a:pt x="120676" y="349505"/>
                  </a:moveTo>
                  <a:cubicBezTo>
                    <a:pt x="106140" y="348093"/>
                    <a:pt x="91236" y="346599"/>
                    <a:pt x="77623" y="340951"/>
                  </a:cubicBezTo>
                  <a:cubicBezTo>
                    <a:pt x="64154" y="334321"/>
                    <a:pt x="50028" y="327343"/>
                    <a:pt x="39675" y="316253"/>
                  </a:cubicBezTo>
                  <a:cubicBezTo>
                    <a:pt x="3060" y="273158"/>
                    <a:pt x="-3152" y="212731"/>
                    <a:pt x="1215" y="158381"/>
                  </a:cubicBezTo>
                  <a:cubicBezTo>
                    <a:pt x="2219" y="147004"/>
                    <a:pt x="1707" y="135463"/>
                    <a:pt x="3490" y="124147"/>
                  </a:cubicBezTo>
                  <a:cubicBezTo>
                    <a:pt x="10030" y="94455"/>
                    <a:pt x="27026" y="68079"/>
                    <a:pt x="46215" y="44894"/>
                  </a:cubicBezTo>
                  <a:cubicBezTo>
                    <a:pt x="53657" y="36402"/>
                    <a:pt x="62247" y="29035"/>
                    <a:pt x="70960" y="21873"/>
                  </a:cubicBezTo>
                  <a:cubicBezTo>
                    <a:pt x="77234" y="16737"/>
                    <a:pt x="84163" y="12256"/>
                    <a:pt x="92118" y="10271"/>
                  </a:cubicBezTo>
                  <a:cubicBezTo>
                    <a:pt x="113336" y="4316"/>
                    <a:pt x="135601" y="-3030"/>
                    <a:pt x="157804" y="1574"/>
                  </a:cubicBezTo>
                  <a:cubicBezTo>
                    <a:pt x="160284" y="-1598"/>
                    <a:pt x="165287" y="1022"/>
                    <a:pt x="168690" y="919"/>
                  </a:cubicBezTo>
                  <a:cubicBezTo>
                    <a:pt x="176255" y="1861"/>
                    <a:pt x="182385" y="5278"/>
                    <a:pt x="188945" y="8798"/>
                  </a:cubicBezTo>
                  <a:cubicBezTo>
                    <a:pt x="214613" y="25741"/>
                    <a:pt x="233413" y="52056"/>
                    <a:pt x="244729" y="80377"/>
                  </a:cubicBezTo>
                  <a:cubicBezTo>
                    <a:pt x="253935" y="100001"/>
                    <a:pt x="263898" y="119604"/>
                    <a:pt x="267137" y="141295"/>
                  </a:cubicBezTo>
                  <a:cubicBezTo>
                    <a:pt x="271873" y="170066"/>
                    <a:pt x="273247" y="199982"/>
                    <a:pt x="266932" y="228610"/>
                  </a:cubicBezTo>
                  <a:cubicBezTo>
                    <a:pt x="262238" y="246515"/>
                    <a:pt x="257071" y="264666"/>
                    <a:pt x="247538" y="280668"/>
                  </a:cubicBezTo>
                  <a:cubicBezTo>
                    <a:pt x="235565" y="303872"/>
                    <a:pt x="217975" y="324601"/>
                    <a:pt x="194522" y="336797"/>
                  </a:cubicBezTo>
                  <a:cubicBezTo>
                    <a:pt x="171478" y="347254"/>
                    <a:pt x="145852" y="351428"/>
                    <a:pt x="120676" y="349505"/>
                  </a:cubicBezTo>
                  <a:close/>
                  <a:moveTo>
                    <a:pt x="144744" y="340194"/>
                  </a:moveTo>
                  <a:cubicBezTo>
                    <a:pt x="169572" y="337657"/>
                    <a:pt x="194030" y="330270"/>
                    <a:pt x="212194" y="312692"/>
                  </a:cubicBezTo>
                  <a:cubicBezTo>
                    <a:pt x="222568" y="303832"/>
                    <a:pt x="230050" y="292331"/>
                    <a:pt x="236734" y="280586"/>
                  </a:cubicBezTo>
                  <a:cubicBezTo>
                    <a:pt x="250798" y="256931"/>
                    <a:pt x="258896" y="229654"/>
                    <a:pt x="261315" y="202295"/>
                  </a:cubicBezTo>
                  <a:cubicBezTo>
                    <a:pt x="262730" y="167712"/>
                    <a:pt x="259757" y="131759"/>
                    <a:pt x="243745" y="100492"/>
                  </a:cubicBezTo>
                  <a:cubicBezTo>
                    <a:pt x="235709" y="84572"/>
                    <a:pt x="230112" y="67383"/>
                    <a:pt x="219636" y="52813"/>
                  </a:cubicBezTo>
                  <a:cubicBezTo>
                    <a:pt x="208176" y="36689"/>
                    <a:pt x="193825" y="20850"/>
                    <a:pt x="175763" y="12501"/>
                  </a:cubicBezTo>
                  <a:cubicBezTo>
                    <a:pt x="170043" y="10373"/>
                    <a:pt x="163995" y="8961"/>
                    <a:pt x="158583" y="6485"/>
                  </a:cubicBezTo>
                  <a:cubicBezTo>
                    <a:pt x="151141" y="5442"/>
                    <a:pt x="143576" y="5462"/>
                    <a:pt x="136154" y="6588"/>
                  </a:cubicBezTo>
                  <a:cubicBezTo>
                    <a:pt x="127298" y="7795"/>
                    <a:pt x="118667" y="10210"/>
                    <a:pt x="110118" y="12747"/>
                  </a:cubicBezTo>
                  <a:cubicBezTo>
                    <a:pt x="101077" y="15694"/>
                    <a:pt x="91461" y="17679"/>
                    <a:pt x="83486" y="22876"/>
                  </a:cubicBezTo>
                  <a:cubicBezTo>
                    <a:pt x="55646" y="42868"/>
                    <a:pt x="34099" y="71189"/>
                    <a:pt x="20240" y="102333"/>
                  </a:cubicBezTo>
                  <a:cubicBezTo>
                    <a:pt x="17267" y="109536"/>
                    <a:pt x="14397" y="116862"/>
                    <a:pt x="12777" y="124495"/>
                  </a:cubicBezTo>
                  <a:cubicBezTo>
                    <a:pt x="11158" y="133601"/>
                    <a:pt x="11506" y="142932"/>
                    <a:pt x="10912" y="152140"/>
                  </a:cubicBezTo>
                  <a:cubicBezTo>
                    <a:pt x="10194" y="164070"/>
                    <a:pt x="9108" y="176000"/>
                    <a:pt x="9251" y="187971"/>
                  </a:cubicBezTo>
                  <a:cubicBezTo>
                    <a:pt x="9764" y="231454"/>
                    <a:pt x="18190" y="277721"/>
                    <a:pt x="47876" y="311260"/>
                  </a:cubicBezTo>
                  <a:cubicBezTo>
                    <a:pt x="58311" y="321041"/>
                    <a:pt x="71555" y="327896"/>
                    <a:pt x="84614" y="333544"/>
                  </a:cubicBezTo>
                  <a:cubicBezTo>
                    <a:pt x="103926" y="339703"/>
                    <a:pt x="124592" y="341094"/>
                    <a:pt x="144744" y="340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8490308" y="2796902"/>
              <a:ext cx="184495" cy="265284"/>
            </a:xfrm>
            <a:custGeom>
              <a:rect b="b" l="l" r="r" t="t"/>
              <a:pathLst>
                <a:path extrusionOk="0" h="265284" w="184495">
                  <a:moveTo>
                    <a:pt x="87105" y="265026"/>
                  </a:moveTo>
                  <a:cubicBezTo>
                    <a:pt x="54365" y="264208"/>
                    <a:pt x="28677" y="240246"/>
                    <a:pt x="15228" y="211946"/>
                  </a:cubicBezTo>
                  <a:cubicBezTo>
                    <a:pt x="4382" y="193468"/>
                    <a:pt x="1287" y="171756"/>
                    <a:pt x="344" y="150680"/>
                  </a:cubicBezTo>
                  <a:cubicBezTo>
                    <a:pt x="-148" y="140284"/>
                    <a:pt x="-210" y="129828"/>
                    <a:pt x="815" y="119474"/>
                  </a:cubicBezTo>
                  <a:cubicBezTo>
                    <a:pt x="2947" y="102019"/>
                    <a:pt x="8790" y="85137"/>
                    <a:pt x="15494" y="68930"/>
                  </a:cubicBezTo>
                  <a:cubicBezTo>
                    <a:pt x="23551" y="53726"/>
                    <a:pt x="30993" y="37724"/>
                    <a:pt x="42802" y="24997"/>
                  </a:cubicBezTo>
                  <a:cubicBezTo>
                    <a:pt x="58445" y="9117"/>
                    <a:pt x="81509" y="-3263"/>
                    <a:pt x="104327" y="768"/>
                  </a:cubicBezTo>
                  <a:cubicBezTo>
                    <a:pt x="110928" y="666"/>
                    <a:pt x="117078" y="2917"/>
                    <a:pt x="122655" y="6334"/>
                  </a:cubicBezTo>
                  <a:cubicBezTo>
                    <a:pt x="131142" y="10468"/>
                    <a:pt x="138687" y="16320"/>
                    <a:pt x="145227" y="23073"/>
                  </a:cubicBezTo>
                  <a:cubicBezTo>
                    <a:pt x="160869" y="40733"/>
                    <a:pt x="174318" y="61441"/>
                    <a:pt x="180120" y="84482"/>
                  </a:cubicBezTo>
                  <a:cubicBezTo>
                    <a:pt x="191437" y="137010"/>
                    <a:pt x="180633" y="194429"/>
                    <a:pt x="149655" y="238527"/>
                  </a:cubicBezTo>
                  <a:cubicBezTo>
                    <a:pt x="142254" y="249024"/>
                    <a:pt x="130589" y="254692"/>
                    <a:pt x="118841" y="259051"/>
                  </a:cubicBezTo>
                  <a:cubicBezTo>
                    <a:pt x="108878" y="263389"/>
                    <a:pt x="98053" y="266172"/>
                    <a:pt x="87105" y="265026"/>
                  </a:cubicBezTo>
                  <a:close/>
                  <a:moveTo>
                    <a:pt x="90714" y="255818"/>
                  </a:moveTo>
                  <a:cubicBezTo>
                    <a:pt x="100370" y="256330"/>
                    <a:pt x="109534" y="252851"/>
                    <a:pt x="118267" y="249127"/>
                  </a:cubicBezTo>
                  <a:cubicBezTo>
                    <a:pt x="128088" y="245586"/>
                    <a:pt x="137764" y="240000"/>
                    <a:pt x="143464" y="231078"/>
                  </a:cubicBezTo>
                  <a:cubicBezTo>
                    <a:pt x="164785" y="199259"/>
                    <a:pt x="174667" y="163960"/>
                    <a:pt x="175097" y="125960"/>
                  </a:cubicBezTo>
                  <a:cubicBezTo>
                    <a:pt x="175487" y="90826"/>
                    <a:pt x="167225" y="65431"/>
                    <a:pt x="145411" y="37806"/>
                  </a:cubicBezTo>
                  <a:cubicBezTo>
                    <a:pt x="136350" y="25672"/>
                    <a:pt x="123926" y="15788"/>
                    <a:pt x="109575" y="10693"/>
                  </a:cubicBezTo>
                  <a:cubicBezTo>
                    <a:pt x="104368" y="10100"/>
                    <a:pt x="98832" y="9649"/>
                    <a:pt x="93707" y="9281"/>
                  </a:cubicBezTo>
                  <a:cubicBezTo>
                    <a:pt x="91349" y="8892"/>
                    <a:pt x="88725" y="9813"/>
                    <a:pt x="86593" y="8606"/>
                  </a:cubicBezTo>
                  <a:cubicBezTo>
                    <a:pt x="62012" y="16095"/>
                    <a:pt x="43909" y="33059"/>
                    <a:pt x="33002" y="56018"/>
                  </a:cubicBezTo>
                  <a:cubicBezTo>
                    <a:pt x="20927" y="76686"/>
                    <a:pt x="12276" y="100259"/>
                    <a:pt x="9856" y="124037"/>
                  </a:cubicBezTo>
                  <a:cubicBezTo>
                    <a:pt x="8790" y="146669"/>
                    <a:pt x="9672" y="169792"/>
                    <a:pt x="16273" y="191605"/>
                  </a:cubicBezTo>
                  <a:cubicBezTo>
                    <a:pt x="28841" y="224632"/>
                    <a:pt x="52130" y="255797"/>
                    <a:pt x="90714" y="255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8739313" y="2779144"/>
              <a:ext cx="323141" cy="339506"/>
            </a:xfrm>
            <a:custGeom>
              <a:rect b="b" l="l" r="r" t="t"/>
              <a:pathLst>
                <a:path extrusionOk="0" h="339506" w="323141">
                  <a:moveTo>
                    <a:pt x="220881" y="339507"/>
                  </a:moveTo>
                  <a:cubicBezTo>
                    <a:pt x="210076" y="339384"/>
                    <a:pt x="199641" y="336294"/>
                    <a:pt x="189186" y="333879"/>
                  </a:cubicBezTo>
                  <a:cubicBezTo>
                    <a:pt x="177172" y="331301"/>
                    <a:pt x="161078" y="328477"/>
                    <a:pt x="157367" y="314726"/>
                  </a:cubicBezTo>
                  <a:cubicBezTo>
                    <a:pt x="152529" y="295900"/>
                    <a:pt x="150376" y="276624"/>
                    <a:pt x="149741" y="257246"/>
                  </a:cubicBezTo>
                  <a:cubicBezTo>
                    <a:pt x="148490" y="243208"/>
                    <a:pt x="146112" y="229294"/>
                    <a:pt x="145887" y="215195"/>
                  </a:cubicBezTo>
                  <a:cubicBezTo>
                    <a:pt x="145579" y="205147"/>
                    <a:pt x="145374" y="195059"/>
                    <a:pt x="143550" y="185155"/>
                  </a:cubicBezTo>
                  <a:cubicBezTo>
                    <a:pt x="136292" y="201116"/>
                    <a:pt x="131003" y="217916"/>
                    <a:pt x="125406" y="234512"/>
                  </a:cubicBezTo>
                  <a:cubicBezTo>
                    <a:pt x="118374" y="254831"/>
                    <a:pt x="109046" y="274230"/>
                    <a:pt x="101624" y="294386"/>
                  </a:cubicBezTo>
                  <a:cubicBezTo>
                    <a:pt x="94162" y="314890"/>
                    <a:pt x="87417" y="334923"/>
                    <a:pt x="61134" y="331751"/>
                  </a:cubicBezTo>
                  <a:cubicBezTo>
                    <a:pt x="35241" y="330094"/>
                    <a:pt x="-1210" y="320231"/>
                    <a:pt x="286" y="288165"/>
                  </a:cubicBezTo>
                  <a:cubicBezTo>
                    <a:pt x="-657" y="259558"/>
                    <a:pt x="901" y="230869"/>
                    <a:pt x="2480" y="202303"/>
                  </a:cubicBezTo>
                  <a:cubicBezTo>
                    <a:pt x="3341" y="172775"/>
                    <a:pt x="6334" y="143411"/>
                    <a:pt x="8835" y="114006"/>
                  </a:cubicBezTo>
                  <a:cubicBezTo>
                    <a:pt x="8835" y="114128"/>
                    <a:pt x="8815" y="114251"/>
                    <a:pt x="8815" y="114354"/>
                  </a:cubicBezTo>
                  <a:cubicBezTo>
                    <a:pt x="8815" y="114435"/>
                    <a:pt x="8794" y="114517"/>
                    <a:pt x="8815" y="114538"/>
                  </a:cubicBezTo>
                  <a:cubicBezTo>
                    <a:pt x="10393" y="85951"/>
                    <a:pt x="11111" y="57139"/>
                    <a:pt x="15293" y="28716"/>
                  </a:cubicBezTo>
                  <a:cubicBezTo>
                    <a:pt x="16359" y="24951"/>
                    <a:pt x="17097" y="7230"/>
                    <a:pt x="21649" y="7947"/>
                  </a:cubicBezTo>
                  <a:cubicBezTo>
                    <a:pt x="24129" y="4959"/>
                    <a:pt x="26425" y="846"/>
                    <a:pt x="30649" y="314"/>
                  </a:cubicBezTo>
                  <a:cubicBezTo>
                    <a:pt x="41514" y="-116"/>
                    <a:pt x="54799" y="-1303"/>
                    <a:pt x="63102" y="7046"/>
                  </a:cubicBezTo>
                  <a:cubicBezTo>
                    <a:pt x="67346" y="11323"/>
                    <a:pt x="64968" y="17400"/>
                    <a:pt x="64742" y="22639"/>
                  </a:cubicBezTo>
                  <a:cubicBezTo>
                    <a:pt x="64373" y="29351"/>
                    <a:pt x="64578" y="36103"/>
                    <a:pt x="64927" y="42836"/>
                  </a:cubicBezTo>
                  <a:cubicBezTo>
                    <a:pt x="65644" y="58531"/>
                    <a:pt x="65973" y="74205"/>
                    <a:pt x="68125" y="89778"/>
                  </a:cubicBezTo>
                  <a:cubicBezTo>
                    <a:pt x="69048" y="107601"/>
                    <a:pt x="69622" y="125506"/>
                    <a:pt x="69191" y="143329"/>
                  </a:cubicBezTo>
                  <a:cubicBezTo>
                    <a:pt x="68904" y="153069"/>
                    <a:pt x="67162" y="162728"/>
                    <a:pt x="66301" y="172407"/>
                  </a:cubicBezTo>
                  <a:cubicBezTo>
                    <a:pt x="65952" y="192726"/>
                    <a:pt x="67961" y="213066"/>
                    <a:pt x="65890" y="233345"/>
                  </a:cubicBezTo>
                  <a:cubicBezTo>
                    <a:pt x="78642" y="210243"/>
                    <a:pt x="84157" y="184357"/>
                    <a:pt x="96109" y="161009"/>
                  </a:cubicBezTo>
                  <a:cubicBezTo>
                    <a:pt x="104638" y="146255"/>
                    <a:pt x="114233" y="132013"/>
                    <a:pt x="124278" y="118221"/>
                  </a:cubicBezTo>
                  <a:cubicBezTo>
                    <a:pt x="131700" y="108849"/>
                    <a:pt x="139306" y="106741"/>
                    <a:pt x="150766" y="109545"/>
                  </a:cubicBezTo>
                  <a:cubicBezTo>
                    <a:pt x="161857" y="111509"/>
                    <a:pt x="172989" y="113494"/>
                    <a:pt x="183937" y="116134"/>
                  </a:cubicBezTo>
                  <a:cubicBezTo>
                    <a:pt x="191584" y="118057"/>
                    <a:pt x="197058" y="122334"/>
                    <a:pt x="197632" y="130601"/>
                  </a:cubicBezTo>
                  <a:cubicBezTo>
                    <a:pt x="199293" y="139134"/>
                    <a:pt x="200441" y="147749"/>
                    <a:pt x="201814" y="156323"/>
                  </a:cubicBezTo>
                  <a:cubicBezTo>
                    <a:pt x="206940" y="184828"/>
                    <a:pt x="207022" y="214683"/>
                    <a:pt x="213623" y="242820"/>
                  </a:cubicBezTo>
                  <a:cubicBezTo>
                    <a:pt x="222070" y="219656"/>
                    <a:pt x="227585" y="195857"/>
                    <a:pt x="234268" y="172182"/>
                  </a:cubicBezTo>
                  <a:cubicBezTo>
                    <a:pt x="237712" y="159617"/>
                    <a:pt x="241956" y="147381"/>
                    <a:pt x="246528" y="135205"/>
                  </a:cubicBezTo>
                  <a:cubicBezTo>
                    <a:pt x="251243" y="120124"/>
                    <a:pt x="256368" y="104838"/>
                    <a:pt x="261904" y="90105"/>
                  </a:cubicBezTo>
                  <a:cubicBezTo>
                    <a:pt x="266517" y="76559"/>
                    <a:pt x="270719" y="62828"/>
                    <a:pt x="276173" y="49568"/>
                  </a:cubicBezTo>
                  <a:cubicBezTo>
                    <a:pt x="280253" y="39316"/>
                    <a:pt x="284968" y="30374"/>
                    <a:pt x="297761" y="33955"/>
                  </a:cubicBezTo>
                  <a:cubicBezTo>
                    <a:pt x="307068" y="35837"/>
                    <a:pt x="322239" y="38805"/>
                    <a:pt x="323141" y="50325"/>
                  </a:cubicBezTo>
                  <a:cubicBezTo>
                    <a:pt x="319144" y="72425"/>
                    <a:pt x="313096" y="93932"/>
                    <a:pt x="309815" y="116154"/>
                  </a:cubicBezTo>
                  <a:cubicBezTo>
                    <a:pt x="302968" y="144168"/>
                    <a:pt x="294685" y="171875"/>
                    <a:pt x="285255" y="199152"/>
                  </a:cubicBezTo>
                  <a:cubicBezTo>
                    <a:pt x="280581" y="216545"/>
                    <a:pt x="275373" y="233754"/>
                    <a:pt x="270576" y="251107"/>
                  </a:cubicBezTo>
                  <a:cubicBezTo>
                    <a:pt x="266968" y="264776"/>
                    <a:pt x="259874" y="277136"/>
                    <a:pt x="255036" y="290355"/>
                  </a:cubicBezTo>
                  <a:cubicBezTo>
                    <a:pt x="251817" y="300382"/>
                    <a:pt x="248086" y="310224"/>
                    <a:pt x="243740" y="319821"/>
                  </a:cubicBezTo>
                  <a:cubicBezTo>
                    <a:pt x="239906" y="329418"/>
                    <a:pt x="232177" y="339507"/>
                    <a:pt x="220881" y="339507"/>
                  </a:cubicBezTo>
                  <a:close/>
                  <a:moveTo>
                    <a:pt x="221721" y="330094"/>
                  </a:moveTo>
                  <a:cubicBezTo>
                    <a:pt x="231869" y="328109"/>
                    <a:pt x="234678" y="316404"/>
                    <a:pt x="238491" y="308280"/>
                  </a:cubicBezTo>
                  <a:cubicBezTo>
                    <a:pt x="241546" y="301282"/>
                    <a:pt x="243842" y="293997"/>
                    <a:pt x="246343" y="286794"/>
                  </a:cubicBezTo>
                  <a:cubicBezTo>
                    <a:pt x="249931" y="276788"/>
                    <a:pt x="254892" y="267395"/>
                    <a:pt x="258665" y="257471"/>
                  </a:cubicBezTo>
                  <a:cubicBezTo>
                    <a:pt x="263195" y="243270"/>
                    <a:pt x="267152" y="228864"/>
                    <a:pt x="271334" y="214540"/>
                  </a:cubicBezTo>
                  <a:cubicBezTo>
                    <a:pt x="279022" y="184869"/>
                    <a:pt x="290442" y="156589"/>
                    <a:pt x="297371" y="126774"/>
                  </a:cubicBezTo>
                  <a:cubicBezTo>
                    <a:pt x="301020" y="115356"/>
                    <a:pt x="302312" y="103488"/>
                    <a:pt x="304547" y="91762"/>
                  </a:cubicBezTo>
                  <a:cubicBezTo>
                    <a:pt x="307683" y="77950"/>
                    <a:pt x="311005" y="64158"/>
                    <a:pt x="313731" y="50264"/>
                  </a:cubicBezTo>
                  <a:cubicBezTo>
                    <a:pt x="308011" y="44636"/>
                    <a:pt x="298950" y="43675"/>
                    <a:pt x="291303" y="42652"/>
                  </a:cubicBezTo>
                  <a:cubicBezTo>
                    <a:pt x="289130" y="43491"/>
                    <a:pt x="288166" y="46294"/>
                    <a:pt x="286977" y="48156"/>
                  </a:cubicBezTo>
                  <a:cubicBezTo>
                    <a:pt x="277977" y="68066"/>
                    <a:pt x="272729" y="89409"/>
                    <a:pt x="264774" y="109729"/>
                  </a:cubicBezTo>
                  <a:cubicBezTo>
                    <a:pt x="257640" y="132136"/>
                    <a:pt x="249316" y="153867"/>
                    <a:pt x="242879" y="176377"/>
                  </a:cubicBezTo>
                  <a:cubicBezTo>
                    <a:pt x="235293" y="202896"/>
                    <a:pt x="229614" y="230214"/>
                    <a:pt x="218502" y="255547"/>
                  </a:cubicBezTo>
                  <a:cubicBezTo>
                    <a:pt x="217149" y="258658"/>
                    <a:pt x="213459" y="261031"/>
                    <a:pt x="210220" y="259067"/>
                  </a:cubicBezTo>
                  <a:cubicBezTo>
                    <a:pt x="205607" y="255895"/>
                    <a:pt x="205894" y="249368"/>
                    <a:pt x="204357" y="244477"/>
                  </a:cubicBezTo>
                  <a:cubicBezTo>
                    <a:pt x="198924" y="220699"/>
                    <a:pt x="197755" y="196348"/>
                    <a:pt x="194803" y="172223"/>
                  </a:cubicBezTo>
                  <a:cubicBezTo>
                    <a:pt x="193798" y="165368"/>
                    <a:pt x="192630" y="158512"/>
                    <a:pt x="191564" y="151657"/>
                  </a:cubicBezTo>
                  <a:cubicBezTo>
                    <a:pt x="190436" y="144495"/>
                    <a:pt x="189432" y="137333"/>
                    <a:pt x="188119" y="130826"/>
                  </a:cubicBezTo>
                  <a:cubicBezTo>
                    <a:pt x="188037" y="127941"/>
                    <a:pt x="185864" y="126631"/>
                    <a:pt x="183343" y="125833"/>
                  </a:cubicBezTo>
                  <a:cubicBezTo>
                    <a:pt x="174712" y="123153"/>
                    <a:pt x="164953" y="122027"/>
                    <a:pt x="156383" y="120022"/>
                  </a:cubicBezTo>
                  <a:cubicBezTo>
                    <a:pt x="150746" y="119183"/>
                    <a:pt x="145108" y="117464"/>
                    <a:pt x="139408" y="117464"/>
                  </a:cubicBezTo>
                  <a:cubicBezTo>
                    <a:pt x="135513" y="118446"/>
                    <a:pt x="132725" y="121679"/>
                    <a:pt x="130101" y="124524"/>
                  </a:cubicBezTo>
                  <a:cubicBezTo>
                    <a:pt x="119912" y="138663"/>
                    <a:pt x="109661" y="152824"/>
                    <a:pt x="101481" y="168212"/>
                  </a:cubicBezTo>
                  <a:cubicBezTo>
                    <a:pt x="94264" y="182966"/>
                    <a:pt x="89836" y="198824"/>
                    <a:pt x="83624" y="213967"/>
                  </a:cubicBezTo>
                  <a:cubicBezTo>
                    <a:pt x="79114" y="226265"/>
                    <a:pt x="73086" y="237949"/>
                    <a:pt x="67059" y="249470"/>
                  </a:cubicBezTo>
                  <a:cubicBezTo>
                    <a:pt x="65767" y="252048"/>
                    <a:pt x="62221" y="252990"/>
                    <a:pt x="59904" y="251148"/>
                  </a:cubicBezTo>
                  <a:cubicBezTo>
                    <a:pt x="56685" y="248447"/>
                    <a:pt x="56644" y="243638"/>
                    <a:pt x="56460" y="239750"/>
                  </a:cubicBezTo>
                  <a:cubicBezTo>
                    <a:pt x="56870" y="226511"/>
                    <a:pt x="57895" y="214376"/>
                    <a:pt x="57526" y="201300"/>
                  </a:cubicBezTo>
                  <a:cubicBezTo>
                    <a:pt x="56931" y="187304"/>
                    <a:pt x="56050" y="173000"/>
                    <a:pt x="58387" y="159229"/>
                  </a:cubicBezTo>
                  <a:cubicBezTo>
                    <a:pt x="60355" y="145293"/>
                    <a:pt x="60273" y="131174"/>
                    <a:pt x="59638" y="117136"/>
                  </a:cubicBezTo>
                  <a:cubicBezTo>
                    <a:pt x="59371" y="106721"/>
                    <a:pt x="59679" y="96285"/>
                    <a:pt x="58305" y="85931"/>
                  </a:cubicBezTo>
                  <a:cubicBezTo>
                    <a:pt x="56849" y="75228"/>
                    <a:pt x="56316" y="64465"/>
                    <a:pt x="56091" y="53661"/>
                  </a:cubicBezTo>
                  <a:cubicBezTo>
                    <a:pt x="55476" y="40278"/>
                    <a:pt x="54348" y="26834"/>
                    <a:pt x="56296" y="13492"/>
                  </a:cubicBezTo>
                  <a:cubicBezTo>
                    <a:pt x="50248" y="8192"/>
                    <a:pt x="41084" y="9686"/>
                    <a:pt x="33580" y="9481"/>
                  </a:cubicBezTo>
                  <a:cubicBezTo>
                    <a:pt x="31510" y="9829"/>
                    <a:pt x="29357" y="9461"/>
                    <a:pt x="27327" y="10013"/>
                  </a:cubicBezTo>
                  <a:cubicBezTo>
                    <a:pt x="25421" y="10607"/>
                    <a:pt x="24047" y="12100"/>
                    <a:pt x="22469" y="13185"/>
                  </a:cubicBezTo>
                  <a:cubicBezTo>
                    <a:pt x="18307" y="48340"/>
                    <a:pt x="18020" y="83332"/>
                    <a:pt x="16646" y="118569"/>
                  </a:cubicBezTo>
                  <a:cubicBezTo>
                    <a:pt x="12485" y="168007"/>
                    <a:pt x="9983" y="217507"/>
                    <a:pt x="9286" y="267109"/>
                  </a:cubicBezTo>
                  <a:cubicBezTo>
                    <a:pt x="8753" y="301405"/>
                    <a:pt x="8835" y="310838"/>
                    <a:pt x="44815" y="320149"/>
                  </a:cubicBezTo>
                  <a:cubicBezTo>
                    <a:pt x="78683" y="326554"/>
                    <a:pt x="81882" y="321684"/>
                    <a:pt x="93014" y="290723"/>
                  </a:cubicBezTo>
                  <a:cubicBezTo>
                    <a:pt x="100435" y="270567"/>
                    <a:pt x="109784" y="251168"/>
                    <a:pt x="116795" y="230849"/>
                  </a:cubicBezTo>
                  <a:cubicBezTo>
                    <a:pt x="123848" y="209854"/>
                    <a:pt x="130490" y="188613"/>
                    <a:pt x="141151" y="169133"/>
                  </a:cubicBezTo>
                  <a:cubicBezTo>
                    <a:pt x="144390" y="164938"/>
                    <a:pt x="150090" y="167721"/>
                    <a:pt x="150643" y="172550"/>
                  </a:cubicBezTo>
                  <a:cubicBezTo>
                    <a:pt x="152611" y="181247"/>
                    <a:pt x="154231" y="190046"/>
                    <a:pt x="154702" y="198947"/>
                  </a:cubicBezTo>
                  <a:cubicBezTo>
                    <a:pt x="155461" y="214642"/>
                    <a:pt x="155686" y="230358"/>
                    <a:pt x="158126" y="245909"/>
                  </a:cubicBezTo>
                  <a:cubicBezTo>
                    <a:pt x="160074" y="266516"/>
                    <a:pt x="160238" y="287306"/>
                    <a:pt x="165322" y="307421"/>
                  </a:cubicBezTo>
                  <a:cubicBezTo>
                    <a:pt x="166122" y="321315"/>
                    <a:pt x="182113" y="322482"/>
                    <a:pt x="192794" y="325060"/>
                  </a:cubicBezTo>
                  <a:cubicBezTo>
                    <a:pt x="202245" y="327229"/>
                    <a:pt x="211983" y="330135"/>
                    <a:pt x="221721" y="330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8043497" y="2767549"/>
              <a:ext cx="349288" cy="377103"/>
            </a:xfrm>
            <a:custGeom>
              <a:rect b="b" l="l" r="r" t="t"/>
              <a:pathLst>
                <a:path extrusionOk="0" h="377103" w="349288">
                  <a:moveTo>
                    <a:pt x="348010" y="148397"/>
                  </a:moveTo>
                  <a:cubicBezTo>
                    <a:pt x="348379" y="160634"/>
                    <a:pt x="349630" y="172850"/>
                    <a:pt x="349199" y="185128"/>
                  </a:cubicBezTo>
                  <a:cubicBezTo>
                    <a:pt x="347498" y="219096"/>
                    <a:pt x="344792" y="253228"/>
                    <a:pt x="340261" y="286972"/>
                  </a:cubicBezTo>
                  <a:cubicBezTo>
                    <a:pt x="334172" y="308335"/>
                    <a:pt x="335176" y="332215"/>
                    <a:pt x="323204" y="351552"/>
                  </a:cubicBezTo>
                  <a:cubicBezTo>
                    <a:pt x="321195" y="353230"/>
                    <a:pt x="318263" y="353169"/>
                    <a:pt x="315823" y="353926"/>
                  </a:cubicBezTo>
                  <a:cubicBezTo>
                    <a:pt x="305654" y="357282"/>
                    <a:pt x="295383" y="360167"/>
                    <a:pt x="284661" y="361027"/>
                  </a:cubicBezTo>
                  <a:cubicBezTo>
                    <a:pt x="256513" y="361600"/>
                    <a:pt x="253253" y="347951"/>
                    <a:pt x="246549" y="324787"/>
                  </a:cubicBezTo>
                  <a:cubicBezTo>
                    <a:pt x="237857" y="299740"/>
                    <a:pt x="233449" y="274162"/>
                    <a:pt x="228282" y="248153"/>
                  </a:cubicBezTo>
                  <a:cubicBezTo>
                    <a:pt x="226396" y="238393"/>
                    <a:pt x="209975" y="156787"/>
                    <a:pt x="195439" y="169433"/>
                  </a:cubicBezTo>
                  <a:cubicBezTo>
                    <a:pt x="192221" y="173894"/>
                    <a:pt x="192651" y="180196"/>
                    <a:pt x="191113" y="185373"/>
                  </a:cubicBezTo>
                  <a:cubicBezTo>
                    <a:pt x="187792" y="200884"/>
                    <a:pt x="181806" y="216682"/>
                    <a:pt x="177808" y="232151"/>
                  </a:cubicBezTo>
                  <a:cubicBezTo>
                    <a:pt x="172929" y="252348"/>
                    <a:pt x="169485" y="272893"/>
                    <a:pt x="165405" y="293274"/>
                  </a:cubicBezTo>
                  <a:cubicBezTo>
                    <a:pt x="162822" y="304672"/>
                    <a:pt x="159234" y="316786"/>
                    <a:pt x="157225" y="328429"/>
                  </a:cubicBezTo>
                  <a:cubicBezTo>
                    <a:pt x="154765" y="340441"/>
                    <a:pt x="151033" y="352882"/>
                    <a:pt x="145457" y="363953"/>
                  </a:cubicBezTo>
                  <a:cubicBezTo>
                    <a:pt x="141603" y="372302"/>
                    <a:pt x="135821" y="376926"/>
                    <a:pt x="126370" y="377090"/>
                  </a:cubicBezTo>
                  <a:cubicBezTo>
                    <a:pt x="110605" y="377377"/>
                    <a:pt x="91949" y="373325"/>
                    <a:pt x="85634" y="356975"/>
                  </a:cubicBezTo>
                  <a:cubicBezTo>
                    <a:pt x="74789" y="334282"/>
                    <a:pt x="69069" y="309071"/>
                    <a:pt x="61525" y="285130"/>
                  </a:cubicBezTo>
                  <a:cubicBezTo>
                    <a:pt x="45595" y="237656"/>
                    <a:pt x="31757" y="189507"/>
                    <a:pt x="21362" y="140519"/>
                  </a:cubicBezTo>
                  <a:cubicBezTo>
                    <a:pt x="17467" y="122982"/>
                    <a:pt x="15273" y="104033"/>
                    <a:pt x="12403" y="86128"/>
                  </a:cubicBezTo>
                  <a:cubicBezTo>
                    <a:pt x="10169" y="73687"/>
                    <a:pt x="7032" y="61409"/>
                    <a:pt x="4469" y="49029"/>
                  </a:cubicBezTo>
                  <a:cubicBezTo>
                    <a:pt x="2317" y="40803"/>
                    <a:pt x="2173" y="32045"/>
                    <a:pt x="0" y="23942"/>
                  </a:cubicBezTo>
                  <a:cubicBezTo>
                    <a:pt x="2276" y="10723"/>
                    <a:pt x="32884" y="13444"/>
                    <a:pt x="43217" y="16473"/>
                  </a:cubicBezTo>
                  <a:cubicBezTo>
                    <a:pt x="46456" y="17803"/>
                    <a:pt x="50392" y="19276"/>
                    <a:pt x="51643" y="22857"/>
                  </a:cubicBezTo>
                  <a:cubicBezTo>
                    <a:pt x="54616" y="31717"/>
                    <a:pt x="55969" y="40987"/>
                    <a:pt x="57998" y="50093"/>
                  </a:cubicBezTo>
                  <a:cubicBezTo>
                    <a:pt x="60889" y="69021"/>
                    <a:pt x="66588" y="87254"/>
                    <a:pt x="71427" y="105752"/>
                  </a:cubicBezTo>
                  <a:cubicBezTo>
                    <a:pt x="75752" y="125581"/>
                    <a:pt x="81718" y="144980"/>
                    <a:pt x="86516" y="164726"/>
                  </a:cubicBezTo>
                  <a:cubicBezTo>
                    <a:pt x="96295" y="199575"/>
                    <a:pt x="103388" y="235098"/>
                    <a:pt x="112962" y="270008"/>
                  </a:cubicBezTo>
                  <a:cubicBezTo>
                    <a:pt x="114869" y="278029"/>
                    <a:pt x="118129" y="285560"/>
                    <a:pt x="122126" y="292763"/>
                  </a:cubicBezTo>
                  <a:cubicBezTo>
                    <a:pt x="124177" y="296446"/>
                    <a:pt x="125202" y="300948"/>
                    <a:pt x="128359" y="303894"/>
                  </a:cubicBezTo>
                  <a:cubicBezTo>
                    <a:pt x="134140" y="307353"/>
                    <a:pt x="136764" y="301562"/>
                    <a:pt x="136723" y="296650"/>
                  </a:cubicBezTo>
                  <a:cubicBezTo>
                    <a:pt x="137154" y="291351"/>
                    <a:pt x="137831" y="286112"/>
                    <a:pt x="138384" y="280833"/>
                  </a:cubicBezTo>
                  <a:cubicBezTo>
                    <a:pt x="142976" y="233973"/>
                    <a:pt x="153473" y="187890"/>
                    <a:pt x="167660" y="143015"/>
                  </a:cubicBezTo>
                  <a:cubicBezTo>
                    <a:pt x="170571" y="135628"/>
                    <a:pt x="174138" y="127791"/>
                    <a:pt x="179879" y="121979"/>
                  </a:cubicBezTo>
                  <a:cubicBezTo>
                    <a:pt x="193492" y="121058"/>
                    <a:pt x="208253" y="118398"/>
                    <a:pt x="221496" y="122859"/>
                  </a:cubicBezTo>
                  <a:cubicBezTo>
                    <a:pt x="229143" y="127197"/>
                    <a:pt x="230845" y="137019"/>
                    <a:pt x="234433" y="144407"/>
                  </a:cubicBezTo>
                  <a:cubicBezTo>
                    <a:pt x="241834" y="161759"/>
                    <a:pt x="248476" y="179398"/>
                    <a:pt x="254196" y="197385"/>
                  </a:cubicBezTo>
                  <a:cubicBezTo>
                    <a:pt x="260326" y="219935"/>
                    <a:pt x="271356" y="240807"/>
                    <a:pt x="277035" y="263542"/>
                  </a:cubicBezTo>
                  <a:cubicBezTo>
                    <a:pt x="279536" y="270642"/>
                    <a:pt x="284333" y="299638"/>
                    <a:pt x="293661" y="298103"/>
                  </a:cubicBezTo>
                  <a:cubicBezTo>
                    <a:pt x="300304" y="296507"/>
                    <a:pt x="298561" y="286951"/>
                    <a:pt x="300242" y="281733"/>
                  </a:cubicBezTo>
                  <a:cubicBezTo>
                    <a:pt x="303584" y="265711"/>
                    <a:pt x="303789" y="249299"/>
                    <a:pt x="304035" y="232990"/>
                  </a:cubicBezTo>
                  <a:cubicBezTo>
                    <a:pt x="304855" y="212896"/>
                    <a:pt x="303194" y="192863"/>
                    <a:pt x="302292" y="172830"/>
                  </a:cubicBezTo>
                  <a:cubicBezTo>
                    <a:pt x="302641" y="146269"/>
                    <a:pt x="303092" y="119626"/>
                    <a:pt x="306352" y="93229"/>
                  </a:cubicBezTo>
                  <a:cubicBezTo>
                    <a:pt x="307971" y="78373"/>
                    <a:pt x="310226" y="63599"/>
                    <a:pt x="312748" y="48886"/>
                  </a:cubicBezTo>
                  <a:cubicBezTo>
                    <a:pt x="314901" y="38634"/>
                    <a:pt x="318017" y="2456"/>
                    <a:pt x="329047" y="0"/>
                  </a:cubicBezTo>
                  <a:cubicBezTo>
                    <a:pt x="334233" y="41"/>
                    <a:pt x="340056" y="225"/>
                    <a:pt x="344546" y="3090"/>
                  </a:cubicBezTo>
                  <a:cubicBezTo>
                    <a:pt x="345550" y="6343"/>
                    <a:pt x="344566" y="10293"/>
                    <a:pt x="344915" y="13792"/>
                  </a:cubicBezTo>
                  <a:cubicBezTo>
                    <a:pt x="345837" y="35708"/>
                    <a:pt x="344997" y="57644"/>
                    <a:pt x="345509" y="79560"/>
                  </a:cubicBezTo>
                  <a:cubicBezTo>
                    <a:pt x="346657" y="102478"/>
                    <a:pt x="347867" y="125437"/>
                    <a:pt x="348010" y="14839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8455889" y="2768116"/>
              <a:ext cx="252389" cy="334719"/>
            </a:xfrm>
            <a:custGeom>
              <a:rect b="b" l="l" r="r" t="t"/>
              <a:pathLst>
                <a:path extrusionOk="0" h="334719" w="252389">
                  <a:moveTo>
                    <a:pt x="184074" y="267333"/>
                  </a:moveTo>
                  <a:cubicBezTo>
                    <a:pt x="215072" y="223235"/>
                    <a:pt x="225876" y="165817"/>
                    <a:pt x="214539" y="113288"/>
                  </a:cubicBezTo>
                  <a:cubicBezTo>
                    <a:pt x="208737" y="90247"/>
                    <a:pt x="195288" y="69539"/>
                    <a:pt x="179646" y="51879"/>
                  </a:cubicBezTo>
                  <a:cubicBezTo>
                    <a:pt x="173106" y="45106"/>
                    <a:pt x="165561" y="39274"/>
                    <a:pt x="157074" y="35141"/>
                  </a:cubicBezTo>
                  <a:cubicBezTo>
                    <a:pt x="151497" y="31723"/>
                    <a:pt x="145367" y="29493"/>
                    <a:pt x="138745" y="29575"/>
                  </a:cubicBezTo>
                  <a:cubicBezTo>
                    <a:pt x="115948" y="25543"/>
                    <a:pt x="92884" y="37923"/>
                    <a:pt x="77221" y="53803"/>
                  </a:cubicBezTo>
                  <a:cubicBezTo>
                    <a:pt x="65412" y="66531"/>
                    <a:pt x="57970" y="82533"/>
                    <a:pt x="49913" y="97737"/>
                  </a:cubicBezTo>
                  <a:cubicBezTo>
                    <a:pt x="43209" y="113923"/>
                    <a:pt x="37366" y="130805"/>
                    <a:pt x="35234" y="148280"/>
                  </a:cubicBezTo>
                  <a:cubicBezTo>
                    <a:pt x="34189" y="158634"/>
                    <a:pt x="34271" y="169091"/>
                    <a:pt x="34763" y="179486"/>
                  </a:cubicBezTo>
                  <a:cubicBezTo>
                    <a:pt x="35706" y="200563"/>
                    <a:pt x="38822" y="222274"/>
                    <a:pt x="49647" y="240752"/>
                  </a:cubicBezTo>
                  <a:cubicBezTo>
                    <a:pt x="63096" y="269052"/>
                    <a:pt x="88784" y="293014"/>
                    <a:pt x="121524" y="293832"/>
                  </a:cubicBezTo>
                  <a:cubicBezTo>
                    <a:pt x="132472" y="294978"/>
                    <a:pt x="143297" y="292195"/>
                    <a:pt x="153281" y="287857"/>
                  </a:cubicBezTo>
                  <a:cubicBezTo>
                    <a:pt x="165008" y="283478"/>
                    <a:pt x="176673" y="277810"/>
                    <a:pt x="184074" y="267333"/>
                  </a:cubicBezTo>
                  <a:close/>
                  <a:moveTo>
                    <a:pt x="234507" y="94790"/>
                  </a:moveTo>
                  <a:cubicBezTo>
                    <a:pt x="250519" y="126057"/>
                    <a:pt x="253491" y="161990"/>
                    <a:pt x="252077" y="196593"/>
                  </a:cubicBezTo>
                  <a:cubicBezTo>
                    <a:pt x="249658" y="223931"/>
                    <a:pt x="241580" y="251229"/>
                    <a:pt x="227496" y="274863"/>
                  </a:cubicBezTo>
                  <a:cubicBezTo>
                    <a:pt x="220812" y="286609"/>
                    <a:pt x="213329" y="298130"/>
                    <a:pt x="202956" y="306970"/>
                  </a:cubicBezTo>
                  <a:cubicBezTo>
                    <a:pt x="184791" y="324547"/>
                    <a:pt x="160354" y="331955"/>
                    <a:pt x="135506" y="334472"/>
                  </a:cubicBezTo>
                  <a:cubicBezTo>
                    <a:pt x="115353" y="335372"/>
                    <a:pt x="94688" y="333960"/>
                    <a:pt x="75376" y="327842"/>
                  </a:cubicBezTo>
                  <a:cubicBezTo>
                    <a:pt x="62316" y="322194"/>
                    <a:pt x="49073" y="315339"/>
                    <a:pt x="38637" y="305537"/>
                  </a:cubicBezTo>
                  <a:cubicBezTo>
                    <a:pt x="8951" y="272019"/>
                    <a:pt x="525" y="225752"/>
                    <a:pt x="13" y="182248"/>
                  </a:cubicBezTo>
                  <a:cubicBezTo>
                    <a:pt x="-131" y="170277"/>
                    <a:pt x="956" y="158348"/>
                    <a:pt x="1673" y="146418"/>
                  </a:cubicBezTo>
                  <a:cubicBezTo>
                    <a:pt x="2268" y="137209"/>
                    <a:pt x="1920" y="127899"/>
                    <a:pt x="3539" y="118793"/>
                  </a:cubicBezTo>
                  <a:cubicBezTo>
                    <a:pt x="5159" y="111140"/>
                    <a:pt x="8029" y="103834"/>
                    <a:pt x="11002" y="96611"/>
                  </a:cubicBezTo>
                  <a:cubicBezTo>
                    <a:pt x="24861" y="65467"/>
                    <a:pt x="46387" y="37146"/>
                    <a:pt x="74248" y="17154"/>
                  </a:cubicBezTo>
                  <a:cubicBezTo>
                    <a:pt x="82223" y="11956"/>
                    <a:pt x="91838" y="9992"/>
                    <a:pt x="100880" y="7025"/>
                  </a:cubicBezTo>
                  <a:cubicBezTo>
                    <a:pt x="109429" y="4487"/>
                    <a:pt x="118060" y="2073"/>
                    <a:pt x="126916" y="865"/>
                  </a:cubicBezTo>
                  <a:cubicBezTo>
                    <a:pt x="134338" y="-260"/>
                    <a:pt x="141903" y="-281"/>
                    <a:pt x="149345" y="763"/>
                  </a:cubicBezTo>
                  <a:cubicBezTo>
                    <a:pt x="154757" y="3239"/>
                    <a:pt x="160805" y="4651"/>
                    <a:pt x="166525" y="6779"/>
                  </a:cubicBezTo>
                  <a:cubicBezTo>
                    <a:pt x="184586" y="15107"/>
                    <a:pt x="198937" y="30966"/>
                    <a:pt x="210398" y="47070"/>
                  </a:cubicBezTo>
                  <a:cubicBezTo>
                    <a:pt x="220874" y="61681"/>
                    <a:pt x="226471" y="78890"/>
                    <a:pt x="234507" y="9479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8748452" y="2788558"/>
              <a:ext cx="304592" cy="320659"/>
            </a:xfrm>
            <a:custGeom>
              <a:rect b="b" l="l" r="r" t="t"/>
              <a:pathLst>
                <a:path extrusionOk="0" h="320659" w="304592">
                  <a:moveTo>
                    <a:pt x="304593" y="40830"/>
                  </a:moveTo>
                  <a:cubicBezTo>
                    <a:pt x="301866" y="54724"/>
                    <a:pt x="298545" y="68516"/>
                    <a:pt x="295408" y="82328"/>
                  </a:cubicBezTo>
                  <a:cubicBezTo>
                    <a:pt x="293173" y="94033"/>
                    <a:pt x="291882" y="105922"/>
                    <a:pt x="288233" y="117340"/>
                  </a:cubicBezTo>
                  <a:cubicBezTo>
                    <a:pt x="281303" y="147155"/>
                    <a:pt x="269884" y="175455"/>
                    <a:pt x="262196" y="205106"/>
                  </a:cubicBezTo>
                  <a:cubicBezTo>
                    <a:pt x="258014" y="219430"/>
                    <a:pt x="254057" y="233836"/>
                    <a:pt x="249526" y="248037"/>
                  </a:cubicBezTo>
                  <a:cubicBezTo>
                    <a:pt x="245754" y="257941"/>
                    <a:pt x="240792" y="267354"/>
                    <a:pt x="237205" y="277360"/>
                  </a:cubicBezTo>
                  <a:cubicBezTo>
                    <a:pt x="234683" y="284563"/>
                    <a:pt x="232407" y="291848"/>
                    <a:pt x="229353" y="298846"/>
                  </a:cubicBezTo>
                  <a:cubicBezTo>
                    <a:pt x="225539" y="306970"/>
                    <a:pt x="222731" y="318675"/>
                    <a:pt x="212583" y="320660"/>
                  </a:cubicBezTo>
                  <a:cubicBezTo>
                    <a:pt x="202845" y="320680"/>
                    <a:pt x="193127" y="317795"/>
                    <a:pt x="183614" y="315626"/>
                  </a:cubicBezTo>
                  <a:cubicBezTo>
                    <a:pt x="172954" y="313047"/>
                    <a:pt x="156963" y="311881"/>
                    <a:pt x="156143" y="297987"/>
                  </a:cubicBezTo>
                  <a:cubicBezTo>
                    <a:pt x="151079" y="277872"/>
                    <a:pt x="150915" y="257081"/>
                    <a:pt x="148947" y="236475"/>
                  </a:cubicBezTo>
                  <a:cubicBezTo>
                    <a:pt x="146507" y="220903"/>
                    <a:pt x="146261" y="205208"/>
                    <a:pt x="145523" y="189513"/>
                  </a:cubicBezTo>
                  <a:cubicBezTo>
                    <a:pt x="145051" y="180591"/>
                    <a:pt x="143432" y="171792"/>
                    <a:pt x="141464" y="163116"/>
                  </a:cubicBezTo>
                  <a:cubicBezTo>
                    <a:pt x="140910" y="158287"/>
                    <a:pt x="135190" y="155483"/>
                    <a:pt x="131971" y="159699"/>
                  </a:cubicBezTo>
                  <a:cubicBezTo>
                    <a:pt x="121311" y="179179"/>
                    <a:pt x="114668" y="200420"/>
                    <a:pt x="107616" y="221415"/>
                  </a:cubicBezTo>
                  <a:cubicBezTo>
                    <a:pt x="100584" y="241734"/>
                    <a:pt x="91256" y="261133"/>
                    <a:pt x="83834" y="281289"/>
                  </a:cubicBezTo>
                  <a:cubicBezTo>
                    <a:pt x="72702" y="312249"/>
                    <a:pt x="69524" y="317120"/>
                    <a:pt x="35636" y="310715"/>
                  </a:cubicBezTo>
                  <a:cubicBezTo>
                    <a:pt x="-344" y="301404"/>
                    <a:pt x="-426" y="291971"/>
                    <a:pt x="107" y="257675"/>
                  </a:cubicBezTo>
                  <a:cubicBezTo>
                    <a:pt x="804" y="208073"/>
                    <a:pt x="3285" y="158573"/>
                    <a:pt x="7467" y="109135"/>
                  </a:cubicBezTo>
                  <a:cubicBezTo>
                    <a:pt x="8820" y="73898"/>
                    <a:pt x="9127" y="38906"/>
                    <a:pt x="13289" y="3751"/>
                  </a:cubicBezTo>
                  <a:cubicBezTo>
                    <a:pt x="14868" y="2666"/>
                    <a:pt x="16262" y="1173"/>
                    <a:pt x="18148" y="579"/>
                  </a:cubicBezTo>
                  <a:cubicBezTo>
                    <a:pt x="20178" y="27"/>
                    <a:pt x="22330" y="395"/>
                    <a:pt x="24401" y="47"/>
                  </a:cubicBezTo>
                  <a:cubicBezTo>
                    <a:pt x="31884" y="252"/>
                    <a:pt x="41068" y="-1242"/>
                    <a:pt x="47116" y="4058"/>
                  </a:cubicBezTo>
                  <a:cubicBezTo>
                    <a:pt x="45169" y="17379"/>
                    <a:pt x="46296" y="30844"/>
                    <a:pt x="46911" y="44227"/>
                  </a:cubicBezTo>
                  <a:cubicBezTo>
                    <a:pt x="47116" y="55010"/>
                    <a:pt x="47670" y="65794"/>
                    <a:pt x="49125" y="76497"/>
                  </a:cubicBezTo>
                  <a:cubicBezTo>
                    <a:pt x="50499" y="86851"/>
                    <a:pt x="50192" y="97287"/>
                    <a:pt x="50458" y="107702"/>
                  </a:cubicBezTo>
                  <a:cubicBezTo>
                    <a:pt x="51094" y="121740"/>
                    <a:pt x="51176" y="135859"/>
                    <a:pt x="49207" y="149795"/>
                  </a:cubicBezTo>
                  <a:cubicBezTo>
                    <a:pt x="46870" y="163546"/>
                    <a:pt x="47752" y="177870"/>
                    <a:pt x="48346" y="191866"/>
                  </a:cubicBezTo>
                  <a:cubicBezTo>
                    <a:pt x="48715" y="204942"/>
                    <a:pt x="47690" y="217056"/>
                    <a:pt x="47280" y="230316"/>
                  </a:cubicBezTo>
                  <a:cubicBezTo>
                    <a:pt x="47465" y="234184"/>
                    <a:pt x="47506" y="239013"/>
                    <a:pt x="50725" y="241714"/>
                  </a:cubicBezTo>
                  <a:cubicBezTo>
                    <a:pt x="53021" y="243535"/>
                    <a:pt x="56588" y="242614"/>
                    <a:pt x="57880" y="240036"/>
                  </a:cubicBezTo>
                  <a:cubicBezTo>
                    <a:pt x="63907" y="228515"/>
                    <a:pt x="69955" y="216831"/>
                    <a:pt x="74465" y="204533"/>
                  </a:cubicBezTo>
                  <a:cubicBezTo>
                    <a:pt x="80677" y="189390"/>
                    <a:pt x="85105" y="173532"/>
                    <a:pt x="92322" y="158778"/>
                  </a:cubicBezTo>
                  <a:cubicBezTo>
                    <a:pt x="100522" y="143369"/>
                    <a:pt x="110753" y="129229"/>
                    <a:pt x="120942" y="115090"/>
                  </a:cubicBezTo>
                  <a:cubicBezTo>
                    <a:pt x="123566" y="112245"/>
                    <a:pt x="126354" y="109012"/>
                    <a:pt x="130249" y="108030"/>
                  </a:cubicBezTo>
                  <a:cubicBezTo>
                    <a:pt x="135949" y="108030"/>
                    <a:pt x="141587" y="109749"/>
                    <a:pt x="147224" y="110588"/>
                  </a:cubicBezTo>
                  <a:cubicBezTo>
                    <a:pt x="155794" y="112593"/>
                    <a:pt x="165553" y="113719"/>
                    <a:pt x="174184" y="116399"/>
                  </a:cubicBezTo>
                  <a:cubicBezTo>
                    <a:pt x="176705" y="117197"/>
                    <a:pt x="178899" y="118507"/>
                    <a:pt x="178960" y="121392"/>
                  </a:cubicBezTo>
                  <a:cubicBezTo>
                    <a:pt x="180273" y="127879"/>
                    <a:pt x="181298" y="135061"/>
                    <a:pt x="182405" y="142223"/>
                  </a:cubicBezTo>
                  <a:cubicBezTo>
                    <a:pt x="183471" y="149078"/>
                    <a:pt x="184639" y="155933"/>
                    <a:pt x="185644" y="162788"/>
                  </a:cubicBezTo>
                  <a:cubicBezTo>
                    <a:pt x="188596" y="186894"/>
                    <a:pt x="189765" y="211265"/>
                    <a:pt x="195198" y="235043"/>
                  </a:cubicBezTo>
                  <a:cubicBezTo>
                    <a:pt x="196735" y="239934"/>
                    <a:pt x="196448" y="246461"/>
                    <a:pt x="201061" y="249633"/>
                  </a:cubicBezTo>
                  <a:cubicBezTo>
                    <a:pt x="204300" y="251597"/>
                    <a:pt x="207990" y="249224"/>
                    <a:pt x="209343" y="246113"/>
                  </a:cubicBezTo>
                  <a:cubicBezTo>
                    <a:pt x="220455" y="220780"/>
                    <a:pt x="226134" y="193462"/>
                    <a:pt x="233720" y="166942"/>
                  </a:cubicBezTo>
                  <a:cubicBezTo>
                    <a:pt x="240157" y="144413"/>
                    <a:pt x="248480" y="122681"/>
                    <a:pt x="255615" y="100295"/>
                  </a:cubicBezTo>
                  <a:cubicBezTo>
                    <a:pt x="263570" y="79975"/>
                    <a:pt x="268818" y="58632"/>
                    <a:pt x="277818" y="38722"/>
                  </a:cubicBezTo>
                  <a:cubicBezTo>
                    <a:pt x="279007" y="36839"/>
                    <a:pt x="279971" y="34056"/>
                    <a:pt x="282144" y="33217"/>
                  </a:cubicBezTo>
                  <a:cubicBezTo>
                    <a:pt x="289832" y="34241"/>
                    <a:pt x="298873" y="35202"/>
                    <a:pt x="304593" y="4083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7" name="Google Shape;1677;p35"/>
          <p:cNvSpPr/>
          <p:nvPr/>
        </p:nvSpPr>
        <p:spPr>
          <a:xfrm>
            <a:off x="12809587" y="5143542"/>
            <a:ext cx="1198922" cy="1342620"/>
          </a:xfrm>
          <a:custGeom>
            <a:rect b="b" l="l" r="r" t="t"/>
            <a:pathLst>
              <a:path extrusionOk="0" h="1342620" w="1198922">
                <a:moveTo>
                  <a:pt x="1197514" y="975305"/>
                </a:moveTo>
                <a:cubicBezTo>
                  <a:pt x="1197434" y="974606"/>
                  <a:pt x="1197273" y="973962"/>
                  <a:pt x="1197031" y="973344"/>
                </a:cubicBezTo>
                <a:cubicBezTo>
                  <a:pt x="1197084" y="970525"/>
                  <a:pt x="1196628" y="967651"/>
                  <a:pt x="1195956" y="964912"/>
                </a:cubicBezTo>
                <a:cubicBezTo>
                  <a:pt x="1192301" y="950599"/>
                  <a:pt x="1185313" y="937468"/>
                  <a:pt x="1178540" y="924444"/>
                </a:cubicBezTo>
                <a:cubicBezTo>
                  <a:pt x="1170505" y="908627"/>
                  <a:pt x="1163329" y="892381"/>
                  <a:pt x="1155669" y="876376"/>
                </a:cubicBezTo>
                <a:cubicBezTo>
                  <a:pt x="1130971" y="824146"/>
                  <a:pt x="1104552" y="772910"/>
                  <a:pt x="1076226" y="722532"/>
                </a:cubicBezTo>
                <a:cubicBezTo>
                  <a:pt x="1051124" y="674384"/>
                  <a:pt x="1027044" y="625296"/>
                  <a:pt x="1002399" y="576852"/>
                </a:cubicBezTo>
                <a:cubicBezTo>
                  <a:pt x="950126" y="478622"/>
                  <a:pt x="902691" y="377357"/>
                  <a:pt x="847569" y="280550"/>
                </a:cubicBezTo>
                <a:cubicBezTo>
                  <a:pt x="815588" y="218492"/>
                  <a:pt x="785568" y="155467"/>
                  <a:pt x="750925" y="94804"/>
                </a:cubicBezTo>
                <a:cubicBezTo>
                  <a:pt x="735257" y="66420"/>
                  <a:pt x="720368" y="37687"/>
                  <a:pt x="707280" y="7987"/>
                </a:cubicBezTo>
                <a:cubicBezTo>
                  <a:pt x="697443" y="-10676"/>
                  <a:pt x="676373" y="8309"/>
                  <a:pt x="664306" y="15130"/>
                </a:cubicBezTo>
                <a:cubicBezTo>
                  <a:pt x="622515" y="40104"/>
                  <a:pt x="577740" y="59626"/>
                  <a:pt x="533826" y="80518"/>
                </a:cubicBezTo>
                <a:cubicBezTo>
                  <a:pt x="440622" y="130520"/>
                  <a:pt x="342311" y="170209"/>
                  <a:pt x="245479" y="212638"/>
                </a:cubicBezTo>
                <a:cubicBezTo>
                  <a:pt x="206268" y="227783"/>
                  <a:pt x="169019" y="246930"/>
                  <a:pt x="131474" y="265647"/>
                </a:cubicBezTo>
                <a:cubicBezTo>
                  <a:pt x="97557" y="278268"/>
                  <a:pt x="69956" y="301738"/>
                  <a:pt x="40473" y="322012"/>
                </a:cubicBezTo>
                <a:cubicBezTo>
                  <a:pt x="36200" y="325315"/>
                  <a:pt x="28971" y="329826"/>
                  <a:pt x="24026" y="332861"/>
                </a:cubicBezTo>
                <a:cubicBezTo>
                  <a:pt x="19941" y="335117"/>
                  <a:pt x="18919" y="340246"/>
                  <a:pt x="20532" y="344247"/>
                </a:cubicBezTo>
                <a:cubicBezTo>
                  <a:pt x="19753" y="356089"/>
                  <a:pt x="18221" y="367502"/>
                  <a:pt x="14888" y="379210"/>
                </a:cubicBezTo>
                <a:cubicBezTo>
                  <a:pt x="13249" y="384742"/>
                  <a:pt x="8089" y="394033"/>
                  <a:pt x="10481" y="399807"/>
                </a:cubicBezTo>
                <a:cubicBezTo>
                  <a:pt x="4837" y="408319"/>
                  <a:pt x="1101" y="417987"/>
                  <a:pt x="80" y="427788"/>
                </a:cubicBezTo>
                <a:cubicBezTo>
                  <a:pt x="-1237" y="454400"/>
                  <a:pt x="13786" y="479589"/>
                  <a:pt x="43430" y="474218"/>
                </a:cubicBezTo>
                <a:cubicBezTo>
                  <a:pt x="44585" y="474110"/>
                  <a:pt x="45634" y="473735"/>
                  <a:pt x="46547" y="473224"/>
                </a:cubicBezTo>
                <a:cubicBezTo>
                  <a:pt x="48321" y="476769"/>
                  <a:pt x="50095" y="480287"/>
                  <a:pt x="51815" y="483858"/>
                </a:cubicBezTo>
                <a:cubicBezTo>
                  <a:pt x="48321" y="487591"/>
                  <a:pt x="45204" y="491726"/>
                  <a:pt x="42624" y="496238"/>
                </a:cubicBezTo>
                <a:cubicBezTo>
                  <a:pt x="32142" y="513558"/>
                  <a:pt x="31282" y="539955"/>
                  <a:pt x="48294" y="553490"/>
                </a:cubicBezTo>
                <a:cubicBezTo>
                  <a:pt x="59931" y="563076"/>
                  <a:pt x="76433" y="568769"/>
                  <a:pt x="91376" y="565063"/>
                </a:cubicBezTo>
                <a:cubicBezTo>
                  <a:pt x="91779" y="565842"/>
                  <a:pt x="92182" y="566648"/>
                  <a:pt x="92612" y="567453"/>
                </a:cubicBezTo>
                <a:cubicBezTo>
                  <a:pt x="97853" y="577335"/>
                  <a:pt x="102986" y="587298"/>
                  <a:pt x="108038" y="597261"/>
                </a:cubicBezTo>
                <a:cubicBezTo>
                  <a:pt x="91859" y="626907"/>
                  <a:pt x="99788" y="668960"/>
                  <a:pt x="145422" y="673203"/>
                </a:cubicBezTo>
                <a:cubicBezTo>
                  <a:pt x="152652" y="688160"/>
                  <a:pt x="159854" y="703144"/>
                  <a:pt x="167137" y="718075"/>
                </a:cubicBezTo>
                <a:cubicBezTo>
                  <a:pt x="141606" y="754488"/>
                  <a:pt x="155581" y="811901"/>
                  <a:pt x="211831" y="812760"/>
                </a:cubicBezTo>
                <a:cubicBezTo>
                  <a:pt x="212772" y="812787"/>
                  <a:pt x="213686" y="812572"/>
                  <a:pt x="214546" y="812277"/>
                </a:cubicBezTo>
                <a:cubicBezTo>
                  <a:pt x="222528" y="827825"/>
                  <a:pt x="230429" y="843427"/>
                  <a:pt x="237927" y="859190"/>
                </a:cubicBezTo>
                <a:cubicBezTo>
                  <a:pt x="237551" y="859539"/>
                  <a:pt x="237148" y="859888"/>
                  <a:pt x="236772" y="860264"/>
                </a:cubicBezTo>
                <a:cubicBezTo>
                  <a:pt x="218201" y="881156"/>
                  <a:pt x="213175" y="920470"/>
                  <a:pt x="238787" y="937951"/>
                </a:cubicBezTo>
                <a:cubicBezTo>
                  <a:pt x="250854" y="945981"/>
                  <a:pt x="265931" y="950384"/>
                  <a:pt x="280229" y="946813"/>
                </a:cubicBezTo>
                <a:cubicBezTo>
                  <a:pt x="283938" y="954413"/>
                  <a:pt x="287647" y="962012"/>
                  <a:pt x="291356" y="969612"/>
                </a:cubicBezTo>
                <a:cubicBezTo>
                  <a:pt x="282890" y="977936"/>
                  <a:pt x="276601" y="988302"/>
                  <a:pt x="274075" y="999876"/>
                </a:cubicBezTo>
                <a:cubicBezTo>
                  <a:pt x="266980" y="1033684"/>
                  <a:pt x="292511" y="1067305"/>
                  <a:pt x="328336" y="1062793"/>
                </a:cubicBezTo>
                <a:cubicBezTo>
                  <a:pt x="331400" y="1062337"/>
                  <a:pt x="333469" y="1060726"/>
                  <a:pt x="334679" y="1058631"/>
                </a:cubicBezTo>
                <a:cubicBezTo>
                  <a:pt x="339919" y="1069480"/>
                  <a:pt x="345133" y="1080329"/>
                  <a:pt x="350320" y="1091204"/>
                </a:cubicBezTo>
                <a:cubicBezTo>
                  <a:pt x="346558" y="1096360"/>
                  <a:pt x="343870" y="1102349"/>
                  <a:pt x="342392" y="1108659"/>
                </a:cubicBezTo>
                <a:cubicBezTo>
                  <a:pt x="335646" y="1136265"/>
                  <a:pt x="353680" y="1176464"/>
                  <a:pt x="385231" y="1176733"/>
                </a:cubicBezTo>
                <a:cubicBezTo>
                  <a:pt x="386683" y="1176572"/>
                  <a:pt x="387919" y="1176035"/>
                  <a:pt x="388967" y="1175283"/>
                </a:cubicBezTo>
                <a:cubicBezTo>
                  <a:pt x="393267" y="1184708"/>
                  <a:pt x="397567" y="1194107"/>
                  <a:pt x="401867" y="1203533"/>
                </a:cubicBezTo>
                <a:cubicBezTo>
                  <a:pt x="400174" y="1206648"/>
                  <a:pt x="398804" y="1209951"/>
                  <a:pt x="397809" y="1213468"/>
                </a:cubicBezTo>
                <a:cubicBezTo>
                  <a:pt x="385850" y="1241584"/>
                  <a:pt x="403802" y="1284765"/>
                  <a:pt x="437988" y="1280844"/>
                </a:cubicBezTo>
                <a:cubicBezTo>
                  <a:pt x="447367" y="1300447"/>
                  <a:pt x="456935" y="1319943"/>
                  <a:pt x="466772" y="1339331"/>
                </a:cubicBezTo>
                <a:cubicBezTo>
                  <a:pt x="470319" y="1344165"/>
                  <a:pt x="477710" y="1343332"/>
                  <a:pt x="481069" y="1339036"/>
                </a:cubicBezTo>
                <a:cubicBezTo>
                  <a:pt x="506547" y="1329878"/>
                  <a:pt x="530359" y="1316559"/>
                  <a:pt x="554762" y="1304985"/>
                </a:cubicBezTo>
                <a:cubicBezTo>
                  <a:pt x="601632" y="1283664"/>
                  <a:pt x="647831" y="1260596"/>
                  <a:pt x="696449" y="1243491"/>
                </a:cubicBezTo>
                <a:cubicBezTo>
                  <a:pt x="728054" y="1232508"/>
                  <a:pt x="759956" y="1217523"/>
                  <a:pt x="790997" y="1204473"/>
                </a:cubicBezTo>
                <a:cubicBezTo>
                  <a:pt x="822952" y="1191610"/>
                  <a:pt x="854826" y="1178586"/>
                  <a:pt x="886297" y="1164622"/>
                </a:cubicBezTo>
                <a:cubicBezTo>
                  <a:pt x="986462" y="1123993"/>
                  <a:pt x="1085336" y="1080194"/>
                  <a:pt x="1185179" y="1038813"/>
                </a:cubicBezTo>
                <a:cubicBezTo>
                  <a:pt x="1194666" y="1036155"/>
                  <a:pt x="1198482" y="1029361"/>
                  <a:pt x="1198778" y="1019881"/>
                </a:cubicBezTo>
                <a:cubicBezTo>
                  <a:pt x="1199396" y="1005005"/>
                  <a:pt x="1197864" y="990155"/>
                  <a:pt x="1197514" y="975305"/>
                </a:cubicBezTo>
                <a:close/>
                <a:moveTo>
                  <a:pt x="29643" y="455716"/>
                </a:moveTo>
                <a:cubicBezTo>
                  <a:pt x="22951" y="453353"/>
                  <a:pt x="20639" y="445726"/>
                  <a:pt x="19108" y="439469"/>
                </a:cubicBezTo>
                <a:cubicBezTo>
                  <a:pt x="17710" y="434045"/>
                  <a:pt x="17791" y="428674"/>
                  <a:pt x="18973" y="423492"/>
                </a:cubicBezTo>
                <a:cubicBezTo>
                  <a:pt x="19108" y="423760"/>
                  <a:pt x="19269" y="424029"/>
                  <a:pt x="19430" y="424297"/>
                </a:cubicBezTo>
                <a:cubicBezTo>
                  <a:pt x="25988" y="434743"/>
                  <a:pt x="32035" y="445404"/>
                  <a:pt x="37813" y="456253"/>
                </a:cubicBezTo>
                <a:cubicBezTo>
                  <a:pt x="35045" y="456468"/>
                  <a:pt x="32250" y="456683"/>
                  <a:pt x="29643" y="455716"/>
                </a:cubicBezTo>
                <a:close/>
                <a:moveTo>
                  <a:pt x="69042" y="545004"/>
                </a:moveTo>
                <a:cubicBezTo>
                  <a:pt x="48939" y="537485"/>
                  <a:pt x="50659" y="516969"/>
                  <a:pt x="60442" y="501608"/>
                </a:cubicBezTo>
                <a:cubicBezTo>
                  <a:pt x="67779" y="516996"/>
                  <a:pt x="75008" y="532436"/>
                  <a:pt x="82587" y="547716"/>
                </a:cubicBezTo>
                <a:cubicBezTo>
                  <a:pt x="77938" y="547635"/>
                  <a:pt x="73315" y="547206"/>
                  <a:pt x="69042" y="545004"/>
                </a:cubicBezTo>
                <a:close/>
                <a:moveTo>
                  <a:pt x="128302" y="649115"/>
                </a:moveTo>
                <a:cubicBezTo>
                  <a:pt x="119729" y="641703"/>
                  <a:pt x="117525" y="630317"/>
                  <a:pt x="119192" y="619361"/>
                </a:cubicBezTo>
                <a:cubicBezTo>
                  <a:pt x="124674" y="630398"/>
                  <a:pt x="130103" y="641462"/>
                  <a:pt x="135478" y="652552"/>
                </a:cubicBezTo>
                <a:cubicBezTo>
                  <a:pt x="132952" y="651693"/>
                  <a:pt x="130506" y="650619"/>
                  <a:pt x="128302" y="649115"/>
                </a:cubicBezTo>
                <a:close/>
                <a:moveTo>
                  <a:pt x="197077" y="792029"/>
                </a:moveTo>
                <a:cubicBezTo>
                  <a:pt x="173157" y="784000"/>
                  <a:pt x="168159" y="758194"/>
                  <a:pt x="176705" y="737409"/>
                </a:cubicBezTo>
                <a:cubicBezTo>
                  <a:pt x="177807" y="739611"/>
                  <a:pt x="178882" y="741813"/>
                  <a:pt x="179957" y="744015"/>
                </a:cubicBezTo>
                <a:cubicBezTo>
                  <a:pt x="188073" y="760718"/>
                  <a:pt x="196539" y="777233"/>
                  <a:pt x="205059" y="793721"/>
                </a:cubicBezTo>
                <a:cubicBezTo>
                  <a:pt x="202156" y="793399"/>
                  <a:pt x="199334" y="793023"/>
                  <a:pt x="197077" y="792029"/>
                </a:cubicBezTo>
                <a:close/>
                <a:moveTo>
                  <a:pt x="244055" y="918026"/>
                </a:moveTo>
                <a:cubicBezTo>
                  <a:pt x="235589" y="905620"/>
                  <a:pt x="239459" y="889159"/>
                  <a:pt x="246447" y="876833"/>
                </a:cubicBezTo>
                <a:cubicBezTo>
                  <a:pt x="254886" y="894449"/>
                  <a:pt x="263378" y="912038"/>
                  <a:pt x="271898" y="929600"/>
                </a:cubicBezTo>
                <a:cubicBezTo>
                  <a:pt x="261631" y="930191"/>
                  <a:pt x="250586" y="925840"/>
                  <a:pt x="244055" y="918026"/>
                </a:cubicBezTo>
                <a:close/>
                <a:moveTo>
                  <a:pt x="326966" y="1044721"/>
                </a:moveTo>
                <a:cubicBezTo>
                  <a:pt x="317317" y="1045204"/>
                  <a:pt x="306997" y="1043029"/>
                  <a:pt x="300144" y="1035725"/>
                </a:cubicBezTo>
                <a:cubicBezTo>
                  <a:pt x="286733" y="1018780"/>
                  <a:pt x="289367" y="1000735"/>
                  <a:pt x="299875" y="986905"/>
                </a:cubicBezTo>
                <a:cubicBezTo>
                  <a:pt x="309308" y="1006213"/>
                  <a:pt x="318742" y="1025521"/>
                  <a:pt x="328121" y="1044855"/>
                </a:cubicBezTo>
                <a:cubicBezTo>
                  <a:pt x="327745" y="1044801"/>
                  <a:pt x="327369" y="1044721"/>
                  <a:pt x="326966" y="1044721"/>
                </a:cubicBezTo>
                <a:close/>
                <a:moveTo>
                  <a:pt x="367682" y="1147355"/>
                </a:moveTo>
                <a:cubicBezTo>
                  <a:pt x="359404" y="1133633"/>
                  <a:pt x="357469" y="1121495"/>
                  <a:pt x="360130" y="1111828"/>
                </a:cubicBezTo>
                <a:cubicBezTo>
                  <a:pt x="367144" y="1127188"/>
                  <a:pt x="374159" y="1142548"/>
                  <a:pt x="381146" y="1157935"/>
                </a:cubicBezTo>
                <a:cubicBezTo>
                  <a:pt x="375852" y="1155545"/>
                  <a:pt x="370907" y="1152672"/>
                  <a:pt x="367682" y="1147355"/>
                </a:cubicBezTo>
                <a:close/>
                <a:moveTo>
                  <a:pt x="420976" y="1257079"/>
                </a:moveTo>
                <a:cubicBezTo>
                  <a:pt x="413612" y="1247411"/>
                  <a:pt x="411247" y="1236751"/>
                  <a:pt x="412671" y="1226788"/>
                </a:cubicBezTo>
                <a:cubicBezTo>
                  <a:pt x="418100" y="1238496"/>
                  <a:pt x="423556" y="1250177"/>
                  <a:pt x="429065" y="1261859"/>
                </a:cubicBezTo>
                <a:cubicBezTo>
                  <a:pt x="426028" y="1261133"/>
                  <a:pt x="423206" y="1259818"/>
                  <a:pt x="420976" y="12570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8" name="Google Shape;1678;p35"/>
          <p:cNvGrpSpPr/>
          <p:nvPr/>
        </p:nvGrpSpPr>
        <p:grpSpPr>
          <a:xfrm>
            <a:off x="12809587" y="5143542"/>
            <a:ext cx="1198922" cy="1342620"/>
            <a:chOff x="12809587" y="5143542"/>
            <a:chExt cx="1198922" cy="1342620"/>
          </a:xfrm>
        </p:grpSpPr>
        <p:sp>
          <p:nvSpPr>
            <p:cNvPr id="1679" name="Google Shape;1679;p35"/>
            <p:cNvSpPr/>
            <p:nvPr/>
          </p:nvSpPr>
          <p:spPr>
            <a:xfrm>
              <a:off x="12839391" y="5163103"/>
              <a:ext cx="1148870" cy="1250702"/>
            </a:xfrm>
            <a:custGeom>
              <a:rect b="b" l="l" r="r" t="t"/>
              <a:pathLst>
                <a:path extrusionOk="0" h="1250702" w="1148870">
                  <a:moveTo>
                    <a:pt x="1045454" y="948762"/>
                  </a:moveTo>
                  <a:cubicBezTo>
                    <a:pt x="1053114" y="939148"/>
                    <a:pt x="1044782" y="927091"/>
                    <a:pt x="1040186" y="917961"/>
                  </a:cubicBezTo>
                  <a:cubicBezTo>
                    <a:pt x="1034408" y="908669"/>
                    <a:pt x="1028523" y="898948"/>
                    <a:pt x="1021239" y="890624"/>
                  </a:cubicBezTo>
                  <a:cubicBezTo>
                    <a:pt x="1016187" y="879856"/>
                    <a:pt x="1010516" y="869410"/>
                    <a:pt x="1005490" y="858615"/>
                  </a:cubicBezTo>
                  <a:cubicBezTo>
                    <a:pt x="983883" y="811379"/>
                    <a:pt x="961979" y="764278"/>
                    <a:pt x="940989" y="716747"/>
                  </a:cubicBezTo>
                  <a:cubicBezTo>
                    <a:pt x="894844" y="611643"/>
                    <a:pt x="849559" y="506216"/>
                    <a:pt x="798980" y="403125"/>
                  </a:cubicBezTo>
                  <a:cubicBezTo>
                    <a:pt x="759392" y="316012"/>
                    <a:pt x="716338" y="230564"/>
                    <a:pt x="673579" y="144982"/>
                  </a:cubicBezTo>
                  <a:cubicBezTo>
                    <a:pt x="665355" y="129112"/>
                    <a:pt x="659254" y="111603"/>
                    <a:pt x="648558" y="97263"/>
                  </a:cubicBezTo>
                  <a:cubicBezTo>
                    <a:pt x="648289" y="92376"/>
                    <a:pt x="643908" y="87757"/>
                    <a:pt x="638426" y="88697"/>
                  </a:cubicBezTo>
                  <a:cubicBezTo>
                    <a:pt x="620312" y="94900"/>
                    <a:pt x="602574" y="102822"/>
                    <a:pt x="584890" y="110287"/>
                  </a:cubicBezTo>
                  <a:cubicBezTo>
                    <a:pt x="540680" y="129139"/>
                    <a:pt x="497169" y="149574"/>
                    <a:pt x="452340" y="166921"/>
                  </a:cubicBezTo>
                  <a:cubicBezTo>
                    <a:pt x="418477" y="180563"/>
                    <a:pt x="383969" y="192540"/>
                    <a:pt x="350778" y="207819"/>
                  </a:cubicBezTo>
                  <a:cubicBezTo>
                    <a:pt x="296812" y="229839"/>
                    <a:pt x="249565" y="264534"/>
                    <a:pt x="196674" y="288729"/>
                  </a:cubicBezTo>
                  <a:cubicBezTo>
                    <a:pt x="180495" y="296355"/>
                    <a:pt x="164639" y="304787"/>
                    <a:pt x="148514" y="312548"/>
                  </a:cubicBezTo>
                  <a:cubicBezTo>
                    <a:pt x="143515" y="315368"/>
                    <a:pt x="137092" y="316630"/>
                    <a:pt x="133221" y="321034"/>
                  </a:cubicBezTo>
                  <a:cubicBezTo>
                    <a:pt x="133168" y="321302"/>
                    <a:pt x="133141" y="321571"/>
                    <a:pt x="133141" y="321839"/>
                  </a:cubicBezTo>
                  <a:cubicBezTo>
                    <a:pt x="133114" y="321813"/>
                    <a:pt x="133114" y="321813"/>
                    <a:pt x="133087" y="321813"/>
                  </a:cubicBezTo>
                  <a:cubicBezTo>
                    <a:pt x="131448" y="321168"/>
                    <a:pt x="129405" y="321947"/>
                    <a:pt x="128733" y="323719"/>
                  </a:cubicBezTo>
                  <a:cubicBezTo>
                    <a:pt x="127605" y="329949"/>
                    <a:pt x="131609" y="335964"/>
                    <a:pt x="133437" y="341872"/>
                  </a:cubicBezTo>
                  <a:cubicBezTo>
                    <a:pt x="160151" y="408872"/>
                    <a:pt x="199899" y="469588"/>
                    <a:pt x="232956" y="533499"/>
                  </a:cubicBezTo>
                  <a:cubicBezTo>
                    <a:pt x="284450" y="627110"/>
                    <a:pt x="335567" y="720936"/>
                    <a:pt x="385877" y="815192"/>
                  </a:cubicBezTo>
                  <a:cubicBezTo>
                    <a:pt x="426137" y="891725"/>
                    <a:pt x="462929" y="970835"/>
                    <a:pt x="498969" y="1049489"/>
                  </a:cubicBezTo>
                  <a:cubicBezTo>
                    <a:pt x="510687" y="1073282"/>
                    <a:pt x="522216" y="1097181"/>
                    <a:pt x="534875" y="1120517"/>
                  </a:cubicBezTo>
                  <a:cubicBezTo>
                    <a:pt x="537535" y="1125700"/>
                    <a:pt x="540760" y="1131715"/>
                    <a:pt x="543636" y="1137139"/>
                  </a:cubicBezTo>
                  <a:cubicBezTo>
                    <a:pt x="545571" y="1140979"/>
                    <a:pt x="547479" y="1145464"/>
                    <a:pt x="552129" y="1146538"/>
                  </a:cubicBezTo>
                  <a:cubicBezTo>
                    <a:pt x="556483" y="1147773"/>
                    <a:pt x="560568" y="1145276"/>
                    <a:pt x="562422" y="1141624"/>
                  </a:cubicBezTo>
                  <a:cubicBezTo>
                    <a:pt x="564008" y="1141785"/>
                    <a:pt x="565647" y="1141624"/>
                    <a:pt x="567098" y="1141355"/>
                  </a:cubicBezTo>
                  <a:cubicBezTo>
                    <a:pt x="592334" y="1135609"/>
                    <a:pt x="616200" y="1125055"/>
                    <a:pt x="640119" y="1115361"/>
                  </a:cubicBezTo>
                  <a:cubicBezTo>
                    <a:pt x="673928" y="1103357"/>
                    <a:pt x="707388" y="1090146"/>
                    <a:pt x="740606" y="1076558"/>
                  </a:cubicBezTo>
                  <a:cubicBezTo>
                    <a:pt x="826151" y="1048657"/>
                    <a:pt x="907341" y="1007839"/>
                    <a:pt x="990816" y="974407"/>
                  </a:cubicBezTo>
                  <a:cubicBezTo>
                    <a:pt x="1009522" y="967237"/>
                    <a:pt x="1029383" y="960792"/>
                    <a:pt x="1045454" y="948762"/>
                  </a:cubicBezTo>
                  <a:close/>
                  <a:moveTo>
                    <a:pt x="1117776" y="882568"/>
                  </a:moveTo>
                  <a:cubicBezTo>
                    <a:pt x="1127397" y="906092"/>
                    <a:pt x="1142931" y="927494"/>
                    <a:pt x="1148871" y="952387"/>
                  </a:cubicBezTo>
                  <a:cubicBezTo>
                    <a:pt x="1042148" y="1003597"/>
                    <a:pt x="932013" y="1047287"/>
                    <a:pt x="821098" y="1088481"/>
                  </a:cubicBezTo>
                  <a:cubicBezTo>
                    <a:pt x="746196" y="1121027"/>
                    <a:pt x="671563" y="1154379"/>
                    <a:pt x="596984" y="1187731"/>
                  </a:cubicBezTo>
                  <a:cubicBezTo>
                    <a:pt x="575860" y="1197613"/>
                    <a:pt x="554521" y="1206985"/>
                    <a:pt x="533746" y="1217592"/>
                  </a:cubicBezTo>
                  <a:cubicBezTo>
                    <a:pt x="508913" y="1229408"/>
                    <a:pt x="484618" y="1244849"/>
                    <a:pt x="457554" y="1250703"/>
                  </a:cubicBezTo>
                  <a:cubicBezTo>
                    <a:pt x="445245" y="1223903"/>
                    <a:pt x="432802" y="1197184"/>
                    <a:pt x="420224" y="1170491"/>
                  </a:cubicBezTo>
                  <a:cubicBezTo>
                    <a:pt x="423879" y="1169954"/>
                    <a:pt x="427722" y="1169820"/>
                    <a:pt x="431673" y="1170223"/>
                  </a:cubicBezTo>
                  <a:cubicBezTo>
                    <a:pt x="435382" y="1169927"/>
                    <a:pt x="439306" y="1171324"/>
                    <a:pt x="443095" y="1172022"/>
                  </a:cubicBezTo>
                  <a:cubicBezTo>
                    <a:pt x="444036" y="1174412"/>
                    <a:pt x="445702" y="1176694"/>
                    <a:pt x="448282" y="1178628"/>
                  </a:cubicBezTo>
                  <a:cubicBezTo>
                    <a:pt x="464165" y="1189128"/>
                    <a:pt x="478221" y="1165980"/>
                    <a:pt x="462983" y="1155426"/>
                  </a:cubicBezTo>
                  <a:cubicBezTo>
                    <a:pt x="455001" y="1150432"/>
                    <a:pt x="447503" y="1153869"/>
                    <a:pt x="444063" y="1159830"/>
                  </a:cubicBezTo>
                  <a:cubicBezTo>
                    <a:pt x="434441" y="1155722"/>
                    <a:pt x="423745" y="1154675"/>
                    <a:pt x="413452" y="1156232"/>
                  </a:cubicBezTo>
                  <a:cubicBezTo>
                    <a:pt x="399530" y="1126828"/>
                    <a:pt x="385447" y="1097477"/>
                    <a:pt x="371284" y="1068179"/>
                  </a:cubicBezTo>
                  <a:cubicBezTo>
                    <a:pt x="376068" y="1068314"/>
                    <a:pt x="381067" y="1069012"/>
                    <a:pt x="386254" y="1070220"/>
                  </a:cubicBezTo>
                  <a:cubicBezTo>
                    <a:pt x="388565" y="1070784"/>
                    <a:pt x="391252" y="1072342"/>
                    <a:pt x="393913" y="1073228"/>
                  </a:cubicBezTo>
                  <a:cubicBezTo>
                    <a:pt x="395687" y="1077095"/>
                    <a:pt x="399584" y="1079861"/>
                    <a:pt x="405577" y="1079028"/>
                  </a:cubicBezTo>
                  <a:cubicBezTo>
                    <a:pt x="419902" y="1078706"/>
                    <a:pt x="419095" y="1054967"/>
                    <a:pt x="404556" y="1056095"/>
                  </a:cubicBezTo>
                  <a:cubicBezTo>
                    <a:pt x="400283" y="1056095"/>
                    <a:pt x="397192" y="1057894"/>
                    <a:pt x="395257" y="1060446"/>
                  </a:cubicBezTo>
                  <a:cubicBezTo>
                    <a:pt x="385931" y="1054565"/>
                    <a:pt x="374885" y="1052524"/>
                    <a:pt x="363866" y="1052873"/>
                  </a:cubicBezTo>
                  <a:cubicBezTo>
                    <a:pt x="346317" y="1016647"/>
                    <a:pt x="328606" y="980503"/>
                    <a:pt x="310895" y="944358"/>
                  </a:cubicBezTo>
                  <a:cubicBezTo>
                    <a:pt x="316082" y="943740"/>
                    <a:pt x="321349" y="943901"/>
                    <a:pt x="326456" y="944922"/>
                  </a:cubicBezTo>
                  <a:cubicBezTo>
                    <a:pt x="327719" y="945083"/>
                    <a:pt x="329009" y="945459"/>
                    <a:pt x="330326" y="945781"/>
                  </a:cubicBezTo>
                  <a:cubicBezTo>
                    <a:pt x="330756" y="946506"/>
                    <a:pt x="331240" y="947177"/>
                    <a:pt x="331777" y="947822"/>
                  </a:cubicBezTo>
                  <a:cubicBezTo>
                    <a:pt x="332906" y="952226"/>
                    <a:pt x="336131" y="956388"/>
                    <a:pt x="340458" y="958107"/>
                  </a:cubicBezTo>
                  <a:cubicBezTo>
                    <a:pt x="352579" y="963397"/>
                    <a:pt x="363544" y="948815"/>
                    <a:pt x="358679" y="937752"/>
                  </a:cubicBezTo>
                  <a:cubicBezTo>
                    <a:pt x="357551" y="934852"/>
                    <a:pt x="355508" y="932113"/>
                    <a:pt x="352632" y="930743"/>
                  </a:cubicBezTo>
                  <a:cubicBezTo>
                    <a:pt x="350214" y="927655"/>
                    <a:pt x="346908" y="925372"/>
                    <a:pt x="342957" y="924889"/>
                  </a:cubicBezTo>
                  <a:cubicBezTo>
                    <a:pt x="336964" y="924083"/>
                    <a:pt x="332342" y="927574"/>
                    <a:pt x="330111" y="932327"/>
                  </a:cubicBezTo>
                  <a:cubicBezTo>
                    <a:pt x="321645" y="929320"/>
                    <a:pt x="312615" y="928541"/>
                    <a:pt x="303719" y="929615"/>
                  </a:cubicBezTo>
                  <a:cubicBezTo>
                    <a:pt x="288212" y="898035"/>
                    <a:pt x="272678" y="866456"/>
                    <a:pt x="257198" y="834849"/>
                  </a:cubicBezTo>
                  <a:cubicBezTo>
                    <a:pt x="260665" y="834419"/>
                    <a:pt x="264132" y="834285"/>
                    <a:pt x="267572" y="834393"/>
                  </a:cubicBezTo>
                  <a:cubicBezTo>
                    <a:pt x="270179" y="834500"/>
                    <a:pt x="272759" y="834903"/>
                    <a:pt x="275285" y="835520"/>
                  </a:cubicBezTo>
                  <a:cubicBezTo>
                    <a:pt x="276333" y="842556"/>
                    <a:pt x="281413" y="848732"/>
                    <a:pt x="290281" y="847524"/>
                  </a:cubicBezTo>
                  <a:cubicBezTo>
                    <a:pt x="307724" y="843738"/>
                    <a:pt x="306676" y="820778"/>
                    <a:pt x="288750" y="817958"/>
                  </a:cubicBezTo>
                  <a:cubicBezTo>
                    <a:pt x="284208" y="817824"/>
                    <a:pt x="280848" y="819569"/>
                    <a:pt x="278591" y="822308"/>
                  </a:cubicBezTo>
                  <a:cubicBezTo>
                    <a:pt x="269534" y="818925"/>
                    <a:pt x="259536" y="818442"/>
                    <a:pt x="249834" y="819811"/>
                  </a:cubicBezTo>
                  <a:cubicBezTo>
                    <a:pt x="240589" y="800906"/>
                    <a:pt x="231371" y="782001"/>
                    <a:pt x="222152" y="763070"/>
                  </a:cubicBezTo>
                  <a:cubicBezTo>
                    <a:pt x="209440" y="737398"/>
                    <a:pt x="196755" y="711699"/>
                    <a:pt x="184097" y="686000"/>
                  </a:cubicBezTo>
                  <a:cubicBezTo>
                    <a:pt x="191729" y="684308"/>
                    <a:pt x="199711" y="684577"/>
                    <a:pt x="207129" y="687423"/>
                  </a:cubicBezTo>
                  <a:cubicBezTo>
                    <a:pt x="207613" y="687665"/>
                    <a:pt x="208096" y="687880"/>
                    <a:pt x="208580" y="688148"/>
                  </a:cubicBezTo>
                  <a:cubicBezTo>
                    <a:pt x="205328" y="695936"/>
                    <a:pt x="208070" y="706516"/>
                    <a:pt x="219142" y="708235"/>
                  </a:cubicBezTo>
                  <a:cubicBezTo>
                    <a:pt x="234918" y="710302"/>
                    <a:pt x="240911" y="684147"/>
                    <a:pt x="224920" y="680200"/>
                  </a:cubicBezTo>
                  <a:cubicBezTo>
                    <a:pt x="221803" y="679367"/>
                    <a:pt x="219035" y="679501"/>
                    <a:pt x="216643" y="680307"/>
                  </a:cubicBezTo>
                  <a:cubicBezTo>
                    <a:pt x="206403" y="671338"/>
                    <a:pt x="191192" y="669458"/>
                    <a:pt x="177270" y="672144"/>
                  </a:cubicBezTo>
                  <a:cubicBezTo>
                    <a:pt x="159452" y="636079"/>
                    <a:pt x="141634" y="600042"/>
                    <a:pt x="123654" y="564058"/>
                  </a:cubicBezTo>
                  <a:cubicBezTo>
                    <a:pt x="128035" y="563172"/>
                    <a:pt x="132576" y="562796"/>
                    <a:pt x="137038" y="562850"/>
                  </a:cubicBezTo>
                  <a:cubicBezTo>
                    <a:pt x="139618" y="568596"/>
                    <a:pt x="145074" y="572893"/>
                    <a:pt x="151954" y="572034"/>
                  </a:cubicBezTo>
                  <a:cubicBezTo>
                    <a:pt x="161817" y="570772"/>
                    <a:pt x="166332" y="560084"/>
                    <a:pt x="165123" y="551142"/>
                  </a:cubicBezTo>
                  <a:cubicBezTo>
                    <a:pt x="164478" y="545556"/>
                    <a:pt x="159586" y="542119"/>
                    <a:pt x="155206" y="539326"/>
                  </a:cubicBezTo>
                  <a:cubicBezTo>
                    <a:pt x="148191" y="535620"/>
                    <a:pt x="141069" y="541179"/>
                    <a:pt x="137763" y="547248"/>
                  </a:cubicBezTo>
                  <a:cubicBezTo>
                    <a:pt x="137333" y="547946"/>
                    <a:pt x="136930" y="548671"/>
                    <a:pt x="136635" y="549423"/>
                  </a:cubicBezTo>
                  <a:cubicBezTo>
                    <a:pt x="129351" y="548080"/>
                    <a:pt x="122525" y="548107"/>
                    <a:pt x="116263" y="549262"/>
                  </a:cubicBezTo>
                  <a:cubicBezTo>
                    <a:pt x="109222" y="535191"/>
                    <a:pt x="102154" y="521146"/>
                    <a:pt x="95058" y="507129"/>
                  </a:cubicBezTo>
                  <a:cubicBezTo>
                    <a:pt x="86512" y="490560"/>
                    <a:pt x="78127" y="473938"/>
                    <a:pt x="69661" y="457289"/>
                  </a:cubicBezTo>
                  <a:cubicBezTo>
                    <a:pt x="76729" y="456026"/>
                    <a:pt x="83959" y="456161"/>
                    <a:pt x="90893" y="458309"/>
                  </a:cubicBezTo>
                  <a:cubicBezTo>
                    <a:pt x="93016" y="464136"/>
                    <a:pt x="97961" y="468862"/>
                    <a:pt x="104626" y="468325"/>
                  </a:cubicBezTo>
                  <a:cubicBezTo>
                    <a:pt x="109759" y="468299"/>
                    <a:pt x="113602" y="464673"/>
                    <a:pt x="116075" y="460511"/>
                  </a:cubicBezTo>
                  <a:cubicBezTo>
                    <a:pt x="124971" y="447380"/>
                    <a:pt x="112474" y="435859"/>
                    <a:pt x="98687" y="439270"/>
                  </a:cubicBezTo>
                  <a:cubicBezTo>
                    <a:pt x="95462" y="440156"/>
                    <a:pt x="93150" y="441982"/>
                    <a:pt x="91699" y="444318"/>
                  </a:cubicBezTo>
                  <a:cubicBezTo>
                    <a:pt x="84066" y="441499"/>
                    <a:pt x="75144" y="440156"/>
                    <a:pt x="71462" y="440962"/>
                  </a:cubicBezTo>
                  <a:cubicBezTo>
                    <a:pt x="68290" y="441230"/>
                    <a:pt x="65146" y="441687"/>
                    <a:pt x="62055" y="442331"/>
                  </a:cubicBezTo>
                  <a:cubicBezTo>
                    <a:pt x="49182" y="417116"/>
                    <a:pt x="36094" y="392035"/>
                    <a:pt x="22145" y="367437"/>
                  </a:cubicBezTo>
                  <a:cubicBezTo>
                    <a:pt x="25263" y="366416"/>
                    <a:pt x="28515" y="365879"/>
                    <a:pt x="31874" y="366094"/>
                  </a:cubicBezTo>
                  <a:cubicBezTo>
                    <a:pt x="32600" y="366121"/>
                    <a:pt x="33406" y="366228"/>
                    <a:pt x="34266" y="366416"/>
                  </a:cubicBezTo>
                  <a:cubicBezTo>
                    <a:pt x="35287" y="369692"/>
                    <a:pt x="37733" y="372619"/>
                    <a:pt x="42006" y="374204"/>
                  </a:cubicBezTo>
                  <a:cubicBezTo>
                    <a:pt x="55767" y="379655"/>
                    <a:pt x="66329" y="357447"/>
                    <a:pt x="50714" y="352963"/>
                  </a:cubicBezTo>
                  <a:cubicBezTo>
                    <a:pt x="44748" y="349230"/>
                    <a:pt x="39695" y="350707"/>
                    <a:pt x="36685" y="354278"/>
                  </a:cubicBezTo>
                  <a:cubicBezTo>
                    <a:pt x="33084" y="352640"/>
                    <a:pt x="28730" y="351996"/>
                    <a:pt x="25424" y="352157"/>
                  </a:cubicBezTo>
                  <a:cubicBezTo>
                    <a:pt x="21688" y="352426"/>
                    <a:pt x="18033" y="353124"/>
                    <a:pt x="14486" y="354198"/>
                  </a:cubicBezTo>
                  <a:cubicBezTo>
                    <a:pt x="9783" y="346142"/>
                    <a:pt x="4972" y="338140"/>
                    <a:pt x="0" y="330218"/>
                  </a:cubicBezTo>
                  <a:cubicBezTo>
                    <a:pt x="10777" y="326888"/>
                    <a:pt x="19028" y="318322"/>
                    <a:pt x="28569" y="312253"/>
                  </a:cubicBezTo>
                  <a:cubicBezTo>
                    <a:pt x="46333" y="300679"/>
                    <a:pt x="64394" y="285453"/>
                    <a:pt x="83179" y="274765"/>
                  </a:cubicBezTo>
                  <a:cubicBezTo>
                    <a:pt x="115349" y="261097"/>
                    <a:pt x="144187" y="244528"/>
                    <a:pt x="176195" y="229812"/>
                  </a:cubicBezTo>
                  <a:cubicBezTo>
                    <a:pt x="223335" y="209887"/>
                    <a:pt x="270179" y="189290"/>
                    <a:pt x="317318" y="169338"/>
                  </a:cubicBezTo>
                  <a:cubicBezTo>
                    <a:pt x="387006" y="139236"/>
                    <a:pt x="455297" y="107683"/>
                    <a:pt x="522566" y="72343"/>
                  </a:cubicBezTo>
                  <a:cubicBezTo>
                    <a:pt x="570592" y="50807"/>
                    <a:pt x="618054" y="27740"/>
                    <a:pt x="662829" y="0"/>
                  </a:cubicBezTo>
                  <a:cubicBezTo>
                    <a:pt x="686613" y="53626"/>
                    <a:pt x="716660" y="104192"/>
                    <a:pt x="744557" y="155697"/>
                  </a:cubicBezTo>
                  <a:cubicBezTo>
                    <a:pt x="761058" y="189022"/>
                    <a:pt x="777211" y="222562"/>
                    <a:pt x="794464" y="255511"/>
                  </a:cubicBezTo>
                  <a:cubicBezTo>
                    <a:pt x="828569" y="319503"/>
                    <a:pt x="863561" y="380917"/>
                    <a:pt x="895086" y="446735"/>
                  </a:cubicBezTo>
                  <a:cubicBezTo>
                    <a:pt x="923520" y="503235"/>
                    <a:pt x="953029" y="558097"/>
                    <a:pt x="981195" y="614919"/>
                  </a:cubicBezTo>
                  <a:cubicBezTo>
                    <a:pt x="1025109" y="704932"/>
                    <a:pt x="1076173" y="791293"/>
                    <a:pt x="1117776" y="88256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13022574" y="5328708"/>
              <a:ext cx="775651" cy="912267"/>
            </a:xfrm>
            <a:custGeom>
              <a:rect b="b" l="l" r="r" t="t"/>
              <a:pathLst>
                <a:path extrusionOk="0" h="912267" w="775651">
                  <a:moveTo>
                    <a:pt x="632701" y="580842"/>
                  </a:moveTo>
                  <a:cubicBezTo>
                    <a:pt x="637243" y="578801"/>
                    <a:pt x="639393" y="573403"/>
                    <a:pt x="637378" y="568811"/>
                  </a:cubicBezTo>
                  <a:cubicBezTo>
                    <a:pt x="635254" y="563924"/>
                    <a:pt x="629127" y="561964"/>
                    <a:pt x="624477" y="564515"/>
                  </a:cubicBezTo>
                  <a:cubicBezTo>
                    <a:pt x="614883" y="568838"/>
                    <a:pt x="605530" y="573672"/>
                    <a:pt x="595855" y="577834"/>
                  </a:cubicBezTo>
                  <a:cubicBezTo>
                    <a:pt x="528048" y="606057"/>
                    <a:pt x="456802" y="627970"/>
                    <a:pt x="393080" y="665430"/>
                  </a:cubicBezTo>
                  <a:cubicBezTo>
                    <a:pt x="387812" y="668035"/>
                    <a:pt x="383297" y="675849"/>
                    <a:pt x="392086" y="676601"/>
                  </a:cubicBezTo>
                  <a:cubicBezTo>
                    <a:pt x="405523" y="674990"/>
                    <a:pt x="417510" y="667229"/>
                    <a:pt x="429926" y="662208"/>
                  </a:cubicBezTo>
                  <a:cubicBezTo>
                    <a:pt x="486391" y="635838"/>
                    <a:pt x="546082" y="618463"/>
                    <a:pt x="603488" y="594268"/>
                  </a:cubicBezTo>
                  <a:cubicBezTo>
                    <a:pt x="613324" y="590052"/>
                    <a:pt x="622892" y="585165"/>
                    <a:pt x="632701" y="580842"/>
                  </a:cubicBezTo>
                  <a:close/>
                  <a:moveTo>
                    <a:pt x="661834" y="655494"/>
                  </a:moveTo>
                  <a:cubicBezTo>
                    <a:pt x="666403" y="653534"/>
                    <a:pt x="668472" y="648002"/>
                    <a:pt x="666484" y="643491"/>
                  </a:cubicBezTo>
                  <a:cubicBezTo>
                    <a:pt x="659738" y="631246"/>
                    <a:pt x="645978" y="644001"/>
                    <a:pt x="636571" y="646123"/>
                  </a:cubicBezTo>
                  <a:cubicBezTo>
                    <a:pt x="616657" y="654340"/>
                    <a:pt x="596581" y="662208"/>
                    <a:pt x="576559" y="670210"/>
                  </a:cubicBezTo>
                  <a:cubicBezTo>
                    <a:pt x="526866" y="692901"/>
                    <a:pt x="479377" y="720265"/>
                    <a:pt x="430464" y="744541"/>
                  </a:cubicBezTo>
                  <a:cubicBezTo>
                    <a:pt x="427588" y="745991"/>
                    <a:pt x="424497" y="747468"/>
                    <a:pt x="422294" y="749885"/>
                  </a:cubicBezTo>
                  <a:cubicBezTo>
                    <a:pt x="419310" y="754342"/>
                    <a:pt x="424793" y="756034"/>
                    <a:pt x="428260" y="754879"/>
                  </a:cubicBezTo>
                  <a:cubicBezTo>
                    <a:pt x="447207" y="750341"/>
                    <a:pt x="464784" y="741372"/>
                    <a:pt x="482387" y="733262"/>
                  </a:cubicBezTo>
                  <a:cubicBezTo>
                    <a:pt x="512380" y="719030"/>
                    <a:pt x="542561" y="705120"/>
                    <a:pt x="572393" y="690565"/>
                  </a:cubicBezTo>
                  <a:cubicBezTo>
                    <a:pt x="602010" y="678401"/>
                    <a:pt x="632271" y="667874"/>
                    <a:pt x="661834" y="655494"/>
                  </a:cubicBezTo>
                  <a:close/>
                  <a:moveTo>
                    <a:pt x="770008" y="722011"/>
                  </a:moveTo>
                  <a:cubicBezTo>
                    <a:pt x="771486" y="725609"/>
                    <a:pt x="772669" y="731463"/>
                    <a:pt x="775652" y="735223"/>
                  </a:cubicBezTo>
                  <a:cubicBezTo>
                    <a:pt x="735097" y="752113"/>
                    <a:pt x="695402" y="771233"/>
                    <a:pt x="655089" y="788715"/>
                  </a:cubicBezTo>
                  <a:cubicBezTo>
                    <a:pt x="593490" y="815944"/>
                    <a:pt x="531058" y="841536"/>
                    <a:pt x="471099" y="872229"/>
                  </a:cubicBezTo>
                  <a:cubicBezTo>
                    <a:pt x="446938" y="885656"/>
                    <a:pt x="421729" y="897606"/>
                    <a:pt x="398294" y="912268"/>
                  </a:cubicBezTo>
                  <a:cubicBezTo>
                    <a:pt x="397488" y="909744"/>
                    <a:pt x="396063" y="907327"/>
                    <a:pt x="395015" y="904883"/>
                  </a:cubicBezTo>
                  <a:cubicBezTo>
                    <a:pt x="390231" y="894920"/>
                    <a:pt x="385259" y="885092"/>
                    <a:pt x="380690" y="875022"/>
                  </a:cubicBezTo>
                  <a:cubicBezTo>
                    <a:pt x="363329" y="836272"/>
                    <a:pt x="346586" y="797200"/>
                    <a:pt x="328498" y="758773"/>
                  </a:cubicBezTo>
                  <a:cubicBezTo>
                    <a:pt x="307213" y="709470"/>
                    <a:pt x="280902" y="662664"/>
                    <a:pt x="255747" y="615268"/>
                  </a:cubicBezTo>
                  <a:cubicBezTo>
                    <a:pt x="222690" y="548671"/>
                    <a:pt x="185467" y="484438"/>
                    <a:pt x="145934" y="421493"/>
                  </a:cubicBezTo>
                  <a:cubicBezTo>
                    <a:pt x="98687" y="348505"/>
                    <a:pt x="58158" y="271516"/>
                    <a:pt x="9084" y="199710"/>
                  </a:cubicBezTo>
                  <a:cubicBezTo>
                    <a:pt x="5509" y="194070"/>
                    <a:pt x="2473" y="189774"/>
                    <a:pt x="0" y="186659"/>
                  </a:cubicBezTo>
                  <a:cubicBezTo>
                    <a:pt x="8143" y="184833"/>
                    <a:pt x="16179" y="181825"/>
                    <a:pt x="24242" y="179757"/>
                  </a:cubicBezTo>
                  <a:cubicBezTo>
                    <a:pt x="55981" y="169634"/>
                    <a:pt x="86216" y="155482"/>
                    <a:pt x="116209" y="141169"/>
                  </a:cubicBezTo>
                  <a:cubicBezTo>
                    <a:pt x="146471" y="126722"/>
                    <a:pt x="177324" y="113590"/>
                    <a:pt x="207747" y="99465"/>
                  </a:cubicBezTo>
                  <a:cubicBezTo>
                    <a:pt x="232687" y="87704"/>
                    <a:pt x="256822" y="74169"/>
                    <a:pt x="282246" y="63482"/>
                  </a:cubicBezTo>
                  <a:cubicBezTo>
                    <a:pt x="336373" y="43100"/>
                    <a:pt x="390822" y="22933"/>
                    <a:pt x="444305" y="671"/>
                  </a:cubicBezTo>
                  <a:cubicBezTo>
                    <a:pt x="444761" y="457"/>
                    <a:pt x="445165" y="242"/>
                    <a:pt x="445541" y="0"/>
                  </a:cubicBezTo>
                  <a:cubicBezTo>
                    <a:pt x="456694" y="44631"/>
                    <a:pt x="476044" y="87167"/>
                    <a:pt x="496443" y="128279"/>
                  </a:cubicBezTo>
                  <a:cubicBezTo>
                    <a:pt x="517863" y="176267"/>
                    <a:pt x="542615" y="222750"/>
                    <a:pt x="563551" y="270979"/>
                  </a:cubicBezTo>
                  <a:cubicBezTo>
                    <a:pt x="604240" y="365450"/>
                    <a:pt x="650170" y="457530"/>
                    <a:pt x="691854" y="551544"/>
                  </a:cubicBezTo>
                  <a:cubicBezTo>
                    <a:pt x="709216" y="590267"/>
                    <a:pt x="726416" y="629071"/>
                    <a:pt x="744369" y="667498"/>
                  </a:cubicBezTo>
                  <a:cubicBezTo>
                    <a:pt x="754124" y="685033"/>
                    <a:pt x="763611" y="702622"/>
                    <a:pt x="770008" y="72201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12976778" y="5268986"/>
              <a:ext cx="892156" cy="1025025"/>
            </a:xfrm>
            <a:custGeom>
              <a:rect b="b" l="l" r="r" t="t"/>
              <a:pathLst>
                <a:path extrusionOk="0" h="1025025" w="892156">
                  <a:moveTo>
                    <a:pt x="839588" y="807136"/>
                  </a:moveTo>
                  <a:cubicBezTo>
                    <a:pt x="850231" y="803753"/>
                    <a:pt x="846683" y="789306"/>
                    <a:pt x="837277" y="789225"/>
                  </a:cubicBezTo>
                  <a:cubicBezTo>
                    <a:pt x="837304" y="788285"/>
                    <a:pt x="837170" y="787372"/>
                    <a:pt x="836901" y="786459"/>
                  </a:cubicBezTo>
                  <a:cubicBezTo>
                    <a:pt x="829537" y="763822"/>
                    <a:pt x="819808" y="741694"/>
                    <a:pt x="807580" y="721098"/>
                  </a:cubicBezTo>
                  <a:cubicBezTo>
                    <a:pt x="792906" y="690377"/>
                    <a:pt x="779549" y="659039"/>
                    <a:pt x="765170" y="628184"/>
                  </a:cubicBezTo>
                  <a:cubicBezTo>
                    <a:pt x="731146" y="550041"/>
                    <a:pt x="693870" y="473374"/>
                    <a:pt x="658045" y="396089"/>
                  </a:cubicBezTo>
                  <a:cubicBezTo>
                    <a:pt x="636518" y="348559"/>
                    <a:pt x="616469" y="300276"/>
                    <a:pt x="592415" y="253954"/>
                  </a:cubicBezTo>
                  <a:cubicBezTo>
                    <a:pt x="567286" y="202019"/>
                    <a:pt x="539954" y="151158"/>
                    <a:pt x="516653" y="98364"/>
                  </a:cubicBezTo>
                  <a:cubicBezTo>
                    <a:pt x="515121" y="96082"/>
                    <a:pt x="502463" y="62998"/>
                    <a:pt x="495314" y="54271"/>
                  </a:cubicBezTo>
                  <a:cubicBezTo>
                    <a:pt x="496712" y="47934"/>
                    <a:pt x="490611" y="40441"/>
                    <a:pt x="482710" y="43691"/>
                  </a:cubicBezTo>
                  <a:cubicBezTo>
                    <a:pt x="450271" y="57467"/>
                    <a:pt x="417241" y="69819"/>
                    <a:pt x="384560" y="82951"/>
                  </a:cubicBezTo>
                  <a:cubicBezTo>
                    <a:pt x="364458" y="91033"/>
                    <a:pt x="343925" y="97774"/>
                    <a:pt x="323795" y="105857"/>
                  </a:cubicBezTo>
                  <a:cubicBezTo>
                    <a:pt x="298022" y="116544"/>
                    <a:pt x="273699" y="130374"/>
                    <a:pt x="248598" y="142485"/>
                  </a:cubicBezTo>
                  <a:cubicBezTo>
                    <a:pt x="208016" y="161578"/>
                    <a:pt x="166950" y="179677"/>
                    <a:pt x="127255" y="200623"/>
                  </a:cubicBezTo>
                  <a:cubicBezTo>
                    <a:pt x="100192" y="215312"/>
                    <a:pt x="70199" y="224119"/>
                    <a:pt x="43108" y="238379"/>
                  </a:cubicBezTo>
                  <a:cubicBezTo>
                    <a:pt x="42383" y="238862"/>
                    <a:pt x="41388" y="239668"/>
                    <a:pt x="40474" y="240608"/>
                  </a:cubicBezTo>
                  <a:cubicBezTo>
                    <a:pt x="33514" y="235049"/>
                    <a:pt x="36658" y="249335"/>
                    <a:pt x="46817" y="267166"/>
                  </a:cubicBezTo>
                  <a:cubicBezTo>
                    <a:pt x="78530" y="324203"/>
                    <a:pt x="110377" y="381159"/>
                    <a:pt x="143407" y="437444"/>
                  </a:cubicBezTo>
                  <a:cubicBezTo>
                    <a:pt x="179474" y="497247"/>
                    <a:pt x="217825" y="555734"/>
                    <a:pt x="251070" y="617174"/>
                  </a:cubicBezTo>
                  <a:cubicBezTo>
                    <a:pt x="281144" y="677461"/>
                    <a:pt x="314496" y="734766"/>
                    <a:pt x="343764" y="795670"/>
                  </a:cubicBezTo>
                  <a:cubicBezTo>
                    <a:pt x="358411" y="827921"/>
                    <a:pt x="373568" y="859957"/>
                    <a:pt x="387732" y="892423"/>
                  </a:cubicBezTo>
                  <a:cubicBezTo>
                    <a:pt x="399100" y="918310"/>
                    <a:pt x="410280" y="944304"/>
                    <a:pt x="422965" y="969573"/>
                  </a:cubicBezTo>
                  <a:cubicBezTo>
                    <a:pt x="425519" y="974138"/>
                    <a:pt x="426540" y="979966"/>
                    <a:pt x="431028" y="983107"/>
                  </a:cubicBezTo>
                  <a:cubicBezTo>
                    <a:pt x="433716" y="985148"/>
                    <a:pt x="437183" y="985121"/>
                    <a:pt x="439924" y="983725"/>
                  </a:cubicBezTo>
                  <a:cubicBezTo>
                    <a:pt x="442101" y="984477"/>
                    <a:pt x="445138" y="984235"/>
                    <a:pt x="448013" y="982678"/>
                  </a:cubicBezTo>
                  <a:lnTo>
                    <a:pt x="447261" y="982946"/>
                  </a:lnTo>
                  <a:cubicBezTo>
                    <a:pt x="480022" y="969734"/>
                    <a:pt x="510418" y="951393"/>
                    <a:pt x="542454" y="936597"/>
                  </a:cubicBezTo>
                  <a:cubicBezTo>
                    <a:pt x="640952" y="892316"/>
                    <a:pt x="740687" y="850693"/>
                    <a:pt x="839588" y="807136"/>
                  </a:cubicBezTo>
                  <a:close/>
                  <a:moveTo>
                    <a:pt x="877268" y="801175"/>
                  </a:moveTo>
                  <a:cubicBezTo>
                    <a:pt x="881917" y="811513"/>
                    <a:pt x="886943" y="821664"/>
                    <a:pt x="892157" y="831707"/>
                  </a:cubicBezTo>
                  <a:cubicBezTo>
                    <a:pt x="871221" y="843926"/>
                    <a:pt x="849532" y="849726"/>
                    <a:pt x="826903" y="859339"/>
                  </a:cubicBezTo>
                  <a:cubicBezTo>
                    <a:pt x="771943" y="883561"/>
                    <a:pt x="716848" y="907380"/>
                    <a:pt x="661431" y="930501"/>
                  </a:cubicBezTo>
                  <a:cubicBezTo>
                    <a:pt x="638157" y="941028"/>
                    <a:pt x="613647" y="948225"/>
                    <a:pt x="589808" y="957328"/>
                  </a:cubicBezTo>
                  <a:cubicBezTo>
                    <a:pt x="562019" y="968929"/>
                    <a:pt x="534418" y="980879"/>
                    <a:pt x="506011" y="990976"/>
                  </a:cubicBezTo>
                  <a:cubicBezTo>
                    <a:pt x="478624" y="1002603"/>
                    <a:pt x="451453" y="1014553"/>
                    <a:pt x="423584" y="1025026"/>
                  </a:cubicBezTo>
                  <a:cubicBezTo>
                    <a:pt x="417564" y="1013318"/>
                    <a:pt x="411275" y="1001717"/>
                    <a:pt x="405120" y="990089"/>
                  </a:cubicBezTo>
                  <a:cubicBezTo>
                    <a:pt x="385044" y="950749"/>
                    <a:pt x="365425" y="909770"/>
                    <a:pt x="347419" y="869275"/>
                  </a:cubicBezTo>
                  <a:cubicBezTo>
                    <a:pt x="274532" y="710168"/>
                    <a:pt x="187375" y="558070"/>
                    <a:pt x="103014" y="404871"/>
                  </a:cubicBezTo>
                  <a:cubicBezTo>
                    <a:pt x="72617" y="346974"/>
                    <a:pt x="35449" y="292891"/>
                    <a:pt x="7014" y="233948"/>
                  </a:cubicBezTo>
                  <a:cubicBezTo>
                    <a:pt x="4515" y="229786"/>
                    <a:pt x="2849" y="224495"/>
                    <a:pt x="0" y="220360"/>
                  </a:cubicBezTo>
                  <a:cubicBezTo>
                    <a:pt x="13115" y="221756"/>
                    <a:pt x="52085" y="201536"/>
                    <a:pt x="59233" y="199038"/>
                  </a:cubicBezTo>
                  <a:cubicBezTo>
                    <a:pt x="111694" y="178066"/>
                    <a:pt x="157544" y="144203"/>
                    <a:pt x="209601" y="122425"/>
                  </a:cubicBezTo>
                  <a:cubicBezTo>
                    <a:pt x="264938" y="97210"/>
                    <a:pt x="323016" y="78788"/>
                    <a:pt x="378648" y="54190"/>
                  </a:cubicBezTo>
                  <a:cubicBezTo>
                    <a:pt x="411651" y="39958"/>
                    <a:pt x="444466" y="25189"/>
                    <a:pt x="477657" y="11440"/>
                  </a:cubicBezTo>
                  <a:cubicBezTo>
                    <a:pt x="486553" y="7089"/>
                    <a:pt x="496900" y="5102"/>
                    <a:pt x="505366" y="0"/>
                  </a:cubicBezTo>
                  <a:cubicBezTo>
                    <a:pt x="506656" y="4780"/>
                    <a:pt x="508913" y="10204"/>
                    <a:pt x="510176" y="13588"/>
                  </a:cubicBezTo>
                  <a:cubicBezTo>
                    <a:pt x="517916" y="33459"/>
                    <a:pt x="526382" y="53009"/>
                    <a:pt x="535520" y="72290"/>
                  </a:cubicBezTo>
                  <a:cubicBezTo>
                    <a:pt x="577849" y="158275"/>
                    <a:pt x="618457" y="245092"/>
                    <a:pt x="658394" y="332205"/>
                  </a:cubicBezTo>
                  <a:cubicBezTo>
                    <a:pt x="717440" y="452079"/>
                    <a:pt x="766433" y="576491"/>
                    <a:pt x="822737" y="697628"/>
                  </a:cubicBezTo>
                  <a:cubicBezTo>
                    <a:pt x="834616" y="722951"/>
                    <a:pt x="845635" y="748757"/>
                    <a:pt x="858052" y="773838"/>
                  </a:cubicBezTo>
                  <a:cubicBezTo>
                    <a:pt x="861653" y="781142"/>
                    <a:pt x="865201" y="788419"/>
                    <a:pt x="868775" y="795724"/>
                  </a:cubicBezTo>
                  <a:cubicBezTo>
                    <a:pt x="869877" y="797926"/>
                    <a:pt x="871543" y="799644"/>
                    <a:pt x="873855" y="800557"/>
                  </a:cubicBezTo>
                  <a:cubicBezTo>
                    <a:pt x="874983" y="800987"/>
                    <a:pt x="876139" y="801202"/>
                    <a:pt x="877268" y="801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12937513" y="5732021"/>
              <a:ext cx="63936" cy="115711"/>
            </a:xfrm>
            <a:custGeom>
              <a:rect b="b" l="l" r="r" t="t"/>
              <a:pathLst>
                <a:path extrusionOk="0" h="115711" w="63936">
                  <a:moveTo>
                    <a:pt x="63937" y="108300"/>
                  </a:moveTo>
                  <a:cubicBezTo>
                    <a:pt x="59690" y="110422"/>
                    <a:pt x="55793" y="112946"/>
                    <a:pt x="52273" y="115712"/>
                  </a:cubicBezTo>
                  <a:cubicBezTo>
                    <a:pt x="49370" y="109750"/>
                    <a:pt x="46468" y="103789"/>
                    <a:pt x="43619" y="97801"/>
                  </a:cubicBezTo>
                  <a:cubicBezTo>
                    <a:pt x="40340" y="90765"/>
                    <a:pt x="37007" y="83783"/>
                    <a:pt x="33675" y="76828"/>
                  </a:cubicBezTo>
                  <a:cubicBezTo>
                    <a:pt x="33997" y="73444"/>
                    <a:pt x="32627" y="69900"/>
                    <a:pt x="29455" y="68101"/>
                  </a:cubicBezTo>
                  <a:cubicBezTo>
                    <a:pt x="19861" y="48417"/>
                    <a:pt x="10025" y="28975"/>
                    <a:pt x="0" y="9587"/>
                  </a:cubicBezTo>
                  <a:cubicBezTo>
                    <a:pt x="3279" y="5559"/>
                    <a:pt x="7229" y="2390"/>
                    <a:pt x="11664" y="0"/>
                  </a:cubicBezTo>
                  <a:cubicBezTo>
                    <a:pt x="29106" y="36091"/>
                    <a:pt x="46521" y="72182"/>
                    <a:pt x="63937" y="1083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12880994" y="5623990"/>
              <a:ext cx="60845" cy="101748"/>
            </a:xfrm>
            <a:custGeom>
              <a:rect b="b" l="l" r="r" t="t"/>
              <a:pathLst>
                <a:path extrusionOk="0" h="101748" w="60845">
                  <a:moveTo>
                    <a:pt x="60846" y="92913"/>
                  </a:moveTo>
                  <a:cubicBezTo>
                    <a:pt x="56197" y="95249"/>
                    <a:pt x="51950" y="98257"/>
                    <a:pt x="48241" y="101748"/>
                  </a:cubicBezTo>
                  <a:cubicBezTo>
                    <a:pt x="39184" y="84427"/>
                    <a:pt x="29993" y="67080"/>
                    <a:pt x="20694" y="49598"/>
                  </a:cubicBezTo>
                  <a:cubicBezTo>
                    <a:pt x="13733" y="36279"/>
                    <a:pt x="6988" y="22557"/>
                    <a:pt x="0" y="8942"/>
                  </a:cubicBezTo>
                  <a:cubicBezTo>
                    <a:pt x="1048" y="8137"/>
                    <a:pt x="2123" y="7385"/>
                    <a:pt x="3198" y="6713"/>
                  </a:cubicBezTo>
                  <a:cubicBezTo>
                    <a:pt x="7149" y="4109"/>
                    <a:pt x="11395" y="1826"/>
                    <a:pt x="15830" y="0"/>
                  </a:cubicBezTo>
                  <a:cubicBezTo>
                    <a:pt x="30826" y="30962"/>
                    <a:pt x="45849" y="61924"/>
                    <a:pt x="60846" y="929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12832403" y="5534406"/>
              <a:ext cx="57029" cy="83111"/>
            </a:xfrm>
            <a:custGeom>
              <a:rect b="b" l="l" r="r" t="t"/>
              <a:pathLst>
                <a:path extrusionOk="0" h="83111" w="57029">
                  <a:moveTo>
                    <a:pt x="57030" y="74438"/>
                  </a:moveTo>
                  <a:cubicBezTo>
                    <a:pt x="51171" y="76640"/>
                    <a:pt x="45581" y="79567"/>
                    <a:pt x="40474" y="83112"/>
                  </a:cubicBezTo>
                  <a:cubicBezTo>
                    <a:pt x="31901" y="67322"/>
                    <a:pt x="22629" y="51935"/>
                    <a:pt x="11745" y="37783"/>
                  </a:cubicBezTo>
                  <a:cubicBezTo>
                    <a:pt x="7740" y="32869"/>
                    <a:pt x="4246" y="27176"/>
                    <a:pt x="0" y="22315"/>
                  </a:cubicBezTo>
                  <a:cubicBezTo>
                    <a:pt x="4112" y="14420"/>
                    <a:pt x="10455" y="7438"/>
                    <a:pt x="17362" y="2229"/>
                  </a:cubicBezTo>
                  <a:cubicBezTo>
                    <a:pt x="18463" y="1450"/>
                    <a:pt x="19592" y="698"/>
                    <a:pt x="20775" y="0"/>
                  </a:cubicBezTo>
                  <a:cubicBezTo>
                    <a:pt x="32869" y="24786"/>
                    <a:pt x="44963" y="49598"/>
                    <a:pt x="57030" y="744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12834392" y="5499013"/>
              <a:ext cx="11744" cy="28598"/>
            </a:xfrm>
            <a:custGeom>
              <a:rect b="b" l="l" r="r" t="t"/>
              <a:pathLst>
                <a:path extrusionOk="0" h="28598" w="11744">
                  <a:moveTo>
                    <a:pt x="2043" y="0"/>
                  </a:moveTo>
                  <a:cubicBezTo>
                    <a:pt x="5026" y="7170"/>
                    <a:pt x="8305" y="14313"/>
                    <a:pt x="11745" y="21187"/>
                  </a:cubicBezTo>
                  <a:cubicBezTo>
                    <a:pt x="7579" y="23175"/>
                    <a:pt x="3655" y="25672"/>
                    <a:pt x="0" y="28599"/>
                  </a:cubicBezTo>
                  <a:cubicBezTo>
                    <a:pt x="161" y="26666"/>
                    <a:pt x="215" y="24920"/>
                    <a:pt x="215" y="23577"/>
                  </a:cubicBezTo>
                  <a:cubicBezTo>
                    <a:pt x="376" y="15951"/>
                    <a:pt x="1720" y="7895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13232282" y="6134905"/>
              <a:ext cx="758009" cy="334567"/>
            </a:xfrm>
            <a:custGeom>
              <a:rect b="b" l="l" r="r" t="t"/>
              <a:pathLst>
                <a:path extrusionOk="0" h="334567" w="758009">
                  <a:moveTo>
                    <a:pt x="757135" y="0"/>
                  </a:moveTo>
                  <a:cubicBezTo>
                    <a:pt x="757699" y="9882"/>
                    <a:pt x="758478" y="19791"/>
                    <a:pt x="757645" y="29646"/>
                  </a:cubicBezTo>
                  <a:cubicBezTo>
                    <a:pt x="694085" y="54969"/>
                    <a:pt x="632137" y="84105"/>
                    <a:pt x="568738" y="109831"/>
                  </a:cubicBezTo>
                  <a:cubicBezTo>
                    <a:pt x="472497" y="149843"/>
                    <a:pt x="376686" y="190848"/>
                    <a:pt x="280526" y="231101"/>
                  </a:cubicBezTo>
                  <a:cubicBezTo>
                    <a:pt x="207613" y="257096"/>
                    <a:pt x="138650" y="292677"/>
                    <a:pt x="70091" y="328311"/>
                  </a:cubicBezTo>
                  <a:cubicBezTo>
                    <a:pt x="65925" y="330433"/>
                    <a:pt x="61706" y="332447"/>
                    <a:pt x="57540" y="334568"/>
                  </a:cubicBezTo>
                  <a:cubicBezTo>
                    <a:pt x="53724" y="326995"/>
                    <a:pt x="50230" y="319261"/>
                    <a:pt x="46548" y="311608"/>
                  </a:cubicBezTo>
                  <a:cubicBezTo>
                    <a:pt x="32116" y="282365"/>
                    <a:pt x="18678" y="252638"/>
                    <a:pt x="4461" y="223314"/>
                  </a:cubicBezTo>
                  <a:cubicBezTo>
                    <a:pt x="2956" y="220118"/>
                    <a:pt x="1478" y="216923"/>
                    <a:pt x="0" y="213727"/>
                  </a:cubicBezTo>
                  <a:cubicBezTo>
                    <a:pt x="3010" y="210209"/>
                    <a:pt x="6638" y="207121"/>
                    <a:pt x="10750" y="204651"/>
                  </a:cubicBezTo>
                  <a:cubicBezTo>
                    <a:pt x="23758" y="233572"/>
                    <a:pt x="35825" y="262977"/>
                    <a:pt x="50714" y="290877"/>
                  </a:cubicBezTo>
                  <a:cubicBezTo>
                    <a:pt x="65495" y="306640"/>
                    <a:pt x="92075" y="288246"/>
                    <a:pt x="108308" y="282257"/>
                  </a:cubicBezTo>
                  <a:cubicBezTo>
                    <a:pt x="181517" y="245334"/>
                    <a:pt x="256445" y="212089"/>
                    <a:pt x="331589" y="179301"/>
                  </a:cubicBezTo>
                  <a:cubicBezTo>
                    <a:pt x="396036" y="149628"/>
                    <a:pt x="461344" y="122103"/>
                    <a:pt x="528317" y="98552"/>
                  </a:cubicBezTo>
                  <a:cubicBezTo>
                    <a:pt x="591098" y="74438"/>
                    <a:pt x="652589" y="47101"/>
                    <a:pt x="714322" y="20462"/>
                  </a:cubicBezTo>
                  <a:cubicBezTo>
                    <a:pt x="728620" y="14501"/>
                    <a:pt x="742353" y="7331"/>
                    <a:pt x="756221" y="456"/>
                  </a:cubicBezTo>
                  <a:cubicBezTo>
                    <a:pt x="756516" y="295"/>
                    <a:pt x="756839" y="161"/>
                    <a:pt x="757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13181972" y="6233726"/>
              <a:ext cx="54154" cy="97961"/>
            </a:xfrm>
            <a:custGeom>
              <a:rect b="b" l="l" r="r" t="t"/>
              <a:pathLst>
                <a:path extrusionOk="0" h="97961" w="54154">
                  <a:moveTo>
                    <a:pt x="47650" y="77150"/>
                  </a:moveTo>
                  <a:cubicBezTo>
                    <a:pt x="49854" y="81635"/>
                    <a:pt x="52031" y="86146"/>
                    <a:pt x="54154" y="90684"/>
                  </a:cubicBezTo>
                  <a:cubicBezTo>
                    <a:pt x="49988" y="92645"/>
                    <a:pt x="46064" y="95088"/>
                    <a:pt x="42517" y="97962"/>
                  </a:cubicBezTo>
                  <a:cubicBezTo>
                    <a:pt x="28300" y="66946"/>
                    <a:pt x="14378" y="35796"/>
                    <a:pt x="0" y="4834"/>
                  </a:cubicBezTo>
                  <a:cubicBezTo>
                    <a:pt x="2929" y="2820"/>
                    <a:pt x="6262" y="1208"/>
                    <a:pt x="9944" y="0"/>
                  </a:cubicBezTo>
                  <a:cubicBezTo>
                    <a:pt x="22441" y="25753"/>
                    <a:pt x="35019" y="51478"/>
                    <a:pt x="47650" y="77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13123625" y="6112294"/>
              <a:ext cx="60899" cy="109992"/>
            </a:xfrm>
            <a:custGeom>
              <a:rect b="b" l="l" r="r" t="t"/>
              <a:pathLst>
                <a:path extrusionOk="0" h="109992" w="60899">
                  <a:moveTo>
                    <a:pt x="60900" y="106340"/>
                  </a:moveTo>
                  <a:cubicBezTo>
                    <a:pt x="59852" y="106582"/>
                    <a:pt x="58830" y="106877"/>
                    <a:pt x="57809" y="107172"/>
                  </a:cubicBezTo>
                  <a:cubicBezTo>
                    <a:pt x="55310" y="107898"/>
                    <a:pt x="52945" y="108837"/>
                    <a:pt x="50714" y="109992"/>
                  </a:cubicBezTo>
                  <a:cubicBezTo>
                    <a:pt x="43377" y="94444"/>
                    <a:pt x="35906" y="79003"/>
                    <a:pt x="28139" y="63670"/>
                  </a:cubicBezTo>
                  <a:cubicBezTo>
                    <a:pt x="19028" y="43986"/>
                    <a:pt x="9568" y="24490"/>
                    <a:pt x="0" y="5048"/>
                  </a:cubicBezTo>
                  <a:cubicBezTo>
                    <a:pt x="2903" y="3115"/>
                    <a:pt x="5966" y="1423"/>
                    <a:pt x="9191" y="0"/>
                  </a:cubicBezTo>
                  <a:cubicBezTo>
                    <a:pt x="26392" y="35447"/>
                    <a:pt x="43619" y="70920"/>
                    <a:pt x="60900" y="106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13069794" y="6002221"/>
              <a:ext cx="55739" cy="99572"/>
            </a:xfrm>
            <a:custGeom>
              <a:rect b="b" l="l" r="r" t="t"/>
              <a:pathLst>
                <a:path extrusionOk="0" h="99572" w="55739">
                  <a:moveTo>
                    <a:pt x="55740" y="94981"/>
                  </a:moveTo>
                  <a:cubicBezTo>
                    <a:pt x="52461" y="96270"/>
                    <a:pt x="49263" y="97827"/>
                    <a:pt x="46172" y="99573"/>
                  </a:cubicBezTo>
                  <a:cubicBezTo>
                    <a:pt x="30611" y="68154"/>
                    <a:pt x="14916" y="36762"/>
                    <a:pt x="0" y="5022"/>
                  </a:cubicBezTo>
                  <a:cubicBezTo>
                    <a:pt x="3091" y="3034"/>
                    <a:pt x="6369" y="1370"/>
                    <a:pt x="9783" y="0"/>
                  </a:cubicBezTo>
                  <a:cubicBezTo>
                    <a:pt x="25075" y="31660"/>
                    <a:pt x="40394" y="63321"/>
                    <a:pt x="55740" y="949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12997660" y="5855010"/>
              <a:ext cx="74606" cy="136711"/>
            </a:xfrm>
            <a:custGeom>
              <a:rect b="b" l="l" r="r" t="t"/>
              <a:pathLst>
                <a:path extrusionOk="0" h="136711" w="74606">
                  <a:moveTo>
                    <a:pt x="10885" y="0"/>
                  </a:moveTo>
                  <a:cubicBezTo>
                    <a:pt x="32116" y="44040"/>
                    <a:pt x="53348" y="88053"/>
                    <a:pt x="74606" y="132066"/>
                  </a:cubicBezTo>
                  <a:cubicBezTo>
                    <a:pt x="71193" y="133328"/>
                    <a:pt x="67914" y="134885"/>
                    <a:pt x="64743" y="136711"/>
                  </a:cubicBezTo>
                  <a:cubicBezTo>
                    <a:pt x="43780" y="93853"/>
                    <a:pt x="21366" y="51639"/>
                    <a:pt x="0" y="8727"/>
                  </a:cubicBezTo>
                  <a:cubicBezTo>
                    <a:pt x="3171" y="5371"/>
                    <a:pt x="6853" y="2417"/>
                    <a:pt x="10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1" name="Google Shape;1691;p35"/>
            <p:cNvGrpSpPr/>
            <p:nvPr/>
          </p:nvGrpSpPr>
          <p:grpSpPr>
            <a:xfrm>
              <a:off x="12809587" y="5143542"/>
              <a:ext cx="1198922" cy="1342620"/>
              <a:chOff x="12809587" y="5143542"/>
              <a:chExt cx="1198922" cy="1342620"/>
            </a:xfrm>
          </p:grpSpPr>
          <p:sp>
            <p:nvSpPr>
              <p:cNvPr id="1692" name="Google Shape;1692;p35"/>
              <p:cNvSpPr/>
              <p:nvPr/>
            </p:nvSpPr>
            <p:spPr>
              <a:xfrm>
                <a:off x="12809587" y="5143542"/>
                <a:ext cx="1198922" cy="1342620"/>
              </a:xfrm>
              <a:custGeom>
                <a:rect b="b" l="l" r="r" t="t"/>
                <a:pathLst>
                  <a:path extrusionOk="0" h="1342620" w="1198922">
                    <a:moveTo>
                      <a:pt x="1197514" y="975305"/>
                    </a:moveTo>
                    <a:cubicBezTo>
                      <a:pt x="1197434" y="974606"/>
                      <a:pt x="1197273" y="973962"/>
                      <a:pt x="1197031" y="973344"/>
                    </a:cubicBezTo>
                    <a:cubicBezTo>
                      <a:pt x="1197084" y="970525"/>
                      <a:pt x="1196628" y="967651"/>
                      <a:pt x="1195956" y="964912"/>
                    </a:cubicBezTo>
                    <a:cubicBezTo>
                      <a:pt x="1192301" y="950599"/>
                      <a:pt x="1185313" y="937468"/>
                      <a:pt x="1178540" y="924444"/>
                    </a:cubicBezTo>
                    <a:cubicBezTo>
                      <a:pt x="1170505" y="908627"/>
                      <a:pt x="1163329" y="892381"/>
                      <a:pt x="1155669" y="876376"/>
                    </a:cubicBezTo>
                    <a:cubicBezTo>
                      <a:pt x="1130971" y="824146"/>
                      <a:pt x="1104552" y="772910"/>
                      <a:pt x="1076226" y="722532"/>
                    </a:cubicBezTo>
                    <a:cubicBezTo>
                      <a:pt x="1051124" y="674384"/>
                      <a:pt x="1027044" y="625296"/>
                      <a:pt x="1002399" y="576852"/>
                    </a:cubicBezTo>
                    <a:cubicBezTo>
                      <a:pt x="950126" y="478622"/>
                      <a:pt x="902691" y="377357"/>
                      <a:pt x="847569" y="280550"/>
                    </a:cubicBezTo>
                    <a:cubicBezTo>
                      <a:pt x="815588" y="218492"/>
                      <a:pt x="785568" y="155467"/>
                      <a:pt x="750925" y="94804"/>
                    </a:cubicBezTo>
                    <a:cubicBezTo>
                      <a:pt x="735257" y="66420"/>
                      <a:pt x="720368" y="37687"/>
                      <a:pt x="707280" y="7987"/>
                    </a:cubicBezTo>
                    <a:cubicBezTo>
                      <a:pt x="697443" y="-10676"/>
                      <a:pt x="676373" y="8309"/>
                      <a:pt x="664306" y="15130"/>
                    </a:cubicBezTo>
                    <a:cubicBezTo>
                      <a:pt x="622515" y="40104"/>
                      <a:pt x="577740" y="59626"/>
                      <a:pt x="533826" y="80518"/>
                    </a:cubicBezTo>
                    <a:cubicBezTo>
                      <a:pt x="440622" y="130520"/>
                      <a:pt x="342311" y="170209"/>
                      <a:pt x="245479" y="212638"/>
                    </a:cubicBezTo>
                    <a:cubicBezTo>
                      <a:pt x="206268" y="227783"/>
                      <a:pt x="169019" y="246930"/>
                      <a:pt x="131474" y="265647"/>
                    </a:cubicBezTo>
                    <a:cubicBezTo>
                      <a:pt x="97557" y="278268"/>
                      <a:pt x="69956" y="301738"/>
                      <a:pt x="40473" y="322012"/>
                    </a:cubicBezTo>
                    <a:cubicBezTo>
                      <a:pt x="36200" y="325315"/>
                      <a:pt x="28971" y="329826"/>
                      <a:pt x="24026" y="332861"/>
                    </a:cubicBezTo>
                    <a:cubicBezTo>
                      <a:pt x="19941" y="335117"/>
                      <a:pt x="18919" y="340246"/>
                      <a:pt x="20532" y="344247"/>
                    </a:cubicBezTo>
                    <a:cubicBezTo>
                      <a:pt x="19753" y="356089"/>
                      <a:pt x="18221" y="367502"/>
                      <a:pt x="14888" y="379210"/>
                    </a:cubicBezTo>
                    <a:cubicBezTo>
                      <a:pt x="13249" y="384742"/>
                      <a:pt x="8089" y="394033"/>
                      <a:pt x="10481" y="399807"/>
                    </a:cubicBezTo>
                    <a:cubicBezTo>
                      <a:pt x="4837" y="408319"/>
                      <a:pt x="1101" y="417987"/>
                      <a:pt x="80" y="427788"/>
                    </a:cubicBezTo>
                    <a:cubicBezTo>
                      <a:pt x="-1237" y="454400"/>
                      <a:pt x="13786" y="479589"/>
                      <a:pt x="43430" y="474218"/>
                    </a:cubicBezTo>
                    <a:cubicBezTo>
                      <a:pt x="44585" y="474110"/>
                      <a:pt x="45634" y="473735"/>
                      <a:pt x="46547" y="473224"/>
                    </a:cubicBezTo>
                    <a:cubicBezTo>
                      <a:pt x="48321" y="476769"/>
                      <a:pt x="50095" y="480287"/>
                      <a:pt x="51815" y="483858"/>
                    </a:cubicBezTo>
                    <a:cubicBezTo>
                      <a:pt x="48321" y="487591"/>
                      <a:pt x="45204" y="491726"/>
                      <a:pt x="42624" y="496238"/>
                    </a:cubicBezTo>
                    <a:cubicBezTo>
                      <a:pt x="32142" y="513558"/>
                      <a:pt x="31282" y="539955"/>
                      <a:pt x="48294" y="553490"/>
                    </a:cubicBezTo>
                    <a:cubicBezTo>
                      <a:pt x="59931" y="563076"/>
                      <a:pt x="76433" y="568769"/>
                      <a:pt x="91376" y="565063"/>
                    </a:cubicBezTo>
                    <a:cubicBezTo>
                      <a:pt x="91779" y="565842"/>
                      <a:pt x="92182" y="566648"/>
                      <a:pt x="92612" y="567453"/>
                    </a:cubicBezTo>
                    <a:cubicBezTo>
                      <a:pt x="97853" y="577335"/>
                      <a:pt x="102986" y="587298"/>
                      <a:pt x="108038" y="597261"/>
                    </a:cubicBezTo>
                    <a:cubicBezTo>
                      <a:pt x="91859" y="626907"/>
                      <a:pt x="99788" y="668960"/>
                      <a:pt x="145422" y="673203"/>
                    </a:cubicBezTo>
                    <a:cubicBezTo>
                      <a:pt x="152652" y="688160"/>
                      <a:pt x="159854" y="703144"/>
                      <a:pt x="167137" y="718075"/>
                    </a:cubicBezTo>
                    <a:cubicBezTo>
                      <a:pt x="141606" y="754488"/>
                      <a:pt x="155581" y="811901"/>
                      <a:pt x="211831" y="812760"/>
                    </a:cubicBezTo>
                    <a:cubicBezTo>
                      <a:pt x="212772" y="812787"/>
                      <a:pt x="213686" y="812572"/>
                      <a:pt x="214546" y="812277"/>
                    </a:cubicBezTo>
                    <a:cubicBezTo>
                      <a:pt x="222528" y="827825"/>
                      <a:pt x="230429" y="843427"/>
                      <a:pt x="237927" y="859190"/>
                    </a:cubicBezTo>
                    <a:cubicBezTo>
                      <a:pt x="237551" y="859539"/>
                      <a:pt x="237148" y="859888"/>
                      <a:pt x="236772" y="860264"/>
                    </a:cubicBezTo>
                    <a:cubicBezTo>
                      <a:pt x="218201" y="881156"/>
                      <a:pt x="213175" y="920470"/>
                      <a:pt x="238787" y="937951"/>
                    </a:cubicBezTo>
                    <a:cubicBezTo>
                      <a:pt x="250854" y="945981"/>
                      <a:pt x="265931" y="950384"/>
                      <a:pt x="280229" y="946813"/>
                    </a:cubicBezTo>
                    <a:cubicBezTo>
                      <a:pt x="283938" y="954413"/>
                      <a:pt x="287647" y="962012"/>
                      <a:pt x="291356" y="969612"/>
                    </a:cubicBezTo>
                    <a:cubicBezTo>
                      <a:pt x="282890" y="977936"/>
                      <a:pt x="276601" y="988302"/>
                      <a:pt x="274075" y="999876"/>
                    </a:cubicBezTo>
                    <a:cubicBezTo>
                      <a:pt x="266980" y="1033684"/>
                      <a:pt x="292511" y="1067305"/>
                      <a:pt x="328336" y="1062793"/>
                    </a:cubicBezTo>
                    <a:cubicBezTo>
                      <a:pt x="331400" y="1062337"/>
                      <a:pt x="333469" y="1060726"/>
                      <a:pt x="334679" y="1058631"/>
                    </a:cubicBezTo>
                    <a:cubicBezTo>
                      <a:pt x="339919" y="1069480"/>
                      <a:pt x="345133" y="1080329"/>
                      <a:pt x="350320" y="1091204"/>
                    </a:cubicBezTo>
                    <a:cubicBezTo>
                      <a:pt x="346558" y="1096360"/>
                      <a:pt x="343870" y="1102349"/>
                      <a:pt x="342392" y="1108659"/>
                    </a:cubicBezTo>
                    <a:cubicBezTo>
                      <a:pt x="335646" y="1136265"/>
                      <a:pt x="353680" y="1176464"/>
                      <a:pt x="385231" y="1176733"/>
                    </a:cubicBezTo>
                    <a:cubicBezTo>
                      <a:pt x="386683" y="1176572"/>
                      <a:pt x="387919" y="1176035"/>
                      <a:pt x="388967" y="1175283"/>
                    </a:cubicBezTo>
                    <a:cubicBezTo>
                      <a:pt x="393267" y="1184708"/>
                      <a:pt x="397567" y="1194107"/>
                      <a:pt x="401867" y="1203533"/>
                    </a:cubicBezTo>
                    <a:cubicBezTo>
                      <a:pt x="400174" y="1206648"/>
                      <a:pt x="398804" y="1209951"/>
                      <a:pt x="397809" y="1213468"/>
                    </a:cubicBezTo>
                    <a:cubicBezTo>
                      <a:pt x="385850" y="1241584"/>
                      <a:pt x="403802" y="1284765"/>
                      <a:pt x="437988" y="1280844"/>
                    </a:cubicBezTo>
                    <a:cubicBezTo>
                      <a:pt x="447367" y="1300447"/>
                      <a:pt x="456935" y="1319943"/>
                      <a:pt x="466772" y="1339331"/>
                    </a:cubicBezTo>
                    <a:cubicBezTo>
                      <a:pt x="470319" y="1344165"/>
                      <a:pt x="477710" y="1343332"/>
                      <a:pt x="481069" y="1339036"/>
                    </a:cubicBezTo>
                    <a:cubicBezTo>
                      <a:pt x="506547" y="1329878"/>
                      <a:pt x="530359" y="1316559"/>
                      <a:pt x="554762" y="1304985"/>
                    </a:cubicBezTo>
                    <a:cubicBezTo>
                      <a:pt x="601632" y="1283664"/>
                      <a:pt x="647831" y="1260596"/>
                      <a:pt x="696449" y="1243491"/>
                    </a:cubicBezTo>
                    <a:cubicBezTo>
                      <a:pt x="728054" y="1232508"/>
                      <a:pt x="759956" y="1217523"/>
                      <a:pt x="790997" y="1204473"/>
                    </a:cubicBezTo>
                    <a:cubicBezTo>
                      <a:pt x="822952" y="1191610"/>
                      <a:pt x="854826" y="1178586"/>
                      <a:pt x="886297" y="1164622"/>
                    </a:cubicBezTo>
                    <a:cubicBezTo>
                      <a:pt x="986462" y="1123993"/>
                      <a:pt x="1085336" y="1080194"/>
                      <a:pt x="1185179" y="1038813"/>
                    </a:cubicBezTo>
                    <a:cubicBezTo>
                      <a:pt x="1194666" y="1036155"/>
                      <a:pt x="1198482" y="1029361"/>
                      <a:pt x="1198778" y="1019881"/>
                    </a:cubicBezTo>
                    <a:cubicBezTo>
                      <a:pt x="1199396" y="1005005"/>
                      <a:pt x="1197864" y="990155"/>
                      <a:pt x="1197514" y="975305"/>
                    </a:cubicBezTo>
                    <a:close/>
                    <a:moveTo>
                      <a:pt x="58238" y="331760"/>
                    </a:moveTo>
                    <a:cubicBezTo>
                      <a:pt x="76003" y="320186"/>
                      <a:pt x="94063" y="304960"/>
                      <a:pt x="112849" y="294272"/>
                    </a:cubicBezTo>
                    <a:cubicBezTo>
                      <a:pt x="145019" y="280604"/>
                      <a:pt x="173856" y="264035"/>
                      <a:pt x="205865" y="249320"/>
                    </a:cubicBezTo>
                    <a:cubicBezTo>
                      <a:pt x="253004" y="229394"/>
                      <a:pt x="299875" y="208798"/>
                      <a:pt x="346988" y="188846"/>
                    </a:cubicBezTo>
                    <a:cubicBezTo>
                      <a:pt x="416676" y="158743"/>
                      <a:pt x="484966" y="127190"/>
                      <a:pt x="552235" y="91851"/>
                    </a:cubicBezTo>
                    <a:cubicBezTo>
                      <a:pt x="600289" y="70314"/>
                      <a:pt x="647724" y="47247"/>
                      <a:pt x="692525" y="19534"/>
                    </a:cubicBezTo>
                    <a:cubicBezTo>
                      <a:pt x="716310" y="73161"/>
                      <a:pt x="746357" y="123699"/>
                      <a:pt x="774253" y="175231"/>
                    </a:cubicBezTo>
                    <a:cubicBezTo>
                      <a:pt x="790755" y="208556"/>
                      <a:pt x="806907" y="242096"/>
                      <a:pt x="824161" y="275045"/>
                    </a:cubicBezTo>
                    <a:cubicBezTo>
                      <a:pt x="858266" y="339037"/>
                      <a:pt x="893258" y="400451"/>
                      <a:pt x="924756" y="466242"/>
                    </a:cubicBezTo>
                    <a:cubicBezTo>
                      <a:pt x="953190" y="522742"/>
                      <a:pt x="982699" y="577631"/>
                      <a:pt x="1010891" y="634453"/>
                    </a:cubicBezTo>
                    <a:cubicBezTo>
                      <a:pt x="1054913" y="724493"/>
                      <a:pt x="1106004" y="810881"/>
                      <a:pt x="1147580" y="902156"/>
                    </a:cubicBezTo>
                    <a:cubicBezTo>
                      <a:pt x="1157174" y="925706"/>
                      <a:pt x="1172735" y="947082"/>
                      <a:pt x="1178675" y="971975"/>
                    </a:cubicBezTo>
                    <a:cubicBezTo>
                      <a:pt x="1071952" y="1023184"/>
                      <a:pt x="961817" y="1066875"/>
                      <a:pt x="850902" y="1108042"/>
                    </a:cubicBezTo>
                    <a:cubicBezTo>
                      <a:pt x="775973" y="1140588"/>
                      <a:pt x="701367" y="1173967"/>
                      <a:pt x="626788" y="1207292"/>
                    </a:cubicBezTo>
                    <a:cubicBezTo>
                      <a:pt x="605664" y="1217174"/>
                      <a:pt x="584325" y="1226546"/>
                      <a:pt x="563550" y="1237153"/>
                    </a:cubicBezTo>
                    <a:cubicBezTo>
                      <a:pt x="538717" y="1248969"/>
                      <a:pt x="514422" y="1264410"/>
                      <a:pt x="487358" y="1270264"/>
                    </a:cubicBezTo>
                    <a:cubicBezTo>
                      <a:pt x="475076" y="1243464"/>
                      <a:pt x="462579" y="1216745"/>
                      <a:pt x="449974" y="1190079"/>
                    </a:cubicBezTo>
                    <a:cubicBezTo>
                      <a:pt x="453656" y="1189515"/>
                      <a:pt x="457499" y="1189381"/>
                      <a:pt x="461450" y="1189757"/>
                    </a:cubicBezTo>
                    <a:cubicBezTo>
                      <a:pt x="465159" y="1189461"/>
                      <a:pt x="469083" y="1190858"/>
                      <a:pt x="472872" y="1191556"/>
                    </a:cubicBezTo>
                    <a:cubicBezTo>
                      <a:pt x="473813" y="1193946"/>
                      <a:pt x="475506" y="1196229"/>
                      <a:pt x="478086" y="1198135"/>
                    </a:cubicBezTo>
                    <a:cubicBezTo>
                      <a:pt x="493969" y="1208635"/>
                      <a:pt x="508025" y="1185487"/>
                      <a:pt x="492787" y="1174934"/>
                    </a:cubicBezTo>
                    <a:cubicBezTo>
                      <a:pt x="484805" y="1169939"/>
                      <a:pt x="477307" y="1173376"/>
                      <a:pt x="473893" y="1179338"/>
                    </a:cubicBezTo>
                    <a:cubicBezTo>
                      <a:pt x="464245" y="1175229"/>
                      <a:pt x="453549" y="1174155"/>
                      <a:pt x="443229" y="1175766"/>
                    </a:cubicBezTo>
                    <a:cubicBezTo>
                      <a:pt x="429307" y="1146362"/>
                      <a:pt x="415278" y="1116984"/>
                      <a:pt x="401088" y="1087687"/>
                    </a:cubicBezTo>
                    <a:cubicBezTo>
                      <a:pt x="405872" y="1087821"/>
                      <a:pt x="410871" y="1088492"/>
                      <a:pt x="416058" y="1089727"/>
                    </a:cubicBezTo>
                    <a:cubicBezTo>
                      <a:pt x="418369" y="1090291"/>
                      <a:pt x="421083" y="1091876"/>
                      <a:pt x="423744" y="1092735"/>
                    </a:cubicBezTo>
                    <a:cubicBezTo>
                      <a:pt x="425518" y="1096602"/>
                      <a:pt x="429388" y="1099368"/>
                      <a:pt x="435381" y="1098535"/>
                    </a:cubicBezTo>
                    <a:cubicBezTo>
                      <a:pt x="449706" y="1098213"/>
                      <a:pt x="448899" y="1074475"/>
                      <a:pt x="434360" y="1075603"/>
                    </a:cubicBezTo>
                    <a:cubicBezTo>
                      <a:pt x="430087" y="1075603"/>
                      <a:pt x="426996" y="1077402"/>
                      <a:pt x="425061" y="1079980"/>
                    </a:cubicBezTo>
                    <a:cubicBezTo>
                      <a:pt x="415735" y="1074099"/>
                      <a:pt x="404689" y="1072031"/>
                      <a:pt x="393643" y="1072380"/>
                    </a:cubicBezTo>
                    <a:cubicBezTo>
                      <a:pt x="376067" y="1036182"/>
                      <a:pt x="358410" y="1000010"/>
                      <a:pt x="340672" y="963865"/>
                    </a:cubicBezTo>
                    <a:cubicBezTo>
                      <a:pt x="345859" y="963274"/>
                      <a:pt x="351127" y="963408"/>
                      <a:pt x="356233" y="964429"/>
                    </a:cubicBezTo>
                    <a:cubicBezTo>
                      <a:pt x="357496" y="964617"/>
                      <a:pt x="358813" y="964966"/>
                      <a:pt x="360130" y="965315"/>
                    </a:cubicBezTo>
                    <a:cubicBezTo>
                      <a:pt x="360533" y="966040"/>
                      <a:pt x="360990" y="966711"/>
                      <a:pt x="361554" y="967383"/>
                    </a:cubicBezTo>
                    <a:cubicBezTo>
                      <a:pt x="362683" y="971787"/>
                      <a:pt x="365908" y="975949"/>
                      <a:pt x="370208" y="977668"/>
                    </a:cubicBezTo>
                    <a:cubicBezTo>
                      <a:pt x="382329" y="982958"/>
                      <a:pt x="393294" y="968376"/>
                      <a:pt x="388430" y="957313"/>
                    </a:cubicBezTo>
                    <a:cubicBezTo>
                      <a:pt x="387274" y="954413"/>
                      <a:pt x="385258" y="951673"/>
                      <a:pt x="382356" y="950331"/>
                    </a:cubicBezTo>
                    <a:cubicBezTo>
                      <a:pt x="379937" y="947243"/>
                      <a:pt x="376631" y="944933"/>
                      <a:pt x="372681" y="944477"/>
                    </a:cubicBezTo>
                    <a:cubicBezTo>
                      <a:pt x="366687" y="943671"/>
                      <a:pt x="362065" y="947162"/>
                      <a:pt x="359807" y="951942"/>
                    </a:cubicBezTo>
                    <a:cubicBezTo>
                      <a:pt x="351342" y="948934"/>
                      <a:pt x="342338" y="948156"/>
                      <a:pt x="333416" y="949203"/>
                    </a:cubicBezTo>
                    <a:cubicBezTo>
                      <a:pt x="317909" y="917596"/>
                      <a:pt x="302375" y="886017"/>
                      <a:pt x="286894" y="854410"/>
                    </a:cubicBezTo>
                    <a:cubicBezTo>
                      <a:pt x="290361" y="854007"/>
                      <a:pt x="293828" y="853846"/>
                      <a:pt x="297268" y="853953"/>
                    </a:cubicBezTo>
                    <a:cubicBezTo>
                      <a:pt x="299902" y="854061"/>
                      <a:pt x="302482" y="854491"/>
                      <a:pt x="305008" y="855108"/>
                    </a:cubicBezTo>
                    <a:cubicBezTo>
                      <a:pt x="306083" y="862117"/>
                      <a:pt x="311109" y="868293"/>
                      <a:pt x="319978" y="867058"/>
                    </a:cubicBezTo>
                    <a:cubicBezTo>
                      <a:pt x="337420" y="863272"/>
                      <a:pt x="336372" y="840312"/>
                      <a:pt x="318446" y="837492"/>
                    </a:cubicBezTo>
                    <a:cubicBezTo>
                      <a:pt x="313904" y="837358"/>
                      <a:pt x="310545" y="839130"/>
                      <a:pt x="308260" y="841843"/>
                    </a:cubicBezTo>
                    <a:cubicBezTo>
                      <a:pt x="299203" y="838459"/>
                      <a:pt x="289232" y="837976"/>
                      <a:pt x="279530" y="839318"/>
                    </a:cubicBezTo>
                    <a:cubicBezTo>
                      <a:pt x="270285" y="820413"/>
                      <a:pt x="261040" y="801509"/>
                      <a:pt x="251849" y="782577"/>
                    </a:cubicBezTo>
                    <a:cubicBezTo>
                      <a:pt x="239137" y="756932"/>
                      <a:pt x="226478" y="731233"/>
                      <a:pt x="213793" y="705561"/>
                    </a:cubicBezTo>
                    <a:cubicBezTo>
                      <a:pt x="221426" y="703869"/>
                      <a:pt x="229408" y="704111"/>
                      <a:pt x="236798" y="706930"/>
                    </a:cubicBezTo>
                    <a:cubicBezTo>
                      <a:pt x="237309" y="707172"/>
                      <a:pt x="237766" y="707441"/>
                      <a:pt x="238250" y="707709"/>
                    </a:cubicBezTo>
                    <a:cubicBezTo>
                      <a:pt x="235025" y="715497"/>
                      <a:pt x="237793" y="726023"/>
                      <a:pt x="248839" y="727742"/>
                    </a:cubicBezTo>
                    <a:cubicBezTo>
                      <a:pt x="264641" y="729810"/>
                      <a:pt x="270608" y="703654"/>
                      <a:pt x="254617" y="699707"/>
                    </a:cubicBezTo>
                    <a:cubicBezTo>
                      <a:pt x="251472" y="698874"/>
                      <a:pt x="248677" y="699036"/>
                      <a:pt x="246286" y="699841"/>
                    </a:cubicBezTo>
                    <a:cubicBezTo>
                      <a:pt x="236046" y="690899"/>
                      <a:pt x="220861" y="688992"/>
                      <a:pt x="206967" y="691678"/>
                    </a:cubicBezTo>
                    <a:cubicBezTo>
                      <a:pt x="189148" y="655613"/>
                      <a:pt x="171330" y="619576"/>
                      <a:pt x="153350" y="583592"/>
                    </a:cubicBezTo>
                    <a:cubicBezTo>
                      <a:pt x="157758" y="582706"/>
                      <a:pt x="162273" y="582303"/>
                      <a:pt x="166761" y="582384"/>
                    </a:cubicBezTo>
                    <a:cubicBezTo>
                      <a:pt x="169341" y="588131"/>
                      <a:pt x="174770" y="592427"/>
                      <a:pt x="181623" y="591541"/>
                    </a:cubicBezTo>
                    <a:cubicBezTo>
                      <a:pt x="191487" y="590279"/>
                      <a:pt x="196002" y="579591"/>
                      <a:pt x="194792" y="570676"/>
                    </a:cubicBezTo>
                    <a:cubicBezTo>
                      <a:pt x="194147" y="565063"/>
                      <a:pt x="189256" y="561626"/>
                      <a:pt x="184848" y="558860"/>
                    </a:cubicBezTo>
                    <a:cubicBezTo>
                      <a:pt x="177834" y="555154"/>
                      <a:pt x="170685" y="560713"/>
                      <a:pt x="167406" y="566782"/>
                    </a:cubicBezTo>
                    <a:cubicBezTo>
                      <a:pt x="166949" y="567480"/>
                      <a:pt x="166600" y="568205"/>
                      <a:pt x="166277" y="568957"/>
                    </a:cubicBezTo>
                    <a:cubicBezTo>
                      <a:pt x="158994" y="567614"/>
                      <a:pt x="152141" y="567641"/>
                      <a:pt x="145852" y="568796"/>
                    </a:cubicBezTo>
                    <a:cubicBezTo>
                      <a:pt x="138811" y="554725"/>
                      <a:pt x="131769" y="540680"/>
                      <a:pt x="124674" y="526636"/>
                    </a:cubicBezTo>
                    <a:cubicBezTo>
                      <a:pt x="116128" y="510067"/>
                      <a:pt x="107743" y="493445"/>
                      <a:pt x="99304" y="476823"/>
                    </a:cubicBezTo>
                    <a:cubicBezTo>
                      <a:pt x="106372" y="475561"/>
                      <a:pt x="113575" y="475749"/>
                      <a:pt x="120508" y="477870"/>
                    </a:cubicBezTo>
                    <a:cubicBezTo>
                      <a:pt x="122659" y="483670"/>
                      <a:pt x="127604" y="488397"/>
                      <a:pt x="134242" y="487859"/>
                    </a:cubicBezTo>
                    <a:cubicBezTo>
                      <a:pt x="139375" y="487833"/>
                      <a:pt x="143218" y="484234"/>
                      <a:pt x="145691" y="480045"/>
                    </a:cubicBezTo>
                    <a:cubicBezTo>
                      <a:pt x="154587" y="466914"/>
                      <a:pt x="142089" y="455394"/>
                      <a:pt x="128302" y="458804"/>
                    </a:cubicBezTo>
                    <a:cubicBezTo>
                      <a:pt x="125050" y="459690"/>
                      <a:pt x="122793" y="461516"/>
                      <a:pt x="121315" y="463852"/>
                    </a:cubicBezTo>
                    <a:cubicBezTo>
                      <a:pt x="113655" y="461033"/>
                      <a:pt x="104733" y="459690"/>
                      <a:pt x="101051" y="460469"/>
                    </a:cubicBezTo>
                    <a:cubicBezTo>
                      <a:pt x="97879" y="460737"/>
                      <a:pt x="94735" y="461194"/>
                      <a:pt x="91644" y="461838"/>
                    </a:cubicBezTo>
                    <a:cubicBezTo>
                      <a:pt x="78771" y="436650"/>
                      <a:pt x="65683" y="411569"/>
                      <a:pt x="51734" y="386971"/>
                    </a:cubicBezTo>
                    <a:cubicBezTo>
                      <a:pt x="54852" y="385950"/>
                      <a:pt x="58104" y="385360"/>
                      <a:pt x="61463" y="385574"/>
                    </a:cubicBezTo>
                    <a:cubicBezTo>
                      <a:pt x="62189" y="385601"/>
                      <a:pt x="63022" y="385709"/>
                      <a:pt x="63855" y="385870"/>
                    </a:cubicBezTo>
                    <a:cubicBezTo>
                      <a:pt x="64876" y="389146"/>
                      <a:pt x="67322" y="392073"/>
                      <a:pt x="71568" y="393657"/>
                    </a:cubicBezTo>
                    <a:cubicBezTo>
                      <a:pt x="85329" y="399109"/>
                      <a:pt x="95891" y="376901"/>
                      <a:pt x="80303" y="372443"/>
                    </a:cubicBezTo>
                    <a:cubicBezTo>
                      <a:pt x="74310" y="368710"/>
                      <a:pt x="69284" y="370214"/>
                      <a:pt x="66274" y="373759"/>
                    </a:cubicBezTo>
                    <a:cubicBezTo>
                      <a:pt x="62673" y="372121"/>
                      <a:pt x="58319" y="371476"/>
                      <a:pt x="55013" y="371611"/>
                    </a:cubicBezTo>
                    <a:cubicBezTo>
                      <a:pt x="51277" y="371879"/>
                      <a:pt x="47649" y="372604"/>
                      <a:pt x="44102" y="373678"/>
                    </a:cubicBezTo>
                    <a:cubicBezTo>
                      <a:pt x="39372" y="365622"/>
                      <a:pt x="34561" y="357593"/>
                      <a:pt x="29616" y="349671"/>
                    </a:cubicBezTo>
                    <a:cubicBezTo>
                      <a:pt x="40473" y="346395"/>
                      <a:pt x="48697" y="337802"/>
                      <a:pt x="58238" y="331760"/>
                    </a:cubicBezTo>
                    <a:close/>
                    <a:moveTo>
                      <a:pt x="372358" y="1095044"/>
                    </a:moveTo>
                    <a:cubicBezTo>
                      <a:pt x="375288" y="1093030"/>
                      <a:pt x="378647" y="1091419"/>
                      <a:pt x="382329" y="1090211"/>
                    </a:cubicBezTo>
                    <a:cubicBezTo>
                      <a:pt x="394880" y="1115936"/>
                      <a:pt x="407431" y="1141635"/>
                      <a:pt x="420035" y="1167334"/>
                    </a:cubicBezTo>
                    <a:cubicBezTo>
                      <a:pt x="422239" y="1171819"/>
                      <a:pt x="424416" y="1176357"/>
                      <a:pt x="426512" y="1180895"/>
                    </a:cubicBezTo>
                    <a:cubicBezTo>
                      <a:pt x="422346" y="1182855"/>
                      <a:pt x="418423" y="1185272"/>
                      <a:pt x="414875" y="1188146"/>
                    </a:cubicBezTo>
                    <a:cubicBezTo>
                      <a:pt x="400658" y="1157130"/>
                      <a:pt x="386736" y="1125980"/>
                      <a:pt x="372358" y="1095044"/>
                    </a:cubicBezTo>
                    <a:close/>
                    <a:moveTo>
                      <a:pt x="157328" y="656553"/>
                    </a:moveTo>
                    <a:cubicBezTo>
                      <a:pt x="147760" y="636897"/>
                      <a:pt x="137924" y="617481"/>
                      <a:pt x="127899" y="598120"/>
                    </a:cubicBezTo>
                    <a:cubicBezTo>
                      <a:pt x="131178" y="594092"/>
                      <a:pt x="135156" y="590923"/>
                      <a:pt x="139563" y="588533"/>
                    </a:cubicBezTo>
                    <a:cubicBezTo>
                      <a:pt x="157005" y="624624"/>
                      <a:pt x="174447" y="660716"/>
                      <a:pt x="191863" y="696807"/>
                    </a:cubicBezTo>
                    <a:cubicBezTo>
                      <a:pt x="187616" y="698928"/>
                      <a:pt x="183746" y="701452"/>
                      <a:pt x="180226" y="704245"/>
                    </a:cubicBezTo>
                    <a:cubicBezTo>
                      <a:pt x="177296" y="698284"/>
                      <a:pt x="174394" y="692295"/>
                      <a:pt x="171545" y="686280"/>
                    </a:cubicBezTo>
                    <a:cubicBezTo>
                      <a:pt x="168266" y="679245"/>
                      <a:pt x="164934" y="672236"/>
                      <a:pt x="161574" y="665281"/>
                    </a:cubicBezTo>
                    <a:cubicBezTo>
                      <a:pt x="161897" y="661870"/>
                      <a:pt x="160526" y="658352"/>
                      <a:pt x="157328" y="656553"/>
                    </a:cubicBezTo>
                    <a:close/>
                    <a:moveTo>
                      <a:pt x="92101" y="530046"/>
                    </a:moveTo>
                    <a:cubicBezTo>
                      <a:pt x="85114" y="516727"/>
                      <a:pt x="78395" y="503005"/>
                      <a:pt x="71407" y="489390"/>
                    </a:cubicBezTo>
                    <a:cubicBezTo>
                      <a:pt x="72455" y="488585"/>
                      <a:pt x="73503" y="487833"/>
                      <a:pt x="74605" y="487134"/>
                    </a:cubicBezTo>
                    <a:cubicBezTo>
                      <a:pt x="78529" y="484530"/>
                      <a:pt x="82802" y="482247"/>
                      <a:pt x="87237" y="480421"/>
                    </a:cubicBezTo>
                    <a:cubicBezTo>
                      <a:pt x="102287" y="511383"/>
                      <a:pt x="117283" y="542372"/>
                      <a:pt x="132280" y="573361"/>
                    </a:cubicBezTo>
                    <a:cubicBezTo>
                      <a:pt x="127630" y="575697"/>
                      <a:pt x="123384" y="578678"/>
                      <a:pt x="119648" y="582169"/>
                    </a:cubicBezTo>
                    <a:cubicBezTo>
                      <a:pt x="110565" y="564875"/>
                      <a:pt x="101373" y="547528"/>
                      <a:pt x="92101" y="530046"/>
                    </a:cubicBezTo>
                    <a:close/>
                    <a:moveTo>
                      <a:pt x="34534" y="428647"/>
                    </a:moveTo>
                    <a:cubicBezTo>
                      <a:pt x="30530" y="423733"/>
                      <a:pt x="27036" y="418040"/>
                      <a:pt x="22789" y="413180"/>
                    </a:cubicBezTo>
                    <a:cubicBezTo>
                      <a:pt x="26901" y="405285"/>
                      <a:pt x="33244" y="398303"/>
                      <a:pt x="40124" y="393093"/>
                    </a:cubicBezTo>
                    <a:cubicBezTo>
                      <a:pt x="41226" y="392315"/>
                      <a:pt x="42382" y="391590"/>
                      <a:pt x="43537" y="390891"/>
                    </a:cubicBezTo>
                    <a:cubicBezTo>
                      <a:pt x="55658" y="415704"/>
                      <a:pt x="67725" y="440517"/>
                      <a:pt x="79792" y="465329"/>
                    </a:cubicBezTo>
                    <a:cubicBezTo>
                      <a:pt x="73933" y="467531"/>
                      <a:pt x="68343" y="470458"/>
                      <a:pt x="63237" y="474030"/>
                    </a:cubicBezTo>
                    <a:cubicBezTo>
                      <a:pt x="54691" y="458186"/>
                      <a:pt x="45419" y="442799"/>
                      <a:pt x="34534" y="428647"/>
                    </a:cubicBezTo>
                    <a:close/>
                    <a:moveTo>
                      <a:pt x="25020" y="379049"/>
                    </a:moveTo>
                    <a:cubicBezTo>
                      <a:pt x="25181" y="371396"/>
                      <a:pt x="26525" y="363340"/>
                      <a:pt x="26848" y="355418"/>
                    </a:cubicBezTo>
                    <a:cubicBezTo>
                      <a:pt x="29831" y="362615"/>
                      <a:pt x="33136" y="369758"/>
                      <a:pt x="36603" y="376686"/>
                    </a:cubicBezTo>
                    <a:cubicBezTo>
                      <a:pt x="32438" y="378673"/>
                      <a:pt x="28460" y="381170"/>
                      <a:pt x="24805" y="384124"/>
                    </a:cubicBezTo>
                    <a:cubicBezTo>
                      <a:pt x="24939" y="382191"/>
                      <a:pt x="24993" y="380419"/>
                      <a:pt x="25020" y="379049"/>
                    </a:cubicBezTo>
                    <a:close/>
                    <a:moveTo>
                      <a:pt x="29643" y="455716"/>
                    </a:moveTo>
                    <a:cubicBezTo>
                      <a:pt x="22951" y="453353"/>
                      <a:pt x="20639" y="445726"/>
                      <a:pt x="19108" y="439469"/>
                    </a:cubicBezTo>
                    <a:cubicBezTo>
                      <a:pt x="17710" y="434045"/>
                      <a:pt x="17791" y="428674"/>
                      <a:pt x="18973" y="423492"/>
                    </a:cubicBezTo>
                    <a:cubicBezTo>
                      <a:pt x="19108" y="423760"/>
                      <a:pt x="19269" y="424029"/>
                      <a:pt x="19430" y="424297"/>
                    </a:cubicBezTo>
                    <a:cubicBezTo>
                      <a:pt x="25988" y="434743"/>
                      <a:pt x="32035" y="445404"/>
                      <a:pt x="37813" y="456253"/>
                    </a:cubicBezTo>
                    <a:cubicBezTo>
                      <a:pt x="35045" y="456468"/>
                      <a:pt x="32250" y="456683"/>
                      <a:pt x="29643" y="455716"/>
                    </a:cubicBezTo>
                    <a:close/>
                    <a:moveTo>
                      <a:pt x="69042" y="545004"/>
                    </a:moveTo>
                    <a:cubicBezTo>
                      <a:pt x="48939" y="537485"/>
                      <a:pt x="50659" y="516969"/>
                      <a:pt x="60442" y="501608"/>
                    </a:cubicBezTo>
                    <a:cubicBezTo>
                      <a:pt x="67779" y="516996"/>
                      <a:pt x="75008" y="532436"/>
                      <a:pt x="82587" y="547716"/>
                    </a:cubicBezTo>
                    <a:cubicBezTo>
                      <a:pt x="77938" y="547635"/>
                      <a:pt x="73315" y="547206"/>
                      <a:pt x="69042" y="545004"/>
                    </a:cubicBezTo>
                    <a:close/>
                    <a:moveTo>
                      <a:pt x="128302" y="649115"/>
                    </a:moveTo>
                    <a:cubicBezTo>
                      <a:pt x="119729" y="641703"/>
                      <a:pt x="117525" y="630317"/>
                      <a:pt x="119192" y="619361"/>
                    </a:cubicBezTo>
                    <a:cubicBezTo>
                      <a:pt x="124674" y="630398"/>
                      <a:pt x="130103" y="641462"/>
                      <a:pt x="135478" y="652552"/>
                    </a:cubicBezTo>
                    <a:cubicBezTo>
                      <a:pt x="132952" y="651693"/>
                      <a:pt x="130506" y="650619"/>
                      <a:pt x="128302" y="649115"/>
                    </a:cubicBezTo>
                    <a:close/>
                    <a:moveTo>
                      <a:pt x="197077" y="792029"/>
                    </a:moveTo>
                    <a:cubicBezTo>
                      <a:pt x="173157" y="784000"/>
                      <a:pt x="168159" y="758194"/>
                      <a:pt x="176705" y="737409"/>
                    </a:cubicBezTo>
                    <a:cubicBezTo>
                      <a:pt x="177807" y="739611"/>
                      <a:pt x="178882" y="741813"/>
                      <a:pt x="179957" y="744015"/>
                    </a:cubicBezTo>
                    <a:cubicBezTo>
                      <a:pt x="188073" y="760718"/>
                      <a:pt x="196539" y="777233"/>
                      <a:pt x="205059" y="793721"/>
                    </a:cubicBezTo>
                    <a:cubicBezTo>
                      <a:pt x="202156" y="793399"/>
                      <a:pt x="199334" y="793023"/>
                      <a:pt x="197077" y="792029"/>
                    </a:cubicBezTo>
                    <a:close/>
                    <a:moveTo>
                      <a:pt x="188127" y="720169"/>
                    </a:moveTo>
                    <a:cubicBezTo>
                      <a:pt x="191272" y="716813"/>
                      <a:pt x="194953" y="713886"/>
                      <a:pt x="198985" y="711469"/>
                    </a:cubicBezTo>
                    <a:cubicBezTo>
                      <a:pt x="220216" y="755482"/>
                      <a:pt x="241475" y="799521"/>
                      <a:pt x="262733" y="843534"/>
                    </a:cubicBezTo>
                    <a:cubicBezTo>
                      <a:pt x="259320" y="844823"/>
                      <a:pt x="256041" y="846381"/>
                      <a:pt x="252870" y="848180"/>
                    </a:cubicBezTo>
                    <a:cubicBezTo>
                      <a:pt x="231853" y="805349"/>
                      <a:pt x="209493" y="763108"/>
                      <a:pt x="188127" y="720169"/>
                    </a:cubicBezTo>
                    <a:close/>
                    <a:moveTo>
                      <a:pt x="244055" y="918026"/>
                    </a:moveTo>
                    <a:cubicBezTo>
                      <a:pt x="235589" y="905620"/>
                      <a:pt x="239459" y="889159"/>
                      <a:pt x="246447" y="876833"/>
                    </a:cubicBezTo>
                    <a:cubicBezTo>
                      <a:pt x="254886" y="894449"/>
                      <a:pt x="263378" y="912038"/>
                      <a:pt x="271898" y="929600"/>
                    </a:cubicBezTo>
                    <a:cubicBezTo>
                      <a:pt x="261631" y="930191"/>
                      <a:pt x="250586" y="925840"/>
                      <a:pt x="244055" y="918026"/>
                    </a:cubicBezTo>
                    <a:close/>
                    <a:moveTo>
                      <a:pt x="260234" y="863675"/>
                    </a:moveTo>
                    <a:cubicBezTo>
                      <a:pt x="263325" y="861714"/>
                      <a:pt x="266603" y="860049"/>
                      <a:pt x="270016" y="858680"/>
                    </a:cubicBezTo>
                    <a:cubicBezTo>
                      <a:pt x="285309" y="890340"/>
                      <a:pt x="300628" y="922000"/>
                      <a:pt x="315947" y="953661"/>
                    </a:cubicBezTo>
                    <a:cubicBezTo>
                      <a:pt x="312668" y="954977"/>
                      <a:pt x="309470" y="956507"/>
                      <a:pt x="306379" y="958279"/>
                    </a:cubicBezTo>
                    <a:cubicBezTo>
                      <a:pt x="290818" y="926834"/>
                      <a:pt x="275150" y="895442"/>
                      <a:pt x="260234" y="863675"/>
                    </a:cubicBezTo>
                    <a:close/>
                    <a:moveTo>
                      <a:pt x="326966" y="1044721"/>
                    </a:moveTo>
                    <a:cubicBezTo>
                      <a:pt x="317317" y="1045204"/>
                      <a:pt x="306997" y="1043029"/>
                      <a:pt x="300144" y="1035725"/>
                    </a:cubicBezTo>
                    <a:cubicBezTo>
                      <a:pt x="286733" y="1018780"/>
                      <a:pt x="289367" y="1000735"/>
                      <a:pt x="299875" y="986905"/>
                    </a:cubicBezTo>
                    <a:cubicBezTo>
                      <a:pt x="309308" y="1006213"/>
                      <a:pt x="318742" y="1025521"/>
                      <a:pt x="328121" y="1044855"/>
                    </a:cubicBezTo>
                    <a:cubicBezTo>
                      <a:pt x="327745" y="1044801"/>
                      <a:pt x="327369" y="1044721"/>
                      <a:pt x="326966" y="1044721"/>
                    </a:cubicBezTo>
                    <a:close/>
                    <a:moveTo>
                      <a:pt x="314012" y="973774"/>
                    </a:moveTo>
                    <a:cubicBezTo>
                      <a:pt x="316914" y="971841"/>
                      <a:pt x="320005" y="970149"/>
                      <a:pt x="323230" y="968725"/>
                    </a:cubicBezTo>
                    <a:cubicBezTo>
                      <a:pt x="340430" y="1004199"/>
                      <a:pt x="357657" y="1039646"/>
                      <a:pt x="374911" y="1075092"/>
                    </a:cubicBezTo>
                    <a:cubicBezTo>
                      <a:pt x="373863" y="1075361"/>
                      <a:pt x="372842" y="1075629"/>
                      <a:pt x="371821" y="1075925"/>
                    </a:cubicBezTo>
                    <a:cubicBezTo>
                      <a:pt x="369321" y="1076623"/>
                      <a:pt x="366956" y="1077617"/>
                      <a:pt x="364726" y="1078771"/>
                    </a:cubicBezTo>
                    <a:cubicBezTo>
                      <a:pt x="357389" y="1063250"/>
                      <a:pt x="349890" y="1047782"/>
                      <a:pt x="342150" y="1032422"/>
                    </a:cubicBezTo>
                    <a:cubicBezTo>
                      <a:pt x="333066" y="1012738"/>
                      <a:pt x="323579" y="993216"/>
                      <a:pt x="314012" y="973774"/>
                    </a:cubicBezTo>
                    <a:close/>
                    <a:moveTo>
                      <a:pt x="367682" y="1147355"/>
                    </a:moveTo>
                    <a:cubicBezTo>
                      <a:pt x="359404" y="1133633"/>
                      <a:pt x="357469" y="1121495"/>
                      <a:pt x="360130" y="1111828"/>
                    </a:cubicBezTo>
                    <a:cubicBezTo>
                      <a:pt x="367144" y="1127188"/>
                      <a:pt x="374159" y="1142548"/>
                      <a:pt x="381146" y="1157935"/>
                    </a:cubicBezTo>
                    <a:cubicBezTo>
                      <a:pt x="375852" y="1155545"/>
                      <a:pt x="370907" y="1152672"/>
                      <a:pt x="367682" y="1147355"/>
                    </a:cubicBezTo>
                    <a:close/>
                    <a:moveTo>
                      <a:pt x="420976" y="1257079"/>
                    </a:moveTo>
                    <a:cubicBezTo>
                      <a:pt x="413612" y="1247411"/>
                      <a:pt x="411247" y="1236751"/>
                      <a:pt x="412671" y="1226788"/>
                    </a:cubicBezTo>
                    <a:cubicBezTo>
                      <a:pt x="418100" y="1238496"/>
                      <a:pt x="423556" y="1250177"/>
                      <a:pt x="429065" y="1261859"/>
                    </a:cubicBezTo>
                    <a:cubicBezTo>
                      <a:pt x="426028" y="1261133"/>
                      <a:pt x="423206" y="1259818"/>
                      <a:pt x="420976" y="1257079"/>
                    </a:cubicBezTo>
                    <a:close/>
                    <a:moveTo>
                      <a:pt x="1180341" y="1021036"/>
                    </a:moveTo>
                    <a:cubicBezTo>
                      <a:pt x="1116781" y="1046359"/>
                      <a:pt x="1054860" y="1075495"/>
                      <a:pt x="991434" y="1101221"/>
                    </a:cubicBezTo>
                    <a:cubicBezTo>
                      <a:pt x="895193" y="1141233"/>
                      <a:pt x="799382" y="1182238"/>
                      <a:pt x="703248" y="1222491"/>
                    </a:cubicBezTo>
                    <a:cubicBezTo>
                      <a:pt x="630335" y="1248485"/>
                      <a:pt x="561373" y="1284093"/>
                      <a:pt x="492814" y="1319701"/>
                    </a:cubicBezTo>
                    <a:cubicBezTo>
                      <a:pt x="488675" y="1321849"/>
                      <a:pt x="484429" y="1323863"/>
                      <a:pt x="480263" y="1325958"/>
                    </a:cubicBezTo>
                    <a:cubicBezTo>
                      <a:pt x="476420" y="1318385"/>
                      <a:pt x="472953" y="1310651"/>
                      <a:pt x="469271" y="1302998"/>
                    </a:cubicBezTo>
                    <a:cubicBezTo>
                      <a:pt x="454839" y="1273755"/>
                      <a:pt x="441401" y="1244055"/>
                      <a:pt x="427184" y="1214704"/>
                    </a:cubicBezTo>
                    <a:cubicBezTo>
                      <a:pt x="425679" y="1211508"/>
                      <a:pt x="424201" y="1208286"/>
                      <a:pt x="422723" y="1205090"/>
                    </a:cubicBezTo>
                    <a:cubicBezTo>
                      <a:pt x="425760" y="1201572"/>
                      <a:pt x="429361" y="1198484"/>
                      <a:pt x="433446" y="1196014"/>
                    </a:cubicBezTo>
                    <a:cubicBezTo>
                      <a:pt x="446427" y="1224935"/>
                      <a:pt x="458521" y="1254340"/>
                      <a:pt x="473383" y="1282240"/>
                    </a:cubicBezTo>
                    <a:cubicBezTo>
                      <a:pt x="488164" y="1298003"/>
                      <a:pt x="514744" y="1279609"/>
                      <a:pt x="530977" y="1273620"/>
                    </a:cubicBezTo>
                    <a:cubicBezTo>
                      <a:pt x="604186" y="1236697"/>
                      <a:pt x="679114" y="1203452"/>
                      <a:pt x="754285" y="1170664"/>
                    </a:cubicBezTo>
                    <a:cubicBezTo>
                      <a:pt x="818732" y="1140991"/>
                      <a:pt x="884039" y="1113466"/>
                      <a:pt x="951013" y="1089915"/>
                    </a:cubicBezTo>
                    <a:cubicBezTo>
                      <a:pt x="1013821" y="1065801"/>
                      <a:pt x="1075285" y="1038464"/>
                      <a:pt x="1137045" y="1011825"/>
                    </a:cubicBezTo>
                    <a:cubicBezTo>
                      <a:pt x="1151342" y="1005837"/>
                      <a:pt x="1165076" y="998694"/>
                      <a:pt x="1178943" y="991819"/>
                    </a:cubicBezTo>
                    <a:cubicBezTo>
                      <a:pt x="1179239" y="991658"/>
                      <a:pt x="1179562" y="991524"/>
                      <a:pt x="1179857" y="991390"/>
                    </a:cubicBezTo>
                    <a:cubicBezTo>
                      <a:pt x="1180422" y="1001299"/>
                      <a:pt x="1181174" y="1011181"/>
                      <a:pt x="1180341" y="10210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12967927" y="5251651"/>
                <a:ext cx="920028" cy="1058235"/>
              </a:xfrm>
              <a:custGeom>
                <a:rect b="b" l="l" r="r" t="t"/>
                <a:pathLst>
                  <a:path extrusionOk="0" h="1058235" w="920028">
                    <a:moveTo>
                      <a:pt x="104393" y="444897"/>
                    </a:moveTo>
                    <a:cubicBezTo>
                      <a:pt x="155887" y="538508"/>
                      <a:pt x="206977" y="632334"/>
                      <a:pt x="257314" y="726563"/>
                    </a:cubicBezTo>
                    <a:cubicBezTo>
                      <a:pt x="297574" y="803096"/>
                      <a:pt x="334339" y="882206"/>
                      <a:pt x="370406" y="960860"/>
                    </a:cubicBezTo>
                    <a:cubicBezTo>
                      <a:pt x="382097" y="984653"/>
                      <a:pt x="393653" y="1008552"/>
                      <a:pt x="406312" y="1031888"/>
                    </a:cubicBezTo>
                    <a:cubicBezTo>
                      <a:pt x="408972" y="1037071"/>
                      <a:pt x="412224" y="1043086"/>
                      <a:pt x="415073" y="1048510"/>
                    </a:cubicBezTo>
                    <a:cubicBezTo>
                      <a:pt x="417008" y="1052350"/>
                      <a:pt x="418916" y="1056835"/>
                      <a:pt x="423539" y="1057909"/>
                    </a:cubicBezTo>
                    <a:cubicBezTo>
                      <a:pt x="427893" y="1059171"/>
                      <a:pt x="432005" y="1056620"/>
                      <a:pt x="433832" y="1052968"/>
                    </a:cubicBezTo>
                    <a:cubicBezTo>
                      <a:pt x="435418" y="1053129"/>
                      <a:pt x="437084" y="1052995"/>
                      <a:pt x="438535" y="1052700"/>
                    </a:cubicBezTo>
                    <a:cubicBezTo>
                      <a:pt x="463771" y="1046953"/>
                      <a:pt x="487637" y="1036399"/>
                      <a:pt x="511556" y="1026705"/>
                    </a:cubicBezTo>
                    <a:cubicBezTo>
                      <a:pt x="545365" y="1014702"/>
                      <a:pt x="578825" y="1001490"/>
                      <a:pt x="612043" y="987902"/>
                    </a:cubicBezTo>
                    <a:cubicBezTo>
                      <a:pt x="697641" y="959974"/>
                      <a:pt x="778886" y="919130"/>
                      <a:pt x="862442" y="885697"/>
                    </a:cubicBezTo>
                    <a:cubicBezTo>
                      <a:pt x="862442" y="885697"/>
                      <a:pt x="861904" y="885912"/>
                      <a:pt x="861555" y="886020"/>
                    </a:cubicBezTo>
                    <a:cubicBezTo>
                      <a:pt x="880475" y="878850"/>
                      <a:pt x="900658" y="872378"/>
                      <a:pt x="916918" y="860213"/>
                    </a:cubicBezTo>
                    <a:cubicBezTo>
                      <a:pt x="924578" y="850573"/>
                      <a:pt x="916246" y="838543"/>
                      <a:pt x="911650" y="829412"/>
                    </a:cubicBezTo>
                    <a:cubicBezTo>
                      <a:pt x="905899" y="820148"/>
                      <a:pt x="899986" y="810481"/>
                      <a:pt x="892703" y="802156"/>
                    </a:cubicBezTo>
                    <a:cubicBezTo>
                      <a:pt x="887624" y="791361"/>
                      <a:pt x="881980" y="780861"/>
                      <a:pt x="876927" y="770039"/>
                    </a:cubicBezTo>
                    <a:cubicBezTo>
                      <a:pt x="855320" y="722804"/>
                      <a:pt x="833416" y="675703"/>
                      <a:pt x="812426" y="628172"/>
                    </a:cubicBezTo>
                    <a:cubicBezTo>
                      <a:pt x="766308" y="523067"/>
                      <a:pt x="720969" y="417641"/>
                      <a:pt x="670417" y="314550"/>
                    </a:cubicBezTo>
                    <a:cubicBezTo>
                      <a:pt x="630829" y="227437"/>
                      <a:pt x="587775" y="141989"/>
                      <a:pt x="545016" y="56407"/>
                    </a:cubicBezTo>
                    <a:cubicBezTo>
                      <a:pt x="536819" y="40537"/>
                      <a:pt x="530691" y="23055"/>
                      <a:pt x="519995" y="8715"/>
                    </a:cubicBezTo>
                    <a:cubicBezTo>
                      <a:pt x="519726" y="3828"/>
                      <a:pt x="515345" y="-818"/>
                      <a:pt x="509863" y="122"/>
                    </a:cubicBezTo>
                    <a:cubicBezTo>
                      <a:pt x="491776" y="6325"/>
                      <a:pt x="474011" y="14274"/>
                      <a:pt x="456327" y="21712"/>
                    </a:cubicBezTo>
                    <a:cubicBezTo>
                      <a:pt x="412117" y="40563"/>
                      <a:pt x="368606" y="60999"/>
                      <a:pt x="323777" y="78346"/>
                    </a:cubicBezTo>
                    <a:cubicBezTo>
                      <a:pt x="289941" y="91988"/>
                      <a:pt x="255406" y="103965"/>
                      <a:pt x="222242" y="119244"/>
                    </a:cubicBezTo>
                    <a:cubicBezTo>
                      <a:pt x="168276" y="141264"/>
                      <a:pt x="121029" y="175959"/>
                      <a:pt x="68138" y="200154"/>
                    </a:cubicBezTo>
                    <a:cubicBezTo>
                      <a:pt x="51932" y="207780"/>
                      <a:pt x="36103" y="216185"/>
                      <a:pt x="19951" y="223973"/>
                    </a:cubicBezTo>
                    <a:cubicBezTo>
                      <a:pt x="14952" y="226793"/>
                      <a:pt x="8529" y="228055"/>
                      <a:pt x="4659" y="232459"/>
                    </a:cubicBezTo>
                    <a:cubicBezTo>
                      <a:pt x="4605" y="232754"/>
                      <a:pt x="4605" y="232996"/>
                      <a:pt x="4605" y="233291"/>
                    </a:cubicBezTo>
                    <a:cubicBezTo>
                      <a:pt x="4578" y="233264"/>
                      <a:pt x="4551" y="233264"/>
                      <a:pt x="4524" y="233237"/>
                    </a:cubicBezTo>
                    <a:cubicBezTo>
                      <a:pt x="2885" y="232620"/>
                      <a:pt x="842" y="233372"/>
                      <a:pt x="197" y="235144"/>
                    </a:cubicBezTo>
                    <a:cubicBezTo>
                      <a:pt x="-932" y="241374"/>
                      <a:pt x="3073" y="247389"/>
                      <a:pt x="4900" y="253297"/>
                    </a:cubicBezTo>
                    <a:cubicBezTo>
                      <a:pt x="31615" y="320270"/>
                      <a:pt x="71336" y="380985"/>
                      <a:pt x="104393" y="444897"/>
                    </a:cubicBezTo>
                    <a:close/>
                    <a:moveTo>
                      <a:pt x="68085" y="216347"/>
                    </a:moveTo>
                    <a:cubicBezTo>
                      <a:pt x="120519" y="195374"/>
                      <a:pt x="166395" y="161485"/>
                      <a:pt x="218453" y="139707"/>
                    </a:cubicBezTo>
                    <a:cubicBezTo>
                      <a:pt x="273789" y="114491"/>
                      <a:pt x="331867" y="96070"/>
                      <a:pt x="387472" y="71472"/>
                    </a:cubicBezTo>
                    <a:cubicBezTo>
                      <a:pt x="420448" y="57239"/>
                      <a:pt x="453290" y="42470"/>
                      <a:pt x="486481" y="28721"/>
                    </a:cubicBezTo>
                    <a:cubicBezTo>
                      <a:pt x="495404" y="24398"/>
                      <a:pt x="505751" y="22384"/>
                      <a:pt x="514217" y="17281"/>
                    </a:cubicBezTo>
                    <a:cubicBezTo>
                      <a:pt x="515507" y="22061"/>
                      <a:pt x="517764" y="27486"/>
                      <a:pt x="519027" y="30869"/>
                    </a:cubicBezTo>
                    <a:cubicBezTo>
                      <a:pt x="526767" y="50741"/>
                      <a:pt x="535233" y="70290"/>
                      <a:pt x="544371" y="89571"/>
                    </a:cubicBezTo>
                    <a:cubicBezTo>
                      <a:pt x="586700" y="175556"/>
                      <a:pt x="627282" y="262373"/>
                      <a:pt x="667245" y="349486"/>
                    </a:cubicBezTo>
                    <a:cubicBezTo>
                      <a:pt x="726264" y="469360"/>
                      <a:pt x="775285" y="593773"/>
                      <a:pt x="831589" y="714909"/>
                    </a:cubicBezTo>
                    <a:cubicBezTo>
                      <a:pt x="843467" y="740232"/>
                      <a:pt x="854460" y="766038"/>
                      <a:pt x="866876" y="791119"/>
                    </a:cubicBezTo>
                    <a:cubicBezTo>
                      <a:pt x="870477" y="798397"/>
                      <a:pt x="874052" y="805701"/>
                      <a:pt x="877599" y="813005"/>
                    </a:cubicBezTo>
                    <a:cubicBezTo>
                      <a:pt x="878486" y="814804"/>
                      <a:pt x="879776" y="816254"/>
                      <a:pt x="881469" y="817221"/>
                    </a:cubicBezTo>
                    <a:cubicBezTo>
                      <a:pt x="885044" y="829171"/>
                      <a:pt x="889881" y="840986"/>
                      <a:pt x="894800" y="852426"/>
                    </a:cubicBezTo>
                    <a:cubicBezTo>
                      <a:pt x="875799" y="862389"/>
                      <a:pt x="856153" y="868001"/>
                      <a:pt x="835781" y="876648"/>
                    </a:cubicBezTo>
                    <a:cubicBezTo>
                      <a:pt x="780821" y="900870"/>
                      <a:pt x="725726" y="924689"/>
                      <a:pt x="670309" y="947810"/>
                    </a:cubicBezTo>
                    <a:cubicBezTo>
                      <a:pt x="647035" y="958336"/>
                      <a:pt x="622525" y="965533"/>
                      <a:pt x="598686" y="974636"/>
                    </a:cubicBezTo>
                    <a:cubicBezTo>
                      <a:pt x="570897" y="986237"/>
                      <a:pt x="543296" y="998214"/>
                      <a:pt x="514889" y="1008284"/>
                    </a:cubicBezTo>
                    <a:cubicBezTo>
                      <a:pt x="487502" y="1019884"/>
                      <a:pt x="460305" y="1031861"/>
                      <a:pt x="432462" y="1042361"/>
                    </a:cubicBezTo>
                    <a:cubicBezTo>
                      <a:pt x="426442" y="1030653"/>
                      <a:pt x="420180" y="1019052"/>
                      <a:pt x="413998" y="1007424"/>
                    </a:cubicBezTo>
                    <a:cubicBezTo>
                      <a:pt x="393922" y="968084"/>
                      <a:pt x="374303" y="927106"/>
                      <a:pt x="356297" y="886610"/>
                    </a:cubicBezTo>
                    <a:cubicBezTo>
                      <a:pt x="283411" y="727503"/>
                      <a:pt x="196253" y="575405"/>
                      <a:pt x="111892" y="422206"/>
                    </a:cubicBezTo>
                    <a:cubicBezTo>
                      <a:pt x="81495" y="364309"/>
                      <a:pt x="44327" y="310200"/>
                      <a:pt x="15866" y="251283"/>
                    </a:cubicBezTo>
                    <a:cubicBezTo>
                      <a:pt x="13366" y="247121"/>
                      <a:pt x="11646" y="241831"/>
                      <a:pt x="8824" y="237695"/>
                    </a:cubicBezTo>
                    <a:cubicBezTo>
                      <a:pt x="21913" y="239091"/>
                      <a:pt x="60963" y="218871"/>
                      <a:pt x="68085" y="2163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13013458" y="5311863"/>
                <a:ext cx="809372" cy="941864"/>
              </a:xfrm>
              <a:custGeom>
                <a:rect b="b" l="l" r="r" t="t"/>
                <a:pathLst>
                  <a:path extrusionOk="0" h="941864" w="809372">
                    <a:moveTo>
                      <a:pt x="106700" y="394593"/>
                    </a:moveTo>
                    <a:cubicBezTo>
                      <a:pt x="142767" y="454396"/>
                      <a:pt x="181118" y="512883"/>
                      <a:pt x="214363" y="574324"/>
                    </a:cubicBezTo>
                    <a:cubicBezTo>
                      <a:pt x="244437" y="634610"/>
                      <a:pt x="277789" y="691916"/>
                      <a:pt x="307056" y="752819"/>
                    </a:cubicBezTo>
                    <a:cubicBezTo>
                      <a:pt x="321704" y="785044"/>
                      <a:pt x="336861" y="817107"/>
                      <a:pt x="351025" y="849573"/>
                    </a:cubicBezTo>
                    <a:cubicBezTo>
                      <a:pt x="362393" y="875459"/>
                      <a:pt x="373546" y="901454"/>
                      <a:pt x="386232" y="926723"/>
                    </a:cubicBezTo>
                    <a:cubicBezTo>
                      <a:pt x="388785" y="931288"/>
                      <a:pt x="389806" y="937142"/>
                      <a:pt x="394294" y="940257"/>
                    </a:cubicBezTo>
                    <a:cubicBezTo>
                      <a:pt x="396982" y="942298"/>
                      <a:pt x="400449" y="942271"/>
                      <a:pt x="403190" y="940875"/>
                    </a:cubicBezTo>
                    <a:cubicBezTo>
                      <a:pt x="405367" y="941627"/>
                      <a:pt x="408404" y="941385"/>
                      <a:pt x="411253" y="939827"/>
                    </a:cubicBezTo>
                    <a:lnTo>
                      <a:pt x="410500" y="940096"/>
                    </a:lnTo>
                    <a:cubicBezTo>
                      <a:pt x="443261" y="926884"/>
                      <a:pt x="473657" y="908543"/>
                      <a:pt x="505693" y="893747"/>
                    </a:cubicBezTo>
                    <a:cubicBezTo>
                      <a:pt x="604218" y="849438"/>
                      <a:pt x="703980" y="807815"/>
                      <a:pt x="802854" y="764259"/>
                    </a:cubicBezTo>
                    <a:cubicBezTo>
                      <a:pt x="811750" y="761439"/>
                      <a:pt x="810729" y="750913"/>
                      <a:pt x="804655" y="747476"/>
                    </a:cubicBezTo>
                    <a:cubicBezTo>
                      <a:pt x="804064" y="746482"/>
                      <a:pt x="803553" y="745623"/>
                      <a:pt x="803311" y="745086"/>
                    </a:cubicBezTo>
                    <a:cubicBezTo>
                      <a:pt x="800570" y="741138"/>
                      <a:pt x="798850" y="736385"/>
                      <a:pt x="796270" y="732438"/>
                    </a:cubicBezTo>
                    <a:cubicBezTo>
                      <a:pt x="789470" y="713694"/>
                      <a:pt x="781005" y="695434"/>
                      <a:pt x="770819" y="678247"/>
                    </a:cubicBezTo>
                    <a:cubicBezTo>
                      <a:pt x="756145" y="647527"/>
                      <a:pt x="742788" y="616189"/>
                      <a:pt x="728409" y="585307"/>
                    </a:cubicBezTo>
                    <a:cubicBezTo>
                      <a:pt x="694385" y="507190"/>
                      <a:pt x="657109" y="430497"/>
                      <a:pt x="621284" y="353212"/>
                    </a:cubicBezTo>
                    <a:cubicBezTo>
                      <a:pt x="599757" y="305681"/>
                      <a:pt x="579681" y="257426"/>
                      <a:pt x="555654" y="211077"/>
                    </a:cubicBezTo>
                    <a:cubicBezTo>
                      <a:pt x="530526" y="159169"/>
                      <a:pt x="503193" y="108281"/>
                      <a:pt x="479892" y="55487"/>
                    </a:cubicBezTo>
                    <a:cubicBezTo>
                      <a:pt x="478360" y="53205"/>
                      <a:pt x="465648" y="19987"/>
                      <a:pt x="458526" y="11340"/>
                    </a:cubicBezTo>
                    <a:cubicBezTo>
                      <a:pt x="459870" y="5003"/>
                      <a:pt x="453823" y="-2463"/>
                      <a:pt x="445949" y="787"/>
                    </a:cubicBezTo>
                    <a:cubicBezTo>
                      <a:pt x="413510" y="14562"/>
                      <a:pt x="380480" y="26915"/>
                      <a:pt x="347800" y="40046"/>
                    </a:cubicBezTo>
                    <a:cubicBezTo>
                      <a:pt x="327697" y="48102"/>
                      <a:pt x="307164" y="54870"/>
                      <a:pt x="287034" y="62952"/>
                    </a:cubicBezTo>
                    <a:cubicBezTo>
                      <a:pt x="261261" y="73640"/>
                      <a:pt x="236938" y="87443"/>
                      <a:pt x="211864" y="99581"/>
                    </a:cubicBezTo>
                    <a:cubicBezTo>
                      <a:pt x="171282" y="118674"/>
                      <a:pt x="130216" y="136800"/>
                      <a:pt x="90521" y="157745"/>
                    </a:cubicBezTo>
                    <a:cubicBezTo>
                      <a:pt x="63458" y="172434"/>
                      <a:pt x="33465" y="181242"/>
                      <a:pt x="6374" y="195501"/>
                    </a:cubicBezTo>
                    <a:cubicBezTo>
                      <a:pt x="5649" y="195985"/>
                      <a:pt x="4654" y="196817"/>
                      <a:pt x="3714" y="197757"/>
                    </a:cubicBezTo>
                    <a:cubicBezTo>
                      <a:pt x="-3220" y="192225"/>
                      <a:pt x="-76" y="206485"/>
                      <a:pt x="10083" y="224288"/>
                    </a:cubicBezTo>
                    <a:cubicBezTo>
                      <a:pt x="41823" y="281325"/>
                      <a:pt x="73670" y="338282"/>
                      <a:pt x="106700" y="394593"/>
                    </a:cubicBezTo>
                    <a:close/>
                    <a:moveTo>
                      <a:pt x="125298" y="157987"/>
                    </a:moveTo>
                    <a:cubicBezTo>
                      <a:pt x="155560" y="143540"/>
                      <a:pt x="186440" y="130409"/>
                      <a:pt x="216836" y="116284"/>
                    </a:cubicBezTo>
                    <a:cubicBezTo>
                      <a:pt x="241776" y="104522"/>
                      <a:pt x="265910" y="90988"/>
                      <a:pt x="291334" y="80300"/>
                    </a:cubicBezTo>
                    <a:cubicBezTo>
                      <a:pt x="345461" y="59918"/>
                      <a:pt x="399911" y="39751"/>
                      <a:pt x="453393" y="17489"/>
                    </a:cubicBezTo>
                    <a:cubicBezTo>
                      <a:pt x="453850" y="17275"/>
                      <a:pt x="454226" y="17006"/>
                      <a:pt x="454629" y="16764"/>
                    </a:cubicBezTo>
                    <a:cubicBezTo>
                      <a:pt x="465810" y="61422"/>
                      <a:pt x="485106" y="103931"/>
                      <a:pt x="505505" y="145071"/>
                    </a:cubicBezTo>
                    <a:cubicBezTo>
                      <a:pt x="526924" y="193058"/>
                      <a:pt x="551703" y="239541"/>
                      <a:pt x="572639" y="287770"/>
                    </a:cubicBezTo>
                    <a:cubicBezTo>
                      <a:pt x="613356" y="382241"/>
                      <a:pt x="659259" y="474322"/>
                      <a:pt x="700943" y="568336"/>
                    </a:cubicBezTo>
                    <a:cubicBezTo>
                      <a:pt x="718304" y="607032"/>
                      <a:pt x="735505" y="645862"/>
                      <a:pt x="753457" y="684289"/>
                    </a:cubicBezTo>
                    <a:cubicBezTo>
                      <a:pt x="763240" y="701851"/>
                      <a:pt x="772727" y="719440"/>
                      <a:pt x="779123" y="738829"/>
                    </a:cubicBezTo>
                    <a:cubicBezTo>
                      <a:pt x="780602" y="742427"/>
                      <a:pt x="781784" y="748281"/>
                      <a:pt x="784767" y="752041"/>
                    </a:cubicBezTo>
                    <a:cubicBezTo>
                      <a:pt x="744212" y="768932"/>
                      <a:pt x="704517" y="788024"/>
                      <a:pt x="664204" y="805506"/>
                    </a:cubicBezTo>
                    <a:cubicBezTo>
                      <a:pt x="602606" y="832735"/>
                      <a:pt x="540174" y="858327"/>
                      <a:pt x="480215" y="889021"/>
                    </a:cubicBezTo>
                    <a:cubicBezTo>
                      <a:pt x="456054" y="902447"/>
                      <a:pt x="430845" y="914424"/>
                      <a:pt x="407409" y="929113"/>
                    </a:cubicBezTo>
                    <a:cubicBezTo>
                      <a:pt x="406603" y="926562"/>
                      <a:pt x="405179" y="924145"/>
                      <a:pt x="404131" y="921674"/>
                    </a:cubicBezTo>
                    <a:cubicBezTo>
                      <a:pt x="399347" y="911712"/>
                      <a:pt x="394375" y="901857"/>
                      <a:pt x="389779" y="891813"/>
                    </a:cubicBezTo>
                    <a:cubicBezTo>
                      <a:pt x="372418" y="853064"/>
                      <a:pt x="355674" y="813992"/>
                      <a:pt x="337587" y="775591"/>
                    </a:cubicBezTo>
                    <a:cubicBezTo>
                      <a:pt x="316302" y="726288"/>
                      <a:pt x="289991" y="679483"/>
                      <a:pt x="264835" y="632113"/>
                    </a:cubicBezTo>
                    <a:cubicBezTo>
                      <a:pt x="231778" y="565489"/>
                      <a:pt x="194529" y="501282"/>
                      <a:pt x="154995" y="438311"/>
                    </a:cubicBezTo>
                    <a:cubicBezTo>
                      <a:pt x="107775" y="365323"/>
                      <a:pt x="67220" y="288334"/>
                      <a:pt x="18146" y="216528"/>
                    </a:cubicBezTo>
                    <a:cubicBezTo>
                      <a:pt x="14544" y="210889"/>
                      <a:pt x="11534" y="206592"/>
                      <a:pt x="9062" y="203450"/>
                    </a:cubicBezTo>
                    <a:cubicBezTo>
                      <a:pt x="17205" y="201624"/>
                      <a:pt x="25268" y="198643"/>
                      <a:pt x="33330" y="196549"/>
                    </a:cubicBezTo>
                    <a:cubicBezTo>
                      <a:pt x="65043" y="186452"/>
                      <a:pt x="95278" y="172300"/>
                      <a:pt x="125298" y="1579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13409678" y="5892102"/>
                <a:ext cx="250993" cy="113234"/>
              </a:xfrm>
              <a:custGeom>
                <a:rect b="b" l="l" r="r" t="t"/>
                <a:pathLst>
                  <a:path extrusionOk="0" h="113234" w="250993">
                    <a:moveTo>
                      <a:pt x="4954" y="113234"/>
                    </a:moveTo>
                    <a:cubicBezTo>
                      <a:pt x="18392" y="111596"/>
                      <a:pt x="30378" y="103862"/>
                      <a:pt x="42795" y="98814"/>
                    </a:cubicBezTo>
                    <a:cubicBezTo>
                      <a:pt x="99260" y="72444"/>
                      <a:pt x="158977" y="55069"/>
                      <a:pt x="216356" y="30874"/>
                    </a:cubicBezTo>
                    <a:cubicBezTo>
                      <a:pt x="226220" y="26658"/>
                      <a:pt x="235787" y="21798"/>
                      <a:pt x="245570" y="17448"/>
                    </a:cubicBezTo>
                    <a:cubicBezTo>
                      <a:pt x="250112" y="15407"/>
                      <a:pt x="252262" y="9982"/>
                      <a:pt x="250219" y="5417"/>
                    </a:cubicBezTo>
                    <a:cubicBezTo>
                      <a:pt x="248096" y="530"/>
                      <a:pt x="241969" y="-1430"/>
                      <a:pt x="237346" y="1121"/>
                    </a:cubicBezTo>
                    <a:cubicBezTo>
                      <a:pt x="227752" y="5444"/>
                      <a:pt x="218372" y="10251"/>
                      <a:pt x="208724" y="14413"/>
                    </a:cubicBezTo>
                    <a:cubicBezTo>
                      <a:pt x="140917" y="42636"/>
                      <a:pt x="69697" y="64549"/>
                      <a:pt x="5949" y="102009"/>
                    </a:cubicBezTo>
                    <a:cubicBezTo>
                      <a:pt x="681" y="104641"/>
                      <a:pt x="-3807" y="112455"/>
                      <a:pt x="4954" y="113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13444009" y="5966983"/>
                <a:ext cx="245788" cy="116996"/>
              </a:xfrm>
              <a:custGeom>
                <a:rect b="b" l="l" r="r" t="t"/>
                <a:pathLst>
                  <a:path extrusionOk="0" h="116996" w="245788">
                    <a:moveTo>
                      <a:pt x="155123" y="31962"/>
                    </a:moveTo>
                    <a:cubicBezTo>
                      <a:pt x="105430" y="54653"/>
                      <a:pt x="57941" y="82017"/>
                      <a:pt x="9028" y="106292"/>
                    </a:cubicBezTo>
                    <a:cubicBezTo>
                      <a:pt x="6152" y="107769"/>
                      <a:pt x="3062" y="109219"/>
                      <a:pt x="858" y="111663"/>
                    </a:cubicBezTo>
                    <a:cubicBezTo>
                      <a:pt x="-2125" y="116094"/>
                      <a:pt x="3357" y="117786"/>
                      <a:pt x="6824" y="116658"/>
                    </a:cubicBezTo>
                    <a:cubicBezTo>
                      <a:pt x="25771" y="112120"/>
                      <a:pt x="43348" y="103151"/>
                      <a:pt x="60951" y="95041"/>
                    </a:cubicBezTo>
                    <a:cubicBezTo>
                      <a:pt x="90944" y="80782"/>
                      <a:pt x="121125" y="66898"/>
                      <a:pt x="150957" y="52344"/>
                    </a:cubicBezTo>
                    <a:cubicBezTo>
                      <a:pt x="180574" y="40152"/>
                      <a:pt x="210836" y="29626"/>
                      <a:pt x="240372" y="17246"/>
                    </a:cubicBezTo>
                    <a:cubicBezTo>
                      <a:pt x="244941" y="15286"/>
                      <a:pt x="247037" y="9754"/>
                      <a:pt x="245021" y="5243"/>
                    </a:cubicBezTo>
                    <a:cubicBezTo>
                      <a:pt x="238275" y="-7003"/>
                      <a:pt x="224515" y="5753"/>
                      <a:pt x="215109" y="7901"/>
                    </a:cubicBezTo>
                    <a:cubicBezTo>
                      <a:pt x="195221" y="16091"/>
                      <a:pt x="175145" y="23986"/>
                      <a:pt x="155123" y="319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97" name="Google Shape;1697;p35"/>
          <p:cNvSpPr/>
          <p:nvPr/>
        </p:nvSpPr>
        <p:spPr>
          <a:xfrm>
            <a:off x="7245850" y="6834682"/>
            <a:ext cx="990775" cy="1415440"/>
          </a:xfrm>
          <a:custGeom>
            <a:rect b="b" l="l" r="r" t="t"/>
            <a:pathLst>
              <a:path extrusionOk="0" h="1415440" w="990775">
                <a:moveTo>
                  <a:pt x="970110" y="990403"/>
                </a:moveTo>
                <a:cubicBezTo>
                  <a:pt x="955107" y="926031"/>
                  <a:pt x="942708" y="860952"/>
                  <a:pt x="922553" y="797910"/>
                </a:cubicBezTo>
                <a:cubicBezTo>
                  <a:pt x="901294" y="734217"/>
                  <a:pt x="887225" y="668515"/>
                  <a:pt x="868089" y="604199"/>
                </a:cubicBezTo>
                <a:cubicBezTo>
                  <a:pt x="855294" y="559926"/>
                  <a:pt x="840800" y="516162"/>
                  <a:pt x="828882" y="471662"/>
                </a:cubicBezTo>
                <a:cubicBezTo>
                  <a:pt x="817389" y="426822"/>
                  <a:pt x="807567" y="381530"/>
                  <a:pt x="795706" y="336775"/>
                </a:cubicBezTo>
                <a:cubicBezTo>
                  <a:pt x="789931" y="314497"/>
                  <a:pt x="783250" y="292473"/>
                  <a:pt x="776456" y="270506"/>
                </a:cubicBezTo>
                <a:cubicBezTo>
                  <a:pt x="763180" y="227337"/>
                  <a:pt x="754235" y="182893"/>
                  <a:pt x="739826" y="140064"/>
                </a:cubicBezTo>
                <a:cubicBezTo>
                  <a:pt x="725898" y="102584"/>
                  <a:pt x="715198" y="62500"/>
                  <a:pt x="702827" y="23888"/>
                </a:cubicBezTo>
                <a:cubicBezTo>
                  <a:pt x="706168" y="20576"/>
                  <a:pt x="707074" y="15084"/>
                  <a:pt x="703054" y="10980"/>
                </a:cubicBezTo>
                <a:cubicBezTo>
                  <a:pt x="699261" y="7611"/>
                  <a:pt x="693627" y="7130"/>
                  <a:pt x="688872" y="5771"/>
                </a:cubicBezTo>
                <a:cubicBezTo>
                  <a:pt x="684569" y="5318"/>
                  <a:pt x="679926" y="4554"/>
                  <a:pt x="675426" y="4611"/>
                </a:cubicBezTo>
                <a:cubicBezTo>
                  <a:pt x="674321" y="2657"/>
                  <a:pt x="672708" y="1950"/>
                  <a:pt x="670245" y="4044"/>
                </a:cubicBezTo>
                <a:cubicBezTo>
                  <a:pt x="667754" y="704"/>
                  <a:pt x="663140" y="-1079"/>
                  <a:pt x="658922" y="704"/>
                </a:cubicBezTo>
                <a:cubicBezTo>
                  <a:pt x="604741" y="23917"/>
                  <a:pt x="552626" y="50639"/>
                  <a:pt x="498530" y="74842"/>
                </a:cubicBezTo>
                <a:cubicBezTo>
                  <a:pt x="422976" y="110680"/>
                  <a:pt x="348413" y="146688"/>
                  <a:pt x="273001" y="183431"/>
                </a:cubicBezTo>
                <a:cubicBezTo>
                  <a:pt x="201099" y="217939"/>
                  <a:pt x="132820" y="259098"/>
                  <a:pt x="65476" y="301617"/>
                </a:cubicBezTo>
                <a:cubicBezTo>
                  <a:pt x="46906" y="311864"/>
                  <a:pt x="30912" y="325820"/>
                  <a:pt x="13616" y="337907"/>
                </a:cubicBezTo>
                <a:cubicBezTo>
                  <a:pt x="11776" y="339634"/>
                  <a:pt x="8068" y="341078"/>
                  <a:pt x="5209" y="342861"/>
                </a:cubicBezTo>
                <a:cubicBezTo>
                  <a:pt x="3199" y="341729"/>
                  <a:pt x="368" y="341757"/>
                  <a:pt x="0" y="344333"/>
                </a:cubicBezTo>
                <a:cubicBezTo>
                  <a:pt x="538" y="349797"/>
                  <a:pt x="3057" y="354977"/>
                  <a:pt x="4331" y="360384"/>
                </a:cubicBezTo>
                <a:cubicBezTo>
                  <a:pt x="22307" y="423142"/>
                  <a:pt x="32611" y="487628"/>
                  <a:pt x="46142" y="551377"/>
                </a:cubicBezTo>
                <a:cubicBezTo>
                  <a:pt x="61626" y="609351"/>
                  <a:pt x="79205" y="666760"/>
                  <a:pt x="93473" y="725074"/>
                </a:cubicBezTo>
                <a:cubicBezTo>
                  <a:pt x="104088" y="766262"/>
                  <a:pt x="111759" y="808186"/>
                  <a:pt x="123649" y="849034"/>
                </a:cubicBezTo>
                <a:cubicBezTo>
                  <a:pt x="136217" y="891354"/>
                  <a:pt x="151362" y="932910"/>
                  <a:pt x="161581" y="975938"/>
                </a:cubicBezTo>
                <a:cubicBezTo>
                  <a:pt x="172565" y="1017183"/>
                  <a:pt x="181312" y="1058993"/>
                  <a:pt x="193116" y="1100012"/>
                </a:cubicBezTo>
                <a:cubicBezTo>
                  <a:pt x="212564" y="1161440"/>
                  <a:pt x="227907" y="1224028"/>
                  <a:pt x="242513" y="1286787"/>
                </a:cubicBezTo>
                <a:cubicBezTo>
                  <a:pt x="245825" y="1304083"/>
                  <a:pt x="249590" y="1323870"/>
                  <a:pt x="254827" y="1341676"/>
                </a:cubicBezTo>
                <a:cubicBezTo>
                  <a:pt x="254799" y="1341761"/>
                  <a:pt x="254742" y="1341817"/>
                  <a:pt x="254714" y="1341902"/>
                </a:cubicBezTo>
                <a:cubicBezTo>
                  <a:pt x="247807" y="1355858"/>
                  <a:pt x="300884" y="1393111"/>
                  <a:pt x="317558" y="1407407"/>
                </a:cubicBezTo>
                <a:cubicBezTo>
                  <a:pt x="317671" y="1408596"/>
                  <a:pt x="318039" y="1409784"/>
                  <a:pt x="318746" y="1410775"/>
                </a:cubicBezTo>
                <a:cubicBezTo>
                  <a:pt x="320502" y="1413266"/>
                  <a:pt x="323870" y="1413493"/>
                  <a:pt x="326588" y="1413889"/>
                </a:cubicBezTo>
                <a:cubicBezTo>
                  <a:pt x="335392" y="1415050"/>
                  <a:pt x="344280" y="1415135"/>
                  <a:pt x="353141" y="1415418"/>
                </a:cubicBezTo>
                <a:cubicBezTo>
                  <a:pt x="400075" y="1415786"/>
                  <a:pt x="446868" y="1411625"/>
                  <a:pt x="493802" y="1411143"/>
                </a:cubicBezTo>
                <a:cubicBezTo>
                  <a:pt x="545238" y="1411200"/>
                  <a:pt x="596616" y="1410407"/>
                  <a:pt x="648023" y="1408907"/>
                </a:cubicBezTo>
                <a:cubicBezTo>
                  <a:pt x="721992" y="1404123"/>
                  <a:pt x="796725" y="1399792"/>
                  <a:pt x="871203" y="1396536"/>
                </a:cubicBezTo>
                <a:cubicBezTo>
                  <a:pt x="882271" y="1395064"/>
                  <a:pt x="892264" y="1392885"/>
                  <a:pt x="903728" y="1393309"/>
                </a:cubicBezTo>
                <a:cubicBezTo>
                  <a:pt x="907833" y="1393338"/>
                  <a:pt x="911966" y="1393338"/>
                  <a:pt x="916071" y="1392998"/>
                </a:cubicBezTo>
                <a:cubicBezTo>
                  <a:pt x="923940" y="1392319"/>
                  <a:pt x="926856" y="1381561"/>
                  <a:pt x="921166" y="1376636"/>
                </a:cubicBezTo>
                <a:cubicBezTo>
                  <a:pt x="923119" y="1370974"/>
                  <a:pt x="924280" y="1364435"/>
                  <a:pt x="925978" y="1360755"/>
                </a:cubicBezTo>
                <a:cubicBezTo>
                  <a:pt x="926799" y="1358179"/>
                  <a:pt x="927733" y="1355632"/>
                  <a:pt x="928696" y="1353112"/>
                </a:cubicBezTo>
                <a:cubicBezTo>
                  <a:pt x="929687" y="1352886"/>
                  <a:pt x="930677" y="1352688"/>
                  <a:pt x="931640" y="1352404"/>
                </a:cubicBezTo>
                <a:cubicBezTo>
                  <a:pt x="936056" y="1349970"/>
                  <a:pt x="936594" y="1344195"/>
                  <a:pt x="933905" y="1340543"/>
                </a:cubicBezTo>
                <a:cubicBezTo>
                  <a:pt x="936509" y="1334542"/>
                  <a:pt x="939113" y="1328541"/>
                  <a:pt x="941236" y="1322398"/>
                </a:cubicBezTo>
                <a:lnTo>
                  <a:pt x="941208" y="1322398"/>
                </a:lnTo>
                <a:cubicBezTo>
                  <a:pt x="940698" y="1321181"/>
                  <a:pt x="940047" y="1320473"/>
                  <a:pt x="939311" y="1320162"/>
                </a:cubicBezTo>
                <a:cubicBezTo>
                  <a:pt x="952333" y="1306291"/>
                  <a:pt x="929092" y="1262952"/>
                  <a:pt x="924167" y="1248911"/>
                </a:cubicBezTo>
                <a:cubicBezTo>
                  <a:pt x="915646" y="1228218"/>
                  <a:pt x="908654" y="1207015"/>
                  <a:pt x="902256" y="1185586"/>
                </a:cubicBezTo>
                <a:cubicBezTo>
                  <a:pt x="901464" y="1183237"/>
                  <a:pt x="900784" y="1180802"/>
                  <a:pt x="899595" y="1178594"/>
                </a:cubicBezTo>
                <a:cubicBezTo>
                  <a:pt x="898944" y="1177377"/>
                  <a:pt x="898095" y="1176443"/>
                  <a:pt x="897133" y="1175707"/>
                </a:cubicBezTo>
                <a:cubicBezTo>
                  <a:pt x="926743" y="1152438"/>
                  <a:pt x="952729" y="1124498"/>
                  <a:pt x="976168" y="1094888"/>
                </a:cubicBezTo>
                <a:cubicBezTo>
                  <a:pt x="976961" y="1093954"/>
                  <a:pt x="979424" y="1090840"/>
                  <a:pt x="981518" y="1087528"/>
                </a:cubicBezTo>
                <a:cubicBezTo>
                  <a:pt x="986529" y="1085037"/>
                  <a:pt x="990152" y="1080904"/>
                  <a:pt x="990775" y="1073940"/>
                </a:cubicBezTo>
                <a:cubicBezTo>
                  <a:pt x="985142" y="1045887"/>
                  <a:pt x="976140" y="1018457"/>
                  <a:pt x="970110" y="9904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8" name="Google Shape;1698;p35"/>
          <p:cNvGrpSpPr/>
          <p:nvPr/>
        </p:nvGrpSpPr>
        <p:grpSpPr>
          <a:xfrm>
            <a:off x="7245850" y="6834682"/>
            <a:ext cx="990775" cy="1415440"/>
            <a:chOff x="7245850" y="6834682"/>
            <a:chExt cx="990775" cy="1415440"/>
          </a:xfrm>
        </p:grpSpPr>
        <p:grpSp>
          <p:nvGrpSpPr>
            <p:cNvPr id="1699" name="Google Shape;1699;p35"/>
            <p:cNvGrpSpPr/>
            <p:nvPr/>
          </p:nvGrpSpPr>
          <p:grpSpPr>
            <a:xfrm>
              <a:off x="7245850" y="6834682"/>
              <a:ext cx="990775" cy="1415440"/>
              <a:chOff x="7245850" y="6834682"/>
              <a:chExt cx="990775" cy="1415440"/>
            </a:xfrm>
          </p:grpSpPr>
          <p:sp>
            <p:nvSpPr>
              <p:cNvPr id="1700" name="Google Shape;1700;p35"/>
              <p:cNvSpPr/>
              <p:nvPr/>
            </p:nvSpPr>
            <p:spPr>
              <a:xfrm>
                <a:off x="7245850" y="6834682"/>
                <a:ext cx="990775" cy="1415440"/>
              </a:xfrm>
              <a:custGeom>
                <a:rect b="b" l="l" r="r" t="t"/>
                <a:pathLst>
                  <a:path extrusionOk="0" h="1415440" w="990775">
                    <a:moveTo>
                      <a:pt x="990775" y="1073940"/>
                    </a:moveTo>
                    <a:cubicBezTo>
                      <a:pt x="985142" y="1045887"/>
                      <a:pt x="976140" y="1018457"/>
                      <a:pt x="970110" y="990403"/>
                    </a:cubicBezTo>
                    <a:cubicBezTo>
                      <a:pt x="955107" y="926031"/>
                      <a:pt x="942708" y="860952"/>
                      <a:pt x="922553" y="797910"/>
                    </a:cubicBezTo>
                    <a:cubicBezTo>
                      <a:pt x="901294" y="734217"/>
                      <a:pt x="887225" y="668515"/>
                      <a:pt x="868089" y="604199"/>
                    </a:cubicBezTo>
                    <a:cubicBezTo>
                      <a:pt x="855294" y="559926"/>
                      <a:pt x="840800" y="516162"/>
                      <a:pt x="828882" y="471662"/>
                    </a:cubicBezTo>
                    <a:cubicBezTo>
                      <a:pt x="817389" y="426822"/>
                      <a:pt x="807567" y="381530"/>
                      <a:pt x="795706" y="336775"/>
                    </a:cubicBezTo>
                    <a:cubicBezTo>
                      <a:pt x="789931" y="314497"/>
                      <a:pt x="783250" y="292473"/>
                      <a:pt x="776456" y="270506"/>
                    </a:cubicBezTo>
                    <a:cubicBezTo>
                      <a:pt x="763180" y="227337"/>
                      <a:pt x="754235" y="182893"/>
                      <a:pt x="739826" y="140064"/>
                    </a:cubicBezTo>
                    <a:cubicBezTo>
                      <a:pt x="725898" y="102584"/>
                      <a:pt x="715198" y="62500"/>
                      <a:pt x="702827" y="23888"/>
                    </a:cubicBezTo>
                    <a:cubicBezTo>
                      <a:pt x="706168" y="20576"/>
                      <a:pt x="707074" y="15084"/>
                      <a:pt x="703054" y="10980"/>
                    </a:cubicBezTo>
                    <a:cubicBezTo>
                      <a:pt x="699261" y="7611"/>
                      <a:pt x="693627" y="7130"/>
                      <a:pt x="688872" y="5771"/>
                    </a:cubicBezTo>
                    <a:cubicBezTo>
                      <a:pt x="684569" y="5318"/>
                      <a:pt x="679926" y="4554"/>
                      <a:pt x="675426" y="4611"/>
                    </a:cubicBezTo>
                    <a:cubicBezTo>
                      <a:pt x="674321" y="2657"/>
                      <a:pt x="672708" y="1950"/>
                      <a:pt x="670245" y="4044"/>
                    </a:cubicBezTo>
                    <a:cubicBezTo>
                      <a:pt x="667754" y="704"/>
                      <a:pt x="663140" y="-1079"/>
                      <a:pt x="658922" y="704"/>
                    </a:cubicBezTo>
                    <a:cubicBezTo>
                      <a:pt x="604741" y="23917"/>
                      <a:pt x="552626" y="50639"/>
                      <a:pt x="498530" y="74842"/>
                    </a:cubicBezTo>
                    <a:cubicBezTo>
                      <a:pt x="422976" y="110680"/>
                      <a:pt x="348413" y="146688"/>
                      <a:pt x="273001" y="183431"/>
                    </a:cubicBezTo>
                    <a:cubicBezTo>
                      <a:pt x="201099" y="217939"/>
                      <a:pt x="132820" y="259098"/>
                      <a:pt x="65476" y="301617"/>
                    </a:cubicBezTo>
                    <a:cubicBezTo>
                      <a:pt x="46906" y="311864"/>
                      <a:pt x="30912" y="325820"/>
                      <a:pt x="13616" y="337907"/>
                    </a:cubicBezTo>
                    <a:cubicBezTo>
                      <a:pt x="11776" y="339634"/>
                      <a:pt x="8068" y="341078"/>
                      <a:pt x="5209" y="342861"/>
                    </a:cubicBezTo>
                    <a:cubicBezTo>
                      <a:pt x="3199" y="341729"/>
                      <a:pt x="368" y="341757"/>
                      <a:pt x="0" y="344333"/>
                    </a:cubicBezTo>
                    <a:cubicBezTo>
                      <a:pt x="538" y="349797"/>
                      <a:pt x="3057" y="354977"/>
                      <a:pt x="4331" y="360384"/>
                    </a:cubicBezTo>
                    <a:cubicBezTo>
                      <a:pt x="22307" y="423142"/>
                      <a:pt x="32611" y="487628"/>
                      <a:pt x="46142" y="551377"/>
                    </a:cubicBezTo>
                    <a:cubicBezTo>
                      <a:pt x="61626" y="609351"/>
                      <a:pt x="79205" y="666760"/>
                      <a:pt x="93473" y="725074"/>
                    </a:cubicBezTo>
                    <a:cubicBezTo>
                      <a:pt x="104088" y="766262"/>
                      <a:pt x="111759" y="808186"/>
                      <a:pt x="123649" y="849034"/>
                    </a:cubicBezTo>
                    <a:cubicBezTo>
                      <a:pt x="136217" y="891354"/>
                      <a:pt x="151362" y="932910"/>
                      <a:pt x="161581" y="975938"/>
                    </a:cubicBezTo>
                    <a:cubicBezTo>
                      <a:pt x="172565" y="1017183"/>
                      <a:pt x="181312" y="1058993"/>
                      <a:pt x="193116" y="1100012"/>
                    </a:cubicBezTo>
                    <a:cubicBezTo>
                      <a:pt x="212564" y="1161440"/>
                      <a:pt x="227907" y="1224028"/>
                      <a:pt x="242513" y="1286787"/>
                    </a:cubicBezTo>
                    <a:cubicBezTo>
                      <a:pt x="245825" y="1304083"/>
                      <a:pt x="249590" y="1323870"/>
                      <a:pt x="254827" y="1341676"/>
                    </a:cubicBezTo>
                    <a:cubicBezTo>
                      <a:pt x="254799" y="1341761"/>
                      <a:pt x="254742" y="1341817"/>
                      <a:pt x="254714" y="1341902"/>
                    </a:cubicBezTo>
                    <a:cubicBezTo>
                      <a:pt x="247807" y="1355858"/>
                      <a:pt x="300884" y="1393111"/>
                      <a:pt x="317558" y="1407407"/>
                    </a:cubicBezTo>
                    <a:cubicBezTo>
                      <a:pt x="317671" y="1408596"/>
                      <a:pt x="318039" y="1409784"/>
                      <a:pt x="318746" y="1410775"/>
                    </a:cubicBezTo>
                    <a:cubicBezTo>
                      <a:pt x="320502" y="1413266"/>
                      <a:pt x="323870" y="1413493"/>
                      <a:pt x="326588" y="1413889"/>
                    </a:cubicBezTo>
                    <a:cubicBezTo>
                      <a:pt x="335392" y="1415050"/>
                      <a:pt x="344280" y="1415135"/>
                      <a:pt x="353141" y="1415418"/>
                    </a:cubicBezTo>
                    <a:cubicBezTo>
                      <a:pt x="400075" y="1415786"/>
                      <a:pt x="446868" y="1411625"/>
                      <a:pt x="493802" y="1411143"/>
                    </a:cubicBezTo>
                    <a:cubicBezTo>
                      <a:pt x="545238" y="1411200"/>
                      <a:pt x="596616" y="1410407"/>
                      <a:pt x="648023" y="1408907"/>
                    </a:cubicBezTo>
                    <a:cubicBezTo>
                      <a:pt x="721992" y="1404123"/>
                      <a:pt x="796725" y="1399792"/>
                      <a:pt x="871203" y="1396536"/>
                    </a:cubicBezTo>
                    <a:cubicBezTo>
                      <a:pt x="882271" y="1395064"/>
                      <a:pt x="892264" y="1392885"/>
                      <a:pt x="903728" y="1393309"/>
                    </a:cubicBezTo>
                    <a:cubicBezTo>
                      <a:pt x="907833" y="1393338"/>
                      <a:pt x="911966" y="1393338"/>
                      <a:pt x="916071" y="1392998"/>
                    </a:cubicBezTo>
                    <a:cubicBezTo>
                      <a:pt x="923940" y="1392319"/>
                      <a:pt x="926856" y="1381561"/>
                      <a:pt x="921166" y="1376636"/>
                    </a:cubicBezTo>
                    <a:cubicBezTo>
                      <a:pt x="923119" y="1370974"/>
                      <a:pt x="924280" y="1364435"/>
                      <a:pt x="925978" y="1360755"/>
                    </a:cubicBezTo>
                    <a:cubicBezTo>
                      <a:pt x="926799" y="1358179"/>
                      <a:pt x="927733" y="1355632"/>
                      <a:pt x="928696" y="1353112"/>
                    </a:cubicBezTo>
                    <a:cubicBezTo>
                      <a:pt x="929687" y="1352886"/>
                      <a:pt x="930677" y="1352688"/>
                      <a:pt x="931640" y="1352404"/>
                    </a:cubicBezTo>
                    <a:cubicBezTo>
                      <a:pt x="936056" y="1349970"/>
                      <a:pt x="936594" y="1344195"/>
                      <a:pt x="933905" y="1340543"/>
                    </a:cubicBezTo>
                    <a:cubicBezTo>
                      <a:pt x="936509" y="1334542"/>
                      <a:pt x="939113" y="1328541"/>
                      <a:pt x="941236" y="1322398"/>
                    </a:cubicBezTo>
                    <a:lnTo>
                      <a:pt x="941208" y="1322398"/>
                    </a:lnTo>
                    <a:cubicBezTo>
                      <a:pt x="940698" y="1321181"/>
                      <a:pt x="940047" y="1320473"/>
                      <a:pt x="939311" y="1320162"/>
                    </a:cubicBezTo>
                    <a:cubicBezTo>
                      <a:pt x="952333" y="1306291"/>
                      <a:pt x="929092" y="1262952"/>
                      <a:pt x="924167" y="1248911"/>
                    </a:cubicBezTo>
                    <a:cubicBezTo>
                      <a:pt x="915646" y="1228218"/>
                      <a:pt x="908654" y="1207015"/>
                      <a:pt x="902256" y="1185586"/>
                    </a:cubicBezTo>
                    <a:cubicBezTo>
                      <a:pt x="901464" y="1183237"/>
                      <a:pt x="900784" y="1180802"/>
                      <a:pt x="899595" y="1178594"/>
                    </a:cubicBezTo>
                    <a:cubicBezTo>
                      <a:pt x="898944" y="1177377"/>
                      <a:pt x="898095" y="1176443"/>
                      <a:pt x="897133" y="1175707"/>
                    </a:cubicBezTo>
                    <a:cubicBezTo>
                      <a:pt x="926743" y="1152438"/>
                      <a:pt x="952729" y="1124498"/>
                      <a:pt x="976168" y="1094888"/>
                    </a:cubicBezTo>
                    <a:cubicBezTo>
                      <a:pt x="976961" y="1093954"/>
                      <a:pt x="979424" y="1090840"/>
                      <a:pt x="981518" y="1087528"/>
                    </a:cubicBezTo>
                    <a:cubicBezTo>
                      <a:pt x="986529" y="1085037"/>
                      <a:pt x="990152" y="1080904"/>
                      <a:pt x="990775" y="1073940"/>
                    </a:cubicBezTo>
                    <a:close/>
                    <a:moveTo>
                      <a:pt x="693316" y="26493"/>
                    </a:moveTo>
                    <a:cubicBezTo>
                      <a:pt x="703903" y="83731"/>
                      <a:pt x="723775" y="138705"/>
                      <a:pt x="737731" y="195122"/>
                    </a:cubicBezTo>
                    <a:cubicBezTo>
                      <a:pt x="750696" y="250804"/>
                      <a:pt x="768672" y="305098"/>
                      <a:pt x="782542" y="360525"/>
                    </a:cubicBezTo>
                    <a:cubicBezTo>
                      <a:pt x="793837" y="405393"/>
                      <a:pt x="803094" y="450742"/>
                      <a:pt x="815748" y="495242"/>
                    </a:cubicBezTo>
                    <a:cubicBezTo>
                      <a:pt x="834374" y="560775"/>
                      <a:pt x="855831" y="625487"/>
                      <a:pt x="872278" y="691642"/>
                    </a:cubicBezTo>
                    <a:cubicBezTo>
                      <a:pt x="885074" y="746192"/>
                      <a:pt x="903728" y="799071"/>
                      <a:pt x="918703" y="853025"/>
                    </a:cubicBezTo>
                    <a:cubicBezTo>
                      <a:pt x="936877" y="925550"/>
                      <a:pt x="950974" y="999066"/>
                      <a:pt x="970790" y="1071222"/>
                    </a:cubicBezTo>
                    <a:cubicBezTo>
                      <a:pt x="963684" y="1072440"/>
                      <a:pt x="956438" y="1071760"/>
                      <a:pt x="949276" y="1072411"/>
                    </a:cubicBezTo>
                    <a:cubicBezTo>
                      <a:pt x="949276" y="1072185"/>
                      <a:pt x="949276" y="1071987"/>
                      <a:pt x="949276" y="1071760"/>
                    </a:cubicBezTo>
                    <a:cubicBezTo>
                      <a:pt x="949276" y="1068618"/>
                      <a:pt x="948002" y="1066269"/>
                      <a:pt x="946105" y="1064712"/>
                    </a:cubicBezTo>
                    <a:cubicBezTo>
                      <a:pt x="946728" y="1061853"/>
                      <a:pt x="945879" y="1058824"/>
                      <a:pt x="945284" y="1055965"/>
                    </a:cubicBezTo>
                    <a:cubicBezTo>
                      <a:pt x="939594" y="1026864"/>
                      <a:pt x="933140" y="997282"/>
                      <a:pt x="925129" y="968635"/>
                    </a:cubicBezTo>
                    <a:cubicBezTo>
                      <a:pt x="907833" y="904234"/>
                      <a:pt x="893283" y="839155"/>
                      <a:pt x="876496" y="774641"/>
                    </a:cubicBezTo>
                    <a:cubicBezTo>
                      <a:pt x="851783" y="688387"/>
                      <a:pt x="823447" y="603152"/>
                      <a:pt x="800320" y="516417"/>
                    </a:cubicBezTo>
                    <a:cubicBezTo>
                      <a:pt x="782627" y="450799"/>
                      <a:pt x="760632" y="386314"/>
                      <a:pt x="745544" y="320017"/>
                    </a:cubicBezTo>
                    <a:cubicBezTo>
                      <a:pt x="735410" y="275120"/>
                      <a:pt x="724087" y="230507"/>
                      <a:pt x="713528" y="185724"/>
                    </a:cubicBezTo>
                    <a:cubicBezTo>
                      <a:pt x="706479" y="156114"/>
                      <a:pt x="696911" y="127070"/>
                      <a:pt x="692920" y="96838"/>
                    </a:cubicBezTo>
                    <a:cubicBezTo>
                      <a:pt x="689834" y="69917"/>
                      <a:pt x="683635" y="44298"/>
                      <a:pt x="678568" y="17604"/>
                    </a:cubicBezTo>
                    <a:cubicBezTo>
                      <a:pt x="679955" y="18085"/>
                      <a:pt x="681115" y="18538"/>
                      <a:pt x="681795" y="19048"/>
                    </a:cubicBezTo>
                    <a:cubicBezTo>
                      <a:pt x="682870" y="24454"/>
                      <a:pt x="688391" y="26181"/>
                      <a:pt x="693316" y="26493"/>
                    </a:cubicBezTo>
                    <a:close/>
                    <a:moveTo>
                      <a:pt x="66014" y="319111"/>
                    </a:moveTo>
                    <a:cubicBezTo>
                      <a:pt x="93331" y="305070"/>
                      <a:pt x="118299" y="287095"/>
                      <a:pt x="144993" y="272007"/>
                    </a:cubicBezTo>
                    <a:cubicBezTo>
                      <a:pt x="170810" y="258192"/>
                      <a:pt x="195777" y="242878"/>
                      <a:pt x="221905" y="229715"/>
                    </a:cubicBezTo>
                    <a:cubicBezTo>
                      <a:pt x="296581" y="190678"/>
                      <a:pt x="373239" y="155661"/>
                      <a:pt x="449359" y="119597"/>
                    </a:cubicBezTo>
                    <a:cubicBezTo>
                      <a:pt x="483470" y="101197"/>
                      <a:pt x="519534" y="86817"/>
                      <a:pt x="554494" y="70143"/>
                    </a:cubicBezTo>
                    <a:cubicBezTo>
                      <a:pt x="588209" y="53159"/>
                      <a:pt x="622546" y="37504"/>
                      <a:pt x="657337" y="22558"/>
                    </a:cubicBezTo>
                    <a:cubicBezTo>
                      <a:pt x="660168" y="21086"/>
                      <a:pt x="663565" y="19897"/>
                      <a:pt x="666395" y="18142"/>
                    </a:cubicBezTo>
                    <a:cubicBezTo>
                      <a:pt x="665461" y="33569"/>
                      <a:pt x="671462" y="49705"/>
                      <a:pt x="672680" y="64991"/>
                    </a:cubicBezTo>
                    <a:cubicBezTo>
                      <a:pt x="677492" y="122258"/>
                      <a:pt x="693911" y="177260"/>
                      <a:pt x="706366" y="233140"/>
                    </a:cubicBezTo>
                    <a:cubicBezTo>
                      <a:pt x="717151" y="276819"/>
                      <a:pt x="726210" y="320894"/>
                      <a:pt x="737193" y="364517"/>
                    </a:cubicBezTo>
                    <a:cubicBezTo>
                      <a:pt x="752253" y="419462"/>
                      <a:pt x="769153" y="473898"/>
                      <a:pt x="784071" y="528872"/>
                    </a:cubicBezTo>
                    <a:cubicBezTo>
                      <a:pt x="806972" y="616174"/>
                      <a:pt x="836554" y="701578"/>
                      <a:pt x="860219" y="788597"/>
                    </a:cubicBezTo>
                    <a:cubicBezTo>
                      <a:pt x="879044" y="864349"/>
                      <a:pt x="897840" y="940100"/>
                      <a:pt x="917231" y="1015682"/>
                    </a:cubicBezTo>
                    <a:cubicBezTo>
                      <a:pt x="921109" y="1032412"/>
                      <a:pt x="924025" y="1047670"/>
                      <a:pt x="927564" y="1064881"/>
                    </a:cubicBezTo>
                    <a:cubicBezTo>
                      <a:pt x="927932" y="1066721"/>
                      <a:pt x="929177" y="1068420"/>
                      <a:pt x="930649" y="1069666"/>
                    </a:cubicBezTo>
                    <a:cubicBezTo>
                      <a:pt x="930593" y="1069920"/>
                      <a:pt x="930508" y="1070175"/>
                      <a:pt x="930479" y="1070458"/>
                    </a:cubicBezTo>
                    <a:cubicBezTo>
                      <a:pt x="930791" y="1077252"/>
                      <a:pt x="926686" y="1082234"/>
                      <a:pt x="920600" y="1084584"/>
                    </a:cubicBezTo>
                    <a:cubicBezTo>
                      <a:pt x="860389" y="1110910"/>
                      <a:pt x="801112" y="1139444"/>
                      <a:pt x="740449" y="1164723"/>
                    </a:cubicBezTo>
                    <a:cubicBezTo>
                      <a:pt x="713952" y="1176273"/>
                      <a:pt x="686466" y="1185303"/>
                      <a:pt x="659715" y="1196202"/>
                    </a:cubicBezTo>
                    <a:cubicBezTo>
                      <a:pt x="622235" y="1210497"/>
                      <a:pt x="585520" y="1226746"/>
                      <a:pt x="547163" y="1238692"/>
                    </a:cubicBezTo>
                    <a:cubicBezTo>
                      <a:pt x="467165" y="1265811"/>
                      <a:pt x="387789" y="1295166"/>
                      <a:pt x="310707" y="1329843"/>
                    </a:cubicBezTo>
                    <a:cubicBezTo>
                      <a:pt x="311188" y="1329277"/>
                      <a:pt x="311585" y="1328654"/>
                      <a:pt x="311783" y="1327890"/>
                    </a:cubicBezTo>
                    <a:cubicBezTo>
                      <a:pt x="311783" y="1327890"/>
                      <a:pt x="311783" y="1327890"/>
                      <a:pt x="311811" y="1327918"/>
                    </a:cubicBezTo>
                    <a:cubicBezTo>
                      <a:pt x="312321" y="1325455"/>
                      <a:pt x="311839" y="1323078"/>
                      <a:pt x="311188" y="1320700"/>
                    </a:cubicBezTo>
                    <a:cubicBezTo>
                      <a:pt x="311981" y="1319058"/>
                      <a:pt x="312349" y="1317189"/>
                      <a:pt x="312038" y="1315293"/>
                    </a:cubicBezTo>
                    <a:cubicBezTo>
                      <a:pt x="307876" y="1279625"/>
                      <a:pt x="299610" y="1244835"/>
                      <a:pt x="291882" y="1209818"/>
                    </a:cubicBezTo>
                    <a:cubicBezTo>
                      <a:pt x="285711" y="1178622"/>
                      <a:pt x="277559" y="1147937"/>
                      <a:pt x="270453" y="1116940"/>
                    </a:cubicBezTo>
                    <a:cubicBezTo>
                      <a:pt x="261565" y="1076318"/>
                      <a:pt x="253157" y="1035498"/>
                      <a:pt x="240956" y="995725"/>
                    </a:cubicBezTo>
                    <a:cubicBezTo>
                      <a:pt x="229180" y="955160"/>
                      <a:pt x="214715" y="915359"/>
                      <a:pt x="204383" y="874398"/>
                    </a:cubicBezTo>
                    <a:cubicBezTo>
                      <a:pt x="189974" y="811724"/>
                      <a:pt x="175367" y="749107"/>
                      <a:pt x="157986" y="687198"/>
                    </a:cubicBezTo>
                    <a:cubicBezTo>
                      <a:pt x="138482" y="615466"/>
                      <a:pt x="117223" y="544215"/>
                      <a:pt x="102616" y="471237"/>
                    </a:cubicBezTo>
                    <a:cubicBezTo>
                      <a:pt x="91236" y="430049"/>
                      <a:pt x="78271" y="389371"/>
                      <a:pt x="69892" y="347362"/>
                    </a:cubicBezTo>
                    <a:cubicBezTo>
                      <a:pt x="67486" y="338728"/>
                      <a:pt x="65136" y="329755"/>
                      <a:pt x="60522" y="321970"/>
                    </a:cubicBezTo>
                    <a:cubicBezTo>
                      <a:pt x="62560" y="320781"/>
                      <a:pt x="64400" y="319790"/>
                      <a:pt x="66014" y="319111"/>
                    </a:cubicBezTo>
                    <a:close/>
                    <a:moveTo>
                      <a:pt x="225500" y="1141539"/>
                    </a:moveTo>
                    <a:cubicBezTo>
                      <a:pt x="212252" y="1100210"/>
                      <a:pt x="201099" y="1058342"/>
                      <a:pt x="191163" y="1016107"/>
                    </a:cubicBezTo>
                    <a:cubicBezTo>
                      <a:pt x="176952" y="952414"/>
                      <a:pt x="155438" y="890873"/>
                      <a:pt x="137010" y="828398"/>
                    </a:cubicBezTo>
                    <a:cubicBezTo>
                      <a:pt x="123507" y="775660"/>
                      <a:pt x="112411" y="722271"/>
                      <a:pt x="97294" y="669930"/>
                    </a:cubicBezTo>
                    <a:cubicBezTo>
                      <a:pt x="86509" y="628374"/>
                      <a:pt x="72780" y="587583"/>
                      <a:pt x="61598" y="546140"/>
                    </a:cubicBezTo>
                    <a:cubicBezTo>
                      <a:pt x="47954" y="485929"/>
                      <a:pt x="36885" y="425067"/>
                      <a:pt x="16645" y="366555"/>
                    </a:cubicBezTo>
                    <a:cubicBezTo>
                      <a:pt x="14862" y="361799"/>
                      <a:pt x="13333" y="356789"/>
                      <a:pt x="11210" y="352090"/>
                    </a:cubicBezTo>
                    <a:cubicBezTo>
                      <a:pt x="23354" y="349514"/>
                      <a:pt x="40990" y="335218"/>
                      <a:pt x="54351" y="326046"/>
                    </a:cubicBezTo>
                    <a:cubicBezTo>
                      <a:pt x="54946" y="329613"/>
                      <a:pt x="55851" y="333123"/>
                      <a:pt x="56616" y="336662"/>
                    </a:cubicBezTo>
                    <a:cubicBezTo>
                      <a:pt x="62249" y="366668"/>
                      <a:pt x="65844" y="397269"/>
                      <a:pt x="74195" y="426737"/>
                    </a:cubicBezTo>
                    <a:cubicBezTo>
                      <a:pt x="84386" y="462773"/>
                      <a:pt x="91208" y="499573"/>
                      <a:pt x="98766" y="536204"/>
                    </a:cubicBezTo>
                    <a:cubicBezTo>
                      <a:pt x="109750" y="587724"/>
                      <a:pt x="126140" y="637857"/>
                      <a:pt x="138963" y="688925"/>
                    </a:cubicBezTo>
                    <a:cubicBezTo>
                      <a:pt x="155976" y="750636"/>
                      <a:pt x="170838" y="812941"/>
                      <a:pt x="185020" y="875332"/>
                    </a:cubicBezTo>
                    <a:cubicBezTo>
                      <a:pt x="203420" y="947064"/>
                      <a:pt x="230794" y="1016333"/>
                      <a:pt x="244835" y="1089255"/>
                    </a:cubicBezTo>
                    <a:cubicBezTo>
                      <a:pt x="260800" y="1165488"/>
                      <a:pt x="282682" y="1240645"/>
                      <a:pt x="293100" y="1317925"/>
                    </a:cubicBezTo>
                    <a:cubicBezTo>
                      <a:pt x="293694" y="1321832"/>
                      <a:pt x="296581" y="1324889"/>
                      <a:pt x="300148" y="1325880"/>
                    </a:cubicBezTo>
                    <a:cubicBezTo>
                      <a:pt x="300233" y="1326588"/>
                      <a:pt x="300375" y="1327267"/>
                      <a:pt x="300516" y="1327890"/>
                    </a:cubicBezTo>
                    <a:cubicBezTo>
                      <a:pt x="300941" y="1330862"/>
                      <a:pt x="303545" y="1332108"/>
                      <a:pt x="306150" y="1331966"/>
                    </a:cubicBezTo>
                    <a:cubicBezTo>
                      <a:pt x="295647" y="1337005"/>
                      <a:pt x="285060" y="1341874"/>
                      <a:pt x="274105" y="1345894"/>
                    </a:cubicBezTo>
                    <a:cubicBezTo>
                      <a:pt x="274586" y="1343176"/>
                      <a:pt x="274247" y="1340175"/>
                      <a:pt x="273341" y="1337571"/>
                    </a:cubicBezTo>
                    <a:cubicBezTo>
                      <a:pt x="270878" y="1327635"/>
                      <a:pt x="268160" y="1317727"/>
                      <a:pt x="266037" y="1307706"/>
                    </a:cubicBezTo>
                    <a:cubicBezTo>
                      <a:pt x="254799" y="1251855"/>
                      <a:pt x="240843" y="1196400"/>
                      <a:pt x="225500" y="1141539"/>
                    </a:cubicBezTo>
                    <a:close/>
                    <a:moveTo>
                      <a:pt x="335448" y="1397527"/>
                    </a:moveTo>
                    <a:cubicBezTo>
                      <a:pt x="335278" y="1398008"/>
                      <a:pt x="335137" y="1398518"/>
                      <a:pt x="334995" y="1399027"/>
                    </a:cubicBezTo>
                    <a:cubicBezTo>
                      <a:pt x="334429" y="1397640"/>
                      <a:pt x="333495" y="1396310"/>
                      <a:pt x="332023" y="1395149"/>
                    </a:cubicBezTo>
                    <a:cubicBezTo>
                      <a:pt x="316538" y="1382043"/>
                      <a:pt x="299582" y="1370380"/>
                      <a:pt x="284211" y="1357104"/>
                    </a:cubicBezTo>
                    <a:cubicBezTo>
                      <a:pt x="296157" y="1354896"/>
                      <a:pt x="309688" y="1357868"/>
                      <a:pt x="319143" y="1365228"/>
                    </a:cubicBezTo>
                    <a:cubicBezTo>
                      <a:pt x="327522" y="1373579"/>
                      <a:pt x="337147" y="1384930"/>
                      <a:pt x="335448" y="1397527"/>
                    </a:cubicBezTo>
                    <a:close/>
                    <a:moveTo>
                      <a:pt x="760462" y="1383118"/>
                    </a:moveTo>
                    <a:cubicBezTo>
                      <a:pt x="760462" y="1383118"/>
                      <a:pt x="760632" y="1383090"/>
                      <a:pt x="760830" y="1383090"/>
                    </a:cubicBezTo>
                    <a:cubicBezTo>
                      <a:pt x="760717" y="1383118"/>
                      <a:pt x="760604" y="1383118"/>
                      <a:pt x="760462" y="1383118"/>
                    </a:cubicBezTo>
                    <a:close/>
                    <a:moveTo>
                      <a:pt x="933282" y="1323530"/>
                    </a:moveTo>
                    <a:cubicBezTo>
                      <a:pt x="930394" y="1326786"/>
                      <a:pt x="927196" y="1331881"/>
                      <a:pt x="924138" y="1337316"/>
                    </a:cubicBezTo>
                    <a:cubicBezTo>
                      <a:pt x="902851" y="1335505"/>
                      <a:pt x="881025" y="1337911"/>
                      <a:pt x="859625" y="1338024"/>
                    </a:cubicBezTo>
                    <a:cubicBezTo>
                      <a:pt x="807368" y="1340940"/>
                      <a:pt x="754772" y="1346998"/>
                      <a:pt x="702007" y="1348215"/>
                    </a:cubicBezTo>
                    <a:cubicBezTo>
                      <a:pt x="669792" y="1350819"/>
                      <a:pt x="639418" y="1353961"/>
                      <a:pt x="606637" y="1354952"/>
                    </a:cubicBezTo>
                    <a:cubicBezTo>
                      <a:pt x="572866" y="1358660"/>
                      <a:pt x="539208" y="1363076"/>
                      <a:pt x="505776" y="1369049"/>
                    </a:cubicBezTo>
                    <a:cubicBezTo>
                      <a:pt x="474751" y="1372928"/>
                      <a:pt x="443528" y="1375022"/>
                      <a:pt x="412898" y="1381646"/>
                    </a:cubicBezTo>
                    <a:cubicBezTo>
                      <a:pt x="409218" y="1382807"/>
                      <a:pt x="403897" y="1382694"/>
                      <a:pt x="401830" y="1386317"/>
                    </a:cubicBezTo>
                    <a:cubicBezTo>
                      <a:pt x="401377" y="1387223"/>
                      <a:pt x="402170" y="1387931"/>
                      <a:pt x="402962" y="1387931"/>
                    </a:cubicBezTo>
                    <a:cubicBezTo>
                      <a:pt x="403585" y="1388016"/>
                      <a:pt x="404095" y="1387308"/>
                      <a:pt x="404265" y="1386770"/>
                    </a:cubicBezTo>
                    <a:cubicBezTo>
                      <a:pt x="413691" y="1385213"/>
                      <a:pt x="423401" y="1384675"/>
                      <a:pt x="432940" y="1383770"/>
                    </a:cubicBezTo>
                    <a:cubicBezTo>
                      <a:pt x="492160" y="1379523"/>
                      <a:pt x="547389" y="1375419"/>
                      <a:pt x="607062" y="1369814"/>
                    </a:cubicBezTo>
                    <a:cubicBezTo>
                      <a:pt x="632313" y="1369021"/>
                      <a:pt x="658186" y="1369502"/>
                      <a:pt x="683380" y="1366389"/>
                    </a:cubicBezTo>
                    <a:cubicBezTo>
                      <a:pt x="704469" y="1365143"/>
                      <a:pt x="725587" y="1365398"/>
                      <a:pt x="746676" y="1364067"/>
                    </a:cubicBezTo>
                    <a:cubicBezTo>
                      <a:pt x="795932" y="1362256"/>
                      <a:pt x="844961" y="1356707"/>
                      <a:pt x="894302" y="1355603"/>
                    </a:cubicBezTo>
                    <a:cubicBezTo>
                      <a:pt x="901152" y="1354811"/>
                      <a:pt x="908258" y="1354952"/>
                      <a:pt x="915250" y="1354669"/>
                    </a:cubicBezTo>
                    <a:cubicBezTo>
                      <a:pt x="913778" y="1357755"/>
                      <a:pt x="912702" y="1360076"/>
                      <a:pt x="912249" y="1360982"/>
                    </a:cubicBezTo>
                    <a:cubicBezTo>
                      <a:pt x="910183" y="1365256"/>
                      <a:pt x="908371" y="1369672"/>
                      <a:pt x="906191" y="1373862"/>
                    </a:cubicBezTo>
                    <a:cubicBezTo>
                      <a:pt x="891018" y="1373947"/>
                      <a:pt x="875987" y="1376636"/>
                      <a:pt x="860927" y="1378363"/>
                    </a:cubicBezTo>
                    <a:cubicBezTo>
                      <a:pt x="827524" y="1379693"/>
                      <a:pt x="794800" y="1380203"/>
                      <a:pt x="761396" y="1383062"/>
                    </a:cubicBezTo>
                    <a:cubicBezTo>
                      <a:pt x="722247" y="1385242"/>
                      <a:pt x="684965" y="1388242"/>
                      <a:pt x="645079" y="1390450"/>
                    </a:cubicBezTo>
                    <a:cubicBezTo>
                      <a:pt x="575612" y="1393338"/>
                      <a:pt x="505975" y="1391667"/>
                      <a:pt x="436564" y="1395970"/>
                    </a:cubicBezTo>
                    <a:cubicBezTo>
                      <a:pt x="408681" y="1397669"/>
                      <a:pt x="380458" y="1399282"/>
                      <a:pt x="352433" y="1400047"/>
                    </a:cubicBezTo>
                    <a:cubicBezTo>
                      <a:pt x="353593" y="1390931"/>
                      <a:pt x="350989" y="1382043"/>
                      <a:pt x="346177" y="1374286"/>
                    </a:cubicBezTo>
                    <a:cubicBezTo>
                      <a:pt x="348158" y="1374173"/>
                      <a:pt x="350140" y="1373947"/>
                      <a:pt x="352121" y="1373692"/>
                    </a:cubicBezTo>
                    <a:cubicBezTo>
                      <a:pt x="353707" y="1375900"/>
                      <a:pt x="356198" y="1377429"/>
                      <a:pt x="359510" y="1377429"/>
                    </a:cubicBezTo>
                    <a:cubicBezTo>
                      <a:pt x="389771" y="1374485"/>
                      <a:pt x="419919" y="1368625"/>
                      <a:pt x="449217" y="1360529"/>
                    </a:cubicBezTo>
                    <a:cubicBezTo>
                      <a:pt x="459465" y="1356877"/>
                      <a:pt x="469826" y="1353650"/>
                      <a:pt x="480243" y="1350564"/>
                    </a:cubicBezTo>
                    <a:cubicBezTo>
                      <a:pt x="510759" y="1349913"/>
                      <a:pt x="541133" y="1345243"/>
                      <a:pt x="571734" y="1346064"/>
                    </a:cubicBezTo>
                    <a:cubicBezTo>
                      <a:pt x="606949" y="1346035"/>
                      <a:pt x="641428" y="1337741"/>
                      <a:pt x="676360" y="1334486"/>
                    </a:cubicBezTo>
                    <a:cubicBezTo>
                      <a:pt x="719416" y="1333750"/>
                      <a:pt x="758934" y="1333155"/>
                      <a:pt x="802047" y="1328598"/>
                    </a:cubicBezTo>
                    <a:cubicBezTo>
                      <a:pt x="845584" y="1325201"/>
                      <a:pt x="889659" y="1324351"/>
                      <a:pt x="933282" y="1323530"/>
                    </a:cubicBezTo>
                    <a:close/>
                    <a:moveTo>
                      <a:pt x="904804" y="1252138"/>
                    </a:moveTo>
                    <a:cubicBezTo>
                      <a:pt x="911909" y="1269547"/>
                      <a:pt x="920090" y="1286334"/>
                      <a:pt x="923912" y="1304960"/>
                    </a:cubicBezTo>
                    <a:cubicBezTo>
                      <a:pt x="862371" y="1305215"/>
                      <a:pt x="801112" y="1311471"/>
                      <a:pt x="739911" y="1317388"/>
                    </a:cubicBezTo>
                    <a:cubicBezTo>
                      <a:pt x="718114" y="1318633"/>
                      <a:pt x="696175" y="1317784"/>
                      <a:pt x="674435" y="1320332"/>
                    </a:cubicBezTo>
                    <a:cubicBezTo>
                      <a:pt x="645278" y="1324068"/>
                      <a:pt x="616658" y="1331287"/>
                      <a:pt x="587473" y="1334599"/>
                    </a:cubicBezTo>
                    <a:cubicBezTo>
                      <a:pt x="561741" y="1336524"/>
                      <a:pt x="535641" y="1338109"/>
                      <a:pt x="509881" y="1341902"/>
                    </a:cubicBezTo>
                    <a:cubicBezTo>
                      <a:pt x="558372" y="1324861"/>
                      <a:pt x="607996" y="1311018"/>
                      <a:pt x="656261" y="1293071"/>
                    </a:cubicBezTo>
                    <a:cubicBezTo>
                      <a:pt x="680238" y="1283333"/>
                      <a:pt x="704752" y="1275124"/>
                      <a:pt x="729125" y="1266405"/>
                    </a:cubicBezTo>
                    <a:cubicBezTo>
                      <a:pt x="766718" y="1251430"/>
                      <a:pt x="802867" y="1233172"/>
                      <a:pt x="837799" y="1212762"/>
                    </a:cubicBezTo>
                    <a:cubicBezTo>
                      <a:pt x="853623" y="1205317"/>
                      <a:pt x="868513" y="1196428"/>
                      <a:pt x="882611" y="1186492"/>
                    </a:cubicBezTo>
                    <a:cubicBezTo>
                      <a:pt x="888952" y="1208685"/>
                      <a:pt x="896312" y="1230681"/>
                      <a:pt x="904804" y="1252138"/>
                    </a:cubicBezTo>
                    <a:close/>
                    <a:moveTo>
                      <a:pt x="895321" y="1157901"/>
                    </a:moveTo>
                    <a:cubicBezTo>
                      <a:pt x="873128" y="1175565"/>
                      <a:pt x="847820" y="1188332"/>
                      <a:pt x="822711" y="1201269"/>
                    </a:cubicBezTo>
                    <a:cubicBezTo>
                      <a:pt x="775466" y="1228727"/>
                      <a:pt x="724823" y="1249194"/>
                      <a:pt x="673104" y="1266377"/>
                    </a:cubicBezTo>
                    <a:cubicBezTo>
                      <a:pt x="632822" y="1281748"/>
                      <a:pt x="591747" y="1296440"/>
                      <a:pt x="549993" y="1307989"/>
                    </a:cubicBezTo>
                    <a:cubicBezTo>
                      <a:pt x="523695" y="1316453"/>
                      <a:pt x="498020" y="1326673"/>
                      <a:pt x="471128" y="1333155"/>
                    </a:cubicBezTo>
                    <a:cubicBezTo>
                      <a:pt x="443697" y="1342921"/>
                      <a:pt x="415588" y="1350083"/>
                      <a:pt x="386799" y="1354556"/>
                    </a:cubicBezTo>
                    <a:cubicBezTo>
                      <a:pt x="376919" y="1356339"/>
                      <a:pt x="366870" y="1357104"/>
                      <a:pt x="356990" y="1358887"/>
                    </a:cubicBezTo>
                    <a:cubicBezTo>
                      <a:pt x="352489" y="1360104"/>
                      <a:pt x="350395" y="1363643"/>
                      <a:pt x="350253" y="1367323"/>
                    </a:cubicBezTo>
                    <a:cubicBezTo>
                      <a:pt x="347394" y="1367691"/>
                      <a:pt x="344507" y="1367945"/>
                      <a:pt x="341591" y="1368030"/>
                    </a:cubicBezTo>
                    <a:cubicBezTo>
                      <a:pt x="335901" y="1361378"/>
                      <a:pt x="328569" y="1356028"/>
                      <a:pt x="320870" y="1352886"/>
                    </a:cubicBezTo>
                    <a:cubicBezTo>
                      <a:pt x="316057" y="1351131"/>
                      <a:pt x="309093" y="1349489"/>
                      <a:pt x="301988" y="1348979"/>
                    </a:cubicBezTo>
                    <a:cubicBezTo>
                      <a:pt x="313085" y="1344846"/>
                      <a:pt x="323955" y="1339468"/>
                      <a:pt x="334769" y="1335505"/>
                    </a:cubicBezTo>
                    <a:cubicBezTo>
                      <a:pt x="372531" y="1321039"/>
                      <a:pt x="409983" y="1305781"/>
                      <a:pt x="448255" y="1292618"/>
                    </a:cubicBezTo>
                    <a:cubicBezTo>
                      <a:pt x="499181" y="1272123"/>
                      <a:pt x="552966" y="1258224"/>
                      <a:pt x="604344" y="1238380"/>
                    </a:cubicBezTo>
                    <a:cubicBezTo>
                      <a:pt x="651364" y="1218791"/>
                      <a:pt x="699515" y="1202033"/>
                      <a:pt x="746648" y="1182784"/>
                    </a:cubicBezTo>
                    <a:cubicBezTo>
                      <a:pt x="792450" y="1164412"/>
                      <a:pt x="836667" y="1142445"/>
                      <a:pt x="881931" y="1122771"/>
                    </a:cubicBezTo>
                    <a:cubicBezTo>
                      <a:pt x="885526" y="1121073"/>
                      <a:pt x="889178" y="1119459"/>
                      <a:pt x="892830" y="1117874"/>
                    </a:cubicBezTo>
                    <a:cubicBezTo>
                      <a:pt x="888414" y="1121356"/>
                      <a:pt x="883998" y="1124866"/>
                      <a:pt x="879780" y="1128602"/>
                    </a:cubicBezTo>
                    <a:cubicBezTo>
                      <a:pt x="864805" y="1142332"/>
                      <a:pt x="848302" y="1154023"/>
                      <a:pt x="830043" y="1163053"/>
                    </a:cubicBezTo>
                    <a:cubicBezTo>
                      <a:pt x="800744" y="1180859"/>
                      <a:pt x="768389" y="1191956"/>
                      <a:pt x="736854" y="1204949"/>
                    </a:cubicBezTo>
                    <a:cubicBezTo>
                      <a:pt x="684937" y="1225953"/>
                      <a:pt x="631888" y="1244183"/>
                      <a:pt x="579971" y="1265329"/>
                    </a:cubicBezTo>
                    <a:cubicBezTo>
                      <a:pt x="559250" y="1271982"/>
                      <a:pt x="539123" y="1280389"/>
                      <a:pt x="518289" y="1286617"/>
                    </a:cubicBezTo>
                    <a:cubicBezTo>
                      <a:pt x="492217" y="1295223"/>
                      <a:pt x="465466" y="1300799"/>
                      <a:pt x="439791" y="1310707"/>
                    </a:cubicBezTo>
                    <a:cubicBezTo>
                      <a:pt x="435460" y="1313708"/>
                      <a:pt x="391809" y="1323445"/>
                      <a:pt x="399481" y="1329617"/>
                    </a:cubicBezTo>
                    <a:cubicBezTo>
                      <a:pt x="421221" y="1326220"/>
                      <a:pt x="442084" y="1318095"/>
                      <a:pt x="463145" y="1311783"/>
                    </a:cubicBezTo>
                    <a:cubicBezTo>
                      <a:pt x="496124" y="1303347"/>
                      <a:pt x="528932" y="1293920"/>
                      <a:pt x="560779" y="1281974"/>
                    </a:cubicBezTo>
                    <a:cubicBezTo>
                      <a:pt x="584387" y="1274586"/>
                      <a:pt x="607147" y="1264905"/>
                      <a:pt x="630359" y="1256384"/>
                    </a:cubicBezTo>
                    <a:cubicBezTo>
                      <a:pt x="678086" y="1239654"/>
                      <a:pt x="726068" y="1223349"/>
                      <a:pt x="772974" y="1204383"/>
                    </a:cubicBezTo>
                    <a:cubicBezTo>
                      <a:pt x="804113" y="1192918"/>
                      <a:pt x="833355" y="1176867"/>
                      <a:pt x="861861" y="1160024"/>
                    </a:cubicBezTo>
                    <a:cubicBezTo>
                      <a:pt x="883205" y="1144228"/>
                      <a:pt x="903474" y="1126706"/>
                      <a:pt x="923940" y="1109580"/>
                    </a:cubicBezTo>
                    <a:cubicBezTo>
                      <a:pt x="927535" y="1105956"/>
                      <a:pt x="931413" y="1102474"/>
                      <a:pt x="934669" y="1098540"/>
                    </a:cubicBezTo>
                    <a:cubicBezTo>
                      <a:pt x="938094" y="1096218"/>
                      <a:pt x="941095" y="1093557"/>
                      <a:pt x="943529" y="1090472"/>
                    </a:cubicBezTo>
                    <a:cubicBezTo>
                      <a:pt x="945992" y="1091746"/>
                      <a:pt x="948851" y="1091604"/>
                      <a:pt x="951625" y="1091293"/>
                    </a:cubicBezTo>
                    <a:cubicBezTo>
                      <a:pt x="956636" y="1091208"/>
                      <a:pt x="962835" y="1091321"/>
                      <a:pt x="968836" y="1090698"/>
                    </a:cubicBezTo>
                    <a:cubicBezTo>
                      <a:pt x="945256" y="1114052"/>
                      <a:pt x="921647" y="1137633"/>
                      <a:pt x="895321" y="11579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8089990" y="8088621"/>
                <a:ext cx="33572" cy="23674"/>
              </a:xfrm>
              <a:custGeom>
                <a:rect b="b" l="l" r="r" t="t"/>
                <a:pathLst>
                  <a:path extrusionOk="0" h="23674" w="33572">
                    <a:moveTo>
                      <a:pt x="10305" y="22204"/>
                    </a:moveTo>
                    <a:cubicBezTo>
                      <a:pt x="17608" y="24185"/>
                      <a:pt x="27488" y="25374"/>
                      <a:pt x="31762" y="17533"/>
                    </a:cubicBezTo>
                    <a:cubicBezTo>
                      <a:pt x="38018" y="5700"/>
                      <a:pt x="26893" y="-556"/>
                      <a:pt x="16193" y="39"/>
                    </a:cubicBezTo>
                    <a:cubicBezTo>
                      <a:pt x="13107" y="-46"/>
                      <a:pt x="10418" y="1907"/>
                      <a:pt x="9144" y="4568"/>
                    </a:cubicBezTo>
                    <a:cubicBezTo>
                      <a:pt x="4275" y="888"/>
                      <a:pt x="-56" y="7512"/>
                      <a:pt x="1" y="12070"/>
                    </a:cubicBezTo>
                    <a:cubicBezTo>
                      <a:pt x="142" y="17590"/>
                      <a:pt x="5436" y="21072"/>
                      <a:pt x="10305" y="222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7389908" y="7193700"/>
                <a:ext cx="150501" cy="169939"/>
              </a:xfrm>
              <a:custGeom>
                <a:rect b="b" l="l" r="r" t="t"/>
                <a:pathLst>
                  <a:path extrusionOk="0" h="169939" w="150501">
                    <a:moveTo>
                      <a:pt x="23128" y="142593"/>
                    </a:moveTo>
                    <a:cubicBezTo>
                      <a:pt x="26044" y="153718"/>
                      <a:pt x="28025" y="169627"/>
                      <a:pt x="42604" y="169939"/>
                    </a:cubicBezTo>
                    <a:cubicBezTo>
                      <a:pt x="69100" y="170165"/>
                      <a:pt x="61174" y="134101"/>
                      <a:pt x="56758" y="117513"/>
                    </a:cubicBezTo>
                    <a:cubicBezTo>
                      <a:pt x="62023" y="126854"/>
                      <a:pt x="72893" y="130393"/>
                      <a:pt x="83141" y="128722"/>
                    </a:cubicBezTo>
                    <a:cubicBezTo>
                      <a:pt x="101512" y="125495"/>
                      <a:pt x="99021" y="101207"/>
                      <a:pt x="100069" y="86997"/>
                    </a:cubicBezTo>
                    <a:cubicBezTo>
                      <a:pt x="102843" y="97952"/>
                      <a:pt x="105334" y="108992"/>
                      <a:pt x="108306" y="119919"/>
                    </a:cubicBezTo>
                    <a:cubicBezTo>
                      <a:pt x="110146" y="125807"/>
                      <a:pt x="111420" y="132572"/>
                      <a:pt x="116289" y="136790"/>
                    </a:cubicBezTo>
                    <a:cubicBezTo>
                      <a:pt x="127556" y="145254"/>
                      <a:pt x="148305" y="140753"/>
                      <a:pt x="150287" y="125297"/>
                    </a:cubicBezTo>
                    <a:cubicBezTo>
                      <a:pt x="152070" y="103925"/>
                      <a:pt x="142361" y="83288"/>
                      <a:pt x="135850" y="63331"/>
                    </a:cubicBezTo>
                    <a:cubicBezTo>
                      <a:pt x="128518" y="44733"/>
                      <a:pt x="123762" y="25087"/>
                      <a:pt x="115327" y="6942"/>
                    </a:cubicBezTo>
                    <a:cubicBezTo>
                      <a:pt x="111081" y="35"/>
                      <a:pt x="101569" y="544"/>
                      <a:pt x="94407" y="92"/>
                    </a:cubicBezTo>
                    <a:cubicBezTo>
                      <a:pt x="76573" y="-1522"/>
                      <a:pt x="72723" y="18548"/>
                      <a:pt x="71393" y="32278"/>
                    </a:cubicBezTo>
                    <a:cubicBezTo>
                      <a:pt x="69949" y="43091"/>
                      <a:pt x="67401" y="53707"/>
                      <a:pt x="64712" y="64265"/>
                    </a:cubicBezTo>
                    <a:cubicBezTo>
                      <a:pt x="55908" y="55235"/>
                      <a:pt x="49313" y="44280"/>
                      <a:pt x="42207" y="33891"/>
                    </a:cubicBezTo>
                    <a:cubicBezTo>
                      <a:pt x="38584" y="28343"/>
                      <a:pt x="34196" y="20445"/>
                      <a:pt x="26412" y="21832"/>
                    </a:cubicBezTo>
                    <a:cubicBezTo>
                      <a:pt x="21854" y="22710"/>
                      <a:pt x="17919" y="25342"/>
                      <a:pt x="13588" y="26927"/>
                    </a:cubicBezTo>
                    <a:cubicBezTo>
                      <a:pt x="9342" y="28626"/>
                      <a:pt x="4473" y="30013"/>
                      <a:pt x="1982" y="34174"/>
                    </a:cubicBezTo>
                    <a:cubicBezTo>
                      <a:pt x="-1217" y="40628"/>
                      <a:pt x="-679" y="52829"/>
                      <a:pt x="4586" y="58009"/>
                    </a:cubicBezTo>
                    <a:cubicBezTo>
                      <a:pt x="12229" y="85808"/>
                      <a:pt x="16476" y="114427"/>
                      <a:pt x="23128" y="142593"/>
                    </a:cubicBezTo>
                    <a:close/>
                    <a:moveTo>
                      <a:pt x="9314" y="49545"/>
                    </a:moveTo>
                    <a:cubicBezTo>
                      <a:pt x="9172" y="46686"/>
                      <a:pt x="9795" y="43912"/>
                      <a:pt x="11012" y="41279"/>
                    </a:cubicBezTo>
                    <a:cubicBezTo>
                      <a:pt x="16136" y="39015"/>
                      <a:pt x="21741" y="37684"/>
                      <a:pt x="26921" y="35505"/>
                    </a:cubicBezTo>
                    <a:cubicBezTo>
                      <a:pt x="38386" y="50196"/>
                      <a:pt x="47048" y="76664"/>
                      <a:pt x="66722" y="81760"/>
                    </a:cubicBezTo>
                    <a:cubicBezTo>
                      <a:pt x="72638" y="82043"/>
                      <a:pt x="76290" y="76778"/>
                      <a:pt x="77253" y="71541"/>
                    </a:cubicBezTo>
                    <a:cubicBezTo>
                      <a:pt x="80791" y="60784"/>
                      <a:pt x="83650" y="49800"/>
                      <a:pt x="85490" y="38590"/>
                    </a:cubicBezTo>
                    <a:cubicBezTo>
                      <a:pt x="87274" y="30749"/>
                      <a:pt x="86538" y="22568"/>
                      <a:pt x="90869" y="15349"/>
                    </a:cubicBezTo>
                    <a:cubicBezTo>
                      <a:pt x="95341" y="13340"/>
                      <a:pt x="101116" y="14302"/>
                      <a:pt x="106042" y="14019"/>
                    </a:cubicBezTo>
                    <a:cubicBezTo>
                      <a:pt x="113119" y="35165"/>
                      <a:pt x="117988" y="57104"/>
                      <a:pt x="126112" y="77966"/>
                    </a:cubicBezTo>
                    <a:cubicBezTo>
                      <a:pt x="130471" y="91045"/>
                      <a:pt x="135199" y="104378"/>
                      <a:pt x="136727" y="118192"/>
                    </a:cubicBezTo>
                    <a:cubicBezTo>
                      <a:pt x="137945" y="126175"/>
                      <a:pt x="132340" y="127817"/>
                      <a:pt x="125716" y="125750"/>
                    </a:cubicBezTo>
                    <a:cubicBezTo>
                      <a:pt x="116148" y="102481"/>
                      <a:pt x="113770" y="76296"/>
                      <a:pt x="102079" y="53933"/>
                    </a:cubicBezTo>
                    <a:cubicBezTo>
                      <a:pt x="98399" y="48356"/>
                      <a:pt x="89850" y="50480"/>
                      <a:pt x="88944" y="57019"/>
                    </a:cubicBezTo>
                    <a:cubicBezTo>
                      <a:pt x="86792" y="68653"/>
                      <a:pt x="86707" y="80514"/>
                      <a:pt x="86028" y="92290"/>
                    </a:cubicBezTo>
                    <a:cubicBezTo>
                      <a:pt x="85349" y="99197"/>
                      <a:pt x="85547" y="107293"/>
                      <a:pt x="82037" y="113974"/>
                    </a:cubicBezTo>
                    <a:cubicBezTo>
                      <a:pt x="75526" y="115333"/>
                      <a:pt x="70062" y="112502"/>
                      <a:pt x="67033" y="106671"/>
                    </a:cubicBezTo>
                    <a:cubicBezTo>
                      <a:pt x="60636" y="97216"/>
                      <a:pt x="56503" y="87251"/>
                      <a:pt x="50926" y="77089"/>
                    </a:cubicBezTo>
                    <a:cubicBezTo>
                      <a:pt x="48775" y="71654"/>
                      <a:pt x="41613" y="66049"/>
                      <a:pt x="36829" y="71937"/>
                    </a:cubicBezTo>
                    <a:cubicBezTo>
                      <a:pt x="33319" y="77174"/>
                      <a:pt x="36659" y="83996"/>
                      <a:pt x="36971" y="89771"/>
                    </a:cubicBezTo>
                    <a:cubicBezTo>
                      <a:pt x="39150" y="103812"/>
                      <a:pt x="42519" y="117626"/>
                      <a:pt x="45803" y="131412"/>
                    </a:cubicBezTo>
                    <a:cubicBezTo>
                      <a:pt x="47076" y="139338"/>
                      <a:pt x="49879" y="148736"/>
                      <a:pt x="45435" y="156068"/>
                    </a:cubicBezTo>
                    <a:cubicBezTo>
                      <a:pt x="44019" y="155813"/>
                      <a:pt x="42575" y="155473"/>
                      <a:pt x="41273" y="154879"/>
                    </a:cubicBezTo>
                    <a:cubicBezTo>
                      <a:pt x="26497" y="123712"/>
                      <a:pt x="22845" y="88440"/>
                      <a:pt x="9087" y="56877"/>
                    </a:cubicBezTo>
                    <a:cubicBezTo>
                      <a:pt x="10757" y="54839"/>
                      <a:pt x="9285" y="52008"/>
                      <a:pt x="9314" y="495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7549211" y="7146505"/>
                <a:ext cx="102103" cy="171241"/>
              </a:xfrm>
              <a:custGeom>
                <a:rect b="b" l="l" r="r" t="t"/>
                <a:pathLst>
                  <a:path extrusionOk="0" h="171241" w="102103">
                    <a:moveTo>
                      <a:pt x="24302" y="170992"/>
                    </a:moveTo>
                    <a:cubicBezTo>
                      <a:pt x="53176" y="174757"/>
                      <a:pt x="46269" y="134899"/>
                      <a:pt x="44939" y="116867"/>
                    </a:cubicBezTo>
                    <a:cubicBezTo>
                      <a:pt x="49468" y="114829"/>
                      <a:pt x="54054" y="114178"/>
                      <a:pt x="59093" y="113527"/>
                    </a:cubicBezTo>
                    <a:cubicBezTo>
                      <a:pt x="67330" y="122699"/>
                      <a:pt x="65943" y="137532"/>
                      <a:pt x="75030" y="146308"/>
                    </a:cubicBezTo>
                    <a:cubicBezTo>
                      <a:pt x="80125" y="150865"/>
                      <a:pt x="88250" y="151233"/>
                      <a:pt x="94053" y="147780"/>
                    </a:cubicBezTo>
                    <a:cubicBezTo>
                      <a:pt x="106452" y="139231"/>
                      <a:pt x="101611" y="121793"/>
                      <a:pt x="98582" y="109564"/>
                    </a:cubicBezTo>
                    <a:cubicBezTo>
                      <a:pt x="90571" y="81115"/>
                      <a:pt x="81456" y="52693"/>
                      <a:pt x="67727" y="26452"/>
                    </a:cubicBezTo>
                    <a:cubicBezTo>
                      <a:pt x="63141" y="18752"/>
                      <a:pt x="60225" y="8675"/>
                      <a:pt x="51959" y="4145"/>
                    </a:cubicBezTo>
                    <a:cubicBezTo>
                      <a:pt x="43665" y="833"/>
                      <a:pt x="34380" y="-525"/>
                      <a:pt x="25463" y="182"/>
                    </a:cubicBezTo>
                    <a:cubicBezTo>
                      <a:pt x="17961" y="1258"/>
                      <a:pt x="10035" y="4768"/>
                      <a:pt x="6723" y="11958"/>
                    </a:cubicBezTo>
                    <a:cubicBezTo>
                      <a:pt x="5025" y="14931"/>
                      <a:pt x="5874" y="17818"/>
                      <a:pt x="7742" y="19715"/>
                    </a:cubicBezTo>
                    <a:cubicBezTo>
                      <a:pt x="7374" y="19998"/>
                      <a:pt x="7063" y="20366"/>
                      <a:pt x="6808" y="20847"/>
                    </a:cubicBezTo>
                    <a:cubicBezTo>
                      <a:pt x="4742" y="20026"/>
                      <a:pt x="2562" y="22800"/>
                      <a:pt x="2703" y="25518"/>
                    </a:cubicBezTo>
                    <a:cubicBezTo>
                      <a:pt x="-439" y="55553"/>
                      <a:pt x="-863" y="85899"/>
                      <a:pt x="1543" y="116018"/>
                    </a:cubicBezTo>
                    <a:cubicBezTo>
                      <a:pt x="3836" y="134758"/>
                      <a:pt x="835" y="165557"/>
                      <a:pt x="24302" y="170992"/>
                    </a:cubicBezTo>
                    <a:close/>
                    <a:moveTo>
                      <a:pt x="17537" y="19262"/>
                    </a:moveTo>
                    <a:cubicBezTo>
                      <a:pt x="24132" y="11364"/>
                      <a:pt x="37324" y="14591"/>
                      <a:pt x="46128" y="16742"/>
                    </a:cubicBezTo>
                    <a:cubicBezTo>
                      <a:pt x="55243" y="29170"/>
                      <a:pt x="60593" y="44909"/>
                      <a:pt x="67330" y="58921"/>
                    </a:cubicBezTo>
                    <a:cubicBezTo>
                      <a:pt x="70444" y="69055"/>
                      <a:pt x="100309" y="135947"/>
                      <a:pt x="85645" y="137730"/>
                    </a:cubicBezTo>
                    <a:cubicBezTo>
                      <a:pt x="83947" y="137759"/>
                      <a:pt x="82192" y="136655"/>
                      <a:pt x="81484" y="135041"/>
                    </a:cubicBezTo>
                    <a:cubicBezTo>
                      <a:pt x="74039" y="119528"/>
                      <a:pt x="71491" y="96146"/>
                      <a:pt x="48477" y="104355"/>
                    </a:cubicBezTo>
                    <a:cubicBezTo>
                      <a:pt x="41627" y="105601"/>
                      <a:pt x="33587" y="109649"/>
                      <a:pt x="34210" y="117688"/>
                    </a:cubicBezTo>
                    <a:cubicBezTo>
                      <a:pt x="32681" y="129634"/>
                      <a:pt x="34606" y="143731"/>
                      <a:pt x="29794" y="155225"/>
                    </a:cubicBezTo>
                    <a:cubicBezTo>
                      <a:pt x="14026" y="153752"/>
                      <a:pt x="12328" y="64951"/>
                      <a:pt x="9667" y="32085"/>
                    </a:cubicBezTo>
                    <a:cubicBezTo>
                      <a:pt x="9978" y="31915"/>
                      <a:pt x="10262" y="31661"/>
                      <a:pt x="10460" y="31321"/>
                    </a:cubicBezTo>
                    <a:cubicBezTo>
                      <a:pt x="11167" y="28179"/>
                      <a:pt x="10941" y="24838"/>
                      <a:pt x="11167" y="21583"/>
                    </a:cubicBezTo>
                    <a:cubicBezTo>
                      <a:pt x="13347" y="22149"/>
                      <a:pt x="15782" y="21555"/>
                      <a:pt x="17537" y="192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7575325" y="7178312"/>
                <a:ext cx="33254" cy="51025"/>
              </a:xfrm>
              <a:custGeom>
                <a:rect b="b" l="l" r="r" t="t"/>
                <a:pathLst>
                  <a:path extrusionOk="0" h="51025" w="33254">
                    <a:moveTo>
                      <a:pt x="11210" y="48714"/>
                    </a:moveTo>
                    <a:cubicBezTo>
                      <a:pt x="43226" y="63434"/>
                      <a:pt x="37168" y="3138"/>
                      <a:pt x="13446" y="420"/>
                    </a:cubicBezTo>
                    <a:cubicBezTo>
                      <a:pt x="6709" y="-1306"/>
                      <a:pt x="-3284" y="2345"/>
                      <a:pt x="2406" y="10272"/>
                    </a:cubicBezTo>
                    <a:cubicBezTo>
                      <a:pt x="-340" y="23350"/>
                      <a:pt x="-3765" y="41891"/>
                      <a:pt x="11210" y="48714"/>
                    </a:cubicBezTo>
                    <a:close/>
                    <a:moveTo>
                      <a:pt x="18853" y="36060"/>
                    </a:moveTo>
                    <a:cubicBezTo>
                      <a:pt x="8945" y="33059"/>
                      <a:pt x="11719" y="19868"/>
                      <a:pt x="9002" y="11885"/>
                    </a:cubicBezTo>
                    <a:cubicBezTo>
                      <a:pt x="19306" y="13442"/>
                      <a:pt x="18655" y="27992"/>
                      <a:pt x="18853" y="360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7628865" y="7101287"/>
                <a:ext cx="118363" cy="158005"/>
              </a:xfrm>
              <a:custGeom>
                <a:rect b="b" l="l" r="r" t="t"/>
                <a:pathLst>
                  <a:path extrusionOk="0" h="158005" w="118363">
                    <a:moveTo>
                      <a:pt x="3981" y="43221"/>
                    </a:moveTo>
                    <a:cubicBezTo>
                      <a:pt x="-2077" y="64650"/>
                      <a:pt x="23683" y="65301"/>
                      <a:pt x="38234" y="63263"/>
                    </a:cubicBezTo>
                    <a:cubicBezTo>
                      <a:pt x="48566" y="85060"/>
                      <a:pt x="51708" y="154330"/>
                      <a:pt x="80016" y="157444"/>
                    </a:cubicBezTo>
                    <a:cubicBezTo>
                      <a:pt x="109202" y="162879"/>
                      <a:pt x="107984" y="127579"/>
                      <a:pt x="103257" y="108329"/>
                    </a:cubicBezTo>
                    <a:cubicBezTo>
                      <a:pt x="99464" y="89476"/>
                      <a:pt x="90518" y="72010"/>
                      <a:pt x="86046" y="53525"/>
                    </a:cubicBezTo>
                    <a:cubicBezTo>
                      <a:pt x="86300" y="52959"/>
                      <a:pt x="86782" y="52591"/>
                      <a:pt x="87263" y="52223"/>
                    </a:cubicBezTo>
                    <a:lnTo>
                      <a:pt x="87263" y="52251"/>
                    </a:lnTo>
                    <a:cubicBezTo>
                      <a:pt x="96152" y="45995"/>
                      <a:pt x="109060" y="44552"/>
                      <a:pt x="114891" y="34644"/>
                    </a:cubicBezTo>
                    <a:cubicBezTo>
                      <a:pt x="121374" y="22726"/>
                      <a:pt x="119506" y="2033"/>
                      <a:pt x="103059" y="533"/>
                    </a:cubicBezTo>
                    <a:cubicBezTo>
                      <a:pt x="71524" y="-2185"/>
                      <a:pt x="39366" y="5855"/>
                      <a:pt x="9530" y="16329"/>
                    </a:cubicBezTo>
                    <a:cubicBezTo>
                      <a:pt x="924" y="20207"/>
                      <a:pt x="-1058" y="29803"/>
                      <a:pt x="471" y="38352"/>
                    </a:cubicBezTo>
                    <a:cubicBezTo>
                      <a:pt x="669" y="40504"/>
                      <a:pt x="2113" y="42315"/>
                      <a:pt x="3981" y="43221"/>
                    </a:cubicBezTo>
                    <a:close/>
                    <a:moveTo>
                      <a:pt x="14200" y="32294"/>
                    </a:moveTo>
                    <a:cubicBezTo>
                      <a:pt x="37130" y="25104"/>
                      <a:pt x="60484" y="20433"/>
                      <a:pt x="84432" y="16187"/>
                    </a:cubicBezTo>
                    <a:cubicBezTo>
                      <a:pt x="91169" y="15168"/>
                      <a:pt x="97765" y="13328"/>
                      <a:pt x="104644" y="14942"/>
                    </a:cubicBezTo>
                    <a:cubicBezTo>
                      <a:pt x="110334" y="32493"/>
                      <a:pt x="91311" y="34955"/>
                      <a:pt x="81347" y="43901"/>
                    </a:cubicBezTo>
                    <a:cubicBezTo>
                      <a:pt x="73137" y="50213"/>
                      <a:pt x="79139" y="60999"/>
                      <a:pt x="79818" y="69349"/>
                    </a:cubicBezTo>
                    <a:cubicBezTo>
                      <a:pt x="83470" y="92562"/>
                      <a:pt x="95359" y="116935"/>
                      <a:pt x="88254" y="140374"/>
                    </a:cubicBezTo>
                    <a:cubicBezTo>
                      <a:pt x="88169" y="140374"/>
                      <a:pt x="88056" y="140402"/>
                      <a:pt x="87971" y="140402"/>
                    </a:cubicBezTo>
                    <a:cubicBezTo>
                      <a:pt x="85791" y="140487"/>
                      <a:pt x="83583" y="140289"/>
                      <a:pt x="81488" y="139610"/>
                    </a:cubicBezTo>
                    <a:cubicBezTo>
                      <a:pt x="72599" y="123078"/>
                      <a:pt x="67589" y="104734"/>
                      <a:pt x="63173" y="86589"/>
                    </a:cubicBezTo>
                    <a:cubicBezTo>
                      <a:pt x="58757" y="70199"/>
                      <a:pt x="54992" y="38947"/>
                      <a:pt x="30845" y="49307"/>
                    </a:cubicBezTo>
                    <a:cubicBezTo>
                      <a:pt x="24674" y="51006"/>
                      <a:pt x="16975" y="53639"/>
                      <a:pt x="11058" y="50213"/>
                    </a:cubicBezTo>
                    <a:cubicBezTo>
                      <a:pt x="9813" y="48260"/>
                      <a:pt x="9501" y="45712"/>
                      <a:pt x="9133" y="43419"/>
                    </a:cubicBezTo>
                    <a:cubicBezTo>
                      <a:pt x="13747" y="41778"/>
                      <a:pt x="13096" y="36229"/>
                      <a:pt x="14200" y="322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7764432" y="7031424"/>
                <a:ext cx="112316" cy="191426"/>
              </a:xfrm>
              <a:custGeom>
                <a:rect b="b" l="l" r="r" t="t"/>
                <a:pathLst>
                  <a:path extrusionOk="0" h="191426" w="112316">
                    <a:moveTo>
                      <a:pt x="103" y="98053"/>
                    </a:moveTo>
                    <a:cubicBezTo>
                      <a:pt x="103" y="114840"/>
                      <a:pt x="1348" y="131570"/>
                      <a:pt x="3217" y="148243"/>
                    </a:cubicBezTo>
                    <a:cubicBezTo>
                      <a:pt x="4491" y="162453"/>
                      <a:pt x="5312" y="179438"/>
                      <a:pt x="18192" y="188327"/>
                    </a:cubicBezTo>
                    <a:cubicBezTo>
                      <a:pt x="23259" y="191611"/>
                      <a:pt x="30732" y="192686"/>
                      <a:pt x="36195" y="189572"/>
                    </a:cubicBezTo>
                    <a:cubicBezTo>
                      <a:pt x="56634" y="173890"/>
                      <a:pt x="44546" y="137514"/>
                      <a:pt x="42763" y="115632"/>
                    </a:cubicBezTo>
                    <a:cubicBezTo>
                      <a:pt x="49755" y="112122"/>
                      <a:pt x="57285" y="109489"/>
                      <a:pt x="64843" y="107423"/>
                    </a:cubicBezTo>
                    <a:cubicBezTo>
                      <a:pt x="70901" y="121011"/>
                      <a:pt x="69372" y="137741"/>
                      <a:pt x="78148" y="150083"/>
                    </a:cubicBezTo>
                    <a:cubicBezTo>
                      <a:pt x="85253" y="158094"/>
                      <a:pt x="97482" y="153452"/>
                      <a:pt x="103710" y="146686"/>
                    </a:cubicBezTo>
                    <a:cubicBezTo>
                      <a:pt x="114608" y="134712"/>
                      <a:pt x="113504" y="117416"/>
                      <a:pt x="109400" y="102809"/>
                    </a:cubicBezTo>
                    <a:cubicBezTo>
                      <a:pt x="101813" y="77417"/>
                      <a:pt x="95812" y="51572"/>
                      <a:pt x="88905" y="25981"/>
                    </a:cubicBezTo>
                    <a:cubicBezTo>
                      <a:pt x="86923" y="19074"/>
                      <a:pt x="85819" y="11544"/>
                      <a:pt x="81262" y="5741"/>
                    </a:cubicBezTo>
                    <a:cubicBezTo>
                      <a:pt x="75289" y="-1336"/>
                      <a:pt x="62720" y="-1987"/>
                      <a:pt x="56068" y="4439"/>
                    </a:cubicBezTo>
                    <a:cubicBezTo>
                      <a:pt x="42565" y="23066"/>
                      <a:pt x="51991" y="48231"/>
                      <a:pt x="51652" y="69377"/>
                    </a:cubicBezTo>
                    <a:lnTo>
                      <a:pt x="51652" y="69377"/>
                    </a:lnTo>
                    <a:lnTo>
                      <a:pt x="51652" y="69377"/>
                    </a:lnTo>
                    <a:cubicBezTo>
                      <a:pt x="46924" y="72038"/>
                      <a:pt x="42253" y="73510"/>
                      <a:pt x="36790" y="74784"/>
                    </a:cubicBezTo>
                    <a:cubicBezTo>
                      <a:pt x="32431" y="70679"/>
                      <a:pt x="33506" y="63234"/>
                      <a:pt x="32572" y="57686"/>
                    </a:cubicBezTo>
                    <a:cubicBezTo>
                      <a:pt x="31779" y="47920"/>
                      <a:pt x="31949" y="36682"/>
                      <a:pt x="27731" y="27510"/>
                    </a:cubicBezTo>
                    <a:cubicBezTo>
                      <a:pt x="21674" y="12677"/>
                      <a:pt x="6217" y="13158"/>
                      <a:pt x="2452" y="29152"/>
                    </a:cubicBezTo>
                    <a:cubicBezTo>
                      <a:pt x="-1001" y="42117"/>
                      <a:pt x="612" y="55761"/>
                      <a:pt x="726" y="69009"/>
                    </a:cubicBezTo>
                    <a:cubicBezTo>
                      <a:pt x="-265" y="78690"/>
                      <a:pt x="18" y="88372"/>
                      <a:pt x="103" y="98053"/>
                    </a:cubicBezTo>
                    <a:close/>
                    <a:moveTo>
                      <a:pt x="13719" y="29520"/>
                    </a:moveTo>
                    <a:cubicBezTo>
                      <a:pt x="21900" y="45061"/>
                      <a:pt x="15531" y="64735"/>
                      <a:pt x="23910" y="80361"/>
                    </a:cubicBezTo>
                    <a:cubicBezTo>
                      <a:pt x="27335" y="86192"/>
                      <a:pt x="34412" y="89702"/>
                      <a:pt x="41008" y="87296"/>
                    </a:cubicBezTo>
                    <a:cubicBezTo>
                      <a:pt x="47830" y="84805"/>
                      <a:pt x="55445" y="82823"/>
                      <a:pt x="60738" y="77671"/>
                    </a:cubicBezTo>
                    <a:cubicBezTo>
                      <a:pt x="71042" y="69547"/>
                      <a:pt x="49642" y="3448"/>
                      <a:pt x="72345" y="12761"/>
                    </a:cubicBezTo>
                    <a:cubicBezTo>
                      <a:pt x="74156" y="15111"/>
                      <a:pt x="74383" y="17177"/>
                      <a:pt x="75204" y="20376"/>
                    </a:cubicBezTo>
                    <a:cubicBezTo>
                      <a:pt x="79308" y="40560"/>
                      <a:pt x="84404" y="60545"/>
                      <a:pt x="89386" y="80530"/>
                    </a:cubicBezTo>
                    <a:cubicBezTo>
                      <a:pt x="92047" y="96468"/>
                      <a:pt x="110589" y="130211"/>
                      <a:pt x="89584" y="139015"/>
                    </a:cubicBezTo>
                    <a:cubicBezTo>
                      <a:pt x="81828" y="127352"/>
                      <a:pt x="81743" y="89278"/>
                      <a:pt x="61984" y="95024"/>
                    </a:cubicBezTo>
                    <a:cubicBezTo>
                      <a:pt x="51878" y="97742"/>
                      <a:pt x="40074" y="100488"/>
                      <a:pt x="33365" y="109093"/>
                    </a:cubicBezTo>
                    <a:cubicBezTo>
                      <a:pt x="31015" y="113594"/>
                      <a:pt x="32968" y="118888"/>
                      <a:pt x="32600" y="123728"/>
                    </a:cubicBezTo>
                    <a:cubicBezTo>
                      <a:pt x="32402" y="140713"/>
                      <a:pt x="38687" y="159849"/>
                      <a:pt x="30081" y="175503"/>
                    </a:cubicBezTo>
                    <a:cubicBezTo>
                      <a:pt x="17088" y="169700"/>
                      <a:pt x="13719" y="103941"/>
                      <a:pt x="11058" y="87947"/>
                    </a:cubicBezTo>
                    <a:cubicBezTo>
                      <a:pt x="9331" y="68669"/>
                      <a:pt x="5283" y="47722"/>
                      <a:pt x="13719" y="295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7468861" y="7272935"/>
                <a:ext cx="501020" cy="473426"/>
              </a:xfrm>
              <a:custGeom>
                <a:rect b="b" l="l" r="r" t="t"/>
                <a:pathLst>
                  <a:path extrusionOk="0" h="473426" w="501020">
                    <a:moveTo>
                      <a:pt x="385183" y="2270"/>
                    </a:moveTo>
                    <a:cubicBezTo>
                      <a:pt x="330153" y="18746"/>
                      <a:pt x="275660" y="37712"/>
                      <a:pt x="223291" y="61490"/>
                    </a:cubicBezTo>
                    <a:cubicBezTo>
                      <a:pt x="202711" y="71228"/>
                      <a:pt x="182103" y="80881"/>
                      <a:pt x="160617" y="88439"/>
                    </a:cubicBezTo>
                    <a:cubicBezTo>
                      <a:pt x="122402" y="102877"/>
                      <a:pt x="83705" y="116011"/>
                      <a:pt x="44583" y="127787"/>
                    </a:cubicBezTo>
                    <a:cubicBezTo>
                      <a:pt x="33685" y="132090"/>
                      <a:pt x="20154" y="132571"/>
                      <a:pt x="11265" y="140554"/>
                    </a:cubicBezTo>
                    <a:cubicBezTo>
                      <a:pt x="9680" y="142196"/>
                      <a:pt x="9029" y="144291"/>
                      <a:pt x="9114" y="146386"/>
                    </a:cubicBezTo>
                    <a:cubicBezTo>
                      <a:pt x="7415" y="145706"/>
                      <a:pt x="5688" y="145310"/>
                      <a:pt x="4018" y="146414"/>
                    </a:cubicBezTo>
                    <a:cubicBezTo>
                      <a:pt x="3169" y="147093"/>
                      <a:pt x="2490" y="148056"/>
                      <a:pt x="1980" y="149160"/>
                    </a:cubicBezTo>
                    <a:cubicBezTo>
                      <a:pt x="-3087" y="150434"/>
                      <a:pt x="3141" y="165097"/>
                      <a:pt x="3395" y="169343"/>
                    </a:cubicBezTo>
                    <a:cubicBezTo>
                      <a:pt x="7557" y="187460"/>
                      <a:pt x="12114" y="205464"/>
                      <a:pt x="16728" y="223468"/>
                    </a:cubicBezTo>
                    <a:cubicBezTo>
                      <a:pt x="21880" y="243142"/>
                      <a:pt x="25475" y="263156"/>
                      <a:pt x="29608" y="283056"/>
                    </a:cubicBezTo>
                    <a:cubicBezTo>
                      <a:pt x="38186" y="318101"/>
                      <a:pt x="49565" y="352467"/>
                      <a:pt x="60521" y="386833"/>
                    </a:cubicBezTo>
                    <a:cubicBezTo>
                      <a:pt x="67513" y="407469"/>
                      <a:pt x="72353" y="428728"/>
                      <a:pt x="77788" y="449789"/>
                    </a:cubicBezTo>
                    <a:cubicBezTo>
                      <a:pt x="79628" y="455819"/>
                      <a:pt x="80761" y="462386"/>
                      <a:pt x="84554" y="467567"/>
                    </a:cubicBezTo>
                    <a:cubicBezTo>
                      <a:pt x="92848" y="477135"/>
                      <a:pt x="107087" y="472605"/>
                      <a:pt x="117759" y="470454"/>
                    </a:cubicBezTo>
                    <a:cubicBezTo>
                      <a:pt x="141255" y="465840"/>
                      <a:pt x="162627" y="455309"/>
                      <a:pt x="184028" y="444949"/>
                    </a:cubicBezTo>
                    <a:cubicBezTo>
                      <a:pt x="205287" y="436173"/>
                      <a:pt x="226971" y="428304"/>
                      <a:pt x="248372" y="419868"/>
                    </a:cubicBezTo>
                    <a:cubicBezTo>
                      <a:pt x="289588" y="409253"/>
                      <a:pt x="328992" y="393910"/>
                      <a:pt x="368029" y="377208"/>
                    </a:cubicBezTo>
                    <a:cubicBezTo>
                      <a:pt x="379267" y="372990"/>
                      <a:pt x="391071" y="370782"/>
                      <a:pt x="402706" y="367923"/>
                    </a:cubicBezTo>
                    <a:cubicBezTo>
                      <a:pt x="419266" y="363252"/>
                      <a:pt x="435175" y="356543"/>
                      <a:pt x="451141" y="350174"/>
                    </a:cubicBezTo>
                    <a:cubicBezTo>
                      <a:pt x="466285" y="342955"/>
                      <a:pt x="485874" y="339728"/>
                      <a:pt x="497792" y="327613"/>
                    </a:cubicBezTo>
                    <a:cubicBezTo>
                      <a:pt x="503991" y="317507"/>
                      <a:pt x="499859" y="305249"/>
                      <a:pt x="496999" y="294719"/>
                    </a:cubicBezTo>
                    <a:cubicBezTo>
                      <a:pt x="487431" y="255144"/>
                      <a:pt x="472966" y="217042"/>
                      <a:pt x="462379" y="177779"/>
                    </a:cubicBezTo>
                    <a:cubicBezTo>
                      <a:pt x="450886" y="127363"/>
                      <a:pt x="439308" y="76578"/>
                      <a:pt x="417936" y="29219"/>
                    </a:cubicBezTo>
                    <a:cubicBezTo>
                      <a:pt x="410377" y="13254"/>
                      <a:pt x="408141" y="-6816"/>
                      <a:pt x="385183" y="2270"/>
                    </a:cubicBezTo>
                    <a:close/>
                    <a:moveTo>
                      <a:pt x="272858" y="61066"/>
                    </a:moveTo>
                    <a:cubicBezTo>
                      <a:pt x="312630" y="45808"/>
                      <a:pt x="352176" y="31739"/>
                      <a:pt x="393308" y="19651"/>
                    </a:cubicBezTo>
                    <a:cubicBezTo>
                      <a:pt x="402649" y="39580"/>
                      <a:pt x="410349" y="60047"/>
                      <a:pt x="417030" y="80825"/>
                    </a:cubicBezTo>
                    <a:cubicBezTo>
                      <a:pt x="388637" y="88383"/>
                      <a:pt x="362367" y="102735"/>
                      <a:pt x="333607" y="109529"/>
                    </a:cubicBezTo>
                    <a:cubicBezTo>
                      <a:pt x="316254" y="113860"/>
                      <a:pt x="299948" y="121446"/>
                      <a:pt x="282709" y="126174"/>
                    </a:cubicBezTo>
                    <a:cubicBezTo>
                      <a:pt x="278718" y="127476"/>
                      <a:pt x="246390" y="136025"/>
                      <a:pt x="228103" y="144489"/>
                    </a:cubicBezTo>
                    <a:cubicBezTo>
                      <a:pt x="222498" y="125353"/>
                      <a:pt x="216865" y="106245"/>
                      <a:pt x="215195" y="86345"/>
                    </a:cubicBezTo>
                    <a:cubicBezTo>
                      <a:pt x="234274" y="77569"/>
                      <a:pt x="253184" y="68426"/>
                      <a:pt x="272858" y="61066"/>
                    </a:cubicBezTo>
                    <a:close/>
                    <a:moveTo>
                      <a:pt x="430221" y="126117"/>
                    </a:moveTo>
                    <a:cubicBezTo>
                      <a:pt x="404914" y="132005"/>
                      <a:pt x="379579" y="137922"/>
                      <a:pt x="354554" y="144942"/>
                    </a:cubicBezTo>
                    <a:cubicBezTo>
                      <a:pt x="335333" y="146839"/>
                      <a:pt x="317584" y="155076"/>
                      <a:pt x="298476" y="157313"/>
                    </a:cubicBezTo>
                    <a:cubicBezTo>
                      <a:pt x="280699" y="158247"/>
                      <a:pt x="264196" y="165154"/>
                      <a:pt x="247296" y="170051"/>
                    </a:cubicBezTo>
                    <a:cubicBezTo>
                      <a:pt x="244946" y="170872"/>
                      <a:pt x="239936" y="171778"/>
                      <a:pt x="236001" y="173363"/>
                    </a:cubicBezTo>
                    <a:cubicBezTo>
                      <a:pt x="234586" y="167362"/>
                      <a:pt x="233000" y="161389"/>
                      <a:pt x="231302" y="155444"/>
                    </a:cubicBezTo>
                    <a:cubicBezTo>
                      <a:pt x="245088" y="152076"/>
                      <a:pt x="258676" y="147292"/>
                      <a:pt x="272603" y="144404"/>
                    </a:cubicBezTo>
                    <a:cubicBezTo>
                      <a:pt x="295816" y="139875"/>
                      <a:pt x="317839" y="131071"/>
                      <a:pt x="340910" y="125947"/>
                    </a:cubicBezTo>
                    <a:cubicBezTo>
                      <a:pt x="368737" y="119691"/>
                      <a:pt x="393987" y="107123"/>
                      <a:pt x="421304" y="99225"/>
                    </a:cubicBezTo>
                    <a:cubicBezTo>
                      <a:pt x="421757" y="99112"/>
                      <a:pt x="422153" y="98913"/>
                      <a:pt x="422550" y="98744"/>
                    </a:cubicBezTo>
                    <a:cubicBezTo>
                      <a:pt x="425239" y="107830"/>
                      <a:pt x="427787" y="116946"/>
                      <a:pt x="430221" y="126117"/>
                    </a:cubicBezTo>
                    <a:close/>
                    <a:moveTo>
                      <a:pt x="468097" y="261570"/>
                    </a:moveTo>
                    <a:cubicBezTo>
                      <a:pt x="405282" y="276489"/>
                      <a:pt x="346317" y="304428"/>
                      <a:pt x="283105" y="318101"/>
                    </a:cubicBezTo>
                    <a:cubicBezTo>
                      <a:pt x="280331" y="318752"/>
                      <a:pt x="276311" y="318894"/>
                      <a:pt x="272943" y="319743"/>
                    </a:cubicBezTo>
                    <a:cubicBezTo>
                      <a:pt x="272631" y="318384"/>
                      <a:pt x="272292" y="317054"/>
                      <a:pt x="271980" y="315695"/>
                    </a:cubicBezTo>
                    <a:cubicBezTo>
                      <a:pt x="270622" y="310430"/>
                      <a:pt x="269319" y="305164"/>
                      <a:pt x="267961" y="299899"/>
                    </a:cubicBezTo>
                    <a:cubicBezTo>
                      <a:pt x="292645" y="298484"/>
                      <a:pt x="316537" y="287444"/>
                      <a:pt x="340683" y="282660"/>
                    </a:cubicBezTo>
                    <a:cubicBezTo>
                      <a:pt x="356225" y="280338"/>
                      <a:pt x="370775" y="274649"/>
                      <a:pt x="385580" y="269638"/>
                    </a:cubicBezTo>
                    <a:cubicBezTo>
                      <a:pt x="412019" y="263609"/>
                      <a:pt x="437808" y="255371"/>
                      <a:pt x="463794" y="247898"/>
                    </a:cubicBezTo>
                    <a:cubicBezTo>
                      <a:pt x="465266" y="252484"/>
                      <a:pt x="466682" y="257013"/>
                      <a:pt x="468097" y="261570"/>
                    </a:cubicBezTo>
                    <a:close/>
                    <a:moveTo>
                      <a:pt x="255675" y="325773"/>
                    </a:moveTo>
                    <a:cubicBezTo>
                      <a:pt x="257487" y="333133"/>
                      <a:pt x="259072" y="340606"/>
                      <a:pt x="260629" y="348079"/>
                    </a:cubicBezTo>
                    <a:cubicBezTo>
                      <a:pt x="247183" y="342389"/>
                      <a:pt x="232972" y="338681"/>
                      <a:pt x="218875" y="334916"/>
                    </a:cubicBezTo>
                    <a:cubicBezTo>
                      <a:pt x="228811" y="317903"/>
                      <a:pt x="239228" y="300494"/>
                      <a:pt x="245371" y="281669"/>
                    </a:cubicBezTo>
                    <a:cubicBezTo>
                      <a:pt x="248768" y="296361"/>
                      <a:pt x="252165" y="311024"/>
                      <a:pt x="255675" y="325773"/>
                    </a:cubicBezTo>
                    <a:close/>
                    <a:moveTo>
                      <a:pt x="437043" y="236688"/>
                    </a:moveTo>
                    <a:cubicBezTo>
                      <a:pt x="416803" y="242887"/>
                      <a:pt x="396110" y="247615"/>
                      <a:pt x="375983" y="254210"/>
                    </a:cubicBezTo>
                    <a:cubicBezTo>
                      <a:pt x="365396" y="258315"/>
                      <a:pt x="354979" y="262731"/>
                      <a:pt x="343911" y="265335"/>
                    </a:cubicBezTo>
                    <a:cubicBezTo>
                      <a:pt x="317160" y="271790"/>
                      <a:pt x="292079" y="283424"/>
                      <a:pt x="265866" y="291520"/>
                    </a:cubicBezTo>
                    <a:cubicBezTo>
                      <a:pt x="262044" y="276460"/>
                      <a:pt x="258194" y="261401"/>
                      <a:pt x="254401" y="246312"/>
                    </a:cubicBezTo>
                    <a:cubicBezTo>
                      <a:pt x="265328" y="243029"/>
                      <a:pt x="276283" y="239745"/>
                      <a:pt x="287238" y="236575"/>
                    </a:cubicBezTo>
                    <a:cubicBezTo>
                      <a:pt x="300769" y="231564"/>
                      <a:pt x="314329" y="226638"/>
                      <a:pt x="328087" y="222166"/>
                    </a:cubicBezTo>
                    <a:cubicBezTo>
                      <a:pt x="323869" y="232498"/>
                      <a:pt x="328709" y="246511"/>
                      <a:pt x="343061" y="250360"/>
                    </a:cubicBezTo>
                    <a:cubicBezTo>
                      <a:pt x="359480" y="254267"/>
                      <a:pt x="380654" y="245661"/>
                      <a:pt x="382749" y="227318"/>
                    </a:cubicBezTo>
                    <a:cubicBezTo>
                      <a:pt x="384079" y="219958"/>
                      <a:pt x="381702" y="211437"/>
                      <a:pt x="375615" y="207191"/>
                    </a:cubicBezTo>
                    <a:cubicBezTo>
                      <a:pt x="398403" y="198784"/>
                      <a:pt x="420908" y="189442"/>
                      <a:pt x="444488" y="183554"/>
                    </a:cubicBezTo>
                    <a:cubicBezTo>
                      <a:pt x="445423" y="187432"/>
                      <a:pt x="446357" y="191310"/>
                      <a:pt x="447291" y="195188"/>
                    </a:cubicBezTo>
                    <a:cubicBezTo>
                      <a:pt x="450490" y="206568"/>
                      <a:pt x="454085" y="217863"/>
                      <a:pt x="457708" y="229158"/>
                    </a:cubicBezTo>
                    <a:cubicBezTo>
                      <a:pt x="449867" y="231621"/>
                      <a:pt x="441799" y="235442"/>
                      <a:pt x="437043" y="236688"/>
                    </a:cubicBezTo>
                    <a:close/>
                    <a:moveTo>
                      <a:pt x="352233" y="215061"/>
                    </a:moveTo>
                    <a:cubicBezTo>
                      <a:pt x="353252" y="220949"/>
                      <a:pt x="359395" y="222137"/>
                      <a:pt x="364547" y="222506"/>
                    </a:cubicBezTo>
                    <a:cubicBezTo>
                      <a:pt x="366415" y="236490"/>
                      <a:pt x="339013" y="242378"/>
                      <a:pt x="334711" y="228733"/>
                    </a:cubicBezTo>
                    <a:cubicBezTo>
                      <a:pt x="333663" y="225789"/>
                      <a:pt x="333975" y="222675"/>
                      <a:pt x="335192" y="219958"/>
                    </a:cubicBezTo>
                    <a:cubicBezTo>
                      <a:pt x="340825" y="218203"/>
                      <a:pt x="346487" y="216561"/>
                      <a:pt x="352233" y="215061"/>
                    </a:cubicBezTo>
                    <a:close/>
                    <a:moveTo>
                      <a:pt x="440016" y="165041"/>
                    </a:moveTo>
                    <a:cubicBezTo>
                      <a:pt x="418955" y="170391"/>
                      <a:pt x="398686" y="178374"/>
                      <a:pt x="378333" y="185960"/>
                    </a:cubicBezTo>
                    <a:cubicBezTo>
                      <a:pt x="346572" y="198727"/>
                      <a:pt x="312970" y="205945"/>
                      <a:pt x="281379" y="219307"/>
                    </a:cubicBezTo>
                    <a:cubicBezTo>
                      <a:pt x="270876" y="222449"/>
                      <a:pt x="260402" y="225563"/>
                      <a:pt x="249928" y="228733"/>
                    </a:cubicBezTo>
                    <a:cubicBezTo>
                      <a:pt x="246050" y="213334"/>
                      <a:pt x="242172" y="197963"/>
                      <a:pt x="238266" y="182563"/>
                    </a:cubicBezTo>
                    <a:cubicBezTo>
                      <a:pt x="250778" y="182648"/>
                      <a:pt x="263431" y="177581"/>
                      <a:pt x="275689" y="175486"/>
                    </a:cubicBezTo>
                    <a:cubicBezTo>
                      <a:pt x="288965" y="172344"/>
                      <a:pt x="302779" y="174156"/>
                      <a:pt x="316056" y="171014"/>
                    </a:cubicBezTo>
                    <a:cubicBezTo>
                      <a:pt x="355687" y="162266"/>
                      <a:pt x="395431" y="154114"/>
                      <a:pt x="434949" y="144461"/>
                    </a:cubicBezTo>
                    <a:cubicBezTo>
                      <a:pt x="436647" y="151311"/>
                      <a:pt x="438346" y="158162"/>
                      <a:pt x="440016" y="165041"/>
                    </a:cubicBezTo>
                    <a:close/>
                    <a:moveTo>
                      <a:pt x="47839" y="290699"/>
                    </a:moveTo>
                    <a:cubicBezTo>
                      <a:pt x="43394" y="273941"/>
                      <a:pt x="39205" y="257126"/>
                      <a:pt x="34789" y="240396"/>
                    </a:cubicBezTo>
                    <a:cubicBezTo>
                      <a:pt x="35836" y="240764"/>
                      <a:pt x="37110" y="241075"/>
                      <a:pt x="38639" y="241245"/>
                    </a:cubicBezTo>
                    <a:cubicBezTo>
                      <a:pt x="59105" y="243878"/>
                      <a:pt x="79176" y="239943"/>
                      <a:pt x="99274" y="235895"/>
                    </a:cubicBezTo>
                    <a:cubicBezTo>
                      <a:pt x="103945" y="246765"/>
                      <a:pt x="104766" y="258938"/>
                      <a:pt x="108559" y="270034"/>
                    </a:cubicBezTo>
                    <a:cubicBezTo>
                      <a:pt x="88460" y="277366"/>
                      <a:pt x="68871" y="286283"/>
                      <a:pt x="47839" y="290699"/>
                    </a:cubicBezTo>
                    <a:close/>
                    <a:moveTo>
                      <a:pt x="149719" y="274337"/>
                    </a:moveTo>
                    <a:cubicBezTo>
                      <a:pt x="163844" y="271421"/>
                      <a:pt x="177800" y="267996"/>
                      <a:pt x="191728" y="264316"/>
                    </a:cubicBezTo>
                    <a:cubicBezTo>
                      <a:pt x="182131" y="281443"/>
                      <a:pt x="172790" y="298824"/>
                      <a:pt x="161863" y="315129"/>
                    </a:cubicBezTo>
                    <a:cubicBezTo>
                      <a:pt x="141113" y="309156"/>
                      <a:pt x="122402" y="298427"/>
                      <a:pt x="103803" y="287331"/>
                    </a:cubicBezTo>
                    <a:cubicBezTo>
                      <a:pt x="118920" y="282178"/>
                      <a:pt x="134064" y="277083"/>
                      <a:pt x="149719" y="274337"/>
                    </a:cubicBezTo>
                    <a:close/>
                    <a:moveTo>
                      <a:pt x="173384" y="251691"/>
                    </a:moveTo>
                    <a:cubicBezTo>
                      <a:pt x="173526" y="238188"/>
                      <a:pt x="171035" y="224544"/>
                      <a:pt x="169931" y="211069"/>
                    </a:cubicBezTo>
                    <a:cubicBezTo>
                      <a:pt x="187595" y="202322"/>
                      <a:pt x="207721" y="201331"/>
                      <a:pt x="226575" y="196406"/>
                    </a:cubicBezTo>
                    <a:cubicBezTo>
                      <a:pt x="229235" y="208805"/>
                      <a:pt x="231925" y="221175"/>
                      <a:pt x="234614" y="233517"/>
                    </a:cubicBezTo>
                    <a:cubicBezTo>
                      <a:pt x="226716" y="236037"/>
                      <a:pt x="218818" y="238584"/>
                      <a:pt x="211005" y="241330"/>
                    </a:cubicBezTo>
                    <a:cubicBezTo>
                      <a:pt x="198578" y="245208"/>
                      <a:pt x="185981" y="248492"/>
                      <a:pt x="173384" y="251691"/>
                    </a:cubicBezTo>
                    <a:close/>
                    <a:moveTo>
                      <a:pt x="185443" y="99451"/>
                    </a:moveTo>
                    <a:cubicBezTo>
                      <a:pt x="193001" y="96394"/>
                      <a:pt x="200446" y="93110"/>
                      <a:pt x="207891" y="89742"/>
                    </a:cubicBezTo>
                    <a:cubicBezTo>
                      <a:pt x="207467" y="97413"/>
                      <a:pt x="207863" y="105000"/>
                      <a:pt x="208769" y="112529"/>
                    </a:cubicBezTo>
                    <a:cubicBezTo>
                      <a:pt x="208259" y="115672"/>
                      <a:pt x="208174" y="118870"/>
                      <a:pt x="208203" y="122041"/>
                    </a:cubicBezTo>
                    <a:cubicBezTo>
                      <a:pt x="208203" y="122692"/>
                      <a:pt x="208741" y="123230"/>
                      <a:pt x="209392" y="123230"/>
                    </a:cubicBezTo>
                    <a:cubicBezTo>
                      <a:pt x="209816" y="123117"/>
                      <a:pt x="210071" y="122890"/>
                      <a:pt x="210269" y="122579"/>
                    </a:cubicBezTo>
                    <a:cubicBezTo>
                      <a:pt x="211996" y="132345"/>
                      <a:pt x="214346" y="142026"/>
                      <a:pt x="216752" y="151708"/>
                    </a:cubicBezTo>
                    <a:cubicBezTo>
                      <a:pt x="216101" y="152500"/>
                      <a:pt x="215733" y="153265"/>
                      <a:pt x="215648" y="154000"/>
                    </a:cubicBezTo>
                    <a:cubicBezTo>
                      <a:pt x="210213" y="151028"/>
                      <a:pt x="203362" y="153576"/>
                      <a:pt x="197474" y="154085"/>
                    </a:cubicBezTo>
                    <a:cubicBezTo>
                      <a:pt x="133017" y="164814"/>
                      <a:pt x="155493" y="174495"/>
                      <a:pt x="129592" y="120116"/>
                    </a:cubicBezTo>
                    <a:cubicBezTo>
                      <a:pt x="148332" y="113492"/>
                      <a:pt x="166930" y="106613"/>
                      <a:pt x="185443" y="99451"/>
                    </a:cubicBezTo>
                    <a:close/>
                    <a:moveTo>
                      <a:pt x="9963" y="160455"/>
                    </a:moveTo>
                    <a:cubicBezTo>
                      <a:pt x="12624" y="157879"/>
                      <a:pt x="13218" y="152642"/>
                      <a:pt x="8972" y="150858"/>
                    </a:cubicBezTo>
                    <a:cubicBezTo>
                      <a:pt x="8972" y="150830"/>
                      <a:pt x="8972" y="150773"/>
                      <a:pt x="8944" y="150745"/>
                    </a:cubicBezTo>
                    <a:cubicBezTo>
                      <a:pt x="9340" y="150604"/>
                      <a:pt x="9765" y="150490"/>
                      <a:pt x="10189" y="150405"/>
                    </a:cubicBezTo>
                    <a:cubicBezTo>
                      <a:pt x="11491" y="152896"/>
                      <a:pt x="13813" y="154821"/>
                      <a:pt x="16757" y="155076"/>
                    </a:cubicBezTo>
                    <a:cubicBezTo>
                      <a:pt x="20408" y="155699"/>
                      <a:pt x="23862" y="154369"/>
                      <a:pt x="27202" y="153095"/>
                    </a:cubicBezTo>
                    <a:cubicBezTo>
                      <a:pt x="39658" y="149103"/>
                      <a:pt x="52255" y="145508"/>
                      <a:pt x="64738" y="141545"/>
                    </a:cubicBezTo>
                    <a:cubicBezTo>
                      <a:pt x="72693" y="139111"/>
                      <a:pt x="80591" y="136591"/>
                      <a:pt x="88489" y="134043"/>
                    </a:cubicBezTo>
                    <a:cubicBezTo>
                      <a:pt x="88857" y="150009"/>
                      <a:pt x="92565" y="166088"/>
                      <a:pt x="94207" y="181940"/>
                    </a:cubicBezTo>
                    <a:cubicBezTo>
                      <a:pt x="78213" y="190603"/>
                      <a:pt x="59558" y="193122"/>
                      <a:pt x="42036" y="197312"/>
                    </a:cubicBezTo>
                    <a:cubicBezTo>
                      <a:pt x="37110" y="198840"/>
                      <a:pt x="29240" y="200142"/>
                      <a:pt x="24315" y="203426"/>
                    </a:cubicBezTo>
                    <a:cubicBezTo>
                      <a:pt x="21965" y="195726"/>
                      <a:pt x="19503" y="188055"/>
                      <a:pt x="16842" y="180412"/>
                    </a:cubicBezTo>
                    <a:cubicBezTo>
                      <a:pt x="14577" y="173788"/>
                      <a:pt x="12624" y="166966"/>
                      <a:pt x="9963" y="160455"/>
                    </a:cubicBezTo>
                    <a:close/>
                    <a:moveTo>
                      <a:pt x="29240" y="220128"/>
                    </a:moveTo>
                    <a:cubicBezTo>
                      <a:pt x="34336" y="220099"/>
                      <a:pt x="40337" y="217240"/>
                      <a:pt x="45602" y="216136"/>
                    </a:cubicBezTo>
                    <a:cubicBezTo>
                      <a:pt x="62672" y="212173"/>
                      <a:pt x="80676" y="208606"/>
                      <a:pt x="97179" y="201444"/>
                    </a:cubicBezTo>
                    <a:cubicBezTo>
                      <a:pt x="111701" y="195019"/>
                      <a:pt x="114306" y="187234"/>
                      <a:pt x="109550" y="172570"/>
                    </a:cubicBezTo>
                    <a:cubicBezTo>
                      <a:pt x="106606" y="158190"/>
                      <a:pt x="103973" y="144263"/>
                      <a:pt x="101057" y="129939"/>
                    </a:cubicBezTo>
                    <a:cubicBezTo>
                      <a:pt x="109012" y="127278"/>
                      <a:pt x="116938" y="124589"/>
                      <a:pt x="124864" y="121814"/>
                    </a:cubicBezTo>
                    <a:cubicBezTo>
                      <a:pt x="125685" y="130194"/>
                      <a:pt x="130951" y="144999"/>
                      <a:pt x="130837" y="147971"/>
                    </a:cubicBezTo>
                    <a:cubicBezTo>
                      <a:pt x="133159" y="159237"/>
                      <a:pt x="132621" y="175458"/>
                      <a:pt x="147114" y="177892"/>
                    </a:cubicBezTo>
                    <a:cubicBezTo>
                      <a:pt x="167638" y="180497"/>
                      <a:pt x="188048" y="172486"/>
                      <a:pt x="208571" y="171466"/>
                    </a:cubicBezTo>
                    <a:cubicBezTo>
                      <a:pt x="212081" y="171410"/>
                      <a:pt x="215987" y="170787"/>
                      <a:pt x="218252" y="167673"/>
                    </a:cubicBezTo>
                    <a:cubicBezTo>
                      <a:pt x="219045" y="166711"/>
                      <a:pt x="219554" y="165578"/>
                      <a:pt x="219866" y="164418"/>
                    </a:cubicBezTo>
                    <a:cubicBezTo>
                      <a:pt x="220970" y="169060"/>
                      <a:pt x="222017" y="173731"/>
                      <a:pt x="222951" y="178402"/>
                    </a:cubicBezTo>
                    <a:cubicBezTo>
                      <a:pt x="222725" y="178458"/>
                      <a:pt x="222526" y="178458"/>
                      <a:pt x="222300" y="178515"/>
                    </a:cubicBezTo>
                    <a:cubicBezTo>
                      <a:pt x="202230" y="186243"/>
                      <a:pt x="175705" y="185960"/>
                      <a:pt x="161155" y="203369"/>
                    </a:cubicBezTo>
                    <a:cubicBezTo>
                      <a:pt x="153399" y="200567"/>
                      <a:pt x="158296" y="229243"/>
                      <a:pt x="157418" y="234112"/>
                    </a:cubicBezTo>
                    <a:cubicBezTo>
                      <a:pt x="158551" y="240736"/>
                      <a:pt x="156201" y="249313"/>
                      <a:pt x="159570" y="255201"/>
                    </a:cubicBezTo>
                    <a:cubicBezTo>
                      <a:pt x="148501" y="258004"/>
                      <a:pt x="137490" y="260863"/>
                      <a:pt x="126535" y="264146"/>
                    </a:cubicBezTo>
                    <a:cubicBezTo>
                      <a:pt x="109012" y="186639"/>
                      <a:pt x="103860" y="228818"/>
                      <a:pt x="40054" y="231847"/>
                    </a:cubicBezTo>
                    <a:cubicBezTo>
                      <a:pt x="36912" y="231875"/>
                      <a:pt x="34534" y="232611"/>
                      <a:pt x="32977" y="233631"/>
                    </a:cubicBezTo>
                    <a:cubicBezTo>
                      <a:pt x="31760" y="229101"/>
                      <a:pt x="30514" y="224600"/>
                      <a:pt x="29240" y="220128"/>
                    </a:cubicBezTo>
                    <a:close/>
                    <a:moveTo>
                      <a:pt x="78213" y="383124"/>
                    </a:moveTo>
                    <a:cubicBezTo>
                      <a:pt x="71702" y="364639"/>
                      <a:pt x="65559" y="345447"/>
                      <a:pt x="59303" y="326310"/>
                    </a:cubicBezTo>
                    <a:cubicBezTo>
                      <a:pt x="83563" y="335652"/>
                      <a:pt x="104822" y="351080"/>
                      <a:pt x="129280" y="360252"/>
                    </a:cubicBezTo>
                    <a:cubicBezTo>
                      <a:pt x="124468" y="387654"/>
                      <a:pt x="104794" y="409139"/>
                      <a:pt x="92820" y="433824"/>
                    </a:cubicBezTo>
                    <a:cubicBezTo>
                      <a:pt x="88234" y="416867"/>
                      <a:pt x="84271" y="399684"/>
                      <a:pt x="78213" y="383124"/>
                    </a:cubicBezTo>
                    <a:close/>
                    <a:moveTo>
                      <a:pt x="169110" y="430908"/>
                    </a:moveTo>
                    <a:cubicBezTo>
                      <a:pt x="162033" y="434531"/>
                      <a:pt x="154786" y="437957"/>
                      <a:pt x="147426" y="441071"/>
                    </a:cubicBezTo>
                    <a:cubicBezTo>
                      <a:pt x="152295" y="427370"/>
                      <a:pt x="158975" y="413669"/>
                      <a:pt x="162938" y="399543"/>
                    </a:cubicBezTo>
                    <a:cubicBezTo>
                      <a:pt x="164467" y="396882"/>
                      <a:pt x="166081" y="394249"/>
                      <a:pt x="167807" y="391730"/>
                    </a:cubicBezTo>
                    <a:cubicBezTo>
                      <a:pt x="185670" y="396231"/>
                      <a:pt x="203815" y="401270"/>
                      <a:pt x="220658" y="408856"/>
                    </a:cubicBezTo>
                    <a:cubicBezTo>
                      <a:pt x="221168" y="409111"/>
                      <a:pt x="221706" y="409366"/>
                      <a:pt x="222215" y="409620"/>
                    </a:cubicBezTo>
                    <a:cubicBezTo>
                      <a:pt x="204409" y="416499"/>
                      <a:pt x="186321" y="422699"/>
                      <a:pt x="169110" y="430908"/>
                    </a:cubicBezTo>
                    <a:close/>
                    <a:moveTo>
                      <a:pt x="244182" y="401326"/>
                    </a:moveTo>
                    <a:cubicBezTo>
                      <a:pt x="241748" y="397363"/>
                      <a:pt x="236652" y="395778"/>
                      <a:pt x="232547" y="393938"/>
                    </a:cubicBezTo>
                    <a:cubicBezTo>
                      <a:pt x="220290" y="387427"/>
                      <a:pt x="206872" y="384200"/>
                      <a:pt x="193568" y="380605"/>
                    </a:cubicBezTo>
                    <a:cubicBezTo>
                      <a:pt x="183773" y="378425"/>
                      <a:pt x="173271" y="373585"/>
                      <a:pt x="163250" y="376812"/>
                    </a:cubicBezTo>
                    <a:cubicBezTo>
                      <a:pt x="158692" y="378482"/>
                      <a:pt x="156682" y="383266"/>
                      <a:pt x="155748" y="387654"/>
                    </a:cubicBezTo>
                    <a:cubicBezTo>
                      <a:pt x="153937" y="393570"/>
                      <a:pt x="151474" y="399430"/>
                      <a:pt x="149379" y="405374"/>
                    </a:cubicBezTo>
                    <a:cubicBezTo>
                      <a:pt x="145869" y="413046"/>
                      <a:pt x="142896" y="420009"/>
                      <a:pt x="141736" y="421566"/>
                    </a:cubicBezTo>
                    <a:cubicBezTo>
                      <a:pt x="139754" y="427738"/>
                      <a:pt x="130299" y="439344"/>
                      <a:pt x="129790" y="447581"/>
                    </a:cubicBezTo>
                    <a:cubicBezTo>
                      <a:pt x="121637" y="450214"/>
                      <a:pt x="113286" y="452252"/>
                      <a:pt x="104794" y="453526"/>
                    </a:cubicBezTo>
                    <a:cubicBezTo>
                      <a:pt x="110059" y="445090"/>
                      <a:pt x="113938" y="432635"/>
                      <a:pt x="118014" y="427454"/>
                    </a:cubicBezTo>
                    <a:cubicBezTo>
                      <a:pt x="128091" y="408205"/>
                      <a:pt x="160674" y="366649"/>
                      <a:pt x="142840" y="346409"/>
                    </a:cubicBezTo>
                    <a:cubicBezTo>
                      <a:pt x="138084" y="343267"/>
                      <a:pt x="132140" y="342446"/>
                      <a:pt x="126903" y="340351"/>
                    </a:cubicBezTo>
                    <a:cubicBezTo>
                      <a:pt x="115211" y="336133"/>
                      <a:pt x="103860" y="330981"/>
                      <a:pt x="92310" y="326367"/>
                    </a:cubicBezTo>
                    <a:cubicBezTo>
                      <a:pt x="81468" y="322149"/>
                      <a:pt x="69013" y="317195"/>
                      <a:pt x="57350" y="320224"/>
                    </a:cubicBezTo>
                    <a:cubicBezTo>
                      <a:pt x="55312" y="313997"/>
                      <a:pt x="53217" y="307825"/>
                      <a:pt x="51122" y="301654"/>
                    </a:cubicBezTo>
                    <a:cubicBezTo>
                      <a:pt x="62530" y="300069"/>
                      <a:pt x="73684" y="297068"/>
                      <a:pt x="84752" y="293587"/>
                    </a:cubicBezTo>
                    <a:cubicBezTo>
                      <a:pt x="85460" y="300296"/>
                      <a:pt x="95000" y="303976"/>
                      <a:pt x="100548" y="307627"/>
                    </a:cubicBezTo>
                    <a:cubicBezTo>
                      <a:pt x="116230" y="316601"/>
                      <a:pt x="132621" y="324697"/>
                      <a:pt x="149605" y="330840"/>
                    </a:cubicBezTo>
                    <a:cubicBezTo>
                      <a:pt x="157079" y="333387"/>
                      <a:pt x="166675" y="335142"/>
                      <a:pt x="172903" y="329000"/>
                    </a:cubicBezTo>
                    <a:cubicBezTo>
                      <a:pt x="181367" y="317422"/>
                      <a:pt x="186377" y="303523"/>
                      <a:pt x="192803" y="290756"/>
                    </a:cubicBezTo>
                    <a:cubicBezTo>
                      <a:pt x="194926" y="284471"/>
                      <a:pt x="204041" y="269893"/>
                      <a:pt x="203645" y="261061"/>
                    </a:cubicBezTo>
                    <a:cubicBezTo>
                      <a:pt x="215308" y="257834"/>
                      <a:pt x="226914" y="254465"/>
                      <a:pt x="238492" y="251012"/>
                    </a:cubicBezTo>
                    <a:cubicBezTo>
                      <a:pt x="239285" y="254550"/>
                      <a:pt x="240077" y="258117"/>
                      <a:pt x="240870" y="261655"/>
                    </a:cubicBezTo>
                    <a:cubicBezTo>
                      <a:pt x="240559" y="262137"/>
                      <a:pt x="240247" y="262646"/>
                      <a:pt x="240049" y="263325"/>
                    </a:cubicBezTo>
                    <a:cubicBezTo>
                      <a:pt x="233736" y="279716"/>
                      <a:pt x="224536" y="294860"/>
                      <a:pt x="215025" y="309609"/>
                    </a:cubicBezTo>
                    <a:cubicBezTo>
                      <a:pt x="210014" y="316997"/>
                      <a:pt x="204862" y="324272"/>
                      <a:pt x="200050" y="331746"/>
                    </a:cubicBezTo>
                    <a:cubicBezTo>
                      <a:pt x="197984" y="335086"/>
                      <a:pt x="197361" y="338964"/>
                      <a:pt x="198918" y="342672"/>
                    </a:cubicBezTo>
                    <a:cubicBezTo>
                      <a:pt x="202173" y="349636"/>
                      <a:pt x="210382" y="351986"/>
                      <a:pt x="217205" y="353882"/>
                    </a:cubicBezTo>
                    <a:cubicBezTo>
                      <a:pt x="232519" y="358128"/>
                      <a:pt x="246248" y="361695"/>
                      <a:pt x="260912" y="369169"/>
                    </a:cubicBezTo>
                    <a:cubicBezTo>
                      <a:pt x="262412" y="370018"/>
                      <a:pt x="264054" y="370386"/>
                      <a:pt x="265724" y="370386"/>
                    </a:cubicBezTo>
                    <a:cubicBezTo>
                      <a:pt x="267621" y="378001"/>
                      <a:pt x="269744" y="385559"/>
                      <a:pt x="272433" y="392919"/>
                    </a:cubicBezTo>
                    <a:cubicBezTo>
                      <a:pt x="262950" y="395665"/>
                      <a:pt x="253495" y="398297"/>
                      <a:pt x="244182" y="401326"/>
                    </a:cubicBezTo>
                    <a:close/>
                    <a:moveTo>
                      <a:pt x="393279" y="333784"/>
                    </a:moveTo>
                    <a:cubicBezTo>
                      <a:pt x="390987" y="335935"/>
                      <a:pt x="390732" y="339021"/>
                      <a:pt x="390477" y="341965"/>
                    </a:cubicBezTo>
                    <a:cubicBezTo>
                      <a:pt x="389316" y="345022"/>
                      <a:pt x="384787" y="345616"/>
                      <a:pt x="381871" y="346126"/>
                    </a:cubicBezTo>
                    <a:cubicBezTo>
                      <a:pt x="353054" y="345163"/>
                      <a:pt x="382636" y="315214"/>
                      <a:pt x="393279" y="333784"/>
                    </a:cubicBezTo>
                    <a:close/>
                    <a:moveTo>
                      <a:pt x="408905" y="345928"/>
                    </a:moveTo>
                    <a:cubicBezTo>
                      <a:pt x="408934" y="345730"/>
                      <a:pt x="409019" y="345531"/>
                      <a:pt x="409047" y="345305"/>
                    </a:cubicBezTo>
                    <a:cubicBezTo>
                      <a:pt x="409415" y="341087"/>
                      <a:pt x="409613" y="336105"/>
                      <a:pt x="405933" y="333218"/>
                    </a:cubicBezTo>
                    <a:cubicBezTo>
                      <a:pt x="406160" y="314506"/>
                      <a:pt x="383598" y="307203"/>
                      <a:pt x="368595" y="313855"/>
                    </a:cubicBezTo>
                    <a:cubicBezTo>
                      <a:pt x="349317" y="322404"/>
                      <a:pt x="345524" y="347853"/>
                      <a:pt x="361660" y="359261"/>
                    </a:cubicBezTo>
                    <a:cubicBezTo>
                      <a:pt x="341136" y="366593"/>
                      <a:pt x="321689" y="376698"/>
                      <a:pt x="301052" y="383775"/>
                    </a:cubicBezTo>
                    <a:cubicBezTo>
                      <a:pt x="297259" y="385191"/>
                      <a:pt x="293409" y="386493"/>
                      <a:pt x="289560" y="387739"/>
                    </a:cubicBezTo>
                    <a:cubicBezTo>
                      <a:pt x="289531" y="387569"/>
                      <a:pt x="289560" y="387427"/>
                      <a:pt x="289531" y="387257"/>
                    </a:cubicBezTo>
                    <a:cubicBezTo>
                      <a:pt x="284634" y="367498"/>
                      <a:pt x="279595" y="347740"/>
                      <a:pt x="274868" y="327924"/>
                    </a:cubicBezTo>
                    <a:cubicBezTo>
                      <a:pt x="275094" y="327952"/>
                      <a:pt x="275321" y="327981"/>
                      <a:pt x="275547" y="327981"/>
                    </a:cubicBezTo>
                    <a:cubicBezTo>
                      <a:pt x="300911" y="329821"/>
                      <a:pt x="325935" y="320762"/>
                      <a:pt x="350308" y="314846"/>
                    </a:cubicBezTo>
                    <a:cubicBezTo>
                      <a:pt x="391468" y="303438"/>
                      <a:pt x="431552" y="288548"/>
                      <a:pt x="473306" y="279376"/>
                    </a:cubicBezTo>
                    <a:cubicBezTo>
                      <a:pt x="476703" y="291662"/>
                      <a:pt x="479675" y="304032"/>
                      <a:pt x="481798" y="316544"/>
                    </a:cubicBezTo>
                    <a:cubicBezTo>
                      <a:pt x="458104" y="327726"/>
                      <a:pt x="433448" y="336813"/>
                      <a:pt x="408905" y="3459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7691174" y="7731646"/>
                <a:ext cx="231503" cy="108726"/>
              </a:xfrm>
              <a:custGeom>
                <a:rect b="b" l="l" r="r" t="t"/>
                <a:pathLst>
                  <a:path extrusionOk="0" h="108726" w="231503">
                    <a:moveTo>
                      <a:pt x="181072" y="2543"/>
                    </a:moveTo>
                    <a:cubicBezTo>
                      <a:pt x="136544" y="12678"/>
                      <a:pt x="92780" y="25954"/>
                      <a:pt x="48818" y="38409"/>
                    </a:cubicBezTo>
                    <a:cubicBezTo>
                      <a:pt x="38089" y="41806"/>
                      <a:pt x="27247" y="45062"/>
                      <a:pt x="16830" y="49364"/>
                    </a:cubicBezTo>
                    <a:cubicBezTo>
                      <a:pt x="6752" y="52167"/>
                      <a:pt x="-636" y="60490"/>
                      <a:pt x="43" y="71275"/>
                    </a:cubicBezTo>
                    <a:cubicBezTo>
                      <a:pt x="723" y="79569"/>
                      <a:pt x="1459" y="90892"/>
                      <a:pt x="9781" y="95138"/>
                    </a:cubicBezTo>
                    <a:cubicBezTo>
                      <a:pt x="9555" y="102187"/>
                      <a:pt x="15216" y="108018"/>
                      <a:pt x="22152" y="108726"/>
                    </a:cubicBezTo>
                    <a:cubicBezTo>
                      <a:pt x="53573" y="108641"/>
                      <a:pt x="81796" y="93298"/>
                      <a:pt x="111916" y="85684"/>
                    </a:cubicBezTo>
                    <a:cubicBezTo>
                      <a:pt x="141300" y="82060"/>
                      <a:pt x="169919" y="74417"/>
                      <a:pt x="198312" y="66208"/>
                    </a:cubicBezTo>
                    <a:cubicBezTo>
                      <a:pt x="206294" y="63575"/>
                      <a:pt x="214221" y="61027"/>
                      <a:pt x="222232" y="58593"/>
                    </a:cubicBezTo>
                    <a:cubicBezTo>
                      <a:pt x="225176" y="57574"/>
                      <a:pt x="228148" y="55932"/>
                      <a:pt x="229648" y="53045"/>
                    </a:cubicBezTo>
                    <a:cubicBezTo>
                      <a:pt x="234517" y="43307"/>
                      <a:pt x="228459" y="32436"/>
                      <a:pt x="226733" y="22557"/>
                    </a:cubicBezTo>
                    <a:cubicBezTo>
                      <a:pt x="224978" y="-2014"/>
                      <a:pt x="199784" y="-2495"/>
                      <a:pt x="181072" y="25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09" name="Google Shape;1709;p35"/>
            <p:cNvSpPr/>
            <p:nvPr/>
          </p:nvSpPr>
          <p:spPr>
            <a:xfrm>
              <a:off x="7306400" y="6852909"/>
              <a:ext cx="870126" cy="1311588"/>
            </a:xfrm>
            <a:custGeom>
              <a:rect b="b" l="l" r="r" t="t"/>
              <a:pathLst>
                <a:path extrusionOk="0" h="1311588" w="870126">
                  <a:moveTo>
                    <a:pt x="233766" y="466089"/>
                  </a:moveTo>
                  <a:cubicBezTo>
                    <a:pt x="235550" y="444716"/>
                    <a:pt x="225840" y="424080"/>
                    <a:pt x="219329" y="404123"/>
                  </a:cubicBezTo>
                  <a:cubicBezTo>
                    <a:pt x="211998" y="385496"/>
                    <a:pt x="207214" y="365879"/>
                    <a:pt x="198806" y="347734"/>
                  </a:cubicBezTo>
                  <a:cubicBezTo>
                    <a:pt x="194560" y="340855"/>
                    <a:pt x="185048" y="341336"/>
                    <a:pt x="177858" y="340883"/>
                  </a:cubicBezTo>
                  <a:cubicBezTo>
                    <a:pt x="160053" y="339270"/>
                    <a:pt x="156203" y="359340"/>
                    <a:pt x="154844" y="373069"/>
                  </a:cubicBezTo>
                  <a:cubicBezTo>
                    <a:pt x="153372" y="383883"/>
                    <a:pt x="150853" y="394498"/>
                    <a:pt x="148163" y="405057"/>
                  </a:cubicBezTo>
                  <a:cubicBezTo>
                    <a:pt x="139360" y="396027"/>
                    <a:pt x="132764" y="385072"/>
                    <a:pt x="125659" y="374683"/>
                  </a:cubicBezTo>
                  <a:cubicBezTo>
                    <a:pt x="122035" y="369134"/>
                    <a:pt x="117676" y="361237"/>
                    <a:pt x="109863" y="362624"/>
                  </a:cubicBezTo>
                  <a:cubicBezTo>
                    <a:pt x="105305" y="363501"/>
                    <a:pt x="101399" y="366134"/>
                    <a:pt x="97039" y="367719"/>
                  </a:cubicBezTo>
                  <a:cubicBezTo>
                    <a:pt x="92821" y="369418"/>
                    <a:pt x="87924" y="370776"/>
                    <a:pt x="85433" y="374966"/>
                  </a:cubicBezTo>
                  <a:cubicBezTo>
                    <a:pt x="82234" y="381420"/>
                    <a:pt x="82772" y="393649"/>
                    <a:pt x="88037" y="398801"/>
                  </a:cubicBezTo>
                  <a:cubicBezTo>
                    <a:pt x="95709" y="426599"/>
                    <a:pt x="99983" y="455219"/>
                    <a:pt x="106607" y="483385"/>
                  </a:cubicBezTo>
                  <a:cubicBezTo>
                    <a:pt x="109523" y="494510"/>
                    <a:pt x="111533" y="510447"/>
                    <a:pt x="126111" y="510730"/>
                  </a:cubicBezTo>
                  <a:cubicBezTo>
                    <a:pt x="152608" y="510957"/>
                    <a:pt x="144681" y="474893"/>
                    <a:pt x="140265" y="458304"/>
                  </a:cubicBezTo>
                  <a:cubicBezTo>
                    <a:pt x="145531" y="467646"/>
                    <a:pt x="156401" y="471184"/>
                    <a:pt x="166648" y="469542"/>
                  </a:cubicBezTo>
                  <a:cubicBezTo>
                    <a:pt x="185020" y="466315"/>
                    <a:pt x="182529" y="442027"/>
                    <a:pt x="183576" y="427817"/>
                  </a:cubicBezTo>
                  <a:cubicBezTo>
                    <a:pt x="186351" y="438772"/>
                    <a:pt x="188842" y="449812"/>
                    <a:pt x="191814" y="460710"/>
                  </a:cubicBezTo>
                  <a:cubicBezTo>
                    <a:pt x="193654" y="466598"/>
                    <a:pt x="194928" y="473364"/>
                    <a:pt x="199797" y="477582"/>
                  </a:cubicBezTo>
                  <a:cubicBezTo>
                    <a:pt x="211035" y="486046"/>
                    <a:pt x="231785" y="481573"/>
                    <a:pt x="233766" y="466089"/>
                  </a:cubicBezTo>
                  <a:close/>
                  <a:moveTo>
                    <a:pt x="336863" y="441376"/>
                  </a:moveTo>
                  <a:cubicBezTo>
                    <a:pt x="349262" y="432827"/>
                    <a:pt x="344422" y="415390"/>
                    <a:pt x="341393" y="403161"/>
                  </a:cubicBezTo>
                  <a:cubicBezTo>
                    <a:pt x="333353" y="374711"/>
                    <a:pt x="324267" y="346290"/>
                    <a:pt x="310537" y="320049"/>
                  </a:cubicBezTo>
                  <a:cubicBezTo>
                    <a:pt x="305951" y="312349"/>
                    <a:pt x="303036" y="302271"/>
                    <a:pt x="294770" y="297742"/>
                  </a:cubicBezTo>
                  <a:cubicBezTo>
                    <a:pt x="286476" y="294430"/>
                    <a:pt x="277162" y="293043"/>
                    <a:pt x="268274" y="293779"/>
                  </a:cubicBezTo>
                  <a:cubicBezTo>
                    <a:pt x="260772" y="294855"/>
                    <a:pt x="252846" y="298337"/>
                    <a:pt x="249534" y="305555"/>
                  </a:cubicBezTo>
                  <a:cubicBezTo>
                    <a:pt x="247864" y="308499"/>
                    <a:pt x="248656" y="311386"/>
                    <a:pt x="250525" y="313283"/>
                  </a:cubicBezTo>
                  <a:cubicBezTo>
                    <a:pt x="250157" y="313566"/>
                    <a:pt x="249845" y="313962"/>
                    <a:pt x="249619" y="314415"/>
                  </a:cubicBezTo>
                  <a:cubicBezTo>
                    <a:pt x="247552" y="313623"/>
                    <a:pt x="245401" y="316369"/>
                    <a:pt x="245542" y="319086"/>
                  </a:cubicBezTo>
                  <a:cubicBezTo>
                    <a:pt x="242400" y="349121"/>
                    <a:pt x="241976" y="379467"/>
                    <a:pt x="244382" y="409586"/>
                  </a:cubicBezTo>
                  <a:cubicBezTo>
                    <a:pt x="246675" y="428355"/>
                    <a:pt x="243646" y="459154"/>
                    <a:pt x="267113" y="464589"/>
                  </a:cubicBezTo>
                  <a:cubicBezTo>
                    <a:pt x="295987" y="468354"/>
                    <a:pt x="289080" y="428496"/>
                    <a:pt x="287721" y="410464"/>
                  </a:cubicBezTo>
                  <a:cubicBezTo>
                    <a:pt x="292279" y="408426"/>
                    <a:pt x="296808" y="407746"/>
                    <a:pt x="301875" y="407124"/>
                  </a:cubicBezTo>
                  <a:cubicBezTo>
                    <a:pt x="310113" y="416295"/>
                    <a:pt x="308754" y="431100"/>
                    <a:pt x="317841" y="439904"/>
                  </a:cubicBezTo>
                  <a:cubicBezTo>
                    <a:pt x="322936" y="444462"/>
                    <a:pt x="331060" y="444830"/>
                    <a:pt x="336863" y="441376"/>
                  </a:cubicBezTo>
                  <a:close/>
                  <a:moveTo>
                    <a:pt x="437356" y="283022"/>
                  </a:moveTo>
                  <a:cubicBezTo>
                    <a:pt x="443839" y="271104"/>
                    <a:pt x="441971" y="250411"/>
                    <a:pt x="425524" y="248911"/>
                  </a:cubicBezTo>
                  <a:cubicBezTo>
                    <a:pt x="393989" y="246193"/>
                    <a:pt x="361831" y="254233"/>
                    <a:pt x="331995" y="264707"/>
                  </a:cubicBezTo>
                  <a:cubicBezTo>
                    <a:pt x="323417" y="268585"/>
                    <a:pt x="321379" y="278181"/>
                    <a:pt x="322908" y="286730"/>
                  </a:cubicBezTo>
                  <a:cubicBezTo>
                    <a:pt x="323134" y="288882"/>
                    <a:pt x="324578" y="290665"/>
                    <a:pt x="326446" y="291599"/>
                  </a:cubicBezTo>
                  <a:cubicBezTo>
                    <a:pt x="320388" y="313028"/>
                    <a:pt x="346148" y="313679"/>
                    <a:pt x="360699" y="311641"/>
                  </a:cubicBezTo>
                  <a:cubicBezTo>
                    <a:pt x="371031" y="333467"/>
                    <a:pt x="374173" y="402708"/>
                    <a:pt x="402481" y="405822"/>
                  </a:cubicBezTo>
                  <a:cubicBezTo>
                    <a:pt x="431667" y="411257"/>
                    <a:pt x="430449" y="375957"/>
                    <a:pt x="425722" y="356707"/>
                  </a:cubicBezTo>
                  <a:cubicBezTo>
                    <a:pt x="421929" y="337883"/>
                    <a:pt x="412983" y="320388"/>
                    <a:pt x="408511" y="301903"/>
                  </a:cubicBezTo>
                  <a:cubicBezTo>
                    <a:pt x="408765" y="301337"/>
                    <a:pt x="409247" y="300969"/>
                    <a:pt x="409700" y="300601"/>
                  </a:cubicBezTo>
                  <a:lnTo>
                    <a:pt x="409728" y="300629"/>
                  </a:lnTo>
                  <a:cubicBezTo>
                    <a:pt x="418617" y="294402"/>
                    <a:pt x="431525" y="292958"/>
                    <a:pt x="437356" y="283022"/>
                  </a:cubicBezTo>
                  <a:close/>
                  <a:moveTo>
                    <a:pt x="561798" y="325201"/>
                  </a:moveTo>
                  <a:cubicBezTo>
                    <a:pt x="572696" y="313226"/>
                    <a:pt x="571592" y="295930"/>
                    <a:pt x="567488" y="281324"/>
                  </a:cubicBezTo>
                  <a:cubicBezTo>
                    <a:pt x="559901" y="255931"/>
                    <a:pt x="553900" y="230086"/>
                    <a:pt x="546993" y="204496"/>
                  </a:cubicBezTo>
                  <a:cubicBezTo>
                    <a:pt x="544983" y="197589"/>
                    <a:pt x="543907" y="190059"/>
                    <a:pt x="539350" y="184256"/>
                  </a:cubicBezTo>
                  <a:cubicBezTo>
                    <a:pt x="533377" y="177179"/>
                    <a:pt x="520780" y="176528"/>
                    <a:pt x="514156" y="182954"/>
                  </a:cubicBezTo>
                  <a:cubicBezTo>
                    <a:pt x="500908" y="201212"/>
                    <a:pt x="509740" y="225783"/>
                    <a:pt x="509740" y="246703"/>
                  </a:cubicBezTo>
                  <a:cubicBezTo>
                    <a:pt x="509740" y="247128"/>
                    <a:pt x="509711" y="247496"/>
                    <a:pt x="509711" y="247892"/>
                  </a:cubicBezTo>
                  <a:cubicBezTo>
                    <a:pt x="509711" y="247920"/>
                    <a:pt x="509683" y="247920"/>
                    <a:pt x="509683" y="247920"/>
                  </a:cubicBezTo>
                  <a:cubicBezTo>
                    <a:pt x="504956" y="250581"/>
                    <a:pt x="500285" y="252053"/>
                    <a:pt x="494821" y="253327"/>
                  </a:cubicBezTo>
                  <a:cubicBezTo>
                    <a:pt x="490490" y="249222"/>
                    <a:pt x="491538" y="241777"/>
                    <a:pt x="490604" y="236257"/>
                  </a:cubicBezTo>
                  <a:cubicBezTo>
                    <a:pt x="489811" y="226491"/>
                    <a:pt x="489981" y="215253"/>
                    <a:pt x="485763" y="206081"/>
                  </a:cubicBezTo>
                  <a:cubicBezTo>
                    <a:pt x="479677" y="191248"/>
                    <a:pt x="464221" y="191701"/>
                    <a:pt x="460484" y="207723"/>
                  </a:cubicBezTo>
                  <a:cubicBezTo>
                    <a:pt x="457030" y="220688"/>
                    <a:pt x="458644" y="234332"/>
                    <a:pt x="458757" y="247581"/>
                  </a:cubicBezTo>
                  <a:cubicBezTo>
                    <a:pt x="457795" y="257234"/>
                    <a:pt x="458078" y="266915"/>
                    <a:pt x="458163" y="276568"/>
                  </a:cubicBezTo>
                  <a:cubicBezTo>
                    <a:pt x="458134" y="293354"/>
                    <a:pt x="459408" y="310084"/>
                    <a:pt x="461277" y="326758"/>
                  </a:cubicBezTo>
                  <a:cubicBezTo>
                    <a:pt x="462550" y="340968"/>
                    <a:pt x="463343" y="357953"/>
                    <a:pt x="476251" y="366842"/>
                  </a:cubicBezTo>
                  <a:cubicBezTo>
                    <a:pt x="481318" y="370125"/>
                    <a:pt x="488792" y="371201"/>
                    <a:pt x="494255" y="368087"/>
                  </a:cubicBezTo>
                  <a:cubicBezTo>
                    <a:pt x="514693" y="352405"/>
                    <a:pt x="502578" y="316029"/>
                    <a:pt x="500794" y="294147"/>
                  </a:cubicBezTo>
                  <a:cubicBezTo>
                    <a:pt x="507786" y="290637"/>
                    <a:pt x="515316" y="288004"/>
                    <a:pt x="522874" y="285966"/>
                  </a:cubicBezTo>
                  <a:cubicBezTo>
                    <a:pt x="528904" y="299554"/>
                    <a:pt x="527404" y="316284"/>
                    <a:pt x="536207" y="328626"/>
                  </a:cubicBezTo>
                  <a:cubicBezTo>
                    <a:pt x="543313" y="336609"/>
                    <a:pt x="555542" y="331966"/>
                    <a:pt x="561798" y="325201"/>
                  </a:cubicBezTo>
                  <a:close/>
                  <a:moveTo>
                    <a:pt x="614450" y="931810"/>
                  </a:moveTo>
                  <a:cubicBezTo>
                    <a:pt x="619319" y="922072"/>
                    <a:pt x="613261" y="911202"/>
                    <a:pt x="611535" y="901322"/>
                  </a:cubicBezTo>
                  <a:cubicBezTo>
                    <a:pt x="609751" y="876751"/>
                    <a:pt x="584557" y="876242"/>
                    <a:pt x="565846" y="881309"/>
                  </a:cubicBezTo>
                  <a:cubicBezTo>
                    <a:pt x="521318" y="891443"/>
                    <a:pt x="477554" y="904719"/>
                    <a:pt x="433591" y="917175"/>
                  </a:cubicBezTo>
                  <a:cubicBezTo>
                    <a:pt x="422863" y="920572"/>
                    <a:pt x="412021" y="923827"/>
                    <a:pt x="401604" y="928130"/>
                  </a:cubicBezTo>
                  <a:cubicBezTo>
                    <a:pt x="391526" y="930932"/>
                    <a:pt x="384138" y="939255"/>
                    <a:pt x="384817" y="950040"/>
                  </a:cubicBezTo>
                  <a:cubicBezTo>
                    <a:pt x="385496" y="958334"/>
                    <a:pt x="386232" y="969657"/>
                    <a:pt x="394555" y="973904"/>
                  </a:cubicBezTo>
                  <a:cubicBezTo>
                    <a:pt x="394328" y="980952"/>
                    <a:pt x="399990" y="986784"/>
                    <a:pt x="406925" y="987491"/>
                  </a:cubicBezTo>
                  <a:cubicBezTo>
                    <a:pt x="438347" y="987406"/>
                    <a:pt x="466570" y="972064"/>
                    <a:pt x="496690" y="964449"/>
                  </a:cubicBezTo>
                  <a:cubicBezTo>
                    <a:pt x="526073" y="960825"/>
                    <a:pt x="554693" y="953154"/>
                    <a:pt x="583085" y="944973"/>
                  </a:cubicBezTo>
                  <a:cubicBezTo>
                    <a:pt x="591068" y="942340"/>
                    <a:pt x="598994" y="939793"/>
                    <a:pt x="607005" y="937358"/>
                  </a:cubicBezTo>
                  <a:cubicBezTo>
                    <a:pt x="609978" y="936311"/>
                    <a:pt x="612950" y="934669"/>
                    <a:pt x="614450" y="931810"/>
                  </a:cubicBezTo>
                  <a:close/>
                  <a:moveTo>
                    <a:pt x="660281" y="747667"/>
                  </a:moveTo>
                  <a:cubicBezTo>
                    <a:pt x="666480" y="737561"/>
                    <a:pt x="662347" y="725304"/>
                    <a:pt x="659488" y="714774"/>
                  </a:cubicBezTo>
                  <a:cubicBezTo>
                    <a:pt x="649920" y="675199"/>
                    <a:pt x="635455" y="637097"/>
                    <a:pt x="624868" y="597834"/>
                  </a:cubicBezTo>
                  <a:cubicBezTo>
                    <a:pt x="613375" y="547417"/>
                    <a:pt x="601797" y="496633"/>
                    <a:pt x="580424" y="449274"/>
                  </a:cubicBezTo>
                  <a:cubicBezTo>
                    <a:pt x="572866" y="433252"/>
                    <a:pt x="570630" y="413182"/>
                    <a:pt x="547672" y="422268"/>
                  </a:cubicBezTo>
                  <a:cubicBezTo>
                    <a:pt x="492642" y="438744"/>
                    <a:pt x="438149" y="457710"/>
                    <a:pt x="385779" y="481488"/>
                  </a:cubicBezTo>
                  <a:cubicBezTo>
                    <a:pt x="365200" y="491226"/>
                    <a:pt x="344592" y="500879"/>
                    <a:pt x="323106" y="508437"/>
                  </a:cubicBezTo>
                  <a:cubicBezTo>
                    <a:pt x="284890" y="522874"/>
                    <a:pt x="246193" y="536009"/>
                    <a:pt x="207072" y="547785"/>
                  </a:cubicBezTo>
                  <a:cubicBezTo>
                    <a:pt x="196173" y="552088"/>
                    <a:pt x="182642" y="552569"/>
                    <a:pt x="173754" y="560552"/>
                  </a:cubicBezTo>
                  <a:cubicBezTo>
                    <a:pt x="172168" y="562166"/>
                    <a:pt x="171517" y="564289"/>
                    <a:pt x="171602" y="566384"/>
                  </a:cubicBezTo>
                  <a:cubicBezTo>
                    <a:pt x="169932" y="565704"/>
                    <a:pt x="168149" y="565308"/>
                    <a:pt x="166507" y="566412"/>
                  </a:cubicBezTo>
                  <a:cubicBezTo>
                    <a:pt x="165658" y="567091"/>
                    <a:pt x="164950" y="568026"/>
                    <a:pt x="164440" y="569130"/>
                  </a:cubicBezTo>
                  <a:cubicBezTo>
                    <a:pt x="159373" y="570403"/>
                    <a:pt x="165629" y="585095"/>
                    <a:pt x="165912" y="589341"/>
                  </a:cubicBezTo>
                  <a:cubicBezTo>
                    <a:pt x="170074" y="607458"/>
                    <a:pt x="174631" y="625462"/>
                    <a:pt x="179245" y="643466"/>
                  </a:cubicBezTo>
                  <a:cubicBezTo>
                    <a:pt x="184397" y="663140"/>
                    <a:pt x="187992" y="683154"/>
                    <a:pt x="192125" y="703054"/>
                  </a:cubicBezTo>
                  <a:cubicBezTo>
                    <a:pt x="200703" y="738099"/>
                    <a:pt x="212082" y="772465"/>
                    <a:pt x="223038" y="806831"/>
                  </a:cubicBezTo>
                  <a:cubicBezTo>
                    <a:pt x="230030" y="827467"/>
                    <a:pt x="234870" y="848726"/>
                    <a:pt x="240305" y="869787"/>
                  </a:cubicBezTo>
                  <a:cubicBezTo>
                    <a:pt x="242145" y="875817"/>
                    <a:pt x="243278" y="882384"/>
                    <a:pt x="247071" y="887565"/>
                  </a:cubicBezTo>
                  <a:cubicBezTo>
                    <a:pt x="255365" y="897133"/>
                    <a:pt x="269604" y="892604"/>
                    <a:pt x="280276" y="890452"/>
                  </a:cubicBezTo>
                  <a:cubicBezTo>
                    <a:pt x="303772" y="885838"/>
                    <a:pt x="325144" y="875307"/>
                    <a:pt x="346545" y="864947"/>
                  </a:cubicBezTo>
                  <a:cubicBezTo>
                    <a:pt x="367804" y="856171"/>
                    <a:pt x="389488" y="848302"/>
                    <a:pt x="410889" y="839866"/>
                  </a:cubicBezTo>
                  <a:cubicBezTo>
                    <a:pt x="452105" y="829250"/>
                    <a:pt x="491509" y="813908"/>
                    <a:pt x="530546" y="797206"/>
                  </a:cubicBezTo>
                  <a:cubicBezTo>
                    <a:pt x="541784" y="792988"/>
                    <a:pt x="553589" y="790780"/>
                    <a:pt x="565223" y="787921"/>
                  </a:cubicBezTo>
                  <a:cubicBezTo>
                    <a:pt x="581783" y="783250"/>
                    <a:pt x="597692" y="776541"/>
                    <a:pt x="613658" y="770200"/>
                  </a:cubicBezTo>
                  <a:cubicBezTo>
                    <a:pt x="628774" y="763010"/>
                    <a:pt x="648363" y="759783"/>
                    <a:pt x="660281" y="747667"/>
                  </a:cubicBezTo>
                  <a:close/>
                  <a:moveTo>
                    <a:pt x="870127" y="1051439"/>
                  </a:moveTo>
                  <a:cubicBezTo>
                    <a:pt x="870070" y="1051694"/>
                    <a:pt x="870042" y="1051977"/>
                    <a:pt x="869985" y="1052232"/>
                  </a:cubicBezTo>
                  <a:cubicBezTo>
                    <a:pt x="870297" y="1059054"/>
                    <a:pt x="866192" y="1064008"/>
                    <a:pt x="860106" y="1066385"/>
                  </a:cubicBezTo>
                  <a:cubicBezTo>
                    <a:pt x="799895" y="1092712"/>
                    <a:pt x="740590" y="1121246"/>
                    <a:pt x="679926" y="1146525"/>
                  </a:cubicBezTo>
                  <a:cubicBezTo>
                    <a:pt x="653430" y="1158075"/>
                    <a:pt x="625943" y="1167105"/>
                    <a:pt x="599192" y="1178003"/>
                  </a:cubicBezTo>
                  <a:cubicBezTo>
                    <a:pt x="561713" y="1192327"/>
                    <a:pt x="524998" y="1208576"/>
                    <a:pt x="486640" y="1220493"/>
                  </a:cubicBezTo>
                  <a:cubicBezTo>
                    <a:pt x="406671" y="1247612"/>
                    <a:pt x="327324" y="1276939"/>
                    <a:pt x="250241" y="1311588"/>
                  </a:cubicBezTo>
                  <a:cubicBezTo>
                    <a:pt x="250723" y="1311050"/>
                    <a:pt x="251091" y="1310427"/>
                    <a:pt x="251261" y="1309692"/>
                  </a:cubicBezTo>
                  <a:cubicBezTo>
                    <a:pt x="251261" y="1309692"/>
                    <a:pt x="251261" y="1309720"/>
                    <a:pt x="251289" y="1309720"/>
                  </a:cubicBezTo>
                  <a:cubicBezTo>
                    <a:pt x="251798" y="1307257"/>
                    <a:pt x="251317" y="1304879"/>
                    <a:pt x="250666" y="1302501"/>
                  </a:cubicBezTo>
                  <a:cubicBezTo>
                    <a:pt x="251459" y="1300888"/>
                    <a:pt x="251798" y="1298991"/>
                    <a:pt x="251515" y="1297094"/>
                  </a:cubicBezTo>
                  <a:cubicBezTo>
                    <a:pt x="247354" y="1261427"/>
                    <a:pt x="239088" y="1226636"/>
                    <a:pt x="231360" y="1191619"/>
                  </a:cubicBezTo>
                  <a:cubicBezTo>
                    <a:pt x="225189" y="1160424"/>
                    <a:pt x="217036" y="1129738"/>
                    <a:pt x="209931" y="1098741"/>
                  </a:cubicBezTo>
                  <a:cubicBezTo>
                    <a:pt x="201014" y="1058120"/>
                    <a:pt x="192635" y="1017300"/>
                    <a:pt x="180434" y="977527"/>
                  </a:cubicBezTo>
                  <a:cubicBezTo>
                    <a:pt x="168658" y="936962"/>
                    <a:pt x="154193" y="897133"/>
                    <a:pt x="143861" y="856200"/>
                  </a:cubicBezTo>
                  <a:cubicBezTo>
                    <a:pt x="129480" y="793526"/>
                    <a:pt x="114845" y="730909"/>
                    <a:pt x="97464" y="669000"/>
                  </a:cubicBezTo>
                  <a:cubicBezTo>
                    <a:pt x="77960" y="597268"/>
                    <a:pt x="56701" y="525988"/>
                    <a:pt x="42094" y="453039"/>
                  </a:cubicBezTo>
                  <a:cubicBezTo>
                    <a:pt x="30714" y="411823"/>
                    <a:pt x="17777" y="371144"/>
                    <a:pt x="9370" y="329164"/>
                  </a:cubicBezTo>
                  <a:cubicBezTo>
                    <a:pt x="6964" y="320530"/>
                    <a:pt x="4642" y="311500"/>
                    <a:pt x="0" y="303772"/>
                  </a:cubicBezTo>
                  <a:cubicBezTo>
                    <a:pt x="2010" y="302554"/>
                    <a:pt x="3850" y="301592"/>
                    <a:pt x="5463" y="300913"/>
                  </a:cubicBezTo>
                  <a:cubicBezTo>
                    <a:pt x="32781" y="286872"/>
                    <a:pt x="57748" y="268896"/>
                    <a:pt x="84442" y="253808"/>
                  </a:cubicBezTo>
                  <a:cubicBezTo>
                    <a:pt x="110231" y="239994"/>
                    <a:pt x="135227" y="224679"/>
                    <a:pt x="161355" y="211516"/>
                  </a:cubicBezTo>
                  <a:cubicBezTo>
                    <a:pt x="236031" y="172480"/>
                    <a:pt x="312689" y="137463"/>
                    <a:pt x="388808" y="101399"/>
                  </a:cubicBezTo>
                  <a:cubicBezTo>
                    <a:pt x="422919" y="82999"/>
                    <a:pt x="458984" y="68618"/>
                    <a:pt x="493944" y="51945"/>
                  </a:cubicBezTo>
                  <a:cubicBezTo>
                    <a:pt x="527658" y="34960"/>
                    <a:pt x="561996" y="19306"/>
                    <a:pt x="596786" y="4359"/>
                  </a:cubicBezTo>
                  <a:cubicBezTo>
                    <a:pt x="599589" y="2916"/>
                    <a:pt x="602986" y="1755"/>
                    <a:pt x="605816" y="0"/>
                  </a:cubicBezTo>
                  <a:cubicBezTo>
                    <a:pt x="604882" y="15399"/>
                    <a:pt x="610912" y="31507"/>
                    <a:pt x="612129" y="46793"/>
                  </a:cubicBezTo>
                  <a:cubicBezTo>
                    <a:pt x="616941" y="104060"/>
                    <a:pt x="633360" y="159062"/>
                    <a:pt x="645815" y="214942"/>
                  </a:cubicBezTo>
                  <a:cubicBezTo>
                    <a:pt x="656629" y="258621"/>
                    <a:pt x="665659" y="302696"/>
                    <a:pt x="676643" y="346318"/>
                  </a:cubicBezTo>
                  <a:cubicBezTo>
                    <a:pt x="691703" y="401264"/>
                    <a:pt x="708602" y="455672"/>
                    <a:pt x="723521" y="510674"/>
                  </a:cubicBezTo>
                  <a:cubicBezTo>
                    <a:pt x="746422" y="597975"/>
                    <a:pt x="776003" y="683352"/>
                    <a:pt x="799669" y="770398"/>
                  </a:cubicBezTo>
                  <a:cubicBezTo>
                    <a:pt x="818493" y="846150"/>
                    <a:pt x="837290" y="921902"/>
                    <a:pt x="856681" y="997484"/>
                  </a:cubicBezTo>
                  <a:cubicBezTo>
                    <a:pt x="860559" y="1014214"/>
                    <a:pt x="863475" y="1029472"/>
                    <a:pt x="867013" y="1046683"/>
                  </a:cubicBezTo>
                  <a:cubicBezTo>
                    <a:pt x="867466" y="1048467"/>
                    <a:pt x="868655" y="1050193"/>
                    <a:pt x="870127" y="105143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7257088" y="7160728"/>
              <a:ext cx="294911" cy="1019818"/>
            </a:xfrm>
            <a:custGeom>
              <a:rect b="b" l="l" r="r" t="t"/>
              <a:pathLst>
                <a:path extrusionOk="0" h="1019818" w="294911">
                  <a:moveTo>
                    <a:pt x="289306" y="1001815"/>
                  </a:moveTo>
                  <a:cubicBezTo>
                    <a:pt x="289731" y="1004759"/>
                    <a:pt x="292307" y="1006033"/>
                    <a:pt x="294911" y="1005891"/>
                  </a:cubicBezTo>
                  <a:cubicBezTo>
                    <a:pt x="284409" y="1010930"/>
                    <a:pt x="273879" y="1015828"/>
                    <a:pt x="262952" y="1019819"/>
                  </a:cubicBezTo>
                  <a:cubicBezTo>
                    <a:pt x="263433" y="1017101"/>
                    <a:pt x="263037" y="1014101"/>
                    <a:pt x="262131" y="1011525"/>
                  </a:cubicBezTo>
                  <a:cubicBezTo>
                    <a:pt x="259668" y="1001560"/>
                    <a:pt x="256979" y="991681"/>
                    <a:pt x="254827" y="981660"/>
                  </a:cubicBezTo>
                  <a:cubicBezTo>
                    <a:pt x="243561" y="925809"/>
                    <a:pt x="229633" y="870382"/>
                    <a:pt x="214290" y="815521"/>
                  </a:cubicBezTo>
                  <a:cubicBezTo>
                    <a:pt x="201042" y="774192"/>
                    <a:pt x="189889" y="732296"/>
                    <a:pt x="179953" y="690089"/>
                  </a:cubicBezTo>
                  <a:cubicBezTo>
                    <a:pt x="165743" y="626396"/>
                    <a:pt x="144229" y="564855"/>
                    <a:pt x="125800" y="502380"/>
                  </a:cubicBezTo>
                  <a:cubicBezTo>
                    <a:pt x="112297" y="449642"/>
                    <a:pt x="101201" y="396253"/>
                    <a:pt x="86084" y="343912"/>
                  </a:cubicBezTo>
                  <a:cubicBezTo>
                    <a:pt x="75299" y="302356"/>
                    <a:pt x="61570" y="261593"/>
                    <a:pt x="50388" y="220122"/>
                  </a:cubicBezTo>
                  <a:cubicBezTo>
                    <a:pt x="36744" y="159911"/>
                    <a:pt x="25704" y="99077"/>
                    <a:pt x="5435" y="40537"/>
                  </a:cubicBezTo>
                  <a:cubicBezTo>
                    <a:pt x="3652" y="35781"/>
                    <a:pt x="2123" y="30771"/>
                    <a:pt x="0" y="26072"/>
                  </a:cubicBezTo>
                  <a:cubicBezTo>
                    <a:pt x="12144" y="23496"/>
                    <a:pt x="29780" y="9200"/>
                    <a:pt x="43169" y="0"/>
                  </a:cubicBezTo>
                  <a:cubicBezTo>
                    <a:pt x="43736" y="3567"/>
                    <a:pt x="44670" y="7077"/>
                    <a:pt x="45434" y="10644"/>
                  </a:cubicBezTo>
                  <a:cubicBezTo>
                    <a:pt x="51096" y="40622"/>
                    <a:pt x="54662" y="71251"/>
                    <a:pt x="63013" y="100719"/>
                  </a:cubicBezTo>
                  <a:cubicBezTo>
                    <a:pt x="73204" y="136755"/>
                    <a:pt x="80026" y="173527"/>
                    <a:pt x="87585" y="210186"/>
                  </a:cubicBezTo>
                  <a:cubicBezTo>
                    <a:pt x="98568" y="261706"/>
                    <a:pt x="114958" y="311839"/>
                    <a:pt x="127782" y="362907"/>
                  </a:cubicBezTo>
                  <a:cubicBezTo>
                    <a:pt x="144795" y="424618"/>
                    <a:pt x="159656" y="486895"/>
                    <a:pt x="173839" y="549314"/>
                  </a:cubicBezTo>
                  <a:cubicBezTo>
                    <a:pt x="192239" y="621046"/>
                    <a:pt x="219612" y="690316"/>
                    <a:pt x="233653" y="763237"/>
                  </a:cubicBezTo>
                  <a:cubicBezTo>
                    <a:pt x="249619" y="839441"/>
                    <a:pt x="271529" y="914627"/>
                    <a:pt x="281918" y="991907"/>
                  </a:cubicBezTo>
                  <a:cubicBezTo>
                    <a:pt x="282541" y="995786"/>
                    <a:pt x="285400" y="998843"/>
                    <a:pt x="288967" y="999834"/>
                  </a:cubicBezTo>
                  <a:cubicBezTo>
                    <a:pt x="289023" y="1000513"/>
                    <a:pt x="289136" y="1001192"/>
                    <a:pt x="289306" y="1001815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7530032" y="8191057"/>
              <a:ext cx="51484" cy="42595"/>
            </a:xfrm>
            <a:custGeom>
              <a:rect b="b" l="l" r="r" t="t"/>
              <a:pathLst>
                <a:path extrusionOk="0" h="42595" w="51484">
                  <a:moveTo>
                    <a:pt x="34960" y="8853"/>
                  </a:moveTo>
                  <a:cubicBezTo>
                    <a:pt x="43339" y="17203"/>
                    <a:pt x="52964" y="28583"/>
                    <a:pt x="51294" y="41152"/>
                  </a:cubicBezTo>
                  <a:cubicBezTo>
                    <a:pt x="51124" y="41633"/>
                    <a:pt x="50982" y="42114"/>
                    <a:pt x="50841" y="42596"/>
                  </a:cubicBezTo>
                  <a:cubicBezTo>
                    <a:pt x="50275" y="41237"/>
                    <a:pt x="49284" y="39906"/>
                    <a:pt x="47840" y="38774"/>
                  </a:cubicBezTo>
                  <a:cubicBezTo>
                    <a:pt x="32356" y="25667"/>
                    <a:pt x="15371" y="14033"/>
                    <a:pt x="0" y="728"/>
                  </a:cubicBezTo>
                  <a:cubicBezTo>
                    <a:pt x="11946" y="-1508"/>
                    <a:pt x="25477" y="1464"/>
                    <a:pt x="34960" y="885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7684084" y="7292586"/>
              <a:ext cx="201834" cy="124837"/>
            </a:xfrm>
            <a:custGeom>
              <a:rect b="b" l="l" r="r" t="t"/>
              <a:pathLst>
                <a:path extrusionOk="0" h="124837" w="201834">
                  <a:moveTo>
                    <a:pt x="178085" y="0"/>
                  </a:moveTo>
                  <a:cubicBezTo>
                    <a:pt x="187426" y="19929"/>
                    <a:pt x="195126" y="40395"/>
                    <a:pt x="201835" y="61202"/>
                  </a:cubicBezTo>
                  <a:cubicBezTo>
                    <a:pt x="173414" y="68731"/>
                    <a:pt x="147144" y="83084"/>
                    <a:pt x="118412" y="89906"/>
                  </a:cubicBezTo>
                  <a:cubicBezTo>
                    <a:pt x="101059" y="94237"/>
                    <a:pt x="84725" y="101795"/>
                    <a:pt x="67514" y="106551"/>
                  </a:cubicBezTo>
                  <a:cubicBezTo>
                    <a:pt x="63523" y="107853"/>
                    <a:pt x="31195" y="116402"/>
                    <a:pt x="12937" y="124838"/>
                  </a:cubicBezTo>
                  <a:cubicBezTo>
                    <a:pt x="7332" y="105730"/>
                    <a:pt x="1642" y="86594"/>
                    <a:pt x="0" y="66722"/>
                  </a:cubicBezTo>
                  <a:cubicBezTo>
                    <a:pt x="19051" y="57918"/>
                    <a:pt x="37961" y="48774"/>
                    <a:pt x="57635" y="41414"/>
                  </a:cubicBezTo>
                  <a:cubicBezTo>
                    <a:pt x="97407" y="26156"/>
                    <a:pt x="136953" y="12087"/>
                    <a:pt x="178085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7707126" y="7417424"/>
              <a:ext cx="201721" cy="84244"/>
            </a:xfrm>
            <a:custGeom>
              <a:rect b="b" l="l" r="r" t="t"/>
              <a:pathLst>
                <a:path extrusionOk="0" h="84244" w="201721">
                  <a:moveTo>
                    <a:pt x="196683" y="0"/>
                  </a:moveTo>
                  <a:cubicBezTo>
                    <a:pt x="198410" y="6822"/>
                    <a:pt x="200080" y="13673"/>
                    <a:pt x="201722" y="20523"/>
                  </a:cubicBezTo>
                  <a:cubicBezTo>
                    <a:pt x="180661" y="25873"/>
                    <a:pt x="160392" y="33885"/>
                    <a:pt x="140039" y="41471"/>
                  </a:cubicBezTo>
                  <a:cubicBezTo>
                    <a:pt x="108306" y="54238"/>
                    <a:pt x="74648" y="61456"/>
                    <a:pt x="43085" y="74818"/>
                  </a:cubicBezTo>
                  <a:cubicBezTo>
                    <a:pt x="32611" y="77960"/>
                    <a:pt x="22108" y="81045"/>
                    <a:pt x="11663" y="84244"/>
                  </a:cubicBezTo>
                  <a:cubicBezTo>
                    <a:pt x="7785" y="68873"/>
                    <a:pt x="3906" y="53502"/>
                    <a:pt x="0" y="38102"/>
                  </a:cubicBezTo>
                  <a:cubicBezTo>
                    <a:pt x="12512" y="38187"/>
                    <a:pt x="25166" y="33120"/>
                    <a:pt x="37423" y="31025"/>
                  </a:cubicBezTo>
                  <a:cubicBezTo>
                    <a:pt x="50699" y="27883"/>
                    <a:pt x="64542" y="29667"/>
                    <a:pt x="77762" y="26524"/>
                  </a:cubicBezTo>
                  <a:cubicBezTo>
                    <a:pt x="117421" y="17777"/>
                    <a:pt x="157165" y="9653"/>
                    <a:pt x="196683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7572664" y="7537308"/>
              <a:ext cx="87867" cy="50756"/>
            </a:xfrm>
            <a:custGeom>
              <a:rect b="b" l="l" r="r" t="t"/>
              <a:pathLst>
                <a:path extrusionOk="0" h="50756" w="87867">
                  <a:moveTo>
                    <a:pt x="87868" y="0"/>
                  </a:moveTo>
                  <a:cubicBezTo>
                    <a:pt x="78300" y="17126"/>
                    <a:pt x="68986" y="34451"/>
                    <a:pt x="58059" y="50756"/>
                  </a:cubicBezTo>
                  <a:cubicBezTo>
                    <a:pt x="37338" y="44811"/>
                    <a:pt x="18598" y="34054"/>
                    <a:pt x="0" y="22986"/>
                  </a:cubicBezTo>
                  <a:cubicBezTo>
                    <a:pt x="15116" y="17834"/>
                    <a:pt x="30261" y="12710"/>
                    <a:pt x="45915" y="9993"/>
                  </a:cubicBezTo>
                  <a:cubicBezTo>
                    <a:pt x="60013" y="7077"/>
                    <a:pt x="73997" y="3680"/>
                    <a:pt x="87868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7528164" y="7599274"/>
              <a:ext cx="69977" cy="107513"/>
            </a:xfrm>
            <a:custGeom>
              <a:rect b="b" l="l" r="r" t="t"/>
              <a:pathLst>
                <a:path extrusionOk="0" h="107513" w="69977">
                  <a:moveTo>
                    <a:pt x="69977" y="33941"/>
                  </a:moveTo>
                  <a:cubicBezTo>
                    <a:pt x="65165" y="61343"/>
                    <a:pt x="45462" y="82800"/>
                    <a:pt x="33488" y="107513"/>
                  </a:cubicBezTo>
                  <a:cubicBezTo>
                    <a:pt x="28902" y="90557"/>
                    <a:pt x="24968" y="73374"/>
                    <a:pt x="18910" y="56814"/>
                  </a:cubicBezTo>
                  <a:cubicBezTo>
                    <a:pt x="12371" y="38329"/>
                    <a:pt x="6256" y="19108"/>
                    <a:pt x="0" y="0"/>
                  </a:cubicBezTo>
                  <a:cubicBezTo>
                    <a:pt x="24260" y="9313"/>
                    <a:pt x="45519" y="24741"/>
                    <a:pt x="69977" y="3394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7616258" y="7664665"/>
              <a:ext cx="74789" cy="49368"/>
            </a:xfrm>
            <a:custGeom>
              <a:rect b="b" l="l" r="r" t="t"/>
              <a:pathLst>
                <a:path extrusionOk="0" h="49368" w="74789">
                  <a:moveTo>
                    <a:pt x="73232" y="17098"/>
                  </a:moveTo>
                  <a:cubicBezTo>
                    <a:pt x="73770" y="17353"/>
                    <a:pt x="74252" y="17636"/>
                    <a:pt x="74789" y="17891"/>
                  </a:cubicBezTo>
                  <a:cubicBezTo>
                    <a:pt x="57012" y="24826"/>
                    <a:pt x="38952" y="30997"/>
                    <a:pt x="21712" y="39178"/>
                  </a:cubicBezTo>
                  <a:cubicBezTo>
                    <a:pt x="14635" y="42801"/>
                    <a:pt x="7388" y="46255"/>
                    <a:pt x="0" y="49369"/>
                  </a:cubicBezTo>
                  <a:cubicBezTo>
                    <a:pt x="4869" y="35640"/>
                    <a:pt x="11578" y="21910"/>
                    <a:pt x="15541" y="7728"/>
                  </a:cubicBezTo>
                  <a:cubicBezTo>
                    <a:pt x="17070" y="5095"/>
                    <a:pt x="18655" y="2519"/>
                    <a:pt x="20382" y="0"/>
                  </a:cubicBezTo>
                  <a:cubicBezTo>
                    <a:pt x="38272" y="4473"/>
                    <a:pt x="56389" y="9511"/>
                    <a:pt x="73232" y="1709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7687764" y="7554661"/>
              <a:ext cx="41754" cy="66297"/>
            </a:xfrm>
            <a:custGeom>
              <a:rect b="b" l="l" r="r" t="t"/>
              <a:pathLst>
                <a:path extrusionOk="0" h="66297" w="41754">
                  <a:moveTo>
                    <a:pt x="36772" y="44047"/>
                  </a:moveTo>
                  <a:cubicBezTo>
                    <a:pt x="38584" y="51407"/>
                    <a:pt x="40169" y="58852"/>
                    <a:pt x="41754" y="66297"/>
                  </a:cubicBezTo>
                  <a:cubicBezTo>
                    <a:pt x="28336" y="60607"/>
                    <a:pt x="14069" y="56955"/>
                    <a:pt x="0" y="53190"/>
                  </a:cubicBezTo>
                  <a:cubicBezTo>
                    <a:pt x="9936" y="36177"/>
                    <a:pt x="20382" y="18796"/>
                    <a:pt x="26496" y="0"/>
                  </a:cubicBezTo>
                  <a:cubicBezTo>
                    <a:pt x="29837" y="14635"/>
                    <a:pt x="33262" y="29299"/>
                    <a:pt x="36772" y="44047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7477776" y="7407007"/>
              <a:ext cx="85319" cy="69297"/>
            </a:xfrm>
            <a:custGeom>
              <a:rect b="b" l="l" r="r" t="t"/>
              <a:pathLst>
                <a:path extrusionOk="0" h="69297" w="85319">
                  <a:moveTo>
                    <a:pt x="79545" y="0"/>
                  </a:moveTo>
                  <a:cubicBezTo>
                    <a:pt x="79913" y="15966"/>
                    <a:pt x="83650" y="32016"/>
                    <a:pt x="85320" y="47840"/>
                  </a:cubicBezTo>
                  <a:cubicBezTo>
                    <a:pt x="69326" y="56531"/>
                    <a:pt x="50671" y="59022"/>
                    <a:pt x="33149" y="63211"/>
                  </a:cubicBezTo>
                  <a:cubicBezTo>
                    <a:pt x="28251" y="64740"/>
                    <a:pt x="20438" y="66042"/>
                    <a:pt x="15456" y="69298"/>
                  </a:cubicBezTo>
                  <a:cubicBezTo>
                    <a:pt x="13107" y="61598"/>
                    <a:pt x="10615" y="53926"/>
                    <a:pt x="7926" y="46312"/>
                  </a:cubicBezTo>
                  <a:cubicBezTo>
                    <a:pt x="5633" y="39688"/>
                    <a:pt x="3708" y="32865"/>
                    <a:pt x="1047" y="26355"/>
                  </a:cubicBezTo>
                  <a:cubicBezTo>
                    <a:pt x="3680" y="23779"/>
                    <a:pt x="4274" y="18542"/>
                    <a:pt x="28" y="16758"/>
                  </a:cubicBezTo>
                  <a:cubicBezTo>
                    <a:pt x="28" y="16730"/>
                    <a:pt x="28" y="16673"/>
                    <a:pt x="0" y="16645"/>
                  </a:cubicBezTo>
                  <a:cubicBezTo>
                    <a:pt x="425" y="16503"/>
                    <a:pt x="821" y="16362"/>
                    <a:pt x="1246" y="16277"/>
                  </a:cubicBezTo>
                  <a:cubicBezTo>
                    <a:pt x="2519" y="18768"/>
                    <a:pt x="4869" y="20721"/>
                    <a:pt x="7841" y="21004"/>
                  </a:cubicBezTo>
                  <a:cubicBezTo>
                    <a:pt x="11493" y="21627"/>
                    <a:pt x="14947" y="20297"/>
                    <a:pt x="18287" y="19023"/>
                  </a:cubicBezTo>
                  <a:cubicBezTo>
                    <a:pt x="30742" y="15032"/>
                    <a:pt x="43339" y="11436"/>
                    <a:pt x="55823" y="7473"/>
                  </a:cubicBezTo>
                  <a:cubicBezTo>
                    <a:pt x="63778" y="5039"/>
                    <a:pt x="71647" y="2548"/>
                    <a:pt x="79545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7503649" y="7508802"/>
              <a:ext cx="73770" cy="54860"/>
            </a:xfrm>
            <a:custGeom>
              <a:rect b="b" l="l" r="r" t="t"/>
              <a:pathLst>
                <a:path extrusionOk="0" h="54860" w="73770">
                  <a:moveTo>
                    <a:pt x="64485" y="0"/>
                  </a:moveTo>
                  <a:cubicBezTo>
                    <a:pt x="69156" y="10870"/>
                    <a:pt x="69977" y="23043"/>
                    <a:pt x="73770" y="34168"/>
                  </a:cubicBezTo>
                  <a:cubicBezTo>
                    <a:pt x="53672" y="41499"/>
                    <a:pt x="34083" y="50473"/>
                    <a:pt x="13050" y="54861"/>
                  </a:cubicBezTo>
                  <a:cubicBezTo>
                    <a:pt x="8606" y="38102"/>
                    <a:pt x="4444" y="21288"/>
                    <a:pt x="0" y="4529"/>
                  </a:cubicBezTo>
                  <a:cubicBezTo>
                    <a:pt x="1047" y="4897"/>
                    <a:pt x="2321" y="5209"/>
                    <a:pt x="3850" y="5378"/>
                  </a:cubicBezTo>
                  <a:cubicBezTo>
                    <a:pt x="24316" y="7983"/>
                    <a:pt x="44387" y="4076"/>
                    <a:pt x="64485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7598481" y="7362648"/>
              <a:ext cx="87131" cy="72699"/>
            </a:xfrm>
            <a:custGeom>
              <a:rect b="b" l="l" r="r" t="t"/>
              <a:pathLst>
                <a:path extrusionOk="0" h="72699" w="87131">
                  <a:moveTo>
                    <a:pt x="87132" y="62023"/>
                  </a:moveTo>
                  <a:cubicBezTo>
                    <a:pt x="86509" y="62759"/>
                    <a:pt x="86141" y="63523"/>
                    <a:pt x="86056" y="64202"/>
                  </a:cubicBezTo>
                  <a:cubicBezTo>
                    <a:pt x="80621" y="61258"/>
                    <a:pt x="73742" y="63863"/>
                    <a:pt x="67882" y="64344"/>
                  </a:cubicBezTo>
                  <a:cubicBezTo>
                    <a:pt x="3425" y="75072"/>
                    <a:pt x="25930" y="84810"/>
                    <a:pt x="0" y="30374"/>
                  </a:cubicBezTo>
                  <a:cubicBezTo>
                    <a:pt x="18711" y="23779"/>
                    <a:pt x="37281" y="16872"/>
                    <a:pt x="55795" y="9710"/>
                  </a:cubicBezTo>
                  <a:cubicBezTo>
                    <a:pt x="63353" y="6652"/>
                    <a:pt x="70798" y="3397"/>
                    <a:pt x="78215" y="0"/>
                  </a:cubicBezTo>
                  <a:cubicBezTo>
                    <a:pt x="77762" y="7671"/>
                    <a:pt x="78158" y="15258"/>
                    <a:pt x="79092" y="22816"/>
                  </a:cubicBezTo>
                  <a:cubicBezTo>
                    <a:pt x="78583" y="25930"/>
                    <a:pt x="78498" y="29157"/>
                    <a:pt x="78526" y="32328"/>
                  </a:cubicBezTo>
                  <a:cubicBezTo>
                    <a:pt x="78526" y="32979"/>
                    <a:pt x="79064" y="33517"/>
                    <a:pt x="79715" y="33517"/>
                  </a:cubicBezTo>
                  <a:cubicBezTo>
                    <a:pt x="80111" y="33432"/>
                    <a:pt x="80394" y="33205"/>
                    <a:pt x="80592" y="32950"/>
                  </a:cubicBezTo>
                  <a:cubicBezTo>
                    <a:pt x="82348" y="42688"/>
                    <a:pt x="84725" y="52370"/>
                    <a:pt x="87132" y="6202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7638763" y="7469341"/>
              <a:ext cx="64683" cy="55285"/>
            </a:xfrm>
            <a:custGeom>
              <a:rect b="b" l="l" r="r" t="t"/>
              <a:pathLst>
                <a:path extrusionOk="0" h="55285" w="64683">
                  <a:moveTo>
                    <a:pt x="56644" y="0"/>
                  </a:moveTo>
                  <a:cubicBezTo>
                    <a:pt x="59277" y="12371"/>
                    <a:pt x="61966" y="24741"/>
                    <a:pt x="64683" y="37083"/>
                  </a:cubicBezTo>
                  <a:cubicBezTo>
                    <a:pt x="56786" y="39603"/>
                    <a:pt x="48916" y="42179"/>
                    <a:pt x="41075" y="44925"/>
                  </a:cubicBezTo>
                  <a:cubicBezTo>
                    <a:pt x="28648" y="48803"/>
                    <a:pt x="16051" y="52086"/>
                    <a:pt x="3454" y="55285"/>
                  </a:cubicBezTo>
                  <a:cubicBezTo>
                    <a:pt x="3623" y="41811"/>
                    <a:pt x="1104" y="28138"/>
                    <a:pt x="0" y="14663"/>
                  </a:cubicBezTo>
                  <a:cubicBezTo>
                    <a:pt x="17692" y="5888"/>
                    <a:pt x="37819" y="4926"/>
                    <a:pt x="56644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7723262" y="7456489"/>
              <a:ext cx="203335" cy="107994"/>
            </a:xfrm>
            <a:custGeom>
              <a:rect b="b" l="l" r="r" t="t"/>
              <a:pathLst>
                <a:path extrusionOk="0" h="107994" w="203335">
                  <a:moveTo>
                    <a:pt x="192918" y="11691"/>
                  </a:moveTo>
                  <a:cubicBezTo>
                    <a:pt x="196117" y="23071"/>
                    <a:pt x="199684" y="34366"/>
                    <a:pt x="203335" y="45661"/>
                  </a:cubicBezTo>
                  <a:cubicBezTo>
                    <a:pt x="195466" y="48067"/>
                    <a:pt x="187398" y="51888"/>
                    <a:pt x="182614" y="53134"/>
                  </a:cubicBezTo>
                  <a:cubicBezTo>
                    <a:pt x="162402" y="59333"/>
                    <a:pt x="141681" y="64061"/>
                    <a:pt x="121582" y="70656"/>
                  </a:cubicBezTo>
                  <a:cubicBezTo>
                    <a:pt x="111023" y="74761"/>
                    <a:pt x="100578" y="79177"/>
                    <a:pt x="89509" y="81781"/>
                  </a:cubicBezTo>
                  <a:cubicBezTo>
                    <a:pt x="62787" y="88236"/>
                    <a:pt x="37678" y="99898"/>
                    <a:pt x="11436" y="107994"/>
                  </a:cubicBezTo>
                  <a:cubicBezTo>
                    <a:pt x="7615" y="92935"/>
                    <a:pt x="3793" y="77847"/>
                    <a:pt x="0" y="62787"/>
                  </a:cubicBezTo>
                  <a:cubicBezTo>
                    <a:pt x="10955" y="59503"/>
                    <a:pt x="21882" y="56248"/>
                    <a:pt x="32837" y="53049"/>
                  </a:cubicBezTo>
                  <a:cubicBezTo>
                    <a:pt x="46368" y="48067"/>
                    <a:pt x="59899" y="43085"/>
                    <a:pt x="73685" y="38640"/>
                  </a:cubicBezTo>
                  <a:cubicBezTo>
                    <a:pt x="69467" y="48973"/>
                    <a:pt x="74336" y="62985"/>
                    <a:pt x="88689" y="66835"/>
                  </a:cubicBezTo>
                  <a:cubicBezTo>
                    <a:pt x="105107" y="70741"/>
                    <a:pt x="126281" y="62164"/>
                    <a:pt x="128376" y="43792"/>
                  </a:cubicBezTo>
                  <a:cubicBezTo>
                    <a:pt x="129707" y="36432"/>
                    <a:pt x="127329" y="27940"/>
                    <a:pt x="121271" y="23694"/>
                  </a:cubicBezTo>
                  <a:cubicBezTo>
                    <a:pt x="144059" y="15315"/>
                    <a:pt x="166535" y="5888"/>
                    <a:pt x="190116" y="0"/>
                  </a:cubicBezTo>
                  <a:cubicBezTo>
                    <a:pt x="191021" y="3906"/>
                    <a:pt x="191956" y="7785"/>
                    <a:pt x="192918" y="1169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7743700" y="7552368"/>
              <a:ext cx="206958" cy="108334"/>
            </a:xfrm>
            <a:custGeom>
              <a:rect b="b" l="l" r="r" t="t"/>
              <a:pathLst>
                <a:path extrusionOk="0" h="108334" w="206958">
                  <a:moveTo>
                    <a:pt x="198495" y="0"/>
                  </a:moveTo>
                  <a:cubicBezTo>
                    <a:pt x="201892" y="12286"/>
                    <a:pt x="204864" y="24628"/>
                    <a:pt x="206959" y="37168"/>
                  </a:cubicBezTo>
                  <a:cubicBezTo>
                    <a:pt x="183265" y="48293"/>
                    <a:pt x="158609" y="57380"/>
                    <a:pt x="134066" y="66495"/>
                  </a:cubicBezTo>
                  <a:cubicBezTo>
                    <a:pt x="134094" y="66297"/>
                    <a:pt x="134123" y="66099"/>
                    <a:pt x="134151" y="65901"/>
                  </a:cubicBezTo>
                  <a:cubicBezTo>
                    <a:pt x="134519" y="61683"/>
                    <a:pt x="134717" y="56729"/>
                    <a:pt x="131037" y="53785"/>
                  </a:cubicBezTo>
                  <a:cubicBezTo>
                    <a:pt x="131264" y="35073"/>
                    <a:pt x="108730" y="27770"/>
                    <a:pt x="93727" y="34422"/>
                  </a:cubicBezTo>
                  <a:cubicBezTo>
                    <a:pt x="74450" y="42971"/>
                    <a:pt x="70600" y="68448"/>
                    <a:pt x="86735" y="79856"/>
                  </a:cubicBezTo>
                  <a:cubicBezTo>
                    <a:pt x="66240" y="87160"/>
                    <a:pt x="46821" y="97322"/>
                    <a:pt x="26213" y="104371"/>
                  </a:cubicBezTo>
                  <a:cubicBezTo>
                    <a:pt x="22420" y="105786"/>
                    <a:pt x="18598" y="107089"/>
                    <a:pt x="14748" y="108334"/>
                  </a:cubicBezTo>
                  <a:cubicBezTo>
                    <a:pt x="14720" y="108164"/>
                    <a:pt x="14720" y="108023"/>
                    <a:pt x="14692" y="107853"/>
                  </a:cubicBezTo>
                  <a:cubicBezTo>
                    <a:pt x="9794" y="88122"/>
                    <a:pt x="4727" y="68363"/>
                    <a:pt x="0" y="48548"/>
                  </a:cubicBezTo>
                  <a:cubicBezTo>
                    <a:pt x="255" y="48576"/>
                    <a:pt x="481" y="48605"/>
                    <a:pt x="679" y="48605"/>
                  </a:cubicBezTo>
                  <a:cubicBezTo>
                    <a:pt x="26043" y="50445"/>
                    <a:pt x="51067" y="41386"/>
                    <a:pt x="75440" y="35470"/>
                  </a:cubicBezTo>
                  <a:cubicBezTo>
                    <a:pt x="116657" y="24033"/>
                    <a:pt x="156741" y="9143"/>
                    <a:pt x="198495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7399024" y="7207774"/>
              <a:ext cx="127807" cy="142107"/>
            </a:xfrm>
            <a:custGeom>
              <a:rect b="b" l="l" r="r" t="t"/>
              <a:pathLst>
                <a:path extrusionOk="0" h="142107" w="127807">
                  <a:moveTo>
                    <a:pt x="127640" y="104175"/>
                  </a:moveTo>
                  <a:cubicBezTo>
                    <a:pt x="128857" y="112158"/>
                    <a:pt x="123252" y="113800"/>
                    <a:pt x="116628" y="111762"/>
                  </a:cubicBezTo>
                  <a:cubicBezTo>
                    <a:pt x="107060" y="88521"/>
                    <a:pt x="104682" y="62308"/>
                    <a:pt x="92991" y="39945"/>
                  </a:cubicBezTo>
                  <a:cubicBezTo>
                    <a:pt x="89283" y="34368"/>
                    <a:pt x="80762" y="36491"/>
                    <a:pt x="79856" y="43030"/>
                  </a:cubicBezTo>
                  <a:cubicBezTo>
                    <a:pt x="77733" y="54523"/>
                    <a:pt x="77592" y="66271"/>
                    <a:pt x="76969" y="77906"/>
                  </a:cubicBezTo>
                  <a:cubicBezTo>
                    <a:pt x="76261" y="84898"/>
                    <a:pt x="76544" y="93163"/>
                    <a:pt x="72978" y="99986"/>
                  </a:cubicBezTo>
                  <a:cubicBezTo>
                    <a:pt x="66467" y="101344"/>
                    <a:pt x="60975" y="98514"/>
                    <a:pt x="57946" y="92682"/>
                  </a:cubicBezTo>
                  <a:cubicBezTo>
                    <a:pt x="51549" y="83227"/>
                    <a:pt x="47416" y="73263"/>
                    <a:pt x="41811" y="63100"/>
                  </a:cubicBezTo>
                  <a:cubicBezTo>
                    <a:pt x="39688" y="57665"/>
                    <a:pt x="32526" y="52060"/>
                    <a:pt x="27713" y="57948"/>
                  </a:cubicBezTo>
                  <a:cubicBezTo>
                    <a:pt x="24203" y="63185"/>
                    <a:pt x="27544" y="70008"/>
                    <a:pt x="27855" y="75782"/>
                  </a:cubicBezTo>
                  <a:cubicBezTo>
                    <a:pt x="30035" y="89823"/>
                    <a:pt x="33403" y="103637"/>
                    <a:pt x="36715" y="117423"/>
                  </a:cubicBezTo>
                  <a:cubicBezTo>
                    <a:pt x="38017" y="125349"/>
                    <a:pt x="40792" y="134776"/>
                    <a:pt x="36347" y="142108"/>
                  </a:cubicBezTo>
                  <a:cubicBezTo>
                    <a:pt x="34932" y="141853"/>
                    <a:pt x="33517" y="141513"/>
                    <a:pt x="32186" y="140919"/>
                  </a:cubicBezTo>
                  <a:cubicBezTo>
                    <a:pt x="17409" y="109752"/>
                    <a:pt x="13729" y="74480"/>
                    <a:pt x="0" y="42917"/>
                  </a:cubicBezTo>
                  <a:cubicBezTo>
                    <a:pt x="1642" y="40794"/>
                    <a:pt x="142" y="37935"/>
                    <a:pt x="198" y="35500"/>
                  </a:cubicBezTo>
                  <a:cubicBezTo>
                    <a:pt x="57" y="32670"/>
                    <a:pt x="679" y="29867"/>
                    <a:pt x="1868" y="27263"/>
                  </a:cubicBezTo>
                  <a:cubicBezTo>
                    <a:pt x="6992" y="24970"/>
                    <a:pt x="12597" y="23668"/>
                    <a:pt x="17777" y="21488"/>
                  </a:cubicBezTo>
                  <a:cubicBezTo>
                    <a:pt x="29242" y="36180"/>
                    <a:pt x="37904" y="62676"/>
                    <a:pt x="57578" y="67743"/>
                  </a:cubicBezTo>
                  <a:cubicBezTo>
                    <a:pt x="63495" y="68054"/>
                    <a:pt x="67146" y="62761"/>
                    <a:pt x="68109" y="57524"/>
                  </a:cubicBezTo>
                  <a:cubicBezTo>
                    <a:pt x="71676" y="46739"/>
                    <a:pt x="74535" y="35783"/>
                    <a:pt x="76346" y="24573"/>
                  </a:cubicBezTo>
                  <a:cubicBezTo>
                    <a:pt x="78130" y="16732"/>
                    <a:pt x="77422" y="8551"/>
                    <a:pt x="81753" y="1333"/>
                  </a:cubicBezTo>
                  <a:cubicBezTo>
                    <a:pt x="86226" y="-677"/>
                    <a:pt x="91972" y="257"/>
                    <a:pt x="96926" y="2"/>
                  </a:cubicBezTo>
                  <a:cubicBezTo>
                    <a:pt x="104003" y="21148"/>
                    <a:pt x="108872" y="43087"/>
                    <a:pt x="116996" y="63950"/>
                  </a:cubicBezTo>
                  <a:cubicBezTo>
                    <a:pt x="121356" y="77028"/>
                    <a:pt x="126083" y="90361"/>
                    <a:pt x="127640" y="10417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7558878" y="7160752"/>
              <a:ext cx="80043" cy="141006"/>
            </a:xfrm>
            <a:custGeom>
              <a:rect b="b" l="l" r="r" t="t"/>
              <a:pathLst>
                <a:path extrusionOk="0" h="141006" w="80043">
                  <a:moveTo>
                    <a:pt x="27657" y="66274"/>
                  </a:moveTo>
                  <a:cubicBezTo>
                    <a:pt x="59673" y="80965"/>
                    <a:pt x="53615" y="20698"/>
                    <a:pt x="29893" y="17980"/>
                  </a:cubicBezTo>
                  <a:cubicBezTo>
                    <a:pt x="23128" y="16254"/>
                    <a:pt x="13163" y="19877"/>
                    <a:pt x="18853" y="27832"/>
                  </a:cubicBezTo>
                  <a:cubicBezTo>
                    <a:pt x="16107" y="40910"/>
                    <a:pt x="12682" y="59451"/>
                    <a:pt x="27657" y="66274"/>
                  </a:cubicBezTo>
                  <a:close/>
                  <a:moveTo>
                    <a:pt x="57691" y="44675"/>
                  </a:moveTo>
                  <a:cubicBezTo>
                    <a:pt x="60805" y="54809"/>
                    <a:pt x="90812" y="121984"/>
                    <a:pt x="75922" y="123540"/>
                  </a:cubicBezTo>
                  <a:cubicBezTo>
                    <a:pt x="75893" y="123540"/>
                    <a:pt x="75893" y="123540"/>
                    <a:pt x="75893" y="123540"/>
                  </a:cubicBezTo>
                  <a:cubicBezTo>
                    <a:pt x="74223" y="123512"/>
                    <a:pt x="72553" y="122408"/>
                    <a:pt x="71845" y="120823"/>
                  </a:cubicBezTo>
                  <a:cubicBezTo>
                    <a:pt x="64429" y="105310"/>
                    <a:pt x="61853" y="81928"/>
                    <a:pt x="38838" y="90137"/>
                  </a:cubicBezTo>
                  <a:cubicBezTo>
                    <a:pt x="31960" y="91383"/>
                    <a:pt x="23920" y="95431"/>
                    <a:pt x="24571" y="103470"/>
                  </a:cubicBezTo>
                  <a:cubicBezTo>
                    <a:pt x="23043" y="115416"/>
                    <a:pt x="24968" y="129513"/>
                    <a:pt x="20127" y="141006"/>
                  </a:cubicBezTo>
                  <a:cubicBezTo>
                    <a:pt x="4388" y="139534"/>
                    <a:pt x="2689" y="50733"/>
                    <a:pt x="0" y="17896"/>
                  </a:cubicBezTo>
                  <a:cubicBezTo>
                    <a:pt x="311" y="17726"/>
                    <a:pt x="594" y="17471"/>
                    <a:pt x="793" y="17131"/>
                  </a:cubicBezTo>
                  <a:cubicBezTo>
                    <a:pt x="1500" y="13989"/>
                    <a:pt x="1274" y="10649"/>
                    <a:pt x="1472" y="7393"/>
                  </a:cubicBezTo>
                  <a:cubicBezTo>
                    <a:pt x="3652" y="7931"/>
                    <a:pt x="6115" y="7337"/>
                    <a:pt x="7898" y="5044"/>
                  </a:cubicBezTo>
                  <a:cubicBezTo>
                    <a:pt x="14494" y="-2882"/>
                    <a:pt x="27685" y="373"/>
                    <a:pt x="36489" y="2524"/>
                  </a:cubicBezTo>
                  <a:cubicBezTo>
                    <a:pt x="45576" y="14895"/>
                    <a:pt x="50926" y="30691"/>
                    <a:pt x="57691" y="4467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7637999" y="7115619"/>
              <a:ext cx="96552" cy="126088"/>
            </a:xfrm>
            <a:custGeom>
              <a:rect b="b" l="l" r="r" t="t"/>
              <a:pathLst>
                <a:path extrusionOk="0" h="126088" w="96552">
                  <a:moveTo>
                    <a:pt x="95511" y="638"/>
                  </a:moveTo>
                  <a:cubicBezTo>
                    <a:pt x="101201" y="18189"/>
                    <a:pt x="82178" y="20623"/>
                    <a:pt x="72213" y="29568"/>
                  </a:cubicBezTo>
                  <a:cubicBezTo>
                    <a:pt x="64004" y="35881"/>
                    <a:pt x="70005" y="46666"/>
                    <a:pt x="70685" y="55017"/>
                  </a:cubicBezTo>
                  <a:cubicBezTo>
                    <a:pt x="74365" y="78229"/>
                    <a:pt x="86226" y="102603"/>
                    <a:pt x="79149" y="126041"/>
                  </a:cubicBezTo>
                  <a:cubicBezTo>
                    <a:pt x="79036" y="126070"/>
                    <a:pt x="78951" y="126070"/>
                    <a:pt x="78837" y="126070"/>
                  </a:cubicBezTo>
                  <a:cubicBezTo>
                    <a:pt x="76658" y="126155"/>
                    <a:pt x="74450" y="125957"/>
                    <a:pt x="72355" y="125277"/>
                  </a:cubicBezTo>
                  <a:cubicBezTo>
                    <a:pt x="63466" y="108745"/>
                    <a:pt x="58456" y="90402"/>
                    <a:pt x="54040" y="72257"/>
                  </a:cubicBezTo>
                  <a:cubicBezTo>
                    <a:pt x="49624" y="55866"/>
                    <a:pt x="45859" y="24614"/>
                    <a:pt x="21712" y="34975"/>
                  </a:cubicBezTo>
                  <a:cubicBezTo>
                    <a:pt x="15541" y="36645"/>
                    <a:pt x="7841" y="39306"/>
                    <a:pt x="1925" y="35881"/>
                  </a:cubicBezTo>
                  <a:cubicBezTo>
                    <a:pt x="679" y="33928"/>
                    <a:pt x="368" y="31380"/>
                    <a:pt x="0" y="29087"/>
                  </a:cubicBezTo>
                  <a:cubicBezTo>
                    <a:pt x="4614" y="27417"/>
                    <a:pt x="3991" y="21869"/>
                    <a:pt x="5095" y="17934"/>
                  </a:cubicBezTo>
                  <a:cubicBezTo>
                    <a:pt x="28025" y="10744"/>
                    <a:pt x="51350" y="6073"/>
                    <a:pt x="75327" y="1855"/>
                  </a:cubicBezTo>
                  <a:cubicBezTo>
                    <a:pt x="82036" y="864"/>
                    <a:pt x="88660" y="-976"/>
                    <a:pt x="95511" y="63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7773018" y="7043316"/>
              <a:ext cx="90889" cy="163638"/>
            </a:xfrm>
            <a:custGeom>
              <a:rect b="b" l="l" r="r" t="t"/>
              <a:pathLst>
                <a:path extrusionOk="0" h="163638" w="90889">
                  <a:moveTo>
                    <a:pt x="80800" y="68638"/>
                  </a:moveTo>
                  <a:cubicBezTo>
                    <a:pt x="83433" y="84575"/>
                    <a:pt x="102003" y="118318"/>
                    <a:pt x="80998" y="127150"/>
                  </a:cubicBezTo>
                  <a:cubicBezTo>
                    <a:pt x="73242" y="115487"/>
                    <a:pt x="73157" y="77413"/>
                    <a:pt x="53426" y="83160"/>
                  </a:cubicBezTo>
                  <a:cubicBezTo>
                    <a:pt x="43292" y="85849"/>
                    <a:pt x="31516" y="88623"/>
                    <a:pt x="24807" y="97229"/>
                  </a:cubicBezTo>
                  <a:cubicBezTo>
                    <a:pt x="22458" y="101730"/>
                    <a:pt x="24383" y="107023"/>
                    <a:pt x="24043" y="111864"/>
                  </a:cubicBezTo>
                  <a:cubicBezTo>
                    <a:pt x="23816" y="128848"/>
                    <a:pt x="30129" y="147985"/>
                    <a:pt x="21523" y="163639"/>
                  </a:cubicBezTo>
                  <a:cubicBezTo>
                    <a:pt x="8530" y="157807"/>
                    <a:pt x="5162" y="92077"/>
                    <a:pt x="2472" y="76083"/>
                  </a:cubicBezTo>
                  <a:cubicBezTo>
                    <a:pt x="774" y="56805"/>
                    <a:pt x="-3274" y="35857"/>
                    <a:pt x="5162" y="17627"/>
                  </a:cubicBezTo>
                  <a:cubicBezTo>
                    <a:pt x="13342" y="33168"/>
                    <a:pt x="7002" y="52842"/>
                    <a:pt x="15352" y="68496"/>
                  </a:cubicBezTo>
                  <a:cubicBezTo>
                    <a:pt x="18749" y="74328"/>
                    <a:pt x="25855" y="77809"/>
                    <a:pt x="32450" y="75432"/>
                  </a:cubicBezTo>
                  <a:cubicBezTo>
                    <a:pt x="39272" y="72940"/>
                    <a:pt x="46887" y="70959"/>
                    <a:pt x="52181" y="65807"/>
                  </a:cubicBezTo>
                  <a:cubicBezTo>
                    <a:pt x="62457" y="57683"/>
                    <a:pt x="41056" y="-8416"/>
                    <a:pt x="63787" y="897"/>
                  </a:cubicBezTo>
                  <a:cubicBezTo>
                    <a:pt x="65627" y="3246"/>
                    <a:pt x="65825" y="5341"/>
                    <a:pt x="66618" y="8540"/>
                  </a:cubicBezTo>
                  <a:cubicBezTo>
                    <a:pt x="70723" y="28667"/>
                    <a:pt x="75846" y="48652"/>
                    <a:pt x="80800" y="6863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7584299" y="7190225"/>
              <a:ext cx="9851" cy="24146"/>
            </a:xfrm>
            <a:custGeom>
              <a:rect b="b" l="l" r="r" t="t"/>
              <a:pathLst>
                <a:path extrusionOk="0" h="24146" w="9851">
                  <a:moveTo>
                    <a:pt x="0" y="0"/>
                  </a:moveTo>
                  <a:cubicBezTo>
                    <a:pt x="10332" y="1557"/>
                    <a:pt x="9681" y="16079"/>
                    <a:pt x="9851" y="24147"/>
                  </a:cubicBezTo>
                  <a:cubicBezTo>
                    <a:pt x="-57" y="21146"/>
                    <a:pt x="2718" y="7955"/>
                    <a:pt x="0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7498073" y="7394721"/>
              <a:ext cx="193738" cy="142275"/>
            </a:xfrm>
            <a:custGeom>
              <a:rect b="b" l="l" r="r" t="t"/>
              <a:pathLst>
                <a:path extrusionOk="0" h="142275" w="193738">
                  <a:moveTo>
                    <a:pt x="193739" y="56531"/>
                  </a:moveTo>
                  <a:cubicBezTo>
                    <a:pt x="193513" y="56559"/>
                    <a:pt x="193286" y="56616"/>
                    <a:pt x="193060" y="56672"/>
                  </a:cubicBezTo>
                  <a:cubicBezTo>
                    <a:pt x="173018" y="64429"/>
                    <a:pt x="146465" y="64117"/>
                    <a:pt x="131915" y="81555"/>
                  </a:cubicBezTo>
                  <a:cubicBezTo>
                    <a:pt x="124158" y="78752"/>
                    <a:pt x="129056" y="107428"/>
                    <a:pt x="128178" y="112269"/>
                  </a:cubicBezTo>
                  <a:cubicBezTo>
                    <a:pt x="129310" y="118893"/>
                    <a:pt x="126961" y="127470"/>
                    <a:pt x="130301" y="133358"/>
                  </a:cubicBezTo>
                  <a:cubicBezTo>
                    <a:pt x="119233" y="136132"/>
                    <a:pt x="108221" y="139020"/>
                    <a:pt x="97294" y="142275"/>
                  </a:cubicBezTo>
                  <a:cubicBezTo>
                    <a:pt x="79772" y="64797"/>
                    <a:pt x="74648" y="107004"/>
                    <a:pt x="10814" y="110004"/>
                  </a:cubicBezTo>
                  <a:cubicBezTo>
                    <a:pt x="7700" y="110033"/>
                    <a:pt x="5294" y="110740"/>
                    <a:pt x="3737" y="111759"/>
                  </a:cubicBezTo>
                  <a:cubicBezTo>
                    <a:pt x="2519" y="107258"/>
                    <a:pt x="1302" y="102786"/>
                    <a:pt x="0" y="98313"/>
                  </a:cubicBezTo>
                  <a:cubicBezTo>
                    <a:pt x="5095" y="98285"/>
                    <a:pt x="11068" y="95426"/>
                    <a:pt x="16362" y="94293"/>
                  </a:cubicBezTo>
                  <a:cubicBezTo>
                    <a:pt x="33432" y="90330"/>
                    <a:pt x="51464" y="86764"/>
                    <a:pt x="67939" y="79602"/>
                  </a:cubicBezTo>
                  <a:cubicBezTo>
                    <a:pt x="82461" y="73176"/>
                    <a:pt x="85065" y="65391"/>
                    <a:pt x="80309" y="50728"/>
                  </a:cubicBezTo>
                  <a:cubicBezTo>
                    <a:pt x="77365" y="36347"/>
                    <a:pt x="74761" y="22448"/>
                    <a:pt x="71817" y="8124"/>
                  </a:cubicBezTo>
                  <a:cubicBezTo>
                    <a:pt x="79772" y="5463"/>
                    <a:pt x="87698" y="2746"/>
                    <a:pt x="95624" y="0"/>
                  </a:cubicBezTo>
                  <a:cubicBezTo>
                    <a:pt x="96445" y="8351"/>
                    <a:pt x="101710" y="23184"/>
                    <a:pt x="101597" y="26185"/>
                  </a:cubicBezTo>
                  <a:cubicBezTo>
                    <a:pt x="103918" y="37423"/>
                    <a:pt x="103380" y="53672"/>
                    <a:pt x="117874" y="56078"/>
                  </a:cubicBezTo>
                  <a:cubicBezTo>
                    <a:pt x="138397" y="58711"/>
                    <a:pt x="158807" y="50699"/>
                    <a:pt x="179330" y="49652"/>
                  </a:cubicBezTo>
                  <a:cubicBezTo>
                    <a:pt x="182840" y="49595"/>
                    <a:pt x="186747" y="48973"/>
                    <a:pt x="189012" y="45859"/>
                  </a:cubicBezTo>
                  <a:cubicBezTo>
                    <a:pt x="189804" y="44896"/>
                    <a:pt x="190314" y="43792"/>
                    <a:pt x="190625" y="42603"/>
                  </a:cubicBezTo>
                  <a:cubicBezTo>
                    <a:pt x="191757" y="47246"/>
                    <a:pt x="192805" y="51888"/>
                    <a:pt x="193739" y="565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7700134" y="7371707"/>
              <a:ext cx="198947" cy="74562"/>
            </a:xfrm>
            <a:custGeom>
              <a:rect b="b" l="l" r="r" t="t"/>
              <a:pathLst>
                <a:path extrusionOk="0" h="74562" w="198947">
                  <a:moveTo>
                    <a:pt x="191305" y="0"/>
                  </a:moveTo>
                  <a:cubicBezTo>
                    <a:pt x="193994" y="9087"/>
                    <a:pt x="196513" y="18174"/>
                    <a:pt x="198948" y="27345"/>
                  </a:cubicBezTo>
                  <a:cubicBezTo>
                    <a:pt x="173640" y="33233"/>
                    <a:pt x="148277" y="39121"/>
                    <a:pt x="123281" y="46170"/>
                  </a:cubicBezTo>
                  <a:cubicBezTo>
                    <a:pt x="104060" y="48067"/>
                    <a:pt x="86282" y="56304"/>
                    <a:pt x="67203" y="58541"/>
                  </a:cubicBezTo>
                  <a:cubicBezTo>
                    <a:pt x="49425" y="59475"/>
                    <a:pt x="32922" y="66382"/>
                    <a:pt x="16022" y="71279"/>
                  </a:cubicBezTo>
                  <a:cubicBezTo>
                    <a:pt x="13673" y="72072"/>
                    <a:pt x="8662" y="73006"/>
                    <a:pt x="4727" y="74563"/>
                  </a:cubicBezTo>
                  <a:cubicBezTo>
                    <a:pt x="3312" y="68590"/>
                    <a:pt x="1698" y="62617"/>
                    <a:pt x="0" y="56672"/>
                  </a:cubicBezTo>
                  <a:cubicBezTo>
                    <a:pt x="13814" y="53304"/>
                    <a:pt x="27402" y="48491"/>
                    <a:pt x="41301" y="45604"/>
                  </a:cubicBezTo>
                  <a:cubicBezTo>
                    <a:pt x="64542" y="41046"/>
                    <a:pt x="86565" y="32271"/>
                    <a:pt x="109608" y="27147"/>
                  </a:cubicBezTo>
                  <a:cubicBezTo>
                    <a:pt x="137435" y="20891"/>
                    <a:pt x="162685" y="8322"/>
                    <a:pt x="190002" y="425"/>
                  </a:cubicBezTo>
                  <a:cubicBezTo>
                    <a:pt x="190484" y="311"/>
                    <a:pt x="190936" y="170"/>
                    <a:pt x="191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7736821" y="7520861"/>
              <a:ext cx="200108" cy="71817"/>
            </a:xfrm>
            <a:custGeom>
              <a:rect b="b" l="l" r="r" t="t"/>
              <a:pathLst>
                <a:path extrusionOk="0" h="71817" w="200108">
                  <a:moveTo>
                    <a:pt x="195834" y="0"/>
                  </a:moveTo>
                  <a:cubicBezTo>
                    <a:pt x="197306" y="4529"/>
                    <a:pt x="198721" y="9087"/>
                    <a:pt x="200108" y="13616"/>
                  </a:cubicBezTo>
                  <a:cubicBezTo>
                    <a:pt x="137293" y="28506"/>
                    <a:pt x="78328" y="56502"/>
                    <a:pt x="15116" y="70175"/>
                  </a:cubicBezTo>
                  <a:cubicBezTo>
                    <a:pt x="12342" y="70798"/>
                    <a:pt x="8294" y="70968"/>
                    <a:pt x="4954" y="71817"/>
                  </a:cubicBezTo>
                  <a:cubicBezTo>
                    <a:pt x="4642" y="70458"/>
                    <a:pt x="4331" y="69100"/>
                    <a:pt x="3991" y="67769"/>
                  </a:cubicBezTo>
                  <a:cubicBezTo>
                    <a:pt x="2633" y="62504"/>
                    <a:pt x="1302" y="57267"/>
                    <a:pt x="0" y="52002"/>
                  </a:cubicBezTo>
                  <a:cubicBezTo>
                    <a:pt x="24684" y="50586"/>
                    <a:pt x="48576" y="39518"/>
                    <a:pt x="72723" y="34762"/>
                  </a:cubicBezTo>
                  <a:cubicBezTo>
                    <a:pt x="88264" y="32413"/>
                    <a:pt x="102814" y="26723"/>
                    <a:pt x="117591" y="21712"/>
                  </a:cubicBezTo>
                  <a:cubicBezTo>
                    <a:pt x="144059" y="15739"/>
                    <a:pt x="169847" y="7473"/>
                    <a:pt x="195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7802917" y="7487996"/>
              <a:ext cx="30581" cy="21403"/>
            </a:xfrm>
            <a:custGeom>
              <a:rect b="b" l="l" r="r" t="t"/>
              <a:pathLst>
                <a:path extrusionOk="0" h="21403" w="30581">
                  <a:moveTo>
                    <a:pt x="30490" y="7445"/>
                  </a:moveTo>
                  <a:cubicBezTo>
                    <a:pt x="32359" y="21429"/>
                    <a:pt x="4928" y="27317"/>
                    <a:pt x="654" y="13673"/>
                  </a:cubicBezTo>
                  <a:cubicBezTo>
                    <a:pt x="-394" y="10729"/>
                    <a:pt x="-139" y="7615"/>
                    <a:pt x="1107" y="4897"/>
                  </a:cubicBezTo>
                  <a:cubicBezTo>
                    <a:pt x="6740" y="3171"/>
                    <a:pt x="12401" y="1500"/>
                    <a:pt x="18148" y="0"/>
                  </a:cubicBezTo>
                  <a:cubicBezTo>
                    <a:pt x="19110" y="5888"/>
                    <a:pt x="25338" y="7077"/>
                    <a:pt x="30490" y="7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7838464" y="7600660"/>
              <a:ext cx="23675" cy="18401"/>
            </a:xfrm>
            <a:custGeom>
              <a:rect b="b" l="l" r="r" t="t"/>
              <a:pathLst>
                <a:path extrusionOk="0" h="18401" w="23675">
                  <a:moveTo>
                    <a:pt x="23676" y="6059"/>
                  </a:moveTo>
                  <a:cubicBezTo>
                    <a:pt x="21383" y="8211"/>
                    <a:pt x="21156" y="11296"/>
                    <a:pt x="20902" y="14240"/>
                  </a:cubicBezTo>
                  <a:cubicBezTo>
                    <a:pt x="19713" y="17297"/>
                    <a:pt x="15212" y="17920"/>
                    <a:pt x="12268" y="18401"/>
                  </a:cubicBezTo>
                  <a:cubicBezTo>
                    <a:pt x="-16550" y="17439"/>
                    <a:pt x="13032" y="-12511"/>
                    <a:pt x="23676" y="60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7520011" y="7524032"/>
              <a:ext cx="221254" cy="202514"/>
            </a:xfrm>
            <a:custGeom>
              <a:rect b="b" l="l" r="r" t="t"/>
              <a:pathLst>
                <a:path extrusionOk="0" h="202514" w="221254">
                  <a:moveTo>
                    <a:pt x="214545" y="119403"/>
                  </a:moveTo>
                  <a:cubicBezTo>
                    <a:pt x="216414" y="127017"/>
                    <a:pt x="218565" y="134547"/>
                    <a:pt x="221254" y="141879"/>
                  </a:cubicBezTo>
                  <a:cubicBezTo>
                    <a:pt x="211856" y="144597"/>
                    <a:pt x="202401" y="147201"/>
                    <a:pt x="193060" y="150230"/>
                  </a:cubicBezTo>
                  <a:cubicBezTo>
                    <a:pt x="190625" y="146267"/>
                    <a:pt x="185530" y="144681"/>
                    <a:pt x="181397" y="142870"/>
                  </a:cubicBezTo>
                  <a:cubicBezTo>
                    <a:pt x="169139" y="136359"/>
                    <a:pt x="155722" y="133132"/>
                    <a:pt x="142417" y="129537"/>
                  </a:cubicBezTo>
                  <a:cubicBezTo>
                    <a:pt x="132622" y="127329"/>
                    <a:pt x="122120" y="122516"/>
                    <a:pt x="112099" y="125772"/>
                  </a:cubicBezTo>
                  <a:cubicBezTo>
                    <a:pt x="107542" y="127442"/>
                    <a:pt x="105503" y="132198"/>
                    <a:pt x="104598" y="136614"/>
                  </a:cubicBezTo>
                  <a:cubicBezTo>
                    <a:pt x="102786" y="142502"/>
                    <a:pt x="100323" y="148333"/>
                    <a:pt x="98228" y="154278"/>
                  </a:cubicBezTo>
                  <a:cubicBezTo>
                    <a:pt x="98200" y="154306"/>
                    <a:pt x="98200" y="154363"/>
                    <a:pt x="98172" y="154391"/>
                  </a:cubicBezTo>
                  <a:cubicBezTo>
                    <a:pt x="94661" y="162034"/>
                    <a:pt x="91746" y="168970"/>
                    <a:pt x="90557" y="170527"/>
                  </a:cubicBezTo>
                  <a:cubicBezTo>
                    <a:pt x="88547" y="176669"/>
                    <a:pt x="79092" y="188304"/>
                    <a:pt x="78611" y="196570"/>
                  </a:cubicBezTo>
                  <a:cubicBezTo>
                    <a:pt x="70458" y="199202"/>
                    <a:pt x="62107" y="201241"/>
                    <a:pt x="53615" y="202514"/>
                  </a:cubicBezTo>
                  <a:cubicBezTo>
                    <a:pt x="58880" y="194107"/>
                    <a:pt x="62759" y="181595"/>
                    <a:pt x="66835" y="176443"/>
                  </a:cubicBezTo>
                  <a:cubicBezTo>
                    <a:pt x="76912" y="157194"/>
                    <a:pt x="109495" y="115638"/>
                    <a:pt x="91661" y="95397"/>
                  </a:cubicBezTo>
                  <a:cubicBezTo>
                    <a:pt x="86877" y="92255"/>
                    <a:pt x="80989" y="91434"/>
                    <a:pt x="75724" y="89340"/>
                  </a:cubicBezTo>
                  <a:cubicBezTo>
                    <a:pt x="64032" y="85122"/>
                    <a:pt x="52681" y="79998"/>
                    <a:pt x="41131" y="75356"/>
                  </a:cubicBezTo>
                  <a:cubicBezTo>
                    <a:pt x="30289" y="71138"/>
                    <a:pt x="17834" y="66184"/>
                    <a:pt x="6199" y="69213"/>
                  </a:cubicBezTo>
                  <a:cubicBezTo>
                    <a:pt x="4161" y="63013"/>
                    <a:pt x="2095" y="56814"/>
                    <a:pt x="0" y="50671"/>
                  </a:cubicBezTo>
                  <a:cubicBezTo>
                    <a:pt x="11408" y="49086"/>
                    <a:pt x="22561" y="46085"/>
                    <a:pt x="33601" y="42603"/>
                  </a:cubicBezTo>
                  <a:cubicBezTo>
                    <a:pt x="34309" y="49312"/>
                    <a:pt x="43849" y="52992"/>
                    <a:pt x="49397" y="56616"/>
                  </a:cubicBezTo>
                  <a:cubicBezTo>
                    <a:pt x="65080" y="65589"/>
                    <a:pt x="81470" y="73685"/>
                    <a:pt x="98455" y="79828"/>
                  </a:cubicBezTo>
                  <a:cubicBezTo>
                    <a:pt x="105928" y="82376"/>
                    <a:pt x="115524" y="84131"/>
                    <a:pt x="121752" y="77988"/>
                  </a:cubicBezTo>
                  <a:cubicBezTo>
                    <a:pt x="130216" y="66382"/>
                    <a:pt x="135227" y="52511"/>
                    <a:pt x="141653" y="39744"/>
                  </a:cubicBezTo>
                  <a:cubicBezTo>
                    <a:pt x="143776" y="33488"/>
                    <a:pt x="152919" y="18881"/>
                    <a:pt x="152523" y="10049"/>
                  </a:cubicBezTo>
                  <a:cubicBezTo>
                    <a:pt x="164186" y="6822"/>
                    <a:pt x="175763" y="3454"/>
                    <a:pt x="187370" y="0"/>
                  </a:cubicBezTo>
                  <a:cubicBezTo>
                    <a:pt x="188134" y="3538"/>
                    <a:pt x="188955" y="7077"/>
                    <a:pt x="189748" y="10615"/>
                  </a:cubicBezTo>
                  <a:cubicBezTo>
                    <a:pt x="189436" y="11097"/>
                    <a:pt x="189153" y="11635"/>
                    <a:pt x="188955" y="12286"/>
                  </a:cubicBezTo>
                  <a:cubicBezTo>
                    <a:pt x="182642" y="28676"/>
                    <a:pt x="173414" y="43821"/>
                    <a:pt x="163931" y="58541"/>
                  </a:cubicBezTo>
                  <a:cubicBezTo>
                    <a:pt x="158949" y="65929"/>
                    <a:pt x="153768" y="73204"/>
                    <a:pt x="148956" y="80677"/>
                  </a:cubicBezTo>
                  <a:cubicBezTo>
                    <a:pt x="146889" y="84018"/>
                    <a:pt x="146267" y="87896"/>
                    <a:pt x="147824" y="91604"/>
                  </a:cubicBezTo>
                  <a:cubicBezTo>
                    <a:pt x="151079" y="98568"/>
                    <a:pt x="159260" y="100889"/>
                    <a:pt x="166110" y="102814"/>
                  </a:cubicBezTo>
                  <a:cubicBezTo>
                    <a:pt x="181425" y="107060"/>
                    <a:pt x="195154" y="110627"/>
                    <a:pt x="209818" y="118100"/>
                  </a:cubicBezTo>
                  <a:cubicBezTo>
                    <a:pt x="211233" y="118978"/>
                    <a:pt x="212903" y="119403"/>
                    <a:pt x="214545" y="119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7547838" y="7925239"/>
              <a:ext cx="666848" cy="277558"/>
            </a:xfrm>
            <a:custGeom>
              <a:rect b="b" l="l" r="r" t="t"/>
              <a:pathLst>
                <a:path extrusionOk="0" h="277558" w="666848">
                  <a:moveTo>
                    <a:pt x="649637" y="793"/>
                  </a:moveTo>
                  <a:cubicBezTo>
                    <a:pt x="654619" y="708"/>
                    <a:pt x="660847" y="821"/>
                    <a:pt x="666848" y="226"/>
                  </a:cubicBezTo>
                  <a:cubicBezTo>
                    <a:pt x="643268" y="23524"/>
                    <a:pt x="619659" y="47104"/>
                    <a:pt x="593333" y="67373"/>
                  </a:cubicBezTo>
                  <a:cubicBezTo>
                    <a:pt x="571139" y="85037"/>
                    <a:pt x="545832" y="97804"/>
                    <a:pt x="520723" y="110769"/>
                  </a:cubicBezTo>
                  <a:cubicBezTo>
                    <a:pt x="473477" y="138227"/>
                    <a:pt x="422834" y="158694"/>
                    <a:pt x="371116" y="175877"/>
                  </a:cubicBezTo>
                  <a:cubicBezTo>
                    <a:pt x="330834" y="191248"/>
                    <a:pt x="289759" y="205940"/>
                    <a:pt x="248005" y="217489"/>
                  </a:cubicBezTo>
                  <a:cubicBezTo>
                    <a:pt x="221707" y="225953"/>
                    <a:pt x="196032" y="236172"/>
                    <a:pt x="169139" y="242683"/>
                  </a:cubicBezTo>
                  <a:cubicBezTo>
                    <a:pt x="141737" y="252421"/>
                    <a:pt x="113599" y="259611"/>
                    <a:pt x="84810" y="264084"/>
                  </a:cubicBezTo>
                  <a:cubicBezTo>
                    <a:pt x="74931" y="265867"/>
                    <a:pt x="64882" y="266632"/>
                    <a:pt x="55002" y="268415"/>
                  </a:cubicBezTo>
                  <a:cubicBezTo>
                    <a:pt x="50501" y="269632"/>
                    <a:pt x="48378" y="273199"/>
                    <a:pt x="48237" y="276851"/>
                  </a:cubicBezTo>
                  <a:cubicBezTo>
                    <a:pt x="45406" y="277219"/>
                    <a:pt x="42518" y="277474"/>
                    <a:pt x="39603" y="277559"/>
                  </a:cubicBezTo>
                  <a:cubicBezTo>
                    <a:pt x="33913" y="270878"/>
                    <a:pt x="26553" y="265556"/>
                    <a:pt x="18825" y="262386"/>
                  </a:cubicBezTo>
                  <a:cubicBezTo>
                    <a:pt x="14012" y="260659"/>
                    <a:pt x="7077" y="258989"/>
                    <a:pt x="0" y="258479"/>
                  </a:cubicBezTo>
                  <a:cubicBezTo>
                    <a:pt x="11097" y="254346"/>
                    <a:pt x="21939" y="248968"/>
                    <a:pt x="32752" y="245005"/>
                  </a:cubicBezTo>
                  <a:cubicBezTo>
                    <a:pt x="70515" y="230568"/>
                    <a:pt x="107966" y="215281"/>
                    <a:pt x="146238" y="202118"/>
                  </a:cubicBezTo>
                  <a:cubicBezTo>
                    <a:pt x="197164" y="181623"/>
                    <a:pt x="250949" y="167724"/>
                    <a:pt x="302328" y="147880"/>
                  </a:cubicBezTo>
                  <a:cubicBezTo>
                    <a:pt x="349347" y="128291"/>
                    <a:pt x="397499" y="111561"/>
                    <a:pt x="444632" y="92284"/>
                  </a:cubicBezTo>
                  <a:cubicBezTo>
                    <a:pt x="490434" y="73940"/>
                    <a:pt x="534651" y="51945"/>
                    <a:pt x="579915" y="32271"/>
                  </a:cubicBezTo>
                  <a:cubicBezTo>
                    <a:pt x="583538" y="30572"/>
                    <a:pt x="587190" y="28931"/>
                    <a:pt x="590870" y="27345"/>
                  </a:cubicBezTo>
                  <a:cubicBezTo>
                    <a:pt x="586426" y="30856"/>
                    <a:pt x="582010" y="34366"/>
                    <a:pt x="577763" y="38131"/>
                  </a:cubicBezTo>
                  <a:cubicBezTo>
                    <a:pt x="562789" y="51860"/>
                    <a:pt x="546285" y="63551"/>
                    <a:pt x="528026" y="72581"/>
                  </a:cubicBezTo>
                  <a:cubicBezTo>
                    <a:pt x="498728" y="90387"/>
                    <a:pt x="466372" y="101484"/>
                    <a:pt x="434837" y="114477"/>
                  </a:cubicBezTo>
                  <a:cubicBezTo>
                    <a:pt x="382892" y="135481"/>
                    <a:pt x="329871" y="153712"/>
                    <a:pt x="277983" y="174858"/>
                  </a:cubicBezTo>
                  <a:cubicBezTo>
                    <a:pt x="257262" y="181510"/>
                    <a:pt x="237135" y="189917"/>
                    <a:pt x="216272" y="196145"/>
                  </a:cubicBezTo>
                  <a:cubicBezTo>
                    <a:pt x="190201" y="204751"/>
                    <a:pt x="163450" y="210327"/>
                    <a:pt x="137774" y="220235"/>
                  </a:cubicBezTo>
                  <a:cubicBezTo>
                    <a:pt x="133443" y="223236"/>
                    <a:pt x="89793" y="232945"/>
                    <a:pt x="97464" y="239145"/>
                  </a:cubicBezTo>
                  <a:cubicBezTo>
                    <a:pt x="119204" y="235748"/>
                    <a:pt x="140067" y="227595"/>
                    <a:pt x="161128" y="221311"/>
                  </a:cubicBezTo>
                  <a:cubicBezTo>
                    <a:pt x="194107" y="212875"/>
                    <a:pt x="226944" y="203477"/>
                    <a:pt x="258790" y="191474"/>
                  </a:cubicBezTo>
                  <a:cubicBezTo>
                    <a:pt x="258875" y="191446"/>
                    <a:pt x="258932" y="191446"/>
                    <a:pt x="258989" y="191418"/>
                  </a:cubicBezTo>
                  <a:cubicBezTo>
                    <a:pt x="282512" y="184029"/>
                    <a:pt x="305244" y="174405"/>
                    <a:pt x="328343" y="165912"/>
                  </a:cubicBezTo>
                  <a:cubicBezTo>
                    <a:pt x="376070" y="149182"/>
                    <a:pt x="424052" y="132877"/>
                    <a:pt x="470958" y="113911"/>
                  </a:cubicBezTo>
                  <a:cubicBezTo>
                    <a:pt x="502096" y="102446"/>
                    <a:pt x="531339" y="86396"/>
                    <a:pt x="559844" y="69552"/>
                  </a:cubicBezTo>
                  <a:cubicBezTo>
                    <a:pt x="581189" y="53757"/>
                    <a:pt x="601457" y="36234"/>
                    <a:pt x="621924" y="19108"/>
                  </a:cubicBezTo>
                  <a:cubicBezTo>
                    <a:pt x="625547" y="15456"/>
                    <a:pt x="629454" y="12031"/>
                    <a:pt x="632709" y="8039"/>
                  </a:cubicBezTo>
                  <a:cubicBezTo>
                    <a:pt x="636106" y="5746"/>
                    <a:pt x="639135" y="3086"/>
                    <a:pt x="641513" y="0"/>
                  </a:cubicBezTo>
                  <a:cubicBezTo>
                    <a:pt x="644032" y="1246"/>
                    <a:pt x="646891" y="1104"/>
                    <a:pt x="649637" y="7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7755844" y="8021202"/>
              <a:ext cx="413917" cy="155325"/>
            </a:xfrm>
            <a:custGeom>
              <a:rect b="b" l="l" r="r" t="t"/>
              <a:pathLst>
                <a:path extrusionOk="0" h="155325" w="413917">
                  <a:moveTo>
                    <a:pt x="365907" y="84980"/>
                  </a:moveTo>
                  <a:cubicBezTo>
                    <a:pt x="372163" y="73148"/>
                    <a:pt x="361038" y="66891"/>
                    <a:pt x="350338" y="67486"/>
                  </a:cubicBezTo>
                  <a:cubicBezTo>
                    <a:pt x="347281" y="67401"/>
                    <a:pt x="344563" y="69354"/>
                    <a:pt x="343318" y="72044"/>
                  </a:cubicBezTo>
                  <a:cubicBezTo>
                    <a:pt x="338449" y="68363"/>
                    <a:pt x="334146" y="74959"/>
                    <a:pt x="334174" y="79517"/>
                  </a:cubicBezTo>
                  <a:cubicBezTo>
                    <a:pt x="334316" y="85009"/>
                    <a:pt x="339609" y="88490"/>
                    <a:pt x="344450" y="89651"/>
                  </a:cubicBezTo>
                  <a:cubicBezTo>
                    <a:pt x="351753" y="91604"/>
                    <a:pt x="361661" y="92822"/>
                    <a:pt x="365907" y="84980"/>
                  </a:cubicBezTo>
                  <a:close/>
                  <a:moveTo>
                    <a:pt x="394810" y="65618"/>
                  </a:moveTo>
                  <a:cubicBezTo>
                    <a:pt x="401915" y="83027"/>
                    <a:pt x="410096" y="99814"/>
                    <a:pt x="413918" y="118440"/>
                  </a:cubicBezTo>
                  <a:cubicBezTo>
                    <a:pt x="352376" y="118695"/>
                    <a:pt x="291118" y="124951"/>
                    <a:pt x="229916" y="130867"/>
                  </a:cubicBezTo>
                  <a:cubicBezTo>
                    <a:pt x="208091" y="132113"/>
                    <a:pt x="186152" y="131292"/>
                    <a:pt x="164440" y="133811"/>
                  </a:cubicBezTo>
                  <a:cubicBezTo>
                    <a:pt x="135283" y="137548"/>
                    <a:pt x="106664" y="144766"/>
                    <a:pt x="77479" y="148078"/>
                  </a:cubicBezTo>
                  <a:cubicBezTo>
                    <a:pt x="51803" y="150003"/>
                    <a:pt x="25704" y="151532"/>
                    <a:pt x="0" y="155325"/>
                  </a:cubicBezTo>
                  <a:cubicBezTo>
                    <a:pt x="48463" y="138284"/>
                    <a:pt x="98087" y="124470"/>
                    <a:pt x="146267" y="106522"/>
                  </a:cubicBezTo>
                  <a:cubicBezTo>
                    <a:pt x="170243" y="96785"/>
                    <a:pt x="194758" y="88575"/>
                    <a:pt x="219131" y="79856"/>
                  </a:cubicBezTo>
                  <a:cubicBezTo>
                    <a:pt x="256724" y="64882"/>
                    <a:pt x="292901" y="46623"/>
                    <a:pt x="327805" y="26213"/>
                  </a:cubicBezTo>
                  <a:cubicBezTo>
                    <a:pt x="343601" y="18768"/>
                    <a:pt x="358519" y="9936"/>
                    <a:pt x="372616" y="0"/>
                  </a:cubicBezTo>
                  <a:cubicBezTo>
                    <a:pt x="378929" y="22193"/>
                    <a:pt x="386317" y="44189"/>
                    <a:pt x="394810" y="656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7924446" y="6852258"/>
              <a:ext cx="292221" cy="1054807"/>
            </a:xfrm>
            <a:custGeom>
              <a:rect b="b" l="l" r="r" t="t"/>
              <a:pathLst>
                <a:path extrusionOk="0" h="1054807" w="292221">
                  <a:moveTo>
                    <a:pt x="292222" y="1053619"/>
                  </a:moveTo>
                  <a:cubicBezTo>
                    <a:pt x="285117" y="1054836"/>
                    <a:pt x="277842" y="1054156"/>
                    <a:pt x="270736" y="1054808"/>
                  </a:cubicBezTo>
                  <a:cubicBezTo>
                    <a:pt x="270736" y="1054581"/>
                    <a:pt x="270708" y="1054383"/>
                    <a:pt x="270708" y="1054156"/>
                  </a:cubicBezTo>
                  <a:cubicBezTo>
                    <a:pt x="270736" y="1051014"/>
                    <a:pt x="269463" y="1048636"/>
                    <a:pt x="267566" y="1047108"/>
                  </a:cubicBezTo>
                  <a:cubicBezTo>
                    <a:pt x="268189" y="1044277"/>
                    <a:pt x="267311" y="1041220"/>
                    <a:pt x="266717" y="1038361"/>
                  </a:cubicBezTo>
                  <a:cubicBezTo>
                    <a:pt x="261027" y="1009260"/>
                    <a:pt x="254573" y="979678"/>
                    <a:pt x="246561" y="951031"/>
                  </a:cubicBezTo>
                  <a:cubicBezTo>
                    <a:pt x="229265" y="886631"/>
                    <a:pt x="214715" y="821551"/>
                    <a:pt x="197929" y="757037"/>
                  </a:cubicBezTo>
                  <a:cubicBezTo>
                    <a:pt x="173244" y="670783"/>
                    <a:pt x="144880" y="585576"/>
                    <a:pt x="121752" y="498813"/>
                  </a:cubicBezTo>
                  <a:cubicBezTo>
                    <a:pt x="104060" y="433195"/>
                    <a:pt x="82064" y="368710"/>
                    <a:pt x="66976" y="302413"/>
                  </a:cubicBezTo>
                  <a:cubicBezTo>
                    <a:pt x="56842" y="257517"/>
                    <a:pt x="45519" y="212903"/>
                    <a:pt x="34960" y="168120"/>
                  </a:cubicBezTo>
                  <a:cubicBezTo>
                    <a:pt x="27940" y="138510"/>
                    <a:pt x="18344" y="109467"/>
                    <a:pt x="14352" y="79234"/>
                  </a:cubicBezTo>
                  <a:cubicBezTo>
                    <a:pt x="11267" y="52285"/>
                    <a:pt x="5067" y="26666"/>
                    <a:pt x="0" y="0"/>
                  </a:cubicBezTo>
                  <a:cubicBezTo>
                    <a:pt x="1415" y="481"/>
                    <a:pt x="2548" y="962"/>
                    <a:pt x="3255" y="1444"/>
                  </a:cubicBezTo>
                  <a:cubicBezTo>
                    <a:pt x="4331" y="6907"/>
                    <a:pt x="9851" y="8662"/>
                    <a:pt x="14777" y="8974"/>
                  </a:cubicBezTo>
                  <a:cubicBezTo>
                    <a:pt x="25392" y="66184"/>
                    <a:pt x="45236" y="121158"/>
                    <a:pt x="59192" y="177575"/>
                  </a:cubicBezTo>
                  <a:cubicBezTo>
                    <a:pt x="72157" y="233257"/>
                    <a:pt x="90132" y="287551"/>
                    <a:pt x="104003" y="342978"/>
                  </a:cubicBezTo>
                  <a:cubicBezTo>
                    <a:pt x="115270" y="387846"/>
                    <a:pt x="124555" y="433195"/>
                    <a:pt x="137208" y="477695"/>
                  </a:cubicBezTo>
                  <a:cubicBezTo>
                    <a:pt x="155835" y="543228"/>
                    <a:pt x="177292" y="607968"/>
                    <a:pt x="193739" y="674095"/>
                  </a:cubicBezTo>
                  <a:cubicBezTo>
                    <a:pt x="206534" y="728673"/>
                    <a:pt x="225161" y="781523"/>
                    <a:pt x="240164" y="835478"/>
                  </a:cubicBezTo>
                  <a:cubicBezTo>
                    <a:pt x="258309" y="907946"/>
                    <a:pt x="272407" y="981490"/>
                    <a:pt x="292222" y="10536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8" name="Google Shape;1738;p35"/>
          <p:cNvSpPr/>
          <p:nvPr/>
        </p:nvSpPr>
        <p:spPr>
          <a:xfrm>
            <a:off x="15969870" y="3929581"/>
            <a:ext cx="917840" cy="806249"/>
          </a:xfrm>
          <a:custGeom>
            <a:rect b="b" l="l" r="r" t="t"/>
            <a:pathLst>
              <a:path extrusionOk="0" h="806249" w="917840">
                <a:moveTo>
                  <a:pt x="917841" y="741512"/>
                </a:moveTo>
                <a:cubicBezTo>
                  <a:pt x="914849" y="717992"/>
                  <a:pt x="911196" y="694490"/>
                  <a:pt x="908938" y="670860"/>
                </a:cubicBezTo>
                <a:cubicBezTo>
                  <a:pt x="903265" y="613299"/>
                  <a:pt x="898144" y="555665"/>
                  <a:pt x="889277" y="498471"/>
                </a:cubicBezTo>
                <a:cubicBezTo>
                  <a:pt x="882834" y="449411"/>
                  <a:pt x="874959" y="400572"/>
                  <a:pt x="869819" y="351328"/>
                </a:cubicBezTo>
                <a:cubicBezTo>
                  <a:pt x="861852" y="294116"/>
                  <a:pt x="852968" y="236996"/>
                  <a:pt x="844835" y="179802"/>
                </a:cubicBezTo>
                <a:cubicBezTo>
                  <a:pt x="839090" y="150958"/>
                  <a:pt x="837713" y="121526"/>
                  <a:pt x="833564" y="92461"/>
                </a:cubicBezTo>
                <a:cubicBezTo>
                  <a:pt x="830076" y="66774"/>
                  <a:pt x="822385" y="41932"/>
                  <a:pt x="818787" y="16300"/>
                </a:cubicBezTo>
                <a:cubicBezTo>
                  <a:pt x="816033" y="-22"/>
                  <a:pt x="805900" y="5523"/>
                  <a:pt x="794097" y="4458"/>
                </a:cubicBezTo>
                <a:cubicBezTo>
                  <a:pt x="776015" y="4182"/>
                  <a:pt x="757897" y="4568"/>
                  <a:pt x="739852" y="3264"/>
                </a:cubicBezTo>
                <a:cubicBezTo>
                  <a:pt x="707361" y="363"/>
                  <a:pt x="673474" y="1447"/>
                  <a:pt x="640707" y="731"/>
                </a:cubicBezTo>
                <a:cubicBezTo>
                  <a:pt x="590721" y="-1050"/>
                  <a:pt x="540735" y="988"/>
                  <a:pt x="490731" y="969"/>
                </a:cubicBezTo>
                <a:cubicBezTo>
                  <a:pt x="462021" y="804"/>
                  <a:pt x="433347" y="2603"/>
                  <a:pt x="404655" y="3154"/>
                </a:cubicBezTo>
                <a:cubicBezTo>
                  <a:pt x="350557" y="4091"/>
                  <a:pt x="296405" y="1832"/>
                  <a:pt x="242325" y="4182"/>
                </a:cubicBezTo>
                <a:cubicBezTo>
                  <a:pt x="187603" y="5468"/>
                  <a:pt x="134203" y="17898"/>
                  <a:pt x="80105" y="24765"/>
                </a:cubicBezTo>
                <a:cubicBezTo>
                  <a:pt x="65824" y="26454"/>
                  <a:pt x="51468" y="27537"/>
                  <a:pt x="37077" y="28033"/>
                </a:cubicBezTo>
                <a:cubicBezTo>
                  <a:pt x="30542" y="28161"/>
                  <a:pt x="23988" y="28290"/>
                  <a:pt x="17435" y="28180"/>
                </a:cubicBezTo>
                <a:cubicBezTo>
                  <a:pt x="12735" y="28327"/>
                  <a:pt x="7651" y="27464"/>
                  <a:pt x="3282" y="29502"/>
                </a:cubicBezTo>
                <a:cubicBezTo>
                  <a:pt x="2914" y="29740"/>
                  <a:pt x="2566" y="29979"/>
                  <a:pt x="2235" y="30236"/>
                </a:cubicBezTo>
                <a:cubicBezTo>
                  <a:pt x="1226" y="30310"/>
                  <a:pt x="510" y="31797"/>
                  <a:pt x="473" y="32880"/>
                </a:cubicBezTo>
                <a:cubicBezTo>
                  <a:pt x="-1289" y="61174"/>
                  <a:pt x="2345" y="89101"/>
                  <a:pt x="3649" y="117394"/>
                </a:cubicBezTo>
                <a:cubicBezTo>
                  <a:pt x="4126" y="144330"/>
                  <a:pt x="6788" y="171008"/>
                  <a:pt x="11946" y="197447"/>
                </a:cubicBezTo>
                <a:cubicBezTo>
                  <a:pt x="15122" y="217699"/>
                  <a:pt x="15269" y="238336"/>
                  <a:pt x="18848" y="258533"/>
                </a:cubicBezTo>
                <a:cubicBezTo>
                  <a:pt x="24851" y="291509"/>
                  <a:pt x="30064" y="324613"/>
                  <a:pt x="34727" y="357828"/>
                </a:cubicBezTo>
                <a:cubicBezTo>
                  <a:pt x="46420" y="459161"/>
                  <a:pt x="55177" y="560879"/>
                  <a:pt x="69954" y="661826"/>
                </a:cubicBezTo>
                <a:cubicBezTo>
                  <a:pt x="70174" y="662671"/>
                  <a:pt x="70615" y="663405"/>
                  <a:pt x="71147" y="664048"/>
                </a:cubicBezTo>
                <a:cubicBezTo>
                  <a:pt x="71496" y="668766"/>
                  <a:pt x="75938" y="673210"/>
                  <a:pt x="80546" y="674679"/>
                </a:cubicBezTo>
                <a:cubicBezTo>
                  <a:pt x="83813" y="678075"/>
                  <a:pt x="91285" y="682170"/>
                  <a:pt x="93726" y="684557"/>
                </a:cubicBezTo>
                <a:cubicBezTo>
                  <a:pt x="110559" y="698548"/>
                  <a:pt x="129045" y="710317"/>
                  <a:pt x="148870" y="719626"/>
                </a:cubicBezTo>
                <a:cubicBezTo>
                  <a:pt x="163097" y="727025"/>
                  <a:pt x="178333" y="732405"/>
                  <a:pt x="192174" y="740557"/>
                </a:cubicBezTo>
                <a:cubicBezTo>
                  <a:pt x="215414" y="754070"/>
                  <a:pt x="239480" y="766188"/>
                  <a:pt x="263564" y="778104"/>
                </a:cubicBezTo>
                <a:cubicBezTo>
                  <a:pt x="281682" y="786954"/>
                  <a:pt x="299232" y="798301"/>
                  <a:pt x="318708" y="803773"/>
                </a:cubicBezTo>
                <a:cubicBezTo>
                  <a:pt x="342682" y="805535"/>
                  <a:pt x="366822" y="802708"/>
                  <a:pt x="390851" y="803699"/>
                </a:cubicBezTo>
                <a:cubicBezTo>
                  <a:pt x="442232" y="805315"/>
                  <a:pt x="493594" y="805535"/>
                  <a:pt x="544994" y="806160"/>
                </a:cubicBezTo>
                <a:cubicBezTo>
                  <a:pt x="587912" y="806894"/>
                  <a:pt x="630665" y="802965"/>
                  <a:pt x="673419" y="799880"/>
                </a:cubicBezTo>
                <a:cubicBezTo>
                  <a:pt x="719311" y="796943"/>
                  <a:pt x="766305" y="794170"/>
                  <a:pt x="812087" y="788166"/>
                </a:cubicBezTo>
                <a:cubicBezTo>
                  <a:pt x="828241" y="786183"/>
                  <a:pt x="844376" y="784108"/>
                  <a:pt x="860567" y="782419"/>
                </a:cubicBezTo>
                <a:cubicBezTo>
                  <a:pt x="876134" y="780032"/>
                  <a:pt x="890856" y="777792"/>
                  <a:pt x="906863" y="778160"/>
                </a:cubicBezTo>
                <a:cubicBezTo>
                  <a:pt x="916464" y="776507"/>
                  <a:pt x="915987" y="759413"/>
                  <a:pt x="915601" y="746175"/>
                </a:cubicBezTo>
                <a:cubicBezTo>
                  <a:pt x="916960" y="745055"/>
                  <a:pt x="917822" y="743384"/>
                  <a:pt x="917841" y="741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9" name="Google Shape;1739;p35"/>
          <p:cNvGrpSpPr/>
          <p:nvPr/>
        </p:nvGrpSpPr>
        <p:grpSpPr>
          <a:xfrm>
            <a:off x="15969870" y="3929581"/>
            <a:ext cx="917840" cy="806249"/>
            <a:chOff x="15969870" y="3929581"/>
            <a:chExt cx="917840" cy="806249"/>
          </a:xfrm>
        </p:grpSpPr>
        <p:sp>
          <p:nvSpPr>
            <p:cNvPr id="1740" name="Google Shape;1740;p35"/>
            <p:cNvSpPr/>
            <p:nvPr/>
          </p:nvSpPr>
          <p:spPr>
            <a:xfrm>
              <a:off x="15969870" y="3959809"/>
              <a:ext cx="81672" cy="635968"/>
            </a:xfrm>
            <a:custGeom>
              <a:rect b="b" l="l" r="r" t="t"/>
              <a:pathLst>
                <a:path extrusionOk="0" h="635968" w="81672">
                  <a:moveTo>
                    <a:pt x="69954" y="631599"/>
                  </a:moveTo>
                  <a:cubicBezTo>
                    <a:pt x="55177" y="530652"/>
                    <a:pt x="46420" y="428933"/>
                    <a:pt x="34727" y="327601"/>
                  </a:cubicBezTo>
                  <a:cubicBezTo>
                    <a:pt x="30064" y="294386"/>
                    <a:pt x="24851" y="261282"/>
                    <a:pt x="18848" y="228306"/>
                  </a:cubicBezTo>
                  <a:cubicBezTo>
                    <a:pt x="15269" y="208109"/>
                    <a:pt x="15122" y="187472"/>
                    <a:pt x="11946" y="167220"/>
                  </a:cubicBezTo>
                  <a:cubicBezTo>
                    <a:pt x="6788" y="140780"/>
                    <a:pt x="4126" y="114102"/>
                    <a:pt x="3649" y="87167"/>
                  </a:cubicBezTo>
                  <a:cubicBezTo>
                    <a:pt x="2345" y="58873"/>
                    <a:pt x="-1289" y="30947"/>
                    <a:pt x="473" y="2653"/>
                  </a:cubicBezTo>
                  <a:cubicBezTo>
                    <a:pt x="528" y="1257"/>
                    <a:pt x="1703" y="-891"/>
                    <a:pt x="3245" y="394"/>
                  </a:cubicBezTo>
                  <a:cubicBezTo>
                    <a:pt x="6274" y="5572"/>
                    <a:pt x="5668" y="12384"/>
                    <a:pt x="6568" y="18223"/>
                  </a:cubicBezTo>
                  <a:cubicBezTo>
                    <a:pt x="7889" y="38419"/>
                    <a:pt x="10771" y="58451"/>
                    <a:pt x="12368" y="78611"/>
                  </a:cubicBezTo>
                  <a:cubicBezTo>
                    <a:pt x="13984" y="96476"/>
                    <a:pt x="14039" y="114488"/>
                    <a:pt x="16645" y="132261"/>
                  </a:cubicBezTo>
                  <a:cubicBezTo>
                    <a:pt x="21804" y="159104"/>
                    <a:pt x="25806" y="186040"/>
                    <a:pt x="28119" y="213305"/>
                  </a:cubicBezTo>
                  <a:cubicBezTo>
                    <a:pt x="32047" y="239983"/>
                    <a:pt x="37995" y="266349"/>
                    <a:pt x="41537" y="293119"/>
                  </a:cubicBezTo>
                  <a:cubicBezTo>
                    <a:pt x="49413" y="340104"/>
                    <a:pt x="53414" y="387622"/>
                    <a:pt x="58352" y="434974"/>
                  </a:cubicBezTo>
                  <a:cubicBezTo>
                    <a:pt x="61785" y="461524"/>
                    <a:pt x="64685" y="488110"/>
                    <a:pt x="67182" y="514770"/>
                  </a:cubicBezTo>
                  <a:cubicBezTo>
                    <a:pt x="70082" y="542090"/>
                    <a:pt x="73790" y="569319"/>
                    <a:pt x="77590" y="596530"/>
                  </a:cubicBezTo>
                  <a:cubicBezTo>
                    <a:pt x="78985" y="605986"/>
                    <a:pt x="80197" y="615460"/>
                    <a:pt x="81280" y="624971"/>
                  </a:cubicBezTo>
                  <a:cubicBezTo>
                    <a:pt x="82161" y="629249"/>
                    <a:pt x="81941" y="635179"/>
                    <a:pt x="76526" y="635914"/>
                  </a:cubicBezTo>
                  <a:cubicBezTo>
                    <a:pt x="73644" y="636318"/>
                    <a:pt x="70725" y="634463"/>
                    <a:pt x="69954" y="6315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15970966" y="3929581"/>
              <a:ext cx="916744" cy="747644"/>
            </a:xfrm>
            <a:custGeom>
              <a:rect b="b" l="l" r="r" t="t"/>
              <a:pathLst>
                <a:path extrusionOk="0" h="747644" w="916744">
                  <a:moveTo>
                    <a:pt x="904483" y="741530"/>
                  </a:moveTo>
                  <a:cubicBezTo>
                    <a:pt x="894515" y="676441"/>
                    <a:pt x="890531" y="610618"/>
                    <a:pt x="882436" y="545291"/>
                  </a:cubicBezTo>
                  <a:cubicBezTo>
                    <a:pt x="875515" y="496616"/>
                    <a:pt x="868852" y="447924"/>
                    <a:pt x="861968" y="399250"/>
                  </a:cubicBezTo>
                  <a:cubicBezTo>
                    <a:pt x="857654" y="360050"/>
                    <a:pt x="852533" y="320941"/>
                    <a:pt x="846218" y="282017"/>
                  </a:cubicBezTo>
                  <a:cubicBezTo>
                    <a:pt x="841720" y="253851"/>
                    <a:pt x="838086" y="225557"/>
                    <a:pt x="834047" y="197337"/>
                  </a:cubicBezTo>
                  <a:cubicBezTo>
                    <a:pt x="829825" y="170898"/>
                    <a:pt x="825181" y="144532"/>
                    <a:pt x="823253" y="117798"/>
                  </a:cubicBezTo>
                  <a:cubicBezTo>
                    <a:pt x="820445" y="83372"/>
                    <a:pt x="810752" y="50525"/>
                    <a:pt x="805153" y="16814"/>
                  </a:cubicBezTo>
                  <a:cubicBezTo>
                    <a:pt x="786411" y="16594"/>
                    <a:pt x="767650" y="16759"/>
                    <a:pt x="748908" y="16080"/>
                  </a:cubicBezTo>
                  <a:cubicBezTo>
                    <a:pt x="731065" y="15125"/>
                    <a:pt x="713259" y="13436"/>
                    <a:pt x="695379" y="13436"/>
                  </a:cubicBezTo>
                  <a:cubicBezTo>
                    <a:pt x="656481" y="13491"/>
                    <a:pt x="617619" y="11875"/>
                    <a:pt x="578739" y="12114"/>
                  </a:cubicBezTo>
                  <a:cubicBezTo>
                    <a:pt x="529580" y="13142"/>
                    <a:pt x="480365" y="12243"/>
                    <a:pt x="431205" y="14299"/>
                  </a:cubicBezTo>
                  <a:cubicBezTo>
                    <a:pt x="362073" y="17053"/>
                    <a:pt x="292500" y="12334"/>
                    <a:pt x="223460" y="16447"/>
                  </a:cubicBezTo>
                  <a:cubicBezTo>
                    <a:pt x="170060" y="18761"/>
                    <a:pt x="117963" y="32201"/>
                    <a:pt x="64728" y="35965"/>
                  </a:cubicBezTo>
                  <a:cubicBezTo>
                    <a:pt x="44076" y="36901"/>
                    <a:pt x="22837" y="38609"/>
                    <a:pt x="2498" y="34422"/>
                  </a:cubicBezTo>
                  <a:cubicBezTo>
                    <a:pt x="1580" y="34018"/>
                    <a:pt x="-54" y="33468"/>
                    <a:pt x="1" y="32201"/>
                  </a:cubicBezTo>
                  <a:cubicBezTo>
                    <a:pt x="56" y="30860"/>
                    <a:pt x="1139" y="30163"/>
                    <a:pt x="2186" y="29502"/>
                  </a:cubicBezTo>
                  <a:cubicBezTo>
                    <a:pt x="6555" y="27464"/>
                    <a:pt x="11640" y="28327"/>
                    <a:pt x="16339" y="28180"/>
                  </a:cubicBezTo>
                  <a:cubicBezTo>
                    <a:pt x="22892" y="28290"/>
                    <a:pt x="29446" y="28161"/>
                    <a:pt x="35981" y="28033"/>
                  </a:cubicBezTo>
                  <a:cubicBezTo>
                    <a:pt x="50373" y="27537"/>
                    <a:pt x="64728" y="26454"/>
                    <a:pt x="79009" y="24765"/>
                  </a:cubicBezTo>
                  <a:cubicBezTo>
                    <a:pt x="133107" y="17898"/>
                    <a:pt x="186507" y="5468"/>
                    <a:pt x="241229" y="4182"/>
                  </a:cubicBezTo>
                  <a:cubicBezTo>
                    <a:pt x="295309" y="1832"/>
                    <a:pt x="349462" y="4091"/>
                    <a:pt x="403559" y="3154"/>
                  </a:cubicBezTo>
                  <a:cubicBezTo>
                    <a:pt x="432251" y="2603"/>
                    <a:pt x="460925" y="804"/>
                    <a:pt x="489635" y="969"/>
                  </a:cubicBezTo>
                  <a:cubicBezTo>
                    <a:pt x="539639" y="988"/>
                    <a:pt x="589625" y="-1050"/>
                    <a:pt x="639611" y="731"/>
                  </a:cubicBezTo>
                  <a:cubicBezTo>
                    <a:pt x="672378" y="1447"/>
                    <a:pt x="706265" y="363"/>
                    <a:pt x="738756" y="3264"/>
                  </a:cubicBezTo>
                  <a:cubicBezTo>
                    <a:pt x="756801" y="4568"/>
                    <a:pt x="774920" y="4182"/>
                    <a:pt x="793001" y="4458"/>
                  </a:cubicBezTo>
                  <a:cubicBezTo>
                    <a:pt x="804805" y="5523"/>
                    <a:pt x="814938" y="-22"/>
                    <a:pt x="817691" y="16300"/>
                  </a:cubicBezTo>
                  <a:cubicBezTo>
                    <a:pt x="821289" y="41932"/>
                    <a:pt x="828981" y="66774"/>
                    <a:pt x="832468" y="92461"/>
                  </a:cubicBezTo>
                  <a:cubicBezTo>
                    <a:pt x="836617" y="121526"/>
                    <a:pt x="837994" y="150958"/>
                    <a:pt x="843740" y="179802"/>
                  </a:cubicBezTo>
                  <a:cubicBezTo>
                    <a:pt x="851872" y="236996"/>
                    <a:pt x="860756" y="294116"/>
                    <a:pt x="868723" y="351328"/>
                  </a:cubicBezTo>
                  <a:cubicBezTo>
                    <a:pt x="873863" y="400572"/>
                    <a:pt x="881738" y="449411"/>
                    <a:pt x="888182" y="498471"/>
                  </a:cubicBezTo>
                  <a:cubicBezTo>
                    <a:pt x="897048" y="555665"/>
                    <a:pt x="902170" y="613299"/>
                    <a:pt x="907842" y="670860"/>
                  </a:cubicBezTo>
                  <a:cubicBezTo>
                    <a:pt x="910100" y="694490"/>
                    <a:pt x="913753" y="717992"/>
                    <a:pt x="916745" y="741512"/>
                  </a:cubicBezTo>
                  <a:cubicBezTo>
                    <a:pt x="916727" y="744853"/>
                    <a:pt x="913973" y="747644"/>
                    <a:pt x="910614" y="747644"/>
                  </a:cubicBezTo>
                  <a:cubicBezTo>
                    <a:pt x="907273" y="747662"/>
                    <a:pt x="904501" y="744872"/>
                    <a:pt x="904483" y="741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16040976" y="4511842"/>
              <a:ext cx="268944" cy="209557"/>
            </a:xfrm>
            <a:custGeom>
              <a:rect b="b" l="l" r="r" t="t"/>
              <a:pathLst>
                <a:path extrusionOk="0" h="209557" w="268944">
                  <a:moveTo>
                    <a:pt x="257533" y="206567"/>
                  </a:moveTo>
                  <a:cubicBezTo>
                    <a:pt x="250392" y="192962"/>
                    <a:pt x="244004" y="179632"/>
                    <a:pt x="237285" y="166045"/>
                  </a:cubicBezTo>
                  <a:cubicBezTo>
                    <a:pt x="227042" y="146454"/>
                    <a:pt x="215385" y="127634"/>
                    <a:pt x="204206" y="108576"/>
                  </a:cubicBezTo>
                  <a:cubicBezTo>
                    <a:pt x="185610" y="75912"/>
                    <a:pt x="166813" y="43083"/>
                    <a:pt x="144381" y="12880"/>
                  </a:cubicBezTo>
                  <a:cubicBezTo>
                    <a:pt x="126611" y="25677"/>
                    <a:pt x="109906" y="39815"/>
                    <a:pt x="91917" y="52355"/>
                  </a:cubicBezTo>
                  <a:cubicBezTo>
                    <a:pt x="69962" y="68146"/>
                    <a:pt x="39856" y="98422"/>
                    <a:pt x="10963" y="92804"/>
                  </a:cubicBezTo>
                  <a:cubicBezTo>
                    <a:pt x="4281" y="91666"/>
                    <a:pt x="-2989" y="83587"/>
                    <a:pt x="1270" y="76940"/>
                  </a:cubicBezTo>
                  <a:cubicBezTo>
                    <a:pt x="2776" y="75068"/>
                    <a:pt x="5841" y="74902"/>
                    <a:pt x="7291" y="76940"/>
                  </a:cubicBezTo>
                  <a:cubicBezTo>
                    <a:pt x="7787" y="76977"/>
                    <a:pt x="7989" y="77418"/>
                    <a:pt x="7952" y="77822"/>
                  </a:cubicBezTo>
                  <a:cubicBezTo>
                    <a:pt x="23684" y="96935"/>
                    <a:pt x="73101" y="50464"/>
                    <a:pt x="87860" y="40292"/>
                  </a:cubicBezTo>
                  <a:cubicBezTo>
                    <a:pt x="103243" y="29588"/>
                    <a:pt x="117616" y="17617"/>
                    <a:pt x="132540" y="6325"/>
                  </a:cubicBezTo>
                  <a:cubicBezTo>
                    <a:pt x="136506" y="3791"/>
                    <a:pt x="140269" y="-377"/>
                    <a:pt x="145335" y="27"/>
                  </a:cubicBezTo>
                  <a:cubicBezTo>
                    <a:pt x="149374" y="376"/>
                    <a:pt x="152439" y="3332"/>
                    <a:pt x="154918" y="6288"/>
                  </a:cubicBezTo>
                  <a:cubicBezTo>
                    <a:pt x="159250" y="11576"/>
                    <a:pt x="162829" y="17470"/>
                    <a:pt x="166593" y="23162"/>
                  </a:cubicBezTo>
                  <a:cubicBezTo>
                    <a:pt x="178708" y="41908"/>
                    <a:pt x="191411" y="60306"/>
                    <a:pt x="201985" y="79988"/>
                  </a:cubicBezTo>
                  <a:cubicBezTo>
                    <a:pt x="216413" y="106171"/>
                    <a:pt x="232677" y="131306"/>
                    <a:pt x="246757" y="157672"/>
                  </a:cubicBezTo>
                  <a:cubicBezTo>
                    <a:pt x="253953" y="172177"/>
                    <a:pt x="261094" y="186737"/>
                    <a:pt x="268418" y="201095"/>
                  </a:cubicBezTo>
                  <a:cubicBezTo>
                    <a:pt x="271337" y="207852"/>
                    <a:pt x="261332" y="213103"/>
                    <a:pt x="257533" y="2065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16048848" y="4599687"/>
              <a:ext cx="836788" cy="136143"/>
            </a:xfrm>
            <a:custGeom>
              <a:rect b="b" l="l" r="r" t="t"/>
              <a:pathLst>
                <a:path extrusionOk="0" h="136143" w="836788">
                  <a:moveTo>
                    <a:pt x="466016" y="136054"/>
                  </a:moveTo>
                  <a:cubicBezTo>
                    <a:pt x="414616" y="135430"/>
                    <a:pt x="363254" y="135209"/>
                    <a:pt x="311873" y="133594"/>
                  </a:cubicBezTo>
                  <a:cubicBezTo>
                    <a:pt x="287844" y="132602"/>
                    <a:pt x="263704" y="135430"/>
                    <a:pt x="239730" y="133667"/>
                  </a:cubicBezTo>
                  <a:cubicBezTo>
                    <a:pt x="220253" y="128196"/>
                    <a:pt x="202704" y="116849"/>
                    <a:pt x="184586" y="107999"/>
                  </a:cubicBezTo>
                  <a:cubicBezTo>
                    <a:pt x="160502" y="96083"/>
                    <a:pt x="136436" y="83965"/>
                    <a:pt x="113196" y="70451"/>
                  </a:cubicBezTo>
                  <a:cubicBezTo>
                    <a:pt x="99355" y="62299"/>
                    <a:pt x="84119" y="56919"/>
                    <a:pt x="69892" y="49520"/>
                  </a:cubicBezTo>
                  <a:cubicBezTo>
                    <a:pt x="50067" y="40211"/>
                    <a:pt x="31581" y="28442"/>
                    <a:pt x="14748" y="14451"/>
                  </a:cubicBezTo>
                  <a:cubicBezTo>
                    <a:pt x="11058" y="10852"/>
                    <a:pt x="-4013" y="3380"/>
                    <a:pt x="1017" y="277"/>
                  </a:cubicBezTo>
                  <a:cubicBezTo>
                    <a:pt x="4009" y="-660"/>
                    <a:pt x="6928" y="993"/>
                    <a:pt x="9626" y="2094"/>
                  </a:cubicBezTo>
                  <a:cubicBezTo>
                    <a:pt x="18658" y="6299"/>
                    <a:pt x="27322" y="13203"/>
                    <a:pt x="35418" y="18601"/>
                  </a:cubicBezTo>
                  <a:cubicBezTo>
                    <a:pt x="51480" y="29305"/>
                    <a:pt x="68625" y="37310"/>
                    <a:pt x="86009" y="45150"/>
                  </a:cubicBezTo>
                  <a:cubicBezTo>
                    <a:pt x="121530" y="59930"/>
                    <a:pt x="154958" y="81339"/>
                    <a:pt x="190570" y="97570"/>
                  </a:cubicBezTo>
                  <a:cubicBezTo>
                    <a:pt x="203218" y="104125"/>
                    <a:pt x="214379" y="110165"/>
                    <a:pt x="227082" y="115802"/>
                  </a:cubicBezTo>
                  <a:cubicBezTo>
                    <a:pt x="232901" y="118189"/>
                    <a:pt x="238390" y="121916"/>
                    <a:pt x="244888" y="121898"/>
                  </a:cubicBezTo>
                  <a:cubicBezTo>
                    <a:pt x="277784" y="121880"/>
                    <a:pt x="310716" y="120649"/>
                    <a:pt x="343630" y="122247"/>
                  </a:cubicBezTo>
                  <a:cubicBezTo>
                    <a:pt x="409146" y="122724"/>
                    <a:pt x="475341" y="125919"/>
                    <a:pt x="540710" y="121567"/>
                  </a:cubicBezTo>
                  <a:cubicBezTo>
                    <a:pt x="601012" y="116353"/>
                    <a:pt x="661370" y="114480"/>
                    <a:pt x="721378" y="107136"/>
                  </a:cubicBezTo>
                  <a:cubicBezTo>
                    <a:pt x="741039" y="104896"/>
                    <a:pt x="760644" y="102142"/>
                    <a:pt x="780341" y="100140"/>
                  </a:cubicBezTo>
                  <a:cubicBezTo>
                    <a:pt x="794696" y="98066"/>
                    <a:pt x="809014" y="95514"/>
                    <a:pt x="823608" y="95917"/>
                  </a:cubicBezTo>
                  <a:cubicBezTo>
                    <a:pt x="824985" y="85305"/>
                    <a:pt x="824030" y="74509"/>
                    <a:pt x="824544" y="63841"/>
                  </a:cubicBezTo>
                  <a:cubicBezTo>
                    <a:pt x="824618" y="60500"/>
                    <a:pt x="827279" y="57709"/>
                    <a:pt x="830675" y="57709"/>
                  </a:cubicBezTo>
                  <a:cubicBezTo>
                    <a:pt x="833980" y="57709"/>
                    <a:pt x="836825" y="60500"/>
                    <a:pt x="836788" y="63841"/>
                  </a:cubicBezTo>
                  <a:cubicBezTo>
                    <a:pt x="835228" y="74289"/>
                    <a:pt x="841084" y="105777"/>
                    <a:pt x="827885" y="108054"/>
                  </a:cubicBezTo>
                  <a:cubicBezTo>
                    <a:pt x="811878" y="107687"/>
                    <a:pt x="797156" y="109927"/>
                    <a:pt x="781589" y="112314"/>
                  </a:cubicBezTo>
                  <a:cubicBezTo>
                    <a:pt x="765398" y="114003"/>
                    <a:pt x="749263" y="116078"/>
                    <a:pt x="733109" y="118060"/>
                  </a:cubicBezTo>
                  <a:cubicBezTo>
                    <a:pt x="687326" y="124064"/>
                    <a:pt x="640333" y="126837"/>
                    <a:pt x="594441" y="129775"/>
                  </a:cubicBezTo>
                  <a:cubicBezTo>
                    <a:pt x="551687" y="132859"/>
                    <a:pt x="508934" y="136788"/>
                    <a:pt x="466016" y="1360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15977619" y="4022107"/>
              <a:ext cx="824441" cy="21930"/>
            </a:xfrm>
            <a:custGeom>
              <a:rect b="b" l="l" r="r" t="t"/>
              <a:pathLst>
                <a:path extrusionOk="0" h="21930" w="824441">
                  <a:moveTo>
                    <a:pt x="96128" y="21931"/>
                  </a:moveTo>
                  <a:cubicBezTo>
                    <a:pt x="64536" y="20719"/>
                    <a:pt x="32778" y="21821"/>
                    <a:pt x="1259" y="19819"/>
                  </a:cubicBezTo>
                  <a:cubicBezTo>
                    <a:pt x="195" y="19526"/>
                    <a:pt x="-338" y="18240"/>
                    <a:pt x="231" y="17286"/>
                  </a:cubicBezTo>
                  <a:cubicBezTo>
                    <a:pt x="1149" y="15743"/>
                    <a:pt x="2967" y="15431"/>
                    <a:pt x="4600" y="15101"/>
                  </a:cubicBezTo>
                  <a:cubicBezTo>
                    <a:pt x="48602" y="10272"/>
                    <a:pt x="93044" y="14348"/>
                    <a:pt x="137064" y="9372"/>
                  </a:cubicBezTo>
                  <a:cubicBezTo>
                    <a:pt x="163259" y="7371"/>
                    <a:pt x="189528" y="7591"/>
                    <a:pt x="215760" y="8950"/>
                  </a:cubicBezTo>
                  <a:cubicBezTo>
                    <a:pt x="241973" y="9758"/>
                    <a:pt x="268206" y="8436"/>
                    <a:pt x="294438" y="8362"/>
                  </a:cubicBezTo>
                  <a:cubicBezTo>
                    <a:pt x="320559" y="8546"/>
                    <a:pt x="346626" y="10676"/>
                    <a:pt x="372766" y="9905"/>
                  </a:cubicBezTo>
                  <a:cubicBezTo>
                    <a:pt x="399090" y="9170"/>
                    <a:pt x="425359" y="6361"/>
                    <a:pt x="451683" y="5682"/>
                  </a:cubicBezTo>
                  <a:cubicBezTo>
                    <a:pt x="478410" y="5149"/>
                    <a:pt x="505120" y="4396"/>
                    <a:pt x="531792" y="2524"/>
                  </a:cubicBezTo>
                  <a:cubicBezTo>
                    <a:pt x="557584" y="889"/>
                    <a:pt x="583430" y="1642"/>
                    <a:pt x="609258" y="1073"/>
                  </a:cubicBezTo>
                  <a:cubicBezTo>
                    <a:pt x="639327" y="-781"/>
                    <a:pt x="669432" y="339"/>
                    <a:pt x="699538" y="302"/>
                  </a:cubicBezTo>
                  <a:cubicBezTo>
                    <a:pt x="726082" y="1165"/>
                    <a:pt x="752626" y="926"/>
                    <a:pt x="779170" y="669"/>
                  </a:cubicBezTo>
                  <a:cubicBezTo>
                    <a:pt x="789138" y="614"/>
                    <a:pt x="799105" y="853"/>
                    <a:pt x="809055" y="1477"/>
                  </a:cubicBezTo>
                  <a:cubicBezTo>
                    <a:pt x="814929" y="2156"/>
                    <a:pt x="824970" y="926"/>
                    <a:pt x="824420" y="9354"/>
                  </a:cubicBezTo>
                  <a:cubicBezTo>
                    <a:pt x="822969" y="16955"/>
                    <a:pt x="814580" y="14054"/>
                    <a:pt x="809147" y="13742"/>
                  </a:cubicBezTo>
                  <a:cubicBezTo>
                    <a:pt x="786274" y="12273"/>
                    <a:pt x="763365" y="13301"/>
                    <a:pt x="740473" y="13154"/>
                  </a:cubicBezTo>
                  <a:cubicBezTo>
                    <a:pt x="706623" y="13063"/>
                    <a:pt x="672755" y="12016"/>
                    <a:pt x="638905" y="12200"/>
                  </a:cubicBezTo>
                  <a:cubicBezTo>
                    <a:pt x="612709" y="13338"/>
                    <a:pt x="586496" y="13632"/>
                    <a:pt x="560282" y="13632"/>
                  </a:cubicBezTo>
                  <a:cubicBezTo>
                    <a:pt x="542696" y="13889"/>
                    <a:pt x="525147" y="15027"/>
                    <a:pt x="507579" y="16055"/>
                  </a:cubicBezTo>
                  <a:cubicBezTo>
                    <a:pt x="490287" y="17065"/>
                    <a:pt x="472995" y="17084"/>
                    <a:pt x="455685" y="17598"/>
                  </a:cubicBezTo>
                  <a:cubicBezTo>
                    <a:pt x="420091" y="18442"/>
                    <a:pt x="384607" y="22665"/>
                    <a:pt x="348976" y="21747"/>
                  </a:cubicBezTo>
                  <a:cubicBezTo>
                    <a:pt x="331390" y="21600"/>
                    <a:pt x="313841" y="20095"/>
                    <a:pt x="296255" y="19911"/>
                  </a:cubicBezTo>
                  <a:cubicBezTo>
                    <a:pt x="270096" y="19709"/>
                    <a:pt x="243956" y="21086"/>
                    <a:pt x="217816" y="20132"/>
                  </a:cubicBezTo>
                  <a:cubicBezTo>
                    <a:pt x="199092" y="19452"/>
                    <a:pt x="180331" y="17947"/>
                    <a:pt x="161589" y="18699"/>
                  </a:cubicBezTo>
                  <a:cubicBezTo>
                    <a:pt x="139670" y="18791"/>
                    <a:pt x="117954" y="21802"/>
                    <a:pt x="96128" y="21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15982550" y="4034318"/>
              <a:ext cx="891392" cy="689167"/>
            </a:xfrm>
            <a:custGeom>
              <a:rect b="b" l="l" r="r" t="t"/>
              <a:pathLst>
                <a:path extrusionOk="0" h="689167" w="891392">
                  <a:moveTo>
                    <a:pt x="891393" y="626713"/>
                  </a:moveTo>
                  <a:cubicBezTo>
                    <a:pt x="891044" y="627485"/>
                    <a:pt x="890860" y="628311"/>
                    <a:pt x="890824" y="629192"/>
                  </a:cubicBezTo>
                  <a:cubicBezTo>
                    <a:pt x="890328" y="639860"/>
                    <a:pt x="891264" y="650656"/>
                    <a:pt x="889887" y="661268"/>
                  </a:cubicBezTo>
                  <a:cubicBezTo>
                    <a:pt x="875312" y="660846"/>
                    <a:pt x="860994" y="663398"/>
                    <a:pt x="846620" y="665491"/>
                  </a:cubicBezTo>
                  <a:cubicBezTo>
                    <a:pt x="826923" y="667493"/>
                    <a:pt x="807336" y="670228"/>
                    <a:pt x="787658" y="672487"/>
                  </a:cubicBezTo>
                  <a:cubicBezTo>
                    <a:pt x="727649" y="679831"/>
                    <a:pt x="667292" y="681704"/>
                    <a:pt x="606989" y="686918"/>
                  </a:cubicBezTo>
                  <a:cubicBezTo>
                    <a:pt x="541620" y="691251"/>
                    <a:pt x="475444" y="688075"/>
                    <a:pt x="409910" y="687598"/>
                  </a:cubicBezTo>
                  <a:cubicBezTo>
                    <a:pt x="376996" y="686000"/>
                    <a:pt x="344082" y="687230"/>
                    <a:pt x="311186" y="687249"/>
                  </a:cubicBezTo>
                  <a:cubicBezTo>
                    <a:pt x="304688" y="687267"/>
                    <a:pt x="299199" y="683540"/>
                    <a:pt x="293380" y="681171"/>
                  </a:cubicBezTo>
                  <a:cubicBezTo>
                    <a:pt x="280677" y="675535"/>
                    <a:pt x="269516" y="669476"/>
                    <a:pt x="256868" y="662921"/>
                  </a:cubicBezTo>
                  <a:cubicBezTo>
                    <a:pt x="221256" y="646708"/>
                    <a:pt x="187846" y="625281"/>
                    <a:pt x="152307" y="610501"/>
                  </a:cubicBezTo>
                  <a:cubicBezTo>
                    <a:pt x="134923" y="602679"/>
                    <a:pt x="117778" y="594656"/>
                    <a:pt x="101716" y="583970"/>
                  </a:cubicBezTo>
                  <a:cubicBezTo>
                    <a:pt x="95438" y="579784"/>
                    <a:pt x="88829" y="574698"/>
                    <a:pt x="81964" y="570677"/>
                  </a:cubicBezTo>
                  <a:cubicBezTo>
                    <a:pt x="106819" y="567519"/>
                    <a:pt x="131564" y="543393"/>
                    <a:pt x="150325" y="529897"/>
                  </a:cubicBezTo>
                  <a:cubicBezTo>
                    <a:pt x="168314" y="517375"/>
                    <a:pt x="185019" y="503238"/>
                    <a:pt x="202807" y="490422"/>
                  </a:cubicBezTo>
                  <a:cubicBezTo>
                    <a:pt x="225239" y="520625"/>
                    <a:pt x="244037" y="553454"/>
                    <a:pt x="262632" y="586118"/>
                  </a:cubicBezTo>
                  <a:cubicBezTo>
                    <a:pt x="273793" y="605195"/>
                    <a:pt x="285468" y="624014"/>
                    <a:pt x="295711" y="643605"/>
                  </a:cubicBezTo>
                  <a:cubicBezTo>
                    <a:pt x="302430" y="657192"/>
                    <a:pt x="308818" y="670504"/>
                    <a:pt x="315959" y="684127"/>
                  </a:cubicBezTo>
                  <a:cubicBezTo>
                    <a:pt x="319759" y="690664"/>
                    <a:pt x="329763" y="685413"/>
                    <a:pt x="326863" y="678674"/>
                  </a:cubicBezTo>
                  <a:cubicBezTo>
                    <a:pt x="319539" y="664316"/>
                    <a:pt x="312398" y="649738"/>
                    <a:pt x="305202" y="635251"/>
                  </a:cubicBezTo>
                  <a:cubicBezTo>
                    <a:pt x="291122" y="608885"/>
                    <a:pt x="274858" y="583749"/>
                    <a:pt x="260429" y="557567"/>
                  </a:cubicBezTo>
                  <a:cubicBezTo>
                    <a:pt x="249837" y="537903"/>
                    <a:pt x="237153" y="519487"/>
                    <a:pt x="225037" y="500741"/>
                  </a:cubicBezTo>
                  <a:cubicBezTo>
                    <a:pt x="221256" y="495049"/>
                    <a:pt x="217694" y="489155"/>
                    <a:pt x="213362" y="483867"/>
                  </a:cubicBezTo>
                  <a:cubicBezTo>
                    <a:pt x="210884" y="480911"/>
                    <a:pt x="207818" y="477955"/>
                    <a:pt x="203780" y="477606"/>
                  </a:cubicBezTo>
                  <a:cubicBezTo>
                    <a:pt x="198713" y="477202"/>
                    <a:pt x="194932" y="481352"/>
                    <a:pt x="190985" y="483904"/>
                  </a:cubicBezTo>
                  <a:cubicBezTo>
                    <a:pt x="176061" y="495196"/>
                    <a:pt x="161688" y="507167"/>
                    <a:pt x="146305" y="517871"/>
                  </a:cubicBezTo>
                  <a:cubicBezTo>
                    <a:pt x="132151" y="527602"/>
                    <a:pt x="86222" y="570658"/>
                    <a:pt x="68545" y="557457"/>
                  </a:cubicBezTo>
                  <a:cubicBezTo>
                    <a:pt x="69224" y="555327"/>
                    <a:pt x="69040" y="552720"/>
                    <a:pt x="68600" y="550535"/>
                  </a:cubicBezTo>
                  <a:cubicBezTo>
                    <a:pt x="67517" y="541042"/>
                    <a:pt x="66305" y="531550"/>
                    <a:pt x="64910" y="522094"/>
                  </a:cubicBezTo>
                  <a:cubicBezTo>
                    <a:pt x="61110" y="494884"/>
                    <a:pt x="57420" y="467655"/>
                    <a:pt x="54502" y="440334"/>
                  </a:cubicBezTo>
                  <a:cubicBezTo>
                    <a:pt x="52005" y="413674"/>
                    <a:pt x="49105" y="387088"/>
                    <a:pt x="45672" y="360538"/>
                  </a:cubicBezTo>
                  <a:cubicBezTo>
                    <a:pt x="40734" y="313186"/>
                    <a:pt x="36732" y="265687"/>
                    <a:pt x="28857" y="218683"/>
                  </a:cubicBezTo>
                  <a:cubicBezTo>
                    <a:pt x="25314" y="191914"/>
                    <a:pt x="19367" y="165548"/>
                    <a:pt x="15438" y="138869"/>
                  </a:cubicBezTo>
                  <a:cubicBezTo>
                    <a:pt x="13125" y="111604"/>
                    <a:pt x="9105" y="84669"/>
                    <a:pt x="3965" y="57825"/>
                  </a:cubicBezTo>
                  <a:cubicBezTo>
                    <a:pt x="1542" y="41301"/>
                    <a:pt x="1322" y="24519"/>
                    <a:pt x="0" y="7884"/>
                  </a:cubicBezTo>
                  <a:cubicBezTo>
                    <a:pt x="30307" y="9592"/>
                    <a:pt x="60816" y="8619"/>
                    <a:pt x="91179" y="9794"/>
                  </a:cubicBezTo>
                  <a:cubicBezTo>
                    <a:pt x="113005" y="9665"/>
                    <a:pt x="134721" y="6636"/>
                    <a:pt x="156603" y="6525"/>
                  </a:cubicBezTo>
                  <a:cubicBezTo>
                    <a:pt x="175363" y="5791"/>
                    <a:pt x="194106" y="7278"/>
                    <a:pt x="212830" y="7958"/>
                  </a:cubicBezTo>
                  <a:cubicBezTo>
                    <a:pt x="238970" y="8894"/>
                    <a:pt x="265110" y="7535"/>
                    <a:pt x="291269" y="7737"/>
                  </a:cubicBezTo>
                  <a:cubicBezTo>
                    <a:pt x="308855" y="7921"/>
                    <a:pt x="326404" y="9426"/>
                    <a:pt x="343990" y="9573"/>
                  </a:cubicBezTo>
                  <a:cubicBezTo>
                    <a:pt x="379621" y="10491"/>
                    <a:pt x="415105" y="6250"/>
                    <a:pt x="450699" y="5424"/>
                  </a:cubicBezTo>
                  <a:cubicBezTo>
                    <a:pt x="468009" y="4928"/>
                    <a:pt x="485301" y="4910"/>
                    <a:pt x="502594" y="3882"/>
                  </a:cubicBezTo>
                  <a:cubicBezTo>
                    <a:pt x="520161" y="2835"/>
                    <a:pt x="537710" y="1715"/>
                    <a:pt x="555296" y="1458"/>
                  </a:cubicBezTo>
                  <a:cubicBezTo>
                    <a:pt x="581510" y="1458"/>
                    <a:pt x="607705" y="1164"/>
                    <a:pt x="633919" y="26"/>
                  </a:cubicBezTo>
                  <a:cubicBezTo>
                    <a:pt x="667787" y="-176"/>
                    <a:pt x="701619" y="870"/>
                    <a:pt x="735488" y="981"/>
                  </a:cubicBezTo>
                  <a:cubicBezTo>
                    <a:pt x="758379" y="1109"/>
                    <a:pt x="781306" y="99"/>
                    <a:pt x="804161" y="1550"/>
                  </a:cubicBezTo>
                  <a:cubicBezTo>
                    <a:pt x="806070" y="1660"/>
                    <a:pt x="808346" y="2082"/>
                    <a:pt x="810549" y="2266"/>
                  </a:cubicBezTo>
                  <a:cubicBezTo>
                    <a:pt x="810971" y="5865"/>
                    <a:pt x="811357" y="9463"/>
                    <a:pt x="811650" y="13099"/>
                  </a:cubicBezTo>
                  <a:cubicBezTo>
                    <a:pt x="813559" y="39832"/>
                    <a:pt x="818222" y="66198"/>
                    <a:pt x="822444" y="92637"/>
                  </a:cubicBezTo>
                  <a:cubicBezTo>
                    <a:pt x="826483" y="120876"/>
                    <a:pt x="830117" y="149151"/>
                    <a:pt x="834615" y="177317"/>
                  </a:cubicBezTo>
                  <a:cubicBezTo>
                    <a:pt x="840911" y="216260"/>
                    <a:pt x="846051" y="255350"/>
                    <a:pt x="850365" y="294550"/>
                  </a:cubicBezTo>
                  <a:cubicBezTo>
                    <a:pt x="857249" y="343224"/>
                    <a:pt x="863912" y="391935"/>
                    <a:pt x="870833" y="440591"/>
                  </a:cubicBezTo>
                  <a:cubicBezTo>
                    <a:pt x="878543" y="502503"/>
                    <a:pt x="882508" y="564930"/>
                    <a:pt x="891393" y="62671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15974767" y="3941635"/>
              <a:ext cx="816569" cy="95554"/>
            </a:xfrm>
            <a:custGeom>
              <a:rect b="b" l="l" r="r" t="t"/>
              <a:pathLst>
                <a:path extrusionOk="0" h="95554" w="816569">
                  <a:moveTo>
                    <a:pt x="816570" y="82225"/>
                  </a:moveTo>
                  <a:cubicBezTo>
                    <a:pt x="814900" y="82133"/>
                    <a:pt x="813284" y="82078"/>
                    <a:pt x="811889" y="81913"/>
                  </a:cubicBezTo>
                  <a:cubicBezTo>
                    <a:pt x="801940" y="81289"/>
                    <a:pt x="791972" y="81050"/>
                    <a:pt x="782004" y="81105"/>
                  </a:cubicBezTo>
                  <a:cubicBezTo>
                    <a:pt x="755442" y="81362"/>
                    <a:pt x="728897" y="81601"/>
                    <a:pt x="702372" y="80738"/>
                  </a:cubicBezTo>
                  <a:cubicBezTo>
                    <a:pt x="672266" y="80793"/>
                    <a:pt x="642179" y="79654"/>
                    <a:pt x="612092" y="81509"/>
                  </a:cubicBezTo>
                  <a:cubicBezTo>
                    <a:pt x="586264" y="82078"/>
                    <a:pt x="560436" y="81325"/>
                    <a:pt x="534626" y="82959"/>
                  </a:cubicBezTo>
                  <a:cubicBezTo>
                    <a:pt x="507972" y="84832"/>
                    <a:pt x="481244" y="85585"/>
                    <a:pt x="454517" y="86117"/>
                  </a:cubicBezTo>
                  <a:cubicBezTo>
                    <a:pt x="428193" y="86797"/>
                    <a:pt x="401924" y="89606"/>
                    <a:pt x="375601" y="90340"/>
                  </a:cubicBezTo>
                  <a:cubicBezTo>
                    <a:pt x="349460" y="91112"/>
                    <a:pt x="323394" y="88982"/>
                    <a:pt x="297272" y="88798"/>
                  </a:cubicBezTo>
                  <a:cubicBezTo>
                    <a:pt x="271058" y="88872"/>
                    <a:pt x="244826" y="90194"/>
                    <a:pt x="218594" y="89386"/>
                  </a:cubicBezTo>
                  <a:cubicBezTo>
                    <a:pt x="192380" y="88027"/>
                    <a:pt x="166093" y="87788"/>
                    <a:pt x="139898" y="89808"/>
                  </a:cubicBezTo>
                  <a:cubicBezTo>
                    <a:pt x="95878" y="94784"/>
                    <a:pt x="51436" y="90708"/>
                    <a:pt x="7435" y="95536"/>
                  </a:cubicBezTo>
                  <a:cubicBezTo>
                    <a:pt x="7416" y="95536"/>
                    <a:pt x="7379" y="95555"/>
                    <a:pt x="7361" y="95555"/>
                  </a:cubicBezTo>
                  <a:cubicBezTo>
                    <a:pt x="5764" y="75817"/>
                    <a:pt x="2992" y="56189"/>
                    <a:pt x="1689" y="36397"/>
                  </a:cubicBezTo>
                  <a:cubicBezTo>
                    <a:pt x="1010" y="31972"/>
                    <a:pt x="1193" y="26996"/>
                    <a:pt x="0" y="22589"/>
                  </a:cubicBezTo>
                  <a:cubicBezTo>
                    <a:pt x="19954" y="26463"/>
                    <a:pt x="40734" y="24793"/>
                    <a:pt x="60945" y="23875"/>
                  </a:cubicBezTo>
                  <a:cubicBezTo>
                    <a:pt x="114180" y="20111"/>
                    <a:pt x="166277" y="6689"/>
                    <a:pt x="219677" y="4357"/>
                  </a:cubicBezTo>
                  <a:cubicBezTo>
                    <a:pt x="288736" y="244"/>
                    <a:pt x="358290" y="4963"/>
                    <a:pt x="427422" y="2209"/>
                  </a:cubicBezTo>
                  <a:cubicBezTo>
                    <a:pt x="476563" y="153"/>
                    <a:pt x="525778" y="1052"/>
                    <a:pt x="574957" y="24"/>
                  </a:cubicBezTo>
                  <a:cubicBezTo>
                    <a:pt x="613836" y="-215"/>
                    <a:pt x="652698" y="1401"/>
                    <a:pt x="691596" y="1346"/>
                  </a:cubicBezTo>
                  <a:cubicBezTo>
                    <a:pt x="709476" y="1328"/>
                    <a:pt x="727282" y="3017"/>
                    <a:pt x="745125" y="3990"/>
                  </a:cubicBezTo>
                  <a:cubicBezTo>
                    <a:pt x="763849" y="4669"/>
                    <a:pt x="782610" y="4486"/>
                    <a:pt x="801371" y="4724"/>
                  </a:cubicBezTo>
                  <a:cubicBezTo>
                    <a:pt x="805666" y="30705"/>
                    <a:pt x="812403" y="56171"/>
                    <a:pt x="816570" y="8222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16301222" y="4711536"/>
              <a:ext cx="13216" cy="14568"/>
            </a:xfrm>
            <a:custGeom>
              <a:rect b="b" l="l" r="r" t="t"/>
              <a:pathLst>
                <a:path extrusionOk="0" h="14568" w="13216">
                  <a:moveTo>
                    <a:pt x="4557" y="13281"/>
                  </a:moveTo>
                  <a:cubicBezTo>
                    <a:pt x="2868" y="10398"/>
                    <a:pt x="1326" y="7093"/>
                    <a:pt x="133" y="3917"/>
                  </a:cubicBezTo>
                  <a:cubicBezTo>
                    <a:pt x="-767" y="961"/>
                    <a:pt x="3125" y="-1316"/>
                    <a:pt x="5291" y="869"/>
                  </a:cubicBezTo>
                  <a:cubicBezTo>
                    <a:pt x="8760" y="-49"/>
                    <a:pt x="11367" y="3219"/>
                    <a:pt x="12230" y="6230"/>
                  </a:cubicBezTo>
                  <a:cubicBezTo>
                    <a:pt x="14323" y="9499"/>
                    <a:pt x="13093" y="14511"/>
                    <a:pt x="8485" y="13336"/>
                  </a:cubicBezTo>
                  <a:cubicBezTo>
                    <a:pt x="7787" y="14988"/>
                    <a:pt x="5199" y="14988"/>
                    <a:pt x="4557" y="132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16297869" y="4711089"/>
              <a:ext cx="6127" cy="12956"/>
            </a:xfrm>
            <a:custGeom>
              <a:rect b="b" l="l" r="r" t="t"/>
              <a:pathLst>
                <a:path extrusionOk="0" h="12956" w="6127">
                  <a:moveTo>
                    <a:pt x="2017" y="12571"/>
                  </a:moveTo>
                  <a:cubicBezTo>
                    <a:pt x="-828" y="10092"/>
                    <a:pt x="218" y="5539"/>
                    <a:pt x="71" y="2124"/>
                  </a:cubicBezTo>
                  <a:cubicBezTo>
                    <a:pt x="291" y="-153"/>
                    <a:pt x="3632" y="-814"/>
                    <a:pt x="4715" y="1206"/>
                  </a:cubicBezTo>
                  <a:cubicBezTo>
                    <a:pt x="5541" y="3391"/>
                    <a:pt x="5083" y="5888"/>
                    <a:pt x="5780" y="8164"/>
                  </a:cubicBezTo>
                  <a:cubicBezTo>
                    <a:pt x="6955" y="10790"/>
                    <a:pt x="5009" y="14095"/>
                    <a:pt x="2017" y="1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9" name="Google Shape;1749;p35"/>
          <p:cNvSpPr/>
          <p:nvPr/>
        </p:nvSpPr>
        <p:spPr>
          <a:xfrm>
            <a:off x="7643173" y="3864223"/>
            <a:ext cx="788862" cy="1135188"/>
          </a:xfrm>
          <a:custGeom>
            <a:rect b="b" l="l" r="r" t="t"/>
            <a:pathLst>
              <a:path extrusionOk="0" h="1135188" w="788862">
                <a:moveTo>
                  <a:pt x="785969" y="429524"/>
                </a:moveTo>
                <a:cubicBezTo>
                  <a:pt x="786651" y="298072"/>
                  <a:pt x="782697" y="166642"/>
                  <a:pt x="772882" y="35531"/>
                </a:cubicBezTo>
                <a:cubicBezTo>
                  <a:pt x="771678" y="25360"/>
                  <a:pt x="774381" y="5857"/>
                  <a:pt x="758886" y="7515"/>
                </a:cubicBezTo>
                <a:cubicBezTo>
                  <a:pt x="730143" y="7810"/>
                  <a:pt x="701446" y="6925"/>
                  <a:pt x="672727" y="6312"/>
                </a:cubicBezTo>
                <a:cubicBezTo>
                  <a:pt x="627353" y="6084"/>
                  <a:pt x="582047" y="5154"/>
                  <a:pt x="536741" y="2951"/>
                </a:cubicBezTo>
                <a:cubicBezTo>
                  <a:pt x="497797" y="3496"/>
                  <a:pt x="458898" y="5744"/>
                  <a:pt x="419999" y="2611"/>
                </a:cubicBezTo>
                <a:cubicBezTo>
                  <a:pt x="395937" y="1498"/>
                  <a:pt x="371830" y="2316"/>
                  <a:pt x="347746" y="1952"/>
                </a:cubicBezTo>
                <a:cubicBezTo>
                  <a:pt x="325933" y="2021"/>
                  <a:pt x="304167" y="-250"/>
                  <a:pt x="282354" y="23"/>
                </a:cubicBezTo>
                <a:cubicBezTo>
                  <a:pt x="249818" y="272"/>
                  <a:pt x="217417" y="3678"/>
                  <a:pt x="184880" y="3746"/>
                </a:cubicBezTo>
                <a:cubicBezTo>
                  <a:pt x="154570" y="3496"/>
                  <a:pt x="124851" y="9218"/>
                  <a:pt x="95064" y="14008"/>
                </a:cubicBezTo>
                <a:cubicBezTo>
                  <a:pt x="86679" y="15234"/>
                  <a:pt x="78182" y="15416"/>
                  <a:pt x="69752" y="16256"/>
                </a:cubicBezTo>
                <a:cubicBezTo>
                  <a:pt x="68684" y="16392"/>
                  <a:pt x="67116" y="16505"/>
                  <a:pt x="65571" y="16778"/>
                </a:cubicBezTo>
                <a:cubicBezTo>
                  <a:pt x="60459" y="16097"/>
                  <a:pt x="54779" y="16142"/>
                  <a:pt x="52620" y="15847"/>
                </a:cubicBezTo>
                <a:cubicBezTo>
                  <a:pt x="46826" y="15597"/>
                  <a:pt x="41033" y="15688"/>
                  <a:pt x="35239" y="15643"/>
                </a:cubicBezTo>
                <a:cubicBezTo>
                  <a:pt x="32489" y="15620"/>
                  <a:pt x="30195" y="17958"/>
                  <a:pt x="30195" y="20683"/>
                </a:cubicBezTo>
                <a:cubicBezTo>
                  <a:pt x="30263" y="22544"/>
                  <a:pt x="30967" y="23725"/>
                  <a:pt x="31990" y="24497"/>
                </a:cubicBezTo>
                <a:cubicBezTo>
                  <a:pt x="26536" y="41956"/>
                  <a:pt x="28422" y="60822"/>
                  <a:pt x="26218" y="78894"/>
                </a:cubicBezTo>
                <a:cubicBezTo>
                  <a:pt x="24901" y="94196"/>
                  <a:pt x="46667" y="90609"/>
                  <a:pt x="56528" y="90836"/>
                </a:cubicBezTo>
                <a:cubicBezTo>
                  <a:pt x="65072" y="89156"/>
                  <a:pt x="63118" y="78304"/>
                  <a:pt x="66071" y="72219"/>
                </a:cubicBezTo>
                <a:cubicBezTo>
                  <a:pt x="69389" y="65295"/>
                  <a:pt x="77795" y="63093"/>
                  <a:pt x="84930" y="63070"/>
                </a:cubicBezTo>
                <a:cubicBezTo>
                  <a:pt x="92632" y="64727"/>
                  <a:pt x="98653" y="71811"/>
                  <a:pt x="101516" y="78871"/>
                </a:cubicBezTo>
                <a:cubicBezTo>
                  <a:pt x="108605" y="96285"/>
                  <a:pt x="90519" y="116536"/>
                  <a:pt x="72524" y="113426"/>
                </a:cubicBezTo>
                <a:cubicBezTo>
                  <a:pt x="69002" y="112881"/>
                  <a:pt x="66458" y="110565"/>
                  <a:pt x="64549" y="107705"/>
                </a:cubicBezTo>
                <a:cubicBezTo>
                  <a:pt x="61277" y="104299"/>
                  <a:pt x="56165" y="104458"/>
                  <a:pt x="51780" y="104299"/>
                </a:cubicBezTo>
                <a:cubicBezTo>
                  <a:pt x="46667" y="105071"/>
                  <a:pt x="36397" y="102120"/>
                  <a:pt x="34716" y="108386"/>
                </a:cubicBezTo>
                <a:cubicBezTo>
                  <a:pt x="33148" y="109339"/>
                  <a:pt x="31990" y="111042"/>
                  <a:pt x="31331" y="112745"/>
                </a:cubicBezTo>
                <a:cubicBezTo>
                  <a:pt x="29263" y="117626"/>
                  <a:pt x="28968" y="123007"/>
                  <a:pt x="28740" y="128228"/>
                </a:cubicBezTo>
                <a:cubicBezTo>
                  <a:pt x="28513" y="140420"/>
                  <a:pt x="28536" y="152612"/>
                  <a:pt x="28445" y="164826"/>
                </a:cubicBezTo>
                <a:cubicBezTo>
                  <a:pt x="28422" y="170774"/>
                  <a:pt x="28400" y="176723"/>
                  <a:pt x="28377" y="182671"/>
                </a:cubicBezTo>
                <a:cubicBezTo>
                  <a:pt x="28059" y="187280"/>
                  <a:pt x="28331" y="192842"/>
                  <a:pt x="33398" y="194726"/>
                </a:cubicBezTo>
                <a:cubicBezTo>
                  <a:pt x="37443" y="196248"/>
                  <a:pt x="41964" y="195566"/>
                  <a:pt x="46213" y="195385"/>
                </a:cubicBezTo>
                <a:cubicBezTo>
                  <a:pt x="52052" y="194409"/>
                  <a:pt x="60187" y="197224"/>
                  <a:pt x="64231" y="191571"/>
                </a:cubicBezTo>
                <a:cubicBezTo>
                  <a:pt x="67616" y="183602"/>
                  <a:pt x="75637" y="180310"/>
                  <a:pt x="83703" y="178811"/>
                </a:cubicBezTo>
                <a:cubicBezTo>
                  <a:pt x="95109" y="175724"/>
                  <a:pt x="107560" y="180832"/>
                  <a:pt x="112695" y="191661"/>
                </a:cubicBezTo>
                <a:cubicBezTo>
                  <a:pt x="122715" y="212639"/>
                  <a:pt x="98676" y="233572"/>
                  <a:pt x="78500" y="225217"/>
                </a:cubicBezTo>
                <a:cubicBezTo>
                  <a:pt x="74115" y="223015"/>
                  <a:pt x="70116" y="219904"/>
                  <a:pt x="68048" y="215318"/>
                </a:cubicBezTo>
                <a:cubicBezTo>
                  <a:pt x="66435" y="212480"/>
                  <a:pt x="66276" y="208734"/>
                  <a:pt x="63549" y="206646"/>
                </a:cubicBezTo>
                <a:cubicBezTo>
                  <a:pt x="60164" y="204148"/>
                  <a:pt x="55665" y="204648"/>
                  <a:pt x="51689" y="204489"/>
                </a:cubicBezTo>
                <a:cubicBezTo>
                  <a:pt x="47644" y="204534"/>
                  <a:pt x="43577" y="204307"/>
                  <a:pt x="39533" y="204602"/>
                </a:cubicBezTo>
                <a:cubicBezTo>
                  <a:pt x="37034" y="204875"/>
                  <a:pt x="35125" y="207191"/>
                  <a:pt x="35125" y="209665"/>
                </a:cubicBezTo>
                <a:cubicBezTo>
                  <a:pt x="35125" y="210505"/>
                  <a:pt x="35330" y="211186"/>
                  <a:pt x="35602" y="211799"/>
                </a:cubicBezTo>
                <a:cubicBezTo>
                  <a:pt x="35352" y="211890"/>
                  <a:pt x="35125" y="212049"/>
                  <a:pt x="34898" y="212208"/>
                </a:cubicBezTo>
                <a:cubicBezTo>
                  <a:pt x="34580" y="212344"/>
                  <a:pt x="34262" y="212526"/>
                  <a:pt x="33875" y="212889"/>
                </a:cubicBezTo>
                <a:cubicBezTo>
                  <a:pt x="30990" y="221267"/>
                  <a:pt x="31808" y="230620"/>
                  <a:pt x="31103" y="239407"/>
                </a:cubicBezTo>
                <a:cubicBezTo>
                  <a:pt x="29717" y="259408"/>
                  <a:pt x="31376" y="279092"/>
                  <a:pt x="31762" y="299207"/>
                </a:cubicBezTo>
                <a:cubicBezTo>
                  <a:pt x="32239" y="301409"/>
                  <a:pt x="34512" y="302953"/>
                  <a:pt x="36693" y="302976"/>
                </a:cubicBezTo>
                <a:cubicBezTo>
                  <a:pt x="38442" y="302999"/>
                  <a:pt x="39783" y="302181"/>
                  <a:pt x="40692" y="300955"/>
                </a:cubicBezTo>
                <a:cubicBezTo>
                  <a:pt x="43100" y="301114"/>
                  <a:pt x="45531" y="301205"/>
                  <a:pt x="47940" y="301432"/>
                </a:cubicBezTo>
                <a:cubicBezTo>
                  <a:pt x="53393" y="301727"/>
                  <a:pt x="58755" y="302090"/>
                  <a:pt x="64231" y="302386"/>
                </a:cubicBezTo>
                <a:cubicBezTo>
                  <a:pt x="68639" y="302999"/>
                  <a:pt x="73592" y="302522"/>
                  <a:pt x="75864" y="298117"/>
                </a:cubicBezTo>
                <a:cubicBezTo>
                  <a:pt x="86543" y="276322"/>
                  <a:pt x="114081" y="292986"/>
                  <a:pt x="113672" y="312670"/>
                </a:cubicBezTo>
                <a:cubicBezTo>
                  <a:pt x="115467" y="329834"/>
                  <a:pt x="92769" y="342843"/>
                  <a:pt x="81567" y="327155"/>
                </a:cubicBezTo>
                <a:cubicBezTo>
                  <a:pt x="78909" y="324317"/>
                  <a:pt x="78977" y="320117"/>
                  <a:pt x="76818" y="317052"/>
                </a:cubicBezTo>
                <a:cubicBezTo>
                  <a:pt x="70729" y="310173"/>
                  <a:pt x="60118" y="312579"/>
                  <a:pt x="51916" y="312307"/>
                </a:cubicBezTo>
                <a:cubicBezTo>
                  <a:pt x="47190" y="312738"/>
                  <a:pt x="38965" y="310786"/>
                  <a:pt x="38647" y="317665"/>
                </a:cubicBezTo>
                <a:cubicBezTo>
                  <a:pt x="38647" y="318255"/>
                  <a:pt x="38760" y="318800"/>
                  <a:pt x="38942" y="319322"/>
                </a:cubicBezTo>
                <a:cubicBezTo>
                  <a:pt x="36079" y="320140"/>
                  <a:pt x="35489" y="324544"/>
                  <a:pt x="36443" y="327904"/>
                </a:cubicBezTo>
                <a:cubicBezTo>
                  <a:pt x="34171" y="341730"/>
                  <a:pt x="36011" y="356238"/>
                  <a:pt x="34943" y="370223"/>
                </a:cubicBezTo>
                <a:cubicBezTo>
                  <a:pt x="34671" y="379214"/>
                  <a:pt x="34353" y="388227"/>
                  <a:pt x="34216" y="397217"/>
                </a:cubicBezTo>
                <a:cubicBezTo>
                  <a:pt x="34443" y="400646"/>
                  <a:pt x="33239" y="404460"/>
                  <a:pt x="35080" y="407570"/>
                </a:cubicBezTo>
                <a:cubicBezTo>
                  <a:pt x="36534" y="410113"/>
                  <a:pt x="40078" y="410590"/>
                  <a:pt x="42214" y="408751"/>
                </a:cubicBezTo>
                <a:cubicBezTo>
                  <a:pt x="46054" y="411157"/>
                  <a:pt x="51462" y="411157"/>
                  <a:pt x="55779" y="411906"/>
                </a:cubicBezTo>
                <a:cubicBezTo>
                  <a:pt x="72411" y="413882"/>
                  <a:pt x="75773" y="412996"/>
                  <a:pt x="80022" y="396150"/>
                </a:cubicBezTo>
                <a:cubicBezTo>
                  <a:pt x="83249" y="388499"/>
                  <a:pt x="92201" y="384095"/>
                  <a:pt x="100289" y="385366"/>
                </a:cubicBezTo>
                <a:cubicBezTo>
                  <a:pt x="106810" y="387137"/>
                  <a:pt x="111059" y="393244"/>
                  <a:pt x="114967" y="398352"/>
                </a:cubicBezTo>
                <a:cubicBezTo>
                  <a:pt x="122124" y="407956"/>
                  <a:pt x="122397" y="422418"/>
                  <a:pt x="112627" y="430341"/>
                </a:cubicBezTo>
                <a:cubicBezTo>
                  <a:pt x="103834" y="437516"/>
                  <a:pt x="88043" y="440694"/>
                  <a:pt x="82294" y="428298"/>
                </a:cubicBezTo>
                <a:cubicBezTo>
                  <a:pt x="81681" y="427299"/>
                  <a:pt x="81067" y="426391"/>
                  <a:pt x="80295" y="425506"/>
                </a:cubicBezTo>
                <a:cubicBezTo>
                  <a:pt x="78295" y="423326"/>
                  <a:pt x="75342" y="423735"/>
                  <a:pt x="73433" y="425347"/>
                </a:cubicBezTo>
                <a:cubicBezTo>
                  <a:pt x="72092" y="423826"/>
                  <a:pt x="69639" y="423122"/>
                  <a:pt x="67798" y="422622"/>
                </a:cubicBezTo>
                <a:cubicBezTo>
                  <a:pt x="61254" y="421237"/>
                  <a:pt x="54529" y="421283"/>
                  <a:pt x="47849" y="421124"/>
                </a:cubicBezTo>
                <a:cubicBezTo>
                  <a:pt x="44668" y="421010"/>
                  <a:pt x="42737" y="424121"/>
                  <a:pt x="43191" y="426845"/>
                </a:cubicBezTo>
                <a:cubicBezTo>
                  <a:pt x="42600" y="427390"/>
                  <a:pt x="42260" y="428366"/>
                  <a:pt x="42169" y="429184"/>
                </a:cubicBezTo>
                <a:cubicBezTo>
                  <a:pt x="39851" y="450230"/>
                  <a:pt x="39578" y="471480"/>
                  <a:pt x="38783" y="492617"/>
                </a:cubicBezTo>
                <a:cubicBezTo>
                  <a:pt x="38738" y="507578"/>
                  <a:pt x="34943" y="515956"/>
                  <a:pt x="54324" y="515842"/>
                </a:cubicBezTo>
                <a:cubicBezTo>
                  <a:pt x="60800" y="515297"/>
                  <a:pt x="67162" y="516410"/>
                  <a:pt x="73615" y="516410"/>
                </a:cubicBezTo>
                <a:cubicBezTo>
                  <a:pt x="78068" y="517000"/>
                  <a:pt x="81067" y="512913"/>
                  <a:pt x="81135" y="508804"/>
                </a:cubicBezTo>
                <a:cubicBezTo>
                  <a:pt x="80227" y="483535"/>
                  <a:pt x="100948" y="481220"/>
                  <a:pt x="114058" y="499973"/>
                </a:cubicBezTo>
                <a:cubicBezTo>
                  <a:pt x="118398" y="506171"/>
                  <a:pt x="118398" y="514435"/>
                  <a:pt x="116899" y="521586"/>
                </a:cubicBezTo>
                <a:cubicBezTo>
                  <a:pt x="113581" y="528738"/>
                  <a:pt x="106765" y="535253"/>
                  <a:pt x="98631" y="536025"/>
                </a:cubicBezTo>
                <a:cubicBezTo>
                  <a:pt x="94677" y="536162"/>
                  <a:pt x="91315" y="533119"/>
                  <a:pt x="88906" y="530281"/>
                </a:cubicBezTo>
                <a:cubicBezTo>
                  <a:pt x="87679" y="527988"/>
                  <a:pt x="86293" y="525605"/>
                  <a:pt x="83567" y="524969"/>
                </a:cubicBezTo>
                <a:cubicBezTo>
                  <a:pt x="77750" y="523766"/>
                  <a:pt x="71706" y="525196"/>
                  <a:pt x="65799" y="524855"/>
                </a:cubicBezTo>
                <a:cubicBezTo>
                  <a:pt x="61550" y="524810"/>
                  <a:pt x="57346" y="524742"/>
                  <a:pt x="53120" y="524742"/>
                </a:cubicBezTo>
                <a:cubicBezTo>
                  <a:pt x="49235" y="524424"/>
                  <a:pt x="43805" y="524878"/>
                  <a:pt x="43782" y="529918"/>
                </a:cubicBezTo>
                <a:cubicBezTo>
                  <a:pt x="43782" y="530781"/>
                  <a:pt x="44032" y="531621"/>
                  <a:pt x="44441" y="532347"/>
                </a:cubicBezTo>
                <a:cubicBezTo>
                  <a:pt x="43237" y="531825"/>
                  <a:pt x="41828" y="533074"/>
                  <a:pt x="41442" y="535662"/>
                </a:cubicBezTo>
                <a:cubicBezTo>
                  <a:pt x="38942" y="554097"/>
                  <a:pt x="38647" y="572782"/>
                  <a:pt x="37602" y="591331"/>
                </a:cubicBezTo>
                <a:cubicBezTo>
                  <a:pt x="37852" y="596416"/>
                  <a:pt x="35875" y="602864"/>
                  <a:pt x="40555" y="606497"/>
                </a:cubicBezTo>
                <a:cubicBezTo>
                  <a:pt x="49167" y="612059"/>
                  <a:pt x="60255" y="610061"/>
                  <a:pt x="69979" y="611105"/>
                </a:cubicBezTo>
                <a:cubicBezTo>
                  <a:pt x="80590" y="612467"/>
                  <a:pt x="81340" y="598596"/>
                  <a:pt x="85362" y="591808"/>
                </a:cubicBezTo>
                <a:cubicBezTo>
                  <a:pt x="94882" y="572623"/>
                  <a:pt x="118080" y="591081"/>
                  <a:pt x="118216" y="606587"/>
                </a:cubicBezTo>
                <a:cubicBezTo>
                  <a:pt x="118012" y="620618"/>
                  <a:pt x="106061" y="635557"/>
                  <a:pt x="91451" y="635897"/>
                </a:cubicBezTo>
                <a:cubicBezTo>
                  <a:pt x="87043" y="636374"/>
                  <a:pt x="83498" y="632764"/>
                  <a:pt x="82885" y="628587"/>
                </a:cubicBezTo>
                <a:cubicBezTo>
                  <a:pt x="82476" y="625408"/>
                  <a:pt x="79409" y="623002"/>
                  <a:pt x="76296" y="622389"/>
                </a:cubicBezTo>
                <a:cubicBezTo>
                  <a:pt x="67366" y="621027"/>
                  <a:pt x="58392" y="619960"/>
                  <a:pt x="49530" y="618211"/>
                </a:cubicBezTo>
                <a:cubicBezTo>
                  <a:pt x="46736" y="617757"/>
                  <a:pt x="44077" y="619892"/>
                  <a:pt x="43691" y="622639"/>
                </a:cubicBezTo>
                <a:cubicBezTo>
                  <a:pt x="43600" y="623252"/>
                  <a:pt x="43645" y="623842"/>
                  <a:pt x="43782" y="624432"/>
                </a:cubicBezTo>
                <a:cubicBezTo>
                  <a:pt x="43168" y="625068"/>
                  <a:pt x="42623" y="626294"/>
                  <a:pt x="42373" y="628224"/>
                </a:cubicBezTo>
                <a:cubicBezTo>
                  <a:pt x="40056" y="643980"/>
                  <a:pt x="38897" y="659895"/>
                  <a:pt x="37602" y="675742"/>
                </a:cubicBezTo>
                <a:cubicBezTo>
                  <a:pt x="36329" y="685300"/>
                  <a:pt x="36216" y="693882"/>
                  <a:pt x="47872" y="695584"/>
                </a:cubicBezTo>
                <a:cubicBezTo>
                  <a:pt x="55233" y="696265"/>
                  <a:pt x="62459" y="697968"/>
                  <a:pt x="69798" y="698695"/>
                </a:cubicBezTo>
                <a:cubicBezTo>
                  <a:pt x="78159" y="700034"/>
                  <a:pt x="81113" y="689931"/>
                  <a:pt x="88156" y="687388"/>
                </a:cubicBezTo>
                <a:cubicBezTo>
                  <a:pt x="107856" y="677444"/>
                  <a:pt x="117898" y="700511"/>
                  <a:pt x="109741" y="716131"/>
                </a:cubicBezTo>
                <a:cubicBezTo>
                  <a:pt x="103993" y="728345"/>
                  <a:pt x="81476" y="733726"/>
                  <a:pt x="75728" y="718855"/>
                </a:cubicBezTo>
                <a:cubicBezTo>
                  <a:pt x="74433" y="711726"/>
                  <a:pt x="66594" y="709229"/>
                  <a:pt x="60255" y="708480"/>
                </a:cubicBezTo>
                <a:cubicBezTo>
                  <a:pt x="55392" y="708571"/>
                  <a:pt x="46190" y="704825"/>
                  <a:pt x="43146" y="709570"/>
                </a:cubicBezTo>
                <a:cubicBezTo>
                  <a:pt x="41760" y="709751"/>
                  <a:pt x="40465" y="710796"/>
                  <a:pt x="40396" y="712657"/>
                </a:cubicBezTo>
                <a:cubicBezTo>
                  <a:pt x="39851" y="721171"/>
                  <a:pt x="38783" y="729844"/>
                  <a:pt x="37602" y="738698"/>
                </a:cubicBezTo>
                <a:cubicBezTo>
                  <a:pt x="35852" y="751435"/>
                  <a:pt x="34648" y="764239"/>
                  <a:pt x="32285" y="776885"/>
                </a:cubicBezTo>
                <a:cubicBezTo>
                  <a:pt x="31876" y="780359"/>
                  <a:pt x="30331" y="784059"/>
                  <a:pt x="31626" y="787465"/>
                </a:cubicBezTo>
                <a:cubicBezTo>
                  <a:pt x="37102" y="797204"/>
                  <a:pt x="53211" y="794934"/>
                  <a:pt x="62890" y="796205"/>
                </a:cubicBezTo>
                <a:cubicBezTo>
                  <a:pt x="63936" y="796274"/>
                  <a:pt x="65617" y="796432"/>
                  <a:pt x="67207" y="795502"/>
                </a:cubicBezTo>
                <a:cubicBezTo>
                  <a:pt x="75546" y="787828"/>
                  <a:pt x="76568" y="773570"/>
                  <a:pt x="91655" y="775931"/>
                </a:cubicBezTo>
                <a:cubicBezTo>
                  <a:pt x="99903" y="777725"/>
                  <a:pt x="105288" y="785421"/>
                  <a:pt x="106492" y="793458"/>
                </a:cubicBezTo>
                <a:cubicBezTo>
                  <a:pt x="108969" y="801563"/>
                  <a:pt x="108355" y="810236"/>
                  <a:pt x="103402" y="817342"/>
                </a:cubicBezTo>
                <a:cubicBezTo>
                  <a:pt x="95404" y="829443"/>
                  <a:pt x="71865" y="834302"/>
                  <a:pt x="71842" y="814436"/>
                </a:cubicBezTo>
                <a:cubicBezTo>
                  <a:pt x="72206" y="800678"/>
                  <a:pt x="50984" y="803675"/>
                  <a:pt x="41691" y="800973"/>
                </a:cubicBezTo>
                <a:cubicBezTo>
                  <a:pt x="38897" y="800564"/>
                  <a:pt x="36238" y="802631"/>
                  <a:pt x="35852" y="805400"/>
                </a:cubicBezTo>
                <a:cubicBezTo>
                  <a:pt x="35557" y="807489"/>
                  <a:pt x="36602" y="809464"/>
                  <a:pt x="38306" y="810509"/>
                </a:cubicBezTo>
                <a:cubicBezTo>
                  <a:pt x="37647" y="810940"/>
                  <a:pt x="37125" y="811644"/>
                  <a:pt x="36965" y="812461"/>
                </a:cubicBezTo>
                <a:cubicBezTo>
                  <a:pt x="33853" y="831191"/>
                  <a:pt x="33466" y="850262"/>
                  <a:pt x="31308" y="869106"/>
                </a:cubicBezTo>
                <a:cubicBezTo>
                  <a:pt x="30785" y="874078"/>
                  <a:pt x="29899" y="879005"/>
                  <a:pt x="29286" y="883954"/>
                </a:cubicBezTo>
                <a:cubicBezTo>
                  <a:pt x="28650" y="887405"/>
                  <a:pt x="28513" y="891559"/>
                  <a:pt x="31649" y="893852"/>
                </a:cubicBezTo>
                <a:cubicBezTo>
                  <a:pt x="38192" y="898257"/>
                  <a:pt x="46804" y="897076"/>
                  <a:pt x="54324" y="897871"/>
                </a:cubicBezTo>
                <a:cubicBezTo>
                  <a:pt x="57983" y="897871"/>
                  <a:pt x="61913" y="898983"/>
                  <a:pt x="65435" y="897598"/>
                </a:cubicBezTo>
                <a:cubicBezTo>
                  <a:pt x="69298" y="895623"/>
                  <a:pt x="70048" y="890810"/>
                  <a:pt x="72524" y="887564"/>
                </a:cubicBezTo>
                <a:cubicBezTo>
                  <a:pt x="76478" y="881752"/>
                  <a:pt x="85021" y="879913"/>
                  <a:pt x="91474" y="882047"/>
                </a:cubicBezTo>
                <a:cubicBezTo>
                  <a:pt x="116671" y="892059"/>
                  <a:pt x="106288" y="933038"/>
                  <a:pt x="81181" y="935422"/>
                </a:cubicBezTo>
                <a:cubicBezTo>
                  <a:pt x="71434" y="937057"/>
                  <a:pt x="63231" y="927726"/>
                  <a:pt x="63163" y="918395"/>
                </a:cubicBezTo>
                <a:cubicBezTo>
                  <a:pt x="63140" y="910267"/>
                  <a:pt x="53484" y="910131"/>
                  <a:pt x="47531" y="908769"/>
                </a:cubicBezTo>
                <a:cubicBezTo>
                  <a:pt x="44941" y="908201"/>
                  <a:pt x="42350" y="907543"/>
                  <a:pt x="39737" y="907134"/>
                </a:cubicBezTo>
                <a:cubicBezTo>
                  <a:pt x="35284" y="906498"/>
                  <a:pt x="33080" y="911039"/>
                  <a:pt x="34330" y="914285"/>
                </a:cubicBezTo>
                <a:cubicBezTo>
                  <a:pt x="34057" y="914944"/>
                  <a:pt x="33807" y="915829"/>
                  <a:pt x="33625" y="917033"/>
                </a:cubicBezTo>
                <a:cubicBezTo>
                  <a:pt x="29467" y="936035"/>
                  <a:pt x="26355" y="955219"/>
                  <a:pt x="22469" y="974290"/>
                </a:cubicBezTo>
                <a:cubicBezTo>
                  <a:pt x="21924" y="980034"/>
                  <a:pt x="17766" y="986051"/>
                  <a:pt x="19697" y="991840"/>
                </a:cubicBezTo>
                <a:cubicBezTo>
                  <a:pt x="21901" y="996721"/>
                  <a:pt x="27763" y="997970"/>
                  <a:pt x="32580" y="998787"/>
                </a:cubicBezTo>
                <a:cubicBezTo>
                  <a:pt x="37261" y="999082"/>
                  <a:pt x="42237" y="1000967"/>
                  <a:pt x="46826" y="999423"/>
                </a:cubicBezTo>
                <a:cubicBezTo>
                  <a:pt x="51212" y="997584"/>
                  <a:pt x="53461" y="993157"/>
                  <a:pt x="56892" y="990137"/>
                </a:cubicBezTo>
                <a:cubicBezTo>
                  <a:pt x="62959" y="985392"/>
                  <a:pt x="71774" y="985846"/>
                  <a:pt x="78841" y="987799"/>
                </a:cubicBezTo>
                <a:cubicBezTo>
                  <a:pt x="93814" y="992112"/>
                  <a:pt x="90996" y="1018130"/>
                  <a:pt x="83635" y="1028097"/>
                </a:cubicBezTo>
                <a:cubicBezTo>
                  <a:pt x="78045" y="1034885"/>
                  <a:pt x="67321" y="1037292"/>
                  <a:pt x="59687" y="1032615"/>
                </a:cubicBezTo>
                <a:cubicBezTo>
                  <a:pt x="55665" y="1029414"/>
                  <a:pt x="52598" y="1024737"/>
                  <a:pt x="51530" y="1019674"/>
                </a:cubicBezTo>
                <a:cubicBezTo>
                  <a:pt x="51053" y="1016632"/>
                  <a:pt x="50848" y="1013136"/>
                  <a:pt x="48099" y="1011206"/>
                </a:cubicBezTo>
                <a:cubicBezTo>
                  <a:pt x="41805" y="1007233"/>
                  <a:pt x="33671" y="1008436"/>
                  <a:pt x="26559" y="1007869"/>
                </a:cubicBezTo>
                <a:cubicBezTo>
                  <a:pt x="21152" y="1007278"/>
                  <a:pt x="16266" y="1008300"/>
                  <a:pt x="13994" y="1013794"/>
                </a:cubicBezTo>
                <a:cubicBezTo>
                  <a:pt x="9359" y="1028301"/>
                  <a:pt x="8382" y="1043853"/>
                  <a:pt x="5269" y="1058769"/>
                </a:cubicBezTo>
                <a:cubicBezTo>
                  <a:pt x="4701" y="1063355"/>
                  <a:pt x="1679" y="1071143"/>
                  <a:pt x="5133" y="1074526"/>
                </a:cubicBezTo>
                <a:cubicBezTo>
                  <a:pt x="-1138" y="1074730"/>
                  <a:pt x="907" y="1086354"/>
                  <a:pt x="21" y="1090895"/>
                </a:cubicBezTo>
                <a:cubicBezTo>
                  <a:pt x="-93" y="1103427"/>
                  <a:pt x="203" y="1116322"/>
                  <a:pt x="2316" y="1128696"/>
                </a:cubicBezTo>
                <a:cubicBezTo>
                  <a:pt x="2157" y="1129309"/>
                  <a:pt x="2088" y="1129967"/>
                  <a:pt x="2157" y="1130739"/>
                </a:cubicBezTo>
                <a:cubicBezTo>
                  <a:pt x="2520" y="1133372"/>
                  <a:pt x="4815" y="1135189"/>
                  <a:pt x="7382" y="1135189"/>
                </a:cubicBezTo>
                <a:cubicBezTo>
                  <a:pt x="11245" y="1134848"/>
                  <a:pt x="15085" y="1134371"/>
                  <a:pt x="18948" y="1134122"/>
                </a:cubicBezTo>
                <a:cubicBezTo>
                  <a:pt x="38329" y="1133849"/>
                  <a:pt x="57664" y="1132964"/>
                  <a:pt x="77000" y="1131988"/>
                </a:cubicBezTo>
                <a:cubicBezTo>
                  <a:pt x="119625" y="1131148"/>
                  <a:pt x="162114" y="1127470"/>
                  <a:pt x="204693" y="1125653"/>
                </a:cubicBezTo>
                <a:cubicBezTo>
                  <a:pt x="235708" y="1123678"/>
                  <a:pt x="266813" y="1124700"/>
                  <a:pt x="297850" y="1123292"/>
                </a:cubicBezTo>
                <a:cubicBezTo>
                  <a:pt x="346473" y="1120908"/>
                  <a:pt x="395188" y="1121930"/>
                  <a:pt x="443856" y="1120659"/>
                </a:cubicBezTo>
                <a:cubicBezTo>
                  <a:pt x="540035" y="1120727"/>
                  <a:pt x="636237" y="1123951"/>
                  <a:pt x="732393" y="1121067"/>
                </a:cubicBezTo>
                <a:cubicBezTo>
                  <a:pt x="741299" y="1120727"/>
                  <a:pt x="750161" y="1120136"/>
                  <a:pt x="759067" y="1119750"/>
                </a:cubicBezTo>
                <a:cubicBezTo>
                  <a:pt x="765111" y="1119433"/>
                  <a:pt x="774586" y="1120295"/>
                  <a:pt x="775904" y="1112622"/>
                </a:cubicBezTo>
                <a:cubicBezTo>
                  <a:pt x="779085" y="1078045"/>
                  <a:pt x="780221" y="1042786"/>
                  <a:pt x="780607" y="1007914"/>
                </a:cubicBezTo>
                <a:cubicBezTo>
                  <a:pt x="779516" y="923685"/>
                  <a:pt x="784197" y="839592"/>
                  <a:pt x="787151" y="755430"/>
                </a:cubicBezTo>
                <a:cubicBezTo>
                  <a:pt x="791672" y="646818"/>
                  <a:pt x="785787" y="538160"/>
                  <a:pt x="785969" y="4295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0" name="Google Shape;1750;p35"/>
          <p:cNvGrpSpPr/>
          <p:nvPr/>
        </p:nvGrpSpPr>
        <p:grpSpPr>
          <a:xfrm>
            <a:off x="7643219" y="3864223"/>
            <a:ext cx="788833" cy="1135166"/>
            <a:chOff x="7643219" y="3864223"/>
            <a:chExt cx="788833" cy="1135166"/>
          </a:xfrm>
        </p:grpSpPr>
        <p:sp>
          <p:nvSpPr>
            <p:cNvPr id="1751" name="Google Shape;1751;p35"/>
            <p:cNvSpPr/>
            <p:nvPr/>
          </p:nvSpPr>
          <p:spPr>
            <a:xfrm>
              <a:off x="7645338" y="3864223"/>
              <a:ext cx="786714" cy="1135166"/>
            </a:xfrm>
            <a:custGeom>
              <a:rect b="b" l="l" r="r" t="t"/>
              <a:pathLst>
                <a:path extrusionOk="0" h="1135166" w="786714">
                  <a:moveTo>
                    <a:pt x="37" y="1130716"/>
                  </a:moveTo>
                  <a:cubicBezTo>
                    <a:pt x="-781" y="1122384"/>
                    <a:pt x="12283" y="1124745"/>
                    <a:pt x="17577" y="1123701"/>
                  </a:cubicBezTo>
                  <a:cubicBezTo>
                    <a:pt x="32164" y="1123292"/>
                    <a:pt x="46751" y="1123292"/>
                    <a:pt x="61338" y="1122180"/>
                  </a:cubicBezTo>
                  <a:cubicBezTo>
                    <a:pt x="104895" y="1121113"/>
                    <a:pt x="148338" y="1117912"/>
                    <a:pt x="191872" y="1115868"/>
                  </a:cubicBezTo>
                  <a:cubicBezTo>
                    <a:pt x="228066" y="1113280"/>
                    <a:pt x="264375" y="1114415"/>
                    <a:pt x="300593" y="1112690"/>
                  </a:cubicBezTo>
                  <a:cubicBezTo>
                    <a:pt x="324268" y="1111328"/>
                    <a:pt x="347989" y="1111418"/>
                    <a:pt x="371710" y="1111373"/>
                  </a:cubicBezTo>
                  <a:cubicBezTo>
                    <a:pt x="408155" y="1111010"/>
                    <a:pt x="444577" y="1109693"/>
                    <a:pt x="481021" y="1110533"/>
                  </a:cubicBezTo>
                  <a:cubicBezTo>
                    <a:pt x="575223" y="1110715"/>
                    <a:pt x="669675" y="1114438"/>
                    <a:pt x="763764" y="1108989"/>
                  </a:cubicBezTo>
                  <a:cubicBezTo>
                    <a:pt x="768876" y="1050346"/>
                    <a:pt x="768104" y="991658"/>
                    <a:pt x="768240" y="932857"/>
                  </a:cubicBezTo>
                  <a:cubicBezTo>
                    <a:pt x="771853" y="812189"/>
                    <a:pt x="779260" y="691543"/>
                    <a:pt x="775238" y="570761"/>
                  </a:cubicBezTo>
                  <a:cubicBezTo>
                    <a:pt x="772807" y="474045"/>
                    <a:pt x="773852" y="377352"/>
                    <a:pt x="772557" y="280636"/>
                  </a:cubicBezTo>
                  <a:cubicBezTo>
                    <a:pt x="769353" y="193114"/>
                    <a:pt x="766740" y="104821"/>
                    <a:pt x="758538" y="17868"/>
                  </a:cubicBezTo>
                  <a:cubicBezTo>
                    <a:pt x="700076" y="17618"/>
                    <a:pt x="641637" y="16301"/>
                    <a:pt x="583199" y="15347"/>
                  </a:cubicBezTo>
                  <a:cubicBezTo>
                    <a:pt x="564953" y="14553"/>
                    <a:pt x="546708" y="13213"/>
                    <a:pt x="528441" y="13213"/>
                  </a:cubicBezTo>
                  <a:cubicBezTo>
                    <a:pt x="510582" y="13281"/>
                    <a:pt x="492746" y="14485"/>
                    <a:pt x="474887" y="14621"/>
                  </a:cubicBezTo>
                  <a:cubicBezTo>
                    <a:pt x="438669" y="14689"/>
                    <a:pt x="402588" y="11238"/>
                    <a:pt x="366370" y="12124"/>
                  </a:cubicBezTo>
                  <a:cubicBezTo>
                    <a:pt x="330198" y="12737"/>
                    <a:pt x="294094" y="8650"/>
                    <a:pt x="257922" y="10330"/>
                  </a:cubicBezTo>
                  <a:cubicBezTo>
                    <a:pt x="245698" y="10829"/>
                    <a:pt x="233497" y="11670"/>
                    <a:pt x="221273" y="12260"/>
                  </a:cubicBezTo>
                  <a:cubicBezTo>
                    <a:pt x="195144" y="13554"/>
                    <a:pt x="168946" y="12441"/>
                    <a:pt x="142953" y="15370"/>
                  </a:cubicBezTo>
                  <a:cubicBezTo>
                    <a:pt x="117664" y="18185"/>
                    <a:pt x="92694" y="24610"/>
                    <a:pt x="67087" y="23566"/>
                  </a:cubicBezTo>
                  <a:cubicBezTo>
                    <a:pt x="64247" y="23248"/>
                    <a:pt x="60566" y="24293"/>
                    <a:pt x="58680" y="21682"/>
                  </a:cubicBezTo>
                  <a:cubicBezTo>
                    <a:pt x="58703" y="21682"/>
                    <a:pt x="58703" y="21659"/>
                    <a:pt x="58726" y="21659"/>
                  </a:cubicBezTo>
                  <a:cubicBezTo>
                    <a:pt x="56817" y="16755"/>
                    <a:pt x="64383" y="16687"/>
                    <a:pt x="67587" y="16256"/>
                  </a:cubicBezTo>
                  <a:cubicBezTo>
                    <a:pt x="76016" y="15416"/>
                    <a:pt x="84514" y="15234"/>
                    <a:pt x="92898" y="14008"/>
                  </a:cubicBezTo>
                  <a:cubicBezTo>
                    <a:pt x="122686" y="9218"/>
                    <a:pt x="152405" y="3496"/>
                    <a:pt x="182715" y="3746"/>
                  </a:cubicBezTo>
                  <a:cubicBezTo>
                    <a:pt x="215252" y="3678"/>
                    <a:pt x="247652" y="272"/>
                    <a:pt x="280189" y="23"/>
                  </a:cubicBezTo>
                  <a:cubicBezTo>
                    <a:pt x="302001" y="-250"/>
                    <a:pt x="323768" y="2021"/>
                    <a:pt x="345580" y="1952"/>
                  </a:cubicBezTo>
                  <a:cubicBezTo>
                    <a:pt x="369665" y="2316"/>
                    <a:pt x="393772" y="1498"/>
                    <a:pt x="417834" y="2611"/>
                  </a:cubicBezTo>
                  <a:cubicBezTo>
                    <a:pt x="456732" y="5744"/>
                    <a:pt x="495631" y="3496"/>
                    <a:pt x="534575" y="2951"/>
                  </a:cubicBezTo>
                  <a:cubicBezTo>
                    <a:pt x="579881" y="5154"/>
                    <a:pt x="625187" y="6084"/>
                    <a:pt x="670562" y="6312"/>
                  </a:cubicBezTo>
                  <a:cubicBezTo>
                    <a:pt x="699281" y="6925"/>
                    <a:pt x="727978" y="7810"/>
                    <a:pt x="756720" y="7515"/>
                  </a:cubicBezTo>
                  <a:cubicBezTo>
                    <a:pt x="772216" y="5857"/>
                    <a:pt x="769512" y="25360"/>
                    <a:pt x="770717" y="35531"/>
                  </a:cubicBezTo>
                  <a:cubicBezTo>
                    <a:pt x="780532" y="166642"/>
                    <a:pt x="784486" y="298072"/>
                    <a:pt x="783804" y="429524"/>
                  </a:cubicBezTo>
                  <a:cubicBezTo>
                    <a:pt x="783622" y="538160"/>
                    <a:pt x="789507" y="646818"/>
                    <a:pt x="785031" y="755408"/>
                  </a:cubicBezTo>
                  <a:cubicBezTo>
                    <a:pt x="782077" y="839569"/>
                    <a:pt x="777397" y="923662"/>
                    <a:pt x="778487" y="1007891"/>
                  </a:cubicBezTo>
                  <a:cubicBezTo>
                    <a:pt x="778101" y="1042763"/>
                    <a:pt x="776965" y="1078022"/>
                    <a:pt x="773784" y="1112599"/>
                  </a:cubicBezTo>
                  <a:cubicBezTo>
                    <a:pt x="772466" y="1120273"/>
                    <a:pt x="762991" y="1119410"/>
                    <a:pt x="756947" y="1119728"/>
                  </a:cubicBezTo>
                  <a:cubicBezTo>
                    <a:pt x="748041" y="1120114"/>
                    <a:pt x="739180" y="1120704"/>
                    <a:pt x="730273" y="1121045"/>
                  </a:cubicBezTo>
                  <a:cubicBezTo>
                    <a:pt x="634117" y="1123928"/>
                    <a:pt x="537915" y="1120704"/>
                    <a:pt x="441737" y="1120636"/>
                  </a:cubicBezTo>
                  <a:cubicBezTo>
                    <a:pt x="393068" y="1121907"/>
                    <a:pt x="344354" y="1120886"/>
                    <a:pt x="295730" y="1123270"/>
                  </a:cubicBezTo>
                  <a:cubicBezTo>
                    <a:pt x="264693" y="1124677"/>
                    <a:pt x="233588" y="1123655"/>
                    <a:pt x="202573" y="1125631"/>
                  </a:cubicBezTo>
                  <a:cubicBezTo>
                    <a:pt x="159994" y="1127447"/>
                    <a:pt x="117505" y="1131125"/>
                    <a:pt x="74880" y="1131965"/>
                  </a:cubicBezTo>
                  <a:cubicBezTo>
                    <a:pt x="55545" y="1132941"/>
                    <a:pt x="36209" y="1133827"/>
                    <a:pt x="16828" y="1134099"/>
                  </a:cubicBezTo>
                  <a:cubicBezTo>
                    <a:pt x="12965" y="1134349"/>
                    <a:pt x="9125" y="1134826"/>
                    <a:pt x="5263" y="1135166"/>
                  </a:cubicBezTo>
                  <a:cubicBezTo>
                    <a:pt x="2695" y="1135166"/>
                    <a:pt x="400" y="1133350"/>
                    <a:pt x="37" y="1130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7673368" y="3879866"/>
              <a:ext cx="44773" cy="10129"/>
            </a:xfrm>
            <a:custGeom>
              <a:rect b="b" l="l" r="r" t="t"/>
              <a:pathLst>
                <a:path extrusionOk="0" h="10129" w="44773">
                  <a:moveTo>
                    <a:pt x="0" y="5040"/>
                  </a:moveTo>
                  <a:cubicBezTo>
                    <a:pt x="0" y="2316"/>
                    <a:pt x="2295" y="-23"/>
                    <a:pt x="5044" y="0"/>
                  </a:cubicBezTo>
                  <a:cubicBezTo>
                    <a:pt x="10838" y="46"/>
                    <a:pt x="16632" y="-45"/>
                    <a:pt x="22426" y="204"/>
                  </a:cubicBezTo>
                  <a:cubicBezTo>
                    <a:pt x="27038" y="817"/>
                    <a:pt x="47805" y="-113"/>
                    <a:pt x="44397" y="7878"/>
                  </a:cubicBezTo>
                  <a:cubicBezTo>
                    <a:pt x="43193" y="9399"/>
                    <a:pt x="41216" y="9513"/>
                    <a:pt x="39421" y="9558"/>
                  </a:cubicBezTo>
                  <a:cubicBezTo>
                    <a:pt x="35082" y="9604"/>
                    <a:pt x="30742" y="9626"/>
                    <a:pt x="26402" y="9694"/>
                  </a:cubicBezTo>
                  <a:cubicBezTo>
                    <a:pt x="20744" y="9763"/>
                    <a:pt x="15110" y="9944"/>
                    <a:pt x="9452" y="10012"/>
                  </a:cubicBezTo>
                  <a:cubicBezTo>
                    <a:pt x="5430" y="10330"/>
                    <a:pt x="182" y="10376"/>
                    <a:pt x="0" y="50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669334" y="3886474"/>
              <a:ext cx="86787" cy="101926"/>
            </a:xfrm>
            <a:custGeom>
              <a:rect b="b" l="l" r="r" t="t"/>
              <a:pathLst>
                <a:path extrusionOk="0" h="101926" w="86787">
                  <a:moveTo>
                    <a:pt x="33775" y="95966"/>
                  </a:moveTo>
                  <a:cubicBezTo>
                    <a:pt x="32935" y="95126"/>
                    <a:pt x="32253" y="94150"/>
                    <a:pt x="31594" y="93151"/>
                  </a:cubicBezTo>
                  <a:cubicBezTo>
                    <a:pt x="31503" y="93014"/>
                    <a:pt x="31412" y="92901"/>
                    <a:pt x="31322" y="92765"/>
                  </a:cubicBezTo>
                  <a:cubicBezTo>
                    <a:pt x="25437" y="91902"/>
                    <a:pt x="19438" y="92560"/>
                    <a:pt x="13508" y="92628"/>
                  </a:cubicBezTo>
                  <a:cubicBezTo>
                    <a:pt x="10691" y="92697"/>
                    <a:pt x="8328" y="90222"/>
                    <a:pt x="8328" y="87452"/>
                  </a:cubicBezTo>
                  <a:cubicBezTo>
                    <a:pt x="8896" y="79461"/>
                    <a:pt x="20188" y="82866"/>
                    <a:pt x="25619" y="82049"/>
                  </a:cubicBezTo>
                  <a:cubicBezTo>
                    <a:pt x="30004" y="82208"/>
                    <a:pt x="35116" y="82049"/>
                    <a:pt x="38388" y="85454"/>
                  </a:cubicBezTo>
                  <a:cubicBezTo>
                    <a:pt x="40296" y="88315"/>
                    <a:pt x="42841" y="90631"/>
                    <a:pt x="46363" y="91175"/>
                  </a:cubicBezTo>
                  <a:cubicBezTo>
                    <a:pt x="64358" y="94286"/>
                    <a:pt x="82444" y="74034"/>
                    <a:pt x="75355" y="56621"/>
                  </a:cubicBezTo>
                  <a:cubicBezTo>
                    <a:pt x="72492" y="49560"/>
                    <a:pt x="66471" y="42477"/>
                    <a:pt x="58769" y="40819"/>
                  </a:cubicBezTo>
                  <a:cubicBezTo>
                    <a:pt x="51634" y="40842"/>
                    <a:pt x="43228" y="43044"/>
                    <a:pt x="39910" y="49969"/>
                  </a:cubicBezTo>
                  <a:cubicBezTo>
                    <a:pt x="36956" y="56053"/>
                    <a:pt x="38910" y="66906"/>
                    <a:pt x="30367" y="68586"/>
                  </a:cubicBezTo>
                  <a:cubicBezTo>
                    <a:pt x="20506" y="68359"/>
                    <a:pt x="-1261" y="71946"/>
                    <a:pt x="57" y="56644"/>
                  </a:cubicBezTo>
                  <a:cubicBezTo>
                    <a:pt x="2352" y="37936"/>
                    <a:pt x="216" y="18343"/>
                    <a:pt x="6419" y="385"/>
                  </a:cubicBezTo>
                  <a:cubicBezTo>
                    <a:pt x="6419" y="385"/>
                    <a:pt x="6419" y="385"/>
                    <a:pt x="6419" y="408"/>
                  </a:cubicBezTo>
                  <a:cubicBezTo>
                    <a:pt x="8941" y="-1568"/>
                    <a:pt x="9032" y="4199"/>
                    <a:pt x="9100" y="5697"/>
                  </a:cubicBezTo>
                  <a:cubicBezTo>
                    <a:pt x="8828" y="22929"/>
                    <a:pt x="9509" y="40161"/>
                    <a:pt x="9600" y="57393"/>
                  </a:cubicBezTo>
                  <a:cubicBezTo>
                    <a:pt x="15258" y="59050"/>
                    <a:pt x="21324" y="58460"/>
                    <a:pt x="27164" y="58437"/>
                  </a:cubicBezTo>
                  <a:cubicBezTo>
                    <a:pt x="28868" y="40683"/>
                    <a:pt x="40069" y="32011"/>
                    <a:pt x="57542" y="31738"/>
                  </a:cubicBezTo>
                  <a:cubicBezTo>
                    <a:pt x="71061" y="32442"/>
                    <a:pt x="82058" y="45020"/>
                    <a:pt x="85534" y="57438"/>
                  </a:cubicBezTo>
                  <a:cubicBezTo>
                    <a:pt x="94078" y="84433"/>
                    <a:pt x="56974" y="115082"/>
                    <a:pt x="33775" y="95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671459" y="3971839"/>
              <a:ext cx="95813" cy="129603"/>
            </a:xfrm>
            <a:custGeom>
              <a:rect b="b" l="l" r="r" t="t"/>
              <a:pathLst>
                <a:path extrusionOk="0" h="129603" w="95813">
                  <a:moveTo>
                    <a:pt x="46123" y="127000"/>
                  </a:moveTo>
                  <a:cubicBezTo>
                    <a:pt x="37717" y="123277"/>
                    <a:pt x="31128" y="116216"/>
                    <a:pt x="28446" y="107385"/>
                  </a:cubicBezTo>
                  <a:cubicBezTo>
                    <a:pt x="24311" y="107067"/>
                    <a:pt x="20130" y="107271"/>
                    <a:pt x="15995" y="107226"/>
                  </a:cubicBezTo>
                  <a:cubicBezTo>
                    <a:pt x="12087" y="107544"/>
                    <a:pt x="6884" y="107067"/>
                    <a:pt x="6839" y="102050"/>
                  </a:cubicBezTo>
                  <a:cubicBezTo>
                    <a:pt x="6839" y="99575"/>
                    <a:pt x="8747" y="97259"/>
                    <a:pt x="11246" y="96987"/>
                  </a:cubicBezTo>
                  <a:cubicBezTo>
                    <a:pt x="15291" y="96692"/>
                    <a:pt x="19358" y="96919"/>
                    <a:pt x="23402" y="96873"/>
                  </a:cubicBezTo>
                  <a:cubicBezTo>
                    <a:pt x="27379" y="97032"/>
                    <a:pt x="31877" y="96533"/>
                    <a:pt x="35263" y="99030"/>
                  </a:cubicBezTo>
                  <a:cubicBezTo>
                    <a:pt x="37989" y="101119"/>
                    <a:pt x="38148" y="104865"/>
                    <a:pt x="39762" y="107703"/>
                  </a:cubicBezTo>
                  <a:cubicBezTo>
                    <a:pt x="41829" y="112289"/>
                    <a:pt x="45828" y="115399"/>
                    <a:pt x="50213" y="117601"/>
                  </a:cubicBezTo>
                  <a:cubicBezTo>
                    <a:pt x="70390" y="125956"/>
                    <a:pt x="94429" y="105024"/>
                    <a:pt x="84409" y="84046"/>
                  </a:cubicBezTo>
                  <a:cubicBezTo>
                    <a:pt x="79274" y="73216"/>
                    <a:pt x="66822" y="68108"/>
                    <a:pt x="55416" y="71196"/>
                  </a:cubicBezTo>
                  <a:cubicBezTo>
                    <a:pt x="47350" y="72694"/>
                    <a:pt x="39330" y="75986"/>
                    <a:pt x="35944" y="83955"/>
                  </a:cubicBezTo>
                  <a:cubicBezTo>
                    <a:pt x="31900" y="89608"/>
                    <a:pt x="23766" y="86793"/>
                    <a:pt x="17926" y="87769"/>
                  </a:cubicBezTo>
                  <a:cubicBezTo>
                    <a:pt x="13678" y="87951"/>
                    <a:pt x="9156" y="88632"/>
                    <a:pt x="5112" y="87111"/>
                  </a:cubicBezTo>
                  <a:cubicBezTo>
                    <a:pt x="45" y="85226"/>
                    <a:pt x="-228" y="79664"/>
                    <a:pt x="90" y="75055"/>
                  </a:cubicBezTo>
                  <a:cubicBezTo>
                    <a:pt x="113" y="69107"/>
                    <a:pt x="136" y="63159"/>
                    <a:pt x="159" y="57210"/>
                  </a:cubicBezTo>
                  <a:cubicBezTo>
                    <a:pt x="249" y="44996"/>
                    <a:pt x="227" y="32804"/>
                    <a:pt x="454" y="20613"/>
                  </a:cubicBezTo>
                  <a:cubicBezTo>
                    <a:pt x="681" y="15391"/>
                    <a:pt x="976" y="10010"/>
                    <a:pt x="3044" y="5129"/>
                  </a:cubicBezTo>
                  <a:cubicBezTo>
                    <a:pt x="3885" y="2904"/>
                    <a:pt x="5612" y="657"/>
                    <a:pt x="8020" y="112"/>
                  </a:cubicBezTo>
                  <a:cubicBezTo>
                    <a:pt x="12201" y="-774"/>
                    <a:pt x="18199" y="3835"/>
                    <a:pt x="11610" y="5924"/>
                  </a:cubicBezTo>
                  <a:cubicBezTo>
                    <a:pt x="9179" y="14710"/>
                    <a:pt x="10360" y="23700"/>
                    <a:pt x="10179" y="32668"/>
                  </a:cubicBezTo>
                  <a:cubicBezTo>
                    <a:pt x="10292" y="48197"/>
                    <a:pt x="10383" y="63726"/>
                    <a:pt x="10406" y="79278"/>
                  </a:cubicBezTo>
                  <a:cubicBezTo>
                    <a:pt x="16427" y="79392"/>
                    <a:pt x="22403" y="78552"/>
                    <a:pt x="28424" y="78597"/>
                  </a:cubicBezTo>
                  <a:cubicBezTo>
                    <a:pt x="34786" y="65656"/>
                    <a:pt x="50395" y="62500"/>
                    <a:pt x="63596" y="61978"/>
                  </a:cubicBezTo>
                  <a:cubicBezTo>
                    <a:pt x="77024" y="62137"/>
                    <a:pt x="89862" y="71831"/>
                    <a:pt x="94065" y="84500"/>
                  </a:cubicBezTo>
                  <a:cubicBezTo>
                    <a:pt x="103608" y="112357"/>
                    <a:pt x="72185" y="137989"/>
                    <a:pt x="46123" y="127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673756" y="4076287"/>
              <a:ext cx="11383" cy="90913"/>
            </a:xfrm>
            <a:custGeom>
              <a:rect b="b" l="l" r="r" t="t"/>
              <a:pathLst>
                <a:path extrusionOk="0" h="90913" w="11383">
                  <a:moveTo>
                    <a:pt x="1202" y="87144"/>
                  </a:moveTo>
                  <a:cubicBezTo>
                    <a:pt x="816" y="67029"/>
                    <a:pt x="-843" y="47345"/>
                    <a:pt x="543" y="27343"/>
                  </a:cubicBezTo>
                  <a:cubicBezTo>
                    <a:pt x="1247" y="18557"/>
                    <a:pt x="429" y="9203"/>
                    <a:pt x="3315" y="826"/>
                  </a:cubicBezTo>
                  <a:cubicBezTo>
                    <a:pt x="7246" y="-2875"/>
                    <a:pt x="7450" y="6933"/>
                    <a:pt x="7814" y="9135"/>
                  </a:cubicBezTo>
                  <a:cubicBezTo>
                    <a:pt x="9472" y="29114"/>
                    <a:pt x="9200" y="49184"/>
                    <a:pt x="11040" y="69163"/>
                  </a:cubicBezTo>
                  <a:cubicBezTo>
                    <a:pt x="11245" y="74089"/>
                    <a:pt x="11290" y="79016"/>
                    <a:pt x="11313" y="83965"/>
                  </a:cubicBezTo>
                  <a:cubicBezTo>
                    <a:pt x="11790" y="87280"/>
                    <a:pt x="9813" y="90981"/>
                    <a:pt x="6132" y="90913"/>
                  </a:cubicBezTo>
                  <a:cubicBezTo>
                    <a:pt x="3951" y="90890"/>
                    <a:pt x="1679" y="89346"/>
                    <a:pt x="1202" y="87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676522" y="4073410"/>
              <a:ext cx="5867" cy="12160"/>
            </a:xfrm>
            <a:custGeom>
              <a:rect b="b" l="l" r="r" t="t"/>
              <a:pathLst>
                <a:path extrusionOk="0" h="12160" w="5867">
                  <a:moveTo>
                    <a:pt x="2231" y="11967"/>
                  </a:moveTo>
                  <a:cubicBezTo>
                    <a:pt x="-927" y="10695"/>
                    <a:pt x="-814" y="2568"/>
                    <a:pt x="3094" y="2431"/>
                  </a:cubicBezTo>
                  <a:cubicBezTo>
                    <a:pt x="3208" y="1410"/>
                    <a:pt x="3844" y="-974"/>
                    <a:pt x="5139" y="433"/>
                  </a:cubicBezTo>
                  <a:cubicBezTo>
                    <a:pt x="5594" y="1387"/>
                    <a:pt x="5344" y="2545"/>
                    <a:pt x="5389" y="3589"/>
                  </a:cubicBezTo>
                  <a:cubicBezTo>
                    <a:pt x="6275" y="4861"/>
                    <a:pt x="5684" y="6518"/>
                    <a:pt x="5548" y="7948"/>
                  </a:cubicBezTo>
                  <a:cubicBezTo>
                    <a:pt x="5594" y="10014"/>
                    <a:pt x="4935" y="12943"/>
                    <a:pt x="2231" y="11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676389" y="4141683"/>
              <a:ext cx="90976" cy="67317"/>
            </a:xfrm>
            <a:custGeom>
              <a:rect b="b" l="l" r="r" t="t"/>
              <a:pathLst>
                <a:path extrusionOk="0" h="67317" w="90976">
                  <a:moveTo>
                    <a:pt x="59121" y="67313"/>
                  </a:moveTo>
                  <a:cubicBezTo>
                    <a:pt x="47851" y="65996"/>
                    <a:pt x="38036" y="56733"/>
                    <a:pt x="35241" y="45881"/>
                  </a:cubicBezTo>
                  <a:cubicBezTo>
                    <a:pt x="27198" y="44133"/>
                    <a:pt x="18813" y="45586"/>
                    <a:pt x="10634" y="45381"/>
                  </a:cubicBezTo>
                  <a:cubicBezTo>
                    <a:pt x="7816" y="45359"/>
                    <a:pt x="5453" y="43043"/>
                    <a:pt x="5453" y="40205"/>
                  </a:cubicBezTo>
                  <a:cubicBezTo>
                    <a:pt x="5771" y="33326"/>
                    <a:pt x="13997" y="35278"/>
                    <a:pt x="18723" y="34847"/>
                  </a:cubicBezTo>
                  <a:cubicBezTo>
                    <a:pt x="26925" y="35119"/>
                    <a:pt x="37536" y="32713"/>
                    <a:pt x="43625" y="39592"/>
                  </a:cubicBezTo>
                  <a:cubicBezTo>
                    <a:pt x="45783" y="42657"/>
                    <a:pt x="45715" y="46857"/>
                    <a:pt x="48374" y="49695"/>
                  </a:cubicBezTo>
                  <a:cubicBezTo>
                    <a:pt x="59575" y="65383"/>
                    <a:pt x="82274" y="52374"/>
                    <a:pt x="80479" y="35210"/>
                  </a:cubicBezTo>
                  <a:cubicBezTo>
                    <a:pt x="80888" y="15526"/>
                    <a:pt x="53350" y="-1138"/>
                    <a:pt x="42671" y="20657"/>
                  </a:cubicBezTo>
                  <a:cubicBezTo>
                    <a:pt x="40399" y="25062"/>
                    <a:pt x="35445" y="25539"/>
                    <a:pt x="31037" y="24926"/>
                  </a:cubicBezTo>
                  <a:cubicBezTo>
                    <a:pt x="25562" y="24630"/>
                    <a:pt x="20199" y="24267"/>
                    <a:pt x="14746" y="23972"/>
                  </a:cubicBezTo>
                  <a:cubicBezTo>
                    <a:pt x="10316" y="23563"/>
                    <a:pt x="5771" y="23609"/>
                    <a:pt x="1409" y="22791"/>
                  </a:cubicBezTo>
                  <a:cubicBezTo>
                    <a:pt x="-1567" y="21679"/>
                    <a:pt x="750" y="18069"/>
                    <a:pt x="3045" y="17615"/>
                  </a:cubicBezTo>
                  <a:cubicBezTo>
                    <a:pt x="13133" y="14981"/>
                    <a:pt x="23948" y="15345"/>
                    <a:pt x="34105" y="14800"/>
                  </a:cubicBezTo>
                  <a:cubicBezTo>
                    <a:pt x="46488" y="-8448"/>
                    <a:pt x="75594" y="-2160"/>
                    <a:pt x="86795" y="18796"/>
                  </a:cubicBezTo>
                  <a:cubicBezTo>
                    <a:pt x="98292" y="40863"/>
                    <a:pt x="85114" y="67744"/>
                    <a:pt x="59121" y="673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677255" y="4186196"/>
              <a:ext cx="10274" cy="87887"/>
            </a:xfrm>
            <a:custGeom>
              <a:rect b="b" l="l" r="r" t="t"/>
              <a:pathLst>
                <a:path extrusionOk="0" h="87887" w="10274">
                  <a:moveTo>
                    <a:pt x="1043" y="85575"/>
                  </a:moveTo>
                  <a:cubicBezTo>
                    <a:pt x="-798" y="82465"/>
                    <a:pt x="407" y="78650"/>
                    <a:pt x="179" y="75222"/>
                  </a:cubicBezTo>
                  <a:cubicBezTo>
                    <a:pt x="316" y="66232"/>
                    <a:pt x="634" y="57219"/>
                    <a:pt x="907" y="48228"/>
                  </a:cubicBezTo>
                  <a:cubicBezTo>
                    <a:pt x="2088" y="32608"/>
                    <a:pt x="-366" y="16353"/>
                    <a:pt x="3360" y="1096"/>
                  </a:cubicBezTo>
                  <a:cubicBezTo>
                    <a:pt x="5610" y="-1901"/>
                    <a:pt x="7291" y="1959"/>
                    <a:pt x="7314" y="4206"/>
                  </a:cubicBezTo>
                  <a:cubicBezTo>
                    <a:pt x="9313" y="25593"/>
                    <a:pt x="10109" y="47093"/>
                    <a:pt x="10040" y="68570"/>
                  </a:cubicBezTo>
                  <a:cubicBezTo>
                    <a:pt x="10086" y="72384"/>
                    <a:pt x="10154" y="76176"/>
                    <a:pt x="10222" y="79967"/>
                  </a:cubicBezTo>
                  <a:cubicBezTo>
                    <a:pt x="10336" y="82101"/>
                    <a:pt x="10404" y="84394"/>
                    <a:pt x="8859" y="86074"/>
                  </a:cubicBezTo>
                  <a:cubicBezTo>
                    <a:pt x="6882" y="88708"/>
                    <a:pt x="2656" y="88413"/>
                    <a:pt x="1043" y="855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679217" y="4183396"/>
              <a:ext cx="7378" cy="12444"/>
            </a:xfrm>
            <a:custGeom>
              <a:rect b="b" l="l" r="r" t="t"/>
              <a:pathLst>
                <a:path extrusionOk="0" h="12444" w="7378">
                  <a:moveTo>
                    <a:pt x="2512" y="12069"/>
                  </a:moveTo>
                  <a:cubicBezTo>
                    <a:pt x="-1078" y="9594"/>
                    <a:pt x="-1260" y="-1167"/>
                    <a:pt x="4875" y="104"/>
                  </a:cubicBezTo>
                  <a:cubicBezTo>
                    <a:pt x="8919" y="1398"/>
                    <a:pt x="6920" y="5212"/>
                    <a:pt x="6624" y="8186"/>
                  </a:cubicBezTo>
                  <a:cubicBezTo>
                    <a:pt x="6942" y="10752"/>
                    <a:pt x="5352" y="13453"/>
                    <a:pt x="2512" y="120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682759" y="4239043"/>
              <a:ext cx="90964" cy="72276"/>
            </a:xfrm>
            <a:custGeom>
              <a:rect b="b" l="l" r="r" t="t"/>
              <a:pathLst>
                <a:path extrusionOk="0" h="72276" w="90964">
                  <a:moveTo>
                    <a:pt x="54091" y="72277"/>
                  </a:moveTo>
                  <a:cubicBezTo>
                    <a:pt x="44298" y="71800"/>
                    <a:pt x="36391" y="64898"/>
                    <a:pt x="32461" y="56248"/>
                  </a:cubicBezTo>
                  <a:cubicBezTo>
                    <a:pt x="30120" y="51367"/>
                    <a:pt x="37096" y="46667"/>
                    <a:pt x="40754" y="50663"/>
                  </a:cubicBezTo>
                  <a:cubicBezTo>
                    <a:pt x="41526" y="51548"/>
                    <a:pt x="42140" y="52457"/>
                    <a:pt x="42753" y="53455"/>
                  </a:cubicBezTo>
                  <a:cubicBezTo>
                    <a:pt x="48502" y="65851"/>
                    <a:pt x="64293" y="62673"/>
                    <a:pt x="73086" y="55499"/>
                  </a:cubicBezTo>
                  <a:cubicBezTo>
                    <a:pt x="82856" y="47575"/>
                    <a:pt x="82584" y="33113"/>
                    <a:pt x="75426" y="23510"/>
                  </a:cubicBezTo>
                  <a:cubicBezTo>
                    <a:pt x="71518" y="18402"/>
                    <a:pt x="67270" y="12294"/>
                    <a:pt x="60749" y="10523"/>
                  </a:cubicBezTo>
                  <a:cubicBezTo>
                    <a:pt x="52660" y="9252"/>
                    <a:pt x="43708" y="13657"/>
                    <a:pt x="40481" y="21308"/>
                  </a:cubicBezTo>
                  <a:cubicBezTo>
                    <a:pt x="36232" y="38153"/>
                    <a:pt x="32870" y="39039"/>
                    <a:pt x="16238" y="37064"/>
                  </a:cubicBezTo>
                  <a:cubicBezTo>
                    <a:pt x="10944" y="36156"/>
                    <a:pt x="3968" y="36405"/>
                    <a:pt x="333" y="31910"/>
                  </a:cubicBezTo>
                  <a:cubicBezTo>
                    <a:pt x="-553" y="30434"/>
                    <a:pt x="424" y="28391"/>
                    <a:pt x="2151" y="28209"/>
                  </a:cubicBezTo>
                  <a:cubicBezTo>
                    <a:pt x="10648" y="28050"/>
                    <a:pt x="18896" y="29004"/>
                    <a:pt x="27371" y="28119"/>
                  </a:cubicBezTo>
                  <a:cubicBezTo>
                    <a:pt x="30370" y="21784"/>
                    <a:pt x="30643" y="14065"/>
                    <a:pt x="36414" y="9207"/>
                  </a:cubicBezTo>
                  <a:cubicBezTo>
                    <a:pt x="46684" y="-2281"/>
                    <a:pt x="66338" y="-3621"/>
                    <a:pt x="76585" y="8616"/>
                  </a:cubicBezTo>
                  <a:cubicBezTo>
                    <a:pt x="103055" y="33499"/>
                    <a:pt x="91490" y="71595"/>
                    <a:pt x="54091" y="72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686321" y="4285322"/>
              <a:ext cx="31284" cy="9549"/>
            </a:xfrm>
            <a:custGeom>
              <a:rect b="b" l="l" r="r" t="t"/>
              <a:pathLst>
                <a:path extrusionOk="0" h="9549" w="31284">
                  <a:moveTo>
                    <a:pt x="1815" y="8562"/>
                  </a:moveTo>
                  <a:cubicBezTo>
                    <a:pt x="-1752" y="5974"/>
                    <a:pt x="316" y="-156"/>
                    <a:pt x="4746" y="3"/>
                  </a:cubicBezTo>
                  <a:cubicBezTo>
                    <a:pt x="11426" y="162"/>
                    <a:pt x="18152" y="117"/>
                    <a:pt x="24695" y="1501"/>
                  </a:cubicBezTo>
                  <a:cubicBezTo>
                    <a:pt x="27286" y="2183"/>
                    <a:pt x="31125" y="3295"/>
                    <a:pt x="31285" y="6496"/>
                  </a:cubicBezTo>
                  <a:cubicBezTo>
                    <a:pt x="31194" y="8630"/>
                    <a:pt x="28717" y="8767"/>
                    <a:pt x="27081" y="8630"/>
                  </a:cubicBezTo>
                  <a:cubicBezTo>
                    <a:pt x="19833" y="8471"/>
                    <a:pt x="12585" y="8857"/>
                    <a:pt x="5382" y="9538"/>
                  </a:cubicBezTo>
                  <a:cubicBezTo>
                    <a:pt x="4133" y="9607"/>
                    <a:pt x="2883" y="9380"/>
                    <a:pt x="1815" y="8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7681672" y="4290636"/>
              <a:ext cx="89108" cy="119846"/>
            </a:xfrm>
            <a:custGeom>
              <a:rect b="b" l="l" r="r" t="t"/>
              <a:pathLst>
                <a:path extrusionOk="0" h="119846" w="89108">
                  <a:moveTo>
                    <a:pt x="57064" y="119693"/>
                  </a:moveTo>
                  <a:cubicBezTo>
                    <a:pt x="50520" y="118512"/>
                    <a:pt x="44590" y="114017"/>
                    <a:pt x="41114" y="108409"/>
                  </a:cubicBezTo>
                  <a:cubicBezTo>
                    <a:pt x="30662" y="108841"/>
                    <a:pt x="20165" y="108932"/>
                    <a:pt x="9713" y="108500"/>
                  </a:cubicBezTo>
                  <a:cubicBezTo>
                    <a:pt x="7214" y="108205"/>
                    <a:pt x="5328" y="105957"/>
                    <a:pt x="5328" y="103483"/>
                  </a:cubicBezTo>
                  <a:cubicBezTo>
                    <a:pt x="5350" y="98443"/>
                    <a:pt x="10781" y="97989"/>
                    <a:pt x="14666" y="98306"/>
                  </a:cubicBezTo>
                  <a:cubicBezTo>
                    <a:pt x="18892" y="98306"/>
                    <a:pt x="23096" y="98375"/>
                    <a:pt x="27345" y="98420"/>
                  </a:cubicBezTo>
                  <a:cubicBezTo>
                    <a:pt x="33252" y="98760"/>
                    <a:pt x="39296" y="97330"/>
                    <a:pt x="45113" y="98533"/>
                  </a:cubicBezTo>
                  <a:cubicBezTo>
                    <a:pt x="47839" y="99169"/>
                    <a:pt x="49225" y="101553"/>
                    <a:pt x="50452" y="103846"/>
                  </a:cubicBezTo>
                  <a:cubicBezTo>
                    <a:pt x="52860" y="106684"/>
                    <a:pt x="56223" y="109726"/>
                    <a:pt x="60177" y="109590"/>
                  </a:cubicBezTo>
                  <a:cubicBezTo>
                    <a:pt x="68311" y="108818"/>
                    <a:pt x="75127" y="102302"/>
                    <a:pt x="78445" y="95151"/>
                  </a:cubicBezTo>
                  <a:cubicBezTo>
                    <a:pt x="79944" y="87999"/>
                    <a:pt x="79944" y="79735"/>
                    <a:pt x="75604" y="73537"/>
                  </a:cubicBezTo>
                  <a:cubicBezTo>
                    <a:pt x="62494" y="54784"/>
                    <a:pt x="41773" y="57100"/>
                    <a:pt x="42681" y="82369"/>
                  </a:cubicBezTo>
                  <a:cubicBezTo>
                    <a:pt x="42613" y="86478"/>
                    <a:pt x="39614" y="90565"/>
                    <a:pt x="35161" y="89974"/>
                  </a:cubicBezTo>
                  <a:cubicBezTo>
                    <a:pt x="28708" y="89974"/>
                    <a:pt x="22346" y="88862"/>
                    <a:pt x="15870" y="89407"/>
                  </a:cubicBezTo>
                  <a:cubicBezTo>
                    <a:pt x="-3511" y="89520"/>
                    <a:pt x="284" y="81143"/>
                    <a:pt x="329" y="66181"/>
                  </a:cubicBezTo>
                  <a:cubicBezTo>
                    <a:pt x="1124" y="45044"/>
                    <a:pt x="1397" y="23794"/>
                    <a:pt x="3715" y="2748"/>
                  </a:cubicBezTo>
                  <a:cubicBezTo>
                    <a:pt x="3851" y="1227"/>
                    <a:pt x="4942" y="-930"/>
                    <a:pt x="6691" y="432"/>
                  </a:cubicBezTo>
                  <a:cubicBezTo>
                    <a:pt x="10054" y="12851"/>
                    <a:pt x="8940" y="26496"/>
                    <a:pt x="9508" y="39346"/>
                  </a:cubicBezTo>
                  <a:cubicBezTo>
                    <a:pt x="9554" y="52446"/>
                    <a:pt x="9963" y="65523"/>
                    <a:pt x="10167" y="78600"/>
                  </a:cubicBezTo>
                  <a:cubicBezTo>
                    <a:pt x="17847" y="79781"/>
                    <a:pt x="25731" y="78032"/>
                    <a:pt x="33366" y="80098"/>
                  </a:cubicBezTo>
                  <a:cubicBezTo>
                    <a:pt x="35297" y="43637"/>
                    <a:pt x="72696" y="46202"/>
                    <a:pt x="86511" y="74241"/>
                  </a:cubicBezTo>
                  <a:cubicBezTo>
                    <a:pt x="89805" y="83368"/>
                    <a:pt x="90509" y="94856"/>
                    <a:pt x="85397" y="103437"/>
                  </a:cubicBezTo>
                  <a:cubicBezTo>
                    <a:pt x="79399" y="112882"/>
                    <a:pt x="68765" y="121078"/>
                    <a:pt x="57064" y="1196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7680613" y="4396426"/>
              <a:ext cx="91176" cy="113960"/>
            </a:xfrm>
            <a:custGeom>
              <a:rect b="b" l="l" r="r" t="t"/>
              <a:pathLst>
                <a:path extrusionOk="0" h="113960" w="91176">
                  <a:moveTo>
                    <a:pt x="47080" y="112890"/>
                  </a:moveTo>
                  <a:cubicBezTo>
                    <a:pt x="41332" y="110960"/>
                    <a:pt x="37242" y="105829"/>
                    <a:pt x="35720" y="100062"/>
                  </a:cubicBezTo>
                  <a:cubicBezTo>
                    <a:pt x="27336" y="99131"/>
                    <a:pt x="19020" y="97746"/>
                    <a:pt x="10727" y="96248"/>
                  </a:cubicBezTo>
                  <a:cubicBezTo>
                    <a:pt x="7932" y="95794"/>
                    <a:pt x="5887" y="93251"/>
                    <a:pt x="6296" y="90413"/>
                  </a:cubicBezTo>
                  <a:cubicBezTo>
                    <a:pt x="6682" y="87666"/>
                    <a:pt x="9341" y="85532"/>
                    <a:pt x="12135" y="85986"/>
                  </a:cubicBezTo>
                  <a:cubicBezTo>
                    <a:pt x="20997" y="87734"/>
                    <a:pt x="29971" y="88801"/>
                    <a:pt x="38901" y="90164"/>
                  </a:cubicBezTo>
                  <a:cubicBezTo>
                    <a:pt x="42014" y="90777"/>
                    <a:pt x="45081" y="93183"/>
                    <a:pt x="45490" y="96362"/>
                  </a:cubicBezTo>
                  <a:cubicBezTo>
                    <a:pt x="46103" y="100539"/>
                    <a:pt x="49648" y="104149"/>
                    <a:pt x="54056" y="103672"/>
                  </a:cubicBezTo>
                  <a:cubicBezTo>
                    <a:pt x="68666" y="103331"/>
                    <a:pt x="80617" y="88393"/>
                    <a:pt x="80821" y="74362"/>
                  </a:cubicBezTo>
                  <a:cubicBezTo>
                    <a:pt x="80685" y="58856"/>
                    <a:pt x="57487" y="40398"/>
                    <a:pt x="47967" y="59582"/>
                  </a:cubicBezTo>
                  <a:cubicBezTo>
                    <a:pt x="43945" y="66370"/>
                    <a:pt x="43195" y="80242"/>
                    <a:pt x="32584" y="78880"/>
                  </a:cubicBezTo>
                  <a:cubicBezTo>
                    <a:pt x="22860" y="77836"/>
                    <a:pt x="11772" y="79834"/>
                    <a:pt x="3160" y="74271"/>
                  </a:cubicBezTo>
                  <a:cubicBezTo>
                    <a:pt x="-1520" y="70639"/>
                    <a:pt x="457" y="64191"/>
                    <a:pt x="207" y="59105"/>
                  </a:cubicBezTo>
                  <a:cubicBezTo>
                    <a:pt x="1252" y="40557"/>
                    <a:pt x="1547" y="21872"/>
                    <a:pt x="4046" y="3437"/>
                  </a:cubicBezTo>
                  <a:cubicBezTo>
                    <a:pt x="4660" y="-741"/>
                    <a:pt x="8000" y="-1467"/>
                    <a:pt x="8727" y="3255"/>
                  </a:cubicBezTo>
                  <a:cubicBezTo>
                    <a:pt x="10817" y="24233"/>
                    <a:pt x="9522" y="45483"/>
                    <a:pt x="10181" y="66552"/>
                  </a:cubicBezTo>
                  <a:cubicBezTo>
                    <a:pt x="17520" y="68664"/>
                    <a:pt x="25359" y="67937"/>
                    <a:pt x="32925" y="68550"/>
                  </a:cubicBezTo>
                  <a:cubicBezTo>
                    <a:pt x="37356" y="56722"/>
                    <a:pt x="43081" y="42123"/>
                    <a:pt x="57668" y="40943"/>
                  </a:cubicBezTo>
                  <a:cubicBezTo>
                    <a:pt x="74687" y="39921"/>
                    <a:pt x="89774" y="56449"/>
                    <a:pt x="91114" y="72727"/>
                  </a:cubicBezTo>
                  <a:cubicBezTo>
                    <a:pt x="92523" y="94795"/>
                    <a:pt x="69915" y="119428"/>
                    <a:pt x="47080" y="1128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7680249" y="4488062"/>
              <a:ext cx="85883" cy="114387"/>
            </a:xfrm>
            <a:custGeom>
              <a:rect b="b" l="l" r="r" t="t"/>
              <a:pathLst>
                <a:path extrusionOk="0" h="114387" w="85883">
                  <a:moveTo>
                    <a:pt x="49172" y="114178"/>
                  </a:moveTo>
                  <a:cubicBezTo>
                    <a:pt x="39652" y="113407"/>
                    <a:pt x="30836" y="106073"/>
                    <a:pt x="28428" y="96856"/>
                  </a:cubicBezTo>
                  <a:cubicBezTo>
                    <a:pt x="22770" y="93904"/>
                    <a:pt x="15908" y="94563"/>
                    <a:pt x="9728" y="93609"/>
                  </a:cubicBezTo>
                  <a:cubicBezTo>
                    <a:pt x="6911" y="93337"/>
                    <a:pt x="4911" y="90476"/>
                    <a:pt x="5297" y="87774"/>
                  </a:cubicBezTo>
                  <a:cubicBezTo>
                    <a:pt x="6888" y="79987"/>
                    <a:pt x="17771" y="84710"/>
                    <a:pt x="23224" y="84619"/>
                  </a:cubicBezTo>
                  <a:cubicBezTo>
                    <a:pt x="29564" y="85368"/>
                    <a:pt x="37402" y="87865"/>
                    <a:pt x="38698" y="94994"/>
                  </a:cubicBezTo>
                  <a:cubicBezTo>
                    <a:pt x="44446" y="109865"/>
                    <a:pt x="66963" y="104484"/>
                    <a:pt x="72711" y="92270"/>
                  </a:cubicBezTo>
                  <a:cubicBezTo>
                    <a:pt x="80868" y="76650"/>
                    <a:pt x="70825" y="53583"/>
                    <a:pt x="51126" y="63527"/>
                  </a:cubicBezTo>
                  <a:cubicBezTo>
                    <a:pt x="44082" y="66070"/>
                    <a:pt x="41129" y="76173"/>
                    <a:pt x="32767" y="74834"/>
                  </a:cubicBezTo>
                  <a:cubicBezTo>
                    <a:pt x="25428" y="74107"/>
                    <a:pt x="18203" y="72404"/>
                    <a:pt x="10841" y="71723"/>
                  </a:cubicBezTo>
                  <a:cubicBezTo>
                    <a:pt x="-815" y="70020"/>
                    <a:pt x="-701" y="61439"/>
                    <a:pt x="571" y="51881"/>
                  </a:cubicBezTo>
                  <a:cubicBezTo>
                    <a:pt x="1867" y="36034"/>
                    <a:pt x="3025" y="20119"/>
                    <a:pt x="5343" y="4362"/>
                  </a:cubicBezTo>
                  <a:cubicBezTo>
                    <a:pt x="6229" y="-2426"/>
                    <a:pt x="10387" y="-632"/>
                    <a:pt x="10819" y="5225"/>
                  </a:cubicBezTo>
                  <a:cubicBezTo>
                    <a:pt x="12227" y="23660"/>
                    <a:pt x="9933" y="42141"/>
                    <a:pt x="10023" y="60599"/>
                  </a:cubicBezTo>
                  <a:cubicBezTo>
                    <a:pt x="12023" y="62188"/>
                    <a:pt x="15181" y="61620"/>
                    <a:pt x="17612" y="62120"/>
                  </a:cubicBezTo>
                  <a:cubicBezTo>
                    <a:pt x="23065" y="62687"/>
                    <a:pt x="28405" y="64118"/>
                    <a:pt x="33881" y="64549"/>
                  </a:cubicBezTo>
                  <a:cubicBezTo>
                    <a:pt x="43378" y="52130"/>
                    <a:pt x="62964" y="45501"/>
                    <a:pt x="75983" y="56376"/>
                  </a:cubicBezTo>
                  <a:cubicBezTo>
                    <a:pt x="87843" y="67001"/>
                    <a:pt x="88639" y="86435"/>
                    <a:pt x="80550" y="99535"/>
                  </a:cubicBezTo>
                  <a:cubicBezTo>
                    <a:pt x="74074" y="109570"/>
                    <a:pt x="61055" y="115609"/>
                    <a:pt x="49172" y="1141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7674337" y="4573733"/>
              <a:ext cx="87344" cy="128746"/>
            </a:xfrm>
            <a:custGeom>
              <a:rect b="b" l="l" r="r" t="t"/>
              <a:pathLst>
                <a:path extrusionOk="0" h="128746" w="87344">
                  <a:moveTo>
                    <a:pt x="51675" y="128719"/>
                  </a:moveTo>
                  <a:cubicBezTo>
                    <a:pt x="38520" y="128606"/>
                    <a:pt x="30272" y="117686"/>
                    <a:pt x="30363" y="105108"/>
                  </a:cubicBezTo>
                  <a:cubicBezTo>
                    <a:pt x="23433" y="103292"/>
                    <a:pt x="16185" y="103042"/>
                    <a:pt x="9164" y="101703"/>
                  </a:cubicBezTo>
                  <a:cubicBezTo>
                    <a:pt x="6369" y="101294"/>
                    <a:pt x="4347" y="98683"/>
                    <a:pt x="4733" y="95868"/>
                  </a:cubicBezTo>
                  <a:cubicBezTo>
                    <a:pt x="5120" y="93098"/>
                    <a:pt x="7778" y="91032"/>
                    <a:pt x="10573" y="91441"/>
                  </a:cubicBezTo>
                  <a:cubicBezTo>
                    <a:pt x="19866" y="94142"/>
                    <a:pt x="41087" y="91145"/>
                    <a:pt x="40724" y="104904"/>
                  </a:cubicBezTo>
                  <a:cubicBezTo>
                    <a:pt x="40747" y="124769"/>
                    <a:pt x="64286" y="119911"/>
                    <a:pt x="72284" y="107810"/>
                  </a:cubicBezTo>
                  <a:cubicBezTo>
                    <a:pt x="77237" y="100704"/>
                    <a:pt x="77850" y="92031"/>
                    <a:pt x="75374" y="83926"/>
                  </a:cubicBezTo>
                  <a:cubicBezTo>
                    <a:pt x="74169" y="75889"/>
                    <a:pt x="68784" y="68192"/>
                    <a:pt x="60537" y="66399"/>
                  </a:cubicBezTo>
                  <a:cubicBezTo>
                    <a:pt x="45450" y="64038"/>
                    <a:pt x="44427" y="78295"/>
                    <a:pt x="36089" y="85969"/>
                  </a:cubicBezTo>
                  <a:cubicBezTo>
                    <a:pt x="34498" y="86900"/>
                    <a:pt x="32817" y="86741"/>
                    <a:pt x="31772" y="86673"/>
                  </a:cubicBezTo>
                  <a:cubicBezTo>
                    <a:pt x="22092" y="85402"/>
                    <a:pt x="5983" y="87672"/>
                    <a:pt x="507" y="77932"/>
                  </a:cubicBezTo>
                  <a:cubicBezTo>
                    <a:pt x="-788" y="74527"/>
                    <a:pt x="757" y="70826"/>
                    <a:pt x="1166" y="67352"/>
                  </a:cubicBezTo>
                  <a:cubicBezTo>
                    <a:pt x="3529" y="54707"/>
                    <a:pt x="4733" y="41902"/>
                    <a:pt x="6483" y="29165"/>
                  </a:cubicBezTo>
                  <a:cubicBezTo>
                    <a:pt x="7664" y="20311"/>
                    <a:pt x="8732" y="11638"/>
                    <a:pt x="9278" y="3125"/>
                  </a:cubicBezTo>
                  <a:cubicBezTo>
                    <a:pt x="9459" y="-985"/>
                    <a:pt x="15481" y="-1098"/>
                    <a:pt x="15662" y="3125"/>
                  </a:cubicBezTo>
                  <a:cubicBezTo>
                    <a:pt x="15435" y="26713"/>
                    <a:pt x="12799" y="50302"/>
                    <a:pt x="10027" y="73732"/>
                  </a:cubicBezTo>
                  <a:cubicBezTo>
                    <a:pt x="17026" y="76048"/>
                    <a:pt x="23978" y="75798"/>
                    <a:pt x="30954" y="76320"/>
                  </a:cubicBezTo>
                  <a:cubicBezTo>
                    <a:pt x="35112" y="69282"/>
                    <a:pt x="39497" y="61177"/>
                    <a:pt x="47404" y="57840"/>
                  </a:cubicBezTo>
                  <a:cubicBezTo>
                    <a:pt x="58514" y="53231"/>
                    <a:pt x="71784" y="56932"/>
                    <a:pt x="78895" y="66626"/>
                  </a:cubicBezTo>
                  <a:cubicBezTo>
                    <a:pt x="83462" y="71870"/>
                    <a:pt x="85076" y="78727"/>
                    <a:pt x="86212" y="85424"/>
                  </a:cubicBezTo>
                  <a:cubicBezTo>
                    <a:pt x="87484" y="90759"/>
                    <a:pt x="87916" y="96208"/>
                    <a:pt x="86280" y="101498"/>
                  </a:cubicBezTo>
                  <a:cubicBezTo>
                    <a:pt x="82553" y="117095"/>
                    <a:pt x="68012" y="129401"/>
                    <a:pt x="51675" y="1287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7672137" y="4674268"/>
              <a:ext cx="87619" cy="135859"/>
            </a:xfrm>
            <a:custGeom>
              <a:rect b="b" l="l" r="r" t="t"/>
              <a:pathLst>
                <a:path extrusionOk="0" h="135859" w="87619">
                  <a:moveTo>
                    <a:pt x="44878" y="135344"/>
                  </a:moveTo>
                  <a:cubicBezTo>
                    <a:pt x="33313" y="132551"/>
                    <a:pt x="24769" y="122290"/>
                    <a:pt x="24065" y="110438"/>
                  </a:cubicBezTo>
                  <a:cubicBezTo>
                    <a:pt x="18794" y="109167"/>
                    <a:pt x="13931" y="108463"/>
                    <a:pt x="8751" y="107146"/>
                  </a:cubicBezTo>
                  <a:cubicBezTo>
                    <a:pt x="2684" y="105489"/>
                    <a:pt x="4570" y="96181"/>
                    <a:pt x="10819" y="97066"/>
                  </a:cubicBezTo>
                  <a:cubicBezTo>
                    <a:pt x="13432" y="97475"/>
                    <a:pt x="16022" y="98133"/>
                    <a:pt x="18612" y="98701"/>
                  </a:cubicBezTo>
                  <a:cubicBezTo>
                    <a:pt x="24565" y="100063"/>
                    <a:pt x="34221" y="100199"/>
                    <a:pt x="34244" y="108327"/>
                  </a:cubicBezTo>
                  <a:cubicBezTo>
                    <a:pt x="34312" y="117658"/>
                    <a:pt x="42515" y="126989"/>
                    <a:pt x="52262" y="125355"/>
                  </a:cubicBezTo>
                  <a:cubicBezTo>
                    <a:pt x="77369" y="122971"/>
                    <a:pt x="87753" y="81991"/>
                    <a:pt x="62555" y="71979"/>
                  </a:cubicBezTo>
                  <a:cubicBezTo>
                    <a:pt x="56102" y="69845"/>
                    <a:pt x="47559" y="71684"/>
                    <a:pt x="43605" y="77496"/>
                  </a:cubicBezTo>
                  <a:cubicBezTo>
                    <a:pt x="41129" y="80742"/>
                    <a:pt x="40379" y="85556"/>
                    <a:pt x="36516" y="87531"/>
                  </a:cubicBezTo>
                  <a:cubicBezTo>
                    <a:pt x="32995" y="88916"/>
                    <a:pt x="29064" y="87803"/>
                    <a:pt x="25406" y="87803"/>
                  </a:cubicBezTo>
                  <a:cubicBezTo>
                    <a:pt x="17885" y="87009"/>
                    <a:pt x="9274" y="88189"/>
                    <a:pt x="2730" y="83785"/>
                  </a:cubicBezTo>
                  <a:cubicBezTo>
                    <a:pt x="-406" y="81492"/>
                    <a:pt x="-269" y="77337"/>
                    <a:pt x="367" y="73886"/>
                  </a:cubicBezTo>
                  <a:cubicBezTo>
                    <a:pt x="980" y="68937"/>
                    <a:pt x="1867" y="64010"/>
                    <a:pt x="2389" y="59038"/>
                  </a:cubicBezTo>
                  <a:cubicBezTo>
                    <a:pt x="4548" y="40194"/>
                    <a:pt x="4934" y="21124"/>
                    <a:pt x="8047" y="2393"/>
                  </a:cubicBezTo>
                  <a:cubicBezTo>
                    <a:pt x="8433" y="373"/>
                    <a:pt x="11000" y="-1012"/>
                    <a:pt x="12409" y="940"/>
                  </a:cubicBezTo>
                  <a:cubicBezTo>
                    <a:pt x="14886" y="6798"/>
                    <a:pt x="13500" y="13745"/>
                    <a:pt x="13545" y="19988"/>
                  </a:cubicBezTo>
                  <a:cubicBezTo>
                    <a:pt x="12932" y="38696"/>
                    <a:pt x="12409" y="57449"/>
                    <a:pt x="10092" y="76043"/>
                  </a:cubicBezTo>
                  <a:cubicBezTo>
                    <a:pt x="17385" y="77564"/>
                    <a:pt x="24247" y="77155"/>
                    <a:pt x="31540" y="77791"/>
                  </a:cubicBezTo>
                  <a:cubicBezTo>
                    <a:pt x="41901" y="53044"/>
                    <a:pt x="74961" y="56586"/>
                    <a:pt x="84685" y="79993"/>
                  </a:cubicBezTo>
                  <a:cubicBezTo>
                    <a:pt x="95819" y="105330"/>
                    <a:pt x="73688" y="140543"/>
                    <a:pt x="44878" y="13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7646706" y="4777169"/>
              <a:ext cx="96426" cy="163243"/>
            </a:xfrm>
            <a:custGeom>
              <a:rect b="b" l="l" r="r" t="t"/>
              <a:pathLst>
                <a:path extrusionOk="0" h="163243" w="96426">
                  <a:moveTo>
                    <a:pt x="5826" y="163214"/>
                  </a:moveTo>
                  <a:cubicBezTo>
                    <a:pt x="-3603" y="162465"/>
                    <a:pt x="1077" y="151590"/>
                    <a:pt x="1782" y="145801"/>
                  </a:cubicBezTo>
                  <a:cubicBezTo>
                    <a:pt x="4894" y="130885"/>
                    <a:pt x="5871" y="115333"/>
                    <a:pt x="10507" y="100825"/>
                  </a:cubicBezTo>
                  <a:cubicBezTo>
                    <a:pt x="12779" y="95331"/>
                    <a:pt x="17664" y="94310"/>
                    <a:pt x="23071" y="94900"/>
                  </a:cubicBezTo>
                  <a:cubicBezTo>
                    <a:pt x="30183" y="95467"/>
                    <a:pt x="38317" y="94264"/>
                    <a:pt x="44611" y="98237"/>
                  </a:cubicBezTo>
                  <a:cubicBezTo>
                    <a:pt x="47360" y="100167"/>
                    <a:pt x="47565" y="103663"/>
                    <a:pt x="48042" y="106706"/>
                  </a:cubicBezTo>
                  <a:cubicBezTo>
                    <a:pt x="49110" y="111768"/>
                    <a:pt x="52177" y="116445"/>
                    <a:pt x="56199" y="119646"/>
                  </a:cubicBezTo>
                  <a:cubicBezTo>
                    <a:pt x="63833" y="124323"/>
                    <a:pt x="74558" y="121917"/>
                    <a:pt x="80147" y="115128"/>
                  </a:cubicBezTo>
                  <a:cubicBezTo>
                    <a:pt x="87509" y="105162"/>
                    <a:pt x="90326" y="79144"/>
                    <a:pt x="75353" y="74830"/>
                  </a:cubicBezTo>
                  <a:cubicBezTo>
                    <a:pt x="68287" y="72878"/>
                    <a:pt x="59471" y="72423"/>
                    <a:pt x="53404" y="77168"/>
                  </a:cubicBezTo>
                  <a:cubicBezTo>
                    <a:pt x="49973" y="80188"/>
                    <a:pt x="47724" y="84615"/>
                    <a:pt x="43339" y="86454"/>
                  </a:cubicBezTo>
                  <a:cubicBezTo>
                    <a:pt x="38749" y="87998"/>
                    <a:pt x="33773" y="86114"/>
                    <a:pt x="29092" y="85818"/>
                  </a:cubicBezTo>
                  <a:cubicBezTo>
                    <a:pt x="24276" y="85001"/>
                    <a:pt x="18414" y="83752"/>
                    <a:pt x="16210" y="78871"/>
                  </a:cubicBezTo>
                  <a:cubicBezTo>
                    <a:pt x="14278" y="73082"/>
                    <a:pt x="18436" y="67066"/>
                    <a:pt x="18982" y="61322"/>
                  </a:cubicBezTo>
                  <a:cubicBezTo>
                    <a:pt x="22867" y="42251"/>
                    <a:pt x="25980" y="23066"/>
                    <a:pt x="30138" y="4064"/>
                  </a:cubicBezTo>
                  <a:cubicBezTo>
                    <a:pt x="31137" y="-2497"/>
                    <a:pt x="34114" y="-341"/>
                    <a:pt x="34318" y="5063"/>
                  </a:cubicBezTo>
                  <a:cubicBezTo>
                    <a:pt x="33523" y="28379"/>
                    <a:pt x="30160" y="51673"/>
                    <a:pt x="25616" y="74558"/>
                  </a:cubicBezTo>
                  <a:cubicBezTo>
                    <a:pt x="30092" y="76192"/>
                    <a:pt x="34955" y="76033"/>
                    <a:pt x="39612" y="76805"/>
                  </a:cubicBezTo>
                  <a:cubicBezTo>
                    <a:pt x="41476" y="75125"/>
                    <a:pt x="42930" y="73059"/>
                    <a:pt x="44679" y="71243"/>
                  </a:cubicBezTo>
                  <a:cubicBezTo>
                    <a:pt x="53268" y="62048"/>
                    <a:pt x="67787" y="61549"/>
                    <a:pt x="79147" y="65204"/>
                  </a:cubicBezTo>
                  <a:cubicBezTo>
                    <a:pt x="95870" y="70267"/>
                    <a:pt x="98233" y="90336"/>
                    <a:pt x="95416" y="105162"/>
                  </a:cubicBezTo>
                  <a:cubicBezTo>
                    <a:pt x="89940" y="140034"/>
                    <a:pt x="42725" y="142509"/>
                    <a:pt x="37499" y="106320"/>
                  </a:cubicBezTo>
                  <a:cubicBezTo>
                    <a:pt x="31705" y="105321"/>
                    <a:pt x="25798" y="105389"/>
                    <a:pt x="19936" y="105275"/>
                  </a:cubicBezTo>
                  <a:cubicBezTo>
                    <a:pt x="15664" y="121735"/>
                    <a:pt x="14096" y="138853"/>
                    <a:pt x="10552" y="155495"/>
                  </a:cubicBezTo>
                  <a:cubicBezTo>
                    <a:pt x="12938" y="158810"/>
                    <a:pt x="9848" y="163668"/>
                    <a:pt x="5826" y="1632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7643219" y="4922107"/>
              <a:ext cx="14682" cy="76050"/>
            </a:xfrm>
            <a:custGeom>
              <a:rect b="b" l="l" r="r" t="t"/>
              <a:pathLst>
                <a:path extrusionOk="0" h="76050" w="14682">
                  <a:moveTo>
                    <a:pt x="2679" y="72968"/>
                  </a:moveTo>
                  <a:cubicBezTo>
                    <a:pt x="202" y="59937"/>
                    <a:pt x="-93" y="46269"/>
                    <a:pt x="20" y="32988"/>
                  </a:cubicBezTo>
                  <a:cubicBezTo>
                    <a:pt x="952" y="28197"/>
                    <a:pt x="-1388" y="15484"/>
                    <a:pt x="6269" y="16687"/>
                  </a:cubicBezTo>
                  <a:cubicBezTo>
                    <a:pt x="7518" y="11306"/>
                    <a:pt x="7700" y="5063"/>
                    <a:pt x="11017" y="522"/>
                  </a:cubicBezTo>
                  <a:cubicBezTo>
                    <a:pt x="12767" y="-1044"/>
                    <a:pt x="14494" y="1249"/>
                    <a:pt x="14607" y="2997"/>
                  </a:cubicBezTo>
                  <a:cubicBezTo>
                    <a:pt x="15107" y="15075"/>
                    <a:pt x="12971" y="26949"/>
                    <a:pt x="12812" y="38936"/>
                  </a:cubicBezTo>
                  <a:cubicBezTo>
                    <a:pt x="12017" y="50242"/>
                    <a:pt x="13358" y="61798"/>
                    <a:pt x="12131" y="72968"/>
                  </a:cubicBezTo>
                  <a:cubicBezTo>
                    <a:pt x="10631" y="77078"/>
                    <a:pt x="4224" y="77078"/>
                    <a:pt x="2679" y="729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7655760" y="3874273"/>
              <a:ext cx="765965" cy="1114105"/>
            </a:xfrm>
            <a:custGeom>
              <a:rect b="b" l="l" r="r" t="t"/>
              <a:pathLst>
                <a:path extrusionOk="0" h="1114105" w="765965">
                  <a:moveTo>
                    <a:pt x="764793" y="560734"/>
                  </a:moveTo>
                  <a:cubicBezTo>
                    <a:pt x="768838" y="681516"/>
                    <a:pt x="761408" y="802139"/>
                    <a:pt x="757795" y="922830"/>
                  </a:cubicBezTo>
                  <a:cubicBezTo>
                    <a:pt x="757682" y="981609"/>
                    <a:pt x="758431" y="1040319"/>
                    <a:pt x="753342" y="1098962"/>
                  </a:cubicBezTo>
                  <a:cubicBezTo>
                    <a:pt x="659253" y="1104411"/>
                    <a:pt x="564802" y="1100710"/>
                    <a:pt x="470599" y="1100506"/>
                  </a:cubicBezTo>
                  <a:cubicBezTo>
                    <a:pt x="434177" y="1099666"/>
                    <a:pt x="397733" y="1100983"/>
                    <a:pt x="361288" y="1101346"/>
                  </a:cubicBezTo>
                  <a:cubicBezTo>
                    <a:pt x="337567" y="1101369"/>
                    <a:pt x="313869" y="1101301"/>
                    <a:pt x="290171" y="1102663"/>
                  </a:cubicBezTo>
                  <a:cubicBezTo>
                    <a:pt x="253953" y="1104388"/>
                    <a:pt x="217645" y="1103253"/>
                    <a:pt x="181450" y="1105841"/>
                  </a:cubicBezTo>
                  <a:cubicBezTo>
                    <a:pt x="137939" y="1107884"/>
                    <a:pt x="94496" y="1111086"/>
                    <a:pt x="50917" y="1112153"/>
                  </a:cubicBezTo>
                  <a:cubicBezTo>
                    <a:pt x="36352" y="1113265"/>
                    <a:pt x="21765" y="1113265"/>
                    <a:pt x="7156" y="1113674"/>
                  </a:cubicBezTo>
                  <a:cubicBezTo>
                    <a:pt x="5383" y="1114014"/>
                    <a:pt x="2748" y="1113992"/>
                    <a:pt x="44" y="1114105"/>
                  </a:cubicBezTo>
                  <a:cubicBezTo>
                    <a:pt x="362" y="1105069"/>
                    <a:pt x="-365" y="1095852"/>
                    <a:pt x="271" y="1086816"/>
                  </a:cubicBezTo>
                  <a:cubicBezTo>
                    <a:pt x="362" y="1078892"/>
                    <a:pt x="1316" y="1071037"/>
                    <a:pt x="1816" y="1063136"/>
                  </a:cubicBezTo>
                  <a:cubicBezTo>
                    <a:pt x="2361" y="1061978"/>
                    <a:pt x="2498" y="1060639"/>
                    <a:pt x="2021" y="1059413"/>
                  </a:cubicBezTo>
                  <a:cubicBezTo>
                    <a:pt x="2089" y="1058005"/>
                    <a:pt x="2111" y="1056598"/>
                    <a:pt x="2111" y="1055190"/>
                  </a:cubicBezTo>
                  <a:cubicBezTo>
                    <a:pt x="5224" y="1039547"/>
                    <a:pt x="6860" y="1023564"/>
                    <a:pt x="10836" y="1008171"/>
                  </a:cubicBezTo>
                  <a:cubicBezTo>
                    <a:pt x="16698" y="1008285"/>
                    <a:pt x="22606" y="1008217"/>
                    <a:pt x="28400" y="1009216"/>
                  </a:cubicBezTo>
                  <a:cubicBezTo>
                    <a:pt x="33626" y="1045428"/>
                    <a:pt x="80840" y="1042930"/>
                    <a:pt x="86316" y="1008058"/>
                  </a:cubicBezTo>
                  <a:cubicBezTo>
                    <a:pt x="89156" y="993255"/>
                    <a:pt x="86771" y="973186"/>
                    <a:pt x="70048" y="968123"/>
                  </a:cubicBezTo>
                  <a:cubicBezTo>
                    <a:pt x="58687" y="964468"/>
                    <a:pt x="44168" y="964967"/>
                    <a:pt x="35580" y="974162"/>
                  </a:cubicBezTo>
                  <a:cubicBezTo>
                    <a:pt x="33830" y="975955"/>
                    <a:pt x="32376" y="978044"/>
                    <a:pt x="30513" y="979701"/>
                  </a:cubicBezTo>
                  <a:cubicBezTo>
                    <a:pt x="25855" y="978930"/>
                    <a:pt x="20993" y="979088"/>
                    <a:pt x="16517" y="977454"/>
                  </a:cubicBezTo>
                  <a:cubicBezTo>
                    <a:pt x="21061" y="954592"/>
                    <a:pt x="24424" y="931275"/>
                    <a:pt x="25219" y="907959"/>
                  </a:cubicBezTo>
                  <a:cubicBezTo>
                    <a:pt x="25219" y="907687"/>
                    <a:pt x="25196" y="907414"/>
                    <a:pt x="25173" y="907164"/>
                  </a:cubicBezTo>
                  <a:cubicBezTo>
                    <a:pt x="30331" y="908458"/>
                    <a:pt x="35148" y="909162"/>
                    <a:pt x="40397" y="910434"/>
                  </a:cubicBezTo>
                  <a:cubicBezTo>
                    <a:pt x="41101" y="922285"/>
                    <a:pt x="49644" y="932547"/>
                    <a:pt x="61209" y="935362"/>
                  </a:cubicBezTo>
                  <a:cubicBezTo>
                    <a:pt x="90020" y="940584"/>
                    <a:pt x="112150" y="905371"/>
                    <a:pt x="101017" y="880057"/>
                  </a:cubicBezTo>
                  <a:cubicBezTo>
                    <a:pt x="91269" y="856649"/>
                    <a:pt x="58233" y="853108"/>
                    <a:pt x="47872" y="877854"/>
                  </a:cubicBezTo>
                  <a:cubicBezTo>
                    <a:pt x="40578" y="877219"/>
                    <a:pt x="33739" y="877650"/>
                    <a:pt x="26423" y="876129"/>
                  </a:cubicBezTo>
                  <a:cubicBezTo>
                    <a:pt x="28741" y="857535"/>
                    <a:pt x="29263" y="838782"/>
                    <a:pt x="29877" y="820074"/>
                  </a:cubicBezTo>
                  <a:cubicBezTo>
                    <a:pt x="29831" y="813990"/>
                    <a:pt x="31149" y="807247"/>
                    <a:pt x="28922" y="801480"/>
                  </a:cubicBezTo>
                  <a:cubicBezTo>
                    <a:pt x="35557" y="802616"/>
                    <a:pt x="42351" y="802956"/>
                    <a:pt x="48872" y="804659"/>
                  </a:cubicBezTo>
                  <a:cubicBezTo>
                    <a:pt x="48803" y="817214"/>
                    <a:pt x="57051" y="828134"/>
                    <a:pt x="70207" y="828270"/>
                  </a:cubicBezTo>
                  <a:cubicBezTo>
                    <a:pt x="86543" y="828951"/>
                    <a:pt x="101085" y="816624"/>
                    <a:pt x="104788" y="801004"/>
                  </a:cubicBezTo>
                  <a:cubicBezTo>
                    <a:pt x="106424" y="795714"/>
                    <a:pt x="105993" y="790242"/>
                    <a:pt x="104720" y="784930"/>
                  </a:cubicBezTo>
                  <a:cubicBezTo>
                    <a:pt x="103584" y="778255"/>
                    <a:pt x="101971" y="771376"/>
                    <a:pt x="97404" y="766131"/>
                  </a:cubicBezTo>
                  <a:cubicBezTo>
                    <a:pt x="90292" y="756437"/>
                    <a:pt x="77000" y="752736"/>
                    <a:pt x="65912" y="757345"/>
                  </a:cubicBezTo>
                  <a:cubicBezTo>
                    <a:pt x="58006" y="760683"/>
                    <a:pt x="53620" y="768788"/>
                    <a:pt x="49462" y="775826"/>
                  </a:cubicBezTo>
                  <a:cubicBezTo>
                    <a:pt x="42487" y="775304"/>
                    <a:pt x="35512" y="775553"/>
                    <a:pt x="28536" y="773237"/>
                  </a:cubicBezTo>
                  <a:cubicBezTo>
                    <a:pt x="31104" y="751420"/>
                    <a:pt x="33580" y="729420"/>
                    <a:pt x="34080" y="707443"/>
                  </a:cubicBezTo>
                  <a:cubicBezTo>
                    <a:pt x="34103" y="707443"/>
                    <a:pt x="34148" y="707443"/>
                    <a:pt x="34171" y="707443"/>
                  </a:cubicBezTo>
                  <a:cubicBezTo>
                    <a:pt x="40351" y="708374"/>
                    <a:pt x="47213" y="707738"/>
                    <a:pt x="52871" y="710690"/>
                  </a:cubicBezTo>
                  <a:cubicBezTo>
                    <a:pt x="55279" y="719907"/>
                    <a:pt x="64095" y="727263"/>
                    <a:pt x="73615" y="728012"/>
                  </a:cubicBezTo>
                  <a:cubicBezTo>
                    <a:pt x="85521" y="729420"/>
                    <a:pt x="98517" y="723404"/>
                    <a:pt x="105038" y="713346"/>
                  </a:cubicBezTo>
                  <a:cubicBezTo>
                    <a:pt x="113127" y="700224"/>
                    <a:pt x="112332" y="680812"/>
                    <a:pt x="100471" y="670187"/>
                  </a:cubicBezTo>
                  <a:cubicBezTo>
                    <a:pt x="87429" y="659312"/>
                    <a:pt x="67844" y="665942"/>
                    <a:pt x="58346" y="678360"/>
                  </a:cubicBezTo>
                  <a:cubicBezTo>
                    <a:pt x="52871" y="677952"/>
                    <a:pt x="47531" y="676499"/>
                    <a:pt x="42078" y="675931"/>
                  </a:cubicBezTo>
                  <a:cubicBezTo>
                    <a:pt x="39624" y="675454"/>
                    <a:pt x="36466" y="675999"/>
                    <a:pt x="34466" y="674433"/>
                  </a:cubicBezTo>
                  <a:cubicBezTo>
                    <a:pt x="34375" y="655975"/>
                    <a:pt x="36648" y="637472"/>
                    <a:pt x="35262" y="619059"/>
                  </a:cubicBezTo>
                  <a:cubicBezTo>
                    <a:pt x="35239" y="618832"/>
                    <a:pt x="35216" y="618582"/>
                    <a:pt x="35193" y="618378"/>
                  </a:cubicBezTo>
                  <a:cubicBezTo>
                    <a:pt x="35307" y="618401"/>
                    <a:pt x="35421" y="618424"/>
                    <a:pt x="35534" y="618446"/>
                  </a:cubicBezTo>
                  <a:cubicBezTo>
                    <a:pt x="43828" y="619945"/>
                    <a:pt x="52166" y="621330"/>
                    <a:pt x="60528" y="622260"/>
                  </a:cubicBezTo>
                  <a:cubicBezTo>
                    <a:pt x="62027" y="628027"/>
                    <a:pt x="66140" y="633158"/>
                    <a:pt x="71888" y="635088"/>
                  </a:cubicBezTo>
                  <a:cubicBezTo>
                    <a:pt x="94723" y="641649"/>
                    <a:pt x="117353" y="616993"/>
                    <a:pt x="115899" y="594926"/>
                  </a:cubicBezTo>
                  <a:cubicBezTo>
                    <a:pt x="114581" y="578647"/>
                    <a:pt x="99472" y="562097"/>
                    <a:pt x="82454" y="563141"/>
                  </a:cubicBezTo>
                  <a:cubicBezTo>
                    <a:pt x="67867" y="564299"/>
                    <a:pt x="62141" y="578897"/>
                    <a:pt x="57710" y="590748"/>
                  </a:cubicBezTo>
                  <a:cubicBezTo>
                    <a:pt x="50144" y="590113"/>
                    <a:pt x="42305" y="590862"/>
                    <a:pt x="34966" y="588728"/>
                  </a:cubicBezTo>
                  <a:cubicBezTo>
                    <a:pt x="34307" y="567659"/>
                    <a:pt x="35625" y="546409"/>
                    <a:pt x="33512" y="525431"/>
                  </a:cubicBezTo>
                  <a:cubicBezTo>
                    <a:pt x="33421" y="524795"/>
                    <a:pt x="33262" y="524273"/>
                    <a:pt x="33103" y="523841"/>
                  </a:cubicBezTo>
                  <a:cubicBezTo>
                    <a:pt x="33807" y="524409"/>
                    <a:pt x="34648" y="524795"/>
                    <a:pt x="35580" y="524909"/>
                  </a:cubicBezTo>
                  <a:cubicBezTo>
                    <a:pt x="46031" y="525340"/>
                    <a:pt x="56529" y="525249"/>
                    <a:pt x="66980" y="524818"/>
                  </a:cubicBezTo>
                  <a:cubicBezTo>
                    <a:pt x="70457" y="530425"/>
                    <a:pt x="76387" y="534921"/>
                    <a:pt x="82931" y="536101"/>
                  </a:cubicBezTo>
                  <a:cubicBezTo>
                    <a:pt x="94632" y="537509"/>
                    <a:pt x="105266" y="529313"/>
                    <a:pt x="111241" y="519846"/>
                  </a:cubicBezTo>
                  <a:cubicBezTo>
                    <a:pt x="116331" y="511287"/>
                    <a:pt x="115649" y="499776"/>
                    <a:pt x="112355" y="490649"/>
                  </a:cubicBezTo>
                  <a:cubicBezTo>
                    <a:pt x="98540" y="462633"/>
                    <a:pt x="61141" y="460068"/>
                    <a:pt x="59210" y="496507"/>
                  </a:cubicBezTo>
                  <a:cubicBezTo>
                    <a:pt x="51598" y="494441"/>
                    <a:pt x="43691" y="496189"/>
                    <a:pt x="36011" y="495008"/>
                  </a:cubicBezTo>
                  <a:cubicBezTo>
                    <a:pt x="35830" y="481931"/>
                    <a:pt x="35398" y="468854"/>
                    <a:pt x="35353" y="455754"/>
                  </a:cubicBezTo>
                  <a:cubicBezTo>
                    <a:pt x="34830" y="444062"/>
                    <a:pt x="35716" y="431689"/>
                    <a:pt x="33330" y="420224"/>
                  </a:cubicBezTo>
                  <a:cubicBezTo>
                    <a:pt x="34148" y="420564"/>
                    <a:pt x="35034" y="420655"/>
                    <a:pt x="35921" y="420610"/>
                  </a:cubicBezTo>
                  <a:cubicBezTo>
                    <a:pt x="43123" y="419928"/>
                    <a:pt x="50371" y="419542"/>
                    <a:pt x="57619" y="419701"/>
                  </a:cubicBezTo>
                  <a:cubicBezTo>
                    <a:pt x="58051" y="419747"/>
                    <a:pt x="58528" y="419769"/>
                    <a:pt x="59005" y="419724"/>
                  </a:cubicBezTo>
                  <a:cubicBezTo>
                    <a:pt x="59051" y="420178"/>
                    <a:pt x="59187" y="420610"/>
                    <a:pt x="59414" y="421064"/>
                  </a:cubicBezTo>
                  <a:cubicBezTo>
                    <a:pt x="63368" y="429714"/>
                    <a:pt x="71252" y="436615"/>
                    <a:pt x="81045" y="437092"/>
                  </a:cubicBezTo>
                  <a:cubicBezTo>
                    <a:pt x="118444" y="436434"/>
                    <a:pt x="130009" y="398315"/>
                    <a:pt x="103493" y="373455"/>
                  </a:cubicBezTo>
                  <a:cubicBezTo>
                    <a:pt x="93246" y="361218"/>
                    <a:pt x="73592" y="362557"/>
                    <a:pt x="63322" y="374045"/>
                  </a:cubicBezTo>
                  <a:cubicBezTo>
                    <a:pt x="57574" y="378904"/>
                    <a:pt x="57301" y="386623"/>
                    <a:pt x="54279" y="392957"/>
                  </a:cubicBezTo>
                  <a:cubicBezTo>
                    <a:pt x="46690" y="393729"/>
                    <a:pt x="39261" y="393048"/>
                    <a:pt x="31694" y="393025"/>
                  </a:cubicBezTo>
                  <a:cubicBezTo>
                    <a:pt x="31694" y="392662"/>
                    <a:pt x="31672" y="392321"/>
                    <a:pt x="31649" y="391981"/>
                  </a:cubicBezTo>
                  <a:cubicBezTo>
                    <a:pt x="31581" y="388189"/>
                    <a:pt x="31535" y="384375"/>
                    <a:pt x="31467" y="380584"/>
                  </a:cubicBezTo>
                  <a:cubicBezTo>
                    <a:pt x="31513" y="360650"/>
                    <a:pt x="30831" y="340694"/>
                    <a:pt x="29150" y="320806"/>
                  </a:cubicBezTo>
                  <a:cubicBezTo>
                    <a:pt x="29877" y="319988"/>
                    <a:pt x="30195" y="318649"/>
                    <a:pt x="30058" y="317378"/>
                  </a:cubicBezTo>
                  <a:cubicBezTo>
                    <a:pt x="30195" y="315924"/>
                    <a:pt x="30763" y="314290"/>
                    <a:pt x="30808" y="312837"/>
                  </a:cubicBezTo>
                  <a:cubicBezTo>
                    <a:pt x="30945" y="312837"/>
                    <a:pt x="31081" y="312860"/>
                    <a:pt x="31240" y="312860"/>
                  </a:cubicBezTo>
                  <a:cubicBezTo>
                    <a:pt x="39420" y="313064"/>
                    <a:pt x="47781" y="311611"/>
                    <a:pt x="55847" y="313359"/>
                  </a:cubicBezTo>
                  <a:cubicBezTo>
                    <a:pt x="58642" y="324211"/>
                    <a:pt x="68457" y="333474"/>
                    <a:pt x="79727" y="334791"/>
                  </a:cubicBezTo>
                  <a:cubicBezTo>
                    <a:pt x="105697" y="335245"/>
                    <a:pt x="118898" y="308342"/>
                    <a:pt x="107401" y="286297"/>
                  </a:cubicBezTo>
                  <a:cubicBezTo>
                    <a:pt x="96200" y="265319"/>
                    <a:pt x="67094" y="259030"/>
                    <a:pt x="54711" y="282301"/>
                  </a:cubicBezTo>
                  <a:cubicBezTo>
                    <a:pt x="46418" y="282732"/>
                    <a:pt x="37670" y="282573"/>
                    <a:pt x="29241" y="283958"/>
                  </a:cubicBezTo>
                  <a:cubicBezTo>
                    <a:pt x="29218" y="279735"/>
                    <a:pt x="29172" y="275490"/>
                    <a:pt x="28991" y="271267"/>
                  </a:cubicBezTo>
                  <a:cubicBezTo>
                    <a:pt x="27150" y="251288"/>
                    <a:pt x="27423" y="231218"/>
                    <a:pt x="25764" y="211239"/>
                  </a:cubicBezTo>
                  <a:cubicBezTo>
                    <a:pt x="25719" y="211012"/>
                    <a:pt x="25696" y="210695"/>
                    <a:pt x="25651" y="210309"/>
                  </a:cubicBezTo>
                  <a:lnTo>
                    <a:pt x="25651" y="210309"/>
                  </a:lnTo>
                  <a:cubicBezTo>
                    <a:pt x="26128" y="209446"/>
                    <a:pt x="26287" y="208220"/>
                    <a:pt x="26264" y="207198"/>
                  </a:cubicBezTo>
                  <a:cubicBezTo>
                    <a:pt x="26355" y="206381"/>
                    <a:pt x="26559" y="205473"/>
                    <a:pt x="26582" y="204610"/>
                  </a:cubicBezTo>
                  <a:cubicBezTo>
                    <a:pt x="28173" y="205019"/>
                    <a:pt x="30013" y="205019"/>
                    <a:pt x="31626" y="204883"/>
                  </a:cubicBezTo>
                  <a:cubicBezTo>
                    <a:pt x="35761" y="204928"/>
                    <a:pt x="39942" y="204746"/>
                    <a:pt x="44100" y="205064"/>
                  </a:cubicBezTo>
                  <a:cubicBezTo>
                    <a:pt x="46781" y="213896"/>
                    <a:pt x="53370" y="220956"/>
                    <a:pt x="61777" y="224680"/>
                  </a:cubicBezTo>
                  <a:cubicBezTo>
                    <a:pt x="87838" y="235668"/>
                    <a:pt x="119285" y="210036"/>
                    <a:pt x="109674" y="182157"/>
                  </a:cubicBezTo>
                  <a:cubicBezTo>
                    <a:pt x="105470" y="169488"/>
                    <a:pt x="92633" y="159794"/>
                    <a:pt x="79204" y="159635"/>
                  </a:cubicBezTo>
                  <a:cubicBezTo>
                    <a:pt x="66026" y="160157"/>
                    <a:pt x="50394" y="163313"/>
                    <a:pt x="44032" y="176254"/>
                  </a:cubicBezTo>
                  <a:cubicBezTo>
                    <a:pt x="38011" y="176186"/>
                    <a:pt x="32035" y="177048"/>
                    <a:pt x="26014" y="176912"/>
                  </a:cubicBezTo>
                  <a:cubicBezTo>
                    <a:pt x="25991" y="161383"/>
                    <a:pt x="25900" y="145854"/>
                    <a:pt x="25787" y="130302"/>
                  </a:cubicBezTo>
                  <a:cubicBezTo>
                    <a:pt x="25969" y="121811"/>
                    <a:pt x="24923" y="113297"/>
                    <a:pt x="26878" y="104943"/>
                  </a:cubicBezTo>
                  <a:cubicBezTo>
                    <a:pt x="26923" y="104943"/>
                    <a:pt x="26991" y="104943"/>
                    <a:pt x="27037" y="104943"/>
                  </a:cubicBezTo>
                  <a:cubicBezTo>
                    <a:pt x="32967" y="104874"/>
                    <a:pt x="38965" y="104216"/>
                    <a:pt x="44850" y="105079"/>
                  </a:cubicBezTo>
                  <a:cubicBezTo>
                    <a:pt x="44941" y="105192"/>
                    <a:pt x="45032" y="105328"/>
                    <a:pt x="45123" y="105465"/>
                  </a:cubicBezTo>
                  <a:cubicBezTo>
                    <a:pt x="45782" y="106464"/>
                    <a:pt x="46440" y="107440"/>
                    <a:pt x="47281" y="108280"/>
                  </a:cubicBezTo>
                  <a:cubicBezTo>
                    <a:pt x="70479" y="127396"/>
                    <a:pt x="107606" y="96747"/>
                    <a:pt x="99063" y="69775"/>
                  </a:cubicBezTo>
                  <a:cubicBezTo>
                    <a:pt x="95586" y="57356"/>
                    <a:pt x="84589" y="44779"/>
                    <a:pt x="71070" y="44075"/>
                  </a:cubicBezTo>
                  <a:cubicBezTo>
                    <a:pt x="53598" y="44347"/>
                    <a:pt x="42396" y="52997"/>
                    <a:pt x="40692" y="70774"/>
                  </a:cubicBezTo>
                  <a:cubicBezTo>
                    <a:pt x="34853" y="70797"/>
                    <a:pt x="28786" y="71387"/>
                    <a:pt x="23129" y="69730"/>
                  </a:cubicBezTo>
                  <a:cubicBezTo>
                    <a:pt x="23038" y="52498"/>
                    <a:pt x="22356" y="35289"/>
                    <a:pt x="22629" y="18034"/>
                  </a:cubicBezTo>
                  <a:cubicBezTo>
                    <a:pt x="22606" y="17557"/>
                    <a:pt x="22583" y="16672"/>
                    <a:pt x="22470" y="15718"/>
                  </a:cubicBezTo>
                  <a:cubicBezTo>
                    <a:pt x="23946" y="15923"/>
                    <a:pt x="25537" y="15832"/>
                    <a:pt x="26991" y="15741"/>
                  </a:cubicBezTo>
                  <a:cubicBezTo>
                    <a:pt x="32649" y="15673"/>
                    <a:pt x="38284" y="15469"/>
                    <a:pt x="43941" y="15423"/>
                  </a:cubicBezTo>
                  <a:cubicBezTo>
                    <a:pt x="48281" y="15355"/>
                    <a:pt x="52621" y="15333"/>
                    <a:pt x="56960" y="15287"/>
                  </a:cubicBezTo>
                  <a:cubicBezTo>
                    <a:pt x="58687" y="15242"/>
                    <a:pt x="60596" y="15151"/>
                    <a:pt x="61800" y="13743"/>
                  </a:cubicBezTo>
                  <a:cubicBezTo>
                    <a:pt x="85589" y="13834"/>
                    <a:pt x="108856" y="8067"/>
                    <a:pt x="132440" y="5457"/>
                  </a:cubicBezTo>
                  <a:cubicBezTo>
                    <a:pt x="158433" y="2528"/>
                    <a:pt x="184631" y="3640"/>
                    <a:pt x="210737" y="2346"/>
                  </a:cubicBezTo>
                  <a:cubicBezTo>
                    <a:pt x="222961" y="1733"/>
                    <a:pt x="235163" y="916"/>
                    <a:pt x="247387" y="416"/>
                  </a:cubicBezTo>
                  <a:cubicBezTo>
                    <a:pt x="283559" y="-1286"/>
                    <a:pt x="319663" y="2823"/>
                    <a:pt x="355835" y="2210"/>
                  </a:cubicBezTo>
                  <a:cubicBezTo>
                    <a:pt x="392075" y="1325"/>
                    <a:pt x="428156" y="4775"/>
                    <a:pt x="464351" y="4707"/>
                  </a:cubicBezTo>
                  <a:cubicBezTo>
                    <a:pt x="482210" y="4571"/>
                    <a:pt x="500046" y="3391"/>
                    <a:pt x="517905" y="3300"/>
                  </a:cubicBezTo>
                  <a:cubicBezTo>
                    <a:pt x="536173" y="3300"/>
                    <a:pt x="554418" y="4639"/>
                    <a:pt x="572663" y="5434"/>
                  </a:cubicBezTo>
                  <a:cubicBezTo>
                    <a:pt x="631102" y="6387"/>
                    <a:pt x="689541" y="7681"/>
                    <a:pt x="748002" y="7954"/>
                  </a:cubicBezTo>
                  <a:cubicBezTo>
                    <a:pt x="756205" y="94908"/>
                    <a:pt x="758818" y="183201"/>
                    <a:pt x="762021" y="270722"/>
                  </a:cubicBezTo>
                  <a:cubicBezTo>
                    <a:pt x="763407" y="367325"/>
                    <a:pt x="762362" y="464018"/>
                    <a:pt x="764793" y="5607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7753870" y="3921913"/>
              <a:ext cx="656036" cy="30069"/>
            </a:xfrm>
            <a:custGeom>
              <a:rect b="b" l="l" r="r" t="t"/>
              <a:pathLst>
                <a:path extrusionOk="0" h="30069" w="656036">
                  <a:moveTo>
                    <a:pt x="726" y="27289"/>
                  </a:moveTo>
                  <a:cubicBezTo>
                    <a:pt x="-2023" y="21455"/>
                    <a:pt x="3544" y="18117"/>
                    <a:pt x="8906" y="18004"/>
                  </a:cubicBezTo>
                  <a:cubicBezTo>
                    <a:pt x="19289" y="16823"/>
                    <a:pt x="29741" y="16528"/>
                    <a:pt x="40125" y="15529"/>
                  </a:cubicBezTo>
                  <a:cubicBezTo>
                    <a:pt x="87498" y="8082"/>
                    <a:pt x="135485" y="7765"/>
                    <a:pt x="183291" y="5721"/>
                  </a:cubicBezTo>
                  <a:cubicBezTo>
                    <a:pt x="218350" y="4745"/>
                    <a:pt x="253317" y="2520"/>
                    <a:pt x="288331" y="817"/>
                  </a:cubicBezTo>
                  <a:cubicBezTo>
                    <a:pt x="316505" y="182"/>
                    <a:pt x="344657" y="250"/>
                    <a:pt x="372831" y="0"/>
                  </a:cubicBezTo>
                  <a:cubicBezTo>
                    <a:pt x="420477" y="1022"/>
                    <a:pt x="468124" y="2407"/>
                    <a:pt x="515747" y="3292"/>
                  </a:cubicBezTo>
                  <a:cubicBezTo>
                    <a:pt x="542899" y="1930"/>
                    <a:pt x="570005" y="4768"/>
                    <a:pt x="597134" y="4836"/>
                  </a:cubicBezTo>
                  <a:cubicBezTo>
                    <a:pt x="611131" y="4518"/>
                    <a:pt x="625172" y="4359"/>
                    <a:pt x="639100" y="5835"/>
                  </a:cubicBezTo>
                  <a:cubicBezTo>
                    <a:pt x="644076" y="6788"/>
                    <a:pt x="650052" y="5244"/>
                    <a:pt x="654346" y="8105"/>
                  </a:cubicBezTo>
                  <a:cubicBezTo>
                    <a:pt x="656596" y="9853"/>
                    <a:pt x="656573" y="13599"/>
                    <a:pt x="654437" y="15416"/>
                  </a:cubicBezTo>
                  <a:cubicBezTo>
                    <a:pt x="650938" y="18367"/>
                    <a:pt x="645849" y="16301"/>
                    <a:pt x="641691" y="16437"/>
                  </a:cubicBezTo>
                  <a:cubicBezTo>
                    <a:pt x="630057" y="15393"/>
                    <a:pt x="618379" y="14689"/>
                    <a:pt x="606677" y="14984"/>
                  </a:cubicBezTo>
                  <a:cubicBezTo>
                    <a:pt x="573982" y="15665"/>
                    <a:pt x="541308" y="12260"/>
                    <a:pt x="508613" y="13690"/>
                  </a:cubicBezTo>
                  <a:cubicBezTo>
                    <a:pt x="467578" y="12282"/>
                    <a:pt x="426521" y="12101"/>
                    <a:pt x="385487" y="10557"/>
                  </a:cubicBezTo>
                  <a:cubicBezTo>
                    <a:pt x="357358" y="10126"/>
                    <a:pt x="328979" y="10875"/>
                    <a:pt x="300896" y="10898"/>
                  </a:cubicBezTo>
                  <a:cubicBezTo>
                    <a:pt x="273017" y="11261"/>
                    <a:pt x="245251" y="14099"/>
                    <a:pt x="217395" y="14848"/>
                  </a:cubicBezTo>
                  <a:cubicBezTo>
                    <a:pt x="182973" y="16528"/>
                    <a:pt x="148436" y="16732"/>
                    <a:pt x="114059" y="19093"/>
                  </a:cubicBezTo>
                  <a:cubicBezTo>
                    <a:pt x="93610" y="20002"/>
                    <a:pt x="73161" y="20910"/>
                    <a:pt x="52962" y="24361"/>
                  </a:cubicBezTo>
                  <a:cubicBezTo>
                    <a:pt x="38443" y="26722"/>
                    <a:pt x="23697" y="26676"/>
                    <a:pt x="9133" y="28470"/>
                  </a:cubicBezTo>
                  <a:cubicBezTo>
                    <a:pt x="6838" y="31035"/>
                    <a:pt x="2294" y="30422"/>
                    <a:pt x="726" y="2728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7766587" y="4048086"/>
              <a:ext cx="649041" cy="21602"/>
            </a:xfrm>
            <a:custGeom>
              <a:rect b="b" l="l" r="r" t="t"/>
              <a:pathLst>
                <a:path extrusionOk="0" h="21602" w="649041">
                  <a:moveTo>
                    <a:pt x="647764" y="21398"/>
                  </a:moveTo>
                  <a:cubicBezTo>
                    <a:pt x="597027" y="17697"/>
                    <a:pt x="546155" y="17175"/>
                    <a:pt x="495373" y="14905"/>
                  </a:cubicBezTo>
                  <a:cubicBezTo>
                    <a:pt x="425596" y="10432"/>
                    <a:pt x="355706" y="9660"/>
                    <a:pt x="285793" y="10432"/>
                  </a:cubicBezTo>
                  <a:cubicBezTo>
                    <a:pt x="257300" y="11545"/>
                    <a:pt x="228763" y="11182"/>
                    <a:pt x="200247" y="10841"/>
                  </a:cubicBezTo>
                  <a:cubicBezTo>
                    <a:pt x="184865" y="10659"/>
                    <a:pt x="169506" y="10455"/>
                    <a:pt x="154146" y="10500"/>
                  </a:cubicBezTo>
                  <a:cubicBezTo>
                    <a:pt x="126472" y="10977"/>
                    <a:pt x="98820" y="11817"/>
                    <a:pt x="71146" y="12408"/>
                  </a:cubicBezTo>
                  <a:cubicBezTo>
                    <a:pt x="58558" y="12703"/>
                    <a:pt x="45993" y="12930"/>
                    <a:pt x="33429" y="13452"/>
                  </a:cubicBezTo>
                  <a:cubicBezTo>
                    <a:pt x="31770" y="13429"/>
                    <a:pt x="28294" y="13679"/>
                    <a:pt x="24181" y="13929"/>
                  </a:cubicBezTo>
                  <a:cubicBezTo>
                    <a:pt x="13048" y="14610"/>
                    <a:pt x="-2766" y="15291"/>
                    <a:pt x="415" y="10591"/>
                  </a:cubicBezTo>
                  <a:cubicBezTo>
                    <a:pt x="415" y="10591"/>
                    <a:pt x="415" y="10591"/>
                    <a:pt x="392" y="10591"/>
                  </a:cubicBezTo>
                  <a:cubicBezTo>
                    <a:pt x="27498" y="5142"/>
                    <a:pt x="55536" y="4802"/>
                    <a:pt x="83188" y="3667"/>
                  </a:cubicBezTo>
                  <a:cubicBezTo>
                    <a:pt x="135856" y="693"/>
                    <a:pt x="188546" y="965"/>
                    <a:pt x="241259" y="1465"/>
                  </a:cubicBezTo>
                  <a:cubicBezTo>
                    <a:pt x="313081" y="-147"/>
                    <a:pt x="384902" y="-1214"/>
                    <a:pt x="456656" y="2622"/>
                  </a:cubicBezTo>
                  <a:cubicBezTo>
                    <a:pt x="510392" y="6005"/>
                    <a:pt x="564241" y="6232"/>
                    <a:pt x="617999" y="9206"/>
                  </a:cubicBezTo>
                  <a:cubicBezTo>
                    <a:pt x="628314" y="10114"/>
                    <a:pt x="638721" y="10387"/>
                    <a:pt x="649036" y="11136"/>
                  </a:cubicBezTo>
                  <a:cubicBezTo>
                    <a:pt x="649036" y="14246"/>
                    <a:pt x="649059" y="17357"/>
                    <a:pt x="649014" y="20467"/>
                  </a:cubicBezTo>
                  <a:cubicBezTo>
                    <a:pt x="649014" y="20853"/>
                    <a:pt x="649014" y="21216"/>
                    <a:pt x="648991" y="21602"/>
                  </a:cubicBezTo>
                  <a:cubicBezTo>
                    <a:pt x="648605" y="21557"/>
                    <a:pt x="648173" y="21489"/>
                    <a:pt x="647764" y="2139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7768409" y="4187655"/>
              <a:ext cx="1297" cy="1294"/>
            </a:xfrm>
            <a:custGeom>
              <a:rect b="b" l="l" r="r" t="t"/>
              <a:pathLst>
                <a:path extrusionOk="0" h="1294" w="1297">
                  <a:moveTo>
                    <a:pt x="1" y="613"/>
                  </a:moveTo>
                  <a:cubicBezTo>
                    <a:pt x="24" y="250"/>
                    <a:pt x="319" y="0"/>
                    <a:pt x="683" y="0"/>
                  </a:cubicBezTo>
                  <a:cubicBezTo>
                    <a:pt x="1047" y="0"/>
                    <a:pt x="1319" y="341"/>
                    <a:pt x="1296" y="681"/>
                  </a:cubicBezTo>
                  <a:cubicBezTo>
                    <a:pt x="1274" y="1044"/>
                    <a:pt x="978" y="1294"/>
                    <a:pt x="615" y="1294"/>
                  </a:cubicBezTo>
                  <a:cubicBezTo>
                    <a:pt x="251" y="1294"/>
                    <a:pt x="-21" y="954"/>
                    <a:pt x="1" y="61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7767138" y="4168953"/>
              <a:ext cx="652856" cy="34435"/>
            </a:xfrm>
            <a:custGeom>
              <a:rect b="b" l="l" r="r" t="t"/>
              <a:pathLst>
                <a:path extrusionOk="0" h="34435" w="652856">
                  <a:moveTo>
                    <a:pt x="646804" y="34368"/>
                  </a:moveTo>
                  <a:cubicBezTo>
                    <a:pt x="543014" y="21994"/>
                    <a:pt x="438405" y="21177"/>
                    <a:pt x="334070" y="16727"/>
                  </a:cubicBezTo>
                  <a:cubicBezTo>
                    <a:pt x="283220" y="14412"/>
                    <a:pt x="232460" y="9984"/>
                    <a:pt x="181542" y="9553"/>
                  </a:cubicBezTo>
                  <a:cubicBezTo>
                    <a:pt x="122467" y="9235"/>
                    <a:pt x="63597" y="13072"/>
                    <a:pt x="4658" y="16432"/>
                  </a:cubicBezTo>
                  <a:cubicBezTo>
                    <a:pt x="5021" y="17840"/>
                    <a:pt x="2999" y="17136"/>
                    <a:pt x="2363" y="16954"/>
                  </a:cubicBezTo>
                  <a:cubicBezTo>
                    <a:pt x="1590" y="16773"/>
                    <a:pt x="795" y="16614"/>
                    <a:pt x="0" y="16568"/>
                  </a:cubicBezTo>
                  <a:cubicBezTo>
                    <a:pt x="45" y="16160"/>
                    <a:pt x="68" y="15751"/>
                    <a:pt x="91" y="15365"/>
                  </a:cubicBezTo>
                  <a:cubicBezTo>
                    <a:pt x="136" y="14480"/>
                    <a:pt x="182" y="13571"/>
                    <a:pt x="227" y="12686"/>
                  </a:cubicBezTo>
                  <a:cubicBezTo>
                    <a:pt x="250" y="12187"/>
                    <a:pt x="295" y="11664"/>
                    <a:pt x="318" y="11165"/>
                  </a:cubicBezTo>
                  <a:cubicBezTo>
                    <a:pt x="8998" y="7782"/>
                    <a:pt x="31628" y="7669"/>
                    <a:pt x="37240" y="6579"/>
                  </a:cubicBezTo>
                  <a:cubicBezTo>
                    <a:pt x="120127" y="-1095"/>
                    <a:pt x="203536" y="-2185"/>
                    <a:pt x="286560" y="3991"/>
                  </a:cubicBezTo>
                  <a:cubicBezTo>
                    <a:pt x="341817" y="7532"/>
                    <a:pt x="397166" y="8509"/>
                    <a:pt x="452470" y="10665"/>
                  </a:cubicBezTo>
                  <a:cubicBezTo>
                    <a:pt x="510749" y="13708"/>
                    <a:pt x="569234" y="14502"/>
                    <a:pt x="627127" y="22131"/>
                  </a:cubicBezTo>
                  <a:cubicBezTo>
                    <a:pt x="634739" y="23311"/>
                    <a:pt x="642850" y="22630"/>
                    <a:pt x="650167" y="25014"/>
                  </a:cubicBezTo>
                  <a:cubicBezTo>
                    <a:pt x="654779" y="27670"/>
                    <a:pt x="653189" y="34436"/>
                    <a:pt x="647463" y="34436"/>
                  </a:cubicBezTo>
                  <a:cubicBezTo>
                    <a:pt x="647281" y="34390"/>
                    <a:pt x="647054" y="34390"/>
                    <a:pt x="646804" y="3436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7779429" y="4290115"/>
              <a:ext cx="1297" cy="1294"/>
            </a:xfrm>
            <a:custGeom>
              <a:rect b="b" l="l" r="r" t="t"/>
              <a:pathLst>
                <a:path extrusionOk="0" h="1294" w="1297">
                  <a:moveTo>
                    <a:pt x="1" y="613"/>
                  </a:moveTo>
                  <a:cubicBezTo>
                    <a:pt x="24" y="250"/>
                    <a:pt x="319" y="0"/>
                    <a:pt x="683" y="0"/>
                  </a:cubicBezTo>
                  <a:cubicBezTo>
                    <a:pt x="1046" y="0"/>
                    <a:pt x="1319" y="341"/>
                    <a:pt x="1296" y="681"/>
                  </a:cubicBezTo>
                  <a:cubicBezTo>
                    <a:pt x="1274" y="1044"/>
                    <a:pt x="978" y="1294"/>
                    <a:pt x="615" y="1294"/>
                  </a:cubicBezTo>
                  <a:cubicBezTo>
                    <a:pt x="251" y="1294"/>
                    <a:pt x="-21" y="954"/>
                    <a:pt x="1" y="61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7775258" y="4278033"/>
              <a:ext cx="644954" cy="39939"/>
            </a:xfrm>
            <a:custGeom>
              <a:rect b="b" l="l" r="r" t="t"/>
              <a:pathLst>
                <a:path extrusionOk="0" h="39939" w="644954">
                  <a:moveTo>
                    <a:pt x="522328" y="28701"/>
                  </a:moveTo>
                  <a:cubicBezTo>
                    <a:pt x="494949" y="25227"/>
                    <a:pt x="467343" y="24569"/>
                    <a:pt x="439850" y="22685"/>
                  </a:cubicBezTo>
                  <a:cubicBezTo>
                    <a:pt x="384229" y="18553"/>
                    <a:pt x="328426" y="18280"/>
                    <a:pt x="272759" y="15397"/>
                  </a:cubicBezTo>
                  <a:cubicBezTo>
                    <a:pt x="231111" y="12922"/>
                    <a:pt x="189440" y="11219"/>
                    <a:pt x="147747" y="9948"/>
                  </a:cubicBezTo>
                  <a:cubicBezTo>
                    <a:pt x="118187" y="7973"/>
                    <a:pt x="88604" y="8086"/>
                    <a:pt x="59089" y="10606"/>
                  </a:cubicBezTo>
                  <a:cubicBezTo>
                    <a:pt x="42321" y="11878"/>
                    <a:pt x="25507" y="12582"/>
                    <a:pt x="8716" y="12582"/>
                  </a:cubicBezTo>
                  <a:cubicBezTo>
                    <a:pt x="5739" y="12196"/>
                    <a:pt x="1695" y="13036"/>
                    <a:pt x="36" y="10084"/>
                  </a:cubicBezTo>
                  <a:cubicBezTo>
                    <a:pt x="-259" y="8745"/>
                    <a:pt x="1309" y="8450"/>
                    <a:pt x="2263" y="8495"/>
                  </a:cubicBezTo>
                  <a:cubicBezTo>
                    <a:pt x="15532" y="7610"/>
                    <a:pt x="28779" y="6157"/>
                    <a:pt x="42048" y="4931"/>
                  </a:cubicBezTo>
                  <a:cubicBezTo>
                    <a:pt x="69631" y="2229"/>
                    <a:pt x="97306" y="-677"/>
                    <a:pt x="125071" y="140"/>
                  </a:cubicBezTo>
                  <a:cubicBezTo>
                    <a:pt x="138908" y="504"/>
                    <a:pt x="152746" y="1185"/>
                    <a:pt x="166583" y="1457"/>
                  </a:cubicBezTo>
                  <a:cubicBezTo>
                    <a:pt x="194666" y="1775"/>
                    <a:pt x="222772" y="3001"/>
                    <a:pt x="250810" y="4454"/>
                  </a:cubicBezTo>
                  <a:cubicBezTo>
                    <a:pt x="306613" y="7769"/>
                    <a:pt x="362530" y="7769"/>
                    <a:pt x="418333" y="11106"/>
                  </a:cubicBezTo>
                  <a:cubicBezTo>
                    <a:pt x="477136" y="14012"/>
                    <a:pt x="535711" y="19279"/>
                    <a:pt x="594377" y="24160"/>
                  </a:cubicBezTo>
                  <a:cubicBezTo>
                    <a:pt x="611418" y="26499"/>
                    <a:pt x="628277" y="27089"/>
                    <a:pt x="644955" y="29632"/>
                  </a:cubicBezTo>
                  <a:cubicBezTo>
                    <a:pt x="644932" y="30835"/>
                    <a:pt x="644909" y="32061"/>
                    <a:pt x="644864" y="33287"/>
                  </a:cubicBezTo>
                  <a:cubicBezTo>
                    <a:pt x="644795" y="35512"/>
                    <a:pt x="644750" y="37714"/>
                    <a:pt x="644682" y="39939"/>
                  </a:cubicBezTo>
                  <a:cubicBezTo>
                    <a:pt x="603988" y="35217"/>
                    <a:pt x="563204" y="31857"/>
                    <a:pt x="522328" y="2870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7757366" y="4445406"/>
              <a:ext cx="1297" cy="1294"/>
            </a:xfrm>
            <a:custGeom>
              <a:rect b="b" l="l" r="r" t="t"/>
              <a:pathLst>
                <a:path extrusionOk="0" h="1294" w="1297">
                  <a:moveTo>
                    <a:pt x="1" y="613"/>
                  </a:moveTo>
                  <a:cubicBezTo>
                    <a:pt x="24" y="250"/>
                    <a:pt x="319" y="0"/>
                    <a:pt x="683" y="0"/>
                  </a:cubicBezTo>
                  <a:cubicBezTo>
                    <a:pt x="1046" y="0"/>
                    <a:pt x="1319" y="341"/>
                    <a:pt x="1296" y="681"/>
                  </a:cubicBezTo>
                  <a:cubicBezTo>
                    <a:pt x="1274" y="1044"/>
                    <a:pt x="978" y="1294"/>
                    <a:pt x="615" y="1294"/>
                  </a:cubicBezTo>
                  <a:cubicBezTo>
                    <a:pt x="251" y="1294"/>
                    <a:pt x="-21" y="954"/>
                    <a:pt x="1" y="61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7767215" y="4377868"/>
              <a:ext cx="650548" cy="35003"/>
            </a:xfrm>
            <a:custGeom>
              <a:rect b="b" l="l" r="r" t="t"/>
              <a:pathLst>
                <a:path extrusionOk="0" h="35003" w="650548">
                  <a:moveTo>
                    <a:pt x="525373" y="26944"/>
                  </a:moveTo>
                  <a:cubicBezTo>
                    <a:pt x="470320" y="21699"/>
                    <a:pt x="415175" y="19338"/>
                    <a:pt x="359918" y="17772"/>
                  </a:cubicBezTo>
                  <a:cubicBezTo>
                    <a:pt x="251742" y="12323"/>
                    <a:pt x="143362" y="5012"/>
                    <a:pt x="35141" y="13140"/>
                  </a:cubicBezTo>
                  <a:cubicBezTo>
                    <a:pt x="27279" y="13413"/>
                    <a:pt x="19441" y="13504"/>
                    <a:pt x="11602" y="13889"/>
                  </a:cubicBezTo>
                  <a:cubicBezTo>
                    <a:pt x="10398" y="13821"/>
                    <a:pt x="9148" y="13912"/>
                    <a:pt x="7898" y="14003"/>
                  </a:cubicBezTo>
                  <a:cubicBezTo>
                    <a:pt x="5331" y="14185"/>
                    <a:pt x="2718" y="14389"/>
                    <a:pt x="537" y="13231"/>
                  </a:cubicBezTo>
                  <a:cubicBezTo>
                    <a:pt x="128" y="12868"/>
                    <a:pt x="-54" y="12368"/>
                    <a:pt x="14" y="11869"/>
                  </a:cubicBezTo>
                  <a:cubicBezTo>
                    <a:pt x="128" y="11596"/>
                    <a:pt x="241" y="11324"/>
                    <a:pt x="355" y="11052"/>
                  </a:cubicBezTo>
                  <a:cubicBezTo>
                    <a:pt x="2195" y="8645"/>
                    <a:pt x="6285" y="8895"/>
                    <a:pt x="9034" y="8077"/>
                  </a:cubicBezTo>
                  <a:cubicBezTo>
                    <a:pt x="19009" y="6284"/>
                    <a:pt x="29165" y="6170"/>
                    <a:pt x="39231" y="5171"/>
                  </a:cubicBezTo>
                  <a:cubicBezTo>
                    <a:pt x="163584" y="-7270"/>
                    <a:pt x="288300" y="6261"/>
                    <a:pt x="412767" y="9258"/>
                  </a:cubicBezTo>
                  <a:cubicBezTo>
                    <a:pt x="467684" y="10688"/>
                    <a:pt x="522306" y="16818"/>
                    <a:pt x="577087" y="20655"/>
                  </a:cubicBezTo>
                  <a:cubicBezTo>
                    <a:pt x="599671" y="22244"/>
                    <a:pt x="622393" y="22244"/>
                    <a:pt x="644909" y="24696"/>
                  </a:cubicBezTo>
                  <a:cubicBezTo>
                    <a:pt x="651930" y="25877"/>
                    <a:pt x="653157" y="34845"/>
                    <a:pt x="644205" y="35004"/>
                  </a:cubicBezTo>
                  <a:cubicBezTo>
                    <a:pt x="604625" y="31893"/>
                    <a:pt x="564885" y="30940"/>
                    <a:pt x="525373" y="2694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7770251" y="4283696"/>
              <a:ext cx="15047" cy="10006"/>
            </a:xfrm>
            <a:custGeom>
              <a:rect b="b" l="l" r="r" t="t"/>
              <a:pathLst>
                <a:path extrusionOk="0" h="10006" w="15047">
                  <a:moveTo>
                    <a:pt x="500" y="9007"/>
                  </a:moveTo>
                  <a:cubicBezTo>
                    <a:pt x="773" y="8372"/>
                    <a:pt x="1113" y="7736"/>
                    <a:pt x="1341" y="7078"/>
                  </a:cubicBezTo>
                  <a:cubicBezTo>
                    <a:pt x="1909" y="5557"/>
                    <a:pt x="2499" y="3990"/>
                    <a:pt x="2795" y="2401"/>
                  </a:cubicBezTo>
                  <a:cubicBezTo>
                    <a:pt x="2863" y="2015"/>
                    <a:pt x="2931" y="1629"/>
                    <a:pt x="2999" y="1243"/>
                  </a:cubicBezTo>
                  <a:cubicBezTo>
                    <a:pt x="5930" y="948"/>
                    <a:pt x="8884" y="721"/>
                    <a:pt x="11747" y="85"/>
                  </a:cubicBezTo>
                  <a:cubicBezTo>
                    <a:pt x="13996" y="-528"/>
                    <a:pt x="15973" y="2310"/>
                    <a:pt x="14587" y="4217"/>
                  </a:cubicBezTo>
                  <a:cubicBezTo>
                    <a:pt x="13678" y="5557"/>
                    <a:pt x="12042" y="5988"/>
                    <a:pt x="10656" y="6669"/>
                  </a:cubicBezTo>
                  <a:cubicBezTo>
                    <a:pt x="7930" y="8190"/>
                    <a:pt x="4862" y="8803"/>
                    <a:pt x="1863" y="9552"/>
                  </a:cubicBezTo>
                  <a:cubicBezTo>
                    <a:pt x="1250" y="9666"/>
                    <a:pt x="636" y="9847"/>
                    <a:pt x="0" y="10006"/>
                  </a:cubicBezTo>
                  <a:cubicBezTo>
                    <a:pt x="204" y="9643"/>
                    <a:pt x="364" y="9325"/>
                    <a:pt x="500" y="900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7763934" y="4484360"/>
              <a:ext cx="658050" cy="33560"/>
            </a:xfrm>
            <a:custGeom>
              <a:rect b="b" l="l" r="r" t="t"/>
              <a:pathLst>
                <a:path extrusionOk="0" h="33560" w="658050">
                  <a:moveTo>
                    <a:pt x="564985" y="27204"/>
                  </a:moveTo>
                  <a:cubicBezTo>
                    <a:pt x="541241" y="26341"/>
                    <a:pt x="517452" y="26364"/>
                    <a:pt x="493709" y="26364"/>
                  </a:cubicBezTo>
                  <a:cubicBezTo>
                    <a:pt x="467307" y="26364"/>
                    <a:pt x="440905" y="26386"/>
                    <a:pt x="414525" y="25206"/>
                  </a:cubicBezTo>
                  <a:cubicBezTo>
                    <a:pt x="357086" y="22618"/>
                    <a:pt x="299715" y="18803"/>
                    <a:pt x="242367" y="15035"/>
                  </a:cubicBezTo>
                  <a:cubicBezTo>
                    <a:pt x="221463" y="12764"/>
                    <a:pt x="200492" y="11266"/>
                    <a:pt x="179452" y="11425"/>
                  </a:cubicBezTo>
                  <a:cubicBezTo>
                    <a:pt x="156231" y="11516"/>
                    <a:pt x="133055" y="9518"/>
                    <a:pt x="109834" y="9086"/>
                  </a:cubicBezTo>
                  <a:cubicBezTo>
                    <a:pt x="98633" y="9041"/>
                    <a:pt x="87431" y="9359"/>
                    <a:pt x="76230" y="9677"/>
                  </a:cubicBezTo>
                  <a:cubicBezTo>
                    <a:pt x="64006" y="10040"/>
                    <a:pt x="51782" y="10381"/>
                    <a:pt x="39580" y="10267"/>
                  </a:cubicBezTo>
                  <a:cubicBezTo>
                    <a:pt x="27811" y="10449"/>
                    <a:pt x="16064" y="11629"/>
                    <a:pt x="4294" y="11379"/>
                  </a:cubicBezTo>
                  <a:cubicBezTo>
                    <a:pt x="2931" y="11243"/>
                    <a:pt x="1454" y="11198"/>
                    <a:pt x="0" y="11062"/>
                  </a:cubicBezTo>
                  <a:cubicBezTo>
                    <a:pt x="659" y="10131"/>
                    <a:pt x="1136" y="9086"/>
                    <a:pt x="1659" y="8042"/>
                  </a:cubicBezTo>
                  <a:cubicBezTo>
                    <a:pt x="1954" y="7452"/>
                    <a:pt x="2272" y="6884"/>
                    <a:pt x="2590" y="6294"/>
                  </a:cubicBezTo>
                  <a:cubicBezTo>
                    <a:pt x="2863" y="5772"/>
                    <a:pt x="3204" y="5250"/>
                    <a:pt x="3408" y="4705"/>
                  </a:cubicBezTo>
                  <a:cubicBezTo>
                    <a:pt x="16246" y="4160"/>
                    <a:pt x="28969" y="2480"/>
                    <a:pt x="41830" y="2094"/>
                  </a:cubicBezTo>
                  <a:cubicBezTo>
                    <a:pt x="63574" y="1753"/>
                    <a:pt x="85273" y="255"/>
                    <a:pt x="107017" y="5"/>
                  </a:cubicBezTo>
                  <a:cubicBezTo>
                    <a:pt x="128829" y="-108"/>
                    <a:pt x="150573" y="1708"/>
                    <a:pt x="172386" y="1731"/>
                  </a:cubicBezTo>
                  <a:cubicBezTo>
                    <a:pt x="201128" y="1004"/>
                    <a:pt x="229666" y="3887"/>
                    <a:pt x="258272" y="6067"/>
                  </a:cubicBezTo>
                  <a:cubicBezTo>
                    <a:pt x="279266" y="7043"/>
                    <a:pt x="300170" y="8451"/>
                    <a:pt x="321118" y="10063"/>
                  </a:cubicBezTo>
                  <a:cubicBezTo>
                    <a:pt x="378944" y="13128"/>
                    <a:pt x="436792" y="17146"/>
                    <a:pt x="494731" y="15784"/>
                  </a:cubicBezTo>
                  <a:cubicBezTo>
                    <a:pt x="523132" y="16352"/>
                    <a:pt x="551534" y="15966"/>
                    <a:pt x="579890" y="17532"/>
                  </a:cubicBezTo>
                  <a:cubicBezTo>
                    <a:pt x="603475" y="18100"/>
                    <a:pt x="626855" y="21346"/>
                    <a:pt x="650371" y="22799"/>
                  </a:cubicBezTo>
                  <a:cubicBezTo>
                    <a:pt x="652870" y="23117"/>
                    <a:pt x="655483" y="23049"/>
                    <a:pt x="658051" y="23117"/>
                  </a:cubicBezTo>
                  <a:cubicBezTo>
                    <a:pt x="658028" y="23798"/>
                    <a:pt x="657983" y="24502"/>
                    <a:pt x="657960" y="25183"/>
                  </a:cubicBezTo>
                  <a:cubicBezTo>
                    <a:pt x="657824" y="27976"/>
                    <a:pt x="657665" y="30768"/>
                    <a:pt x="657506" y="33561"/>
                  </a:cubicBezTo>
                  <a:cubicBezTo>
                    <a:pt x="626628" y="31767"/>
                    <a:pt x="595931" y="27862"/>
                    <a:pt x="564985" y="2720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7753846" y="4591252"/>
              <a:ext cx="667843" cy="39208"/>
            </a:xfrm>
            <a:custGeom>
              <a:rect b="b" l="l" r="r" t="t"/>
              <a:pathLst>
                <a:path extrusionOk="0" h="39208" w="667843">
                  <a:moveTo>
                    <a:pt x="498117" y="36961"/>
                  </a:moveTo>
                  <a:cubicBezTo>
                    <a:pt x="440450" y="35417"/>
                    <a:pt x="382852" y="32488"/>
                    <a:pt x="325208" y="30127"/>
                  </a:cubicBezTo>
                  <a:cubicBezTo>
                    <a:pt x="281266" y="28356"/>
                    <a:pt x="237595" y="22907"/>
                    <a:pt x="193766" y="19706"/>
                  </a:cubicBezTo>
                  <a:cubicBezTo>
                    <a:pt x="164797" y="17799"/>
                    <a:pt x="135759" y="16709"/>
                    <a:pt x="106858" y="13894"/>
                  </a:cubicBezTo>
                  <a:cubicBezTo>
                    <a:pt x="80115" y="10829"/>
                    <a:pt x="53236" y="9376"/>
                    <a:pt x="26379" y="7537"/>
                  </a:cubicBezTo>
                  <a:cubicBezTo>
                    <a:pt x="22289" y="6879"/>
                    <a:pt x="8679" y="6674"/>
                    <a:pt x="0" y="5312"/>
                  </a:cubicBezTo>
                  <a:cubicBezTo>
                    <a:pt x="295" y="4949"/>
                    <a:pt x="613" y="4586"/>
                    <a:pt x="909" y="4222"/>
                  </a:cubicBezTo>
                  <a:cubicBezTo>
                    <a:pt x="1659" y="3314"/>
                    <a:pt x="2386" y="2406"/>
                    <a:pt x="3067" y="1453"/>
                  </a:cubicBezTo>
                  <a:cubicBezTo>
                    <a:pt x="3385" y="1021"/>
                    <a:pt x="3726" y="567"/>
                    <a:pt x="4044" y="113"/>
                  </a:cubicBezTo>
                  <a:cubicBezTo>
                    <a:pt x="13451" y="-205"/>
                    <a:pt x="22903" y="227"/>
                    <a:pt x="32332" y="431"/>
                  </a:cubicBezTo>
                  <a:cubicBezTo>
                    <a:pt x="61597" y="931"/>
                    <a:pt x="90726" y="3155"/>
                    <a:pt x="119877" y="5698"/>
                  </a:cubicBezTo>
                  <a:cubicBezTo>
                    <a:pt x="163070" y="8536"/>
                    <a:pt x="206331" y="9830"/>
                    <a:pt x="249388" y="14416"/>
                  </a:cubicBezTo>
                  <a:cubicBezTo>
                    <a:pt x="321641" y="20932"/>
                    <a:pt x="394235" y="22816"/>
                    <a:pt x="466716" y="25518"/>
                  </a:cubicBezTo>
                  <a:cubicBezTo>
                    <a:pt x="509886" y="27198"/>
                    <a:pt x="553124" y="27743"/>
                    <a:pt x="596340" y="27334"/>
                  </a:cubicBezTo>
                  <a:cubicBezTo>
                    <a:pt x="619993" y="27266"/>
                    <a:pt x="643623" y="28084"/>
                    <a:pt x="667253" y="28833"/>
                  </a:cubicBezTo>
                  <a:cubicBezTo>
                    <a:pt x="667457" y="28856"/>
                    <a:pt x="667639" y="28856"/>
                    <a:pt x="667844" y="28901"/>
                  </a:cubicBezTo>
                  <a:cubicBezTo>
                    <a:pt x="667821" y="30581"/>
                    <a:pt x="667821" y="32261"/>
                    <a:pt x="667798" y="33941"/>
                  </a:cubicBezTo>
                  <a:cubicBezTo>
                    <a:pt x="667776" y="35667"/>
                    <a:pt x="667730" y="37415"/>
                    <a:pt x="667639" y="39140"/>
                  </a:cubicBezTo>
                  <a:cubicBezTo>
                    <a:pt x="667367" y="39186"/>
                    <a:pt x="667048" y="39208"/>
                    <a:pt x="666753" y="39208"/>
                  </a:cubicBezTo>
                  <a:cubicBezTo>
                    <a:pt x="610541" y="36847"/>
                    <a:pt x="554329" y="38436"/>
                    <a:pt x="498117" y="3696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7747507" y="4690287"/>
              <a:ext cx="670615" cy="39500"/>
            </a:xfrm>
            <a:custGeom>
              <a:rect b="b" l="l" r="r" t="t"/>
              <a:pathLst>
                <a:path extrusionOk="0" h="39500" w="670615">
                  <a:moveTo>
                    <a:pt x="635148" y="35391"/>
                  </a:moveTo>
                  <a:cubicBezTo>
                    <a:pt x="606133" y="32258"/>
                    <a:pt x="576936" y="31282"/>
                    <a:pt x="547808" y="29716"/>
                  </a:cubicBezTo>
                  <a:cubicBezTo>
                    <a:pt x="489346" y="26424"/>
                    <a:pt x="430884" y="23381"/>
                    <a:pt x="372400" y="20407"/>
                  </a:cubicBezTo>
                  <a:cubicBezTo>
                    <a:pt x="313757" y="17910"/>
                    <a:pt x="255250" y="12983"/>
                    <a:pt x="196606" y="10554"/>
                  </a:cubicBezTo>
                  <a:cubicBezTo>
                    <a:pt x="145279" y="8874"/>
                    <a:pt x="93929" y="9010"/>
                    <a:pt x="42602" y="8533"/>
                  </a:cubicBezTo>
                  <a:cubicBezTo>
                    <a:pt x="28492" y="7989"/>
                    <a:pt x="14110" y="7307"/>
                    <a:pt x="0" y="5968"/>
                  </a:cubicBezTo>
                  <a:cubicBezTo>
                    <a:pt x="250" y="5741"/>
                    <a:pt x="477" y="5491"/>
                    <a:pt x="704" y="5241"/>
                  </a:cubicBezTo>
                  <a:cubicBezTo>
                    <a:pt x="1931" y="3857"/>
                    <a:pt x="2954" y="2449"/>
                    <a:pt x="3817" y="814"/>
                  </a:cubicBezTo>
                  <a:cubicBezTo>
                    <a:pt x="3953" y="565"/>
                    <a:pt x="4067" y="338"/>
                    <a:pt x="4158" y="65"/>
                  </a:cubicBezTo>
                  <a:cubicBezTo>
                    <a:pt x="11633" y="-26"/>
                    <a:pt x="19109" y="269"/>
                    <a:pt x="26584" y="360"/>
                  </a:cubicBezTo>
                  <a:cubicBezTo>
                    <a:pt x="44488" y="360"/>
                    <a:pt x="62347" y="269"/>
                    <a:pt x="80160" y="179"/>
                  </a:cubicBezTo>
                  <a:cubicBezTo>
                    <a:pt x="125330" y="-71"/>
                    <a:pt x="170341" y="-321"/>
                    <a:pt x="215624" y="1382"/>
                  </a:cubicBezTo>
                  <a:cubicBezTo>
                    <a:pt x="303237" y="6649"/>
                    <a:pt x="390895" y="11076"/>
                    <a:pt x="478554" y="15571"/>
                  </a:cubicBezTo>
                  <a:cubicBezTo>
                    <a:pt x="522292" y="18069"/>
                    <a:pt x="566053" y="19999"/>
                    <a:pt x="609768" y="22746"/>
                  </a:cubicBezTo>
                  <a:cubicBezTo>
                    <a:pt x="630195" y="23745"/>
                    <a:pt x="650303" y="27559"/>
                    <a:pt x="670616" y="29216"/>
                  </a:cubicBezTo>
                  <a:cubicBezTo>
                    <a:pt x="670593" y="29375"/>
                    <a:pt x="670570" y="29534"/>
                    <a:pt x="670548" y="29693"/>
                  </a:cubicBezTo>
                  <a:cubicBezTo>
                    <a:pt x="670548" y="29579"/>
                    <a:pt x="670570" y="29466"/>
                    <a:pt x="670593" y="29352"/>
                  </a:cubicBezTo>
                  <a:cubicBezTo>
                    <a:pt x="670207" y="32372"/>
                    <a:pt x="669979" y="35414"/>
                    <a:pt x="669752" y="38456"/>
                  </a:cubicBezTo>
                  <a:cubicBezTo>
                    <a:pt x="669730" y="38797"/>
                    <a:pt x="669707" y="39160"/>
                    <a:pt x="669684" y="39501"/>
                  </a:cubicBezTo>
                  <a:cubicBezTo>
                    <a:pt x="658096" y="39024"/>
                    <a:pt x="646690" y="36799"/>
                    <a:pt x="635148" y="3539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7743349" y="4791677"/>
              <a:ext cx="671206" cy="28220"/>
            </a:xfrm>
            <a:custGeom>
              <a:rect b="b" l="l" r="r" t="t"/>
              <a:pathLst>
                <a:path extrusionOk="0" h="28220" w="671206">
                  <a:moveTo>
                    <a:pt x="664776" y="28129"/>
                  </a:moveTo>
                  <a:cubicBezTo>
                    <a:pt x="596863" y="27085"/>
                    <a:pt x="528949" y="26245"/>
                    <a:pt x="461104" y="22862"/>
                  </a:cubicBezTo>
                  <a:cubicBezTo>
                    <a:pt x="403210" y="21205"/>
                    <a:pt x="345271" y="21863"/>
                    <a:pt x="287446" y="17845"/>
                  </a:cubicBezTo>
                  <a:cubicBezTo>
                    <a:pt x="232938" y="14893"/>
                    <a:pt x="178475" y="10739"/>
                    <a:pt x="123921" y="8877"/>
                  </a:cubicBezTo>
                  <a:cubicBezTo>
                    <a:pt x="91339" y="9104"/>
                    <a:pt x="59030" y="11692"/>
                    <a:pt x="26447" y="10602"/>
                  </a:cubicBezTo>
                  <a:cubicBezTo>
                    <a:pt x="25152" y="10557"/>
                    <a:pt x="22903" y="10602"/>
                    <a:pt x="20199" y="10602"/>
                  </a:cubicBezTo>
                  <a:cubicBezTo>
                    <a:pt x="13883" y="10671"/>
                    <a:pt x="5090" y="10739"/>
                    <a:pt x="0" y="10012"/>
                  </a:cubicBezTo>
                  <a:cubicBezTo>
                    <a:pt x="795" y="9308"/>
                    <a:pt x="1545" y="8582"/>
                    <a:pt x="2272" y="7787"/>
                  </a:cubicBezTo>
                  <a:cubicBezTo>
                    <a:pt x="2795" y="7220"/>
                    <a:pt x="3113" y="6516"/>
                    <a:pt x="3249" y="5812"/>
                  </a:cubicBezTo>
                  <a:cubicBezTo>
                    <a:pt x="15291" y="3814"/>
                    <a:pt x="27674" y="3587"/>
                    <a:pt x="39853" y="3178"/>
                  </a:cubicBezTo>
                  <a:cubicBezTo>
                    <a:pt x="66959" y="3360"/>
                    <a:pt x="93907" y="499"/>
                    <a:pt x="120968" y="0"/>
                  </a:cubicBezTo>
                  <a:cubicBezTo>
                    <a:pt x="185837" y="1112"/>
                    <a:pt x="250546" y="6402"/>
                    <a:pt x="315370" y="9218"/>
                  </a:cubicBezTo>
                  <a:cubicBezTo>
                    <a:pt x="359176" y="11874"/>
                    <a:pt x="403096" y="10988"/>
                    <a:pt x="446948" y="12192"/>
                  </a:cubicBezTo>
                  <a:cubicBezTo>
                    <a:pt x="475327" y="12691"/>
                    <a:pt x="503638" y="14848"/>
                    <a:pt x="532017" y="15257"/>
                  </a:cubicBezTo>
                  <a:cubicBezTo>
                    <a:pt x="575800" y="16664"/>
                    <a:pt x="619607" y="16937"/>
                    <a:pt x="663390" y="17731"/>
                  </a:cubicBezTo>
                  <a:cubicBezTo>
                    <a:pt x="665935" y="17618"/>
                    <a:pt x="669139" y="17640"/>
                    <a:pt x="671206" y="18980"/>
                  </a:cubicBezTo>
                  <a:cubicBezTo>
                    <a:pt x="671093" y="21273"/>
                    <a:pt x="670957" y="23543"/>
                    <a:pt x="670843" y="25836"/>
                  </a:cubicBezTo>
                  <a:cubicBezTo>
                    <a:pt x="670820" y="26381"/>
                    <a:pt x="670797" y="26903"/>
                    <a:pt x="670775" y="27448"/>
                  </a:cubicBezTo>
                  <a:cubicBezTo>
                    <a:pt x="670116" y="27857"/>
                    <a:pt x="669366" y="28107"/>
                    <a:pt x="668571" y="28175"/>
                  </a:cubicBezTo>
                  <a:cubicBezTo>
                    <a:pt x="668139" y="28197"/>
                    <a:pt x="667707" y="28220"/>
                    <a:pt x="667276" y="28220"/>
                  </a:cubicBezTo>
                  <a:cubicBezTo>
                    <a:pt x="666458" y="28197"/>
                    <a:pt x="665617" y="28152"/>
                    <a:pt x="664776" y="2812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7720446" y="4903672"/>
              <a:ext cx="695131" cy="15180"/>
            </a:xfrm>
            <a:custGeom>
              <a:rect b="b" l="l" r="r" t="t"/>
              <a:pathLst>
                <a:path extrusionOk="0" h="15180" w="695131">
                  <a:moveTo>
                    <a:pt x="404437" y="15008"/>
                  </a:moveTo>
                  <a:cubicBezTo>
                    <a:pt x="374468" y="13963"/>
                    <a:pt x="344135" y="11262"/>
                    <a:pt x="314279" y="11057"/>
                  </a:cubicBezTo>
                  <a:cubicBezTo>
                    <a:pt x="283878" y="12215"/>
                    <a:pt x="253478" y="12942"/>
                    <a:pt x="223054" y="12828"/>
                  </a:cubicBezTo>
                  <a:cubicBezTo>
                    <a:pt x="203900" y="13123"/>
                    <a:pt x="184769" y="12624"/>
                    <a:pt x="165637" y="12102"/>
                  </a:cubicBezTo>
                  <a:cubicBezTo>
                    <a:pt x="145370" y="11557"/>
                    <a:pt x="125103" y="11012"/>
                    <a:pt x="104836" y="11443"/>
                  </a:cubicBezTo>
                  <a:cubicBezTo>
                    <a:pt x="69822" y="12170"/>
                    <a:pt x="34877" y="8855"/>
                    <a:pt x="0" y="5836"/>
                  </a:cubicBezTo>
                  <a:cubicBezTo>
                    <a:pt x="932" y="5245"/>
                    <a:pt x="1840" y="4610"/>
                    <a:pt x="2727" y="3951"/>
                  </a:cubicBezTo>
                  <a:cubicBezTo>
                    <a:pt x="4226" y="2816"/>
                    <a:pt x="5612" y="1476"/>
                    <a:pt x="6771" y="1"/>
                  </a:cubicBezTo>
                  <a:cubicBezTo>
                    <a:pt x="25561" y="-45"/>
                    <a:pt x="44443" y="2021"/>
                    <a:pt x="63188" y="2702"/>
                  </a:cubicBezTo>
                  <a:cubicBezTo>
                    <a:pt x="78661" y="3452"/>
                    <a:pt x="94134" y="3134"/>
                    <a:pt x="109630" y="2793"/>
                  </a:cubicBezTo>
                  <a:cubicBezTo>
                    <a:pt x="120127" y="2589"/>
                    <a:pt x="130647" y="2362"/>
                    <a:pt x="141167" y="2475"/>
                  </a:cubicBezTo>
                  <a:cubicBezTo>
                    <a:pt x="169591" y="2816"/>
                    <a:pt x="198015" y="3838"/>
                    <a:pt x="226439" y="3157"/>
                  </a:cubicBezTo>
                  <a:cubicBezTo>
                    <a:pt x="254000" y="3020"/>
                    <a:pt x="281038" y="2475"/>
                    <a:pt x="308417" y="1113"/>
                  </a:cubicBezTo>
                  <a:cubicBezTo>
                    <a:pt x="345067" y="387"/>
                    <a:pt x="381625" y="4746"/>
                    <a:pt x="418297" y="4905"/>
                  </a:cubicBezTo>
                  <a:cubicBezTo>
                    <a:pt x="445017" y="4927"/>
                    <a:pt x="471578" y="3633"/>
                    <a:pt x="498276" y="3225"/>
                  </a:cubicBezTo>
                  <a:cubicBezTo>
                    <a:pt x="527063" y="4110"/>
                    <a:pt x="555828" y="2771"/>
                    <a:pt x="584616" y="2339"/>
                  </a:cubicBezTo>
                  <a:cubicBezTo>
                    <a:pt x="599976" y="2952"/>
                    <a:pt x="615335" y="2339"/>
                    <a:pt x="630672" y="1726"/>
                  </a:cubicBezTo>
                  <a:cubicBezTo>
                    <a:pt x="649167" y="1000"/>
                    <a:pt x="667639" y="273"/>
                    <a:pt x="686134" y="1681"/>
                  </a:cubicBezTo>
                  <a:cubicBezTo>
                    <a:pt x="687293" y="1817"/>
                    <a:pt x="688611" y="1772"/>
                    <a:pt x="689951" y="1749"/>
                  </a:cubicBezTo>
                  <a:cubicBezTo>
                    <a:pt x="691746" y="1681"/>
                    <a:pt x="693564" y="1658"/>
                    <a:pt x="695132" y="2021"/>
                  </a:cubicBezTo>
                  <a:cubicBezTo>
                    <a:pt x="694836" y="5086"/>
                    <a:pt x="694564" y="8151"/>
                    <a:pt x="694291" y="11216"/>
                  </a:cubicBezTo>
                  <a:cubicBezTo>
                    <a:pt x="694268" y="11375"/>
                    <a:pt x="694246" y="11534"/>
                    <a:pt x="694223" y="11716"/>
                  </a:cubicBezTo>
                  <a:cubicBezTo>
                    <a:pt x="687793" y="12510"/>
                    <a:pt x="681226" y="12034"/>
                    <a:pt x="674660" y="11579"/>
                  </a:cubicBezTo>
                  <a:cubicBezTo>
                    <a:pt x="669389" y="11193"/>
                    <a:pt x="664140" y="10830"/>
                    <a:pt x="658982" y="11103"/>
                  </a:cubicBezTo>
                  <a:cubicBezTo>
                    <a:pt x="637261" y="11375"/>
                    <a:pt x="615630" y="13759"/>
                    <a:pt x="593909" y="12737"/>
                  </a:cubicBezTo>
                  <a:cubicBezTo>
                    <a:pt x="580776" y="12692"/>
                    <a:pt x="567621" y="13010"/>
                    <a:pt x="554488" y="13305"/>
                  </a:cubicBezTo>
                  <a:cubicBezTo>
                    <a:pt x="535243" y="13759"/>
                    <a:pt x="515998" y="14236"/>
                    <a:pt x="496799" y="13555"/>
                  </a:cubicBezTo>
                  <a:cubicBezTo>
                    <a:pt x="471669" y="14031"/>
                    <a:pt x="446517" y="15167"/>
                    <a:pt x="421364" y="15167"/>
                  </a:cubicBezTo>
                  <a:cubicBezTo>
                    <a:pt x="415684" y="15212"/>
                    <a:pt x="410072" y="15144"/>
                    <a:pt x="404437" y="1500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7772341" y="4278553"/>
              <a:ext cx="104638" cy="10222"/>
            </a:xfrm>
            <a:custGeom>
              <a:rect b="b" l="l" r="r" t="t"/>
              <a:pathLst>
                <a:path extrusionOk="0" h="10222" w="104638">
                  <a:moveTo>
                    <a:pt x="704" y="7543"/>
                  </a:moveTo>
                  <a:cubicBezTo>
                    <a:pt x="886" y="6613"/>
                    <a:pt x="1045" y="5704"/>
                    <a:pt x="1136" y="4796"/>
                  </a:cubicBezTo>
                  <a:cubicBezTo>
                    <a:pt x="1227" y="4002"/>
                    <a:pt x="1272" y="3207"/>
                    <a:pt x="1318" y="2390"/>
                  </a:cubicBezTo>
                  <a:cubicBezTo>
                    <a:pt x="1341" y="1913"/>
                    <a:pt x="1341" y="1436"/>
                    <a:pt x="1341" y="959"/>
                  </a:cubicBezTo>
                  <a:cubicBezTo>
                    <a:pt x="4612" y="687"/>
                    <a:pt x="8111" y="846"/>
                    <a:pt x="10225" y="528"/>
                  </a:cubicBezTo>
                  <a:cubicBezTo>
                    <a:pt x="28401" y="-198"/>
                    <a:pt x="46578" y="-108"/>
                    <a:pt x="64801" y="392"/>
                  </a:cubicBezTo>
                  <a:cubicBezTo>
                    <a:pt x="74480" y="596"/>
                    <a:pt x="84137" y="1368"/>
                    <a:pt x="93816" y="1186"/>
                  </a:cubicBezTo>
                  <a:cubicBezTo>
                    <a:pt x="94634" y="1323"/>
                    <a:pt x="96020" y="1209"/>
                    <a:pt x="97542" y="1096"/>
                  </a:cubicBezTo>
                  <a:cubicBezTo>
                    <a:pt x="101018" y="823"/>
                    <a:pt x="105154" y="528"/>
                    <a:pt x="104586" y="3502"/>
                  </a:cubicBezTo>
                  <a:cubicBezTo>
                    <a:pt x="104245" y="4546"/>
                    <a:pt x="103313" y="4932"/>
                    <a:pt x="102427" y="4842"/>
                  </a:cubicBezTo>
                  <a:cubicBezTo>
                    <a:pt x="84386" y="7271"/>
                    <a:pt x="66164" y="6522"/>
                    <a:pt x="48010" y="6817"/>
                  </a:cubicBezTo>
                  <a:cubicBezTo>
                    <a:pt x="33127" y="6749"/>
                    <a:pt x="18222" y="7498"/>
                    <a:pt x="3476" y="9450"/>
                  </a:cubicBezTo>
                  <a:cubicBezTo>
                    <a:pt x="2386" y="9609"/>
                    <a:pt x="1204" y="9973"/>
                    <a:pt x="0" y="10222"/>
                  </a:cubicBezTo>
                  <a:cubicBezTo>
                    <a:pt x="295" y="9314"/>
                    <a:pt x="545" y="8429"/>
                    <a:pt x="704" y="754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5" name="Google Shape;1785;p35"/>
          <p:cNvSpPr/>
          <p:nvPr/>
        </p:nvSpPr>
        <p:spPr>
          <a:xfrm>
            <a:off x="9062500" y="4016476"/>
            <a:ext cx="982510" cy="830080"/>
          </a:xfrm>
          <a:custGeom>
            <a:rect b="b" l="l" r="r" t="t"/>
            <a:pathLst>
              <a:path extrusionOk="0" h="830080" w="982510">
                <a:moveTo>
                  <a:pt x="978018" y="395752"/>
                </a:moveTo>
                <a:cubicBezTo>
                  <a:pt x="977586" y="354434"/>
                  <a:pt x="978548" y="313077"/>
                  <a:pt x="976937" y="271798"/>
                </a:cubicBezTo>
                <a:cubicBezTo>
                  <a:pt x="976171" y="231011"/>
                  <a:pt x="976308" y="190203"/>
                  <a:pt x="976072" y="149416"/>
                </a:cubicBezTo>
                <a:cubicBezTo>
                  <a:pt x="976465" y="127696"/>
                  <a:pt x="976289" y="105879"/>
                  <a:pt x="970335" y="84807"/>
                </a:cubicBezTo>
                <a:cubicBezTo>
                  <a:pt x="961394" y="42625"/>
                  <a:pt x="936261" y="32021"/>
                  <a:pt x="897805" y="23282"/>
                </a:cubicBezTo>
                <a:cubicBezTo>
                  <a:pt x="860823" y="16998"/>
                  <a:pt x="823192" y="16586"/>
                  <a:pt x="785778" y="15584"/>
                </a:cubicBezTo>
                <a:cubicBezTo>
                  <a:pt x="746850" y="14190"/>
                  <a:pt x="707883" y="14465"/>
                  <a:pt x="668936" y="14327"/>
                </a:cubicBezTo>
                <a:cubicBezTo>
                  <a:pt x="620989" y="12265"/>
                  <a:pt x="573022" y="12285"/>
                  <a:pt x="525036" y="12305"/>
                </a:cubicBezTo>
                <a:cubicBezTo>
                  <a:pt x="514346" y="12324"/>
                  <a:pt x="503676" y="12324"/>
                  <a:pt x="492986" y="12305"/>
                </a:cubicBezTo>
                <a:cubicBezTo>
                  <a:pt x="464237" y="12089"/>
                  <a:pt x="435607" y="9693"/>
                  <a:pt x="406858" y="9104"/>
                </a:cubicBezTo>
                <a:cubicBezTo>
                  <a:pt x="382256" y="8200"/>
                  <a:pt x="357653" y="8259"/>
                  <a:pt x="333051" y="8338"/>
                </a:cubicBezTo>
                <a:cubicBezTo>
                  <a:pt x="318746" y="8377"/>
                  <a:pt x="304420" y="8416"/>
                  <a:pt x="290115" y="8279"/>
                </a:cubicBezTo>
                <a:cubicBezTo>
                  <a:pt x="265689" y="7984"/>
                  <a:pt x="241480" y="4724"/>
                  <a:pt x="217172" y="2702"/>
                </a:cubicBezTo>
                <a:cubicBezTo>
                  <a:pt x="185064" y="1955"/>
                  <a:pt x="152896" y="1916"/>
                  <a:pt x="120748" y="1229"/>
                </a:cubicBezTo>
                <a:cubicBezTo>
                  <a:pt x="102060" y="1052"/>
                  <a:pt x="83412" y="-323"/>
                  <a:pt x="64705" y="70"/>
                </a:cubicBezTo>
                <a:cubicBezTo>
                  <a:pt x="62975" y="129"/>
                  <a:pt x="61227" y="110"/>
                  <a:pt x="59497" y="110"/>
                </a:cubicBezTo>
                <a:cubicBezTo>
                  <a:pt x="57159" y="90"/>
                  <a:pt x="54820" y="70"/>
                  <a:pt x="52482" y="247"/>
                </a:cubicBezTo>
                <a:cubicBezTo>
                  <a:pt x="48257" y="974"/>
                  <a:pt x="44366" y="3271"/>
                  <a:pt x="41183" y="6040"/>
                </a:cubicBezTo>
                <a:cubicBezTo>
                  <a:pt x="26327" y="13797"/>
                  <a:pt x="16424" y="24912"/>
                  <a:pt x="13731" y="41722"/>
                </a:cubicBezTo>
                <a:cubicBezTo>
                  <a:pt x="9900" y="59101"/>
                  <a:pt x="7797" y="76795"/>
                  <a:pt x="5930" y="94489"/>
                </a:cubicBezTo>
                <a:cubicBezTo>
                  <a:pt x="1922" y="145213"/>
                  <a:pt x="1352" y="196212"/>
                  <a:pt x="762" y="247074"/>
                </a:cubicBezTo>
                <a:cubicBezTo>
                  <a:pt x="133" y="309522"/>
                  <a:pt x="94" y="371951"/>
                  <a:pt x="74" y="434399"/>
                </a:cubicBezTo>
                <a:cubicBezTo>
                  <a:pt x="-338" y="474853"/>
                  <a:pt x="880" y="515424"/>
                  <a:pt x="5911" y="555603"/>
                </a:cubicBezTo>
                <a:cubicBezTo>
                  <a:pt x="7836" y="572570"/>
                  <a:pt x="13810" y="589832"/>
                  <a:pt x="26367" y="601890"/>
                </a:cubicBezTo>
                <a:cubicBezTo>
                  <a:pt x="43089" y="615832"/>
                  <a:pt x="63054" y="626044"/>
                  <a:pt x="84571" y="629991"/>
                </a:cubicBezTo>
                <a:cubicBezTo>
                  <a:pt x="123106" y="640065"/>
                  <a:pt x="162878" y="642952"/>
                  <a:pt x="202513" y="645093"/>
                </a:cubicBezTo>
                <a:cubicBezTo>
                  <a:pt x="235231" y="647705"/>
                  <a:pt x="268598" y="651102"/>
                  <a:pt x="301512" y="652869"/>
                </a:cubicBezTo>
                <a:cubicBezTo>
                  <a:pt x="322479" y="654028"/>
                  <a:pt x="343505" y="652810"/>
                  <a:pt x="364472" y="654106"/>
                </a:cubicBezTo>
                <a:cubicBezTo>
                  <a:pt x="375437" y="671702"/>
                  <a:pt x="385616" y="689808"/>
                  <a:pt x="397269" y="707011"/>
                </a:cubicBezTo>
                <a:cubicBezTo>
                  <a:pt x="411103" y="730596"/>
                  <a:pt x="426273" y="753297"/>
                  <a:pt x="441522" y="775978"/>
                </a:cubicBezTo>
                <a:cubicBezTo>
                  <a:pt x="451111" y="790412"/>
                  <a:pt x="459384" y="805690"/>
                  <a:pt x="469799" y="819574"/>
                </a:cubicBezTo>
                <a:cubicBezTo>
                  <a:pt x="473041" y="823207"/>
                  <a:pt x="475026" y="829099"/>
                  <a:pt x="480272" y="830081"/>
                </a:cubicBezTo>
                <a:cubicBezTo>
                  <a:pt x="480410" y="830081"/>
                  <a:pt x="480547" y="830081"/>
                  <a:pt x="480685" y="830081"/>
                </a:cubicBezTo>
                <a:cubicBezTo>
                  <a:pt x="491748" y="830081"/>
                  <a:pt x="501259" y="811346"/>
                  <a:pt x="507606" y="803432"/>
                </a:cubicBezTo>
                <a:cubicBezTo>
                  <a:pt x="520320" y="784266"/>
                  <a:pt x="532582" y="764706"/>
                  <a:pt x="542898" y="744126"/>
                </a:cubicBezTo>
                <a:cubicBezTo>
                  <a:pt x="552252" y="723506"/>
                  <a:pt x="565103" y="704733"/>
                  <a:pt x="574496" y="684133"/>
                </a:cubicBezTo>
                <a:cubicBezTo>
                  <a:pt x="609533" y="677436"/>
                  <a:pt x="645729" y="678339"/>
                  <a:pt x="681414" y="677318"/>
                </a:cubicBezTo>
                <a:cubicBezTo>
                  <a:pt x="700789" y="676042"/>
                  <a:pt x="720224" y="676101"/>
                  <a:pt x="739619" y="676690"/>
                </a:cubicBezTo>
                <a:cubicBezTo>
                  <a:pt x="764300" y="677083"/>
                  <a:pt x="788136" y="676415"/>
                  <a:pt x="812895" y="678634"/>
                </a:cubicBezTo>
                <a:cubicBezTo>
                  <a:pt x="847932" y="679969"/>
                  <a:pt x="883558" y="685134"/>
                  <a:pt x="917966" y="675924"/>
                </a:cubicBezTo>
                <a:cubicBezTo>
                  <a:pt x="935141" y="673548"/>
                  <a:pt x="950016" y="662335"/>
                  <a:pt x="957994" y="647096"/>
                </a:cubicBezTo>
                <a:cubicBezTo>
                  <a:pt x="973655" y="623177"/>
                  <a:pt x="981791" y="595448"/>
                  <a:pt x="982262" y="566954"/>
                </a:cubicBezTo>
                <a:cubicBezTo>
                  <a:pt x="983540" y="509847"/>
                  <a:pt x="979551" y="452780"/>
                  <a:pt x="978018" y="3957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6" name="Google Shape;1786;p35"/>
          <p:cNvGrpSpPr/>
          <p:nvPr/>
        </p:nvGrpSpPr>
        <p:grpSpPr>
          <a:xfrm>
            <a:off x="9062500" y="4016476"/>
            <a:ext cx="982510" cy="830080"/>
            <a:chOff x="9062500" y="4016476"/>
            <a:chExt cx="982510" cy="830080"/>
          </a:xfrm>
        </p:grpSpPr>
        <p:grpSp>
          <p:nvGrpSpPr>
            <p:cNvPr id="1787" name="Google Shape;1787;p35"/>
            <p:cNvGrpSpPr/>
            <p:nvPr/>
          </p:nvGrpSpPr>
          <p:grpSpPr>
            <a:xfrm>
              <a:off x="9062500" y="4016476"/>
              <a:ext cx="982510" cy="830080"/>
              <a:chOff x="9062500" y="4016476"/>
              <a:chExt cx="982510" cy="830080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9062500" y="4016476"/>
                <a:ext cx="982510" cy="830080"/>
              </a:xfrm>
              <a:custGeom>
                <a:rect b="b" l="l" r="r" t="t"/>
                <a:pathLst>
                  <a:path extrusionOk="0" h="830080" w="982510">
                    <a:moveTo>
                      <a:pt x="978018" y="395752"/>
                    </a:moveTo>
                    <a:cubicBezTo>
                      <a:pt x="977586" y="354434"/>
                      <a:pt x="978548" y="313077"/>
                      <a:pt x="976937" y="271798"/>
                    </a:cubicBezTo>
                    <a:cubicBezTo>
                      <a:pt x="976171" y="231011"/>
                      <a:pt x="976308" y="190203"/>
                      <a:pt x="976072" y="149416"/>
                    </a:cubicBezTo>
                    <a:cubicBezTo>
                      <a:pt x="976465" y="127696"/>
                      <a:pt x="976289" y="105879"/>
                      <a:pt x="970335" y="84807"/>
                    </a:cubicBezTo>
                    <a:cubicBezTo>
                      <a:pt x="961394" y="42625"/>
                      <a:pt x="936261" y="32021"/>
                      <a:pt x="897805" y="23282"/>
                    </a:cubicBezTo>
                    <a:cubicBezTo>
                      <a:pt x="860823" y="16998"/>
                      <a:pt x="823192" y="16586"/>
                      <a:pt x="785778" y="15584"/>
                    </a:cubicBezTo>
                    <a:cubicBezTo>
                      <a:pt x="746850" y="14190"/>
                      <a:pt x="707883" y="14465"/>
                      <a:pt x="668936" y="14327"/>
                    </a:cubicBezTo>
                    <a:cubicBezTo>
                      <a:pt x="620989" y="12265"/>
                      <a:pt x="573022" y="12285"/>
                      <a:pt x="525036" y="12305"/>
                    </a:cubicBezTo>
                    <a:cubicBezTo>
                      <a:pt x="514346" y="12324"/>
                      <a:pt x="503676" y="12324"/>
                      <a:pt x="492986" y="12305"/>
                    </a:cubicBezTo>
                    <a:cubicBezTo>
                      <a:pt x="464237" y="12089"/>
                      <a:pt x="435607" y="9693"/>
                      <a:pt x="406858" y="9104"/>
                    </a:cubicBezTo>
                    <a:cubicBezTo>
                      <a:pt x="382256" y="8200"/>
                      <a:pt x="357653" y="8259"/>
                      <a:pt x="333051" y="8338"/>
                    </a:cubicBezTo>
                    <a:cubicBezTo>
                      <a:pt x="318746" y="8377"/>
                      <a:pt x="304420" y="8416"/>
                      <a:pt x="290115" y="8279"/>
                    </a:cubicBezTo>
                    <a:cubicBezTo>
                      <a:pt x="265689" y="7984"/>
                      <a:pt x="241480" y="4724"/>
                      <a:pt x="217172" y="2702"/>
                    </a:cubicBezTo>
                    <a:cubicBezTo>
                      <a:pt x="185064" y="1955"/>
                      <a:pt x="152896" y="1916"/>
                      <a:pt x="120748" y="1229"/>
                    </a:cubicBezTo>
                    <a:cubicBezTo>
                      <a:pt x="102060" y="1052"/>
                      <a:pt x="83412" y="-323"/>
                      <a:pt x="64705" y="70"/>
                    </a:cubicBezTo>
                    <a:cubicBezTo>
                      <a:pt x="62975" y="129"/>
                      <a:pt x="61227" y="110"/>
                      <a:pt x="59497" y="110"/>
                    </a:cubicBezTo>
                    <a:cubicBezTo>
                      <a:pt x="57159" y="90"/>
                      <a:pt x="54820" y="70"/>
                      <a:pt x="52482" y="247"/>
                    </a:cubicBezTo>
                    <a:cubicBezTo>
                      <a:pt x="48257" y="974"/>
                      <a:pt x="44366" y="3271"/>
                      <a:pt x="41183" y="6040"/>
                    </a:cubicBezTo>
                    <a:cubicBezTo>
                      <a:pt x="26327" y="13797"/>
                      <a:pt x="16424" y="24912"/>
                      <a:pt x="13731" y="41722"/>
                    </a:cubicBezTo>
                    <a:cubicBezTo>
                      <a:pt x="9900" y="59101"/>
                      <a:pt x="7797" y="76795"/>
                      <a:pt x="5930" y="94489"/>
                    </a:cubicBezTo>
                    <a:cubicBezTo>
                      <a:pt x="1922" y="145213"/>
                      <a:pt x="1352" y="196212"/>
                      <a:pt x="762" y="247074"/>
                    </a:cubicBezTo>
                    <a:cubicBezTo>
                      <a:pt x="133" y="309522"/>
                      <a:pt x="94" y="371951"/>
                      <a:pt x="74" y="434399"/>
                    </a:cubicBezTo>
                    <a:cubicBezTo>
                      <a:pt x="-338" y="474853"/>
                      <a:pt x="880" y="515424"/>
                      <a:pt x="5911" y="555603"/>
                    </a:cubicBezTo>
                    <a:cubicBezTo>
                      <a:pt x="7836" y="572570"/>
                      <a:pt x="13810" y="589832"/>
                      <a:pt x="26367" y="601890"/>
                    </a:cubicBezTo>
                    <a:cubicBezTo>
                      <a:pt x="43089" y="615832"/>
                      <a:pt x="63054" y="626044"/>
                      <a:pt x="84571" y="629991"/>
                    </a:cubicBezTo>
                    <a:cubicBezTo>
                      <a:pt x="123106" y="640065"/>
                      <a:pt x="162878" y="642952"/>
                      <a:pt x="202513" y="645093"/>
                    </a:cubicBezTo>
                    <a:cubicBezTo>
                      <a:pt x="235231" y="647705"/>
                      <a:pt x="268598" y="651102"/>
                      <a:pt x="301512" y="652869"/>
                    </a:cubicBezTo>
                    <a:cubicBezTo>
                      <a:pt x="322479" y="654028"/>
                      <a:pt x="343505" y="652810"/>
                      <a:pt x="364472" y="654106"/>
                    </a:cubicBezTo>
                    <a:cubicBezTo>
                      <a:pt x="375437" y="671702"/>
                      <a:pt x="385616" y="689808"/>
                      <a:pt x="397269" y="707011"/>
                    </a:cubicBezTo>
                    <a:cubicBezTo>
                      <a:pt x="411103" y="730596"/>
                      <a:pt x="426273" y="753297"/>
                      <a:pt x="441522" y="775978"/>
                    </a:cubicBezTo>
                    <a:cubicBezTo>
                      <a:pt x="451111" y="790412"/>
                      <a:pt x="459384" y="805690"/>
                      <a:pt x="469799" y="819574"/>
                    </a:cubicBezTo>
                    <a:cubicBezTo>
                      <a:pt x="473041" y="823207"/>
                      <a:pt x="475026" y="829099"/>
                      <a:pt x="480272" y="830081"/>
                    </a:cubicBezTo>
                    <a:cubicBezTo>
                      <a:pt x="480410" y="830081"/>
                      <a:pt x="480547" y="830081"/>
                      <a:pt x="480685" y="830081"/>
                    </a:cubicBezTo>
                    <a:cubicBezTo>
                      <a:pt x="491748" y="830081"/>
                      <a:pt x="501259" y="811346"/>
                      <a:pt x="507606" y="803432"/>
                    </a:cubicBezTo>
                    <a:cubicBezTo>
                      <a:pt x="520320" y="784266"/>
                      <a:pt x="532582" y="764706"/>
                      <a:pt x="542898" y="744126"/>
                    </a:cubicBezTo>
                    <a:cubicBezTo>
                      <a:pt x="552252" y="723506"/>
                      <a:pt x="565103" y="704733"/>
                      <a:pt x="574496" y="684133"/>
                    </a:cubicBezTo>
                    <a:cubicBezTo>
                      <a:pt x="609533" y="677436"/>
                      <a:pt x="645729" y="678339"/>
                      <a:pt x="681414" y="677318"/>
                    </a:cubicBezTo>
                    <a:cubicBezTo>
                      <a:pt x="700789" y="676042"/>
                      <a:pt x="720224" y="676101"/>
                      <a:pt x="739619" y="676690"/>
                    </a:cubicBezTo>
                    <a:cubicBezTo>
                      <a:pt x="764300" y="677083"/>
                      <a:pt x="788136" y="676415"/>
                      <a:pt x="812895" y="678634"/>
                    </a:cubicBezTo>
                    <a:cubicBezTo>
                      <a:pt x="847932" y="679969"/>
                      <a:pt x="883558" y="685134"/>
                      <a:pt x="917966" y="675924"/>
                    </a:cubicBezTo>
                    <a:cubicBezTo>
                      <a:pt x="935141" y="673548"/>
                      <a:pt x="950016" y="662335"/>
                      <a:pt x="957994" y="647096"/>
                    </a:cubicBezTo>
                    <a:cubicBezTo>
                      <a:pt x="973655" y="623177"/>
                      <a:pt x="981791" y="595448"/>
                      <a:pt x="982262" y="566954"/>
                    </a:cubicBezTo>
                    <a:cubicBezTo>
                      <a:pt x="983540" y="509847"/>
                      <a:pt x="979551" y="452780"/>
                      <a:pt x="978018" y="395752"/>
                    </a:cubicBezTo>
                    <a:close/>
                    <a:moveTo>
                      <a:pt x="970983" y="567425"/>
                    </a:moveTo>
                    <a:cubicBezTo>
                      <a:pt x="970393" y="597510"/>
                      <a:pt x="961276" y="622293"/>
                      <a:pt x="944710" y="647292"/>
                    </a:cubicBezTo>
                    <a:cubicBezTo>
                      <a:pt x="940682" y="652791"/>
                      <a:pt x="935317" y="657386"/>
                      <a:pt x="929403" y="660764"/>
                    </a:cubicBezTo>
                    <a:cubicBezTo>
                      <a:pt x="923232" y="663749"/>
                      <a:pt x="916374" y="664652"/>
                      <a:pt x="909752" y="666164"/>
                    </a:cubicBezTo>
                    <a:cubicBezTo>
                      <a:pt x="888608" y="671486"/>
                      <a:pt x="866698" y="669974"/>
                      <a:pt x="845122" y="669306"/>
                    </a:cubicBezTo>
                    <a:cubicBezTo>
                      <a:pt x="812502" y="666753"/>
                      <a:pt x="779745" y="665221"/>
                      <a:pt x="746850" y="665575"/>
                    </a:cubicBezTo>
                    <a:cubicBezTo>
                      <a:pt x="725549" y="665025"/>
                      <a:pt x="704189" y="664495"/>
                      <a:pt x="682927" y="665987"/>
                    </a:cubicBezTo>
                    <a:cubicBezTo>
                      <a:pt x="653628" y="666734"/>
                      <a:pt x="624467" y="666675"/>
                      <a:pt x="595227" y="669679"/>
                    </a:cubicBezTo>
                    <a:cubicBezTo>
                      <a:pt x="588016" y="670308"/>
                      <a:pt x="580843" y="671427"/>
                      <a:pt x="573749" y="672841"/>
                    </a:cubicBezTo>
                    <a:cubicBezTo>
                      <a:pt x="571116" y="673352"/>
                      <a:pt x="568267" y="673744"/>
                      <a:pt x="566282" y="675747"/>
                    </a:cubicBezTo>
                    <a:cubicBezTo>
                      <a:pt x="564553" y="677652"/>
                      <a:pt x="564180" y="680264"/>
                      <a:pt x="562902" y="682483"/>
                    </a:cubicBezTo>
                    <a:cubicBezTo>
                      <a:pt x="555494" y="697663"/>
                      <a:pt x="546592" y="712352"/>
                      <a:pt x="538536" y="727238"/>
                    </a:cubicBezTo>
                    <a:cubicBezTo>
                      <a:pt x="531756" y="741711"/>
                      <a:pt x="524407" y="755889"/>
                      <a:pt x="515859" y="769459"/>
                    </a:cubicBezTo>
                    <a:cubicBezTo>
                      <a:pt x="505425" y="785935"/>
                      <a:pt x="495855" y="803393"/>
                      <a:pt x="482355" y="817611"/>
                    </a:cubicBezTo>
                    <a:cubicBezTo>
                      <a:pt x="482316" y="817571"/>
                      <a:pt x="482296" y="817512"/>
                      <a:pt x="482237" y="817473"/>
                    </a:cubicBezTo>
                    <a:cubicBezTo>
                      <a:pt x="481078" y="815882"/>
                      <a:pt x="479899" y="814292"/>
                      <a:pt x="478720" y="812701"/>
                    </a:cubicBezTo>
                    <a:cubicBezTo>
                      <a:pt x="460995" y="787310"/>
                      <a:pt x="445707" y="760229"/>
                      <a:pt x="427550" y="735093"/>
                    </a:cubicBezTo>
                    <a:cubicBezTo>
                      <a:pt x="414895" y="714139"/>
                      <a:pt x="401867" y="693186"/>
                      <a:pt x="388583" y="672586"/>
                    </a:cubicBezTo>
                    <a:cubicBezTo>
                      <a:pt x="383317" y="663906"/>
                      <a:pt x="378817" y="654735"/>
                      <a:pt x="372804" y="646546"/>
                    </a:cubicBezTo>
                    <a:cubicBezTo>
                      <a:pt x="369758" y="642893"/>
                      <a:pt x="365199" y="642559"/>
                      <a:pt x="360601" y="642559"/>
                    </a:cubicBezTo>
                    <a:cubicBezTo>
                      <a:pt x="360070" y="642559"/>
                      <a:pt x="359540" y="642559"/>
                      <a:pt x="359009" y="642559"/>
                    </a:cubicBezTo>
                    <a:cubicBezTo>
                      <a:pt x="357064" y="642579"/>
                      <a:pt x="355158" y="642579"/>
                      <a:pt x="353370" y="642383"/>
                    </a:cubicBezTo>
                    <a:cubicBezTo>
                      <a:pt x="343937" y="642186"/>
                      <a:pt x="334525" y="642265"/>
                      <a:pt x="325093" y="642226"/>
                    </a:cubicBezTo>
                    <a:cubicBezTo>
                      <a:pt x="305737" y="642245"/>
                      <a:pt x="286853" y="640713"/>
                      <a:pt x="267301" y="639358"/>
                    </a:cubicBezTo>
                    <a:cubicBezTo>
                      <a:pt x="247788" y="637768"/>
                      <a:pt x="228314" y="635981"/>
                      <a:pt x="208801" y="634331"/>
                    </a:cubicBezTo>
                    <a:cubicBezTo>
                      <a:pt x="176378" y="632014"/>
                      <a:pt x="143660" y="630993"/>
                      <a:pt x="111669" y="624512"/>
                    </a:cubicBezTo>
                    <a:cubicBezTo>
                      <a:pt x="91488" y="619780"/>
                      <a:pt x="68497" y="617207"/>
                      <a:pt x="50773" y="605110"/>
                    </a:cubicBezTo>
                    <a:cubicBezTo>
                      <a:pt x="41046" y="599612"/>
                      <a:pt x="31240" y="593386"/>
                      <a:pt x="25954" y="583175"/>
                    </a:cubicBezTo>
                    <a:cubicBezTo>
                      <a:pt x="14498" y="562673"/>
                      <a:pt x="15814" y="537949"/>
                      <a:pt x="13378" y="515228"/>
                    </a:cubicBezTo>
                    <a:cubicBezTo>
                      <a:pt x="10804" y="482610"/>
                      <a:pt x="11255" y="448970"/>
                      <a:pt x="11295" y="416155"/>
                    </a:cubicBezTo>
                    <a:cubicBezTo>
                      <a:pt x="11590" y="333343"/>
                      <a:pt x="10882" y="250472"/>
                      <a:pt x="13319" y="167698"/>
                    </a:cubicBezTo>
                    <a:cubicBezTo>
                      <a:pt x="14046" y="131074"/>
                      <a:pt x="15303" y="94449"/>
                      <a:pt x="20806" y="58198"/>
                    </a:cubicBezTo>
                    <a:cubicBezTo>
                      <a:pt x="23242" y="43214"/>
                      <a:pt x="24461" y="25914"/>
                      <a:pt x="38059" y="16546"/>
                    </a:cubicBezTo>
                    <a:cubicBezTo>
                      <a:pt x="41085" y="16782"/>
                      <a:pt x="43128" y="13640"/>
                      <a:pt x="46017" y="13012"/>
                    </a:cubicBezTo>
                    <a:cubicBezTo>
                      <a:pt x="50222" y="11205"/>
                      <a:pt x="54231" y="11323"/>
                      <a:pt x="58849" y="11421"/>
                    </a:cubicBezTo>
                    <a:cubicBezTo>
                      <a:pt x="79600" y="10871"/>
                      <a:pt x="100351" y="12265"/>
                      <a:pt x="121101" y="12540"/>
                    </a:cubicBezTo>
                    <a:cubicBezTo>
                      <a:pt x="153132" y="13286"/>
                      <a:pt x="185182" y="13208"/>
                      <a:pt x="217192" y="13993"/>
                    </a:cubicBezTo>
                    <a:cubicBezTo>
                      <a:pt x="234642" y="15270"/>
                      <a:pt x="252072" y="17960"/>
                      <a:pt x="269580" y="18706"/>
                    </a:cubicBezTo>
                    <a:cubicBezTo>
                      <a:pt x="292728" y="19924"/>
                      <a:pt x="315896" y="19787"/>
                      <a:pt x="339064" y="19669"/>
                    </a:cubicBezTo>
                    <a:cubicBezTo>
                      <a:pt x="354254" y="19590"/>
                      <a:pt x="369463" y="19512"/>
                      <a:pt x="384653" y="19806"/>
                    </a:cubicBezTo>
                    <a:cubicBezTo>
                      <a:pt x="423541" y="20278"/>
                      <a:pt x="462331" y="23537"/>
                      <a:pt x="501220" y="23655"/>
                    </a:cubicBezTo>
                    <a:cubicBezTo>
                      <a:pt x="516154" y="23734"/>
                      <a:pt x="531128" y="23694"/>
                      <a:pt x="546062" y="23636"/>
                    </a:cubicBezTo>
                    <a:cubicBezTo>
                      <a:pt x="575341" y="23537"/>
                      <a:pt x="604620" y="23439"/>
                      <a:pt x="633880" y="24441"/>
                    </a:cubicBezTo>
                    <a:cubicBezTo>
                      <a:pt x="672395" y="26463"/>
                      <a:pt x="710968" y="25187"/>
                      <a:pt x="749503" y="26130"/>
                    </a:cubicBezTo>
                    <a:cubicBezTo>
                      <a:pt x="782712" y="26601"/>
                      <a:pt x="815961" y="27229"/>
                      <a:pt x="849111" y="29154"/>
                    </a:cubicBezTo>
                    <a:cubicBezTo>
                      <a:pt x="876366" y="31157"/>
                      <a:pt x="904643" y="33670"/>
                      <a:pt x="929894" y="45237"/>
                    </a:cubicBezTo>
                    <a:cubicBezTo>
                      <a:pt x="947285" y="52699"/>
                      <a:pt x="955911" y="70550"/>
                      <a:pt x="959566" y="88185"/>
                    </a:cubicBezTo>
                    <a:cubicBezTo>
                      <a:pt x="967544" y="116797"/>
                      <a:pt x="964086" y="146843"/>
                      <a:pt x="964931" y="176221"/>
                    </a:cubicBezTo>
                    <a:cubicBezTo>
                      <a:pt x="965186" y="208368"/>
                      <a:pt x="964970" y="240496"/>
                      <a:pt x="965697" y="272623"/>
                    </a:cubicBezTo>
                    <a:cubicBezTo>
                      <a:pt x="967348" y="314098"/>
                      <a:pt x="966287" y="355651"/>
                      <a:pt x="966778" y="397146"/>
                    </a:cubicBezTo>
                    <a:cubicBezTo>
                      <a:pt x="968369" y="453880"/>
                      <a:pt x="972300" y="510652"/>
                      <a:pt x="970983" y="5674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9223229" y="4101489"/>
                <a:ext cx="651998" cy="477698"/>
              </a:xfrm>
              <a:custGeom>
                <a:rect b="b" l="l" r="r" t="t"/>
                <a:pathLst>
                  <a:path extrusionOk="0" h="477698" w="651998">
                    <a:moveTo>
                      <a:pt x="590895" y="163789"/>
                    </a:moveTo>
                    <a:cubicBezTo>
                      <a:pt x="563306" y="162748"/>
                      <a:pt x="535717" y="161688"/>
                      <a:pt x="508088" y="161373"/>
                    </a:cubicBezTo>
                    <a:cubicBezTo>
                      <a:pt x="486846" y="159508"/>
                      <a:pt x="437583" y="163514"/>
                      <a:pt x="419937" y="150612"/>
                    </a:cubicBezTo>
                    <a:cubicBezTo>
                      <a:pt x="428209" y="119388"/>
                      <a:pt x="447015" y="92072"/>
                      <a:pt x="457430" y="61496"/>
                    </a:cubicBezTo>
                    <a:cubicBezTo>
                      <a:pt x="463069" y="45235"/>
                      <a:pt x="471106" y="-4468"/>
                      <a:pt x="442004" y="324"/>
                    </a:cubicBezTo>
                    <a:cubicBezTo>
                      <a:pt x="436227" y="658"/>
                      <a:pt x="430312" y="501"/>
                      <a:pt x="424397" y="344"/>
                    </a:cubicBezTo>
                    <a:cubicBezTo>
                      <a:pt x="410563" y="-10"/>
                      <a:pt x="396611" y="-363"/>
                      <a:pt x="384035" y="5449"/>
                    </a:cubicBezTo>
                    <a:cubicBezTo>
                      <a:pt x="380577" y="7295"/>
                      <a:pt x="377924" y="10457"/>
                      <a:pt x="376981" y="14286"/>
                    </a:cubicBezTo>
                    <a:cubicBezTo>
                      <a:pt x="374249" y="21454"/>
                      <a:pt x="371066" y="28406"/>
                      <a:pt x="368217" y="35515"/>
                    </a:cubicBezTo>
                    <a:cubicBezTo>
                      <a:pt x="358942" y="59610"/>
                      <a:pt x="350688" y="84197"/>
                      <a:pt x="335322" y="105347"/>
                    </a:cubicBezTo>
                    <a:cubicBezTo>
                      <a:pt x="319012" y="127812"/>
                      <a:pt x="302702" y="151397"/>
                      <a:pt x="280124" y="168031"/>
                    </a:cubicBezTo>
                    <a:cubicBezTo>
                      <a:pt x="268491" y="176023"/>
                      <a:pt x="258882" y="186078"/>
                      <a:pt x="249980" y="196800"/>
                    </a:cubicBezTo>
                    <a:cubicBezTo>
                      <a:pt x="247327" y="198842"/>
                      <a:pt x="244576" y="200708"/>
                      <a:pt x="241609" y="202259"/>
                    </a:cubicBezTo>
                    <a:cubicBezTo>
                      <a:pt x="222882" y="210330"/>
                      <a:pt x="201895" y="212687"/>
                      <a:pt x="181636" y="214435"/>
                    </a:cubicBezTo>
                    <a:cubicBezTo>
                      <a:pt x="173166" y="214886"/>
                      <a:pt x="164677" y="215024"/>
                      <a:pt x="156208" y="214984"/>
                    </a:cubicBezTo>
                    <a:cubicBezTo>
                      <a:pt x="156188" y="214984"/>
                      <a:pt x="156188" y="214984"/>
                      <a:pt x="156169" y="214984"/>
                    </a:cubicBezTo>
                    <a:cubicBezTo>
                      <a:pt x="156228" y="212058"/>
                      <a:pt x="156287" y="209113"/>
                      <a:pt x="156306" y="206187"/>
                    </a:cubicBezTo>
                    <a:cubicBezTo>
                      <a:pt x="156346" y="206147"/>
                      <a:pt x="156404" y="206128"/>
                      <a:pt x="156444" y="206069"/>
                    </a:cubicBezTo>
                    <a:cubicBezTo>
                      <a:pt x="162103" y="200276"/>
                      <a:pt x="153811" y="193304"/>
                      <a:pt x="148073" y="191949"/>
                    </a:cubicBezTo>
                    <a:cubicBezTo>
                      <a:pt x="123981" y="187099"/>
                      <a:pt x="99065" y="191105"/>
                      <a:pt x="74718" y="191733"/>
                    </a:cubicBezTo>
                    <a:cubicBezTo>
                      <a:pt x="59312" y="192264"/>
                      <a:pt x="43690" y="193619"/>
                      <a:pt x="28362" y="195386"/>
                    </a:cubicBezTo>
                    <a:cubicBezTo>
                      <a:pt x="27458" y="195464"/>
                      <a:pt x="26672" y="195739"/>
                      <a:pt x="25965" y="196113"/>
                    </a:cubicBezTo>
                    <a:cubicBezTo>
                      <a:pt x="21426" y="197153"/>
                      <a:pt x="14980" y="202946"/>
                      <a:pt x="12897" y="207797"/>
                    </a:cubicBezTo>
                    <a:cubicBezTo>
                      <a:pt x="2129" y="219521"/>
                      <a:pt x="5037" y="243636"/>
                      <a:pt x="1932" y="258364"/>
                    </a:cubicBezTo>
                    <a:cubicBezTo>
                      <a:pt x="-2253" y="283952"/>
                      <a:pt x="1638" y="308185"/>
                      <a:pt x="1814" y="334107"/>
                    </a:cubicBezTo>
                    <a:cubicBezTo>
                      <a:pt x="1913" y="350701"/>
                      <a:pt x="1913" y="367256"/>
                      <a:pt x="1048" y="383830"/>
                    </a:cubicBezTo>
                    <a:cubicBezTo>
                      <a:pt x="1697" y="396575"/>
                      <a:pt x="-1605" y="410636"/>
                      <a:pt x="4821" y="422300"/>
                    </a:cubicBezTo>
                    <a:cubicBezTo>
                      <a:pt x="16572" y="441820"/>
                      <a:pt x="50076" y="441388"/>
                      <a:pt x="77547" y="440976"/>
                    </a:cubicBezTo>
                    <a:cubicBezTo>
                      <a:pt x="86783" y="440819"/>
                      <a:pt x="95351" y="440681"/>
                      <a:pt x="102169" y="441310"/>
                    </a:cubicBezTo>
                    <a:cubicBezTo>
                      <a:pt x="104547" y="441369"/>
                      <a:pt x="106885" y="441408"/>
                      <a:pt x="109184" y="441408"/>
                    </a:cubicBezTo>
                    <a:cubicBezTo>
                      <a:pt x="123451" y="441408"/>
                      <a:pt x="135968" y="439719"/>
                      <a:pt x="141922" y="429724"/>
                    </a:cubicBezTo>
                    <a:cubicBezTo>
                      <a:pt x="143809" y="428840"/>
                      <a:pt x="145302" y="427131"/>
                      <a:pt x="145695" y="424520"/>
                    </a:cubicBezTo>
                    <a:cubicBezTo>
                      <a:pt x="146049" y="419964"/>
                      <a:pt x="146383" y="415408"/>
                      <a:pt x="146717" y="410832"/>
                    </a:cubicBezTo>
                    <a:cubicBezTo>
                      <a:pt x="150981" y="410930"/>
                      <a:pt x="155245" y="411068"/>
                      <a:pt x="159509" y="411225"/>
                    </a:cubicBezTo>
                    <a:cubicBezTo>
                      <a:pt x="168588" y="411578"/>
                      <a:pt x="177647" y="411951"/>
                      <a:pt x="186725" y="411637"/>
                    </a:cubicBezTo>
                    <a:cubicBezTo>
                      <a:pt x="187865" y="411637"/>
                      <a:pt x="189024" y="411618"/>
                      <a:pt x="190164" y="411618"/>
                    </a:cubicBezTo>
                    <a:cubicBezTo>
                      <a:pt x="190419" y="411618"/>
                      <a:pt x="190695" y="411618"/>
                      <a:pt x="190950" y="411618"/>
                    </a:cubicBezTo>
                    <a:cubicBezTo>
                      <a:pt x="210404" y="420199"/>
                      <a:pt x="225790" y="436616"/>
                      <a:pt x="244831" y="446455"/>
                    </a:cubicBezTo>
                    <a:cubicBezTo>
                      <a:pt x="279161" y="466760"/>
                      <a:pt x="318973" y="473594"/>
                      <a:pt x="358372" y="474812"/>
                    </a:cubicBezTo>
                    <a:cubicBezTo>
                      <a:pt x="360494" y="474832"/>
                      <a:pt x="362636" y="474851"/>
                      <a:pt x="364758" y="474851"/>
                    </a:cubicBezTo>
                    <a:cubicBezTo>
                      <a:pt x="382345" y="474851"/>
                      <a:pt x="399932" y="473987"/>
                      <a:pt x="417421" y="472122"/>
                    </a:cubicBezTo>
                    <a:cubicBezTo>
                      <a:pt x="434380" y="470334"/>
                      <a:pt x="451024" y="467624"/>
                      <a:pt x="468178" y="467978"/>
                    </a:cubicBezTo>
                    <a:cubicBezTo>
                      <a:pt x="479025" y="471984"/>
                      <a:pt x="492172" y="472043"/>
                      <a:pt x="502999" y="473889"/>
                    </a:cubicBezTo>
                    <a:cubicBezTo>
                      <a:pt x="508855" y="475303"/>
                      <a:pt x="514730" y="476638"/>
                      <a:pt x="520783" y="477011"/>
                    </a:cubicBezTo>
                    <a:cubicBezTo>
                      <a:pt x="527031" y="477365"/>
                      <a:pt x="533654" y="477699"/>
                      <a:pt x="540354" y="477699"/>
                    </a:cubicBezTo>
                    <a:cubicBezTo>
                      <a:pt x="562304" y="477699"/>
                      <a:pt x="585118" y="474125"/>
                      <a:pt x="598559" y="455763"/>
                    </a:cubicBezTo>
                    <a:cubicBezTo>
                      <a:pt x="606753" y="444295"/>
                      <a:pt x="610683" y="428859"/>
                      <a:pt x="607323" y="415093"/>
                    </a:cubicBezTo>
                    <a:cubicBezTo>
                      <a:pt x="606734" y="413601"/>
                      <a:pt x="605731" y="412560"/>
                      <a:pt x="604572" y="411892"/>
                    </a:cubicBezTo>
                    <a:cubicBezTo>
                      <a:pt x="610841" y="407435"/>
                      <a:pt x="616009" y="401583"/>
                      <a:pt x="619546" y="393885"/>
                    </a:cubicBezTo>
                    <a:cubicBezTo>
                      <a:pt x="622867" y="387247"/>
                      <a:pt x="629214" y="359302"/>
                      <a:pt x="623319" y="349366"/>
                    </a:cubicBezTo>
                    <a:cubicBezTo>
                      <a:pt x="635364" y="341570"/>
                      <a:pt x="641711" y="327175"/>
                      <a:pt x="642792" y="312997"/>
                    </a:cubicBezTo>
                    <a:cubicBezTo>
                      <a:pt x="643264" y="301037"/>
                      <a:pt x="645229" y="286211"/>
                      <a:pt x="635816" y="277354"/>
                    </a:cubicBezTo>
                    <a:cubicBezTo>
                      <a:pt x="638842" y="273819"/>
                      <a:pt x="641613" y="270068"/>
                      <a:pt x="644109" y="266219"/>
                    </a:cubicBezTo>
                    <a:cubicBezTo>
                      <a:pt x="650652" y="254142"/>
                      <a:pt x="652323" y="239944"/>
                      <a:pt x="651949" y="226374"/>
                    </a:cubicBezTo>
                    <a:cubicBezTo>
                      <a:pt x="650672" y="185233"/>
                      <a:pt x="632574" y="164908"/>
                      <a:pt x="590895" y="163789"/>
                    </a:cubicBezTo>
                    <a:close/>
                    <a:moveTo>
                      <a:pt x="122704" y="426346"/>
                    </a:moveTo>
                    <a:cubicBezTo>
                      <a:pt x="114372" y="427524"/>
                      <a:pt x="105923" y="427308"/>
                      <a:pt x="97492" y="427072"/>
                    </a:cubicBezTo>
                    <a:cubicBezTo>
                      <a:pt x="93955" y="426974"/>
                      <a:pt x="90418" y="426876"/>
                      <a:pt x="86901" y="426896"/>
                    </a:cubicBezTo>
                    <a:cubicBezTo>
                      <a:pt x="82932" y="426837"/>
                      <a:pt x="78923" y="426856"/>
                      <a:pt x="74953" y="426876"/>
                    </a:cubicBezTo>
                    <a:cubicBezTo>
                      <a:pt x="63615" y="426935"/>
                      <a:pt x="52277" y="426994"/>
                      <a:pt x="41056" y="425403"/>
                    </a:cubicBezTo>
                    <a:cubicBezTo>
                      <a:pt x="33550" y="424068"/>
                      <a:pt x="25356" y="423616"/>
                      <a:pt x="19382" y="418334"/>
                    </a:cubicBezTo>
                    <a:cubicBezTo>
                      <a:pt x="16611" y="415643"/>
                      <a:pt x="15255" y="411853"/>
                      <a:pt x="15118" y="408043"/>
                    </a:cubicBezTo>
                    <a:cubicBezTo>
                      <a:pt x="14961" y="399953"/>
                      <a:pt x="15079" y="391842"/>
                      <a:pt x="15137" y="383732"/>
                    </a:cubicBezTo>
                    <a:cubicBezTo>
                      <a:pt x="16179" y="362896"/>
                      <a:pt x="16140" y="342002"/>
                      <a:pt x="15688" y="321127"/>
                    </a:cubicBezTo>
                    <a:cubicBezTo>
                      <a:pt x="13860" y="300075"/>
                      <a:pt x="12229" y="280319"/>
                      <a:pt x="14489" y="258639"/>
                    </a:cubicBezTo>
                    <a:cubicBezTo>
                      <a:pt x="16415" y="248074"/>
                      <a:pt x="13153" y="228731"/>
                      <a:pt x="17044" y="216025"/>
                    </a:cubicBezTo>
                    <a:cubicBezTo>
                      <a:pt x="17515" y="215770"/>
                      <a:pt x="17928" y="215397"/>
                      <a:pt x="18164" y="214886"/>
                    </a:cubicBezTo>
                    <a:cubicBezTo>
                      <a:pt x="18989" y="216143"/>
                      <a:pt x="20816" y="216398"/>
                      <a:pt x="21995" y="215495"/>
                    </a:cubicBezTo>
                    <a:cubicBezTo>
                      <a:pt x="24550" y="213433"/>
                      <a:pt x="27085" y="211332"/>
                      <a:pt x="29718" y="209368"/>
                    </a:cubicBezTo>
                    <a:cubicBezTo>
                      <a:pt x="30111" y="209407"/>
                      <a:pt x="30524" y="209427"/>
                      <a:pt x="30936" y="209427"/>
                    </a:cubicBezTo>
                    <a:cubicBezTo>
                      <a:pt x="33118" y="209427"/>
                      <a:pt x="35358" y="209034"/>
                      <a:pt x="37618" y="208661"/>
                    </a:cubicBezTo>
                    <a:cubicBezTo>
                      <a:pt x="40113" y="208229"/>
                      <a:pt x="42569" y="207797"/>
                      <a:pt x="44947" y="207915"/>
                    </a:cubicBezTo>
                    <a:cubicBezTo>
                      <a:pt x="63399" y="206049"/>
                      <a:pt x="82028" y="205362"/>
                      <a:pt x="100597" y="204282"/>
                    </a:cubicBezTo>
                    <a:cubicBezTo>
                      <a:pt x="110835" y="203968"/>
                      <a:pt x="121014" y="202436"/>
                      <a:pt x="131291" y="202475"/>
                    </a:cubicBezTo>
                    <a:cubicBezTo>
                      <a:pt x="132981" y="202554"/>
                      <a:pt x="134750" y="202495"/>
                      <a:pt x="136558" y="202475"/>
                    </a:cubicBezTo>
                    <a:cubicBezTo>
                      <a:pt x="141745" y="202377"/>
                      <a:pt x="147071" y="202318"/>
                      <a:pt x="151492" y="204773"/>
                    </a:cubicBezTo>
                    <a:cubicBezTo>
                      <a:pt x="147739" y="215849"/>
                      <a:pt x="147857" y="228417"/>
                      <a:pt x="146206" y="239905"/>
                    </a:cubicBezTo>
                    <a:cubicBezTo>
                      <a:pt x="141254" y="273701"/>
                      <a:pt x="136951" y="307694"/>
                      <a:pt x="136223" y="341884"/>
                    </a:cubicBezTo>
                    <a:cubicBezTo>
                      <a:pt x="136184" y="361502"/>
                      <a:pt x="134887" y="380708"/>
                      <a:pt x="133472" y="400110"/>
                    </a:cubicBezTo>
                    <a:cubicBezTo>
                      <a:pt x="132274" y="402054"/>
                      <a:pt x="132117" y="404607"/>
                      <a:pt x="132981" y="406728"/>
                    </a:cubicBezTo>
                    <a:cubicBezTo>
                      <a:pt x="132942" y="407238"/>
                      <a:pt x="132903" y="407769"/>
                      <a:pt x="132863" y="408279"/>
                    </a:cubicBezTo>
                    <a:cubicBezTo>
                      <a:pt x="132411" y="409025"/>
                      <a:pt x="132097" y="409870"/>
                      <a:pt x="131999" y="410773"/>
                    </a:cubicBezTo>
                    <a:cubicBezTo>
                      <a:pt x="131370" y="417273"/>
                      <a:pt x="131095" y="425973"/>
                      <a:pt x="122704" y="426346"/>
                    </a:cubicBezTo>
                    <a:close/>
                    <a:moveTo>
                      <a:pt x="512235" y="461929"/>
                    </a:moveTo>
                    <a:cubicBezTo>
                      <a:pt x="495984" y="456352"/>
                      <a:pt x="460102" y="463834"/>
                      <a:pt x="458864" y="439484"/>
                    </a:cubicBezTo>
                    <a:cubicBezTo>
                      <a:pt x="458825" y="433592"/>
                      <a:pt x="458668" y="426032"/>
                      <a:pt x="464327" y="422517"/>
                    </a:cubicBezTo>
                    <a:cubicBezTo>
                      <a:pt x="464406" y="422477"/>
                      <a:pt x="465152" y="422065"/>
                      <a:pt x="465329" y="422399"/>
                    </a:cubicBezTo>
                    <a:cubicBezTo>
                      <a:pt x="467314" y="423793"/>
                      <a:pt x="467923" y="421554"/>
                      <a:pt x="467255" y="419924"/>
                    </a:cubicBezTo>
                    <a:cubicBezTo>
                      <a:pt x="479301" y="423459"/>
                      <a:pt x="491720" y="425187"/>
                      <a:pt x="504276" y="425639"/>
                    </a:cubicBezTo>
                    <a:cubicBezTo>
                      <a:pt x="510270" y="425482"/>
                      <a:pt x="516970" y="425600"/>
                      <a:pt x="524025" y="425717"/>
                    </a:cubicBezTo>
                    <a:cubicBezTo>
                      <a:pt x="528682" y="425796"/>
                      <a:pt x="533516" y="425875"/>
                      <a:pt x="538409" y="425875"/>
                    </a:cubicBezTo>
                    <a:cubicBezTo>
                      <a:pt x="557667" y="425875"/>
                      <a:pt x="578083" y="424696"/>
                      <a:pt x="594216" y="417686"/>
                    </a:cubicBezTo>
                    <a:cubicBezTo>
                      <a:pt x="594216" y="417705"/>
                      <a:pt x="594216" y="417725"/>
                      <a:pt x="594216" y="417744"/>
                    </a:cubicBezTo>
                    <a:cubicBezTo>
                      <a:pt x="598107" y="467075"/>
                      <a:pt x="548215" y="466485"/>
                      <a:pt x="512235" y="461929"/>
                    </a:cubicBezTo>
                    <a:close/>
                    <a:moveTo>
                      <a:pt x="605555" y="390468"/>
                    </a:moveTo>
                    <a:cubicBezTo>
                      <a:pt x="591721" y="413778"/>
                      <a:pt x="552852" y="411244"/>
                      <a:pt x="529095" y="411657"/>
                    </a:cubicBezTo>
                    <a:cubicBezTo>
                      <a:pt x="513060" y="412030"/>
                      <a:pt x="497163" y="412148"/>
                      <a:pt x="481266" y="409261"/>
                    </a:cubicBezTo>
                    <a:cubicBezTo>
                      <a:pt x="470694" y="406021"/>
                      <a:pt x="457646" y="405314"/>
                      <a:pt x="449727" y="396909"/>
                    </a:cubicBezTo>
                    <a:cubicBezTo>
                      <a:pt x="443301" y="385931"/>
                      <a:pt x="440904" y="369789"/>
                      <a:pt x="449766" y="359518"/>
                    </a:cubicBezTo>
                    <a:cubicBezTo>
                      <a:pt x="457528" y="365115"/>
                      <a:pt x="467510" y="368277"/>
                      <a:pt x="477257" y="368414"/>
                    </a:cubicBezTo>
                    <a:cubicBezTo>
                      <a:pt x="483368" y="368768"/>
                      <a:pt x="489499" y="368925"/>
                      <a:pt x="495630" y="368925"/>
                    </a:cubicBezTo>
                    <a:cubicBezTo>
                      <a:pt x="517363" y="368925"/>
                      <a:pt x="539156" y="366942"/>
                      <a:pt x="560732" y="364683"/>
                    </a:cubicBezTo>
                    <a:cubicBezTo>
                      <a:pt x="577612" y="363093"/>
                      <a:pt x="595061" y="361482"/>
                      <a:pt x="610978" y="355316"/>
                    </a:cubicBezTo>
                    <a:cubicBezTo>
                      <a:pt x="611057" y="357064"/>
                      <a:pt x="611253" y="358851"/>
                      <a:pt x="611332" y="360422"/>
                    </a:cubicBezTo>
                    <a:cubicBezTo>
                      <a:pt x="611705" y="370673"/>
                      <a:pt x="609858" y="381140"/>
                      <a:pt x="605555" y="390468"/>
                    </a:cubicBezTo>
                    <a:close/>
                    <a:moveTo>
                      <a:pt x="627936" y="317140"/>
                    </a:moveTo>
                    <a:cubicBezTo>
                      <a:pt x="622218" y="350505"/>
                      <a:pt x="577061" y="347382"/>
                      <a:pt x="551103" y="351683"/>
                    </a:cubicBezTo>
                    <a:cubicBezTo>
                      <a:pt x="523809" y="353568"/>
                      <a:pt x="496691" y="357260"/>
                      <a:pt x="469240" y="353411"/>
                    </a:cubicBezTo>
                    <a:cubicBezTo>
                      <a:pt x="451849" y="350230"/>
                      <a:pt x="444342" y="336542"/>
                      <a:pt x="446327" y="319752"/>
                    </a:cubicBezTo>
                    <a:cubicBezTo>
                      <a:pt x="446386" y="309697"/>
                      <a:pt x="446249" y="292613"/>
                      <a:pt x="456801" y="290217"/>
                    </a:cubicBezTo>
                    <a:cubicBezTo>
                      <a:pt x="462205" y="294910"/>
                      <a:pt x="469515" y="297090"/>
                      <a:pt x="479025" y="297895"/>
                    </a:cubicBezTo>
                    <a:cubicBezTo>
                      <a:pt x="505219" y="302078"/>
                      <a:pt x="531728" y="301312"/>
                      <a:pt x="558177" y="301803"/>
                    </a:cubicBezTo>
                    <a:cubicBezTo>
                      <a:pt x="559926" y="301803"/>
                      <a:pt x="561675" y="301803"/>
                      <a:pt x="563444" y="301803"/>
                    </a:cubicBezTo>
                    <a:cubicBezTo>
                      <a:pt x="580127" y="301803"/>
                      <a:pt x="597184" y="301371"/>
                      <a:pt x="612943" y="295617"/>
                    </a:cubicBezTo>
                    <a:cubicBezTo>
                      <a:pt x="617502" y="293418"/>
                      <a:pt x="621727" y="290610"/>
                      <a:pt x="625637" y="287389"/>
                    </a:cubicBezTo>
                    <a:cubicBezTo>
                      <a:pt x="625952" y="287683"/>
                      <a:pt x="626286" y="287978"/>
                      <a:pt x="626659" y="288233"/>
                    </a:cubicBezTo>
                    <a:cubicBezTo>
                      <a:pt x="631120" y="296835"/>
                      <a:pt x="628840" y="307812"/>
                      <a:pt x="627936" y="317140"/>
                    </a:cubicBezTo>
                    <a:close/>
                    <a:moveTo>
                      <a:pt x="608306" y="282185"/>
                    </a:moveTo>
                    <a:cubicBezTo>
                      <a:pt x="592625" y="288017"/>
                      <a:pt x="576315" y="287605"/>
                      <a:pt x="559199" y="287644"/>
                    </a:cubicBezTo>
                    <a:cubicBezTo>
                      <a:pt x="528780" y="286957"/>
                      <a:pt x="497693" y="288606"/>
                      <a:pt x="467943" y="281223"/>
                    </a:cubicBezTo>
                    <a:cubicBezTo>
                      <a:pt x="457037" y="272405"/>
                      <a:pt x="456093" y="243106"/>
                      <a:pt x="462146" y="231107"/>
                    </a:cubicBezTo>
                    <a:cubicBezTo>
                      <a:pt x="466764" y="218735"/>
                      <a:pt x="479536" y="219776"/>
                      <a:pt x="491228" y="220797"/>
                    </a:cubicBezTo>
                    <a:cubicBezTo>
                      <a:pt x="494530" y="221092"/>
                      <a:pt x="497752" y="221386"/>
                      <a:pt x="500700" y="221386"/>
                    </a:cubicBezTo>
                    <a:cubicBezTo>
                      <a:pt x="513571" y="222074"/>
                      <a:pt x="526462" y="222113"/>
                      <a:pt x="539333" y="221877"/>
                    </a:cubicBezTo>
                    <a:cubicBezTo>
                      <a:pt x="555230" y="221445"/>
                      <a:pt x="571245" y="221720"/>
                      <a:pt x="587064" y="220542"/>
                    </a:cubicBezTo>
                    <a:cubicBezTo>
                      <a:pt x="593116" y="219128"/>
                      <a:pt x="593666" y="210016"/>
                      <a:pt x="587909" y="207836"/>
                    </a:cubicBezTo>
                    <a:cubicBezTo>
                      <a:pt x="583723" y="206579"/>
                      <a:pt x="579321" y="206756"/>
                      <a:pt x="574939" y="206933"/>
                    </a:cubicBezTo>
                    <a:cubicBezTo>
                      <a:pt x="572837" y="207012"/>
                      <a:pt x="570754" y="207090"/>
                      <a:pt x="568690" y="207031"/>
                    </a:cubicBezTo>
                    <a:cubicBezTo>
                      <a:pt x="552754" y="207679"/>
                      <a:pt x="536778" y="207895"/>
                      <a:pt x="520822" y="207836"/>
                    </a:cubicBezTo>
                    <a:cubicBezTo>
                      <a:pt x="514023" y="208190"/>
                      <a:pt x="507106" y="207620"/>
                      <a:pt x="500209" y="207070"/>
                    </a:cubicBezTo>
                    <a:cubicBezTo>
                      <a:pt x="488222" y="206108"/>
                      <a:pt x="476235" y="205166"/>
                      <a:pt x="464818" y="208897"/>
                    </a:cubicBezTo>
                    <a:cubicBezTo>
                      <a:pt x="441670" y="219815"/>
                      <a:pt x="442122" y="251373"/>
                      <a:pt x="447211" y="272877"/>
                    </a:cubicBezTo>
                    <a:cubicBezTo>
                      <a:pt x="448626" y="278454"/>
                      <a:pt x="450591" y="282853"/>
                      <a:pt x="453185" y="286309"/>
                    </a:cubicBezTo>
                    <a:cubicBezTo>
                      <a:pt x="449412" y="287369"/>
                      <a:pt x="445914" y="289667"/>
                      <a:pt x="444107" y="292514"/>
                    </a:cubicBezTo>
                    <a:cubicBezTo>
                      <a:pt x="437681" y="303099"/>
                      <a:pt x="437917" y="316217"/>
                      <a:pt x="435971" y="328118"/>
                    </a:cubicBezTo>
                    <a:cubicBezTo>
                      <a:pt x="434183" y="339134"/>
                      <a:pt x="437995" y="348364"/>
                      <a:pt x="444735" y="355218"/>
                    </a:cubicBezTo>
                    <a:cubicBezTo>
                      <a:pt x="443478" y="356337"/>
                      <a:pt x="442338" y="357692"/>
                      <a:pt x="441336" y="359263"/>
                    </a:cubicBezTo>
                    <a:cubicBezTo>
                      <a:pt x="431825" y="372813"/>
                      <a:pt x="431078" y="392883"/>
                      <a:pt x="440805" y="406512"/>
                    </a:cubicBezTo>
                    <a:cubicBezTo>
                      <a:pt x="446170" y="413090"/>
                      <a:pt x="454600" y="415957"/>
                      <a:pt x="462460" y="418412"/>
                    </a:cubicBezTo>
                    <a:cubicBezTo>
                      <a:pt x="462283" y="418451"/>
                      <a:pt x="462126" y="418510"/>
                      <a:pt x="461969" y="418550"/>
                    </a:cubicBezTo>
                    <a:cubicBezTo>
                      <a:pt x="450395" y="423773"/>
                      <a:pt x="447211" y="445866"/>
                      <a:pt x="452772" y="456333"/>
                    </a:cubicBezTo>
                    <a:cubicBezTo>
                      <a:pt x="454069" y="458336"/>
                      <a:pt x="455563" y="460044"/>
                      <a:pt x="457194" y="461556"/>
                    </a:cubicBezTo>
                    <a:cubicBezTo>
                      <a:pt x="442004" y="460574"/>
                      <a:pt x="426696" y="461085"/>
                      <a:pt x="411428" y="461596"/>
                    </a:cubicBezTo>
                    <a:cubicBezTo>
                      <a:pt x="401426" y="461929"/>
                      <a:pt x="391443" y="462263"/>
                      <a:pt x="381500" y="462185"/>
                    </a:cubicBezTo>
                    <a:cubicBezTo>
                      <a:pt x="357094" y="462342"/>
                      <a:pt x="332630" y="460496"/>
                      <a:pt x="308656" y="455881"/>
                    </a:cubicBezTo>
                    <a:cubicBezTo>
                      <a:pt x="308695" y="455881"/>
                      <a:pt x="308735" y="455901"/>
                      <a:pt x="308754" y="455901"/>
                    </a:cubicBezTo>
                    <a:cubicBezTo>
                      <a:pt x="308617" y="455881"/>
                      <a:pt x="308479" y="455842"/>
                      <a:pt x="308342" y="455822"/>
                    </a:cubicBezTo>
                    <a:cubicBezTo>
                      <a:pt x="308263" y="455803"/>
                      <a:pt x="308185" y="455783"/>
                      <a:pt x="308106" y="455783"/>
                    </a:cubicBezTo>
                    <a:lnTo>
                      <a:pt x="308126" y="455783"/>
                    </a:lnTo>
                    <a:cubicBezTo>
                      <a:pt x="284132" y="451364"/>
                      <a:pt x="261652" y="440465"/>
                      <a:pt x="240469" y="427779"/>
                    </a:cubicBezTo>
                    <a:cubicBezTo>
                      <a:pt x="226674" y="417018"/>
                      <a:pt x="212664" y="406040"/>
                      <a:pt x="196688" y="398696"/>
                    </a:cubicBezTo>
                    <a:cubicBezTo>
                      <a:pt x="190518" y="396693"/>
                      <a:pt x="183267" y="392156"/>
                      <a:pt x="176802" y="394729"/>
                    </a:cubicBezTo>
                    <a:cubicBezTo>
                      <a:pt x="174562" y="395966"/>
                      <a:pt x="173500" y="398166"/>
                      <a:pt x="173441" y="400404"/>
                    </a:cubicBezTo>
                    <a:cubicBezTo>
                      <a:pt x="164854" y="399128"/>
                      <a:pt x="156247" y="398185"/>
                      <a:pt x="147601" y="397577"/>
                    </a:cubicBezTo>
                    <a:cubicBezTo>
                      <a:pt x="148937" y="377723"/>
                      <a:pt x="149881" y="357849"/>
                      <a:pt x="149625" y="337956"/>
                    </a:cubicBezTo>
                    <a:cubicBezTo>
                      <a:pt x="150431" y="301430"/>
                      <a:pt x="154223" y="265100"/>
                      <a:pt x="155717" y="228613"/>
                    </a:cubicBezTo>
                    <a:cubicBezTo>
                      <a:pt x="155815" y="228613"/>
                      <a:pt x="155913" y="228652"/>
                      <a:pt x="156011" y="228652"/>
                    </a:cubicBezTo>
                    <a:cubicBezTo>
                      <a:pt x="156070" y="228652"/>
                      <a:pt x="156110" y="228652"/>
                      <a:pt x="156169" y="228652"/>
                    </a:cubicBezTo>
                    <a:cubicBezTo>
                      <a:pt x="164127" y="228417"/>
                      <a:pt x="172105" y="228024"/>
                      <a:pt x="180044" y="227317"/>
                    </a:cubicBezTo>
                    <a:cubicBezTo>
                      <a:pt x="198712" y="224744"/>
                      <a:pt x="219050" y="222133"/>
                      <a:pt x="236382" y="213944"/>
                    </a:cubicBezTo>
                    <a:cubicBezTo>
                      <a:pt x="233375" y="217852"/>
                      <a:pt x="230388" y="221740"/>
                      <a:pt x="227323" y="225569"/>
                    </a:cubicBezTo>
                    <a:cubicBezTo>
                      <a:pt x="222233" y="232894"/>
                      <a:pt x="214806" y="240867"/>
                      <a:pt x="215729" y="250372"/>
                    </a:cubicBezTo>
                    <a:cubicBezTo>
                      <a:pt x="216083" y="251766"/>
                      <a:pt x="218028" y="252159"/>
                      <a:pt x="218893" y="251000"/>
                    </a:cubicBezTo>
                    <a:cubicBezTo>
                      <a:pt x="228915" y="235977"/>
                      <a:pt x="242179" y="223036"/>
                      <a:pt x="254067" y="209348"/>
                    </a:cubicBezTo>
                    <a:cubicBezTo>
                      <a:pt x="269119" y="190005"/>
                      <a:pt x="290971" y="178399"/>
                      <a:pt x="308381" y="161629"/>
                    </a:cubicBezTo>
                    <a:cubicBezTo>
                      <a:pt x="328149" y="139006"/>
                      <a:pt x="347760" y="115598"/>
                      <a:pt x="361594" y="88733"/>
                    </a:cubicBezTo>
                    <a:cubicBezTo>
                      <a:pt x="372756" y="65836"/>
                      <a:pt x="380518" y="41445"/>
                      <a:pt x="390559" y="18037"/>
                    </a:cubicBezTo>
                    <a:cubicBezTo>
                      <a:pt x="402644" y="13187"/>
                      <a:pt x="415948" y="13638"/>
                      <a:pt x="429094" y="14070"/>
                    </a:cubicBezTo>
                    <a:cubicBezTo>
                      <a:pt x="434950" y="14267"/>
                      <a:pt x="440805" y="14463"/>
                      <a:pt x="446504" y="14188"/>
                    </a:cubicBezTo>
                    <a:cubicBezTo>
                      <a:pt x="456840" y="52325"/>
                      <a:pt x="425537" y="93328"/>
                      <a:pt x="412037" y="127989"/>
                    </a:cubicBezTo>
                    <a:cubicBezTo>
                      <a:pt x="407124" y="141912"/>
                      <a:pt x="402978" y="156562"/>
                      <a:pt x="402487" y="171369"/>
                    </a:cubicBezTo>
                    <a:cubicBezTo>
                      <a:pt x="402782" y="190555"/>
                      <a:pt x="401642" y="209388"/>
                      <a:pt x="397398" y="228260"/>
                    </a:cubicBezTo>
                    <a:cubicBezTo>
                      <a:pt x="391640" y="263509"/>
                      <a:pt x="380282" y="278532"/>
                      <a:pt x="357016" y="304847"/>
                    </a:cubicBezTo>
                    <a:cubicBezTo>
                      <a:pt x="353498" y="308774"/>
                      <a:pt x="348154" y="312604"/>
                      <a:pt x="343732" y="315726"/>
                    </a:cubicBezTo>
                    <a:cubicBezTo>
                      <a:pt x="339566" y="317749"/>
                      <a:pt x="336501" y="322226"/>
                      <a:pt x="339114" y="326743"/>
                    </a:cubicBezTo>
                    <a:cubicBezTo>
                      <a:pt x="340392" y="328942"/>
                      <a:pt x="342868" y="330239"/>
                      <a:pt x="345324" y="330239"/>
                    </a:cubicBezTo>
                    <a:cubicBezTo>
                      <a:pt x="346523" y="330239"/>
                      <a:pt x="347721" y="329924"/>
                      <a:pt x="348782" y="329257"/>
                    </a:cubicBezTo>
                    <a:cubicBezTo>
                      <a:pt x="357605" y="323738"/>
                      <a:pt x="365741" y="317140"/>
                      <a:pt x="372147" y="308892"/>
                    </a:cubicBezTo>
                    <a:cubicBezTo>
                      <a:pt x="385981" y="292554"/>
                      <a:pt x="400345" y="275704"/>
                      <a:pt x="405788" y="254515"/>
                    </a:cubicBezTo>
                    <a:cubicBezTo>
                      <a:pt x="410072" y="237862"/>
                      <a:pt x="413688" y="220954"/>
                      <a:pt x="415633" y="203850"/>
                    </a:cubicBezTo>
                    <a:cubicBezTo>
                      <a:pt x="417637" y="189161"/>
                      <a:pt x="415240" y="174197"/>
                      <a:pt x="417814" y="159567"/>
                    </a:cubicBezTo>
                    <a:cubicBezTo>
                      <a:pt x="417873" y="159213"/>
                      <a:pt x="417972" y="158860"/>
                      <a:pt x="418050" y="158506"/>
                    </a:cubicBezTo>
                    <a:cubicBezTo>
                      <a:pt x="431904" y="170642"/>
                      <a:pt x="465015" y="171722"/>
                      <a:pt x="479242" y="172645"/>
                    </a:cubicBezTo>
                    <a:cubicBezTo>
                      <a:pt x="506772" y="174707"/>
                      <a:pt x="534400" y="174884"/>
                      <a:pt x="561931" y="176573"/>
                    </a:cubicBezTo>
                    <a:cubicBezTo>
                      <a:pt x="581267" y="177535"/>
                      <a:pt x="601310" y="176062"/>
                      <a:pt x="619703" y="183996"/>
                    </a:cubicBezTo>
                    <a:cubicBezTo>
                      <a:pt x="626934" y="187904"/>
                      <a:pt x="630982" y="196034"/>
                      <a:pt x="634146" y="203320"/>
                    </a:cubicBezTo>
                    <a:cubicBezTo>
                      <a:pt x="642812" y="234288"/>
                      <a:pt x="638253" y="265316"/>
                      <a:pt x="608306" y="2821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0" name="Google Shape;1790;p35"/>
            <p:cNvSpPr/>
            <p:nvPr/>
          </p:nvSpPr>
          <p:spPr>
            <a:xfrm>
              <a:off x="9073760" y="4027809"/>
              <a:ext cx="959995" cy="806297"/>
            </a:xfrm>
            <a:custGeom>
              <a:rect b="b" l="l" r="r" t="t"/>
              <a:pathLst>
                <a:path extrusionOk="0" h="806297" w="959995">
                  <a:moveTo>
                    <a:pt x="793579" y="339920"/>
                  </a:moveTo>
                  <a:cubicBezTo>
                    <a:pt x="800122" y="327842"/>
                    <a:pt x="801793" y="313644"/>
                    <a:pt x="801419" y="300075"/>
                  </a:cubicBezTo>
                  <a:cubicBezTo>
                    <a:pt x="800162" y="258914"/>
                    <a:pt x="782064" y="238608"/>
                    <a:pt x="740385" y="237469"/>
                  </a:cubicBezTo>
                  <a:cubicBezTo>
                    <a:pt x="712776" y="236429"/>
                    <a:pt x="685206" y="235368"/>
                    <a:pt x="657578" y="235054"/>
                  </a:cubicBezTo>
                  <a:cubicBezTo>
                    <a:pt x="636336" y="233169"/>
                    <a:pt x="587053" y="237214"/>
                    <a:pt x="569406" y="224312"/>
                  </a:cubicBezTo>
                  <a:cubicBezTo>
                    <a:pt x="577660" y="193088"/>
                    <a:pt x="596524" y="165772"/>
                    <a:pt x="606919" y="135196"/>
                  </a:cubicBezTo>
                  <a:cubicBezTo>
                    <a:pt x="612559" y="118936"/>
                    <a:pt x="620596" y="69233"/>
                    <a:pt x="591513" y="74024"/>
                  </a:cubicBezTo>
                  <a:cubicBezTo>
                    <a:pt x="585736" y="74358"/>
                    <a:pt x="579821" y="74221"/>
                    <a:pt x="573887" y="74063"/>
                  </a:cubicBezTo>
                  <a:cubicBezTo>
                    <a:pt x="560053" y="73710"/>
                    <a:pt x="546101" y="73356"/>
                    <a:pt x="533525" y="79169"/>
                  </a:cubicBezTo>
                  <a:cubicBezTo>
                    <a:pt x="530066" y="81015"/>
                    <a:pt x="527413" y="84157"/>
                    <a:pt x="526470" y="88006"/>
                  </a:cubicBezTo>
                  <a:cubicBezTo>
                    <a:pt x="523758" y="95174"/>
                    <a:pt x="520555" y="102126"/>
                    <a:pt x="517706" y="109235"/>
                  </a:cubicBezTo>
                  <a:cubicBezTo>
                    <a:pt x="508431" y="133330"/>
                    <a:pt x="500178" y="157917"/>
                    <a:pt x="484811" y="179067"/>
                  </a:cubicBezTo>
                  <a:cubicBezTo>
                    <a:pt x="468501" y="201532"/>
                    <a:pt x="452192" y="225117"/>
                    <a:pt x="429613" y="241750"/>
                  </a:cubicBezTo>
                  <a:cubicBezTo>
                    <a:pt x="417960" y="249763"/>
                    <a:pt x="408312" y="259837"/>
                    <a:pt x="399391" y="270598"/>
                  </a:cubicBezTo>
                  <a:cubicBezTo>
                    <a:pt x="396777" y="272601"/>
                    <a:pt x="394026" y="274428"/>
                    <a:pt x="391098" y="275959"/>
                  </a:cubicBezTo>
                  <a:cubicBezTo>
                    <a:pt x="372352" y="284031"/>
                    <a:pt x="351385" y="286387"/>
                    <a:pt x="331106" y="288135"/>
                  </a:cubicBezTo>
                  <a:cubicBezTo>
                    <a:pt x="322636" y="288587"/>
                    <a:pt x="314147" y="288724"/>
                    <a:pt x="305678" y="288685"/>
                  </a:cubicBezTo>
                  <a:cubicBezTo>
                    <a:pt x="305658" y="288685"/>
                    <a:pt x="305658" y="288685"/>
                    <a:pt x="305658" y="288685"/>
                  </a:cubicBezTo>
                  <a:cubicBezTo>
                    <a:pt x="305717" y="285759"/>
                    <a:pt x="305776" y="282833"/>
                    <a:pt x="305796" y="279887"/>
                  </a:cubicBezTo>
                  <a:cubicBezTo>
                    <a:pt x="305835" y="279867"/>
                    <a:pt x="305874" y="279828"/>
                    <a:pt x="305933" y="279769"/>
                  </a:cubicBezTo>
                  <a:cubicBezTo>
                    <a:pt x="311593" y="273956"/>
                    <a:pt x="303300" y="267005"/>
                    <a:pt x="297562" y="265650"/>
                  </a:cubicBezTo>
                  <a:cubicBezTo>
                    <a:pt x="273490" y="260799"/>
                    <a:pt x="248554" y="264805"/>
                    <a:pt x="224207" y="265434"/>
                  </a:cubicBezTo>
                  <a:cubicBezTo>
                    <a:pt x="208801" y="265964"/>
                    <a:pt x="193179" y="267319"/>
                    <a:pt x="177852" y="269086"/>
                  </a:cubicBezTo>
                  <a:cubicBezTo>
                    <a:pt x="176928" y="269165"/>
                    <a:pt x="176083" y="269440"/>
                    <a:pt x="175356" y="269852"/>
                  </a:cubicBezTo>
                  <a:cubicBezTo>
                    <a:pt x="170837" y="270932"/>
                    <a:pt x="164450" y="276686"/>
                    <a:pt x="162367" y="281497"/>
                  </a:cubicBezTo>
                  <a:cubicBezTo>
                    <a:pt x="151579" y="293221"/>
                    <a:pt x="154527" y="317336"/>
                    <a:pt x="151402" y="332084"/>
                  </a:cubicBezTo>
                  <a:cubicBezTo>
                    <a:pt x="147217" y="357672"/>
                    <a:pt x="151108" y="381905"/>
                    <a:pt x="151284" y="407807"/>
                  </a:cubicBezTo>
                  <a:cubicBezTo>
                    <a:pt x="151363" y="424401"/>
                    <a:pt x="151363" y="440956"/>
                    <a:pt x="150498" y="457530"/>
                  </a:cubicBezTo>
                  <a:cubicBezTo>
                    <a:pt x="151147" y="470275"/>
                    <a:pt x="147846" y="484356"/>
                    <a:pt x="154271" y="496001"/>
                  </a:cubicBezTo>
                  <a:cubicBezTo>
                    <a:pt x="166022" y="515521"/>
                    <a:pt x="199546" y="515089"/>
                    <a:pt x="226998" y="514676"/>
                  </a:cubicBezTo>
                  <a:cubicBezTo>
                    <a:pt x="236233" y="514519"/>
                    <a:pt x="244801" y="514382"/>
                    <a:pt x="251620" y="515010"/>
                  </a:cubicBezTo>
                  <a:cubicBezTo>
                    <a:pt x="253997" y="515069"/>
                    <a:pt x="256336" y="515108"/>
                    <a:pt x="258635" y="515108"/>
                  </a:cubicBezTo>
                  <a:cubicBezTo>
                    <a:pt x="272901" y="515108"/>
                    <a:pt x="285438" y="513439"/>
                    <a:pt x="291372" y="503443"/>
                  </a:cubicBezTo>
                  <a:cubicBezTo>
                    <a:pt x="293259" y="502579"/>
                    <a:pt x="294752" y="500851"/>
                    <a:pt x="295165" y="498239"/>
                  </a:cubicBezTo>
                  <a:cubicBezTo>
                    <a:pt x="295519" y="493684"/>
                    <a:pt x="295853" y="489108"/>
                    <a:pt x="296206" y="484532"/>
                  </a:cubicBezTo>
                  <a:cubicBezTo>
                    <a:pt x="300471" y="484630"/>
                    <a:pt x="304715" y="484788"/>
                    <a:pt x="308979" y="484964"/>
                  </a:cubicBezTo>
                  <a:cubicBezTo>
                    <a:pt x="318058" y="485318"/>
                    <a:pt x="327117" y="485671"/>
                    <a:pt x="336195" y="485377"/>
                  </a:cubicBezTo>
                  <a:cubicBezTo>
                    <a:pt x="337335" y="485377"/>
                    <a:pt x="338494" y="485357"/>
                    <a:pt x="339634" y="485357"/>
                  </a:cubicBezTo>
                  <a:cubicBezTo>
                    <a:pt x="339929" y="485357"/>
                    <a:pt x="340204" y="485337"/>
                    <a:pt x="340479" y="485337"/>
                  </a:cubicBezTo>
                  <a:cubicBezTo>
                    <a:pt x="359933" y="493919"/>
                    <a:pt x="375280" y="510356"/>
                    <a:pt x="394301" y="520195"/>
                  </a:cubicBezTo>
                  <a:cubicBezTo>
                    <a:pt x="428631" y="540500"/>
                    <a:pt x="468442" y="547334"/>
                    <a:pt x="507861" y="548551"/>
                  </a:cubicBezTo>
                  <a:cubicBezTo>
                    <a:pt x="509984" y="548571"/>
                    <a:pt x="512125" y="548591"/>
                    <a:pt x="514248" y="548591"/>
                  </a:cubicBezTo>
                  <a:cubicBezTo>
                    <a:pt x="531835" y="548591"/>
                    <a:pt x="549422" y="547727"/>
                    <a:pt x="566911" y="545861"/>
                  </a:cubicBezTo>
                  <a:cubicBezTo>
                    <a:pt x="583810" y="544074"/>
                    <a:pt x="600395" y="541344"/>
                    <a:pt x="617491" y="541659"/>
                  </a:cubicBezTo>
                  <a:cubicBezTo>
                    <a:pt x="628377" y="545724"/>
                    <a:pt x="641622" y="545763"/>
                    <a:pt x="652489" y="547628"/>
                  </a:cubicBezTo>
                  <a:cubicBezTo>
                    <a:pt x="658344" y="549042"/>
                    <a:pt x="664220" y="550378"/>
                    <a:pt x="670272" y="550751"/>
                  </a:cubicBezTo>
                  <a:cubicBezTo>
                    <a:pt x="676521" y="551085"/>
                    <a:pt x="683143" y="551419"/>
                    <a:pt x="689844" y="551419"/>
                  </a:cubicBezTo>
                  <a:cubicBezTo>
                    <a:pt x="711794" y="551419"/>
                    <a:pt x="734608" y="547864"/>
                    <a:pt x="748049" y="529503"/>
                  </a:cubicBezTo>
                  <a:cubicBezTo>
                    <a:pt x="756243" y="518034"/>
                    <a:pt x="760173" y="502579"/>
                    <a:pt x="756813" y="488813"/>
                  </a:cubicBezTo>
                  <a:cubicBezTo>
                    <a:pt x="756223" y="487321"/>
                    <a:pt x="755260" y="486260"/>
                    <a:pt x="754081" y="485612"/>
                  </a:cubicBezTo>
                  <a:cubicBezTo>
                    <a:pt x="760350" y="481155"/>
                    <a:pt x="765498" y="475283"/>
                    <a:pt x="769035" y="467624"/>
                  </a:cubicBezTo>
                  <a:cubicBezTo>
                    <a:pt x="772337" y="460987"/>
                    <a:pt x="778703" y="433062"/>
                    <a:pt x="772828" y="423105"/>
                  </a:cubicBezTo>
                  <a:cubicBezTo>
                    <a:pt x="784854" y="415309"/>
                    <a:pt x="791201" y="400895"/>
                    <a:pt x="792282" y="386736"/>
                  </a:cubicBezTo>
                  <a:cubicBezTo>
                    <a:pt x="792753" y="374757"/>
                    <a:pt x="794718" y="359950"/>
                    <a:pt x="785306" y="351094"/>
                  </a:cubicBezTo>
                  <a:cubicBezTo>
                    <a:pt x="788312" y="347520"/>
                    <a:pt x="791083" y="343769"/>
                    <a:pt x="793579" y="339920"/>
                  </a:cubicBezTo>
                  <a:close/>
                  <a:moveTo>
                    <a:pt x="955518" y="385794"/>
                  </a:moveTo>
                  <a:cubicBezTo>
                    <a:pt x="957129" y="442547"/>
                    <a:pt x="961059" y="499320"/>
                    <a:pt x="959723" y="556112"/>
                  </a:cubicBezTo>
                  <a:cubicBezTo>
                    <a:pt x="959134" y="586197"/>
                    <a:pt x="950016" y="610980"/>
                    <a:pt x="933451" y="635979"/>
                  </a:cubicBezTo>
                  <a:cubicBezTo>
                    <a:pt x="929422" y="641477"/>
                    <a:pt x="924058" y="646073"/>
                    <a:pt x="918143" y="649450"/>
                  </a:cubicBezTo>
                  <a:cubicBezTo>
                    <a:pt x="911973" y="652435"/>
                    <a:pt x="905115" y="653339"/>
                    <a:pt x="898492" y="654851"/>
                  </a:cubicBezTo>
                  <a:cubicBezTo>
                    <a:pt x="877348" y="660173"/>
                    <a:pt x="855438" y="658660"/>
                    <a:pt x="833862" y="657993"/>
                  </a:cubicBezTo>
                  <a:cubicBezTo>
                    <a:pt x="801242" y="655440"/>
                    <a:pt x="768485" y="653908"/>
                    <a:pt x="735590" y="654262"/>
                  </a:cubicBezTo>
                  <a:cubicBezTo>
                    <a:pt x="714289" y="653712"/>
                    <a:pt x="692929" y="653182"/>
                    <a:pt x="671667" y="654674"/>
                  </a:cubicBezTo>
                  <a:cubicBezTo>
                    <a:pt x="642369" y="655420"/>
                    <a:pt x="613207" y="655361"/>
                    <a:pt x="583967" y="658366"/>
                  </a:cubicBezTo>
                  <a:cubicBezTo>
                    <a:pt x="576756" y="658994"/>
                    <a:pt x="569583" y="660114"/>
                    <a:pt x="562490" y="661528"/>
                  </a:cubicBezTo>
                  <a:cubicBezTo>
                    <a:pt x="559856" y="662038"/>
                    <a:pt x="557007" y="662431"/>
                    <a:pt x="555022" y="664434"/>
                  </a:cubicBezTo>
                  <a:cubicBezTo>
                    <a:pt x="553293" y="666339"/>
                    <a:pt x="552920" y="668951"/>
                    <a:pt x="551642" y="671170"/>
                  </a:cubicBezTo>
                  <a:cubicBezTo>
                    <a:pt x="544234" y="686350"/>
                    <a:pt x="535333" y="701039"/>
                    <a:pt x="527276" y="715924"/>
                  </a:cubicBezTo>
                  <a:cubicBezTo>
                    <a:pt x="520496" y="730397"/>
                    <a:pt x="513147" y="744576"/>
                    <a:pt x="504599" y="758145"/>
                  </a:cubicBezTo>
                  <a:cubicBezTo>
                    <a:pt x="494165" y="774622"/>
                    <a:pt x="484595" y="792080"/>
                    <a:pt x="471095" y="806297"/>
                  </a:cubicBezTo>
                  <a:cubicBezTo>
                    <a:pt x="471056" y="806258"/>
                    <a:pt x="471036" y="806199"/>
                    <a:pt x="470977" y="806160"/>
                  </a:cubicBezTo>
                  <a:cubicBezTo>
                    <a:pt x="469818" y="804569"/>
                    <a:pt x="468639" y="802979"/>
                    <a:pt x="467460" y="801388"/>
                  </a:cubicBezTo>
                  <a:cubicBezTo>
                    <a:pt x="449735" y="775996"/>
                    <a:pt x="434447" y="748916"/>
                    <a:pt x="416290" y="723779"/>
                  </a:cubicBezTo>
                  <a:cubicBezTo>
                    <a:pt x="403635" y="702826"/>
                    <a:pt x="390607" y="681872"/>
                    <a:pt x="377323" y="661272"/>
                  </a:cubicBezTo>
                  <a:cubicBezTo>
                    <a:pt x="372057" y="652592"/>
                    <a:pt x="367557" y="643422"/>
                    <a:pt x="361544" y="635233"/>
                  </a:cubicBezTo>
                  <a:cubicBezTo>
                    <a:pt x="358498" y="631580"/>
                    <a:pt x="353959" y="631246"/>
                    <a:pt x="349361" y="631246"/>
                  </a:cubicBezTo>
                  <a:cubicBezTo>
                    <a:pt x="348830" y="631246"/>
                    <a:pt x="348300" y="631266"/>
                    <a:pt x="347769" y="631266"/>
                  </a:cubicBezTo>
                  <a:cubicBezTo>
                    <a:pt x="345824" y="631285"/>
                    <a:pt x="343918" y="631285"/>
                    <a:pt x="342129" y="631089"/>
                  </a:cubicBezTo>
                  <a:cubicBezTo>
                    <a:pt x="332697" y="630893"/>
                    <a:pt x="323285" y="630971"/>
                    <a:pt x="313852" y="630932"/>
                  </a:cubicBezTo>
                  <a:cubicBezTo>
                    <a:pt x="294497" y="630952"/>
                    <a:pt x="275613" y="629420"/>
                    <a:pt x="256061" y="628065"/>
                  </a:cubicBezTo>
                  <a:cubicBezTo>
                    <a:pt x="236548" y="626474"/>
                    <a:pt x="217074" y="624687"/>
                    <a:pt x="197561" y="623038"/>
                  </a:cubicBezTo>
                  <a:cubicBezTo>
                    <a:pt x="165138" y="620720"/>
                    <a:pt x="132420" y="619699"/>
                    <a:pt x="100429" y="613219"/>
                  </a:cubicBezTo>
                  <a:cubicBezTo>
                    <a:pt x="80248" y="608486"/>
                    <a:pt x="57257" y="605913"/>
                    <a:pt x="39532" y="593817"/>
                  </a:cubicBezTo>
                  <a:cubicBezTo>
                    <a:pt x="29805" y="588318"/>
                    <a:pt x="20000" y="582093"/>
                    <a:pt x="14714" y="571881"/>
                  </a:cubicBezTo>
                  <a:cubicBezTo>
                    <a:pt x="3258" y="551379"/>
                    <a:pt x="4574" y="526655"/>
                    <a:pt x="2138" y="503934"/>
                  </a:cubicBezTo>
                  <a:cubicBezTo>
                    <a:pt x="-437" y="471316"/>
                    <a:pt x="15" y="437677"/>
                    <a:pt x="55" y="404862"/>
                  </a:cubicBezTo>
                  <a:cubicBezTo>
                    <a:pt x="349" y="322049"/>
                    <a:pt x="-358" y="239178"/>
                    <a:pt x="2079" y="156405"/>
                  </a:cubicBezTo>
                  <a:cubicBezTo>
                    <a:pt x="2806" y="119780"/>
                    <a:pt x="4063" y="83156"/>
                    <a:pt x="9565" y="46904"/>
                  </a:cubicBezTo>
                  <a:cubicBezTo>
                    <a:pt x="12002" y="31921"/>
                    <a:pt x="13220" y="14620"/>
                    <a:pt x="26818" y="5253"/>
                  </a:cubicBezTo>
                  <a:cubicBezTo>
                    <a:pt x="29845" y="5488"/>
                    <a:pt x="31888" y="2346"/>
                    <a:pt x="34777" y="1718"/>
                  </a:cubicBezTo>
                  <a:cubicBezTo>
                    <a:pt x="38982" y="-89"/>
                    <a:pt x="42991" y="29"/>
                    <a:pt x="47609" y="127"/>
                  </a:cubicBezTo>
                  <a:cubicBezTo>
                    <a:pt x="68360" y="-423"/>
                    <a:pt x="89110" y="972"/>
                    <a:pt x="109861" y="1247"/>
                  </a:cubicBezTo>
                  <a:cubicBezTo>
                    <a:pt x="141891" y="1993"/>
                    <a:pt x="173941" y="1914"/>
                    <a:pt x="205952" y="2700"/>
                  </a:cubicBezTo>
                  <a:cubicBezTo>
                    <a:pt x="223401" y="3976"/>
                    <a:pt x="240831" y="6667"/>
                    <a:pt x="258340" y="7413"/>
                  </a:cubicBezTo>
                  <a:cubicBezTo>
                    <a:pt x="281488" y="8630"/>
                    <a:pt x="304656" y="8493"/>
                    <a:pt x="327824" y="8375"/>
                  </a:cubicBezTo>
                  <a:cubicBezTo>
                    <a:pt x="343014" y="8297"/>
                    <a:pt x="358223" y="8218"/>
                    <a:pt x="373413" y="8513"/>
                  </a:cubicBezTo>
                  <a:cubicBezTo>
                    <a:pt x="412301" y="8984"/>
                    <a:pt x="451091" y="12244"/>
                    <a:pt x="489979" y="12362"/>
                  </a:cubicBezTo>
                  <a:cubicBezTo>
                    <a:pt x="504914" y="12440"/>
                    <a:pt x="519887" y="12401"/>
                    <a:pt x="534822" y="12342"/>
                  </a:cubicBezTo>
                  <a:cubicBezTo>
                    <a:pt x="564101" y="12244"/>
                    <a:pt x="593380" y="12146"/>
                    <a:pt x="622639" y="13147"/>
                  </a:cubicBezTo>
                  <a:cubicBezTo>
                    <a:pt x="661154" y="15170"/>
                    <a:pt x="699728" y="13893"/>
                    <a:pt x="738263" y="14836"/>
                  </a:cubicBezTo>
                  <a:cubicBezTo>
                    <a:pt x="771472" y="15307"/>
                    <a:pt x="804720" y="15936"/>
                    <a:pt x="837871" y="17860"/>
                  </a:cubicBezTo>
                  <a:cubicBezTo>
                    <a:pt x="865126" y="19863"/>
                    <a:pt x="893403" y="22377"/>
                    <a:pt x="918654" y="33943"/>
                  </a:cubicBezTo>
                  <a:cubicBezTo>
                    <a:pt x="936044" y="41406"/>
                    <a:pt x="944671" y="59257"/>
                    <a:pt x="948326" y="76891"/>
                  </a:cubicBezTo>
                  <a:cubicBezTo>
                    <a:pt x="956304" y="105504"/>
                    <a:pt x="952846" y="135549"/>
                    <a:pt x="953690" y="164927"/>
                  </a:cubicBezTo>
                  <a:cubicBezTo>
                    <a:pt x="953946" y="197074"/>
                    <a:pt x="953730" y="229202"/>
                    <a:pt x="954457" y="261329"/>
                  </a:cubicBezTo>
                  <a:cubicBezTo>
                    <a:pt x="956068" y="302726"/>
                    <a:pt x="955007" y="344279"/>
                    <a:pt x="955518" y="385794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9236622" y="4303917"/>
              <a:ext cx="138099" cy="224831"/>
            </a:xfrm>
            <a:custGeom>
              <a:rect b="b" l="l" r="r" t="t"/>
              <a:pathLst>
                <a:path extrusionOk="0" h="224831" w="138099">
                  <a:moveTo>
                    <a:pt x="138100" y="2306"/>
                  </a:moveTo>
                  <a:cubicBezTo>
                    <a:pt x="134346" y="13382"/>
                    <a:pt x="134484" y="25950"/>
                    <a:pt x="132814" y="37458"/>
                  </a:cubicBezTo>
                  <a:cubicBezTo>
                    <a:pt x="127862" y="71255"/>
                    <a:pt x="123558" y="105248"/>
                    <a:pt x="122831" y="139437"/>
                  </a:cubicBezTo>
                  <a:cubicBezTo>
                    <a:pt x="122792" y="159055"/>
                    <a:pt x="121495" y="178261"/>
                    <a:pt x="120061" y="197663"/>
                  </a:cubicBezTo>
                  <a:cubicBezTo>
                    <a:pt x="118842" y="199607"/>
                    <a:pt x="118665" y="202180"/>
                    <a:pt x="119569" y="204301"/>
                  </a:cubicBezTo>
                  <a:cubicBezTo>
                    <a:pt x="119530" y="204811"/>
                    <a:pt x="119491" y="205322"/>
                    <a:pt x="119451" y="205813"/>
                  </a:cubicBezTo>
                  <a:cubicBezTo>
                    <a:pt x="118980" y="206579"/>
                    <a:pt x="118685" y="207423"/>
                    <a:pt x="118567" y="208326"/>
                  </a:cubicBezTo>
                  <a:cubicBezTo>
                    <a:pt x="117938" y="214866"/>
                    <a:pt x="117663" y="223565"/>
                    <a:pt x="109272" y="223938"/>
                  </a:cubicBezTo>
                  <a:cubicBezTo>
                    <a:pt x="100941" y="225097"/>
                    <a:pt x="92491" y="224881"/>
                    <a:pt x="84081" y="224645"/>
                  </a:cubicBezTo>
                  <a:cubicBezTo>
                    <a:pt x="80543" y="224547"/>
                    <a:pt x="77006" y="224449"/>
                    <a:pt x="73489" y="224469"/>
                  </a:cubicBezTo>
                  <a:cubicBezTo>
                    <a:pt x="69500" y="224410"/>
                    <a:pt x="65511" y="224429"/>
                    <a:pt x="61541" y="224449"/>
                  </a:cubicBezTo>
                  <a:cubicBezTo>
                    <a:pt x="50203" y="224508"/>
                    <a:pt x="38865" y="224586"/>
                    <a:pt x="27644" y="222996"/>
                  </a:cubicBezTo>
                  <a:cubicBezTo>
                    <a:pt x="20138" y="221660"/>
                    <a:pt x="11944" y="221209"/>
                    <a:pt x="5970" y="215926"/>
                  </a:cubicBezTo>
                  <a:cubicBezTo>
                    <a:pt x="3199" y="213236"/>
                    <a:pt x="1843" y="209446"/>
                    <a:pt x="1726" y="205636"/>
                  </a:cubicBezTo>
                  <a:cubicBezTo>
                    <a:pt x="1568" y="197545"/>
                    <a:pt x="1686" y="189435"/>
                    <a:pt x="1745" y="181324"/>
                  </a:cubicBezTo>
                  <a:cubicBezTo>
                    <a:pt x="2806" y="160489"/>
                    <a:pt x="2747" y="139614"/>
                    <a:pt x="2295" y="118719"/>
                  </a:cubicBezTo>
                  <a:cubicBezTo>
                    <a:pt x="488" y="97687"/>
                    <a:pt x="-1163" y="77912"/>
                    <a:pt x="1097" y="56232"/>
                  </a:cubicBezTo>
                  <a:cubicBezTo>
                    <a:pt x="3042" y="45686"/>
                    <a:pt x="-240" y="26343"/>
                    <a:pt x="3632" y="13637"/>
                  </a:cubicBezTo>
                  <a:cubicBezTo>
                    <a:pt x="4123" y="13402"/>
                    <a:pt x="4516" y="12989"/>
                    <a:pt x="4771" y="12479"/>
                  </a:cubicBezTo>
                  <a:cubicBezTo>
                    <a:pt x="5616" y="13736"/>
                    <a:pt x="7424" y="13991"/>
                    <a:pt x="8603" y="13087"/>
                  </a:cubicBezTo>
                  <a:cubicBezTo>
                    <a:pt x="11158" y="11026"/>
                    <a:pt x="13693" y="8924"/>
                    <a:pt x="16326" y="6961"/>
                  </a:cubicBezTo>
                  <a:cubicBezTo>
                    <a:pt x="16738" y="7000"/>
                    <a:pt x="17131" y="7019"/>
                    <a:pt x="17544" y="7019"/>
                  </a:cubicBezTo>
                  <a:cubicBezTo>
                    <a:pt x="19706" y="7019"/>
                    <a:pt x="21965" y="6627"/>
                    <a:pt x="24225" y="6234"/>
                  </a:cubicBezTo>
                  <a:cubicBezTo>
                    <a:pt x="26721" y="5802"/>
                    <a:pt x="29177" y="5370"/>
                    <a:pt x="31555" y="5488"/>
                  </a:cubicBezTo>
                  <a:cubicBezTo>
                    <a:pt x="50026" y="3622"/>
                    <a:pt x="68655" y="2935"/>
                    <a:pt x="87205" y="1855"/>
                  </a:cubicBezTo>
                  <a:cubicBezTo>
                    <a:pt x="97443" y="1540"/>
                    <a:pt x="107622" y="9"/>
                    <a:pt x="117879" y="48"/>
                  </a:cubicBezTo>
                  <a:cubicBezTo>
                    <a:pt x="119589" y="107"/>
                    <a:pt x="121357" y="68"/>
                    <a:pt x="123146" y="48"/>
                  </a:cubicBezTo>
                  <a:cubicBezTo>
                    <a:pt x="128353" y="-70"/>
                    <a:pt x="133698" y="-168"/>
                    <a:pt x="138100" y="230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9370831" y="4115289"/>
              <a:ext cx="490452" cy="448396"/>
            </a:xfrm>
            <a:custGeom>
              <a:rect b="b" l="l" r="r" t="t"/>
              <a:pathLst>
                <a:path extrusionOk="0" h="448396" w="490452">
                  <a:moveTo>
                    <a:pt x="486584" y="189579"/>
                  </a:moveTo>
                  <a:cubicBezTo>
                    <a:pt x="495191" y="220489"/>
                    <a:pt x="490632" y="251516"/>
                    <a:pt x="460685" y="268385"/>
                  </a:cubicBezTo>
                  <a:cubicBezTo>
                    <a:pt x="445004" y="274237"/>
                    <a:pt x="428694" y="273805"/>
                    <a:pt x="411578" y="273864"/>
                  </a:cubicBezTo>
                  <a:cubicBezTo>
                    <a:pt x="381160" y="273177"/>
                    <a:pt x="350092" y="274826"/>
                    <a:pt x="320322" y="267443"/>
                  </a:cubicBezTo>
                  <a:cubicBezTo>
                    <a:pt x="309416" y="258606"/>
                    <a:pt x="308492" y="229326"/>
                    <a:pt x="314525" y="217327"/>
                  </a:cubicBezTo>
                  <a:cubicBezTo>
                    <a:pt x="319143" y="204955"/>
                    <a:pt x="331896" y="205996"/>
                    <a:pt x="343608" y="207017"/>
                  </a:cubicBezTo>
                  <a:cubicBezTo>
                    <a:pt x="346909" y="207312"/>
                    <a:pt x="350112" y="207606"/>
                    <a:pt x="353059" y="207606"/>
                  </a:cubicBezTo>
                  <a:cubicBezTo>
                    <a:pt x="365911" y="208294"/>
                    <a:pt x="378802" y="208353"/>
                    <a:pt x="391692" y="208097"/>
                  </a:cubicBezTo>
                  <a:cubicBezTo>
                    <a:pt x="407589" y="207665"/>
                    <a:pt x="423605" y="207940"/>
                    <a:pt x="439423" y="206762"/>
                  </a:cubicBezTo>
                  <a:cubicBezTo>
                    <a:pt x="445475" y="205348"/>
                    <a:pt x="446026" y="196236"/>
                    <a:pt x="440268" y="194056"/>
                  </a:cubicBezTo>
                  <a:cubicBezTo>
                    <a:pt x="436083" y="192799"/>
                    <a:pt x="431681" y="192976"/>
                    <a:pt x="427299" y="193153"/>
                  </a:cubicBezTo>
                  <a:cubicBezTo>
                    <a:pt x="425196" y="193231"/>
                    <a:pt x="423113" y="193310"/>
                    <a:pt x="421050" y="193251"/>
                  </a:cubicBezTo>
                  <a:cubicBezTo>
                    <a:pt x="405113" y="193899"/>
                    <a:pt x="389138" y="194115"/>
                    <a:pt x="373182" y="194056"/>
                  </a:cubicBezTo>
                  <a:cubicBezTo>
                    <a:pt x="366382" y="194390"/>
                    <a:pt x="359485" y="193840"/>
                    <a:pt x="352568" y="193290"/>
                  </a:cubicBezTo>
                  <a:cubicBezTo>
                    <a:pt x="340581" y="192328"/>
                    <a:pt x="328595" y="191386"/>
                    <a:pt x="317178" y="195117"/>
                  </a:cubicBezTo>
                  <a:cubicBezTo>
                    <a:pt x="294030" y="206035"/>
                    <a:pt x="294501" y="237574"/>
                    <a:pt x="299571" y="259077"/>
                  </a:cubicBezTo>
                  <a:cubicBezTo>
                    <a:pt x="300986" y="264634"/>
                    <a:pt x="302951" y="269033"/>
                    <a:pt x="305545" y="272509"/>
                  </a:cubicBezTo>
                  <a:cubicBezTo>
                    <a:pt x="301772" y="273570"/>
                    <a:pt x="298274" y="275867"/>
                    <a:pt x="296486" y="278715"/>
                  </a:cubicBezTo>
                  <a:cubicBezTo>
                    <a:pt x="290060" y="289300"/>
                    <a:pt x="290296" y="302398"/>
                    <a:pt x="288351" y="314318"/>
                  </a:cubicBezTo>
                  <a:cubicBezTo>
                    <a:pt x="286562" y="325315"/>
                    <a:pt x="290355" y="334584"/>
                    <a:pt x="297115" y="341418"/>
                  </a:cubicBezTo>
                  <a:cubicBezTo>
                    <a:pt x="295857" y="342538"/>
                    <a:pt x="294717" y="343893"/>
                    <a:pt x="293735" y="345464"/>
                  </a:cubicBezTo>
                  <a:cubicBezTo>
                    <a:pt x="284224" y="359014"/>
                    <a:pt x="283477" y="379083"/>
                    <a:pt x="293224" y="392712"/>
                  </a:cubicBezTo>
                  <a:cubicBezTo>
                    <a:pt x="298588" y="399291"/>
                    <a:pt x="306999" y="402158"/>
                    <a:pt x="314859" y="404613"/>
                  </a:cubicBezTo>
                  <a:cubicBezTo>
                    <a:pt x="314702" y="404652"/>
                    <a:pt x="314525" y="404691"/>
                    <a:pt x="314368" y="404750"/>
                  </a:cubicBezTo>
                  <a:cubicBezTo>
                    <a:pt x="302794" y="409974"/>
                    <a:pt x="299610" y="432066"/>
                    <a:pt x="305171" y="442533"/>
                  </a:cubicBezTo>
                  <a:cubicBezTo>
                    <a:pt x="306468" y="444516"/>
                    <a:pt x="307962" y="446245"/>
                    <a:pt x="309573" y="447757"/>
                  </a:cubicBezTo>
                  <a:cubicBezTo>
                    <a:pt x="294383" y="446775"/>
                    <a:pt x="279076" y="447285"/>
                    <a:pt x="263807" y="447796"/>
                  </a:cubicBezTo>
                  <a:cubicBezTo>
                    <a:pt x="253805" y="448130"/>
                    <a:pt x="243823" y="448464"/>
                    <a:pt x="233880" y="448385"/>
                  </a:cubicBezTo>
                  <a:cubicBezTo>
                    <a:pt x="209513" y="448523"/>
                    <a:pt x="185088" y="446696"/>
                    <a:pt x="161153" y="442081"/>
                  </a:cubicBezTo>
                  <a:cubicBezTo>
                    <a:pt x="161016" y="442062"/>
                    <a:pt x="160878" y="442023"/>
                    <a:pt x="160741" y="442003"/>
                  </a:cubicBezTo>
                  <a:cubicBezTo>
                    <a:pt x="160662" y="441983"/>
                    <a:pt x="160583" y="441964"/>
                    <a:pt x="160505" y="441964"/>
                  </a:cubicBezTo>
                  <a:cubicBezTo>
                    <a:pt x="136512" y="437525"/>
                    <a:pt x="114032" y="426666"/>
                    <a:pt x="92868" y="413960"/>
                  </a:cubicBezTo>
                  <a:cubicBezTo>
                    <a:pt x="79093" y="403199"/>
                    <a:pt x="65063" y="392221"/>
                    <a:pt x="49087" y="384877"/>
                  </a:cubicBezTo>
                  <a:cubicBezTo>
                    <a:pt x="42936" y="382874"/>
                    <a:pt x="35646" y="378337"/>
                    <a:pt x="29201" y="380910"/>
                  </a:cubicBezTo>
                  <a:cubicBezTo>
                    <a:pt x="26960" y="382147"/>
                    <a:pt x="25899" y="384327"/>
                    <a:pt x="25821" y="386565"/>
                  </a:cubicBezTo>
                  <a:cubicBezTo>
                    <a:pt x="17233" y="385289"/>
                    <a:pt x="8646" y="384366"/>
                    <a:pt x="0" y="383738"/>
                  </a:cubicBezTo>
                  <a:cubicBezTo>
                    <a:pt x="1336" y="363884"/>
                    <a:pt x="2260" y="344010"/>
                    <a:pt x="2004" y="324117"/>
                  </a:cubicBezTo>
                  <a:cubicBezTo>
                    <a:pt x="2810" y="287591"/>
                    <a:pt x="6622" y="251261"/>
                    <a:pt x="8096" y="214794"/>
                  </a:cubicBezTo>
                  <a:cubicBezTo>
                    <a:pt x="8194" y="214813"/>
                    <a:pt x="8292" y="214813"/>
                    <a:pt x="8391" y="214813"/>
                  </a:cubicBezTo>
                  <a:cubicBezTo>
                    <a:pt x="8450" y="214813"/>
                    <a:pt x="8509" y="214813"/>
                    <a:pt x="8548" y="214813"/>
                  </a:cubicBezTo>
                  <a:cubicBezTo>
                    <a:pt x="16506" y="214578"/>
                    <a:pt x="24484" y="214185"/>
                    <a:pt x="32423" y="213478"/>
                  </a:cubicBezTo>
                  <a:cubicBezTo>
                    <a:pt x="51071" y="210905"/>
                    <a:pt x="71410" y="208333"/>
                    <a:pt x="88741" y="200164"/>
                  </a:cubicBezTo>
                  <a:cubicBezTo>
                    <a:pt x="85755" y="204052"/>
                    <a:pt x="82748" y="207921"/>
                    <a:pt x="79722" y="211730"/>
                  </a:cubicBezTo>
                  <a:cubicBezTo>
                    <a:pt x="74613" y="219055"/>
                    <a:pt x="67205" y="227028"/>
                    <a:pt x="68128" y="236533"/>
                  </a:cubicBezTo>
                  <a:cubicBezTo>
                    <a:pt x="68482" y="237927"/>
                    <a:pt x="70427" y="238320"/>
                    <a:pt x="71292" y="237161"/>
                  </a:cubicBezTo>
                  <a:cubicBezTo>
                    <a:pt x="81333" y="222138"/>
                    <a:pt x="94597" y="209197"/>
                    <a:pt x="106466" y="195529"/>
                  </a:cubicBezTo>
                  <a:cubicBezTo>
                    <a:pt x="121518" y="176186"/>
                    <a:pt x="143370" y="164580"/>
                    <a:pt x="160780" y="147809"/>
                  </a:cubicBezTo>
                  <a:cubicBezTo>
                    <a:pt x="180548" y="125167"/>
                    <a:pt x="200159" y="101778"/>
                    <a:pt x="213993" y="74914"/>
                  </a:cubicBezTo>
                  <a:cubicBezTo>
                    <a:pt x="225155" y="51997"/>
                    <a:pt x="232917" y="27626"/>
                    <a:pt x="242958" y="4218"/>
                  </a:cubicBezTo>
                  <a:cubicBezTo>
                    <a:pt x="255043" y="-633"/>
                    <a:pt x="268346" y="-181"/>
                    <a:pt x="281493" y="251"/>
                  </a:cubicBezTo>
                  <a:cubicBezTo>
                    <a:pt x="287348" y="447"/>
                    <a:pt x="293204" y="644"/>
                    <a:pt x="298903" y="389"/>
                  </a:cubicBezTo>
                  <a:cubicBezTo>
                    <a:pt x="309239" y="38525"/>
                    <a:pt x="277916" y="79529"/>
                    <a:pt x="264436" y="114189"/>
                  </a:cubicBezTo>
                  <a:cubicBezTo>
                    <a:pt x="259523" y="128113"/>
                    <a:pt x="255377" y="142762"/>
                    <a:pt x="254886" y="157569"/>
                  </a:cubicBezTo>
                  <a:cubicBezTo>
                    <a:pt x="255200" y="176736"/>
                    <a:pt x="254041" y="195588"/>
                    <a:pt x="249796" y="214460"/>
                  </a:cubicBezTo>
                  <a:cubicBezTo>
                    <a:pt x="244039" y="249710"/>
                    <a:pt x="232661" y="264733"/>
                    <a:pt x="209395" y="291047"/>
                  </a:cubicBezTo>
                  <a:cubicBezTo>
                    <a:pt x="205878" y="294975"/>
                    <a:pt x="200533" y="298804"/>
                    <a:pt x="196111" y="301927"/>
                  </a:cubicBezTo>
                  <a:cubicBezTo>
                    <a:pt x="191945" y="303949"/>
                    <a:pt x="188880" y="308427"/>
                    <a:pt x="191494" y="312943"/>
                  </a:cubicBezTo>
                  <a:cubicBezTo>
                    <a:pt x="192771" y="315143"/>
                    <a:pt x="195247" y="316459"/>
                    <a:pt x="197703" y="316459"/>
                  </a:cubicBezTo>
                  <a:cubicBezTo>
                    <a:pt x="198902" y="316459"/>
                    <a:pt x="200100" y="316144"/>
                    <a:pt x="201162" y="315477"/>
                  </a:cubicBezTo>
                  <a:cubicBezTo>
                    <a:pt x="209985" y="309978"/>
                    <a:pt x="218120" y="303360"/>
                    <a:pt x="224526" y="295112"/>
                  </a:cubicBezTo>
                  <a:cubicBezTo>
                    <a:pt x="238360" y="278774"/>
                    <a:pt x="252724" y="261944"/>
                    <a:pt x="258167" y="240735"/>
                  </a:cubicBezTo>
                  <a:cubicBezTo>
                    <a:pt x="262451" y="224082"/>
                    <a:pt x="266067" y="207194"/>
                    <a:pt x="267993" y="190070"/>
                  </a:cubicBezTo>
                  <a:cubicBezTo>
                    <a:pt x="269997" y="175381"/>
                    <a:pt x="267600" y="160417"/>
                    <a:pt x="270174" y="145787"/>
                  </a:cubicBezTo>
                  <a:cubicBezTo>
                    <a:pt x="270233" y="145433"/>
                    <a:pt x="270311" y="145080"/>
                    <a:pt x="270390" y="144726"/>
                  </a:cubicBezTo>
                  <a:cubicBezTo>
                    <a:pt x="284244" y="156882"/>
                    <a:pt x="317355" y="157942"/>
                    <a:pt x="331601" y="158865"/>
                  </a:cubicBezTo>
                  <a:cubicBezTo>
                    <a:pt x="359131" y="160927"/>
                    <a:pt x="386760" y="161104"/>
                    <a:pt x="414290" y="162793"/>
                  </a:cubicBezTo>
                  <a:cubicBezTo>
                    <a:pt x="433626" y="163755"/>
                    <a:pt x="453650" y="162282"/>
                    <a:pt x="472063" y="170216"/>
                  </a:cubicBezTo>
                  <a:cubicBezTo>
                    <a:pt x="479392" y="174163"/>
                    <a:pt x="483421" y="182293"/>
                    <a:pt x="486584" y="1895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9669260" y="4388937"/>
              <a:ext cx="183298" cy="67648"/>
            </a:xfrm>
            <a:custGeom>
              <a:rect b="b" l="l" r="r" t="t"/>
              <a:pathLst>
                <a:path extrusionOk="0" h="67648" w="183298">
                  <a:moveTo>
                    <a:pt x="180648" y="805"/>
                  </a:moveTo>
                  <a:cubicBezTo>
                    <a:pt x="185089" y="9387"/>
                    <a:pt x="182809" y="20364"/>
                    <a:pt x="181906" y="29692"/>
                  </a:cubicBezTo>
                  <a:cubicBezTo>
                    <a:pt x="176187" y="63057"/>
                    <a:pt x="131030" y="59935"/>
                    <a:pt x="105072" y="64235"/>
                  </a:cubicBezTo>
                  <a:cubicBezTo>
                    <a:pt x="77797" y="66120"/>
                    <a:pt x="50660" y="69812"/>
                    <a:pt x="23209" y="65963"/>
                  </a:cubicBezTo>
                  <a:cubicBezTo>
                    <a:pt x="5838" y="62782"/>
                    <a:pt x="-1689" y="49094"/>
                    <a:pt x="316" y="32304"/>
                  </a:cubicBezTo>
                  <a:cubicBezTo>
                    <a:pt x="375" y="22250"/>
                    <a:pt x="237" y="5204"/>
                    <a:pt x="10770" y="2769"/>
                  </a:cubicBezTo>
                  <a:cubicBezTo>
                    <a:pt x="16174" y="7482"/>
                    <a:pt x="23503" y="9642"/>
                    <a:pt x="32994" y="10447"/>
                  </a:cubicBezTo>
                  <a:cubicBezTo>
                    <a:pt x="59188" y="14630"/>
                    <a:pt x="85717" y="13864"/>
                    <a:pt x="112146" y="14355"/>
                  </a:cubicBezTo>
                  <a:cubicBezTo>
                    <a:pt x="113895" y="14355"/>
                    <a:pt x="115664" y="14375"/>
                    <a:pt x="117413" y="14375"/>
                  </a:cubicBezTo>
                  <a:cubicBezTo>
                    <a:pt x="134096" y="14375"/>
                    <a:pt x="151133" y="13943"/>
                    <a:pt x="166912" y="8189"/>
                  </a:cubicBezTo>
                  <a:cubicBezTo>
                    <a:pt x="171471" y="5990"/>
                    <a:pt x="175696" y="3201"/>
                    <a:pt x="179587" y="0"/>
                  </a:cubicBezTo>
                  <a:cubicBezTo>
                    <a:pt x="179921" y="255"/>
                    <a:pt x="180274" y="530"/>
                    <a:pt x="180648" y="8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9667190" y="4456845"/>
              <a:ext cx="167429" cy="56475"/>
            </a:xfrm>
            <a:custGeom>
              <a:rect b="b" l="l" r="r" t="t"/>
              <a:pathLst>
                <a:path extrusionOk="0" h="56475" w="167429">
                  <a:moveTo>
                    <a:pt x="167391" y="5067"/>
                  </a:moveTo>
                  <a:cubicBezTo>
                    <a:pt x="167725" y="15317"/>
                    <a:pt x="165897" y="25765"/>
                    <a:pt x="161574" y="35093"/>
                  </a:cubicBezTo>
                  <a:cubicBezTo>
                    <a:pt x="147740" y="58403"/>
                    <a:pt x="108872" y="55889"/>
                    <a:pt x="85114" y="56282"/>
                  </a:cubicBezTo>
                  <a:cubicBezTo>
                    <a:pt x="69080" y="56655"/>
                    <a:pt x="53182" y="56773"/>
                    <a:pt x="37285" y="53906"/>
                  </a:cubicBezTo>
                  <a:cubicBezTo>
                    <a:pt x="26713" y="50665"/>
                    <a:pt x="13665" y="49959"/>
                    <a:pt x="5766" y="41554"/>
                  </a:cubicBezTo>
                  <a:cubicBezTo>
                    <a:pt x="-660" y="30556"/>
                    <a:pt x="-3096" y="14414"/>
                    <a:pt x="5786" y="4163"/>
                  </a:cubicBezTo>
                  <a:cubicBezTo>
                    <a:pt x="13547" y="9760"/>
                    <a:pt x="23550" y="12941"/>
                    <a:pt x="33316" y="13079"/>
                  </a:cubicBezTo>
                  <a:cubicBezTo>
                    <a:pt x="39427" y="13432"/>
                    <a:pt x="45558" y="13589"/>
                    <a:pt x="51689" y="13589"/>
                  </a:cubicBezTo>
                  <a:cubicBezTo>
                    <a:pt x="73442" y="13589"/>
                    <a:pt x="95234" y="11606"/>
                    <a:pt x="116791" y="9348"/>
                  </a:cubicBezTo>
                  <a:cubicBezTo>
                    <a:pt x="133671" y="7737"/>
                    <a:pt x="151120" y="6166"/>
                    <a:pt x="167037" y="0"/>
                  </a:cubicBezTo>
                  <a:cubicBezTo>
                    <a:pt x="167116" y="1748"/>
                    <a:pt x="167312" y="3515"/>
                    <a:pt x="167391" y="5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9682084" y="4519155"/>
              <a:ext cx="135591" cy="46214"/>
            </a:xfrm>
            <a:custGeom>
              <a:rect b="b" l="l" r="r" t="t"/>
              <a:pathLst>
                <a:path extrusionOk="0" h="46214" w="135591">
                  <a:moveTo>
                    <a:pt x="135381" y="79"/>
                  </a:moveTo>
                  <a:cubicBezTo>
                    <a:pt x="139233" y="49409"/>
                    <a:pt x="89360" y="48820"/>
                    <a:pt x="53380" y="44244"/>
                  </a:cubicBezTo>
                  <a:cubicBezTo>
                    <a:pt x="37129" y="38667"/>
                    <a:pt x="1247" y="46149"/>
                    <a:pt x="9" y="21798"/>
                  </a:cubicBezTo>
                  <a:cubicBezTo>
                    <a:pt x="-30" y="15907"/>
                    <a:pt x="-187" y="8346"/>
                    <a:pt x="5472" y="4831"/>
                  </a:cubicBezTo>
                  <a:cubicBezTo>
                    <a:pt x="5551" y="4792"/>
                    <a:pt x="6317" y="4360"/>
                    <a:pt x="6494" y="4693"/>
                  </a:cubicBezTo>
                  <a:cubicBezTo>
                    <a:pt x="8479" y="6088"/>
                    <a:pt x="9088" y="3849"/>
                    <a:pt x="8420" y="2239"/>
                  </a:cubicBezTo>
                  <a:cubicBezTo>
                    <a:pt x="20446" y="5793"/>
                    <a:pt x="32885" y="7502"/>
                    <a:pt x="45441" y="7953"/>
                  </a:cubicBezTo>
                  <a:cubicBezTo>
                    <a:pt x="51435" y="7796"/>
                    <a:pt x="58135" y="7914"/>
                    <a:pt x="65190" y="8032"/>
                  </a:cubicBezTo>
                  <a:cubicBezTo>
                    <a:pt x="69847" y="8110"/>
                    <a:pt x="74681" y="8189"/>
                    <a:pt x="79574" y="8189"/>
                  </a:cubicBezTo>
                  <a:cubicBezTo>
                    <a:pt x="98831" y="8189"/>
                    <a:pt x="119248" y="7011"/>
                    <a:pt x="135381" y="0"/>
                  </a:cubicBezTo>
                  <a:cubicBezTo>
                    <a:pt x="135381" y="39"/>
                    <a:pt x="135381" y="59"/>
                    <a:pt x="135381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6" name="Google Shape;1796;p35"/>
          <p:cNvSpPr/>
          <p:nvPr/>
        </p:nvSpPr>
        <p:spPr>
          <a:xfrm>
            <a:off x="10568900" y="3993986"/>
            <a:ext cx="992117" cy="796928"/>
          </a:xfrm>
          <a:custGeom>
            <a:rect b="b" l="l" r="r" t="t"/>
            <a:pathLst>
              <a:path extrusionOk="0" h="796928" w="992117">
                <a:moveTo>
                  <a:pt x="984606" y="357253"/>
                </a:moveTo>
                <a:cubicBezTo>
                  <a:pt x="983792" y="327622"/>
                  <a:pt x="979983" y="298151"/>
                  <a:pt x="976828" y="268719"/>
                </a:cubicBezTo>
                <a:cubicBezTo>
                  <a:pt x="973494" y="234130"/>
                  <a:pt x="970320" y="199918"/>
                  <a:pt x="968296" y="165171"/>
                </a:cubicBezTo>
                <a:cubicBezTo>
                  <a:pt x="965042" y="136493"/>
                  <a:pt x="966986" y="106485"/>
                  <a:pt x="958077" y="78581"/>
                </a:cubicBezTo>
                <a:cubicBezTo>
                  <a:pt x="953553" y="66423"/>
                  <a:pt x="947720" y="54107"/>
                  <a:pt x="938791" y="44508"/>
                </a:cubicBezTo>
                <a:cubicBezTo>
                  <a:pt x="929683" y="34770"/>
                  <a:pt x="917719" y="28145"/>
                  <a:pt x="904445" y="26400"/>
                </a:cubicBezTo>
                <a:cubicBezTo>
                  <a:pt x="890277" y="24457"/>
                  <a:pt x="876011" y="22890"/>
                  <a:pt x="861784" y="21244"/>
                </a:cubicBezTo>
                <a:cubicBezTo>
                  <a:pt x="827974" y="19439"/>
                  <a:pt x="794163" y="21700"/>
                  <a:pt x="760393" y="23048"/>
                </a:cubicBezTo>
                <a:cubicBezTo>
                  <a:pt x="740551" y="23624"/>
                  <a:pt x="720729" y="22354"/>
                  <a:pt x="700887" y="22017"/>
                </a:cubicBezTo>
                <a:cubicBezTo>
                  <a:pt x="614197" y="20411"/>
                  <a:pt x="527806" y="17079"/>
                  <a:pt x="441335" y="10157"/>
                </a:cubicBezTo>
                <a:cubicBezTo>
                  <a:pt x="412247" y="8412"/>
                  <a:pt x="383079" y="8015"/>
                  <a:pt x="353951" y="7162"/>
                </a:cubicBezTo>
                <a:cubicBezTo>
                  <a:pt x="323812" y="5734"/>
                  <a:pt x="293672" y="4068"/>
                  <a:pt x="263472" y="3473"/>
                </a:cubicBezTo>
                <a:cubicBezTo>
                  <a:pt x="233075" y="3513"/>
                  <a:pt x="202816" y="201"/>
                  <a:pt x="172418" y="122"/>
                </a:cubicBezTo>
                <a:cubicBezTo>
                  <a:pt x="155652" y="-454"/>
                  <a:pt x="138905" y="1193"/>
                  <a:pt x="122159" y="1312"/>
                </a:cubicBezTo>
                <a:cubicBezTo>
                  <a:pt x="116166" y="1371"/>
                  <a:pt x="110174" y="1470"/>
                  <a:pt x="104182" y="1292"/>
                </a:cubicBezTo>
                <a:cubicBezTo>
                  <a:pt x="102753" y="1609"/>
                  <a:pt x="101305" y="1926"/>
                  <a:pt x="99876" y="2264"/>
                </a:cubicBezTo>
                <a:cubicBezTo>
                  <a:pt x="84142" y="776"/>
                  <a:pt x="68189" y="3731"/>
                  <a:pt x="52871" y="7142"/>
                </a:cubicBezTo>
                <a:cubicBezTo>
                  <a:pt x="46422" y="8154"/>
                  <a:pt x="40271" y="10355"/>
                  <a:pt x="34676" y="13509"/>
                </a:cubicBezTo>
                <a:cubicBezTo>
                  <a:pt x="34219" y="13588"/>
                  <a:pt x="33743" y="13667"/>
                  <a:pt x="33287" y="13747"/>
                </a:cubicBezTo>
                <a:cubicBezTo>
                  <a:pt x="33049" y="14044"/>
                  <a:pt x="32751" y="14322"/>
                  <a:pt x="32414" y="14540"/>
                </a:cubicBezTo>
                <a:cubicBezTo>
                  <a:pt x="31481" y="15155"/>
                  <a:pt x="30529" y="15770"/>
                  <a:pt x="29616" y="16404"/>
                </a:cubicBezTo>
                <a:cubicBezTo>
                  <a:pt x="29457" y="16523"/>
                  <a:pt x="29318" y="16642"/>
                  <a:pt x="29160" y="16742"/>
                </a:cubicBezTo>
                <a:cubicBezTo>
                  <a:pt x="28624" y="17158"/>
                  <a:pt x="28088" y="17555"/>
                  <a:pt x="27592" y="17991"/>
                </a:cubicBezTo>
                <a:cubicBezTo>
                  <a:pt x="27295" y="18249"/>
                  <a:pt x="26977" y="18507"/>
                  <a:pt x="26679" y="18764"/>
                </a:cubicBezTo>
                <a:cubicBezTo>
                  <a:pt x="26144" y="19221"/>
                  <a:pt x="25588" y="19558"/>
                  <a:pt x="24933" y="19816"/>
                </a:cubicBezTo>
                <a:cubicBezTo>
                  <a:pt x="24933" y="19816"/>
                  <a:pt x="24913" y="19816"/>
                  <a:pt x="24913" y="19835"/>
                </a:cubicBezTo>
                <a:cubicBezTo>
                  <a:pt x="24616" y="20351"/>
                  <a:pt x="24378" y="20867"/>
                  <a:pt x="24100" y="21402"/>
                </a:cubicBezTo>
                <a:cubicBezTo>
                  <a:pt x="20171" y="25171"/>
                  <a:pt x="16798" y="29554"/>
                  <a:pt x="14199" y="34452"/>
                </a:cubicBezTo>
                <a:cubicBezTo>
                  <a:pt x="12989" y="37070"/>
                  <a:pt x="9318" y="44527"/>
                  <a:pt x="6421" y="52282"/>
                </a:cubicBezTo>
                <a:cubicBezTo>
                  <a:pt x="6203" y="53690"/>
                  <a:pt x="6004" y="55098"/>
                  <a:pt x="5806" y="56487"/>
                </a:cubicBezTo>
                <a:cubicBezTo>
                  <a:pt x="5885" y="57340"/>
                  <a:pt x="5746" y="58212"/>
                  <a:pt x="5667" y="59085"/>
                </a:cubicBezTo>
                <a:cubicBezTo>
                  <a:pt x="5588" y="59759"/>
                  <a:pt x="5508" y="60453"/>
                  <a:pt x="5429" y="61128"/>
                </a:cubicBezTo>
                <a:cubicBezTo>
                  <a:pt x="5270" y="62397"/>
                  <a:pt x="5091" y="63686"/>
                  <a:pt x="4933" y="64936"/>
                </a:cubicBezTo>
                <a:cubicBezTo>
                  <a:pt x="4714" y="66185"/>
                  <a:pt x="4556" y="67434"/>
                  <a:pt x="4417" y="68664"/>
                </a:cubicBezTo>
                <a:cubicBezTo>
                  <a:pt x="4337" y="69239"/>
                  <a:pt x="4278" y="69814"/>
                  <a:pt x="4199" y="70390"/>
                </a:cubicBezTo>
                <a:cubicBezTo>
                  <a:pt x="4099" y="71143"/>
                  <a:pt x="4040" y="71917"/>
                  <a:pt x="3782" y="72631"/>
                </a:cubicBezTo>
                <a:cubicBezTo>
                  <a:pt x="3841" y="72710"/>
                  <a:pt x="3921" y="72789"/>
                  <a:pt x="4000" y="72869"/>
                </a:cubicBezTo>
                <a:cubicBezTo>
                  <a:pt x="3445" y="76835"/>
                  <a:pt x="3028" y="80822"/>
                  <a:pt x="2710" y="84788"/>
                </a:cubicBezTo>
                <a:cubicBezTo>
                  <a:pt x="568" y="103709"/>
                  <a:pt x="329" y="122748"/>
                  <a:pt x="210" y="141768"/>
                </a:cubicBezTo>
                <a:cubicBezTo>
                  <a:pt x="-881" y="192580"/>
                  <a:pt x="2512" y="243293"/>
                  <a:pt x="4913" y="294006"/>
                </a:cubicBezTo>
                <a:cubicBezTo>
                  <a:pt x="5905" y="358443"/>
                  <a:pt x="12413" y="422880"/>
                  <a:pt x="13762" y="487396"/>
                </a:cubicBezTo>
                <a:cubicBezTo>
                  <a:pt x="13881" y="501855"/>
                  <a:pt x="14973" y="516293"/>
                  <a:pt x="16620" y="530652"/>
                </a:cubicBezTo>
                <a:cubicBezTo>
                  <a:pt x="18564" y="548819"/>
                  <a:pt x="18782" y="567878"/>
                  <a:pt x="27314" y="584478"/>
                </a:cubicBezTo>
                <a:cubicBezTo>
                  <a:pt x="35390" y="602348"/>
                  <a:pt x="53783" y="611352"/>
                  <a:pt x="69359" y="621725"/>
                </a:cubicBezTo>
                <a:cubicBezTo>
                  <a:pt x="90173" y="632990"/>
                  <a:pt x="113865" y="636540"/>
                  <a:pt x="137060" y="639416"/>
                </a:cubicBezTo>
                <a:cubicBezTo>
                  <a:pt x="155235" y="642172"/>
                  <a:pt x="173529" y="643739"/>
                  <a:pt x="191903" y="644612"/>
                </a:cubicBezTo>
                <a:cubicBezTo>
                  <a:pt x="238531" y="648618"/>
                  <a:pt x="285715" y="648360"/>
                  <a:pt x="332483" y="652763"/>
                </a:cubicBezTo>
                <a:cubicBezTo>
                  <a:pt x="345122" y="653834"/>
                  <a:pt x="357761" y="654905"/>
                  <a:pt x="370400" y="655857"/>
                </a:cubicBezTo>
                <a:cubicBezTo>
                  <a:pt x="371690" y="655738"/>
                  <a:pt x="372305" y="657563"/>
                  <a:pt x="373238" y="658158"/>
                </a:cubicBezTo>
                <a:cubicBezTo>
                  <a:pt x="393675" y="680708"/>
                  <a:pt x="412842" y="704825"/>
                  <a:pt x="433795" y="727077"/>
                </a:cubicBezTo>
                <a:cubicBezTo>
                  <a:pt x="446454" y="743023"/>
                  <a:pt x="458855" y="759246"/>
                  <a:pt x="473201" y="773803"/>
                </a:cubicBezTo>
                <a:cubicBezTo>
                  <a:pt x="478658" y="780051"/>
                  <a:pt x="483559" y="786774"/>
                  <a:pt x="488598" y="793339"/>
                </a:cubicBezTo>
                <a:cubicBezTo>
                  <a:pt x="489868" y="795044"/>
                  <a:pt x="491555" y="796631"/>
                  <a:pt x="493757" y="796929"/>
                </a:cubicBezTo>
                <a:cubicBezTo>
                  <a:pt x="493856" y="796929"/>
                  <a:pt x="493936" y="796929"/>
                  <a:pt x="494015" y="796929"/>
                </a:cubicBezTo>
                <a:cubicBezTo>
                  <a:pt x="502686" y="796929"/>
                  <a:pt x="508837" y="783422"/>
                  <a:pt x="513262" y="777076"/>
                </a:cubicBezTo>
                <a:cubicBezTo>
                  <a:pt x="517865" y="769579"/>
                  <a:pt x="522984" y="762419"/>
                  <a:pt x="527350" y="754764"/>
                </a:cubicBezTo>
                <a:cubicBezTo>
                  <a:pt x="543441" y="726641"/>
                  <a:pt x="561120" y="699351"/>
                  <a:pt x="575665" y="670375"/>
                </a:cubicBezTo>
                <a:cubicBezTo>
                  <a:pt x="585843" y="668511"/>
                  <a:pt x="596320" y="668649"/>
                  <a:pt x="606757" y="668768"/>
                </a:cubicBezTo>
                <a:cubicBezTo>
                  <a:pt x="611975" y="668828"/>
                  <a:pt x="617174" y="668887"/>
                  <a:pt x="622333" y="668709"/>
                </a:cubicBezTo>
                <a:cubicBezTo>
                  <a:pt x="631321" y="668788"/>
                  <a:pt x="640329" y="668669"/>
                  <a:pt x="649318" y="668550"/>
                </a:cubicBezTo>
                <a:cubicBezTo>
                  <a:pt x="661084" y="668392"/>
                  <a:pt x="672850" y="668233"/>
                  <a:pt x="684636" y="668530"/>
                </a:cubicBezTo>
                <a:cubicBezTo>
                  <a:pt x="722435" y="669105"/>
                  <a:pt x="760194" y="674599"/>
                  <a:pt x="797993" y="676463"/>
                </a:cubicBezTo>
                <a:cubicBezTo>
                  <a:pt x="826565" y="677614"/>
                  <a:pt x="855018" y="679895"/>
                  <a:pt x="883591" y="681541"/>
                </a:cubicBezTo>
                <a:cubicBezTo>
                  <a:pt x="911627" y="685012"/>
                  <a:pt x="941767" y="679657"/>
                  <a:pt x="962522" y="658951"/>
                </a:cubicBezTo>
                <a:cubicBezTo>
                  <a:pt x="974308" y="644076"/>
                  <a:pt x="982086" y="626128"/>
                  <a:pt x="987483" y="608020"/>
                </a:cubicBezTo>
                <a:cubicBezTo>
                  <a:pt x="992324" y="584915"/>
                  <a:pt x="991927" y="561036"/>
                  <a:pt x="992086" y="537514"/>
                </a:cubicBezTo>
                <a:cubicBezTo>
                  <a:pt x="992582" y="477381"/>
                  <a:pt x="986987" y="417346"/>
                  <a:pt x="984606" y="357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7" name="Google Shape;1797;p35"/>
          <p:cNvGrpSpPr/>
          <p:nvPr/>
        </p:nvGrpSpPr>
        <p:grpSpPr>
          <a:xfrm>
            <a:off x="10568900" y="3993986"/>
            <a:ext cx="992117" cy="796928"/>
            <a:chOff x="10568900" y="3993986"/>
            <a:chExt cx="992117" cy="796928"/>
          </a:xfrm>
        </p:grpSpPr>
        <p:sp>
          <p:nvSpPr>
            <p:cNvPr id="1798" name="Google Shape;1798;p35"/>
            <p:cNvSpPr/>
            <p:nvPr/>
          </p:nvSpPr>
          <p:spPr>
            <a:xfrm>
              <a:off x="10568900" y="3993986"/>
              <a:ext cx="992117" cy="796928"/>
            </a:xfrm>
            <a:custGeom>
              <a:rect b="b" l="l" r="r" t="t"/>
              <a:pathLst>
                <a:path extrusionOk="0" h="796928" w="992117">
                  <a:moveTo>
                    <a:pt x="984606" y="357253"/>
                  </a:moveTo>
                  <a:cubicBezTo>
                    <a:pt x="983792" y="327622"/>
                    <a:pt x="979983" y="298151"/>
                    <a:pt x="976828" y="268719"/>
                  </a:cubicBezTo>
                  <a:cubicBezTo>
                    <a:pt x="973494" y="234130"/>
                    <a:pt x="970320" y="199918"/>
                    <a:pt x="968296" y="165171"/>
                  </a:cubicBezTo>
                  <a:cubicBezTo>
                    <a:pt x="965042" y="136493"/>
                    <a:pt x="966986" y="106485"/>
                    <a:pt x="958077" y="78581"/>
                  </a:cubicBezTo>
                  <a:cubicBezTo>
                    <a:pt x="953553" y="66423"/>
                    <a:pt x="947720" y="54107"/>
                    <a:pt x="938791" y="44508"/>
                  </a:cubicBezTo>
                  <a:cubicBezTo>
                    <a:pt x="929683" y="34770"/>
                    <a:pt x="917719" y="28145"/>
                    <a:pt x="904445" y="26400"/>
                  </a:cubicBezTo>
                  <a:cubicBezTo>
                    <a:pt x="890277" y="24457"/>
                    <a:pt x="876011" y="22890"/>
                    <a:pt x="861784" y="21244"/>
                  </a:cubicBezTo>
                  <a:cubicBezTo>
                    <a:pt x="827974" y="19439"/>
                    <a:pt x="794163" y="21700"/>
                    <a:pt x="760393" y="23048"/>
                  </a:cubicBezTo>
                  <a:cubicBezTo>
                    <a:pt x="740551" y="23624"/>
                    <a:pt x="720729" y="22354"/>
                    <a:pt x="700887" y="22017"/>
                  </a:cubicBezTo>
                  <a:cubicBezTo>
                    <a:pt x="614197" y="20411"/>
                    <a:pt x="527806" y="17079"/>
                    <a:pt x="441335" y="10157"/>
                  </a:cubicBezTo>
                  <a:cubicBezTo>
                    <a:pt x="412247" y="8412"/>
                    <a:pt x="383079" y="8015"/>
                    <a:pt x="353951" y="7162"/>
                  </a:cubicBezTo>
                  <a:cubicBezTo>
                    <a:pt x="323812" y="5734"/>
                    <a:pt x="293672" y="4068"/>
                    <a:pt x="263472" y="3473"/>
                  </a:cubicBezTo>
                  <a:cubicBezTo>
                    <a:pt x="233075" y="3513"/>
                    <a:pt x="202816" y="201"/>
                    <a:pt x="172418" y="122"/>
                  </a:cubicBezTo>
                  <a:cubicBezTo>
                    <a:pt x="155652" y="-454"/>
                    <a:pt x="138905" y="1193"/>
                    <a:pt x="122159" y="1312"/>
                  </a:cubicBezTo>
                  <a:cubicBezTo>
                    <a:pt x="116166" y="1371"/>
                    <a:pt x="110174" y="1470"/>
                    <a:pt x="104182" y="1292"/>
                  </a:cubicBezTo>
                  <a:cubicBezTo>
                    <a:pt x="102753" y="1609"/>
                    <a:pt x="101305" y="1926"/>
                    <a:pt x="99876" y="2264"/>
                  </a:cubicBezTo>
                  <a:cubicBezTo>
                    <a:pt x="84142" y="776"/>
                    <a:pt x="68189" y="3731"/>
                    <a:pt x="52871" y="7142"/>
                  </a:cubicBezTo>
                  <a:cubicBezTo>
                    <a:pt x="46422" y="8154"/>
                    <a:pt x="40271" y="10355"/>
                    <a:pt x="34676" y="13509"/>
                  </a:cubicBezTo>
                  <a:cubicBezTo>
                    <a:pt x="34219" y="13588"/>
                    <a:pt x="33743" y="13667"/>
                    <a:pt x="33287" y="13747"/>
                  </a:cubicBezTo>
                  <a:cubicBezTo>
                    <a:pt x="33049" y="14044"/>
                    <a:pt x="32751" y="14322"/>
                    <a:pt x="32414" y="14540"/>
                  </a:cubicBezTo>
                  <a:cubicBezTo>
                    <a:pt x="31481" y="15155"/>
                    <a:pt x="30529" y="15770"/>
                    <a:pt x="29616" y="16404"/>
                  </a:cubicBezTo>
                  <a:cubicBezTo>
                    <a:pt x="29457" y="16523"/>
                    <a:pt x="29318" y="16642"/>
                    <a:pt x="29160" y="16742"/>
                  </a:cubicBezTo>
                  <a:cubicBezTo>
                    <a:pt x="28624" y="17158"/>
                    <a:pt x="28088" y="17555"/>
                    <a:pt x="27592" y="17991"/>
                  </a:cubicBezTo>
                  <a:cubicBezTo>
                    <a:pt x="27295" y="18249"/>
                    <a:pt x="26977" y="18507"/>
                    <a:pt x="26679" y="18764"/>
                  </a:cubicBezTo>
                  <a:cubicBezTo>
                    <a:pt x="26144" y="19221"/>
                    <a:pt x="25588" y="19558"/>
                    <a:pt x="24933" y="19816"/>
                  </a:cubicBezTo>
                  <a:cubicBezTo>
                    <a:pt x="24933" y="19816"/>
                    <a:pt x="24913" y="19816"/>
                    <a:pt x="24913" y="19835"/>
                  </a:cubicBezTo>
                  <a:cubicBezTo>
                    <a:pt x="24616" y="20351"/>
                    <a:pt x="24378" y="20867"/>
                    <a:pt x="24100" y="21402"/>
                  </a:cubicBezTo>
                  <a:cubicBezTo>
                    <a:pt x="20171" y="25171"/>
                    <a:pt x="16798" y="29554"/>
                    <a:pt x="14199" y="34452"/>
                  </a:cubicBezTo>
                  <a:cubicBezTo>
                    <a:pt x="12989" y="37070"/>
                    <a:pt x="9318" y="44527"/>
                    <a:pt x="6421" y="52282"/>
                  </a:cubicBezTo>
                  <a:cubicBezTo>
                    <a:pt x="6203" y="53690"/>
                    <a:pt x="6004" y="55098"/>
                    <a:pt x="5806" y="56487"/>
                  </a:cubicBezTo>
                  <a:cubicBezTo>
                    <a:pt x="5885" y="57340"/>
                    <a:pt x="5746" y="58212"/>
                    <a:pt x="5667" y="59085"/>
                  </a:cubicBezTo>
                  <a:cubicBezTo>
                    <a:pt x="5588" y="59759"/>
                    <a:pt x="5508" y="60453"/>
                    <a:pt x="5429" y="61128"/>
                  </a:cubicBezTo>
                  <a:cubicBezTo>
                    <a:pt x="5270" y="62397"/>
                    <a:pt x="5091" y="63686"/>
                    <a:pt x="4933" y="64936"/>
                  </a:cubicBezTo>
                  <a:cubicBezTo>
                    <a:pt x="4714" y="66185"/>
                    <a:pt x="4556" y="67434"/>
                    <a:pt x="4417" y="68664"/>
                  </a:cubicBezTo>
                  <a:cubicBezTo>
                    <a:pt x="4337" y="69239"/>
                    <a:pt x="4278" y="69814"/>
                    <a:pt x="4199" y="70390"/>
                  </a:cubicBezTo>
                  <a:cubicBezTo>
                    <a:pt x="4099" y="71143"/>
                    <a:pt x="4040" y="71917"/>
                    <a:pt x="3782" y="72631"/>
                  </a:cubicBezTo>
                  <a:cubicBezTo>
                    <a:pt x="3841" y="72710"/>
                    <a:pt x="3921" y="72789"/>
                    <a:pt x="4000" y="72869"/>
                  </a:cubicBezTo>
                  <a:cubicBezTo>
                    <a:pt x="3445" y="76835"/>
                    <a:pt x="3028" y="80822"/>
                    <a:pt x="2710" y="84788"/>
                  </a:cubicBezTo>
                  <a:cubicBezTo>
                    <a:pt x="568" y="103709"/>
                    <a:pt x="329" y="122748"/>
                    <a:pt x="210" y="141768"/>
                  </a:cubicBezTo>
                  <a:cubicBezTo>
                    <a:pt x="-881" y="192580"/>
                    <a:pt x="2512" y="243293"/>
                    <a:pt x="4913" y="294006"/>
                  </a:cubicBezTo>
                  <a:cubicBezTo>
                    <a:pt x="5905" y="358443"/>
                    <a:pt x="12413" y="422880"/>
                    <a:pt x="13762" y="487396"/>
                  </a:cubicBezTo>
                  <a:cubicBezTo>
                    <a:pt x="13881" y="501855"/>
                    <a:pt x="14973" y="516293"/>
                    <a:pt x="16620" y="530652"/>
                  </a:cubicBezTo>
                  <a:cubicBezTo>
                    <a:pt x="18564" y="548819"/>
                    <a:pt x="18782" y="567878"/>
                    <a:pt x="27314" y="584478"/>
                  </a:cubicBezTo>
                  <a:cubicBezTo>
                    <a:pt x="35390" y="602348"/>
                    <a:pt x="53783" y="611352"/>
                    <a:pt x="69359" y="621725"/>
                  </a:cubicBezTo>
                  <a:cubicBezTo>
                    <a:pt x="90173" y="632990"/>
                    <a:pt x="113865" y="636540"/>
                    <a:pt x="137060" y="639416"/>
                  </a:cubicBezTo>
                  <a:cubicBezTo>
                    <a:pt x="155235" y="642172"/>
                    <a:pt x="173529" y="643739"/>
                    <a:pt x="191903" y="644612"/>
                  </a:cubicBezTo>
                  <a:cubicBezTo>
                    <a:pt x="238531" y="648618"/>
                    <a:pt x="285715" y="648360"/>
                    <a:pt x="332483" y="652763"/>
                  </a:cubicBezTo>
                  <a:cubicBezTo>
                    <a:pt x="345122" y="653834"/>
                    <a:pt x="357761" y="654905"/>
                    <a:pt x="370400" y="655857"/>
                  </a:cubicBezTo>
                  <a:cubicBezTo>
                    <a:pt x="371690" y="655738"/>
                    <a:pt x="372305" y="657563"/>
                    <a:pt x="373238" y="658158"/>
                  </a:cubicBezTo>
                  <a:cubicBezTo>
                    <a:pt x="393675" y="680708"/>
                    <a:pt x="412842" y="704825"/>
                    <a:pt x="433795" y="727077"/>
                  </a:cubicBezTo>
                  <a:cubicBezTo>
                    <a:pt x="446454" y="743023"/>
                    <a:pt x="458855" y="759246"/>
                    <a:pt x="473201" y="773803"/>
                  </a:cubicBezTo>
                  <a:cubicBezTo>
                    <a:pt x="478658" y="780051"/>
                    <a:pt x="483559" y="786774"/>
                    <a:pt x="488598" y="793339"/>
                  </a:cubicBezTo>
                  <a:cubicBezTo>
                    <a:pt x="489868" y="795044"/>
                    <a:pt x="491555" y="796631"/>
                    <a:pt x="493757" y="796929"/>
                  </a:cubicBezTo>
                  <a:cubicBezTo>
                    <a:pt x="493856" y="796929"/>
                    <a:pt x="493936" y="796929"/>
                    <a:pt x="494015" y="796929"/>
                  </a:cubicBezTo>
                  <a:cubicBezTo>
                    <a:pt x="502686" y="796929"/>
                    <a:pt x="508837" y="783422"/>
                    <a:pt x="513262" y="777076"/>
                  </a:cubicBezTo>
                  <a:cubicBezTo>
                    <a:pt x="517865" y="769579"/>
                    <a:pt x="522984" y="762419"/>
                    <a:pt x="527350" y="754764"/>
                  </a:cubicBezTo>
                  <a:cubicBezTo>
                    <a:pt x="543441" y="726641"/>
                    <a:pt x="561120" y="699351"/>
                    <a:pt x="575665" y="670375"/>
                  </a:cubicBezTo>
                  <a:cubicBezTo>
                    <a:pt x="585843" y="668511"/>
                    <a:pt x="596320" y="668649"/>
                    <a:pt x="606757" y="668768"/>
                  </a:cubicBezTo>
                  <a:cubicBezTo>
                    <a:pt x="611975" y="668828"/>
                    <a:pt x="617174" y="668887"/>
                    <a:pt x="622333" y="668709"/>
                  </a:cubicBezTo>
                  <a:cubicBezTo>
                    <a:pt x="631321" y="668788"/>
                    <a:pt x="640329" y="668669"/>
                    <a:pt x="649318" y="668550"/>
                  </a:cubicBezTo>
                  <a:cubicBezTo>
                    <a:pt x="661084" y="668392"/>
                    <a:pt x="672850" y="668233"/>
                    <a:pt x="684636" y="668530"/>
                  </a:cubicBezTo>
                  <a:cubicBezTo>
                    <a:pt x="722435" y="669105"/>
                    <a:pt x="760194" y="674599"/>
                    <a:pt x="797993" y="676463"/>
                  </a:cubicBezTo>
                  <a:cubicBezTo>
                    <a:pt x="826565" y="677614"/>
                    <a:pt x="855018" y="679895"/>
                    <a:pt x="883591" y="681541"/>
                  </a:cubicBezTo>
                  <a:cubicBezTo>
                    <a:pt x="911627" y="685012"/>
                    <a:pt x="941767" y="679657"/>
                    <a:pt x="962522" y="658951"/>
                  </a:cubicBezTo>
                  <a:cubicBezTo>
                    <a:pt x="974308" y="644076"/>
                    <a:pt x="982086" y="626128"/>
                    <a:pt x="987483" y="608020"/>
                  </a:cubicBezTo>
                  <a:cubicBezTo>
                    <a:pt x="992324" y="584915"/>
                    <a:pt x="991927" y="561036"/>
                    <a:pt x="992086" y="537514"/>
                  </a:cubicBezTo>
                  <a:cubicBezTo>
                    <a:pt x="992582" y="477381"/>
                    <a:pt x="986987" y="417346"/>
                    <a:pt x="984606" y="357253"/>
                  </a:cubicBezTo>
                  <a:close/>
                  <a:moveTo>
                    <a:pt x="981610" y="533964"/>
                  </a:moveTo>
                  <a:cubicBezTo>
                    <a:pt x="981193" y="558815"/>
                    <a:pt x="982522" y="583526"/>
                    <a:pt x="976570" y="608060"/>
                  </a:cubicBezTo>
                  <a:cubicBezTo>
                    <a:pt x="971054" y="624025"/>
                    <a:pt x="964704" y="640427"/>
                    <a:pt x="953375" y="653239"/>
                  </a:cubicBezTo>
                  <a:cubicBezTo>
                    <a:pt x="925775" y="677713"/>
                    <a:pt x="895655" y="671684"/>
                    <a:pt x="861983" y="669859"/>
                  </a:cubicBezTo>
                  <a:cubicBezTo>
                    <a:pt x="836942" y="667638"/>
                    <a:pt x="811803" y="666745"/>
                    <a:pt x="786683" y="665536"/>
                  </a:cubicBezTo>
                  <a:cubicBezTo>
                    <a:pt x="760075" y="663116"/>
                    <a:pt x="733467" y="660597"/>
                    <a:pt x="706800" y="658872"/>
                  </a:cubicBezTo>
                  <a:cubicBezTo>
                    <a:pt x="666382" y="657206"/>
                    <a:pt x="625884" y="658237"/>
                    <a:pt x="585447" y="658654"/>
                  </a:cubicBezTo>
                  <a:cubicBezTo>
                    <a:pt x="576994" y="658911"/>
                    <a:pt x="567708" y="659268"/>
                    <a:pt x="564752" y="668808"/>
                  </a:cubicBezTo>
                  <a:cubicBezTo>
                    <a:pt x="554216" y="689494"/>
                    <a:pt x="541675" y="709327"/>
                    <a:pt x="530108" y="729477"/>
                  </a:cubicBezTo>
                  <a:cubicBezTo>
                    <a:pt x="518778" y="748080"/>
                    <a:pt x="508361" y="767417"/>
                    <a:pt x="495226" y="784811"/>
                  </a:cubicBezTo>
                  <a:cubicBezTo>
                    <a:pt x="489134" y="776580"/>
                    <a:pt x="482765" y="768528"/>
                    <a:pt x="475701" y="761130"/>
                  </a:cubicBezTo>
                  <a:cubicBezTo>
                    <a:pt x="463598" y="748953"/>
                    <a:pt x="453697" y="734971"/>
                    <a:pt x="442922" y="721663"/>
                  </a:cubicBezTo>
                  <a:cubicBezTo>
                    <a:pt x="421612" y="698875"/>
                    <a:pt x="402088" y="674520"/>
                    <a:pt x="381174" y="651375"/>
                  </a:cubicBezTo>
                  <a:cubicBezTo>
                    <a:pt x="378039" y="646813"/>
                    <a:pt x="373178" y="645147"/>
                    <a:pt x="367940" y="645147"/>
                  </a:cubicBezTo>
                  <a:cubicBezTo>
                    <a:pt x="367622" y="645147"/>
                    <a:pt x="367305" y="645167"/>
                    <a:pt x="366968" y="645167"/>
                  </a:cubicBezTo>
                  <a:cubicBezTo>
                    <a:pt x="356670" y="644235"/>
                    <a:pt x="344844" y="643343"/>
                    <a:pt x="334209" y="642430"/>
                  </a:cubicBezTo>
                  <a:cubicBezTo>
                    <a:pt x="306351" y="639733"/>
                    <a:pt x="278394" y="638702"/>
                    <a:pt x="250377" y="637770"/>
                  </a:cubicBezTo>
                  <a:cubicBezTo>
                    <a:pt x="208372" y="634993"/>
                    <a:pt x="165711" y="633942"/>
                    <a:pt x="123924" y="627020"/>
                  </a:cubicBezTo>
                  <a:cubicBezTo>
                    <a:pt x="101305" y="624263"/>
                    <a:pt x="78883" y="617619"/>
                    <a:pt x="60649" y="603498"/>
                  </a:cubicBezTo>
                  <a:cubicBezTo>
                    <a:pt x="51323" y="597687"/>
                    <a:pt x="41620" y="590746"/>
                    <a:pt x="36878" y="580274"/>
                  </a:cubicBezTo>
                  <a:cubicBezTo>
                    <a:pt x="29695" y="566331"/>
                    <a:pt x="29041" y="550386"/>
                    <a:pt x="27533" y="535094"/>
                  </a:cubicBezTo>
                  <a:cubicBezTo>
                    <a:pt x="23644" y="504175"/>
                    <a:pt x="24259" y="472740"/>
                    <a:pt x="22453" y="441523"/>
                  </a:cubicBezTo>
                  <a:cubicBezTo>
                    <a:pt x="20886" y="409116"/>
                    <a:pt x="19060" y="377026"/>
                    <a:pt x="16977" y="344580"/>
                  </a:cubicBezTo>
                  <a:cubicBezTo>
                    <a:pt x="15548" y="303902"/>
                    <a:pt x="14179" y="263225"/>
                    <a:pt x="11778" y="222587"/>
                  </a:cubicBezTo>
                  <a:cubicBezTo>
                    <a:pt x="10231" y="192045"/>
                    <a:pt x="10488" y="161462"/>
                    <a:pt x="10707" y="130880"/>
                  </a:cubicBezTo>
                  <a:cubicBezTo>
                    <a:pt x="11481" y="103173"/>
                    <a:pt x="11084" y="74376"/>
                    <a:pt x="20270" y="47919"/>
                  </a:cubicBezTo>
                  <a:cubicBezTo>
                    <a:pt x="25033" y="42723"/>
                    <a:pt x="26600" y="35127"/>
                    <a:pt x="30509" y="29157"/>
                  </a:cubicBezTo>
                  <a:cubicBezTo>
                    <a:pt x="34973" y="24833"/>
                    <a:pt x="40251" y="21382"/>
                    <a:pt x="46363" y="19280"/>
                  </a:cubicBezTo>
                  <a:cubicBezTo>
                    <a:pt x="60272" y="15155"/>
                    <a:pt x="74518" y="12299"/>
                    <a:pt x="88864" y="10296"/>
                  </a:cubicBezTo>
                  <a:cubicBezTo>
                    <a:pt x="111702" y="13826"/>
                    <a:pt x="135095" y="10871"/>
                    <a:pt x="158092" y="10534"/>
                  </a:cubicBezTo>
                  <a:cubicBezTo>
                    <a:pt x="190772" y="9860"/>
                    <a:pt x="223332" y="13429"/>
                    <a:pt x="256012" y="13786"/>
                  </a:cubicBezTo>
                  <a:cubicBezTo>
                    <a:pt x="310835" y="15095"/>
                    <a:pt x="365559" y="18209"/>
                    <a:pt x="420402" y="19657"/>
                  </a:cubicBezTo>
                  <a:cubicBezTo>
                    <a:pt x="470126" y="21700"/>
                    <a:pt x="519988" y="27293"/>
                    <a:pt x="569871" y="28245"/>
                  </a:cubicBezTo>
                  <a:cubicBezTo>
                    <a:pt x="622968" y="31755"/>
                    <a:pt x="676203" y="31180"/>
                    <a:pt x="729360" y="33342"/>
                  </a:cubicBezTo>
                  <a:cubicBezTo>
                    <a:pt x="749360" y="34076"/>
                    <a:pt x="769381" y="33183"/>
                    <a:pt x="789421" y="32291"/>
                  </a:cubicBezTo>
                  <a:cubicBezTo>
                    <a:pt x="820771" y="30902"/>
                    <a:pt x="852121" y="29514"/>
                    <a:pt x="883273" y="34333"/>
                  </a:cubicBezTo>
                  <a:cubicBezTo>
                    <a:pt x="896131" y="35900"/>
                    <a:pt x="909961" y="36098"/>
                    <a:pt x="921231" y="43218"/>
                  </a:cubicBezTo>
                  <a:cubicBezTo>
                    <a:pt x="934584" y="52024"/>
                    <a:pt x="942442" y="66423"/>
                    <a:pt x="947918" y="81060"/>
                  </a:cubicBezTo>
                  <a:cubicBezTo>
                    <a:pt x="953097" y="95518"/>
                    <a:pt x="953712" y="110948"/>
                    <a:pt x="955121" y="126100"/>
                  </a:cubicBezTo>
                  <a:cubicBezTo>
                    <a:pt x="957085" y="157535"/>
                    <a:pt x="959605" y="188733"/>
                    <a:pt x="961669" y="220287"/>
                  </a:cubicBezTo>
                  <a:cubicBezTo>
                    <a:pt x="965319" y="258882"/>
                    <a:pt x="969764" y="297417"/>
                    <a:pt x="973197" y="336032"/>
                  </a:cubicBezTo>
                  <a:cubicBezTo>
                    <a:pt x="974248" y="356777"/>
                    <a:pt x="975121" y="377542"/>
                    <a:pt x="976411" y="398267"/>
                  </a:cubicBezTo>
                  <a:cubicBezTo>
                    <a:pt x="977800" y="443486"/>
                    <a:pt x="982403" y="488685"/>
                    <a:pt x="981610" y="5339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10783048" y="4146406"/>
              <a:ext cx="514681" cy="429500"/>
            </a:xfrm>
            <a:custGeom>
              <a:rect b="b" l="l" r="r" t="t"/>
              <a:pathLst>
                <a:path extrusionOk="0" h="429500" w="514681">
                  <a:moveTo>
                    <a:pt x="459576" y="10629"/>
                  </a:moveTo>
                  <a:cubicBezTo>
                    <a:pt x="445568" y="3906"/>
                    <a:pt x="430111" y="1308"/>
                    <a:pt x="414694" y="495"/>
                  </a:cubicBezTo>
                  <a:cubicBezTo>
                    <a:pt x="393661" y="-1370"/>
                    <a:pt x="372411" y="2022"/>
                    <a:pt x="353224" y="10927"/>
                  </a:cubicBezTo>
                  <a:cubicBezTo>
                    <a:pt x="318064" y="24730"/>
                    <a:pt x="292329" y="46209"/>
                    <a:pt x="273658" y="79172"/>
                  </a:cubicBezTo>
                  <a:cubicBezTo>
                    <a:pt x="255482" y="39327"/>
                    <a:pt x="211989" y="19137"/>
                    <a:pt x="171789" y="8229"/>
                  </a:cubicBezTo>
                  <a:cubicBezTo>
                    <a:pt x="161511" y="4659"/>
                    <a:pt x="150737" y="2894"/>
                    <a:pt x="139844" y="2458"/>
                  </a:cubicBezTo>
                  <a:cubicBezTo>
                    <a:pt x="123276" y="1645"/>
                    <a:pt x="106430" y="1625"/>
                    <a:pt x="90477" y="6742"/>
                  </a:cubicBezTo>
                  <a:cubicBezTo>
                    <a:pt x="60040" y="14774"/>
                    <a:pt x="46170" y="32723"/>
                    <a:pt x="29325" y="57574"/>
                  </a:cubicBezTo>
                  <a:cubicBezTo>
                    <a:pt x="17916" y="75959"/>
                    <a:pt x="5812" y="94979"/>
                    <a:pt x="1685" y="116497"/>
                  </a:cubicBezTo>
                  <a:cubicBezTo>
                    <a:pt x="-1133" y="143708"/>
                    <a:pt x="-1272" y="172029"/>
                    <a:pt x="8054" y="198050"/>
                  </a:cubicBezTo>
                  <a:cubicBezTo>
                    <a:pt x="11685" y="208581"/>
                    <a:pt x="17677" y="218260"/>
                    <a:pt x="25217" y="226471"/>
                  </a:cubicBezTo>
                  <a:cubicBezTo>
                    <a:pt x="39444" y="242218"/>
                    <a:pt x="54940" y="256875"/>
                    <a:pt x="72759" y="268517"/>
                  </a:cubicBezTo>
                  <a:cubicBezTo>
                    <a:pt x="81767" y="274605"/>
                    <a:pt x="90279" y="281388"/>
                    <a:pt x="98851" y="288052"/>
                  </a:cubicBezTo>
                  <a:cubicBezTo>
                    <a:pt x="113454" y="298782"/>
                    <a:pt x="129030" y="307806"/>
                    <a:pt x="143257" y="319130"/>
                  </a:cubicBezTo>
                  <a:cubicBezTo>
                    <a:pt x="159904" y="330415"/>
                    <a:pt x="176293" y="342057"/>
                    <a:pt x="191750" y="355186"/>
                  </a:cubicBezTo>
                  <a:cubicBezTo>
                    <a:pt x="203774" y="363695"/>
                    <a:pt x="215362" y="372659"/>
                    <a:pt x="226235" y="382556"/>
                  </a:cubicBezTo>
                  <a:cubicBezTo>
                    <a:pt x="236454" y="391124"/>
                    <a:pt x="246871" y="399453"/>
                    <a:pt x="256732" y="408438"/>
                  </a:cubicBezTo>
                  <a:cubicBezTo>
                    <a:pt x="264173" y="415022"/>
                    <a:pt x="271455" y="421825"/>
                    <a:pt x="279531" y="427636"/>
                  </a:cubicBezTo>
                  <a:cubicBezTo>
                    <a:pt x="280840" y="428548"/>
                    <a:pt x="282130" y="429203"/>
                    <a:pt x="283737" y="429421"/>
                  </a:cubicBezTo>
                  <a:cubicBezTo>
                    <a:pt x="284174" y="429480"/>
                    <a:pt x="284610" y="429500"/>
                    <a:pt x="285047" y="429500"/>
                  </a:cubicBezTo>
                  <a:cubicBezTo>
                    <a:pt x="288797" y="429500"/>
                    <a:pt x="292130" y="427378"/>
                    <a:pt x="295265" y="425454"/>
                  </a:cubicBezTo>
                  <a:cubicBezTo>
                    <a:pt x="302329" y="421032"/>
                    <a:pt x="309194" y="416351"/>
                    <a:pt x="316000" y="411571"/>
                  </a:cubicBezTo>
                  <a:cubicBezTo>
                    <a:pt x="328997" y="402587"/>
                    <a:pt x="341735" y="393067"/>
                    <a:pt x="352390" y="381326"/>
                  </a:cubicBezTo>
                  <a:cubicBezTo>
                    <a:pt x="363363" y="369307"/>
                    <a:pt x="375427" y="358439"/>
                    <a:pt x="387312" y="347352"/>
                  </a:cubicBezTo>
                  <a:cubicBezTo>
                    <a:pt x="399614" y="334580"/>
                    <a:pt x="410130" y="320280"/>
                    <a:pt x="422353" y="307369"/>
                  </a:cubicBezTo>
                  <a:cubicBezTo>
                    <a:pt x="441341" y="284621"/>
                    <a:pt x="457989" y="260008"/>
                    <a:pt x="474358" y="235336"/>
                  </a:cubicBezTo>
                  <a:cubicBezTo>
                    <a:pt x="485926" y="219569"/>
                    <a:pt x="492930" y="199895"/>
                    <a:pt x="499875" y="181609"/>
                  </a:cubicBezTo>
                  <a:cubicBezTo>
                    <a:pt x="505292" y="166655"/>
                    <a:pt x="511145" y="151621"/>
                    <a:pt x="513129" y="135715"/>
                  </a:cubicBezTo>
                  <a:cubicBezTo>
                    <a:pt x="520669" y="93313"/>
                    <a:pt x="500411" y="29986"/>
                    <a:pt x="459576" y="10629"/>
                  </a:cubicBezTo>
                  <a:close/>
                  <a:moveTo>
                    <a:pt x="488763" y="177384"/>
                  </a:moveTo>
                  <a:cubicBezTo>
                    <a:pt x="484239" y="190018"/>
                    <a:pt x="478922" y="202374"/>
                    <a:pt x="473346" y="214551"/>
                  </a:cubicBezTo>
                  <a:cubicBezTo>
                    <a:pt x="464775" y="229029"/>
                    <a:pt x="455330" y="243031"/>
                    <a:pt x="445349" y="256557"/>
                  </a:cubicBezTo>
                  <a:cubicBezTo>
                    <a:pt x="428305" y="283530"/>
                    <a:pt x="406122" y="307111"/>
                    <a:pt x="385705" y="331704"/>
                  </a:cubicBezTo>
                  <a:cubicBezTo>
                    <a:pt x="372113" y="346460"/>
                    <a:pt x="356259" y="358974"/>
                    <a:pt x="342886" y="373968"/>
                  </a:cubicBezTo>
                  <a:cubicBezTo>
                    <a:pt x="326318" y="391362"/>
                    <a:pt x="305901" y="404650"/>
                    <a:pt x="285563" y="417244"/>
                  </a:cubicBezTo>
                  <a:cubicBezTo>
                    <a:pt x="260284" y="396796"/>
                    <a:pt x="236692" y="374186"/>
                    <a:pt x="210898" y="354334"/>
                  </a:cubicBezTo>
                  <a:cubicBezTo>
                    <a:pt x="202266" y="348284"/>
                    <a:pt x="193913" y="341898"/>
                    <a:pt x="185917" y="334996"/>
                  </a:cubicBezTo>
                  <a:cubicBezTo>
                    <a:pt x="174329" y="325199"/>
                    <a:pt x="161293" y="317702"/>
                    <a:pt x="149130" y="308599"/>
                  </a:cubicBezTo>
                  <a:cubicBezTo>
                    <a:pt x="138237" y="300031"/>
                    <a:pt x="126629" y="292475"/>
                    <a:pt x="115002" y="284918"/>
                  </a:cubicBezTo>
                  <a:cubicBezTo>
                    <a:pt x="104426" y="277778"/>
                    <a:pt x="94823" y="269310"/>
                    <a:pt x="84326" y="262051"/>
                  </a:cubicBezTo>
                  <a:cubicBezTo>
                    <a:pt x="65496" y="249794"/>
                    <a:pt x="48651" y="234959"/>
                    <a:pt x="33769" y="218161"/>
                  </a:cubicBezTo>
                  <a:cubicBezTo>
                    <a:pt x="26944" y="210704"/>
                    <a:pt x="21824" y="201838"/>
                    <a:pt x="18550" y="192140"/>
                  </a:cubicBezTo>
                  <a:cubicBezTo>
                    <a:pt x="10574" y="167527"/>
                    <a:pt x="10614" y="140951"/>
                    <a:pt x="13908" y="115506"/>
                  </a:cubicBezTo>
                  <a:cubicBezTo>
                    <a:pt x="18888" y="96684"/>
                    <a:pt x="29285" y="79826"/>
                    <a:pt x="39583" y="63504"/>
                  </a:cubicBezTo>
                  <a:cubicBezTo>
                    <a:pt x="53353" y="43631"/>
                    <a:pt x="65377" y="26238"/>
                    <a:pt x="89961" y="19316"/>
                  </a:cubicBezTo>
                  <a:cubicBezTo>
                    <a:pt x="101628" y="14973"/>
                    <a:pt x="113911" y="13822"/>
                    <a:pt x="126232" y="13822"/>
                  </a:cubicBezTo>
                  <a:cubicBezTo>
                    <a:pt x="131074" y="13822"/>
                    <a:pt x="135915" y="14001"/>
                    <a:pt x="140717" y="14219"/>
                  </a:cubicBezTo>
                  <a:cubicBezTo>
                    <a:pt x="152285" y="14536"/>
                    <a:pt x="163396" y="17690"/>
                    <a:pt x="174369" y="21141"/>
                  </a:cubicBezTo>
                  <a:cubicBezTo>
                    <a:pt x="212406" y="31335"/>
                    <a:pt x="251038" y="52159"/>
                    <a:pt x="268896" y="88830"/>
                  </a:cubicBezTo>
                  <a:cubicBezTo>
                    <a:pt x="268241" y="96248"/>
                    <a:pt x="278499" y="98132"/>
                    <a:pt x="280761" y="91032"/>
                  </a:cubicBezTo>
                  <a:cubicBezTo>
                    <a:pt x="287110" y="78200"/>
                    <a:pt x="295920" y="66816"/>
                    <a:pt x="305206" y="55967"/>
                  </a:cubicBezTo>
                  <a:cubicBezTo>
                    <a:pt x="325385" y="33973"/>
                    <a:pt x="365188" y="14378"/>
                    <a:pt x="395249" y="12136"/>
                  </a:cubicBezTo>
                  <a:cubicBezTo>
                    <a:pt x="422491" y="11303"/>
                    <a:pt x="455131" y="14021"/>
                    <a:pt x="474100" y="36313"/>
                  </a:cubicBezTo>
                  <a:cubicBezTo>
                    <a:pt x="492037" y="58446"/>
                    <a:pt x="502732" y="87006"/>
                    <a:pt x="502792" y="115545"/>
                  </a:cubicBezTo>
                  <a:cubicBezTo>
                    <a:pt x="502811" y="137143"/>
                    <a:pt x="496541" y="157432"/>
                    <a:pt x="488763" y="1773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0" name="Google Shape;1800;p35"/>
          <p:cNvSpPr/>
          <p:nvPr/>
        </p:nvSpPr>
        <p:spPr>
          <a:xfrm>
            <a:off x="10579422" y="4004282"/>
            <a:ext cx="971163" cy="774514"/>
          </a:xfrm>
          <a:custGeom>
            <a:rect b="b" l="l" r="r" t="t"/>
            <a:pathLst>
              <a:path extrusionOk="0" h="774514" w="971163">
                <a:moveTo>
                  <a:pt x="716774" y="277780"/>
                </a:moveTo>
                <a:cubicBezTo>
                  <a:pt x="724295" y="235436"/>
                  <a:pt x="704036" y="172110"/>
                  <a:pt x="663221" y="152753"/>
                </a:cubicBezTo>
                <a:cubicBezTo>
                  <a:pt x="649193" y="146030"/>
                  <a:pt x="633756" y="143432"/>
                  <a:pt x="618319" y="142618"/>
                </a:cubicBezTo>
                <a:cubicBezTo>
                  <a:pt x="597287" y="140734"/>
                  <a:pt x="576036" y="144146"/>
                  <a:pt x="556849" y="153051"/>
                </a:cubicBezTo>
                <a:cubicBezTo>
                  <a:pt x="521709" y="166854"/>
                  <a:pt x="495954" y="188333"/>
                  <a:pt x="477283" y="221296"/>
                </a:cubicBezTo>
                <a:cubicBezTo>
                  <a:pt x="459108" y="181451"/>
                  <a:pt x="415614" y="161242"/>
                  <a:pt x="375415" y="150353"/>
                </a:cubicBezTo>
                <a:cubicBezTo>
                  <a:pt x="365137" y="146783"/>
                  <a:pt x="354363" y="144998"/>
                  <a:pt x="343469" y="144582"/>
                </a:cubicBezTo>
                <a:cubicBezTo>
                  <a:pt x="326901" y="143769"/>
                  <a:pt x="310075" y="143749"/>
                  <a:pt x="294103" y="148866"/>
                </a:cubicBezTo>
                <a:cubicBezTo>
                  <a:pt x="263665" y="156898"/>
                  <a:pt x="249816" y="174847"/>
                  <a:pt x="232950" y="199698"/>
                </a:cubicBezTo>
                <a:cubicBezTo>
                  <a:pt x="221541" y="218063"/>
                  <a:pt x="209437" y="237102"/>
                  <a:pt x="205310" y="258601"/>
                </a:cubicBezTo>
                <a:cubicBezTo>
                  <a:pt x="202493" y="285792"/>
                  <a:pt x="202354" y="314133"/>
                  <a:pt x="211680" y="340154"/>
                </a:cubicBezTo>
                <a:cubicBezTo>
                  <a:pt x="215311" y="350705"/>
                  <a:pt x="221303" y="360364"/>
                  <a:pt x="228843" y="368575"/>
                </a:cubicBezTo>
                <a:cubicBezTo>
                  <a:pt x="243069" y="384322"/>
                  <a:pt x="258566" y="398979"/>
                  <a:pt x="276384" y="410621"/>
                </a:cubicBezTo>
                <a:cubicBezTo>
                  <a:pt x="285392" y="416709"/>
                  <a:pt x="293904" y="423472"/>
                  <a:pt x="302476" y="430136"/>
                </a:cubicBezTo>
                <a:cubicBezTo>
                  <a:pt x="317080" y="440866"/>
                  <a:pt x="332656" y="449890"/>
                  <a:pt x="346882" y="461214"/>
                </a:cubicBezTo>
                <a:cubicBezTo>
                  <a:pt x="363529" y="472499"/>
                  <a:pt x="379919" y="484121"/>
                  <a:pt x="395376" y="497271"/>
                </a:cubicBezTo>
                <a:cubicBezTo>
                  <a:pt x="407400" y="505779"/>
                  <a:pt x="418968" y="514743"/>
                  <a:pt x="429861" y="524640"/>
                </a:cubicBezTo>
                <a:cubicBezTo>
                  <a:pt x="440079" y="533208"/>
                  <a:pt x="450496" y="541538"/>
                  <a:pt x="460358" y="550522"/>
                </a:cubicBezTo>
                <a:cubicBezTo>
                  <a:pt x="467799" y="557106"/>
                  <a:pt x="475081" y="563909"/>
                  <a:pt x="483156" y="569720"/>
                </a:cubicBezTo>
                <a:cubicBezTo>
                  <a:pt x="484446" y="570633"/>
                  <a:pt x="485755" y="571287"/>
                  <a:pt x="487363" y="571525"/>
                </a:cubicBezTo>
                <a:cubicBezTo>
                  <a:pt x="487799" y="571585"/>
                  <a:pt x="488236" y="571604"/>
                  <a:pt x="488672" y="571604"/>
                </a:cubicBezTo>
                <a:cubicBezTo>
                  <a:pt x="492422" y="571604"/>
                  <a:pt x="495776" y="569482"/>
                  <a:pt x="498891" y="567558"/>
                </a:cubicBezTo>
                <a:cubicBezTo>
                  <a:pt x="505954" y="563136"/>
                  <a:pt x="512800" y="558435"/>
                  <a:pt x="519626" y="553656"/>
                </a:cubicBezTo>
                <a:cubicBezTo>
                  <a:pt x="532622" y="544671"/>
                  <a:pt x="545361" y="535151"/>
                  <a:pt x="556035" y="523410"/>
                </a:cubicBezTo>
                <a:cubicBezTo>
                  <a:pt x="567008" y="511392"/>
                  <a:pt x="579072" y="500523"/>
                  <a:pt x="590957" y="489437"/>
                </a:cubicBezTo>
                <a:cubicBezTo>
                  <a:pt x="603279" y="476664"/>
                  <a:pt x="613775" y="462365"/>
                  <a:pt x="625998" y="449453"/>
                </a:cubicBezTo>
                <a:cubicBezTo>
                  <a:pt x="644987" y="426705"/>
                  <a:pt x="661634" y="402092"/>
                  <a:pt x="678003" y="377420"/>
                </a:cubicBezTo>
                <a:cubicBezTo>
                  <a:pt x="689571" y="361653"/>
                  <a:pt x="696575" y="341979"/>
                  <a:pt x="703520" y="323693"/>
                </a:cubicBezTo>
                <a:cubicBezTo>
                  <a:pt x="708937" y="308719"/>
                  <a:pt x="714770" y="293686"/>
                  <a:pt x="716774" y="277780"/>
                </a:cubicBezTo>
                <a:close/>
                <a:moveTo>
                  <a:pt x="965850" y="387952"/>
                </a:moveTo>
                <a:cubicBezTo>
                  <a:pt x="967278" y="433190"/>
                  <a:pt x="971882" y="478390"/>
                  <a:pt x="971068" y="523668"/>
                </a:cubicBezTo>
                <a:cubicBezTo>
                  <a:pt x="970651" y="548519"/>
                  <a:pt x="971981" y="573231"/>
                  <a:pt x="966028" y="597764"/>
                </a:cubicBezTo>
                <a:cubicBezTo>
                  <a:pt x="960512" y="613729"/>
                  <a:pt x="954163" y="630131"/>
                  <a:pt x="942833" y="642943"/>
                </a:cubicBezTo>
                <a:cubicBezTo>
                  <a:pt x="915233" y="667417"/>
                  <a:pt x="885113" y="661388"/>
                  <a:pt x="851441" y="659563"/>
                </a:cubicBezTo>
                <a:cubicBezTo>
                  <a:pt x="826401" y="657342"/>
                  <a:pt x="801261" y="656450"/>
                  <a:pt x="776141" y="655240"/>
                </a:cubicBezTo>
                <a:cubicBezTo>
                  <a:pt x="749533" y="652820"/>
                  <a:pt x="722925" y="650301"/>
                  <a:pt x="696258" y="648576"/>
                </a:cubicBezTo>
                <a:cubicBezTo>
                  <a:pt x="655840" y="646910"/>
                  <a:pt x="615343" y="647941"/>
                  <a:pt x="574905" y="648358"/>
                </a:cubicBezTo>
                <a:cubicBezTo>
                  <a:pt x="566452" y="648616"/>
                  <a:pt x="557166" y="648973"/>
                  <a:pt x="554210" y="658512"/>
                </a:cubicBezTo>
                <a:cubicBezTo>
                  <a:pt x="543674" y="679198"/>
                  <a:pt x="531134" y="699031"/>
                  <a:pt x="519566" y="719181"/>
                </a:cubicBezTo>
                <a:cubicBezTo>
                  <a:pt x="508236" y="737784"/>
                  <a:pt x="497819" y="757121"/>
                  <a:pt x="484684" y="774515"/>
                </a:cubicBezTo>
                <a:cubicBezTo>
                  <a:pt x="478593" y="766284"/>
                  <a:pt x="472223" y="758232"/>
                  <a:pt x="465160" y="750834"/>
                </a:cubicBezTo>
                <a:cubicBezTo>
                  <a:pt x="453056" y="738657"/>
                  <a:pt x="443155" y="724675"/>
                  <a:pt x="432381" y="711367"/>
                </a:cubicBezTo>
                <a:cubicBezTo>
                  <a:pt x="411071" y="688579"/>
                  <a:pt x="391546" y="664224"/>
                  <a:pt x="370633" y="641079"/>
                </a:cubicBezTo>
                <a:cubicBezTo>
                  <a:pt x="367498" y="636517"/>
                  <a:pt x="362637" y="634852"/>
                  <a:pt x="357398" y="634852"/>
                </a:cubicBezTo>
                <a:cubicBezTo>
                  <a:pt x="357081" y="634852"/>
                  <a:pt x="356763" y="634871"/>
                  <a:pt x="356426" y="634871"/>
                </a:cubicBezTo>
                <a:cubicBezTo>
                  <a:pt x="346128" y="633939"/>
                  <a:pt x="334302" y="633047"/>
                  <a:pt x="323667" y="632134"/>
                </a:cubicBezTo>
                <a:cubicBezTo>
                  <a:pt x="295809" y="629437"/>
                  <a:pt x="267852" y="628406"/>
                  <a:pt x="239835" y="627474"/>
                </a:cubicBezTo>
                <a:cubicBezTo>
                  <a:pt x="197830" y="624697"/>
                  <a:pt x="155170" y="623646"/>
                  <a:pt x="113383" y="616724"/>
                </a:cubicBezTo>
                <a:cubicBezTo>
                  <a:pt x="90763" y="613967"/>
                  <a:pt x="68342" y="607323"/>
                  <a:pt x="50107" y="593202"/>
                </a:cubicBezTo>
                <a:cubicBezTo>
                  <a:pt x="40781" y="587391"/>
                  <a:pt x="31079" y="580450"/>
                  <a:pt x="26337" y="569978"/>
                </a:cubicBezTo>
                <a:cubicBezTo>
                  <a:pt x="19154" y="556035"/>
                  <a:pt x="18499" y="540090"/>
                  <a:pt x="16991" y="524799"/>
                </a:cubicBezTo>
                <a:cubicBezTo>
                  <a:pt x="13102" y="493879"/>
                  <a:pt x="13717" y="462444"/>
                  <a:pt x="11912" y="431227"/>
                </a:cubicBezTo>
                <a:cubicBezTo>
                  <a:pt x="10344" y="398820"/>
                  <a:pt x="8519" y="366730"/>
                  <a:pt x="6435" y="334284"/>
                </a:cubicBezTo>
                <a:cubicBezTo>
                  <a:pt x="5007" y="293606"/>
                  <a:pt x="3637" y="252929"/>
                  <a:pt x="1237" y="212291"/>
                </a:cubicBezTo>
                <a:cubicBezTo>
                  <a:pt x="-311" y="181749"/>
                  <a:pt x="-53" y="151166"/>
                  <a:pt x="165" y="120584"/>
                </a:cubicBezTo>
                <a:cubicBezTo>
                  <a:pt x="939" y="92878"/>
                  <a:pt x="542" y="64080"/>
                  <a:pt x="9729" y="37623"/>
                </a:cubicBezTo>
                <a:cubicBezTo>
                  <a:pt x="14471" y="32447"/>
                  <a:pt x="16019" y="24831"/>
                  <a:pt x="19928" y="18861"/>
                </a:cubicBezTo>
                <a:cubicBezTo>
                  <a:pt x="24392" y="14518"/>
                  <a:pt x="29690" y="11087"/>
                  <a:pt x="35821" y="8984"/>
                </a:cubicBezTo>
                <a:cubicBezTo>
                  <a:pt x="49710" y="4859"/>
                  <a:pt x="63977" y="2003"/>
                  <a:pt x="78322" y="0"/>
                </a:cubicBezTo>
                <a:cubicBezTo>
                  <a:pt x="101160" y="3530"/>
                  <a:pt x="124554" y="575"/>
                  <a:pt x="147551" y="238"/>
                </a:cubicBezTo>
                <a:cubicBezTo>
                  <a:pt x="180230" y="-436"/>
                  <a:pt x="212791" y="3134"/>
                  <a:pt x="245470" y="3491"/>
                </a:cubicBezTo>
                <a:cubicBezTo>
                  <a:pt x="300293" y="4800"/>
                  <a:pt x="355017" y="7913"/>
                  <a:pt x="409860" y="9361"/>
                </a:cubicBezTo>
                <a:cubicBezTo>
                  <a:pt x="459584" y="11404"/>
                  <a:pt x="509447" y="16997"/>
                  <a:pt x="559329" y="17949"/>
                </a:cubicBezTo>
                <a:cubicBezTo>
                  <a:pt x="612426" y="21459"/>
                  <a:pt x="665662" y="20884"/>
                  <a:pt x="718818" y="23046"/>
                </a:cubicBezTo>
                <a:cubicBezTo>
                  <a:pt x="738819" y="23780"/>
                  <a:pt x="758839" y="22887"/>
                  <a:pt x="778880" y="21995"/>
                </a:cubicBezTo>
                <a:cubicBezTo>
                  <a:pt x="810230" y="20606"/>
                  <a:pt x="841580" y="19218"/>
                  <a:pt x="872732" y="24037"/>
                </a:cubicBezTo>
                <a:cubicBezTo>
                  <a:pt x="885589" y="25604"/>
                  <a:pt x="899419" y="25803"/>
                  <a:pt x="910689" y="32923"/>
                </a:cubicBezTo>
                <a:cubicBezTo>
                  <a:pt x="924043" y="41728"/>
                  <a:pt x="931900" y="56127"/>
                  <a:pt x="937377" y="70764"/>
                </a:cubicBezTo>
                <a:cubicBezTo>
                  <a:pt x="942555" y="85222"/>
                  <a:pt x="943170" y="100652"/>
                  <a:pt x="944579" y="115804"/>
                </a:cubicBezTo>
                <a:cubicBezTo>
                  <a:pt x="946543" y="147240"/>
                  <a:pt x="949063" y="178437"/>
                  <a:pt x="951127" y="209991"/>
                </a:cubicBezTo>
                <a:cubicBezTo>
                  <a:pt x="954778" y="248586"/>
                  <a:pt x="959222" y="287121"/>
                  <a:pt x="962655" y="325736"/>
                </a:cubicBezTo>
                <a:cubicBezTo>
                  <a:pt x="963687" y="346441"/>
                  <a:pt x="964560" y="367226"/>
                  <a:pt x="965850" y="387952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10794888" y="4158434"/>
            <a:ext cx="490970" cy="405234"/>
          </a:xfrm>
          <a:custGeom>
            <a:rect b="b" l="l" r="r" t="t"/>
            <a:pathLst>
              <a:path extrusionOk="0" h="405234" w="490970">
                <a:moveTo>
                  <a:pt x="490971" y="103536"/>
                </a:moveTo>
                <a:cubicBezTo>
                  <a:pt x="490971" y="125115"/>
                  <a:pt x="484720" y="145404"/>
                  <a:pt x="476923" y="165356"/>
                </a:cubicBezTo>
                <a:cubicBezTo>
                  <a:pt x="472399" y="177989"/>
                  <a:pt x="467081" y="190345"/>
                  <a:pt x="461505" y="202522"/>
                </a:cubicBezTo>
                <a:cubicBezTo>
                  <a:pt x="452934" y="217000"/>
                  <a:pt x="443489" y="231002"/>
                  <a:pt x="433489" y="244529"/>
                </a:cubicBezTo>
                <a:cubicBezTo>
                  <a:pt x="416445" y="271501"/>
                  <a:pt x="394261" y="295083"/>
                  <a:pt x="373844" y="319675"/>
                </a:cubicBezTo>
                <a:cubicBezTo>
                  <a:pt x="360252" y="334431"/>
                  <a:pt x="344399" y="346946"/>
                  <a:pt x="331025" y="361959"/>
                </a:cubicBezTo>
                <a:cubicBezTo>
                  <a:pt x="314457" y="379333"/>
                  <a:pt x="294040" y="392641"/>
                  <a:pt x="273702" y="405235"/>
                </a:cubicBezTo>
                <a:cubicBezTo>
                  <a:pt x="248423" y="384787"/>
                  <a:pt x="224831" y="362177"/>
                  <a:pt x="199037" y="342325"/>
                </a:cubicBezTo>
                <a:cubicBezTo>
                  <a:pt x="190426" y="336276"/>
                  <a:pt x="182052" y="329889"/>
                  <a:pt x="174076" y="322988"/>
                </a:cubicBezTo>
                <a:cubicBezTo>
                  <a:pt x="162488" y="313190"/>
                  <a:pt x="149452" y="305693"/>
                  <a:pt x="137289" y="296590"/>
                </a:cubicBezTo>
                <a:cubicBezTo>
                  <a:pt x="126376" y="288022"/>
                  <a:pt x="114769" y="280466"/>
                  <a:pt x="103161" y="272909"/>
                </a:cubicBezTo>
                <a:cubicBezTo>
                  <a:pt x="92585" y="265770"/>
                  <a:pt x="83002" y="257301"/>
                  <a:pt x="72505" y="250042"/>
                </a:cubicBezTo>
                <a:cubicBezTo>
                  <a:pt x="53695" y="237785"/>
                  <a:pt x="36830" y="222970"/>
                  <a:pt x="21948" y="206152"/>
                </a:cubicBezTo>
                <a:cubicBezTo>
                  <a:pt x="15123" y="198695"/>
                  <a:pt x="10003" y="189829"/>
                  <a:pt x="6730" y="180111"/>
                </a:cubicBezTo>
                <a:cubicBezTo>
                  <a:pt x="-1247" y="155499"/>
                  <a:pt x="-1207" y="128922"/>
                  <a:pt x="2087" y="103477"/>
                </a:cubicBezTo>
                <a:cubicBezTo>
                  <a:pt x="7067" y="84655"/>
                  <a:pt x="17464" y="67797"/>
                  <a:pt x="27762" y="51475"/>
                </a:cubicBezTo>
                <a:cubicBezTo>
                  <a:pt x="41532" y="31622"/>
                  <a:pt x="53556" y="14209"/>
                  <a:pt x="78140" y="7267"/>
                </a:cubicBezTo>
                <a:cubicBezTo>
                  <a:pt x="89807" y="2924"/>
                  <a:pt x="102090" y="1774"/>
                  <a:pt x="114411" y="1774"/>
                </a:cubicBezTo>
                <a:cubicBezTo>
                  <a:pt x="119233" y="1774"/>
                  <a:pt x="124094" y="1952"/>
                  <a:pt x="128896" y="2190"/>
                </a:cubicBezTo>
                <a:cubicBezTo>
                  <a:pt x="140484" y="2507"/>
                  <a:pt x="151575" y="5641"/>
                  <a:pt x="162548" y="9112"/>
                </a:cubicBezTo>
                <a:cubicBezTo>
                  <a:pt x="200605" y="19306"/>
                  <a:pt x="239217" y="40131"/>
                  <a:pt x="257075" y="76821"/>
                </a:cubicBezTo>
                <a:cubicBezTo>
                  <a:pt x="256420" y="84239"/>
                  <a:pt x="266678" y="86123"/>
                  <a:pt x="268940" y="79023"/>
                </a:cubicBezTo>
                <a:cubicBezTo>
                  <a:pt x="275289" y="66191"/>
                  <a:pt x="284099" y="54807"/>
                  <a:pt x="293385" y="43958"/>
                </a:cubicBezTo>
                <a:cubicBezTo>
                  <a:pt x="313564" y="21964"/>
                  <a:pt x="353347" y="2369"/>
                  <a:pt x="383428" y="128"/>
                </a:cubicBezTo>
                <a:cubicBezTo>
                  <a:pt x="410671" y="-705"/>
                  <a:pt x="443310" y="2012"/>
                  <a:pt x="462299" y="24324"/>
                </a:cubicBezTo>
                <a:cubicBezTo>
                  <a:pt x="480196" y="46437"/>
                  <a:pt x="490891" y="74997"/>
                  <a:pt x="490971" y="1035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11803477" y="1526252"/>
            <a:ext cx="2012187" cy="1765381"/>
          </a:xfrm>
          <a:custGeom>
            <a:rect b="b" l="l" r="r" t="t"/>
            <a:pathLst>
              <a:path extrusionOk="0" h="1765381" w="2012187">
                <a:moveTo>
                  <a:pt x="1995253" y="1590127"/>
                </a:moveTo>
                <a:cubicBezTo>
                  <a:pt x="1983301" y="1566781"/>
                  <a:pt x="1970947" y="1543476"/>
                  <a:pt x="1956178" y="1521780"/>
                </a:cubicBezTo>
                <a:cubicBezTo>
                  <a:pt x="1955775" y="1519406"/>
                  <a:pt x="1954648" y="1517152"/>
                  <a:pt x="1953441" y="1514978"/>
                </a:cubicBezTo>
                <a:cubicBezTo>
                  <a:pt x="1946640" y="1501413"/>
                  <a:pt x="1939235" y="1487527"/>
                  <a:pt x="1932072" y="1473519"/>
                </a:cubicBezTo>
                <a:cubicBezTo>
                  <a:pt x="1905310" y="1420911"/>
                  <a:pt x="1879555" y="1368262"/>
                  <a:pt x="1850822" y="1316137"/>
                </a:cubicBezTo>
                <a:cubicBezTo>
                  <a:pt x="1827118" y="1271417"/>
                  <a:pt x="1804140" y="1226296"/>
                  <a:pt x="1781644" y="1180933"/>
                </a:cubicBezTo>
                <a:cubicBezTo>
                  <a:pt x="1767478" y="1156017"/>
                  <a:pt x="1743212" y="1103529"/>
                  <a:pt x="1717577" y="1083766"/>
                </a:cubicBezTo>
                <a:cubicBezTo>
                  <a:pt x="1743896" y="1066217"/>
                  <a:pt x="1740596" y="1027253"/>
                  <a:pt x="1745989" y="999118"/>
                </a:cubicBezTo>
                <a:cubicBezTo>
                  <a:pt x="1749933" y="952346"/>
                  <a:pt x="1750456" y="907465"/>
                  <a:pt x="1754520" y="860251"/>
                </a:cubicBezTo>
                <a:cubicBezTo>
                  <a:pt x="1764098" y="700654"/>
                  <a:pt x="1764541" y="539005"/>
                  <a:pt x="1762408" y="379006"/>
                </a:cubicBezTo>
                <a:cubicBezTo>
                  <a:pt x="1761522" y="287636"/>
                  <a:pt x="1762368" y="196145"/>
                  <a:pt x="1756975" y="104895"/>
                </a:cubicBezTo>
                <a:cubicBezTo>
                  <a:pt x="1755204" y="64523"/>
                  <a:pt x="1749248" y="12156"/>
                  <a:pt x="1701923" y="7326"/>
                </a:cubicBezTo>
                <a:cubicBezTo>
                  <a:pt x="1700232" y="3019"/>
                  <a:pt x="1695967" y="-40"/>
                  <a:pt x="1691218" y="0"/>
                </a:cubicBezTo>
                <a:cubicBezTo>
                  <a:pt x="1681962" y="81"/>
                  <a:pt x="1672706" y="161"/>
                  <a:pt x="1663450" y="242"/>
                </a:cubicBezTo>
                <a:cubicBezTo>
                  <a:pt x="1635884" y="282"/>
                  <a:pt x="1608277" y="524"/>
                  <a:pt x="1580711" y="644"/>
                </a:cubicBezTo>
                <a:cubicBezTo>
                  <a:pt x="1425212" y="2134"/>
                  <a:pt x="1269754" y="725"/>
                  <a:pt x="1114336" y="5877"/>
                </a:cubicBezTo>
                <a:cubicBezTo>
                  <a:pt x="1073529" y="6481"/>
                  <a:pt x="1032683" y="6119"/>
                  <a:pt x="991876" y="5797"/>
                </a:cubicBezTo>
                <a:cubicBezTo>
                  <a:pt x="953082" y="5475"/>
                  <a:pt x="914288" y="5153"/>
                  <a:pt x="875494" y="5676"/>
                </a:cubicBezTo>
                <a:cubicBezTo>
                  <a:pt x="812755" y="6360"/>
                  <a:pt x="750056" y="9500"/>
                  <a:pt x="687318" y="9379"/>
                </a:cubicBezTo>
                <a:cubicBezTo>
                  <a:pt x="655003" y="9983"/>
                  <a:pt x="622848" y="12841"/>
                  <a:pt x="590694" y="15376"/>
                </a:cubicBezTo>
                <a:cubicBezTo>
                  <a:pt x="528318" y="16705"/>
                  <a:pt x="463768" y="21253"/>
                  <a:pt x="401311" y="27090"/>
                </a:cubicBezTo>
                <a:cubicBezTo>
                  <a:pt x="355756" y="31155"/>
                  <a:pt x="310121" y="35502"/>
                  <a:pt x="264928" y="42747"/>
                </a:cubicBezTo>
                <a:cubicBezTo>
                  <a:pt x="247945" y="44921"/>
                  <a:pt x="231928" y="51361"/>
                  <a:pt x="217763" y="60860"/>
                </a:cubicBezTo>
                <a:cubicBezTo>
                  <a:pt x="213618" y="63678"/>
                  <a:pt x="208628" y="66898"/>
                  <a:pt x="207260" y="72010"/>
                </a:cubicBezTo>
                <a:cubicBezTo>
                  <a:pt x="207018" y="72815"/>
                  <a:pt x="207219" y="73861"/>
                  <a:pt x="207702" y="74747"/>
                </a:cubicBezTo>
                <a:cubicBezTo>
                  <a:pt x="202591" y="78007"/>
                  <a:pt x="197843" y="81831"/>
                  <a:pt x="192812" y="85253"/>
                </a:cubicBezTo>
                <a:cubicBezTo>
                  <a:pt x="167178" y="105499"/>
                  <a:pt x="164763" y="141846"/>
                  <a:pt x="168184" y="172075"/>
                </a:cubicBezTo>
                <a:cubicBezTo>
                  <a:pt x="173415" y="249277"/>
                  <a:pt x="173979" y="326801"/>
                  <a:pt x="182228" y="403882"/>
                </a:cubicBezTo>
                <a:cubicBezTo>
                  <a:pt x="190639" y="500123"/>
                  <a:pt x="203477" y="596001"/>
                  <a:pt x="209755" y="692443"/>
                </a:cubicBezTo>
                <a:cubicBezTo>
                  <a:pt x="215228" y="775723"/>
                  <a:pt x="216556" y="860090"/>
                  <a:pt x="228307" y="942967"/>
                </a:cubicBezTo>
                <a:cubicBezTo>
                  <a:pt x="233216" y="980924"/>
                  <a:pt x="233377" y="1020250"/>
                  <a:pt x="246818" y="1056476"/>
                </a:cubicBezTo>
                <a:cubicBezTo>
                  <a:pt x="250480" y="1066257"/>
                  <a:pt x="255873" y="1073462"/>
                  <a:pt x="262473" y="1078855"/>
                </a:cubicBezTo>
                <a:cubicBezTo>
                  <a:pt x="256275" y="1084008"/>
                  <a:pt x="250923" y="1090689"/>
                  <a:pt x="246939" y="1098377"/>
                </a:cubicBezTo>
                <a:cubicBezTo>
                  <a:pt x="228508" y="1128203"/>
                  <a:pt x="216515" y="1161250"/>
                  <a:pt x="200619" y="1192404"/>
                </a:cubicBezTo>
                <a:cubicBezTo>
                  <a:pt x="176112" y="1240988"/>
                  <a:pt x="151443" y="1289651"/>
                  <a:pt x="127740" y="1338677"/>
                </a:cubicBezTo>
                <a:cubicBezTo>
                  <a:pt x="105324" y="1390118"/>
                  <a:pt x="85002" y="1442485"/>
                  <a:pt x="62345" y="1493846"/>
                </a:cubicBezTo>
                <a:cubicBezTo>
                  <a:pt x="46087" y="1532367"/>
                  <a:pt x="31237" y="1571451"/>
                  <a:pt x="16186" y="1610414"/>
                </a:cubicBezTo>
                <a:cubicBezTo>
                  <a:pt x="13852" y="1621926"/>
                  <a:pt x="-4217" y="1646640"/>
                  <a:pt x="3671" y="1657789"/>
                </a:cubicBezTo>
                <a:cubicBezTo>
                  <a:pt x="1377" y="1675661"/>
                  <a:pt x="1336" y="1693814"/>
                  <a:pt x="129" y="1711766"/>
                </a:cubicBezTo>
                <a:cubicBezTo>
                  <a:pt x="-193" y="1724566"/>
                  <a:pt x="-474" y="1738815"/>
                  <a:pt x="6689" y="1749965"/>
                </a:cubicBezTo>
                <a:cubicBezTo>
                  <a:pt x="19768" y="1764536"/>
                  <a:pt x="41700" y="1762644"/>
                  <a:pt x="59648" y="1764294"/>
                </a:cubicBezTo>
                <a:cubicBezTo>
                  <a:pt x="77516" y="1765260"/>
                  <a:pt x="95505" y="1765260"/>
                  <a:pt x="113373" y="1765381"/>
                </a:cubicBezTo>
                <a:cubicBezTo>
                  <a:pt x="184482" y="1765301"/>
                  <a:pt x="255511" y="1761598"/>
                  <a:pt x="326258" y="1754191"/>
                </a:cubicBezTo>
                <a:cubicBezTo>
                  <a:pt x="434672" y="1749764"/>
                  <a:pt x="543369" y="1740506"/>
                  <a:pt x="652186" y="1739580"/>
                </a:cubicBezTo>
                <a:cubicBezTo>
                  <a:pt x="723496" y="1736682"/>
                  <a:pt x="794766" y="1738252"/>
                  <a:pt x="866077" y="1739822"/>
                </a:cubicBezTo>
                <a:cubicBezTo>
                  <a:pt x="919439" y="1741029"/>
                  <a:pt x="972761" y="1742196"/>
                  <a:pt x="1026163" y="1741512"/>
                </a:cubicBezTo>
                <a:cubicBezTo>
                  <a:pt x="1151802" y="1739500"/>
                  <a:pt x="1277440" y="1739137"/>
                  <a:pt x="1403119" y="1739902"/>
                </a:cubicBezTo>
                <a:cubicBezTo>
                  <a:pt x="1535196" y="1739902"/>
                  <a:pt x="1667273" y="1739459"/>
                  <a:pt x="1799351" y="1741069"/>
                </a:cubicBezTo>
                <a:cubicBezTo>
                  <a:pt x="1814885" y="1740667"/>
                  <a:pt x="1830459" y="1741230"/>
                  <a:pt x="1846033" y="1741834"/>
                </a:cubicBezTo>
                <a:cubicBezTo>
                  <a:pt x="1872633" y="1742800"/>
                  <a:pt x="1899274" y="1743766"/>
                  <a:pt x="1925754" y="1740063"/>
                </a:cubicBezTo>
                <a:cubicBezTo>
                  <a:pt x="1938350" y="1736964"/>
                  <a:pt x="1954689" y="1739580"/>
                  <a:pt x="1963140" y="1727907"/>
                </a:cubicBezTo>
                <a:cubicBezTo>
                  <a:pt x="1963824" y="1726700"/>
                  <a:pt x="1964709" y="1725251"/>
                  <a:pt x="1965675" y="1723560"/>
                </a:cubicBezTo>
                <a:cubicBezTo>
                  <a:pt x="1985394" y="1708748"/>
                  <a:pt x="2005314" y="1653362"/>
                  <a:pt x="2009701" y="1640602"/>
                </a:cubicBezTo>
                <a:cubicBezTo>
                  <a:pt x="2018152" y="1621241"/>
                  <a:pt x="2002980" y="1606469"/>
                  <a:pt x="1995253" y="15901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3" name="Google Shape;1803;p35"/>
          <p:cNvGrpSpPr/>
          <p:nvPr/>
        </p:nvGrpSpPr>
        <p:grpSpPr>
          <a:xfrm>
            <a:off x="11803477" y="1526252"/>
            <a:ext cx="2012187" cy="1765381"/>
            <a:chOff x="11803477" y="1526252"/>
            <a:chExt cx="2012187" cy="1765381"/>
          </a:xfrm>
        </p:grpSpPr>
        <p:grpSp>
          <p:nvGrpSpPr>
            <p:cNvPr id="1804" name="Google Shape;1804;p35"/>
            <p:cNvGrpSpPr/>
            <p:nvPr/>
          </p:nvGrpSpPr>
          <p:grpSpPr>
            <a:xfrm>
              <a:off x="11803477" y="1526252"/>
              <a:ext cx="2012187" cy="1765381"/>
              <a:chOff x="11803477" y="1526252"/>
              <a:chExt cx="2012187" cy="1765381"/>
            </a:xfrm>
          </p:grpSpPr>
          <p:sp>
            <p:nvSpPr>
              <p:cNvPr id="1805" name="Google Shape;1805;p35"/>
              <p:cNvSpPr/>
              <p:nvPr/>
            </p:nvSpPr>
            <p:spPr>
              <a:xfrm>
                <a:off x="12585292" y="2977588"/>
                <a:ext cx="475444" cy="198404"/>
              </a:xfrm>
              <a:custGeom>
                <a:rect b="b" l="l" r="r" t="t"/>
                <a:pathLst>
                  <a:path extrusionOk="0" h="198404" w="475444">
                    <a:moveTo>
                      <a:pt x="429828" y="17514"/>
                    </a:moveTo>
                    <a:cubicBezTo>
                      <a:pt x="421819" y="6243"/>
                      <a:pt x="406768" y="5076"/>
                      <a:pt x="394253" y="2500"/>
                    </a:cubicBezTo>
                    <a:cubicBezTo>
                      <a:pt x="354936" y="-1686"/>
                      <a:pt x="315377" y="487"/>
                      <a:pt x="275898" y="1212"/>
                    </a:cubicBezTo>
                    <a:cubicBezTo>
                      <a:pt x="209296" y="-1364"/>
                      <a:pt x="141527" y="2540"/>
                      <a:pt x="74925" y="7411"/>
                    </a:cubicBezTo>
                    <a:cubicBezTo>
                      <a:pt x="36131" y="11516"/>
                      <a:pt x="27479" y="61347"/>
                      <a:pt x="14842" y="91294"/>
                    </a:cubicBezTo>
                    <a:cubicBezTo>
                      <a:pt x="-1013" y="135128"/>
                      <a:pt x="-19485" y="197477"/>
                      <a:pt x="48888" y="198403"/>
                    </a:cubicBezTo>
                    <a:cubicBezTo>
                      <a:pt x="89654" y="198483"/>
                      <a:pt x="130420" y="195223"/>
                      <a:pt x="171186" y="196068"/>
                    </a:cubicBezTo>
                    <a:cubicBezTo>
                      <a:pt x="209055" y="194378"/>
                      <a:pt x="246682" y="192003"/>
                      <a:pt x="284631" y="194418"/>
                    </a:cubicBezTo>
                    <a:cubicBezTo>
                      <a:pt x="317510" y="193975"/>
                      <a:pt x="350348" y="191681"/>
                      <a:pt x="383146" y="190514"/>
                    </a:cubicBezTo>
                    <a:cubicBezTo>
                      <a:pt x="404756" y="189306"/>
                      <a:pt x="426930" y="192768"/>
                      <a:pt x="448178" y="188380"/>
                    </a:cubicBezTo>
                    <a:cubicBezTo>
                      <a:pt x="488582" y="170710"/>
                      <a:pt x="475986" y="115807"/>
                      <a:pt x="461660" y="83727"/>
                    </a:cubicBezTo>
                    <a:cubicBezTo>
                      <a:pt x="449386" y="62434"/>
                      <a:pt x="445200" y="37156"/>
                      <a:pt x="429828" y="17514"/>
                    </a:cubicBezTo>
                    <a:close/>
                    <a:moveTo>
                      <a:pt x="436146" y="167248"/>
                    </a:moveTo>
                    <a:cubicBezTo>
                      <a:pt x="382301" y="166162"/>
                      <a:pt x="328617" y="171314"/>
                      <a:pt x="274812" y="171193"/>
                    </a:cubicBezTo>
                    <a:cubicBezTo>
                      <a:pt x="247809" y="169784"/>
                      <a:pt x="220725" y="169784"/>
                      <a:pt x="193763" y="172360"/>
                    </a:cubicBezTo>
                    <a:cubicBezTo>
                      <a:pt x="159435" y="174091"/>
                      <a:pt x="124987" y="172521"/>
                      <a:pt x="90620" y="174333"/>
                    </a:cubicBezTo>
                    <a:cubicBezTo>
                      <a:pt x="74482" y="174212"/>
                      <a:pt x="31986" y="181900"/>
                      <a:pt x="23776" y="165236"/>
                    </a:cubicBezTo>
                    <a:cubicBezTo>
                      <a:pt x="17901" y="127802"/>
                      <a:pt x="37580" y="90932"/>
                      <a:pt x="43898" y="54344"/>
                    </a:cubicBezTo>
                    <a:cubicBezTo>
                      <a:pt x="45628" y="53780"/>
                      <a:pt x="47158" y="52653"/>
                      <a:pt x="48003" y="50962"/>
                    </a:cubicBezTo>
                    <a:cubicBezTo>
                      <a:pt x="54924" y="36029"/>
                      <a:pt x="71505" y="29750"/>
                      <a:pt x="87079" y="29106"/>
                    </a:cubicBezTo>
                    <a:cubicBezTo>
                      <a:pt x="116496" y="28623"/>
                      <a:pt x="145753" y="25564"/>
                      <a:pt x="175170" y="24759"/>
                    </a:cubicBezTo>
                    <a:cubicBezTo>
                      <a:pt x="209739" y="22344"/>
                      <a:pt x="244106" y="23632"/>
                      <a:pt x="278675" y="24276"/>
                    </a:cubicBezTo>
                    <a:cubicBezTo>
                      <a:pt x="317389" y="23712"/>
                      <a:pt x="355539" y="20935"/>
                      <a:pt x="394172" y="25886"/>
                    </a:cubicBezTo>
                    <a:cubicBezTo>
                      <a:pt x="398076" y="26731"/>
                      <a:pt x="404756" y="27737"/>
                      <a:pt x="409706" y="29911"/>
                    </a:cubicBezTo>
                    <a:cubicBezTo>
                      <a:pt x="418801" y="39169"/>
                      <a:pt x="423067" y="52250"/>
                      <a:pt x="427373" y="64286"/>
                    </a:cubicBezTo>
                    <a:cubicBezTo>
                      <a:pt x="434415" y="83244"/>
                      <a:pt x="445563" y="99988"/>
                      <a:pt x="449949" y="120114"/>
                    </a:cubicBezTo>
                    <a:cubicBezTo>
                      <a:pt x="452565" y="135329"/>
                      <a:pt x="457233" y="164390"/>
                      <a:pt x="436146" y="1672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35"/>
              <p:cNvSpPr/>
              <p:nvPr/>
            </p:nvSpPr>
            <p:spPr>
              <a:xfrm>
                <a:off x="11803477" y="1526252"/>
                <a:ext cx="2012187" cy="1765381"/>
              </a:xfrm>
              <a:custGeom>
                <a:rect b="b" l="l" r="r" t="t"/>
                <a:pathLst>
                  <a:path extrusionOk="0" h="1765381" w="2012187">
                    <a:moveTo>
                      <a:pt x="1995253" y="1590127"/>
                    </a:moveTo>
                    <a:cubicBezTo>
                      <a:pt x="1983301" y="1566781"/>
                      <a:pt x="1970947" y="1543476"/>
                      <a:pt x="1956178" y="1521780"/>
                    </a:cubicBezTo>
                    <a:cubicBezTo>
                      <a:pt x="1955775" y="1519406"/>
                      <a:pt x="1954648" y="1517152"/>
                      <a:pt x="1953441" y="1514978"/>
                    </a:cubicBezTo>
                    <a:cubicBezTo>
                      <a:pt x="1946640" y="1501413"/>
                      <a:pt x="1939235" y="1487527"/>
                      <a:pt x="1932072" y="1473519"/>
                    </a:cubicBezTo>
                    <a:cubicBezTo>
                      <a:pt x="1905310" y="1420911"/>
                      <a:pt x="1879555" y="1368262"/>
                      <a:pt x="1850822" y="1316137"/>
                    </a:cubicBezTo>
                    <a:cubicBezTo>
                      <a:pt x="1827118" y="1271417"/>
                      <a:pt x="1804140" y="1226296"/>
                      <a:pt x="1781644" y="1180933"/>
                    </a:cubicBezTo>
                    <a:cubicBezTo>
                      <a:pt x="1767478" y="1156017"/>
                      <a:pt x="1743212" y="1103529"/>
                      <a:pt x="1717577" y="1083766"/>
                    </a:cubicBezTo>
                    <a:cubicBezTo>
                      <a:pt x="1743896" y="1066217"/>
                      <a:pt x="1740596" y="1027253"/>
                      <a:pt x="1745989" y="999118"/>
                    </a:cubicBezTo>
                    <a:cubicBezTo>
                      <a:pt x="1749933" y="952346"/>
                      <a:pt x="1750456" y="907465"/>
                      <a:pt x="1754520" y="860251"/>
                    </a:cubicBezTo>
                    <a:cubicBezTo>
                      <a:pt x="1764098" y="700654"/>
                      <a:pt x="1764541" y="539005"/>
                      <a:pt x="1762408" y="379006"/>
                    </a:cubicBezTo>
                    <a:cubicBezTo>
                      <a:pt x="1761522" y="287636"/>
                      <a:pt x="1762368" y="196145"/>
                      <a:pt x="1756975" y="104895"/>
                    </a:cubicBezTo>
                    <a:cubicBezTo>
                      <a:pt x="1755204" y="64523"/>
                      <a:pt x="1749248" y="12156"/>
                      <a:pt x="1701923" y="7326"/>
                    </a:cubicBezTo>
                    <a:cubicBezTo>
                      <a:pt x="1700232" y="3019"/>
                      <a:pt x="1695967" y="-40"/>
                      <a:pt x="1691218" y="0"/>
                    </a:cubicBezTo>
                    <a:cubicBezTo>
                      <a:pt x="1681962" y="81"/>
                      <a:pt x="1672706" y="161"/>
                      <a:pt x="1663450" y="242"/>
                    </a:cubicBezTo>
                    <a:cubicBezTo>
                      <a:pt x="1635884" y="282"/>
                      <a:pt x="1608277" y="524"/>
                      <a:pt x="1580711" y="644"/>
                    </a:cubicBezTo>
                    <a:cubicBezTo>
                      <a:pt x="1425212" y="2134"/>
                      <a:pt x="1269754" y="725"/>
                      <a:pt x="1114336" y="5877"/>
                    </a:cubicBezTo>
                    <a:cubicBezTo>
                      <a:pt x="1073529" y="6481"/>
                      <a:pt x="1032683" y="6119"/>
                      <a:pt x="991876" y="5797"/>
                    </a:cubicBezTo>
                    <a:cubicBezTo>
                      <a:pt x="953082" y="5475"/>
                      <a:pt x="914288" y="5153"/>
                      <a:pt x="875494" y="5676"/>
                    </a:cubicBezTo>
                    <a:cubicBezTo>
                      <a:pt x="812755" y="6360"/>
                      <a:pt x="750056" y="9500"/>
                      <a:pt x="687318" y="9379"/>
                    </a:cubicBezTo>
                    <a:cubicBezTo>
                      <a:pt x="655003" y="9983"/>
                      <a:pt x="622848" y="12841"/>
                      <a:pt x="590694" y="15376"/>
                    </a:cubicBezTo>
                    <a:cubicBezTo>
                      <a:pt x="528318" y="16705"/>
                      <a:pt x="463768" y="21253"/>
                      <a:pt x="401311" y="27090"/>
                    </a:cubicBezTo>
                    <a:cubicBezTo>
                      <a:pt x="355756" y="31155"/>
                      <a:pt x="310121" y="35502"/>
                      <a:pt x="264928" y="42747"/>
                    </a:cubicBezTo>
                    <a:cubicBezTo>
                      <a:pt x="247945" y="44921"/>
                      <a:pt x="231928" y="51361"/>
                      <a:pt x="217763" y="60860"/>
                    </a:cubicBezTo>
                    <a:cubicBezTo>
                      <a:pt x="213618" y="63678"/>
                      <a:pt x="208628" y="66898"/>
                      <a:pt x="207260" y="72010"/>
                    </a:cubicBezTo>
                    <a:cubicBezTo>
                      <a:pt x="207018" y="72815"/>
                      <a:pt x="207219" y="73861"/>
                      <a:pt x="207702" y="74747"/>
                    </a:cubicBezTo>
                    <a:cubicBezTo>
                      <a:pt x="202591" y="78007"/>
                      <a:pt x="197843" y="81831"/>
                      <a:pt x="192812" y="85253"/>
                    </a:cubicBezTo>
                    <a:cubicBezTo>
                      <a:pt x="167178" y="105499"/>
                      <a:pt x="164763" y="141846"/>
                      <a:pt x="168184" y="172075"/>
                    </a:cubicBezTo>
                    <a:cubicBezTo>
                      <a:pt x="173415" y="249277"/>
                      <a:pt x="173979" y="326801"/>
                      <a:pt x="182228" y="403882"/>
                    </a:cubicBezTo>
                    <a:cubicBezTo>
                      <a:pt x="190639" y="500123"/>
                      <a:pt x="203477" y="596001"/>
                      <a:pt x="209755" y="692443"/>
                    </a:cubicBezTo>
                    <a:cubicBezTo>
                      <a:pt x="215228" y="775723"/>
                      <a:pt x="216556" y="860090"/>
                      <a:pt x="228307" y="942967"/>
                    </a:cubicBezTo>
                    <a:cubicBezTo>
                      <a:pt x="233216" y="980924"/>
                      <a:pt x="233377" y="1020250"/>
                      <a:pt x="246818" y="1056476"/>
                    </a:cubicBezTo>
                    <a:cubicBezTo>
                      <a:pt x="250480" y="1066257"/>
                      <a:pt x="255873" y="1073462"/>
                      <a:pt x="262473" y="1078855"/>
                    </a:cubicBezTo>
                    <a:cubicBezTo>
                      <a:pt x="256275" y="1084008"/>
                      <a:pt x="250923" y="1090689"/>
                      <a:pt x="246939" y="1098377"/>
                    </a:cubicBezTo>
                    <a:cubicBezTo>
                      <a:pt x="228508" y="1128203"/>
                      <a:pt x="216515" y="1161250"/>
                      <a:pt x="200619" y="1192404"/>
                    </a:cubicBezTo>
                    <a:cubicBezTo>
                      <a:pt x="176112" y="1240988"/>
                      <a:pt x="151443" y="1289651"/>
                      <a:pt x="127740" y="1338677"/>
                    </a:cubicBezTo>
                    <a:cubicBezTo>
                      <a:pt x="105324" y="1390118"/>
                      <a:pt x="85002" y="1442485"/>
                      <a:pt x="62345" y="1493846"/>
                    </a:cubicBezTo>
                    <a:cubicBezTo>
                      <a:pt x="46087" y="1532367"/>
                      <a:pt x="31237" y="1571451"/>
                      <a:pt x="16186" y="1610414"/>
                    </a:cubicBezTo>
                    <a:cubicBezTo>
                      <a:pt x="13852" y="1621926"/>
                      <a:pt x="-4217" y="1646640"/>
                      <a:pt x="3671" y="1657789"/>
                    </a:cubicBezTo>
                    <a:cubicBezTo>
                      <a:pt x="1377" y="1675661"/>
                      <a:pt x="1336" y="1693814"/>
                      <a:pt x="129" y="1711766"/>
                    </a:cubicBezTo>
                    <a:cubicBezTo>
                      <a:pt x="-193" y="1724566"/>
                      <a:pt x="-474" y="1738815"/>
                      <a:pt x="6689" y="1749965"/>
                    </a:cubicBezTo>
                    <a:cubicBezTo>
                      <a:pt x="19768" y="1764536"/>
                      <a:pt x="41700" y="1762644"/>
                      <a:pt x="59648" y="1764294"/>
                    </a:cubicBezTo>
                    <a:cubicBezTo>
                      <a:pt x="77516" y="1765260"/>
                      <a:pt x="95505" y="1765260"/>
                      <a:pt x="113373" y="1765381"/>
                    </a:cubicBezTo>
                    <a:cubicBezTo>
                      <a:pt x="184482" y="1765301"/>
                      <a:pt x="255511" y="1761598"/>
                      <a:pt x="326258" y="1754191"/>
                    </a:cubicBezTo>
                    <a:cubicBezTo>
                      <a:pt x="434672" y="1749764"/>
                      <a:pt x="543369" y="1740506"/>
                      <a:pt x="652186" y="1739580"/>
                    </a:cubicBezTo>
                    <a:cubicBezTo>
                      <a:pt x="723496" y="1736682"/>
                      <a:pt x="794766" y="1738252"/>
                      <a:pt x="866077" y="1739822"/>
                    </a:cubicBezTo>
                    <a:cubicBezTo>
                      <a:pt x="919439" y="1741029"/>
                      <a:pt x="972761" y="1742196"/>
                      <a:pt x="1026163" y="1741512"/>
                    </a:cubicBezTo>
                    <a:cubicBezTo>
                      <a:pt x="1151802" y="1739500"/>
                      <a:pt x="1277440" y="1739137"/>
                      <a:pt x="1403119" y="1739902"/>
                    </a:cubicBezTo>
                    <a:cubicBezTo>
                      <a:pt x="1535196" y="1739902"/>
                      <a:pt x="1667273" y="1739459"/>
                      <a:pt x="1799351" y="1741069"/>
                    </a:cubicBezTo>
                    <a:cubicBezTo>
                      <a:pt x="1814885" y="1740667"/>
                      <a:pt x="1830459" y="1741230"/>
                      <a:pt x="1846033" y="1741834"/>
                    </a:cubicBezTo>
                    <a:cubicBezTo>
                      <a:pt x="1872633" y="1742800"/>
                      <a:pt x="1899274" y="1743766"/>
                      <a:pt x="1925754" y="1740063"/>
                    </a:cubicBezTo>
                    <a:cubicBezTo>
                      <a:pt x="1938350" y="1736964"/>
                      <a:pt x="1954689" y="1739580"/>
                      <a:pt x="1963140" y="1727907"/>
                    </a:cubicBezTo>
                    <a:cubicBezTo>
                      <a:pt x="1963824" y="1726700"/>
                      <a:pt x="1964709" y="1725251"/>
                      <a:pt x="1965675" y="1723560"/>
                    </a:cubicBezTo>
                    <a:cubicBezTo>
                      <a:pt x="1985394" y="1708748"/>
                      <a:pt x="2005314" y="1653362"/>
                      <a:pt x="2009701" y="1640602"/>
                    </a:cubicBezTo>
                    <a:cubicBezTo>
                      <a:pt x="2018152" y="1621241"/>
                      <a:pt x="2002980" y="1606469"/>
                      <a:pt x="1995253" y="1590127"/>
                    </a:cubicBezTo>
                    <a:close/>
                    <a:moveTo>
                      <a:pt x="990910" y="70440"/>
                    </a:moveTo>
                    <a:cubicBezTo>
                      <a:pt x="994412" y="61223"/>
                      <a:pt x="1002943" y="54098"/>
                      <a:pt x="1012762" y="52810"/>
                    </a:cubicBezTo>
                    <a:cubicBezTo>
                      <a:pt x="1014010" y="52649"/>
                      <a:pt x="1015298" y="52569"/>
                      <a:pt x="1016545" y="52569"/>
                    </a:cubicBezTo>
                    <a:cubicBezTo>
                      <a:pt x="1022099" y="52569"/>
                      <a:pt x="1027531" y="54179"/>
                      <a:pt x="1032159" y="57519"/>
                    </a:cubicBezTo>
                    <a:cubicBezTo>
                      <a:pt x="1035902" y="60216"/>
                      <a:pt x="1039081" y="64161"/>
                      <a:pt x="1041053" y="68589"/>
                    </a:cubicBezTo>
                    <a:cubicBezTo>
                      <a:pt x="1043266" y="72412"/>
                      <a:pt x="1044554" y="76800"/>
                      <a:pt x="1044675" y="81268"/>
                    </a:cubicBezTo>
                    <a:cubicBezTo>
                      <a:pt x="1044836" y="89117"/>
                      <a:pt x="1041295" y="97891"/>
                      <a:pt x="1034695" y="102520"/>
                    </a:cubicBezTo>
                    <a:cubicBezTo>
                      <a:pt x="1029785" y="105982"/>
                      <a:pt x="1023789" y="108639"/>
                      <a:pt x="1017672" y="108639"/>
                    </a:cubicBezTo>
                    <a:cubicBezTo>
                      <a:pt x="1016585" y="108639"/>
                      <a:pt x="1015459" y="108558"/>
                      <a:pt x="1014332" y="108357"/>
                    </a:cubicBezTo>
                    <a:cubicBezTo>
                      <a:pt x="1005639" y="106908"/>
                      <a:pt x="997832" y="102802"/>
                      <a:pt x="993164" y="94993"/>
                    </a:cubicBezTo>
                    <a:cubicBezTo>
                      <a:pt x="988818" y="87587"/>
                      <a:pt x="987852" y="78531"/>
                      <a:pt x="990910" y="70440"/>
                    </a:cubicBezTo>
                    <a:close/>
                    <a:moveTo>
                      <a:pt x="231204" y="175858"/>
                    </a:moveTo>
                    <a:cubicBezTo>
                      <a:pt x="231969" y="175375"/>
                      <a:pt x="232089" y="174248"/>
                      <a:pt x="231808" y="173282"/>
                    </a:cubicBezTo>
                    <a:cubicBezTo>
                      <a:pt x="231928" y="173282"/>
                      <a:pt x="232049" y="173282"/>
                      <a:pt x="232130" y="173242"/>
                    </a:cubicBezTo>
                    <a:cubicBezTo>
                      <a:pt x="287182" y="170344"/>
                      <a:pt x="342234" y="169660"/>
                      <a:pt x="397327" y="169660"/>
                    </a:cubicBezTo>
                    <a:cubicBezTo>
                      <a:pt x="419984" y="169660"/>
                      <a:pt x="442681" y="169780"/>
                      <a:pt x="465338" y="169901"/>
                    </a:cubicBezTo>
                    <a:cubicBezTo>
                      <a:pt x="510812" y="170143"/>
                      <a:pt x="556287" y="170344"/>
                      <a:pt x="601801" y="169700"/>
                    </a:cubicBezTo>
                    <a:cubicBezTo>
                      <a:pt x="665224" y="169861"/>
                      <a:pt x="728567" y="165473"/>
                      <a:pt x="791990" y="164709"/>
                    </a:cubicBezTo>
                    <a:cubicBezTo>
                      <a:pt x="918352" y="164588"/>
                      <a:pt x="1044554" y="158148"/>
                      <a:pt x="1170877" y="156095"/>
                    </a:cubicBezTo>
                    <a:cubicBezTo>
                      <a:pt x="1322150" y="152231"/>
                      <a:pt x="1473665" y="157745"/>
                      <a:pt x="1624777" y="148487"/>
                    </a:cubicBezTo>
                    <a:cubicBezTo>
                      <a:pt x="1643530" y="147602"/>
                      <a:pt x="1662324" y="147602"/>
                      <a:pt x="1681037" y="147401"/>
                    </a:cubicBezTo>
                    <a:cubicBezTo>
                      <a:pt x="1682888" y="147280"/>
                      <a:pt x="1684900" y="147280"/>
                      <a:pt x="1686912" y="147320"/>
                    </a:cubicBezTo>
                    <a:cubicBezTo>
                      <a:pt x="1689568" y="147360"/>
                      <a:pt x="1692264" y="147401"/>
                      <a:pt x="1694840" y="147079"/>
                    </a:cubicBezTo>
                    <a:cubicBezTo>
                      <a:pt x="1693592" y="156900"/>
                      <a:pt x="1693270" y="169458"/>
                      <a:pt x="1693311" y="182298"/>
                    </a:cubicBezTo>
                    <a:cubicBezTo>
                      <a:pt x="1676932" y="182178"/>
                      <a:pt x="1660553" y="182741"/>
                      <a:pt x="1644174" y="182701"/>
                    </a:cubicBezTo>
                    <a:cubicBezTo>
                      <a:pt x="1606144" y="182862"/>
                      <a:pt x="1568115" y="182017"/>
                      <a:pt x="1530126" y="183385"/>
                    </a:cubicBezTo>
                    <a:cubicBezTo>
                      <a:pt x="1468715" y="188135"/>
                      <a:pt x="1407304" y="192603"/>
                      <a:pt x="1345692" y="193529"/>
                    </a:cubicBezTo>
                    <a:cubicBezTo>
                      <a:pt x="1298527" y="195219"/>
                      <a:pt x="1251443" y="193005"/>
                      <a:pt x="1204319" y="192079"/>
                    </a:cubicBezTo>
                    <a:cubicBezTo>
                      <a:pt x="1156228" y="192160"/>
                      <a:pt x="1108138" y="193649"/>
                      <a:pt x="1060088" y="194817"/>
                    </a:cubicBezTo>
                    <a:cubicBezTo>
                      <a:pt x="961774" y="198238"/>
                      <a:pt x="863380" y="197030"/>
                      <a:pt x="765147" y="201700"/>
                    </a:cubicBezTo>
                    <a:cubicBezTo>
                      <a:pt x="701483" y="204034"/>
                      <a:pt x="637698" y="202344"/>
                      <a:pt x="574074" y="205362"/>
                    </a:cubicBezTo>
                    <a:cubicBezTo>
                      <a:pt x="495037" y="208542"/>
                      <a:pt x="415718" y="205403"/>
                      <a:pt x="336802" y="211038"/>
                    </a:cubicBezTo>
                    <a:cubicBezTo>
                      <a:pt x="302193" y="215667"/>
                      <a:pt x="267584" y="215103"/>
                      <a:pt x="232613" y="218806"/>
                    </a:cubicBezTo>
                    <a:cubicBezTo>
                      <a:pt x="231124" y="211400"/>
                      <a:pt x="229715" y="203954"/>
                      <a:pt x="228669" y="196427"/>
                    </a:cubicBezTo>
                    <a:cubicBezTo>
                      <a:pt x="227944" y="192724"/>
                      <a:pt x="227703" y="188859"/>
                      <a:pt x="227260" y="185036"/>
                    </a:cubicBezTo>
                    <a:cubicBezTo>
                      <a:pt x="231043" y="184714"/>
                      <a:pt x="230399" y="178877"/>
                      <a:pt x="231204" y="175858"/>
                    </a:cubicBezTo>
                    <a:close/>
                    <a:moveTo>
                      <a:pt x="252976" y="402231"/>
                    </a:moveTo>
                    <a:cubicBezTo>
                      <a:pt x="248388" y="355500"/>
                      <a:pt x="243720" y="310740"/>
                      <a:pt x="240339" y="263526"/>
                    </a:cubicBezTo>
                    <a:cubicBezTo>
                      <a:pt x="239212" y="252295"/>
                      <a:pt x="237120" y="241226"/>
                      <a:pt x="234866" y="230157"/>
                    </a:cubicBezTo>
                    <a:cubicBezTo>
                      <a:pt x="249756" y="230318"/>
                      <a:pt x="264646" y="231043"/>
                      <a:pt x="279536" y="231163"/>
                    </a:cubicBezTo>
                    <a:cubicBezTo>
                      <a:pt x="374590" y="225971"/>
                      <a:pt x="469764" y="229030"/>
                      <a:pt x="564939" y="227340"/>
                    </a:cubicBezTo>
                    <a:cubicBezTo>
                      <a:pt x="629529" y="224723"/>
                      <a:pt x="694199" y="226132"/>
                      <a:pt x="758789" y="224361"/>
                    </a:cubicBezTo>
                    <a:cubicBezTo>
                      <a:pt x="855010" y="220014"/>
                      <a:pt x="951392" y="221020"/>
                      <a:pt x="1047653" y="218001"/>
                    </a:cubicBezTo>
                    <a:cubicBezTo>
                      <a:pt x="1096226" y="216794"/>
                      <a:pt x="1144759" y="215385"/>
                      <a:pt x="1193332" y="215023"/>
                    </a:cubicBezTo>
                    <a:cubicBezTo>
                      <a:pt x="1240658" y="215264"/>
                      <a:pt x="1287903" y="218323"/>
                      <a:pt x="1335269" y="216834"/>
                    </a:cubicBezTo>
                    <a:cubicBezTo>
                      <a:pt x="1409397" y="216754"/>
                      <a:pt x="1483162" y="208301"/>
                      <a:pt x="1557129" y="205845"/>
                    </a:cubicBezTo>
                    <a:cubicBezTo>
                      <a:pt x="1600028" y="205564"/>
                      <a:pt x="1642967" y="206127"/>
                      <a:pt x="1685866" y="205362"/>
                    </a:cubicBezTo>
                    <a:cubicBezTo>
                      <a:pt x="1688160" y="205040"/>
                      <a:pt x="1690856" y="205081"/>
                      <a:pt x="1693753" y="205282"/>
                    </a:cubicBezTo>
                    <a:cubicBezTo>
                      <a:pt x="1694236" y="221704"/>
                      <a:pt x="1694880" y="236114"/>
                      <a:pt x="1694518" y="242877"/>
                    </a:cubicBezTo>
                    <a:cubicBezTo>
                      <a:pt x="1693311" y="351917"/>
                      <a:pt x="1694800" y="460998"/>
                      <a:pt x="1693150" y="569999"/>
                    </a:cubicBezTo>
                    <a:cubicBezTo>
                      <a:pt x="1689286" y="674773"/>
                      <a:pt x="1686027" y="779507"/>
                      <a:pt x="1687154" y="884361"/>
                    </a:cubicBezTo>
                    <a:cubicBezTo>
                      <a:pt x="1687435" y="909076"/>
                      <a:pt x="1687274" y="931938"/>
                      <a:pt x="1684900" y="956975"/>
                    </a:cubicBezTo>
                    <a:cubicBezTo>
                      <a:pt x="1684860" y="959712"/>
                      <a:pt x="1684377" y="962932"/>
                      <a:pt x="1683854" y="966232"/>
                    </a:cubicBezTo>
                    <a:cubicBezTo>
                      <a:pt x="1646508" y="965347"/>
                      <a:pt x="1609364" y="969090"/>
                      <a:pt x="1572179" y="971505"/>
                    </a:cubicBezTo>
                    <a:cubicBezTo>
                      <a:pt x="1478977" y="972954"/>
                      <a:pt x="1385774" y="972954"/>
                      <a:pt x="1292572" y="972914"/>
                    </a:cubicBezTo>
                    <a:cubicBezTo>
                      <a:pt x="1202588" y="972874"/>
                      <a:pt x="1112605" y="972834"/>
                      <a:pt x="1022662" y="974162"/>
                    </a:cubicBezTo>
                    <a:cubicBezTo>
                      <a:pt x="906601" y="976496"/>
                      <a:pt x="790581" y="987324"/>
                      <a:pt x="674319" y="987565"/>
                    </a:cubicBezTo>
                    <a:cubicBezTo>
                      <a:pt x="628724" y="987807"/>
                      <a:pt x="583169" y="987445"/>
                      <a:pt x="537574" y="987082"/>
                    </a:cubicBezTo>
                    <a:cubicBezTo>
                      <a:pt x="494514" y="986720"/>
                      <a:pt x="451494" y="986358"/>
                      <a:pt x="408474" y="986559"/>
                    </a:cubicBezTo>
                    <a:cubicBezTo>
                      <a:pt x="395838" y="986076"/>
                      <a:pt x="383041" y="986841"/>
                      <a:pt x="370203" y="987606"/>
                    </a:cubicBezTo>
                    <a:cubicBezTo>
                      <a:pt x="347506" y="988974"/>
                      <a:pt x="324769" y="990343"/>
                      <a:pt x="302917" y="984667"/>
                    </a:cubicBezTo>
                    <a:cubicBezTo>
                      <a:pt x="299376" y="978106"/>
                      <a:pt x="300140" y="968003"/>
                      <a:pt x="298732" y="959027"/>
                    </a:cubicBezTo>
                    <a:cubicBezTo>
                      <a:pt x="299617" y="953030"/>
                      <a:pt x="298088" y="946429"/>
                      <a:pt x="298209" y="940471"/>
                    </a:cubicBezTo>
                    <a:cubicBezTo>
                      <a:pt x="297364" y="923002"/>
                      <a:pt x="295593" y="905533"/>
                      <a:pt x="294345" y="888105"/>
                    </a:cubicBezTo>
                    <a:cubicBezTo>
                      <a:pt x="291448" y="830586"/>
                      <a:pt x="285452" y="773348"/>
                      <a:pt x="281709" y="715869"/>
                    </a:cubicBezTo>
                    <a:cubicBezTo>
                      <a:pt x="274667" y="611297"/>
                      <a:pt x="261909" y="506643"/>
                      <a:pt x="252976" y="402231"/>
                    </a:cubicBezTo>
                    <a:close/>
                    <a:moveTo>
                      <a:pt x="1392535" y="1118744"/>
                    </a:moveTo>
                    <a:cubicBezTo>
                      <a:pt x="1362554" y="1119751"/>
                      <a:pt x="1335229" y="1124420"/>
                      <a:pt x="1304564" y="1124339"/>
                    </a:cubicBezTo>
                    <a:cubicBezTo>
                      <a:pt x="1285408" y="1124581"/>
                      <a:pt x="1266212" y="1122890"/>
                      <a:pt x="1246976" y="1121200"/>
                    </a:cubicBezTo>
                    <a:cubicBezTo>
                      <a:pt x="1223998" y="1119187"/>
                      <a:pt x="1200938" y="1117175"/>
                      <a:pt x="1177799" y="1118422"/>
                    </a:cubicBezTo>
                    <a:cubicBezTo>
                      <a:pt x="1054856" y="1119268"/>
                      <a:pt x="931954" y="1121723"/>
                      <a:pt x="809012" y="1123293"/>
                    </a:cubicBezTo>
                    <a:cubicBezTo>
                      <a:pt x="774524" y="1124903"/>
                      <a:pt x="740076" y="1124541"/>
                      <a:pt x="705588" y="1124742"/>
                    </a:cubicBezTo>
                    <a:cubicBezTo>
                      <a:pt x="669289" y="1125064"/>
                      <a:pt x="632748" y="1130015"/>
                      <a:pt x="596530" y="1127117"/>
                    </a:cubicBezTo>
                    <a:cubicBezTo>
                      <a:pt x="597455" y="1119549"/>
                      <a:pt x="599548" y="1112224"/>
                      <a:pt x="601922" y="1104978"/>
                    </a:cubicBezTo>
                    <a:cubicBezTo>
                      <a:pt x="829254" y="1105502"/>
                      <a:pt x="1056547" y="1103207"/>
                      <a:pt x="1283839" y="1101718"/>
                    </a:cubicBezTo>
                    <a:cubicBezTo>
                      <a:pt x="1316878" y="1100511"/>
                      <a:pt x="1349918" y="1098820"/>
                      <a:pt x="1382957" y="1097250"/>
                    </a:cubicBezTo>
                    <a:cubicBezTo>
                      <a:pt x="1384607" y="1104455"/>
                      <a:pt x="1390563" y="1112385"/>
                      <a:pt x="1392535" y="1118744"/>
                    </a:cubicBezTo>
                    <a:close/>
                    <a:moveTo>
                      <a:pt x="1974689" y="1666041"/>
                    </a:moveTo>
                    <a:cubicBezTo>
                      <a:pt x="1972556" y="1670871"/>
                      <a:pt x="1970504" y="1675782"/>
                      <a:pt x="1968291" y="1680532"/>
                    </a:cubicBezTo>
                    <a:cubicBezTo>
                      <a:pt x="1968049" y="1680451"/>
                      <a:pt x="1967848" y="1680411"/>
                      <a:pt x="1967607" y="1680370"/>
                    </a:cubicBezTo>
                    <a:cubicBezTo>
                      <a:pt x="1961932" y="1679606"/>
                      <a:pt x="1956660" y="1683228"/>
                      <a:pt x="1955091" y="1688622"/>
                    </a:cubicBezTo>
                    <a:cubicBezTo>
                      <a:pt x="1953119" y="1695545"/>
                      <a:pt x="1951067" y="1702589"/>
                      <a:pt x="1947767" y="1709029"/>
                    </a:cubicBezTo>
                    <a:cubicBezTo>
                      <a:pt x="1947203" y="1709794"/>
                      <a:pt x="1946761" y="1710639"/>
                      <a:pt x="1946399" y="1711485"/>
                    </a:cubicBezTo>
                    <a:cubicBezTo>
                      <a:pt x="1946399" y="1711525"/>
                      <a:pt x="1946399" y="1711525"/>
                      <a:pt x="1946358" y="1711525"/>
                    </a:cubicBezTo>
                    <a:cubicBezTo>
                      <a:pt x="1945916" y="1712330"/>
                      <a:pt x="1945433" y="1713095"/>
                      <a:pt x="1944950" y="1713819"/>
                    </a:cubicBezTo>
                    <a:cubicBezTo>
                      <a:pt x="1912876" y="1719656"/>
                      <a:pt x="1880279" y="1720783"/>
                      <a:pt x="1847723" y="1718609"/>
                    </a:cubicBezTo>
                    <a:cubicBezTo>
                      <a:pt x="1808124" y="1717321"/>
                      <a:pt x="1768525" y="1718327"/>
                      <a:pt x="1728926" y="1717200"/>
                    </a:cubicBezTo>
                    <a:cubicBezTo>
                      <a:pt x="1652263" y="1716556"/>
                      <a:pt x="1575640" y="1716637"/>
                      <a:pt x="1498977" y="1716758"/>
                    </a:cubicBezTo>
                    <a:cubicBezTo>
                      <a:pt x="1432818" y="1716838"/>
                      <a:pt x="1366659" y="1716919"/>
                      <a:pt x="1300499" y="1716556"/>
                    </a:cubicBezTo>
                    <a:cubicBezTo>
                      <a:pt x="1240417" y="1715711"/>
                      <a:pt x="1180414" y="1716516"/>
                      <a:pt x="1120372" y="1717321"/>
                    </a:cubicBezTo>
                    <a:cubicBezTo>
                      <a:pt x="1070028" y="1718005"/>
                      <a:pt x="1019644" y="1718690"/>
                      <a:pt x="969300" y="1718368"/>
                    </a:cubicBezTo>
                    <a:cubicBezTo>
                      <a:pt x="849899" y="1717200"/>
                      <a:pt x="730498" y="1712048"/>
                      <a:pt x="611138" y="1717563"/>
                    </a:cubicBezTo>
                    <a:cubicBezTo>
                      <a:pt x="549767" y="1717844"/>
                      <a:pt x="488517" y="1722433"/>
                      <a:pt x="427308" y="1726176"/>
                    </a:cubicBezTo>
                    <a:cubicBezTo>
                      <a:pt x="383041" y="1729558"/>
                      <a:pt x="335594" y="1729155"/>
                      <a:pt x="290965" y="1734227"/>
                    </a:cubicBezTo>
                    <a:cubicBezTo>
                      <a:pt x="241627" y="1740466"/>
                      <a:pt x="191766" y="1740023"/>
                      <a:pt x="142187" y="1742559"/>
                    </a:cubicBezTo>
                    <a:cubicBezTo>
                      <a:pt x="109027" y="1742720"/>
                      <a:pt x="75826" y="1743122"/>
                      <a:pt x="42706" y="1740908"/>
                    </a:cubicBezTo>
                    <a:cubicBezTo>
                      <a:pt x="36388" y="1740184"/>
                      <a:pt x="30352" y="1739983"/>
                      <a:pt x="24396" y="1737205"/>
                    </a:cubicBezTo>
                    <a:cubicBezTo>
                      <a:pt x="17997" y="1733905"/>
                      <a:pt x="16830" y="1710237"/>
                      <a:pt x="15703" y="1688018"/>
                    </a:cubicBezTo>
                    <a:cubicBezTo>
                      <a:pt x="34215" y="1704602"/>
                      <a:pt x="72848" y="1705045"/>
                      <a:pt x="102225" y="1705689"/>
                    </a:cubicBezTo>
                    <a:cubicBezTo>
                      <a:pt x="141543" y="1706292"/>
                      <a:pt x="180900" y="1706413"/>
                      <a:pt x="220178" y="1707500"/>
                    </a:cubicBezTo>
                    <a:cubicBezTo>
                      <a:pt x="260662" y="1707983"/>
                      <a:pt x="301106" y="1707822"/>
                      <a:pt x="341389" y="1703636"/>
                    </a:cubicBezTo>
                    <a:cubicBezTo>
                      <a:pt x="415195" y="1702911"/>
                      <a:pt x="492300" y="1700657"/>
                      <a:pt x="566830" y="1698484"/>
                    </a:cubicBezTo>
                    <a:cubicBezTo>
                      <a:pt x="629207" y="1696350"/>
                      <a:pt x="691543" y="1696068"/>
                      <a:pt x="753960" y="1697034"/>
                    </a:cubicBezTo>
                    <a:cubicBezTo>
                      <a:pt x="812513" y="1695223"/>
                      <a:pt x="871147" y="1692124"/>
                      <a:pt x="929822" y="1692567"/>
                    </a:cubicBezTo>
                    <a:cubicBezTo>
                      <a:pt x="989542" y="1692124"/>
                      <a:pt x="1049343" y="1692164"/>
                      <a:pt x="1109104" y="1692204"/>
                    </a:cubicBezTo>
                    <a:cubicBezTo>
                      <a:pt x="1170233" y="1692245"/>
                      <a:pt x="1231362" y="1692285"/>
                      <a:pt x="1292491" y="1691842"/>
                    </a:cubicBezTo>
                    <a:cubicBezTo>
                      <a:pt x="1358489" y="1694177"/>
                      <a:pt x="1424609" y="1695022"/>
                      <a:pt x="1490647" y="1694499"/>
                    </a:cubicBezTo>
                    <a:cubicBezTo>
                      <a:pt x="1547591" y="1692929"/>
                      <a:pt x="1604132" y="1687736"/>
                      <a:pt x="1661036" y="1684718"/>
                    </a:cubicBezTo>
                    <a:cubicBezTo>
                      <a:pt x="1716692" y="1684396"/>
                      <a:pt x="1772348" y="1684557"/>
                      <a:pt x="1827964" y="1682625"/>
                    </a:cubicBezTo>
                    <a:cubicBezTo>
                      <a:pt x="1852270" y="1681659"/>
                      <a:pt x="1876657" y="1681256"/>
                      <a:pt x="1901004" y="1681336"/>
                    </a:cubicBezTo>
                    <a:cubicBezTo>
                      <a:pt x="1926760" y="1682504"/>
                      <a:pt x="1953683" y="1680290"/>
                      <a:pt x="1975212" y="1665035"/>
                    </a:cubicBezTo>
                    <a:cubicBezTo>
                      <a:pt x="1975011" y="1665357"/>
                      <a:pt x="1974850" y="1665719"/>
                      <a:pt x="1974689" y="1666041"/>
                    </a:cubicBezTo>
                    <a:close/>
                    <a:moveTo>
                      <a:pt x="1980967" y="1619712"/>
                    </a:moveTo>
                    <a:cubicBezTo>
                      <a:pt x="1979518" y="1633035"/>
                      <a:pt x="1966359" y="1644144"/>
                      <a:pt x="1954648" y="1650343"/>
                    </a:cubicBezTo>
                    <a:cubicBezTo>
                      <a:pt x="1936056" y="1659520"/>
                      <a:pt x="1915532" y="1658957"/>
                      <a:pt x="1895049" y="1658313"/>
                    </a:cubicBezTo>
                    <a:cubicBezTo>
                      <a:pt x="1885229" y="1658031"/>
                      <a:pt x="1875410" y="1657749"/>
                      <a:pt x="1865872" y="1658554"/>
                    </a:cubicBezTo>
                    <a:cubicBezTo>
                      <a:pt x="1795286" y="1660929"/>
                      <a:pt x="1724660" y="1661251"/>
                      <a:pt x="1654034" y="1661815"/>
                    </a:cubicBezTo>
                    <a:cubicBezTo>
                      <a:pt x="1582844" y="1666283"/>
                      <a:pt x="1511453" y="1673005"/>
                      <a:pt x="1439780" y="1671475"/>
                    </a:cubicBezTo>
                    <a:cubicBezTo>
                      <a:pt x="1344123" y="1670308"/>
                      <a:pt x="1248465" y="1668134"/>
                      <a:pt x="1152767" y="1669221"/>
                    </a:cubicBezTo>
                    <a:cubicBezTo>
                      <a:pt x="1122867" y="1669301"/>
                      <a:pt x="1092967" y="1669221"/>
                      <a:pt x="1063066" y="1669140"/>
                    </a:cubicBezTo>
                    <a:cubicBezTo>
                      <a:pt x="971956" y="1668939"/>
                      <a:pt x="880806" y="1668738"/>
                      <a:pt x="789776" y="1672642"/>
                    </a:cubicBezTo>
                    <a:cubicBezTo>
                      <a:pt x="765147" y="1674333"/>
                      <a:pt x="740479" y="1673971"/>
                      <a:pt x="715810" y="1673608"/>
                    </a:cubicBezTo>
                    <a:cubicBezTo>
                      <a:pt x="699270" y="1673367"/>
                      <a:pt x="682730" y="1673125"/>
                      <a:pt x="666230" y="1673488"/>
                    </a:cubicBezTo>
                    <a:cubicBezTo>
                      <a:pt x="583934" y="1673769"/>
                      <a:pt x="501717" y="1677835"/>
                      <a:pt x="419461" y="1679847"/>
                    </a:cubicBezTo>
                    <a:cubicBezTo>
                      <a:pt x="378010" y="1679404"/>
                      <a:pt x="336600" y="1680451"/>
                      <a:pt x="295311" y="1684436"/>
                    </a:cubicBezTo>
                    <a:cubicBezTo>
                      <a:pt x="263278" y="1685321"/>
                      <a:pt x="231285" y="1684959"/>
                      <a:pt x="199291" y="1684597"/>
                    </a:cubicBezTo>
                    <a:cubicBezTo>
                      <a:pt x="182067" y="1684396"/>
                      <a:pt x="164884" y="1684194"/>
                      <a:pt x="147660" y="1684194"/>
                    </a:cubicBezTo>
                    <a:cubicBezTo>
                      <a:pt x="146010" y="1684194"/>
                      <a:pt x="144360" y="1684194"/>
                      <a:pt x="142750" y="1684194"/>
                    </a:cubicBezTo>
                    <a:cubicBezTo>
                      <a:pt x="114379" y="1684476"/>
                      <a:pt x="86088" y="1684114"/>
                      <a:pt x="57757" y="1682383"/>
                    </a:cubicBezTo>
                    <a:cubicBezTo>
                      <a:pt x="48743" y="1681779"/>
                      <a:pt x="37555" y="1680250"/>
                      <a:pt x="29828" y="1674615"/>
                    </a:cubicBezTo>
                    <a:cubicBezTo>
                      <a:pt x="25885" y="1671837"/>
                      <a:pt x="22504" y="1668255"/>
                      <a:pt x="21337" y="1663465"/>
                    </a:cubicBezTo>
                    <a:cubicBezTo>
                      <a:pt x="21096" y="1661533"/>
                      <a:pt x="20935" y="1659641"/>
                      <a:pt x="20854" y="1657749"/>
                    </a:cubicBezTo>
                    <a:cubicBezTo>
                      <a:pt x="26327" y="1651349"/>
                      <a:pt x="28299" y="1639314"/>
                      <a:pt x="32203" y="1632512"/>
                    </a:cubicBezTo>
                    <a:cubicBezTo>
                      <a:pt x="45604" y="1598902"/>
                      <a:pt x="57878" y="1564849"/>
                      <a:pt x="71641" y="1531400"/>
                    </a:cubicBezTo>
                    <a:cubicBezTo>
                      <a:pt x="92849" y="1479114"/>
                      <a:pt x="116230" y="1427753"/>
                      <a:pt x="136432" y="1375065"/>
                    </a:cubicBezTo>
                    <a:cubicBezTo>
                      <a:pt x="160135" y="1318995"/>
                      <a:pt x="189231" y="1265339"/>
                      <a:pt x="215389" y="1210356"/>
                    </a:cubicBezTo>
                    <a:cubicBezTo>
                      <a:pt x="229755" y="1183187"/>
                      <a:pt x="240943" y="1152636"/>
                      <a:pt x="254585" y="1124661"/>
                    </a:cubicBezTo>
                    <a:cubicBezTo>
                      <a:pt x="261467" y="1110251"/>
                      <a:pt x="268268" y="1096807"/>
                      <a:pt x="279294" y="1088033"/>
                    </a:cubicBezTo>
                    <a:cubicBezTo>
                      <a:pt x="303239" y="1096888"/>
                      <a:pt x="334387" y="1094272"/>
                      <a:pt x="359217" y="1098055"/>
                    </a:cubicBezTo>
                    <a:cubicBezTo>
                      <a:pt x="427308" y="1103972"/>
                      <a:pt x="495640" y="1103489"/>
                      <a:pt x="563933" y="1104898"/>
                    </a:cubicBezTo>
                    <a:cubicBezTo>
                      <a:pt x="573511" y="1104938"/>
                      <a:pt x="583129" y="1104978"/>
                      <a:pt x="592706" y="1104978"/>
                    </a:cubicBezTo>
                    <a:cubicBezTo>
                      <a:pt x="589608" y="1112948"/>
                      <a:pt x="586509" y="1120918"/>
                      <a:pt x="583853" y="1129210"/>
                    </a:cubicBezTo>
                    <a:cubicBezTo>
                      <a:pt x="582082" y="1149215"/>
                      <a:pt x="610655" y="1145632"/>
                      <a:pt x="623975" y="1146800"/>
                    </a:cubicBezTo>
                    <a:cubicBezTo>
                      <a:pt x="649650" y="1147484"/>
                      <a:pt x="675325" y="1146236"/>
                      <a:pt x="701000" y="1145954"/>
                    </a:cubicBezTo>
                    <a:cubicBezTo>
                      <a:pt x="736454" y="1146357"/>
                      <a:pt x="771828" y="1146880"/>
                      <a:pt x="807242" y="1145471"/>
                    </a:cubicBezTo>
                    <a:cubicBezTo>
                      <a:pt x="929178" y="1144546"/>
                      <a:pt x="1051154" y="1142291"/>
                      <a:pt x="1173090" y="1141406"/>
                    </a:cubicBezTo>
                    <a:cubicBezTo>
                      <a:pt x="1197397" y="1140118"/>
                      <a:pt x="1221543" y="1142130"/>
                      <a:pt x="1245688" y="1144183"/>
                    </a:cubicBezTo>
                    <a:cubicBezTo>
                      <a:pt x="1265890" y="1145874"/>
                      <a:pt x="1286052" y="1147605"/>
                      <a:pt x="1306375" y="1147363"/>
                    </a:cubicBezTo>
                    <a:cubicBezTo>
                      <a:pt x="1330682" y="1147041"/>
                      <a:pt x="1354948" y="1144666"/>
                      <a:pt x="1379134" y="1142372"/>
                    </a:cubicBezTo>
                    <a:cubicBezTo>
                      <a:pt x="1378691" y="1142412"/>
                      <a:pt x="1378249" y="1142412"/>
                      <a:pt x="1377766" y="1142452"/>
                    </a:cubicBezTo>
                    <a:cubicBezTo>
                      <a:pt x="1387585" y="1141366"/>
                      <a:pt x="1398491" y="1142774"/>
                      <a:pt x="1408230" y="1140480"/>
                    </a:cubicBezTo>
                    <a:cubicBezTo>
                      <a:pt x="1425333" y="1130659"/>
                      <a:pt x="1414870" y="1111056"/>
                      <a:pt x="1407425" y="1096083"/>
                    </a:cubicBezTo>
                    <a:cubicBezTo>
                      <a:pt x="1429719" y="1095077"/>
                      <a:pt x="1452014" y="1094151"/>
                      <a:pt x="1474309" y="1093547"/>
                    </a:cubicBezTo>
                    <a:cubicBezTo>
                      <a:pt x="1499219" y="1092863"/>
                      <a:pt x="1524129" y="1092903"/>
                      <a:pt x="1549080" y="1092903"/>
                    </a:cubicBezTo>
                    <a:cubicBezTo>
                      <a:pt x="1584252" y="1092943"/>
                      <a:pt x="1619384" y="1092984"/>
                      <a:pt x="1654557" y="1091052"/>
                    </a:cubicBezTo>
                    <a:cubicBezTo>
                      <a:pt x="1666509" y="1090488"/>
                      <a:pt x="1678501" y="1090287"/>
                      <a:pt x="1690494" y="1090206"/>
                    </a:cubicBezTo>
                    <a:cubicBezTo>
                      <a:pt x="1692626" y="1090206"/>
                      <a:pt x="1694840" y="1090287"/>
                      <a:pt x="1697013" y="1090126"/>
                    </a:cubicBezTo>
                    <a:cubicBezTo>
                      <a:pt x="1698784" y="1090367"/>
                      <a:pt x="1700675" y="1090287"/>
                      <a:pt x="1702607" y="1090005"/>
                    </a:cubicBezTo>
                    <a:cubicBezTo>
                      <a:pt x="1711259" y="1096002"/>
                      <a:pt x="1715766" y="1107434"/>
                      <a:pt x="1722406" y="1115927"/>
                    </a:cubicBezTo>
                    <a:cubicBezTo>
                      <a:pt x="1751381" y="1162095"/>
                      <a:pt x="1772710" y="1212208"/>
                      <a:pt x="1797379" y="1260912"/>
                    </a:cubicBezTo>
                    <a:cubicBezTo>
                      <a:pt x="1843779" y="1350149"/>
                      <a:pt x="1889736" y="1439386"/>
                      <a:pt x="1934969" y="1529227"/>
                    </a:cubicBezTo>
                    <a:cubicBezTo>
                      <a:pt x="1936660" y="1532608"/>
                      <a:pt x="1939839" y="1534379"/>
                      <a:pt x="1943219" y="1534701"/>
                    </a:cubicBezTo>
                    <a:cubicBezTo>
                      <a:pt x="1953602" y="1555913"/>
                      <a:pt x="1963743" y="1577247"/>
                      <a:pt x="1974166" y="1598499"/>
                    </a:cubicBezTo>
                    <a:cubicBezTo>
                      <a:pt x="1976581" y="1603491"/>
                      <a:pt x="1979076" y="1608482"/>
                      <a:pt x="1981772" y="1613312"/>
                    </a:cubicBezTo>
                    <a:cubicBezTo>
                      <a:pt x="1981048" y="1615123"/>
                      <a:pt x="1980686" y="1617297"/>
                      <a:pt x="1980967" y="16197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5"/>
              <p:cNvSpPr/>
              <p:nvPr/>
            </p:nvSpPr>
            <p:spPr>
              <a:xfrm>
                <a:off x="11994797" y="2921553"/>
                <a:ext cx="82950" cy="66739"/>
              </a:xfrm>
              <a:custGeom>
                <a:rect b="b" l="l" r="r" t="t"/>
                <a:pathLst>
                  <a:path extrusionOk="0" h="66739" w="82950">
                    <a:moveTo>
                      <a:pt x="60609" y="3069"/>
                    </a:moveTo>
                    <a:cubicBezTo>
                      <a:pt x="49623" y="1660"/>
                      <a:pt x="22177" y="-5907"/>
                      <a:pt x="19320" y="9710"/>
                    </a:cubicBezTo>
                    <a:cubicBezTo>
                      <a:pt x="6844" y="25449"/>
                      <a:pt x="-15168" y="55355"/>
                      <a:pt x="15738" y="64452"/>
                    </a:cubicBezTo>
                    <a:cubicBezTo>
                      <a:pt x="28938" y="68316"/>
                      <a:pt x="42822" y="66545"/>
                      <a:pt x="56182" y="64532"/>
                    </a:cubicBezTo>
                    <a:cubicBezTo>
                      <a:pt x="62661" y="63244"/>
                      <a:pt x="65961" y="56764"/>
                      <a:pt x="68859" y="51451"/>
                    </a:cubicBezTo>
                    <a:cubicBezTo>
                      <a:pt x="73648" y="42072"/>
                      <a:pt x="77632" y="32331"/>
                      <a:pt x="81656" y="22591"/>
                    </a:cubicBezTo>
                    <a:cubicBezTo>
                      <a:pt x="83145" y="19451"/>
                      <a:pt x="83588" y="15466"/>
                      <a:pt x="81696" y="12407"/>
                    </a:cubicBezTo>
                    <a:cubicBezTo>
                      <a:pt x="77229" y="5444"/>
                      <a:pt x="68014" y="4719"/>
                      <a:pt x="60609" y="3069"/>
                    </a:cubicBezTo>
                    <a:close/>
                    <a:moveTo>
                      <a:pt x="52762" y="51491"/>
                    </a:moveTo>
                    <a:cubicBezTo>
                      <a:pt x="51192" y="51733"/>
                      <a:pt x="49582" y="51853"/>
                      <a:pt x="48013" y="52014"/>
                    </a:cubicBezTo>
                    <a:cubicBezTo>
                      <a:pt x="46081" y="52216"/>
                      <a:pt x="44109" y="52417"/>
                      <a:pt x="42178" y="52578"/>
                    </a:cubicBezTo>
                    <a:cubicBezTo>
                      <a:pt x="4752" y="54671"/>
                      <a:pt x="6080" y="46500"/>
                      <a:pt x="21694" y="16312"/>
                    </a:cubicBezTo>
                    <a:cubicBezTo>
                      <a:pt x="25276" y="20618"/>
                      <a:pt x="30990" y="18807"/>
                      <a:pt x="35779" y="18284"/>
                    </a:cubicBezTo>
                    <a:cubicBezTo>
                      <a:pt x="45156" y="17720"/>
                      <a:pt x="56866" y="19330"/>
                      <a:pt x="66565" y="20820"/>
                    </a:cubicBezTo>
                    <a:cubicBezTo>
                      <a:pt x="61736" y="30923"/>
                      <a:pt x="58315" y="41710"/>
                      <a:pt x="52762" y="514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5"/>
              <p:cNvSpPr/>
              <p:nvPr/>
            </p:nvSpPr>
            <p:spPr>
              <a:xfrm>
                <a:off x="12096135" y="2909280"/>
                <a:ext cx="114088" cy="78463"/>
              </a:xfrm>
              <a:custGeom>
                <a:rect b="b" l="l" r="r" t="t"/>
                <a:pathLst>
                  <a:path extrusionOk="0" h="78463" w="114088">
                    <a:moveTo>
                      <a:pt x="107969" y="7453"/>
                    </a:moveTo>
                    <a:cubicBezTo>
                      <a:pt x="89417" y="-5267"/>
                      <a:pt x="65472" y="1616"/>
                      <a:pt x="44868" y="4072"/>
                    </a:cubicBezTo>
                    <a:cubicBezTo>
                      <a:pt x="35733" y="6165"/>
                      <a:pt x="17422" y="5199"/>
                      <a:pt x="19313" y="18884"/>
                    </a:cubicBezTo>
                    <a:cubicBezTo>
                      <a:pt x="6436" y="23312"/>
                      <a:pt x="3257" y="40258"/>
                      <a:pt x="922" y="52172"/>
                    </a:cubicBezTo>
                    <a:cubicBezTo>
                      <a:pt x="-5396" y="74189"/>
                      <a:pt x="22251" y="77570"/>
                      <a:pt x="37906" y="78013"/>
                    </a:cubicBezTo>
                    <a:cubicBezTo>
                      <a:pt x="52755" y="78738"/>
                      <a:pt x="67726" y="78899"/>
                      <a:pt x="82374" y="76081"/>
                    </a:cubicBezTo>
                    <a:cubicBezTo>
                      <a:pt x="94206" y="75437"/>
                      <a:pt x="102697" y="67065"/>
                      <a:pt x="106681" y="56358"/>
                    </a:cubicBezTo>
                    <a:cubicBezTo>
                      <a:pt x="110906" y="43800"/>
                      <a:pt x="120283" y="17113"/>
                      <a:pt x="107969" y="7453"/>
                    </a:cubicBezTo>
                    <a:close/>
                    <a:moveTo>
                      <a:pt x="84909" y="56358"/>
                    </a:moveTo>
                    <a:cubicBezTo>
                      <a:pt x="82092" y="56841"/>
                      <a:pt x="79235" y="57042"/>
                      <a:pt x="76418" y="57364"/>
                    </a:cubicBezTo>
                    <a:cubicBezTo>
                      <a:pt x="73843" y="57646"/>
                      <a:pt x="71267" y="57928"/>
                      <a:pt x="68651" y="58089"/>
                    </a:cubicBezTo>
                    <a:cubicBezTo>
                      <a:pt x="51226" y="58330"/>
                      <a:pt x="32956" y="61067"/>
                      <a:pt x="15933" y="56761"/>
                    </a:cubicBezTo>
                    <a:cubicBezTo>
                      <a:pt x="15611" y="45450"/>
                      <a:pt x="19032" y="34622"/>
                      <a:pt x="22332" y="23956"/>
                    </a:cubicBezTo>
                    <a:cubicBezTo>
                      <a:pt x="25994" y="27578"/>
                      <a:pt x="31145" y="25968"/>
                      <a:pt x="35572" y="25002"/>
                    </a:cubicBezTo>
                    <a:cubicBezTo>
                      <a:pt x="55452" y="22587"/>
                      <a:pt x="76740" y="14738"/>
                      <a:pt x="96459" y="20776"/>
                    </a:cubicBezTo>
                    <a:cubicBezTo>
                      <a:pt x="94004" y="32851"/>
                      <a:pt x="91952" y="46013"/>
                      <a:pt x="84909" y="563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5"/>
              <p:cNvSpPr/>
              <p:nvPr/>
            </p:nvSpPr>
            <p:spPr>
              <a:xfrm>
                <a:off x="12225680" y="2904988"/>
                <a:ext cx="111465" cy="79947"/>
              </a:xfrm>
              <a:custGeom>
                <a:rect b="b" l="l" r="r" t="t"/>
                <a:pathLst>
                  <a:path extrusionOk="0" h="79947" w="111465">
                    <a:moveTo>
                      <a:pt x="104304" y="6955"/>
                    </a:moveTo>
                    <a:cubicBezTo>
                      <a:pt x="78266" y="-2987"/>
                      <a:pt x="48406" y="-733"/>
                      <a:pt x="21443" y="4218"/>
                    </a:cubicBezTo>
                    <a:cubicBezTo>
                      <a:pt x="15769" y="5546"/>
                      <a:pt x="12429" y="11785"/>
                      <a:pt x="13596" y="17259"/>
                    </a:cubicBezTo>
                    <a:cubicBezTo>
                      <a:pt x="6554" y="29214"/>
                      <a:pt x="3254" y="43423"/>
                      <a:pt x="396" y="56947"/>
                    </a:cubicBezTo>
                    <a:cubicBezTo>
                      <a:pt x="-2702" y="71075"/>
                      <a:pt x="13033" y="77274"/>
                      <a:pt x="24462" y="78522"/>
                    </a:cubicBezTo>
                    <a:cubicBezTo>
                      <a:pt x="44382" y="81138"/>
                      <a:pt x="64584" y="79407"/>
                      <a:pt x="84665" y="79125"/>
                    </a:cubicBezTo>
                    <a:cubicBezTo>
                      <a:pt x="98992" y="79447"/>
                      <a:pt x="105471" y="64675"/>
                      <a:pt x="107201" y="52479"/>
                    </a:cubicBezTo>
                    <a:cubicBezTo>
                      <a:pt x="108972" y="42980"/>
                      <a:pt x="110179" y="33360"/>
                      <a:pt x="111145" y="23780"/>
                    </a:cubicBezTo>
                    <a:cubicBezTo>
                      <a:pt x="112231" y="17340"/>
                      <a:pt x="110702" y="9974"/>
                      <a:pt x="104304" y="6955"/>
                    </a:cubicBezTo>
                    <a:close/>
                    <a:moveTo>
                      <a:pt x="83579" y="58114"/>
                    </a:moveTo>
                    <a:cubicBezTo>
                      <a:pt x="70540" y="58718"/>
                      <a:pt x="57461" y="58879"/>
                      <a:pt x="44422" y="60046"/>
                    </a:cubicBezTo>
                    <a:cubicBezTo>
                      <a:pt x="34804" y="60207"/>
                      <a:pt x="24703" y="61294"/>
                      <a:pt x="15447" y="58114"/>
                    </a:cubicBezTo>
                    <a:cubicBezTo>
                      <a:pt x="14280" y="46602"/>
                      <a:pt x="16775" y="35091"/>
                      <a:pt x="17701" y="23619"/>
                    </a:cubicBezTo>
                    <a:cubicBezTo>
                      <a:pt x="24381" y="28288"/>
                      <a:pt x="33033" y="24223"/>
                      <a:pt x="40438" y="23780"/>
                    </a:cubicBezTo>
                    <a:cubicBezTo>
                      <a:pt x="57300" y="21284"/>
                      <a:pt x="74604" y="21043"/>
                      <a:pt x="91466" y="23498"/>
                    </a:cubicBezTo>
                    <a:cubicBezTo>
                      <a:pt x="88408" y="34929"/>
                      <a:pt x="88005" y="47126"/>
                      <a:pt x="83579" y="581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5"/>
              <p:cNvSpPr/>
              <p:nvPr/>
            </p:nvSpPr>
            <p:spPr>
              <a:xfrm>
                <a:off x="12369582" y="2900059"/>
                <a:ext cx="115463" cy="78258"/>
              </a:xfrm>
              <a:custGeom>
                <a:rect b="b" l="l" r="r" t="t"/>
                <a:pathLst>
                  <a:path extrusionOk="0" h="78258" w="115463">
                    <a:moveTo>
                      <a:pt x="42537" y="130"/>
                    </a:moveTo>
                    <a:cubicBezTo>
                      <a:pt x="32838" y="654"/>
                      <a:pt x="14005" y="-3412"/>
                      <a:pt x="15172" y="11642"/>
                    </a:cubicBezTo>
                    <a:cubicBezTo>
                      <a:pt x="9457" y="8382"/>
                      <a:pt x="5554" y="29554"/>
                      <a:pt x="4306" y="33700"/>
                    </a:cubicBezTo>
                    <a:cubicBezTo>
                      <a:pt x="2817" y="41992"/>
                      <a:pt x="483" y="50243"/>
                      <a:pt x="0" y="58696"/>
                    </a:cubicBezTo>
                    <a:cubicBezTo>
                      <a:pt x="3541" y="79989"/>
                      <a:pt x="32516" y="77171"/>
                      <a:pt x="48935" y="78258"/>
                    </a:cubicBezTo>
                    <a:cubicBezTo>
                      <a:pt x="60686" y="78258"/>
                      <a:pt x="72478" y="78057"/>
                      <a:pt x="84229" y="77654"/>
                    </a:cubicBezTo>
                    <a:cubicBezTo>
                      <a:pt x="95175" y="78097"/>
                      <a:pt x="105316" y="74112"/>
                      <a:pt x="108696" y="62842"/>
                    </a:cubicBezTo>
                    <a:cubicBezTo>
                      <a:pt x="113203" y="50767"/>
                      <a:pt x="114370" y="37765"/>
                      <a:pt x="115377" y="25006"/>
                    </a:cubicBezTo>
                    <a:cubicBezTo>
                      <a:pt x="115698" y="19693"/>
                      <a:pt x="115296" y="13695"/>
                      <a:pt x="111151" y="9791"/>
                    </a:cubicBezTo>
                    <a:cubicBezTo>
                      <a:pt x="92156" y="-3573"/>
                      <a:pt x="64670" y="1700"/>
                      <a:pt x="42537" y="130"/>
                    </a:cubicBezTo>
                    <a:close/>
                    <a:moveTo>
                      <a:pt x="89943" y="57730"/>
                    </a:moveTo>
                    <a:cubicBezTo>
                      <a:pt x="78715" y="58656"/>
                      <a:pt x="67367" y="58817"/>
                      <a:pt x="56099" y="59662"/>
                    </a:cubicBezTo>
                    <a:cubicBezTo>
                      <a:pt x="42456" y="59300"/>
                      <a:pt x="25595" y="64050"/>
                      <a:pt x="13602" y="56643"/>
                    </a:cubicBezTo>
                    <a:cubicBezTo>
                      <a:pt x="12234" y="42153"/>
                      <a:pt x="12677" y="27703"/>
                      <a:pt x="15574" y="13333"/>
                    </a:cubicBezTo>
                    <a:cubicBezTo>
                      <a:pt x="19598" y="23476"/>
                      <a:pt x="32838" y="18928"/>
                      <a:pt x="41330" y="19854"/>
                    </a:cubicBezTo>
                    <a:cubicBezTo>
                      <a:pt x="60123" y="20538"/>
                      <a:pt x="79399" y="17720"/>
                      <a:pt x="97871" y="21745"/>
                    </a:cubicBezTo>
                    <a:cubicBezTo>
                      <a:pt x="95778" y="34062"/>
                      <a:pt x="94933" y="45775"/>
                      <a:pt x="89943" y="577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5"/>
              <p:cNvSpPr/>
              <p:nvPr/>
            </p:nvSpPr>
            <p:spPr>
              <a:xfrm>
                <a:off x="12536752" y="2895037"/>
                <a:ext cx="504247" cy="74835"/>
              </a:xfrm>
              <a:custGeom>
                <a:rect b="b" l="l" r="r" t="t"/>
                <a:pathLst>
                  <a:path extrusionOk="0" h="74835" w="504247">
                    <a:moveTo>
                      <a:pt x="485290" y="65288"/>
                    </a:moveTo>
                    <a:cubicBezTo>
                      <a:pt x="490843" y="64483"/>
                      <a:pt x="493942" y="60418"/>
                      <a:pt x="494586" y="55950"/>
                    </a:cubicBezTo>
                    <a:cubicBezTo>
                      <a:pt x="498006" y="54058"/>
                      <a:pt x="501065" y="50758"/>
                      <a:pt x="502353" y="47618"/>
                    </a:cubicBezTo>
                    <a:cubicBezTo>
                      <a:pt x="504566" y="42466"/>
                      <a:pt x="504164" y="36871"/>
                      <a:pt x="504164" y="31357"/>
                    </a:cubicBezTo>
                    <a:cubicBezTo>
                      <a:pt x="505089" y="12318"/>
                      <a:pt x="498489" y="1208"/>
                      <a:pt x="478448" y="1651"/>
                    </a:cubicBezTo>
                    <a:cubicBezTo>
                      <a:pt x="338121" y="3060"/>
                      <a:pt x="197231" y="-5715"/>
                      <a:pt x="57266" y="7005"/>
                    </a:cubicBezTo>
                    <a:cubicBezTo>
                      <a:pt x="44348" y="9098"/>
                      <a:pt x="18753" y="4750"/>
                      <a:pt x="14206" y="20891"/>
                    </a:cubicBezTo>
                    <a:cubicBezTo>
                      <a:pt x="14286" y="18758"/>
                      <a:pt x="14407" y="16665"/>
                      <a:pt x="14407" y="14572"/>
                    </a:cubicBezTo>
                    <a:cubicBezTo>
                      <a:pt x="14890" y="13807"/>
                      <a:pt x="14648" y="12559"/>
                      <a:pt x="13602" y="12318"/>
                    </a:cubicBezTo>
                    <a:cubicBezTo>
                      <a:pt x="6117" y="8615"/>
                      <a:pt x="1891" y="43512"/>
                      <a:pt x="483" y="49107"/>
                    </a:cubicBezTo>
                    <a:cubicBezTo>
                      <a:pt x="-3461" y="66898"/>
                      <a:pt x="17626" y="74265"/>
                      <a:pt x="31832" y="74828"/>
                    </a:cubicBezTo>
                    <a:cubicBezTo>
                      <a:pt x="104994" y="75110"/>
                      <a:pt x="178196" y="67140"/>
                      <a:pt x="251438" y="65973"/>
                    </a:cubicBezTo>
                    <a:cubicBezTo>
                      <a:pt x="329308" y="63678"/>
                      <a:pt x="407460" y="64966"/>
                      <a:pt x="485290" y="65288"/>
                    </a:cubicBezTo>
                    <a:close/>
                    <a:moveTo>
                      <a:pt x="71552" y="52931"/>
                    </a:moveTo>
                    <a:cubicBezTo>
                      <a:pt x="54569" y="53294"/>
                      <a:pt x="32315" y="59854"/>
                      <a:pt x="15735" y="51724"/>
                    </a:cubicBezTo>
                    <a:cubicBezTo>
                      <a:pt x="12757" y="42305"/>
                      <a:pt x="13642" y="31920"/>
                      <a:pt x="14125" y="21857"/>
                    </a:cubicBezTo>
                    <a:cubicBezTo>
                      <a:pt x="14608" y="23186"/>
                      <a:pt x="16902" y="23025"/>
                      <a:pt x="16902" y="21334"/>
                    </a:cubicBezTo>
                    <a:cubicBezTo>
                      <a:pt x="16781" y="20609"/>
                      <a:pt x="17103" y="19965"/>
                      <a:pt x="17546" y="19442"/>
                    </a:cubicBezTo>
                    <a:cubicBezTo>
                      <a:pt x="19598" y="16222"/>
                      <a:pt x="23945" y="16343"/>
                      <a:pt x="27405" y="15779"/>
                    </a:cubicBezTo>
                    <a:cubicBezTo>
                      <a:pt x="44227" y="15015"/>
                      <a:pt x="61008" y="15779"/>
                      <a:pt x="77870" y="15377"/>
                    </a:cubicBezTo>
                    <a:cubicBezTo>
                      <a:pt x="118918" y="16303"/>
                      <a:pt x="159966" y="18315"/>
                      <a:pt x="200973" y="20167"/>
                    </a:cubicBezTo>
                    <a:cubicBezTo>
                      <a:pt x="268219" y="21294"/>
                      <a:pt x="335465" y="24916"/>
                      <a:pt x="402711" y="24031"/>
                    </a:cubicBezTo>
                    <a:cubicBezTo>
                      <a:pt x="429754" y="25037"/>
                      <a:pt x="457240" y="19965"/>
                      <a:pt x="484042" y="22783"/>
                    </a:cubicBezTo>
                    <a:cubicBezTo>
                      <a:pt x="484364" y="29505"/>
                      <a:pt x="485169" y="36509"/>
                      <a:pt x="484203" y="43150"/>
                    </a:cubicBezTo>
                    <a:cubicBezTo>
                      <a:pt x="476356" y="42104"/>
                      <a:pt x="468307" y="42506"/>
                      <a:pt x="460420" y="41943"/>
                    </a:cubicBezTo>
                    <a:cubicBezTo>
                      <a:pt x="364480" y="41621"/>
                      <a:pt x="268461" y="40373"/>
                      <a:pt x="172642" y="46531"/>
                    </a:cubicBezTo>
                    <a:cubicBezTo>
                      <a:pt x="139241" y="48705"/>
                      <a:pt x="105195" y="50879"/>
                      <a:pt x="71552" y="529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5"/>
              <p:cNvSpPr/>
              <p:nvPr/>
            </p:nvSpPr>
            <p:spPr>
              <a:xfrm>
                <a:off x="13059024" y="2891700"/>
                <a:ext cx="104003" cy="72531"/>
              </a:xfrm>
              <a:custGeom>
                <a:rect b="b" l="l" r="r" t="t"/>
                <a:pathLst>
                  <a:path extrusionOk="0" h="72531" w="104003">
                    <a:moveTo>
                      <a:pt x="91915" y="10261"/>
                    </a:moveTo>
                    <a:cubicBezTo>
                      <a:pt x="81452" y="3056"/>
                      <a:pt x="9457" y="-9141"/>
                      <a:pt x="10463" y="11186"/>
                    </a:cubicBezTo>
                    <a:cubicBezTo>
                      <a:pt x="-201" y="21370"/>
                      <a:pt x="0" y="38758"/>
                      <a:pt x="0" y="52605"/>
                    </a:cubicBezTo>
                    <a:cubicBezTo>
                      <a:pt x="1328" y="71201"/>
                      <a:pt x="24790" y="69309"/>
                      <a:pt x="38432" y="71805"/>
                    </a:cubicBezTo>
                    <a:cubicBezTo>
                      <a:pt x="51270" y="73012"/>
                      <a:pt x="64268" y="72650"/>
                      <a:pt x="77106" y="71201"/>
                    </a:cubicBezTo>
                    <a:cubicBezTo>
                      <a:pt x="89340" y="70879"/>
                      <a:pt x="101614" y="64720"/>
                      <a:pt x="103425" y="51558"/>
                    </a:cubicBezTo>
                    <a:cubicBezTo>
                      <a:pt x="104954" y="37511"/>
                      <a:pt x="104189" y="19518"/>
                      <a:pt x="91915" y="10261"/>
                    </a:cubicBezTo>
                    <a:close/>
                    <a:moveTo>
                      <a:pt x="83223" y="48902"/>
                    </a:moveTo>
                    <a:cubicBezTo>
                      <a:pt x="71995" y="50029"/>
                      <a:pt x="60687" y="50552"/>
                      <a:pt x="49419" y="50391"/>
                    </a:cubicBezTo>
                    <a:cubicBezTo>
                      <a:pt x="37788" y="49948"/>
                      <a:pt x="25957" y="50391"/>
                      <a:pt x="14528" y="48097"/>
                    </a:cubicBezTo>
                    <a:lnTo>
                      <a:pt x="14528" y="48097"/>
                    </a:lnTo>
                    <a:cubicBezTo>
                      <a:pt x="10665" y="38960"/>
                      <a:pt x="10383" y="27448"/>
                      <a:pt x="14126" y="18190"/>
                    </a:cubicBezTo>
                    <a:cubicBezTo>
                      <a:pt x="15896" y="19478"/>
                      <a:pt x="18110" y="20082"/>
                      <a:pt x="20363" y="19760"/>
                    </a:cubicBezTo>
                    <a:cubicBezTo>
                      <a:pt x="33362" y="18311"/>
                      <a:pt x="46441" y="20565"/>
                      <a:pt x="59359" y="21813"/>
                    </a:cubicBezTo>
                    <a:cubicBezTo>
                      <a:pt x="83303" y="23906"/>
                      <a:pt x="86804" y="22779"/>
                      <a:pt x="83223" y="489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5"/>
              <p:cNvSpPr/>
              <p:nvPr/>
            </p:nvSpPr>
            <p:spPr>
              <a:xfrm>
                <a:off x="13180037" y="2890127"/>
                <a:ext cx="100692" cy="77772"/>
              </a:xfrm>
              <a:custGeom>
                <a:rect b="b" l="l" r="r" t="t"/>
                <a:pathLst>
                  <a:path extrusionOk="0" h="77772" w="100692">
                    <a:moveTo>
                      <a:pt x="92396" y="7889"/>
                    </a:moveTo>
                    <a:cubicBezTo>
                      <a:pt x="74528" y="-2818"/>
                      <a:pt x="52153" y="765"/>
                      <a:pt x="32192" y="0"/>
                    </a:cubicBezTo>
                    <a:cubicBezTo>
                      <a:pt x="21689" y="805"/>
                      <a:pt x="1447" y="-845"/>
                      <a:pt x="2252" y="14410"/>
                    </a:cubicBezTo>
                    <a:cubicBezTo>
                      <a:pt x="-42" y="35421"/>
                      <a:pt x="-6038" y="66455"/>
                      <a:pt x="20120" y="74344"/>
                    </a:cubicBezTo>
                    <a:cubicBezTo>
                      <a:pt x="36176" y="80825"/>
                      <a:pt x="53561" y="76437"/>
                      <a:pt x="70101" y="74747"/>
                    </a:cubicBezTo>
                    <a:cubicBezTo>
                      <a:pt x="81329" y="73056"/>
                      <a:pt x="96621" y="70279"/>
                      <a:pt x="99398" y="57197"/>
                    </a:cubicBezTo>
                    <a:cubicBezTo>
                      <a:pt x="101209" y="45403"/>
                      <a:pt x="101048" y="32966"/>
                      <a:pt x="99358" y="21132"/>
                    </a:cubicBezTo>
                    <a:cubicBezTo>
                      <a:pt x="98633" y="16020"/>
                      <a:pt x="96662" y="11029"/>
                      <a:pt x="92396" y="7889"/>
                    </a:cubicBezTo>
                    <a:close/>
                    <a:moveTo>
                      <a:pt x="77305" y="49670"/>
                    </a:moveTo>
                    <a:cubicBezTo>
                      <a:pt x="65876" y="53252"/>
                      <a:pt x="53642" y="53574"/>
                      <a:pt x="41851" y="55507"/>
                    </a:cubicBezTo>
                    <a:cubicBezTo>
                      <a:pt x="16216" y="57318"/>
                      <a:pt x="18470" y="44276"/>
                      <a:pt x="15290" y="23587"/>
                    </a:cubicBezTo>
                    <a:cubicBezTo>
                      <a:pt x="35975" y="22983"/>
                      <a:pt x="57545" y="20287"/>
                      <a:pt x="77908" y="24755"/>
                    </a:cubicBezTo>
                    <a:cubicBezTo>
                      <a:pt x="78311" y="33046"/>
                      <a:pt x="77707" y="41378"/>
                      <a:pt x="77305" y="496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5"/>
              <p:cNvSpPr/>
              <p:nvPr/>
            </p:nvSpPr>
            <p:spPr>
              <a:xfrm>
                <a:off x="13310300" y="2911057"/>
                <a:ext cx="102999" cy="44532"/>
              </a:xfrm>
              <a:custGeom>
                <a:rect b="b" l="l" r="r" t="t"/>
                <a:pathLst>
                  <a:path extrusionOk="0" h="44532" w="102999">
                    <a:moveTo>
                      <a:pt x="51271" y="0"/>
                    </a:moveTo>
                    <a:cubicBezTo>
                      <a:pt x="41613" y="1690"/>
                      <a:pt x="-7765" y="-1167"/>
                      <a:pt x="1048" y="16221"/>
                    </a:cubicBezTo>
                    <a:cubicBezTo>
                      <a:pt x="1491" y="21937"/>
                      <a:pt x="-481" y="27975"/>
                      <a:pt x="1048" y="33489"/>
                    </a:cubicBezTo>
                    <a:cubicBezTo>
                      <a:pt x="5837" y="42948"/>
                      <a:pt x="18594" y="42747"/>
                      <a:pt x="27810" y="44075"/>
                    </a:cubicBezTo>
                    <a:cubicBezTo>
                      <a:pt x="39360" y="45242"/>
                      <a:pt x="50909" y="43834"/>
                      <a:pt x="62499" y="43592"/>
                    </a:cubicBezTo>
                    <a:cubicBezTo>
                      <a:pt x="73928" y="43029"/>
                      <a:pt x="86524" y="43391"/>
                      <a:pt x="96665" y="37554"/>
                    </a:cubicBezTo>
                    <a:cubicBezTo>
                      <a:pt x="104110" y="31839"/>
                      <a:pt x="104312" y="20810"/>
                      <a:pt x="100770" y="12840"/>
                    </a:cubicBezTo>
                    <a:cubicBezTo>
                      <a:pt x="93526" y="-2133"/>
                      <a:pt x="65598" y="483"/>
                      <a:pt x="51271" y="0"/>
                    </a:cubicBezTo>
                    <a:close/>
                    <a:moveTo>
                      <a:pt x="88456" y="25358"/>
                    </a:moveTo>
                    <a:cubicBezTo>
                      <a:pt x="68455" y="27854"/>
                      <a:pt x="48052" y="29383"/>
                      <a:pt x="27850" y="30269"/>
                    </a:cubicBezTo>
                    <a:cubicBezTo>
                      <a:pt x="21411" y="29947"/>
                      <a:pt x="14047" y="31154"/>
                      <a:pt x="8292" y="27854"/>
                    </a:cubicBezTo>
                    <a:cubicBezTo>
                      <a:pt x="6240" y="25197"/>
                      <a:pt x="6481" y="22138"/>
                      <a:pt x="5716" y="18757"/>
                    </a:cubicBezTo>
                    <a:cubicBezTo>
                      <a:pt x="26965" y="13202"/>
                      <a:pt x="49461" y="11512"/>
                      <a:pt x="71514" y="12357"/>
                    </a:cubicBezTo>
                    <a:cubicBezTo>
                      <a:pt x="77067" y="12800"/>
                      <a:pt x="83426" y="13806"/>
                      <a:pt x="88738" y="15939"/>
                    </a:cubicBezTo>
                    <a:cubicBezTo>
                      <a:pt x="90025" y="18838"/>
                      <a:pt x="89663" y="22500"/>
                      <a:pt x="88456" y="253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5"/>
              <p:cNvSpPr/>
              <p:nvPr/>
            </p:nvSpPr>
            <p:spPr>
              <a:xfrm>
                <a:off x="13429656" y="2909890"/>
                <a:ext cx="95397" cy="42939"/>
              </a:xfrm>
              <a:custGeom>
                <a:rect b="b" l="l" r="r" t="t"/>
                <a:pathLst>
                  <a:path extrusionOk="0" h="42939" w="95397">
                    <a:moveTo>
                      <a:pt x="61296" y="0"/>
                    </a:moveTo>
                    <a:cubicBezTo>
                      <a:pt x="50511" y="1207"/>
                      <a:pt x="-959" y="-2818"/>
                      <a:pt x="2662" y="13766"/>
                    </a:cubicBezTo>
                    <a:cubicBezTo>
                      <a:pt x="-6513" y="34616"/>
                      <a:pt x="9504" y="42747"/>
                      <a:pt x="28176" y="42868"/>
                    </a:cubicBezTo>
                    <a:cubicBezTo>
                      <a:pt x="47896" y="43109"/>
                      <a:pt x="68701" y="43069"/>
                      <a:pt x="87615" y="37232"/>
                    </a:cubicBezTo>
                    <a:cubicBezTo>
                      <a:pt x="94416" y="33046"/>
                      <a:pt x="95704" y="23748"/>
                      <a:pt x="95342" y="16382"/>
                    </a:cubicBezTo>
                    <a:cubicBezTo>
                      <a:pt x="92927" y="805"/>
                      <a:pt x="73772" y="241"/>
                      <a:pt x="61296" y="0"/>
                    </a:cubicBezTo>
                    <a:close/>
                    <a:moveTo>
                      <a:pt x="78279" y="22380"/>
                    </a:moveTo>
                    <a:cubicBezTo>
                      <a:pt x="66729" y="22138"/>
                      <a:pt x="55421" y="23909"/>
                      <a:pt x="43952" y="24956"/>
                    </a:cubicBezTo>
                    <a:cubicBezTo>
                      <a:pt x="33368" y="25238"/>
                      <a:pt x="22140" y="27492"/>
                      <a:pt x="11878" y="24231"/>
                    </a:cubicBezTo>
                    <a:cubicBezTo>
                      <a:pt x="9464" y="23104"/>
                      <a:pt x="8900" y="20126"/>
                      <a:pt x="8337" y="17751"/>
                    </a:cubicBezTo>
                    <a:cubicBezTo>
                      <a:pt x="21456" y="15859"/>
                      <a:pt x="33247" y="15376"/>
                      <a:pt x="47010" y="14812"/>
                    </a:cubicBezTo>
                    <a:cubicBezTo>
                      <a:pt x="57715" y="14812"/>
                      <a:pt x="69667" y="12719"/>
                      <a:pt x="79728" y="17026"/>
                    </a:cubicBezTo>
                    <a:cubicBezTo>
                      <a:pt x="79325" y="18838"/>
                      <a:pt x="78842" y="20609"/>
                      <a:pt x="78279" y="223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5"/>
              <p:cNvSpPr/>
              <p:nvPr/>
            </p:nvSpPr>
            <p:spPr>
              <a:xfrm>
                <a:off x="13544672" y="2900698"/>
                <a:ext cx="91194" cy="45403"/>
              </a:xfrm>
              <a:custGeom>
                <a:rect b="b" l="l" r="r" t="t"/>
                <a:pathLst>
                  <a:path extrusionOk="0" h="45403" w="91194">
                    <a:moveTo>
                      <a:pt x="83629" y="4161"/>
                    </a:moveTo>
                    <a:cubicBezTo>
                      <a:pt x="71275" y="-2360"/>
                      <a:pt x="56023" y="619"/>
                      <a:pt x="42622" y="1062"/>
                    </a:cubicBezTo>
                    <a:cubicBezTo>
                      <a:pt x="33004" y="1786"/>
                      <a:pt x="23345" y="2471"/>
                      <a:pt x="13767" y="3678"/>
                    </a:cubicBezTo>
                    <a:cubicBezTo>
                      <a:pt x="8335" y="4322"/>
                      <a:pt x="-2410" y="4886"/>
                      <a:pt x="487" y="13016"/>
                    </a:cubicBezTo>
                    <a:cubicBezTo>
                      <a:pt x="-157" y="25696"/>
                      <a:pt x="1896" y="38657"/>
                      <a:pt x="15860" y="42963"/>
                    </a:cubicBezTo>
                    <a:cubicBezTo>
                      <a:pt x="24955" y="46505"/>
                      <a:pt x="34895" y="45378"/>
                      <a:pt x="44392" y="44573"/>
                    </a:cubicBezTo>
                    <a:cubicBezTo>
                      <a:pt x="58518" y="43527"/>
                      <a:pt x="75017" y="42883"/>
                      <a:pt x="86245" y="33263"/>
                    </a:cubicBezTo>
                    <a:cubicBezTo>
                      <a:pt x="93448" y="25092"/>
                      <a:pt x="92966" y="10601"/>
                      <a:pt x="83629" y="4161"/>
                    </a:cubicBezTo>
                    <a:close/>
                    <a:moveTo>
                      <a:pt x="74373" y="20624"/>
                    </a:moveTo>
                    <a:cubicBezTo>
                      <a:pt x="58598" y="24649"/>
                      <a:pt x="42098" y="23804"/>
                      <a:pt x="26162" y="27104"/>
                    </a:cubicBezTo>
                    <a:cubicBezTo>
                      <a:pt x="17751" y="27990"/>
                      <a:pt x="9461" y="26098"/>
                      <a:pt x="8174" y="16398"/>
                    </a:cubicBezTo>
                    <a:cubicBezTo>
                      <a:pt x="15578" y="16639"/>
                      <a:pt x="85239" y="4765"/>
                      <a:pt x="74373" y="206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5"/>
              <p:cNvSpPr/>
              <p:nvPr/>
            </p:nvSpPr>
            <p:spPr>
              <a:xfrm>
                <a:off x="13434063" y="2878212"/>
                <a:ext cx="82029" cy="26777"/>
              </a:xfrm>
              <a:custGeom>
                <a:rect b="b" l="l" r="r" t="t"/>
                <a:pathLst>
                  <a:path extrusionOk="0" h="26777" w="82029">
                    <a:moveTo>
                      <a:pt x="14071" y="26566"/>
                    </a:moveTo>
                    <a:cubicBezTo>
                      <a:pt x="27472" y="26566"/>
                      <a:pt x="40832" y="26123"/>
                      <a:pt x="54233" y="26606"/>
                    </a:cubicBezTo>
                    <a:cubicBezTo>
                      <a:pt x="61839" y="26002"/>
                      <a:pt x="70652" y="28458"/>
                      <a:pt x="77373" y="24231"/>
                    </a:cubicBezTo>
                    <a:cubicBezTo>
                      <a:pt x="81880" y="20488"/>
                      <a:pt x="84053" y="12518"/>
                      <a:pt x="79546" y="7970"/>
                    </a:cubicBezTo>
                    <a:cubicBezTo>
                      <a:pt x="61557" y="-3059"/>
                      <a:pt x="37975" y="1087"/>
                      <a:pt x="17693" y="0"/>
                    </a:cubicBezTo>
                    <a:cubicBezTo>
                      <a:pt x="12944" y="161"/>
                      <a:pt x="8115" y="-443"/>
                      <a:pt x="3567" y="1207"/>
                    </a:cubicBezTo>
                    <a:cubicBezTo>
                      <a:pt x="-497" y="2697"/>
                      <a:pt x="-1020" y="8895"/>
                      <a:pt x="2642" y="11069"/>
                    </a:cubicBezTo>
                    <a:cubicBezTo>
                      <a:pt x="-3998" y="22581"/>
                      <a:pt x="2642" y="26928"/>
                      <a:pt x="14071" y="26566"/>
                    </a:cubicBezTo>
                    <a:close/>
                    <a:moveTo>
                      <a:pt x="6264" y="17228"/>
                    </a:moveTo>
                    <a:cubicBezTo>
                      <a:pt x="6384" y="15456"/>
                      <a:pt x="6666" y="13726"/>
                      <a:pt x="7028" y="11995"/>
                    </a:cubicBezTo>
                    <a:cubicBezTo>
                      <a:pt x="27874" y="10345"/>
                      <a:pt x="50209" y="10143"/>
                      <a:pt x="70572" y="15618"/>
                    </a:cubicBezTo>
                    <a:cubicBezTo>
                      <a:pt x="49806" y="15618"/>
                      <a:pt x="29081" y="15980"/>
                      <a:pt x="8356" y="17751"/>
                    </a:cubicBezTo>
                    <a:lnTo>
                      <a:pt x="8960" y="17711"/>
                    </a:lnTo>
                    <a:cubicBezTo>
                      <a:pt x="8075" y="17751"/>
                      <a:pt x="7189" y="17791"/>
                      <a:pt x="6264" y="17751"/>
                    </a:cubicBezTo>
                    <a:cubicBezTo>
                      <a:pt x="6223" y="17590"/>
                      <a:pt x="6264" y="17389"/>
                      <a:pt x="6264" y="172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5"/>
              <p:cNvSpPr/>
              <p:nvPr/>
            </p:nvSpPr>
            <p:spPr>
              <a:xfrm>
                <a:off x="12021562" y="2831498"/>
                <a:ext cx="188528" cy="68490"/>
              </a:xfrm>
              <a:custGeom>
                <a:rect b="b" l="l" r="r" t="t"/>
                <a:pathLst>
                  <a:path extrusionOk="0" h="68490" w="188528">
                    <a:moveTo>
                      <a:pt x="34568" y="68490"/>
                    </a:moveTo>
                    <a:cubicBezTo>
                      <a:pt x="65635" y="67484"/>
                      <a:pt x="96743" y="66719"/>
                      <a:pt x="127851" y="67001"/>
                    </a:cubicBezTo>
                    <a:cubicBezTo>
                      <a:pt x="140246" y="67041"/>
                      <a:pt x="152600" y="67122"/>
                      <a:pt x="164995" y="67162"/>
                    </a:cubicBezTo>
                    <a:cubicBezTo>
                      <a:pt x="168496" y="67122"/>
                      <a:pt x="171796" y="66679"/>
                      <a:pt x="174855" y="64787"/>
                    </a:cubicBezTo>
                    <a:cubicBezTo>
                      <a:pt x="183748" y="58427"/>
                      <a:pt x="185720" y="46151"/>
                      <a:pt x="187813" y="36088"/>
                    </a:cubicBezTo>
                    <a:cubicBezTo>
                      <a:pt x="189584" y="26669"/>
                      <a:pt x="188457" y="15640"/>
                      <a:pt x="179966" y="9723"/>
                    </a:cubicBezTo>
                    <a:cubicBezTo>
                      <a:pt x="147208" y="-6820"/>
                      <a:pt x="108011" y="2438"/>
                      <a:pt x="72839" y="3887"/>
                    </a:cubicBezTo>
                    <a:cubicBezTo>
                      <a:pt x="59921" y="4370"/>
                      <a:pt x="43622" y="5336"/>
                      <a:pt x="30061" y="7067"/>
                    </a:cubicBezTo>
                    <a:cubicBezTo>
                      <a:pt x="23581" y="6785"/>
                      <a:pt x="15935" y="9965"/>
                      <a:pt x="16539" y="17532"/>
                    </a:cubicBezTo>
                    <a:cubicBezTo>
                      <a:pt x="13279" y="17934"/>
                      <a:pt x="12756" y="22443"/>
                      <a:pt x="11066" y="24817"/>
                    </a:cubicBezTo>
                    <a:cubicBezTo>
                      <a:pt x="-8050" y="57381"/>
                      <a:pt x="-3744" y="66518"/>
                      <a:pt x="34568" y="68490"/>
                    </a:cubicBezTo>
                    <a:close/>
                    <a:moveTo>
                      <a:pt x="18712" y="22805"/>
                    </a:moveTo>
                    <a:cubicBezTo>
                      <a:pt x="27002" y="29970"/>
                      <a:pt x="42254" y="24536"/>
                      <a:pt x="52637" y="25622"/>
                    </a:cubicBezTo>
                    <a:cubicBezTo>
                      <a:pt x="91109" y="28198"/>
                      <a:pt x="131272" y="12984"/>
                      <a:pt x="168697" y="25220"/>
                    </a:cubicBezTo>
                    <a:cubicBezTo>
                      <a:pt x="169341" y="32344"/>
                      <a:pt x="166082" y="39429"/>
                      <a:pt x="163667" y="46070"/>
                    </a:cubicBezTo>
                    <a:cubicBezTo>
                      <a:pt x="121533" y="44903"/>
                      <a:pt x="79358" y="45225"/>
                      <a:pt x="37465" y="50216"/>
                    </a:cubicBezTo>
                    <a:cubicBezTo>
                      <a:pt x="29336" y="50337"/>
                      <a:pt x="21086" y="50538"/>
                      <a:pt x="13159" y="48364"/>
                    </a:cubicBezTo>
                    <a:cubicBezTo>
                      <a:pt x="13360" y="39549"/>
                      <a:pt x="17223" y="31378"/>
                      <a:pt x="18712" y="228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5"/>
              <p:cNvSpPr/>
              <p:nvPr/>
            </p:nvSpPr>
            <p:spPr>
              <a:xfrm>
                <a:off x="12220618" y="2823235"/>
                <a:ext cx="91326" cy="70806"/>
              </a:xfrm>
              <a:custGeom>
                <a:rect b="b" l="l" r="r" t="t"/>
                <a:pathLst>
                  <a:path extrusionOk="0" h="70806" w="91326">
                    <a:moveTo>
                      <a:pt x="62161" y="70555"/>
                    </a:moveTo>
                    <a:cubicBezTo>
                      <a:pt x="68600" y="70675"/>
                      <a:pt x="75079" y="68260"/>
                      <a:pt x="79264" y="63229"/>
                    </a:cubicBezTo>
                    <a:cubicBezTo>
                      <a:pt x="87836" y="53045"/>
                      <a:pt x="99064" y="13398"/>
                      <a:pt x="83731" y="6153"/>
                    </a:cubicBezTo>
                    <a:cubicBezTo>
                      <a:pt x="70491" y="-247"/>
                      <a:pt x="54957" y="1403"/>
                      <a:pt x="40631" y="236"/>
                    </a:cubicBezTo>
                    <a:cubicBezTo>
                      <a:pt x="29282" y="397"/>
                      <a:pt x="15358" y="-2220"/>
                      <a:pt x="6626" y="6756"/>
                    </a:cubicBezTo>
                    <a:cubicBezTo>
                      <a:pt x="1394" y="12794"/>
                      <a:pt x="-1504" y="24990"/>
                      <a:pt x="5861" y="30384"/>
                    </a:cubicBezTo>
                    <a:cubicBezTo>
                      <a:pt x="-3395" y="53971"/>
                      <a:pt x="-4803" y="68341"/>
                      <a:pt x="25178" y="70152"/>
                    </a:cubicBezTo>
                    <a:cubicBezTo>
                      <a:pt x="37492" y="71158"/>
                      <a:pt x="49806" y="70756"/>
                      <a:pt x="62161" y="70555"/>
                    </a:cubicBezTo>
                    <a:close/>
                    <a:moveTo>
                      <a:pt x="15036" y="36905"/>
                    </a:moveTo>
                    <a:cubicBezTo>
                      <a:pt x="15117" y="34892"/>
                      <a:pt x="15278" y="32799"/>
                      <a:pt x="15278" y="30746"/>
                    </a:cubicBezTo>
                    <a:cubicBezTo>
                      <a:pt x="18578" y="29337"/>
                      <a:pt x="19463" y="25715"/>
                      <a:pt x="21193" y="22937"/>
                    </a:cubicBezTo>
                    <a:cubicBezTo>
                      <a:pt x="38377" y="21609"/>
                      <a:pt x="56004" y="20643"/>
                      <a:pt x="73187" y="22334"/>
                    </a:cubicBezTo>
                    <a:cubicBezTo>
                      <a:pt x="71537" y="32276"/>
                      <a:pt x="70773" y="43305"/>
                      <a:pt x="64656" y="51677"/>
                    </a:cubicBezTo>
                    <a:cubicBezTo>
                      <a:pt x="57533" y="52160"/>
                      <a:pt x="50289" y="51636"/>
                      <a:pt x="43126" y="52079"/>
                    </a:cubicBezTo>
                    <a:cubicBezTo>
                      <a:pt x="33669" y="52120"/>
                      <a:pt x="24051" y="52844"/>
                      <a:pt x="14714" y="50872"/>
                    </a:cubicBezTo>
                    <a:cubicBezTo>
                      <a:pt x="14594" y="46243"/>
                      <a:pt x="14835" y="41574"/>
                      <a:pt x="15036" y="369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5"/>
              <p:cNvSpPr/>
              <p:nvPr/>
            </p:nvSpPr>
            <p:spPr>
              <a:xfrm>
                <a:off x="12330420" y="2824394"/>
                <a:ext cx="105101" cy="72203"/>
              </a:xfrm>
              <a:custGeom>
                <a:rect b="b" l="l" r="r" t="t"/>
                <a:pathLst>
                  <a:path extrusionOk="0" h="72203" w="105101">
                    <a:moveTo>
                      <a:pt x="59526" y="1653"/>
                    </a:moveTo>
                    <a:cubicBezTo>
                      <a:pt x="47574" y="1653"/>
                      <a:pt x="16748" y="-5754"/>
                      <a:pt x="14172" y="10790"/>
                    </a:cubicBezTo>
                    <a:cubicBezTo>
                      <a:pt x="2019" y="19162"/>
                      <a:pt x="-959" y="35585"/>
                      <a:pt x="248" y="49431"/>
                    </a:cubicBezTo>
                    <a:cubicBezTo>
                      <a:pt x="5681" y="75675"/>
                      <a:pt x="44032" y="69637"/>
                      <a:pt x="64274" y="71851"/>
                    </a:cubicBezTo>
                    <a:cubicBezTo>
                      <a:pt x="85241" y="74508"/>
                      <a:pt x="98843" y="61909"/>
                      <a:pt x="102988" y="41985"/>
                    </a:cubicBezTo>
                    <a:cubicBezTo>
                      <a:pt x="104920" y="33532"/>
                      <a:pt x="106972" y="23670"/>
                      <a:pt x="102022" y="15862"/>
                    </a:cubicBezTo>
                    <a:cubicBezTo>
                      <a:pt x="92686" y="2377"/>
                      <a:pt x="74013" y="3665"/>
                      <a:pt x="59526" y="1653"/>
                    </a:cubicBezTo>
                    <a:close/>
                    <a:moveTo>
                      <a:pt x="49666" y="50397"/>
                    </a:moveTo>
                    <a:cubicBezTo>
                      <a:pt x="38479" y="49431"/>
                      <a:pt x="24836" y="52732"/>
                      <a:pt x="15218" y="46090"/>
                    </a:cubicBezTo>
                    <a:cubicBezTo>
                      <a:pt x="11959" y="37396"/>
                      <a:pt x="12723" y="27051"/>
                      <a:pt x="17472" y="19041"/>
                    </a:cubicBezTo>
                    <a:cubicBezTo>
                      <a:pt x="22583" y="23389"/>
                      <a:pt x="30028" y="20973"/>
                      <a:pt x="36185" y="21617"/>
                    </a:cubicBezTo>
                    <a:cubicBezTo>
                      <a:pt x="52403" y="22946"/>
                      <a:pt x="69828" y="20651"/>
                      <a:pt x="85321" y="26206"/>
                    </a:cubicBezTo>
                    <a:cubicBezTo>
                      <a:pt x="79526" y="54060"/>
                      <a:pt x="75381" y="50961"/>
                      <a:pt x="49666" y="503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5"/>
              <p:cNvSpPr/>
              <p:nvPr/>
            </p:nvSpPr>
            <p:spPr>
              <a:xfrm>
                <a:off x="12454696" y="2823921"/>
                <a:ext cx="101975" cy="69964"/>
              </a:xfrm>
              <a:custGeom>
                <a:rect b="b" l="l" r="r" t="t"/>
                <a:pathLst>
                  <a:path extrusionOk="0" h="69964" w="101975">
                    <a:moveTo>
                      <a:pt x="92116" y="53486"/>
                    </a:moveTo>
                    <a:cubicBezTo>
                      <a:pt x="97911" y="41894"/>
                      <a:pt x="102016" y="28772"/>
                      <a:pt x="101976" y="15771"/>
                    </a:cubicBezTo>
                    <a:cubicBezTo>
                      <a:pt x="98394" y="-2262"/>
                      <a:pt x="72840" y="1804"/>
                      <a:pt x="59036" y="395"/>
                    </a:cubicBezTo>
                    <a:cubicBezTo>
                      <a:pt x="43261" y="1482"/>
                      <a:pt x="23099" y="-4234"/>
                      <a:pt x="10785" y="8163"/>
                    </a:cubicBezTo>
                    <a:cubicBezTo>
                      <a:pt x="7405" y="12350"/>
                      <a:pt x="4507" y="18508"/>
                      <a:pt x="6600" y="23861"/>
                    </a:cubicBezTo>
                    <a:cubicBezTo>
                      <a:pt x="4145" y="31107"/>
                      <a:pt x="1408" y="38432"/>
                      <a:pt x="0" y="45919"/>
                    </a:cubicBezTo>
                    <a:cubicBezTo>
                      <a:pt x="362" y="65884"/>
                      <a:pt x="31671" y="66769"/>
                      <a:pt x="46400" y="69225"/>
                    </a:cubicBezTo>
                    <a:cubicBezTo>
                      <a:pt x="62980" y="71116"/>
                      <a:pt x="83625" y="70513"/>
                      <a:pt x="92116" y="53486"/>
                    </a:cubicBezTo>
                    <a:close/>
                    <a:moveTo>
                      <a:pt x="62336" y="49904"/>
                    </a:moveTo>
                    <a:cubicBezTo>
                      <a:pt x="45716" y="49743"/>
                      <a:pt x="27486" y="51071"/>
                      <a:pt x="11872" y="45275"/>
                    </a:cubicBezTo>
                    <a:cubicBezTo>
                      <a:pt x="11469" y="39439"/>
                      <a:pt x="12274" y="33602"/>
                      <a:pt x="13119" y="27846"/>
                    </a:cubicBezTo>
                    <a:cubicBezTo>
                      <a:pt x="18270" y="28168"/>
                      <a:pt x="19156" y="21688"/>
                      <a:pt x="23623" y="20641"/>
                    </a:cubicBezTo>
                    <a:cubicBezTo>
                      <a:pt x="43181" y="19031"/>
                      <a:pt x="63664" y="17904"/>
                      <a:pt x="83263" y="20682"/>
                    </a:cubicBezTo>
                    <a:cubicBezTo>
                      <a:pt x="79681" y="32073"/>
                      <a:pt x="78112" y="51232"/>
                      <a:pt x="62336" y="499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35"/>
              <p:cNvSpPr/>
              <p:nvPr/>
            </p:nvSpPr>
            <p:spPr>
              <a:xfrm>
                <a:off x="12573623" y="2822476"/>
                <a:ext cx="120471" cy="67508"/>
              </a:xfrm>
              <a:custGeom>
                <a:rect b="b" l="l" r="r" t="t"/>
                <a:pathLst>
                  <a:path extrusionOk="0" h="67508" w="120471">
                    <a:moveTo>
                      <a:pt x="37578" y="67410"/>
                    </a:moveTo>
                    <a:cubicBezTo>
                      <a:pt x="58022" y="67047"/>
                      <a:pt x="78264" y="63666"/>
                      <a:pt x="98748" y="64028"/>
                    </a:cubicBezTo>
                    <a:cubicBezTo>
                      <a:pt x="113678" y="61573"/>
                      <a:pt x="117300" y="43420"/>
                      <a:pt x="119513" y="30861"/>
                    </a:cubicBezTo>
                    <a:cubicBezTo>
                      <a:pt x="122491" y="19189"/>
                      <a:pt x="118587" y="9126"/>
                      <a:pt x="107038" y="4658"/>
                    </a:cubicBezTo>
                    <a:cubicBezTo>
                      <a:pt x="91504" y="-1299"/>
                      <a:pt x="74240" y="753"/>
                      <a:pt x="57941" y="29"/>
                    </a:cubicBezTo>
                    <a:cubicBezTo>
                      <a:pt x="44701" y="794"/>
                      <a:pt x="15928" y="-3875"/>
                      <a:pt x="13030" y="13795"/>
                    </a:cubicBezTo>
                    <a:cubicBezTo>
                      <a:pt x="6953" y="17941"/>
                      <a:pt x="4579" y="25991"/>
                      <a:pt x="2205" y="32633"/>
                    </a:cubicBezTo>
                    <a:cubicBezTo>
                      <a:pt x="-7534" y="56622"/>
                      <a:pt x="16934" y="68738"/>
                      <a:pt x="37578" y="67410"/>
                    </a:cubicBezTo>
                    <a:close/>
                    <a:moveTo>
                      <a:pt x="16008" y="21765"/>
                    </a:moveTo>
                    <a:cubicBezTo>
                      <a:pt x="16330" y="21765"/>
                      <a:pt x="16652" y="21644"/>
                      <a:pt x="16893" y="21402"/>
                    </a:cubicBezTo>
                    <a:cubicBezTo>
                      <a:pt x="19590" y="23455"/>
                      <a:pt x="22930" y="23455"/>
                      <a:pt x="26069" y="22650"/>
                    </a:cubicBezTo>
                    <a:cubicBezTo>
                      <a:pt x="36975" y="20597"/>
                      <a:pt x="48565" y="21684"/>
                      <a:pt x="59631" y="21684"/>
                    </a:cubicBezTo>
                    <a:cubicBezTo>
                      <a:pt x="72871" y="22288"/>
                      <a:pt x="86755" y="20839"/>
                      <a:pt x="99593" y="24622"/>
                    </a:cubicBezTo>
                    <a:cubicBezTo>
                      <a:pt x="98546" y="31344"/>
                      <a:pt x="97299" y="38227"/>
                      <a:pt x="94361" y="44386"/>
                    </a:cubicBezTo>
                    <a:cubicBezTo>
                      <a:pt x="75648" y="43903"/>
                      <a:pt x="57217" y="46801"/>
                      <a:pt x="38665" y="48773"/>
                    </a:cubicBezTo>
                    <a:cubicBezTo>
                      <a:pt x="15364" y="50705"/>
                      <a:pt x="8966" y="45151"/>
                      <a:pt x="16008" y="217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35"/>
              <p:cNvSpPr/>
              <p:nvPr/>
            </p:nvSpPr>
            <p:spPr>
              <a:xfrm>
                <a:off x="12839950" y="2823720"/>
                <a:ext cx="106621" cy="62815"/>
              </a:xfrm>
              <a:custGeom>
                <a:rect b="b" l="l" r="r" t="t"/>
                <a:pathLst>
                  <a:path extrusionOk="0" h="62815" w="106621">
                    <a:moveTo>
                      <a:pt x="47076" y="62542"/>
                    </a:moveTo>
                    <a:cubicBezTo>
                      <a:pt x="62087" y="62140"/>
                      <a:pt x="79512" y="65280"/>
                      <a:pt x="92873" y="57189"/>
                    </a:cubicBezTo>
                    <a:cubicBezTo>
                      <a:pt x="103577" y="48173"/>
                      <a:pt x="114403" y="19675"/>
                      <a:pt x="98829" y="10981"/>
                    </a:cubicBezTo>
                    <a:cubicBezTo>
                      <a:pt x="76856" y="1240"/>
                      <a:pt x="51100" y="1723"/>
                      <a:pt x="27397" y="72"/>
                    </a:cubicBezTo>
                    <a:cubicBezTo>
                      <a:pt x="15767" y="-813"/>
                      <a:pt x="-8218" y="6432"/>
                      <a:pt x="4419" y="21164"/>
                    </a:cubicBezTo>
                    <a:cubicBezTo>
                      <a:pt x="-11719" y="56505"/>
                      <a:pt x="19510" y="61093"/>
                      <a:pt x="47076" y="62542"/>
                    </a:cubicBezTo>
                    <a:close/>
                    <a:moveTo>
                      <a:pt x="52469" y="22975"/>
                    </a:moveTo>
                    <a:cubicBezTo>
                      <a:pt x="63696" y="23901"/>
                      <a:pt x="75407" y="23660"/>
                      <a:pt x="86232" y="27202"/>
                    </a:cubicBezTo>
                    <a:cubicBezTo>
                      <a:pt x="85106" y="31911"/>
                      <a:pt x="83617" y="36782"/>
                      <a:pt x="80518" y="40565"/>
                    </a:cubicBezTo>
                    <a:cubicBezTo>
                      <a:pt x="71705" y="42216"/>
                      <a:pt x="62489" y="41330"/>
                      <a:pt x="53555" y="42135"/>
                    </a:cubicBezTo>
                    <a:cubicBezTo>
                      <a:pt x="40758" y="41612"/>
                      <a:pt x="25949" y="44429"/>
                      <a:pt x="14479" y="37667"/>
                    </a:cubicBezTo>
                    <a:cubicBezTo>
                      <a:pt x="11622" y="33642"/>
                      <a:pt x="12145" y="28450"/>
                      <a:pt x="11542" y="23619"/>
                    </a:cubicBezTo>
                    <a:cubicBezTo>
                      <a:pt x="24862" y="20480"/>
                      <a:pt x="38867" y="22734"/>
                      <a:pt x="52469" y="229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5"/>
              <p:cNvSpPr/>
              <p:nvPr/>
            </p:nvSpPr>
            <p:spPr>
              <a:xfrm>
                <a:off x="12969806" y="2823425"/>
                <a:ext cx="112706" cy="61227"/>
              </a:xfrm>
              <a:custGeom>
                <a:rect b="b" l="l" r="r" t="t"/>
                <a:pathLst>
                  <a:path extrusionOk="0" h="61227" w="112706">
                    <a:moveTo>
                      <a:pt x="38513" y="60020"/>
                    </a:moveTo>
                    <a:cubicBezTo>
                      <a:pt x="54087" y="61147"/>
                      <a:pt x="69741" y="61710"/>
                      <a:pt x="85315" y="60704"/>
                    </a:cubicBezTo>
                    <a:cubicBezTo>
                      <a:pt x="92438" y="60543"/>
                      <a:pt x="100285" y="58973"/>
                      <a:pt x="104591" y="52694"/>
                    </a:cubicBezTo>
                    <a:cubicBezTo>
                      <a:pt x="111312" y="42752"/>
                      <a:pt x="113847" y="29549"/>
                      <a:pt x="112238" y="17716"/>
                    </a:cubicBezTo>
                    <a:cubicBezTo>
                      <a:pt x="110266" y="10913"/>
                      <a:pt x="103263" y="7492"/>
                      <a:pt x="96945" y="5721"/>
                    </a:cubicBezTo>
                    <a:cubicBezTo>
                      <a:pt x="73846" y="931"/>
                      <a:pt x="49861" y="1414"/>
                      <a:pt x="26399" y="367"/>
                    </a:cubicBezTo>
                    <a:cubicBezTo>
                      <a:pt x="16661" y="-1203"/>
                      <a:pt x="-604" y="1977"/>
                      <a:pt x="4910" y="15461"/>
                    </a:cubicBezTo>
                    <a:cubicBezTo>
                      <a:pt x="2012" y="22546"/>
                      <a:pt x="1207" y="30314"/>
                      <a:pt x="0" y="37841"/>
                    </a:cubicBezTo>
                    <a:cubicBezTo>
                      <a:pt x="765" y="55914"/>
                      <a:pt x="24266" y="59094"/>
                      <a:pt x="38513" y="60020"/>
                    </a:cubicBezTo>
                    <a:close/>
                    <a:moveTo>
                      <a:pt x="94329" y="24357"/>
                    </a:moveTo>
                    <a:cubicBezTo>
                      <a:pt x="93484" y="29912"/>
                      <a:pt x="91995" y="35547"/>
                      <a:pt x="89138" y="40457"/>
                    </a:cubicBezTo>
                    <a:cubicBezTo>
                      <a:pt x="78755" y="41383"/>
                      <a:pt x="68252" y="40820"/>
                      <a:pt x="57829" y="41262"/>
                    </a:cubicBezTo>
                    <a:cubicBezTo>
                      <a:pt x="43060" y="40659"/>
                      <a:pt x="26440" y="44643"/>
                      <a:pt x="12797" y="37841"/>
                    </a:cubicBezTo>
                    <a:cubicBezTo>
                      <a:pt x="10021" y="32649"/>
                      <a:pt x="10664" y="25766"/>
                      <a:pt x="9860" y="19929"/>
                    </a:cubicBezTo>
                    <a:cubicBezTo>
                      <a:pt x="37909" y="21660"/>
                      <a:pt x="66481" y="17635"/>
                      <a:pt x="94329" y="243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5"/>
              <p:cNvSpPr/>
              <p:nvPr/>
            </p:nvSpPr>
            <p:spPr>
              <a:xfrm>
                <a:off x="13099983" y="2824144"/>
                <a:ext cx="89603" cy="57105"/>
              </a:xfrm>
              <a:custGeom>
                <a:rect b="b" l="l" r="r" t="t"/>
                <a:pathLst>
                  <a:path extrusionOk="0" h="57105" w="89603">
                    <a:moveTo>
                      <a:pt x="85565" y="9751"/>
                    </a:moveTo>
                    <a:cubicBezTo>
                      <a:pt x="80494" y="4800"/>
                      <a:pt x="72969" y="3834"/>
                      <a:pt x="66289" y="2868"/>
                    </a:cubicBezTo>
                    <a:cubicBezTo>
                      <a:pt x="53934" y="1580"/>
                      <a:pt x="41579" y="-151"/>
                      <a:pt x="29104" y="10"/>
                    </a:cubicBezTo>
                    <a:cubicBezTo>
                      <a:pt x="21096" y="614"/>
                      <a:pt x="5401" y="-2485"/>
                      <a:pt x="4797" y="9107"/>
                    </a:cubicBezTo>
                    <a:cubicBezTo>
                      <a:pt x="1658" y="11080"/>
                      <a:pt x="2705" y="15749"/>
                      <a:pt x="1940" y="18928"/>
                    </a:cubicBezTo>
                    <a:cubicBezTo>
                      <a:pt x="1497" y="26134"/>
                      <a:pt x="-1481" y="33499"/>
                      <a:pt x="934" y="40624"/>
                    </a:cubicBezTo>
                    <a:cubicBezTo>
                      <a:pt x="8983" y="59059"/>
                      <a:pt x="48662" y="54672"/>
                      <a:pt x="66369" y="57006"/>
                    </a:cubicBezTo>
                    <a:cubicBezTo>
                      <a:pt x="75021" y="58012"/>
                      <a:pt x="81702" y="51250"/>
                      <a:pt x="84478" y="43643"/>
                    </a:cubicBezTo>
                    <a:cubicBezTo>
                      <a:pt x="87819" y="33339"/>
                      <a:pt x="93533" y="19049"/>
                      <a:pt x="85565" y="9751"/>
                    </a:cubicBezTo>
                    <a:close/>
                    <a:moveTo>
                      <a:pt x="66611" y="38853"/>
                    </a:moveTo>
                    <a:cubicBezTo>
                      <a:pt x="60896" y="38611"/>
                      <a:pt x="55141" y="38330"/>
                      <a:pt x="49427" y="38289"/>
                    </a:cubicBezTo>
                    <a:cubicBezTo>
                      <a:pt x="37394" y="37847"/>
                      <a:pt x="24436" y="39175"/>
                      <a:pt x="13047" y="34828"/>
                    </a:cubicBezTo>
                    <a:cubicBezTo>
                      <a:pt x="9948" y="29273"/>
                      <a:pt x="10954" y="22149"/>
                      <a:pt x="9989" y="15950"/>
                    </a:cubicBezTo>
                    <a:cubicBezTo>
                      <a:pt x="30553" y="17157"/>
                      <a:pt x="51560" y="16997"/>
                      <a:pt x="71882" y="21344"/>
                    </a:cubicBezTo>
                    <a:cubicBezTo>
                      <a:pt x="71077" y="27422"/>
                      <a:pt x="69226" y="33339"/>
                      <a:pt x="66611" y="388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5"/>
              <p:cNvSpPr/>
              <p:nvPr/>
            </p:nvSpPr>
            <p:spPr>
              <a:xfrm>
                <a:off x="13201450" y="2822809"/>
                <a:ext cx="85858" cy="51700"/>
              </a:xfrm>
              <a:custGeom>
                <a:rect b="b" l="l" r="r" t="t"/>
                <a:pathLst>
                  <a:path extrusionOk="0" h="51700" w="85858">
                    <a:moveTo>
                      <a:pt x="69373" y="3077"/>
                    </a:moveTo>
                    <a:cubicBezTo>
                      <a:pt x="54241" y="300"/>
                      <a:pt x="38708" y="-666"/>
                      <a:pt x="23375" y="461"/>
                    </a:cubicBezTo>
                    <a:cubicBezTo>
                      <a:pt x="15165" y="1870"/>
                      <a:pt x="-2018" y="421"/>
                      <a:pt x="195" y="12979"/>
                    </a:cubicBezTo>
                    <a:cubicBezTo>
                      <a:pt x="1040" y="16038"/>
                      <a:pt x="4018" y="18695"/>
                      <a:pt x="7318" y="18735"/>
                    </a:cubicBezTo>
                    <a:cubicBezTo>
                      <a:pt x="-3266" y="43972"/>
                      <a:pt x="24824" y="51580"/>
                      <a:pt x="44422" y="51701"/>
                    </a:cubicBezTo>
                    <a:cubicBezTo>
                      <a:pt x="54523" y="51459"/>
                      <a:pt x="66757" y="52304"/>
                      <a:pt x="74846" y="45381"/>
                    </a:cubicBezTo>
                    <a:cubicBezTo>
                      <a:pt x="82170" y="36204"/>
                      <a:pt x="90178" y="20747"/>
                      <a:pt x="83136" y="9598"/>
                    </a:cubicBezTo>
                    <a:cubicBezTo>
                      <a:pt x="79796" y="5613"/>
                      <a:pt x="74322" y="4083"/>
                      <a:pt x="69373" y="3077"/>
                    </a:cubicBezTo>
                    <a:close/>
                    <a:moveTo>
                      <a:pt x="62894" y="32541"/>
                    </a:moveTo>
                    <a:cubicBezTo>
                      <a:pt x="59594" y="33064"/>
                      <a:pt x="56294" y="33346"/>
                      <a:pt x="52953" y="33628"/>
                    </a:cubicBezTo>
                    <a:cubicBezTo>
                      <a:pt x="41283" y="33789"/>
                      <a:pt x="28928" y="35318"/>
                      <a:pt x="17982" y="29965"/>
                    </a:cubicBezTo>
                    <a:cubicBezTo>
                      <a:pt x="14843" y="27268"/>
                      <a:pt x="16172" y="22438"/>
                      <a:pt x="14924" y="18091"/>
                    </a:cubicBezTo>
                    <a:cubicBezTo>
                      <a:pt x="32752" y="15676"/>
                      <a:pt x="51183" y="15917"/>
                      <a:pt x="68890" y="19218"/>
                    </a:cubicBezTo>
                    <a:cubicBezTo>
                      <a:pt x="67119" y="23686"/>
                      <a:pt x="65550" y="28435"/>
                      <a:pt x="62894" y="325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5"/>
              <p:cNvSpPr/>
              <p:nvPr/>
            </p:nvSpPr>
            <p:spPr>
              <a:xfrm>
                <a:off x="13299657" y="2819207"/>
                <a:ext cx="98018" cy="56854"/>
              </a:xfrm>
              <a:custGeom>
                <a:rect b="b" l="l" r="r" t="t"/>
                <a:pathLst>
                  <a:path extrusionOk="0" h="56854" w="98018">
                    <a:moveTo>
                      <a:pt x="83001" y="49667"/>
                    </a:moveTo>
                    <a:cubicBezTo>
                      <a:pt x="94028" y="39001"/>
                      <a:pt x="109038" y="6639"/>
                      <a:pt x="85697" y="1808"/>
                    </a:cubicBezTo>
                    <a:cubicBezTo>
                      <a:pt x="66461" y="-1975"/>
                      <a:pt x="46783" y="1366"/>
                      <a:pt x="27385" y="1285"/>
                    </a:cubicBezTo>
                    <a:cubicBezTo>
                      <a:pt x="16842" y="1406"/>
                      <a:pt x="-6942" y="2251"/>
                      <a:pt x="1952" y="18593"/>
                    </a:cubicBezTo>
                    <a:cubicBezTo>
                      <a:pt x="-4930" y="47453"/>
                      <a:pt x="17123" y="53370"/>
                      <a:pt x="40706" y="56107"/>
                    </a:cubicBezTo>
                    <a:cubicBezTo>
                      <a:pt x="54751" y="57395"/>
                      <a:pt x="70888" y="57959"/>
                      <a:pt x="83001" y="49667"/>
                    </a:cubicBezTo>
                    <a:close/>
                    <a:moveTo>
                      <a:pt x="8954" y="22337"/>
                    </a:moveTo>
                    <a:cubicBezTo>
                      <a:pt x="31088" y="21169"/>
                      <a:pt x="54227" y="18311"/>
                      <a:pt x="77045" y="19640"/>
                    </a:cubicBezTo>
                    <a:cubicBezTo>
                      <a:pt x="72337" y="34090"/>
                      <a:pt x="66904" y="35418"/>
                      <a:pt x="52577" y="36424"/>
                    </a:cubicBezTo>
                    <a:cubicBezTo>
                      <a:pt x="42034" y="36988"/>
                      <a:pt x="31450" y="36223"/>
                      <a:pt x="21067" y="34452"/>
                    </a:cubicBezTo>
                    <a:cubicBezTo>
                      <a:pt x="14145" y="33889"/>
                      <a:pt x="10121" y="29018"/>
                      <a:pt x="8954" y="22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5"/>
              <p:cNvSpPr/>
              <p:nvPr/>
            </p:nvSpPr>
            <p:spPr>
              <a:xfrm>
                <a:off x="13422410" y="2807773"/>
                <a:ext cx="163214" cy="59968"/>
              </a:xfrm>
              <a:custGeom>
                <a:rect b="b" l="l" r="r" t="t"/>
                <a:pathLst>
                  <a:path extrusionOk="0" h="59968" w="163214">
                    <a:moveTo>
                      <a:pt x="141261" y="9861"/>
                    </a:moveTo>
                    <a:cubicBezTo>
                      <a:pt x="115787" y="-81"/>
                      <a:pt x="87497" y="403"/>
                      <a:pt x="60493" y="0"/>
                    </a:cubicBezTo>
                    <a:cubicBezTo>
                      <a:pt x="47938" y="40"/>
                      <a:pt x="35382" y="0"/>
                      <a:pt x="22866" y="805"/>
                    </a:cubicBezTo>
                    <a:cubicBezTo>
                      <a:pt x="17152" y="926"/>
                      <a:pt x="9304" y="1328"/>
                      <a:pt x="6689" y="7567"/>
                    </a:cubicBezTo>
                    <a:cubicBezTo>
                      <a:pt x="4194" y="7809"/>
                      <a:pt x="3510" y="11109"/>
                      <a:pt x="3026" y="13122"/>
                    </a:cubicBezTo>
                    <a:cubicBezTo>
                      <a:pt x="1618" y="21816"/>
                      <a:pt x="-2688" y="31839"/>
                      <a:pt x="2463" y="39969"/>
                    </a:cubicBezTo>
                    <a:cubicBezTo>
                      <a:pt x="21096" y="63718"/>
                      <a:pt x="100294" y="54138"/>
                      <a:pt x="131039" y="59330"/>
                    </a:cubicBezTo>
                    <a:cubicBezTo>
                      <a:pt x="169270" y="65690"/>
                      <a:pt x="174381" y="22702"/>
                      <a:pt x="141261" y="9861"/>
                    </a:cubicBezTo>
                    <a:close/>
                    <a:moveTo>
                      <a:pt x="11558" y="31517"/>
                    </a:moveTo>
                    <a:cubicBezTo>
                      <a:pt x="9023" y="28256"/>
                      <a:pt x="9465" y="24352"/>
                      <a:pt x="8701" y="20005"/>
                    </a:cubicBezTo>
                    <a:cubicBezTo>
                      <a:pt x="12524" y="24392"/>
                      <a:pt x="18681" y="23306"/>
                      <a:pt x="23872" y="22782"/>
                    </a:cubicBezTo>
                    <a:cubicBezTo>
                      <a:pt x="35301" y="22138"/>
                      <a:pt x="46771" y="22702"/>
                      <a:pt x="58200" y="22702"/>
                    </a:cubicBezTo>
                    <a:cubicBezTo>
                      <a:pt x="70755" y="23064"/>
                      <a:pt x="147056" y="22098"/>
                      <a:pt x="142106" y="39285"/>
                    </a:cubicBezTo>
                    <a:cubicBezTo>
                      <a:pt x="142066" y="39285"/>
                      <a:pt x="142066" y="39285"/>
                      <a:pt x="142026" y="39325"/>
                    </a:cubicBezTo>
                    <a:cubicBezTo>
                      <a:pt x="141824" y="39366"/>
                      <a:pt x="141663" y="39366"/>
                      <a:pt x="141462" y="39406"/>
                    </a:cubicBezTo>
                    <a:cubicBezTo>
                      <a:pt x="100052" y="34173"/>
                      <a:pt x="58884" y="39084"/>
                      <a:pt x="17393" y="33972"/>
                    </a:cubicBezTo>
                    <a:cubicBezTo>
                      <a:pt x="15341" y="33449"/>
                      <a:pt x="13208" y="32885"/>
                      <a:pt x="11558" y="315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5"/>
              <p:cNvSpPr/>
              <p:nvPr/>
            </p:nvSpPr>
            <p:spPr>
              <a:xfrm>
                <a:off x="12355724" y="1802312"/>
                <a:ext cx="831148" cy="604638"/>
              </a:xfrm>
              <a:custGeom>
                <a:rect b="b" l="l" r="r" t="t"/>
                <a:pathLst>
                  <a:path extrusionOk="0" h="604638" w="831148">
                    <a:moveTo>
                      <a:pt x="7258" y="274578"/>
                    </a:moveTo>
                    <a:cubicBezTo>
                      <a:pt x="9230" y="322276"/>
                      <a:pt x="15870" y="369330"/>
                      <a:pt x="16836" y="417108"/>
                    </a:cubicBezTo>
                    <a:cubicBezTo>
                      <a:pt x="17842" y="451604"/>
                      <a:pt x="19613" y="486099"/>
                      <a:pt x="22591" y="520473"/>
                    </a:cubicBezTo>
                    <a:cubicBezTo>
                      <a:pt x="24764" y="545309"/>
                      <a:pt x="26575" y="574410"/>
                      <a:pt x="47179" y="591517"/>
                    </a:cubicBezTo>
                    <a:cubicBezTo>
                      <a:pt x="65610" y="604518"/>
                      <a:pt x="88992" y="604397"/>
                      <a:pt x="111447" y="604277"/>
                    </a:cubicBezTo>
                    <a:cubicBezTo>
                      <a:pt x="117846" y="604236"/>
                      <a:pt x="124204" y="604196"/>
                      <a:pt x="130321" y="604518"/>
                    </a:cubicBezTo>
                    <a:cubicBezTo>
                      <a:pt x="147626" y="604438"/>
                      <a:pt x="164890" y="604397"/>
                      <a:pt x="182194" y="604639"/>
                    </a:cubicBezTo>
                    <a:cubicBezTo>
                      <a:pt x="339705" y="603109"/>
                      <a:pt x="497256" y="601097"/>
                      <a:pt x="654727" y="596669"/>
                    </a:cubicBezTo>
                    <a:cubicBezTo>
                      <a:pt x="688008" y="596065"/>
                      <a:pt x="721208" y="594657"/>
                      <a:pt x="754489" y="593208"/>
                    </a:cubicBezTo>
                    <a:cubicBezTo>
                      <a:pt x="768775" y="592886"/>
                      <a:pt x="783625" y="592403"/>
                      <a:pt x="796664" y="585882"/>
                    </a:cubicBezTo>
                    <a:cubicBezTo>
                      <a:pt x="829381" y="569178"/>
                      <a:pt x="830870" y="528282"/>
                      <a:pt x="831112" y="495920"/>
                    </a:cubicBezTo>
                    <a:cubicBezTo>
                      <a:pt x="831273" y="462512"/>
                      <a:pt x="830991" y="428982"/>
                      <a:pt x="828536" y="395614"/>
                    </a:cubicBezTo>
                    <a:cubicBezTo>
                      <a:pt x="825518" y="347755"/>
                      <a:pt x="820487" y="299172"/>
                      <a:pt x="814169" y="251514"/>
                    </a:cubicBezTo>
                    <a:cubicBezTo>
                      <a:pt x="810789" y="217059"/>
                      <a:pt x="808897" y="182725"/>
                      <a:pt x="804270" y="148391"/>
                    </a:cubicBezTo>
                    <a:cubicBezTo>
                      <a:pt x="800768" y="125890"/>
                      <a:pt x="800165" y="103108"/>
                      <a:pt x="799803" y="80366"/>
                    </a:cubicBezTo>
                    <a:cubicBezTo>
                      <a:pt x="800165" y="43295"/>
                      <a:pt x="794128" y="13790"/>
                      <a:pt x="753081" y="5016"/>
                    </a:cubicBezTo>
                    <a:cubicBezTo>
                      <a:pt x="729780" y="-982"/>
                      <a:pt x="705956" y="-539"/>
                      <a:pt x="682173" y="950"/>
                    </a:cubicBezTo>
                    <a:cubicBezTo>
                      <a:pt x="656900" y="1635"/>
                      <a:pt x="631627" y="1796"/>
                      <a:pt x="606355" y="1755"/>
                    </a:cubicBezTo>
                    <a:cubicBezTo>
                      <a:pt x="504178" y="-217"/>
                      <a:pt x="402162" y="4975"/>
                      <a:pt x="300187" y="10691"/>
                    </a:cubicBezTo>
                    <a:cubicBezTo>
                      <a:pt x="265658" y="11255"/>
                      <a:pt x="231170" y="12865"/>
                      <a:pt x="196641" y="13428"/>
                    </a:cubicBezTo>
                    <a:cubicBezTo>
                      <a:pt x="165373" y="12583"/>
                      <a:pt x="134426" y="14434"/>
                      <a:pt x="103398" y="18419"/>
                    </a:cubicBezTo>
                    <a:cubicBezTo>
                      <a:pt x="95108" y="19345"/>
                      <a:pt x="85571" y="19224"/>
                      <a:pt x="75631" y="19063"/>
                    </a:cubicBezTo>
                    <a:cubicBezTo>
                      <a:pt x="49835" y="18661"/>
                      <a:pt x="21504" y="18258"/>
                      <a:pt x="6614" y="37378"/>
                    </a:cubicBezTo>
                    <a:cubicBezTo>
                      <a:pt x="256" y="41966"/>
                      <a:pt x="1745" y="51747"/>
                      <a:pt x="739" y="58791"/>
                    </a:cubicBezTo>
                    <a:cubicBezTo>
                      <a:pt x="-1756" y="95903"/>
                      <a:pt x="2711" y="132974"/>
                      <a:pt x="4642" y="170006"/>
                    </a:cubicBezTo>
                    <a:cubicBezTo>
                      <a:pt x="6534" y="204783"/>
                      <a:pt x="5890" y="239721"/>
                      <a:pt x="7258" y="274578"/>
                    </a:cubicBezTo>
                    <a:close/>
                    <a:moveTo>
                      <a:pt x="188714" y="84311"/>
                    </a:moveTo>
                    <a:cubicBezTo>
                      <a:pt x="188794" y="81493"/>
                      <a:pt x="189438" y="78514"/>
                      <a:pt x="190525" y="75898"/>
                    </a:cubicBezTo>
                    <a:cubicBezTo>
                      <a:pt x="192939" y="70182"/>
                      <a:pt x="196561" y="65191"/>
                      <a:pt x="201873" y="61850"/>
                    </a:cubicBezTo>
                    <a:cubicBezTo>
                      <a:pt x="205857" y="59274"/>
                      <a:pt x="210726" y="57946"/>
                      <a:pt x="215515" y="57946"/>
                    </a:cubicBezTo>
                    <a:cubicBezTo>
                      <a:pt x="220304" y="57946"/>
                      <a:pt x="225093" y="59274"/>
                      <a:pt x="228997" y="62092"/>
                    </a:cubicBezTo>
                    <a:cubicBezTo>
                      <a:pt x="235436" y="66721"/>
                      <a:pt x="240265" y="74208"/>
                      <a:pt x="240305" y="82338"/>
                    </a:cubicBezTo>
                    <a:cubicBezTo>
                      <a:pt x="240345" y="85156"/>
                      <a:pt x="240023" y="87893"/>
                      <a:pt x="239420" y="90469"/>
                    </a:cubicBezTo>
                    <a:cubicBezTo>
                      <a:pt x="239339" y="91475"/>
                      <a:pt x="239138" y="92441"/>
                      <a:pt x="238897" y="93407"/>
                    </a:cubicBezTo>
                    <a:cubicBezTo>
                      <a:pt x="237971" y="96789"/>
                      <a:pt x="236764" y="99727"/>
                      <a:pt x="234872" y="102705"/>
                    </a:cubicBezTo>
                    <a:cubicBezTo>
                      <a:pt x="233102" y="105443"/>
                      <a:pt x="230365" y="107737"/>
                      <a:pt x="227669" y="109427"/>
                    </a:cubicBezTo>
                    <a:cubicBezTo>
                      <a:pt x="224731" y="111239"/>
                      <a:pt x="221471" y="112527"/>
                      <a:pt x="218051" y="112929"/>
                    </a:cubicBezTo>
                    <a:cubicBezTo>
                      <a:pt x="216079" y="113412"/>
                      <a:pt x="214026" y="113654"/>
                      <a:pt x="212014" y="113654"/>
                    </a:cubicBezTo>
                    <a:cubicBezTo>
                      <a:pt x="206742" y="113654"/>
                      <a:pt x="201511" y="112004"/>
                      <a:pt x="197205" y="108341"/>
                    </a:cubicBezTo>
                    <a:cubicBezTo>
                      <a:pt x="191692" y="103671"/>
                      <a:pt x="188995" y="97070"/>
                      <a:pt x="188834" y="90026"/>
                    </a:cubicBezTo>
                    <a:cubicBezTo>
                      <a:pt x="188633" y="88054"/>
                      <a:pt x="188633" y="86122"/>
                      <a:pt x="188714" y="84311"/>
                    </a:cubicBezTo>
                    <a:close/>
                    <a:moveTo>
                      <a:pt x="139174" y="63460"/>
                    </a:moveTo>
                    <a:cubicBezTo>
                      <a:pt x="139416" y="63420"/>
                      <a:pt x="139657" y="63420"/>
                      <a:pt x="139899" y="63420"/>
                    </a:cubicBezTo>
                    <a:cubicBezTo>
                      <a:pt x="155392" y="63420"/>
                      <a:pt x="169558" y="76341"/>
                      <a:pt x="169558" y="92240"/>
                    </a:cubicBezTo>
                    <a:cubicBezTo>
                      <a:pt x="169558" y="108341"/>
                      <a:pt x="157244" y="122187"/>
                      <a:pt x="140784" y="122630"/>
                    </a:cubicBezTo>
                    <a:cubicBezTo>
                      <a:pt x="140543" y="122630"/>
                      <a:pt x="140301" y="122630"/>
                      <a:pt x="140060" y="122630"/>
                    </a:cubicBezTo>
                    <a:cubicBezTo>
                      <a:pt x="124566" y="122630"/>
                      <a:pt x="110401" y="109709"/>
                      <a:pt x="110401" y="93850"/>
                    </a:cubicBezTo>
                    <a:cubicBezTo>
                      <a:pt x="110401" y="77750"/>
                      <a:pt x="122755" y="63944"/>
                      <a:pt x="139174" y="63460"/>
                    </a:cubicBezTo>
                    <a:close/>
                    <a:moveTo>
                      <a:pt x="42672" y="85116"/>
                    </a:moveTo>
                    <a:cubicBezTo>
                      <a:pt x="42712" y="85035"/>
                      <a:pt x="42712" y="84955"/>
                      <a:pt x="42752" y="84874"/>
                    </a:cubicBezTo>
                    <a:cubicBezTo>
                      <a:pt x="45087" y="78233"/>
                      <a:pt x="51163" y="72718"/>
                      <a:pt x="57481" y="70102"/>
                    </a:cubicBezTo>
                    <a:cubicBezTo>
                      <a:pt x="60822" y="68693"/>
                      <a:pt x="64403" y="68009"/>
                      <a:pt x="67944" y="68009"/>
                    </a:cubicBezTo>
                    <a:cubicBezTo>
                      <a:pt x="72653" y="68009"/>
                      <a:pt x="77361" y="69216"/>
                      <a:pt x="81506" y="71591"/>
                    </a:cubicBezTo>
                    <a:cubicBezTo>
                      <a:pt x="96678" y="80286"/>
                      <a:pt x="99857" y="101941"/>
                      <a:pt x="87422" y="114378"/>
                    </a:cubicBezTo>
                    <a:cubicBezTo>
                      <a:pt x="87382" y="114459"/>
                      <a:pt x="87301" y="114499"/>
                      <a:pt x="87261" y="114539"/>
                    </a:cubicBezTo>
                    <a:cubicBezTo>
                      <a:pt x="81989" y="119812"/>
                      <a:pt x="74866" y="122590"/>
                      <a:pt x="67743" y="122590"/>
                    </a:cubicBezTo>
                    <a:cubicBezTo>
                      <a:pt x="63156" y="122590"/>
                      <a:pt x="58528" y="121422"/>
                      <a:pt x="54342" y="119088"/>
                    </a:cubicBezTo>
                    <a:cubicBezTo>
                      <a:pt x="49151" y="116109"/>
                      <a:pt x="45046" y="111440"/>
                      <a:pt x="42712" y="105885"/>
                    </a:cubicBezTo>
                    <a:cubicBezTo>
                      <a:pt x="39815" y="99043"/>
                      <a:pt x="40257" y="92039"/>
                      <a:pt x="42672" y="85116"/>
                    </a:cubicBezTo>
                    <a:close/>
                    <a:moveTo>
                      <a:pt x="65449" y="148753"/>
                    </a:moveTo>
                    <a:cubicBezTo>
                      <a:pt x="75631" y="148672"/>
                      <a:pt x="85812" y="148632"/>
                      <a:pt x="95994" y="148793"/>
                    </a:cubicBezTo>
                    <a:cubicBezTo>
                      <a:pt x="257086" y="148189"/>
                      <a:pt x="418018" y="139133"/>
                      <a:pt x="579151" y="139898"/>
                    </a:cubicBezTo>
                    <a:cubicBezTo>
                      <a:pt x="639274" y="140260"/>
                      <a:pt x="699557" y="141910"/>
                      <a:pt x="759680" y="138851"/>
                    </a:cubicBezTo>
                    <a:cubicBezTo>
                      <a:pt x="766280" y="138207"/>
                      <a:pt x="773001" y="138328"/>
                      <a:pt x="779641" y="138006"/>
                    </a:cubicBezTo>
                    <a:cubicBezTo>
                      <a:pt x="780124" y="142715"/>
                      <a:pt x="780768" y="147384"/>
                      <a:pt x="781532" y="152054"/>
                    </a:cubicBezTo>
                    <a:cubicBezTo>
                      <a:pt x="784712" y="178016"/>
                      <a:pt x="787488" y="203736"/>
                      <a:pt x="789058" y="229900"/>
                    </a:cubicBezTo>
                    <a:cubicBezTo>
                      <a:pt x="793686" y="277799"/>
                      <a:pt x="800406" y="327227"/>
                      <a:pt x="804310" y="375448"/>
                    </a:cubicBezTo>
                    <a:cubicBezTo>
                      <a:pt x="806604" y="405959"/>
                      <a:pt x="807650" y="436751"/>
                      <a:pt x="808173" y="467463"/>
                    </a:cubicBezTo>
                    <a:cubicBezTo>
                      <a:pt x="805799" y="498778"/>
                      <a:pt x="817671" y="558551"/>
                      <a:pt x="777428" y="568292"/>
                    </a:cubicBezTo>
                    <a:cubicBezTo>
                      <a:pt x="706077" y="574652"/>
                      <a:pt x="634122" y="572438"/>
                      <a:pt x="562570" y="576060"/>
                    </a:cubicBezTo>
                    <a:cubicBezTo>
                      <a:pt x="439467" y="579200"/>
                      <a:pt x="316364" y="579401"/>
                      <a:pt x="193261" y="581655"/>
                    </a:cubicBezTo>
                    <a:cubicBezTo>
                      <a:pt x="181792" y="581414"/>
                      <a:pt x="171208" y="581333"/>
                      <a:pt x="161509" y="581333"/>
                    </a:cubicBezTo>
                    <a:cubicBezTo>
                      <a:pt x="152455" y="581333"/>
                      <a:pt x="144165" y="581414"/>
                      <a:pt x="136518" y="581494"/>
                    </a:cubicBezTo>
                    <a:cubicBezTo>
                      <a:pt x="39251" y="582380"/>
                      <a:pt x="49151" y="583306"/>
                      <a:pt x="40418" y="442104"/>
                    </a:cubicBezTo>
                    <a:cubicBezTo>
                      <a:pt x="39654" y="375046"/>
                      <a:pt x="29231" y="309034"/>
                      <a:pt x="27822" y="241975"/>
                    </a:cubicBezTo>
                    <a:cubicBezTo>
                      <a:pt x="27702" y="210539"/>
                      <a:pt x="25367" y="179465"/>
                      <a:pt x="22631" y="148391"/>
                    </a:cubicBezTo>
                    <a:cubicBezTo>
                      <a:pt x="36837" y="148954"/>
                      <a:pt x="51163" y="148874"/>
                      <a:pt x="65449" y="1487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5"/>
              <p:cNvSpPr/>
              <p:nvPr/>
            </p:nvSpPr>
            <p:spPr>
              <a:xfrm>
                <a:off x="12039458" y="2765126"/>
                <a:ext cx="144378" cy="62326"/>
              </a:xfrm>
              <a:custGeom>
                <a:rect b="b" l="l" r="r" t="t"/>
                <a:pathLst>
                  <a:path extrusionOk="0" h="62326" w="144378">
                    <a:moveTo>
                      <a:pt x="43152" y="62169"/>
                    </a:moveTo>
                    <a:cubicBezTo>
                      <a:pt x="59451" y="62088"/>
                      <a:pt x="75950" y="59311"/>
                      <a:pt x="92410" y="60558"/>
                    </a:cubicBezTo>
                    <a:cubicBezTo>
                      <a:pt x="100378" y="61444"/>
                      <a:pt x="110962" y="61565"/>
                      <a:pt x="119252" y="59311"/>
                    </a:cubicBezTo>
                    <a:cubicBezTo>
                      <a:pt x="125570" y="58586"/>
                      <a:pt x="132411" y="57620"/>
                      <a:pt x="136234" y="51864"/>
                    </a:cubicBezTo>
                    <a:cubicBezTo>
                      <a:pt x="146094" y="35844"/>
                      <a:pt x="151688" y="2395"/>
                      <a:pt x="124725" y="1510"/>
                    </a:cubicBezTo>
                    <a:cubicBezTo>
                      <a:pt x="100700" y="-221"/>
                      <a:pt x="76433" y="-261"/>
                      <a:pt x="52328" y="383"/>
                    </a:cubicBezTo>
                    <a:cubicBezTo>
                      <a:pt x="39490" y="2234"/>
                      <a:pt x="4479" y="-4528"/>
                      <a:pt x="11159" y="17892"/>
                    </a:cubicBezTo>
                    <a:cubicBezTo>
                      <a:pt x="-13952" y="55044"/>
                      <a:pt x="6169" y="63658"/>
                      <a:pt x="43152" y="62169"/>
                    </a:cubicBezTo>
                    <a:close/>
                    <a:moveTo>
                      <a:pt x="16109" y="22682"/>
                    </a:moveTo>
                    <a:cubicBezTo>
                      <a:pt x="52328" y="24574"/>
                      <a:pt x="90277" y="19543"/>
                      <a:pt x="126777" y="21112"/>
                    </a:cubicBezTo>
                    <a:lnTo>
                      <a:pt x="126777" y="21112"/>
                    </a:lnTo>
                    <a:cubicBezTo>
                      <a:pt x="125892" y="27552"/>
                      <a:pt x="124524" y="34113"/>
                      <a:pt x="121868" y="40030"/>
                    </a:cubicBezTo>
                    <a:cubicBezTo>
                      <a:pt x="111445" y="41761"/>
                      <a:pt x="102631" y="42808"/>
                      <a:pt x="91243" y="43492"/>
                    </a:cubicBezTo>
                    <a:cubicBezTo>
                      <a:pt x="72932" y="45022"/>
                      <a:pt x="55869" y="49409"/>
                      <a:pt x="37196" y="48966"/>
                    </a:cubicBezTo>
                    <a:cubicBezTo>
                      <a:pt x="11441" y="49047"/>
                      <a:pt x="5807" y="50254"/>
                      <a:pt x="16109" y="226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5"/>
              <p:cNvSpPr/>
              <p:nvPr/>
            </p:nvSpPr>
            <p:spPr>
              <a:xfrm>
                <a:off x="12194200" y="2764538"/>
                <a:ext cx="102575" cy="55680"/>
              </a:xfrm>
              <a:custGeom>
                <a:rect b="b" l="l" r="r" t="t"/>
                <a:pathLst>
                  <a:path extrusionOk="0" h="55680" w="102575">
                    <a:moveTo>
                      <a:pt x="33566" y="55673"/>
                    </a:moveTo>
                    <a:cubicBezTo>
                      <a:pt x="50509" y="55874"/>
                      <a:pt x="66002" y="52050"/>
                      <a:pt x="83226" y="52211"/>
                    </a:cubicBezTo>
                    <a:cubicBezTo>
                      <a:pt x="95420" y="51003"/>
                      <a:pt x="100329" y="37600"/>
                      <a:pt x="102100" y="27134"/>
                    </a:cubicBezTo>
                    <a:cubicBezTo>
                      <a:pt x="106205" y="6928"/>
                      <a:pt x="82824" y="2058"/>
                      <a:pt x="67531" y="1132"/>
                    </a:cubicBezTo>
                    <a:cubicBezTo>
                      <a:pt x="51434" y="86"/>
                      <a:pt x="34371" y="-1565"/>
                      <a:pt x="18797" y="3346"/>
                    </a:cubicBezTo>
                    <a:cubicBezTo>
                      <a:pt x="10789" y="-8166"/>
                      <a:pt x="4591" y="14335"/>
                      <a:pt x="2016" y="20010"/>
                    </a:cubicBezTo>
                    <a:cubicBezTo>
                      <a:pt x="-6837" y="40095"/>
                      <a:pt x="15256" y="55793"/>
                      <a:pt x="33566" y="55673"/>
                    </a:cubicBezTo>
                    <a:close/>
                    <a:moveTo>
                      <a:pt x="13163" y="22224"/>
                    </a:moveTo>
                    <a:cubicBezTo>
                      <a:pt x="15336" y="24035"/>
                      <a:pt x="18234" y="25001"/>
                      <a:pt x="21131" y="24518"/>
                    </a:cubicBezTo>
                    <a:cubicBezTo>
                      <a:pt x="42017" y="22224"/>
                      <a:pt x="64191" y="20010"/>
                      <a:pt x="84836" y="24639"/>
                    </a:cubicBezTo>
                    <a:cubicBezTo>
                      <a:pt x="85158" y="29227"/>
                      <a:pt x="84514" y="34541"/>
                      <a:pt x="81818" y="38365"/>
                    </a:cubicBezTo>
                    <a:cubicBezTo>
                      <a:pt x="68014" y="38767"/>
                      <a:pt x="54251" y="39492"/>
                      <a:pt x="40528" y="41142"/>
                    </a:cubicBezTo>
                    <a:cubicBezTo>
                      <a:pt x="32882" y="41504"/>
                      <a:pt x="24713" y="41464"/>
                      <a:pt x="17952" y="37519"/>
                    </a:cubicBezTo>
                    <a:cubicBezTo>
                      <a:pt x="15739" y="36030"/>
                      <a:pt x="13244" y="33051"/>
                      <a:pt x="12399" y="30234"/>
                    </a:cubicBezTo>
                    <a:cubicBezTo>
                      <a:pt x="11715" y="27537"/>
                      <a:pt x="12399" y="25041"/>
                      <a:pt x="13163" y="22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5"/>
              <p:cNvSpPr/>
              <p:nvPr/>
            </p:nvSpPr>
            <p:spPr>
              <a:xfrm>
                <a:off x="12313241" y="2761162"/>
                <a:ext cx="106061" cy="56683"/>
              </a:xfrm>
              <a:custGeom>
                <a:rect b="b" l="l" r="r" t="t"/>
                <a:pathLst>
                  <a:path extrusionOk="0" h="56683" w="106061">
                    <a:moveTo>
                      <a:pt x="7687" y="14813"/>
                    </a:moveTo>
                    <a:cubicBezTo>
                      <a:pt x="3301" y="23346"/>
                      <a:pt x="-4265" y="35864"/>
                      <a:pt x="3059" y="44639"/>
                    </a:cubicBezTo>
                    <a:cubicBezTo>
                      <a:pt x="6802" y="48342"/>
                      <a:pt x="12195" y="49912"/>
                      <a:pt x="17225" y="50958"/>
                    </a:cubicBezTo>
                    <a:cubicBezTo>
                      <a:pt x="36743" y="54460"/>
                      <a:pt x="56261" y="54983"/>
                      <a:pt x="76181" y="56392"/>
                    </a:cubicBezTo>
                    <a:cubicBezTo>
                      <a:pt x="91352" y="58888"/>
                      <a:pt x="101494" y="44880"/>
                      <a:pt x="104190" y="31557"/>
                    </a:cubicBezTo>
                    <a:cubicBezTo>
                      <a:pt x="106685" y="22621"/>
                      <a:pt x="108295" y="10908"/>
                      <a:pt x="98113" y="6239"/>
                    </a:cubicBezTo>
                    <a:cubicBezTo>
                      <a:pt x="77911" y="-2214"/>
                      <a:pt x="54892" y="604"/>
                      <a:pt x="33443" y="0"/>
                    </a:cubicBezTo>
                    <a:cubicBezTo>
                      <a:pt x="23905" y="443"/>
                      <a:pt x="4146" y="523"/>
                      <a:pt x="7687" y="14813"/>
                    </a:cubicBezTo>
                    <a:close/>
                    <a:moveTo>
                      <a:pt x="88576" y="21857"/>
                    </a:moveTo>
                    <a:cubicBezTo>
                      <a:pt x="87046" y="27733"/>
                      <a:pt x="86040" y="36105"/>
                      <a:pt x="80286" y="39285"/>
                    </a:cubicBezTo>
                    <a:cubicBezTo>
                      <a:pt x="65436" y="39165"/>
                      <a:pt x="50506" y="38521"/>
                      <a:pt x="35656" y="38158"/>
                    </a:cubicBezTo>
                    <a:cubicBezTo>
                      <a:pt x="27406" y="37595"/>
                      <a:pt x="18352" y="38923"/>
                      <a:pt x="10665" y="35421"/>
                    </a:cubicBezTo>
                    <a:cubicBezTo>
                      <a:pt x="9418" y="30229"/>
                      <a:pt x="11148" y="25036"/>
                      <a:pt x="12074" y="19844"/>
                    </a:cubicBezTo>
                    <a:cubicBezTo>
                      <a:pt x="36501" y="22017"/>
                      <a:pt x="63625" y="17187"/>
                      <a:pt x="88576" y="218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5"/>
              <p:cNvSpPr/>
              <p:nvPr/>
            </p:nvSpPr>
            <p:spPr>
              <a:xfrm>
                <a:off x="12436225" y="2764902"/>
                <a:ext cx="115138" cy="59652"/>
              </a:xfrm>
              <a:custGeom>
                <a:rect b="b" l="l" r="r" t="t"/>
                <a:pathLst>
                  <a:path extrusionOk="0" h="59652" w="115138">
                    <a:moveTo>
                      <a:pt x="7807" y="9824"/>
                    </a:moveTo>
                    <a:cubicBezTo>
                      <a:pt x="4547" y="18518"/>
                      <a:pt x="201" y="27696"/>
                      <a:pt x="0" y="37074"/>
                    </a:cubicBezTo>
                    <a:cubicBezTo>
                      <a:pt x="8491" y="65009"/>
                      <a:pt x="61089" y="57522"/>
                      <a:pt x="84389" y="59373"/>
                    </a:cubicBezTo>
                    <a:cubicBezTo>
                      <a:pt x="99963" y="61708"/>
                      <a:pt x="111795" y="49029"/>
                      <a:pt x="114048" y="34498"/>
                    </a:cubicBezTo>
                    <a:cubicBezTo>
                      <a:pt x="116101" y="26327"/>
                      <a:pt x="115819" y="16023"/>
                      <a:pt x="108213" y="10790"/>
                    </a:cubicBezTo>
                    <a:cubicBezTo>
                      <a:pt x="86603" y="-1567"/>
                      <a:pt x="59962" y="-521"/>
                      <a:pt x="35816" y="687"/>
                    </a:cubicBezTo>
                    <a:cubicBezTo>
                      <a:pt x="27888" y="2096"/>
                      <a:pt x="17184" y="43"/>
                      <a:pt x="11550" y="6886"/>
                    </a:cubicBezTo>
                    <a:cubicBezTo>
                      <a:pt x="9739" y="6161"/>
                      <a:pt x="8411" y="8375"/>
                      <a:pt x="7807" y="9824"/>
                    </a:cubicBezTo>
                    <a:close/>
                    <a:moveTo>
                      <a:pt x="25273" y="22020"/>
                    </a:moveTo>
                    <a:cubicBezTo>
                      <a:pt x="48573" y="20410"/>
                      <a:pt x="74248" y="17150"/>
                      <a:pt x="96744" y="25602"/>
                    </a:cubicBezTo>
                    <a:cubicBezTo>
                      <a:pt x="95859" y="30513"/>
                      <a:pt x="94410" y="36430"/>
                      <a:pt x="90104" y="39449"/>
                    </a:cubicBezTo>
                    <a:cubicBezTo>
                      <a:pt x="80043" y="39529"/>
                      <a:pt x="69942" y="39328"/>
                      <a:pt x="59881" y="39690"/>
                    </a:cubicBezTo>
                    <a:cubicBezTo>
                      <a:pt x="44428" y="39167"/>
                      <a:pt x="26641" y="43072"/>
                      <a:pt x="12797" y="34739"/>
                    </a:cubicBezTo>
                    <a:cubicBezTo>
                      <a:pt x="9618" y="30473"/>
                      <a:pt x="11711" y="23952"/>
                      <a:pt x="11751" y="18639"/>
                    </a:cubicBezTo>
                    <a:cubicBezTo>
                      <a:pt x="14850" y="23026"/>
                      <a:pt x="20484" y="22543"/>
                      <a:pt x="25273" y="220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5"/>
              <p:cNvSpPr/>
              <p:nvPr/>
            </p:nvSpPr>
            <p:spPr>
              <a:xfrm>
                <a:off x="12575620" y="2757536"/>
                <a:ext cx="112409" cy="58340"/>
              </a:xfrm>
              <a:custGeom>
                <a:rect b="b" l="l" r="r" t="t"/>
                <a:pathLst>
                  <a:path extrusionOk="0" h="58340" w="112409">
                    <a:moveTo>
                      <a:pt x="21698" y="51766"/>
                    </a:moveTo>
                    <a:cubicBezTo>
                      <a:pt x="39726" y="54342"/>
                      <a:pt x="57795" y="57079"/>
                      <a:pt x="76026" y="58005"/>
                    </a:cubicBezTo>
                    <a:cubicBezTo>
                      <a:pt x="89909" y="59897"/>
                      <a:pt x="104115" y="53778"/>
                      <a:pt x="108502" y="39771"/>
                    </a:cubicBezTo>
                    <a:cubicBezTo>
                      <a:pt x="111198" y="31358"/>
                      <a:pt x="115101" y="20491"/>
                      <a:pt x="109709" y="12481"/>
                    </a:cubicBezTo>
                    <a:cubicBezTo>
                      <a:pt x="102546" y="-3982"/>
                      <a:pt x="-24179" y="-7363"/>
                      <a:pt x="4111" y="22221"/>
                    </a:cubicBezTo>
                    <a:cubicBezTo>
                      <a:pt x="-4380" y="41180"/>
                      <a:pt x="2099" y="48787"/>
                      <a:pt x="21698" y="51766"/>
                    </a:cubicBezTo>
                    <a:close/>
                    <a:moveTo>
                      <a:pt x="9182" y="23308"/>
                    </a:moveTo>
                    <a:cubicBezTo>
                      <a:pt x="37191" y="18076"/>
                      <a:pt x="66931" y="16948"/>
                      <a:pt x="95020" y="23147"/>
                    </a:cubicBezTo>
                    <a:cubicBezTo>
                      <a:pt x="91680" y="44118"/>
                      <a:pt x="83028" y="39811"/>
                      <a:pt x="65844" y="39449"/>
                    </a:cubicBezTo>
                    <a:cubicBezTo>
                      <a:pt x="50592" y="39046"/>
                      <a:pt x="35541" y="37960"/>
                      <a:pt x="19967" y="37919"/>
                    </a:cubicBezTo>
                    <a:cubicBezTo>
                      <a:pt x="7894" y="37436"/>
                      <a:pt x="8981" y="33774"/>
                      <a:pt x="9182" y="233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5"/>
              <p:cNvSpPr/>
              <p:nvPr/>
            </p:nvSpPr>
            <p:spPr>
              <a:xfrm>
                <a:off x="12709364" y="2762509"/>
                <a:ext cx="116971" cy="119492"/>
              </a:xfrm>
              <a:custGeom>
                <a:rect b="b" l="l" r="r" t="t"/>
                <a:pathLst>
                  <a:path extrusionOk="0" h="119492" w="116971">
                    <a:moveTo>
                      <a:pt x="8078" y="947"/>
                    </a:moveTo>
                    <a:cubicBezTo>
                      <a:pt x="1881" y="2315"/>
                      <a:pt x="-51" y="11090"/>
                      <a:pt x="4738" y="15075"/>
                    </a:cubicBezTo>
                    <a:cubicBezTo>
                      <a:pt x="-14055" y="53837"/>
                      <a:pt x="27274" y="54521"/>
                      <a:pt x="54961" y="56373"/>
                    </a:cubicBezTo>
                    <a:cubicBezTo>
                      <a:pt x="31218" y="55246"/>
                      <a:pt x="875" y="57218"/>
                      <a:pt x="2042" y="81611"/>
                    </a:cubicBezTo>
                    <a:cubicBezTo>
                      <a:pt x="-8784" y="124317"/>
                      <a:pt x="45223" y="117676"/>
                      <a:pt x="72105" y="119447"/>
                    </a:cubicBezTo>
                    <a:cubicBezTo>
                      <a:pt x="82930" y="119044"/>
                      <a:pt x="95969" y="121500"/>
                      <a:pt x="104500" y="113208"/>
                    </a:cubicBezTo>
                    <a:cubicBezTo>
                      <a:pt x="113273" y="104473"/>
                      <a:pt x="117901" y="91351"/>
                      <a:pt x="116815" y="79034"/>
                    </a:cubicBezTo>
                    <a:cubicBezTo>
                      <a:pt x="112871" y="60398"/>
                      <a:pt x="89369" y="60277"/>
                      <a:pt x="74157" y="57782"/>
                    </a:cubicBezTo>
                    <a:cubicBezTo>
                      <a:pt x="71944" y="57621"/>
                      <a:pt x="69368" y="57419"/>
                      <a:pt x="66551" y="57178"/>
                    </a:cubicBezTo>
                    <a:cubicBezTo>
                      <a:pt x="80274" y="57258"/>
                      <a:pt x="93876" y="52428"/>
                      <a:pt x="100114" y="38984"/>
                    </a:cubicBezTo>
                    <a:cubicBezTo>
                      <a:pt x="103333" y="31498"/>
                      <a:pt x="108605" y="20952"/>
                      <a:pt x="102126" y="13868"/>
                    </a:cubicBezTo>
                    <a:cubicBezTo>
                      <a:pt x="81642" y="-1750"/>
                      <a:pt x="52507" y="1470"/>
                      <a:pt x="28039" y="61"/>
                    </a:cubicBezTo>
                    <a:cubicBezTo>
                      <a:pt x="21399" y="142"/>
                      <a:pt x="14598" y="-462"/>
                      <a:pt x="8078" y="947"/>
                    </a:cubicBezTo>
                    <a:close/>
                    <a:moveTo>
                      <a:pt x="99430" y="82456"/>
                    </a:moveTo>
                    <a:cubicBezTo>
                      <a:pt x="99068" y="89057"/>
                      <a:pt x="96854" y="96262"/>
                      <a:pt x="91864" y="100851"/>
                    </a:cubicBezTo>
                    <a:cubicBezTo>
                      <a:pt x="81642" y="102259"/>
                      <a:pt x="71059" y="100891"/>
                      <a:pt x="60716" y="101374"/>
                    </a:cubicBezTo>
                    <a:cubicBezTo>
                      <a:pt x="47235" y="101293"/>
                      <a:pt x="34478" y="102300"/>
                      <a:pt x="20996" y="100005"/>
                    </a:cubicBezTo>
                    <a:cubicBezTo>
                      <a:pt x="13592" y="99522"/>
                      <a:pt x="11056" y="92800"/>
                      <a:pt x="10855" y="86320"/>
                    </a:cubicBezTo>
                    <a:cubicBezTo>
                      <a:pt x="13793" y="85676"/>
                      <a:pt x="15926" y="83100"/>
                      <a:pt x="16771" y="80242"/>
                    </a:cubicBezTo>
                    <a:cubicBezTo>
                      <a:pt x="29327" y="74526"/>
                      <a:pt x="43331" y="77746"/>
                      <a:pt x="56611" y="77827"/>
                    </a:cubicBezTo>
                    <a:cubicBezTo>
                      <a:pt x="70777" y="78793"/>
                      <a:pt x="86190" y="76458"/>
                      <a:pt x="99430" y="82456"/>
                    </a:cubicBezTo>
                    <a:close/>
                    <a:moveTo>
                      <a:pt x="88886" y="23769"/>
                    </a:moveTo>
                    <a:cubicBezTo>
                      <a:pt x="83534" y="42003"/>
                      <a:pt x="69891" y="39105"/>
                      <a:pt x="54559" y="39226"/>
                    </a:cubicBezTo>
                    <a:cubicBezTo>
                      <a:pt x="40756" y="38662"/>
                      <a:pt x="27033" y="39910"/>
                      <a:pt x="13551" y="35966"/>
                    </a:cubicBezTo>
                    <a:cubicBezTo>
                      <a:pt x="7032" y="32464"/>
                      <a:pt x="10372" y="23206"/>
                      <a:pt x="9366" y="17168"/>
                    </a:cubicBezTo>
                    <a:cubicBezTo>
                      <a:pt x="35967" y="18094"/>
                      <a:pt x="63050" y="14834"/>
                      <a:pt x="88886" y="237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5"/>
              <p:cNvSpPr/>
              <p:nvPr/>
            </p:nvSpPr>
            <p:spPr>
              <a:xfrm>
                <a:off x="12829438" y="2759678"/>
                <a:ext cx="108665" cy="57660"/>
              </a:xfrm>
              <a:custGeom>
                <a:rect b="b" l="l" r="r" t="t"/>
                <a:pathLst>
                  <a:path extrusionOk="0" h="57660" w="108665">
                    <a:moveTo>
                      <a:pt x="1690" y="35939"/>
                    </a:moveTo>
                    <a:cubicBezTo>
                      <a:pt x="5996" y="52241"/>
                      <a:pt x="27566" y="54052"/>
                      <a:pt x="41611" y="56266"/>
                    </a:cubicBezTo>
                    <a:cubicBezTo>
                      <a:pt x="56099" y="57835"/>
                      <a:pt x="70747" y="57916"/>
                      <a:pt x="85315" y="57312"/>
                    </a:cubicBezTo>
                    <a:cubicBezTo>
                      <a:pt x="90345" y="57473"/>
                      <a:pt x="95617" y="56064"/>
                      <a:pt x="99159" y="52321"/>
                    </a:cubicBezTo>
                    <a:cubicBezTo>
                      <a:pt x="106121" y="45639"/>
                      <a:pt x="108414" y="35697"/>
                      <a:pt x="108656" y="26359"/>
                    </a:cubicBezTo>
                    <a:cubicBezTo>
                      <a:pt x="109099" y="12472"/>
                      <a:pt x="94249" y="5791"/>
                      <a:pt x="82699" y="2933"/>
                    </a:cubicBezTo>
                    <a:cubicBezTo>
                      <a:pt x="62055" y="-1535"/>
                      <a:pt x="40726" y="-126"/>
                      <a:pt x="19920" y="2087"/>
                    </a:cubicBezTo>
                    <a:cubicBezTo>
                      <a:pt x="14971" y="2490"/>
                      <a:pt x="8692" y="1765"/>
                      <a:pt x="4266" y="4825"/>
                    </a:cubicBezTo>
                    <a:cubicBezTo>
                      <a:pt x="-765" y="7642"/>
                      <a:pt x="-1489" y="15048"/>
                      <a:pt x="2857" y="18872"/>
                    </a:cubicBezTo>
                    <a:cubicBezTo>
                      <a:pt x="2495" y="24548"/>
                      <a:pt x="1006" y="30263"/>
                      <a:pt x="1690" y="35939"/>
                    </a:cubicBezTo>
                    <a:close/>
                    <a:moveTo>
                      <a:pt x="89983" y="26117"/>
                    </a:moveTo>
                    <a:cubicBezTo>
                      <a:pt x="89621" y="30304"/>
                      <a:pt x="88695" y="34651"/>
                      <a:pt x="85879" y="37951"/>
                    </a:cubicBezTo>
                    <a:cubicBezTo>
                      <a:pt x="82216" y="38072"/>
                      <a:pt x="78514" y="38112"/>
                      <a:pt x="74852" y="38314"/>
                    </a:cubicBezTo>
                    <a:cubicBezTo>
                      <a:pt x="70425" y="38555"/>
                      <a:pt x="66039" y="38837"/>
                      <a:pt x="61652" y="38958"/>
                    </a:cubicBezTo>
                    <a:cubicBezTo>
                      <a:pt x="45354" y="39038"/>
                      <a:pt x="27687" y="40890"/>
                      <a:pt x="12596" y="33564"/>
                    </a:cubicBezTo>
                    <a:cubicBezTo>
                      <a:pt x="9578" y="30465"/>
                      <a:pt x="10383" y="25473"/>
                      <a:pt x="9739" y="21368"/>
                    </a:cubicBezTo>
                    <a:cubicBezTo>
                      <a:pt x="35977" y="22253"/>
                      <a:pt x="65757" y="13036"/>
                      <a:pt x="89983" y="26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5"/>
              <p:cNvSpPr/>
              <p:nvPr/>
            </p:nvSpPr>
            <p:spPr>
              <a:xfrm>
                <a:off x="12954891" y="2762525"/>
                <a:ext cx="100832" cy="53623"/>
              </a:xfrm>
              <a:custGeom>
                <a:rect b="b" l="l" r="r" t="t"/>
                <a:pathLst>
                  <a:path extrusionOk="0" h="53623" w="100832">
                    <a:moveTo>
                      <a:pt x="2117" y="41223"/>
                    </a:moveTo>
                    <a:cubicBezTo>
                      <a:pt x="8274" y="48428"/>
                      <a:pt x="18657" y="49394"/>
                      <a:pt x="27551" y="50360"/>
                    </a:cubicBezTo>
                    <a:cubicBezTo>
                      <a:pt x="43407" y="51608"/>
                      <a:pt x="59302" y="51568"/>
                      <a:pt x="75158" y="53097"/>
                    </a:cubicBezTo>
                    <a:cubicBezTo>
                      <a:pt x="89203" y="56438"/>
                      <a:pt x="98821" y="43276"/>
                      <a:pt x="100028" y="30597"/>
                    </a:cubicBezTo>
                    <a:cubicBezTo>
                      <a:pt x="101799" y="21943"/>
                      <a:pt x="101155" y="11638"/>
                      <a:pt x="92825" y="6647"/>
                    </a:cubicBezTo>
                    <a:cubicBezTo>
                      <a:pt x="70892" y="-3899"/>
                      <a:pt x="44453" y="1012"/>
                      <a:pt x="20951" y="2018"/>
                    </a:cubicBezTo>
                    <a:cubicBezTo>
                      <a:pt x="13989" y="2058"/>
                      <a:pt x="1514" y="2421"/>
                      <a:pt x="3445" y="12483"/>
                    </a:cubicBezTo>
                    <a:cubicBezTo>
                      <a:pt x="1956" y="18924"/>
                      <a:pt x="1514" y="25364"/>
                      <a:pt x="306" y="31804"/>
                    </a:cubicBezTo>
                    <a:cubicBezTo>
                      <a:pt x="-378" y="35105"/>
                      <a:pt x="25" y="38526"/>
                      <a:pt x="2117" y="41223"/>
                    </a:cubicBezTo>
                    <a:close/>
                    <a:moveTo>
                      <a:pt x="81798" y="20574"/>
                    </a:moveTo>
                    <a:cubicBezTo>
                      <a:pt x="80672" y="25002"/>
                      <a:pt x="80148" y="29751"/>
                      <a:pt x="77854" y="33776"/>
                    </a:cubicBezTo>
                    <a:cubicBezTo>
                      <a:pt x="62844" y="33173"/>
                      <a:pt x="47833" y="32971"/>
                      <a:pt x="32863" y="33937"/>
                    </a:cubicBezTo>
                    <a:cubicBezTo>
                      <a:pt x="25498" y="33937"/>
                      <a:pt x="17732" y="34582"/>
                      <a:pt x="10649" y="32327"/>
                    </a:cubicBezTo>
                    <a:cubicBezTo>
                      <a:pt x="10568" y="32005"/>
                      <a:pt x="10488" y="31683"/>
                      <a:pt x="10407" y="31402"/>
                    </a:cubicBezTo>
                    <a:cubicBezTo>
                      <a:pt x="9522" y="26934"/>
                      <a:pt x="9119" y="22385"/>
                      <a:pt x="8757" y="17837"/>
                    </a:cubicBezTo>
                    <a:cubicBezTo>
                      <a:pt x="33104" y="18602"/>
                      <a:pt x="57572" y="15261"/>
                      <a:pt x="81798" y="205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5"/>
              <p:cNvSpPr/>
              <p:nvPr/>
            </p:nvSpPr>
            <p:spPr>
              <a:xfrm>
                <a:off x="13075515" y="2765220"/>
                <a:ext cx="99894" cy="56238"/>
              </a:xfrm>
              <a:custGeom>
                <a:rect b="b" l="l" r="r" t="t"/>
                <a:pathLst>
                  <a:path extrusionOk="0" h="56238" w="99894">
                    <a:moveTo>
                      <a:pt x="9" y="12606"/>
                    </a:moveTo>
                    <a:cubicBezTo>
                      <a:pt x="291" y="14699"/>
                      <a:pt x="1418" y="16711"/>
                      <a:pt x="3068" y="18120"/>
                    </a:cubicBezTo>
                    <a:cubicBezTo>
                      <a:pt x="2504" y="25204"/>
                      <a:pt x="-434" y="32812"/>
                      <a:pt x="1538" y="39816"/>
                    </a:cubicBezTo>
                    <a:cubicBezTo>
                      <a:pt x="12686" y="58975"/>
                      <a:pt x="47858" y="53259"/>
                      <a:pt x="67134" y="55835"/>
                    </a:cubicBezTo>
                    <a:cubicBezTo>
                      <a:pt x="79972" y="57446"/>
                      <a:pt x="96310" y="54668"/>
                      <a:pt x="98604" y="39453"/>
                    </a:cubicBezTo>
                    <a:cubicBezTo>
                      <a:pt x="100254" y="27136"/>
                      <a:pt x="102910" y="8138"/>
                      <a:pt x="87618" y="3831"/>
                    </a:cubicBezTo>
                    <a:cubicBezTo>
                      <a:pt x="68261" y="-1683"/>
                      <a:pt x="47496" y="208"/>
                      <a:pt x="27576" y="772"/>
                    </a:cubicBezTo>
                    <a:cubicBezTo>
                      <a:pt x="18320" y="1979"/>
                      <a:pt x="-474" y="-1281"/>
                      <a:pt x="9" y="12606"/>
                    </a:cubicBezTo>
                    <a:close/>
                    <a:moveTo>
                      <a:pt x="79811" y="21139"/>
                    </a:moveTo>
                    <a:cubicBezTo>
                      <a:pt x="79529" y="25728"/>
                      <a:pt x="79127" y="30356"/>
                      <a:pt x="78402" y="34865"/>
                    </a:cubicBezTo>
                    <a:cubicBezTo>
                      <a:pt x="64720" y="34784"/>
                      <a:pt x="51077" y="34985"/>
                      <a:pt x="37435" y="35911"/>
                    </a:cubicBezTo>
                    <a:cubicBezTo>
                      <a:pt x="29266" y="35871"/>
                      <a:pt x="20493" y="36394"/>
                      <a:pt x="12806" y="33174"/>
                    </a:cubicBezTo>
                    <a:cubicBezTo>
                      <a:pt x="10915" y="29149"/>
                      <a:pt x="11156" y="24480"/>
                      <a:pt x="10875" y="20012"/>
                    </a:cubicBezTo>
                    <a:cubicBezTo>
                      <a:pt x="12042" y="19931"/>
                      <a:pt x="13169" y="19851"/>
                      <a:pt x="14336" y="19770"/>
                    </a:cubicBezTo>
                    <a:cubicBezTo>
                      <a:pt x="13933" y="19811"/>
                      <a:pt x="13571" y="19811"/>
                      <a:pt x="13088" y="19851"/>
                    </a:cubicBezTo>
                    <a:cubicBezTo>
                      <a:pt x="34860" y="18603"/>
                      <a:pt x="57878" y="16671"/>
                      <a:pt x="79811" y="211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35"/>
              <p:cNvSpPr/>
              <p:nvPr/>
            </p:nvSpPr>
            <p:spPr>
              <a:xfrm>
                <a:off x="13187422" y="2767151"/>
                <a:ext cx="102936" cy="53733"/>
              </a:xfrm>
              <a:custGeom>
                <a:rect b="b" l="l" r="r" t="t"/>
                <a:pathLst>
                  <a:path extrusionOk="0" h="53733" w="102936">
                    <a:moveTo>
                      <a:pt x="96520" y="6488"/>
                    </a:moveTo>
                    <a:cubicBezTo>
                      <a:pt x="81349" y="-878"/>
                      <a:pt x="63159" y="2101"/>
                      <a:pt x="46740" y="209"/>
                    </a:cubicBezTo>
                    <a:cubicBezTo>
                      <a:pt x="36478" y="773"/>
                      <a:pt x="219" y="-4058"/>
                      <a:pt x="4726" y="13411"/>
                    </a:cubicBezTo>
                    <a:cubicBezTo>
                      <a:pt x="4726" y="13411"/>
                      <a:pt x="4726" y="13411"/>
                      <a:pt x="4686" y="13411"/>
                    </a:cubicBezTo>
                    <a:cubicBezTo>
                      <a:pt x="2231" y="16913"/>
                      <a:pt x="2392" y="21703"/>
                      <a:pt x="1386" y="25809"/>
                    </a:cubicBezTo>
                    <a:cubicBezTo>
                      <a:pt x="822" y="29311"/>
                      <a:pt x="-345" y="32853"/>
                      <a:pt x="98" y="36435"/>
                    </a:cubicBezTo>
                    <a:cubicBezTo>
                      <a:pt x="4847" y="55152"/>
                      <a:pt x="43963" y="52415"/>
                      <a:pt x="59537" y="53703"/>
                    </a:cubicBezTo>
                    <a:cubicBezTo>
                      <a:pt x="73582" y="53381"/>
                      <a:pt x="93381" y="56400"/>
                      <a:pt x="99257" y="39937"/>
                    </a:cubicBezTo>
                    <a:cubicBezTo>
                      <a:pt x="102315" y="30156"/>
                      <a:pt x="106863" y="13130"/>
                      <a:pt x="96520" y="6488"/>
                    </a:cubicBezTo>
                    <a:close/>
                    <a:moveTo>
                      <a:pt x="82113" y="34503"/>
                    </a:moveTo>
                    <a:cubicBezTo>
                      <a:pt x="80906" y="34664"/>
                      <a:pt x="79699" y="34785"/>
                      <a:pt x="78451" y="34865"/>
                    </a:cubicBezTo>
                    <a:cubicBezTo>
                      <a:pt x="69759" y="35348"/>
                      <a:pt x="61066" y="35067"/>
                      <a:pt x="52374" y="35308"/>
                    </a:cubicBezTo>
                    <a:cubicBezTo>
                      <a:pt x="38973" y="35228"/>
                      <a:pt x="24928" y="37401"/>
                      <a:pt x="11970" y="33175"/>
                    </a:cubicBezTo>
                    <a:cubicBezTo>
                      <a:pt x="9475" y="28989"/>
                      <a:pt x="10159" y="22830"/>
                      <a:pt x="8952" y="17960"/>
                    </a:cubicBezTo>
                    <a:cubicBezTo>
                      <a:pt x="15149" y="19811"/>
                      <a:pt x="21869" y="16994"/>
                      <a:pt x="28268" y="17034"/>
                    </a:cubicBezTo>
                    <a:cubicBezTo>
                      <a:pt x="47424" y="16672"/>
                      <a:pt x="67062" y="16028"/>
                      <a:pt x="85976" y="19530"/>
                    </a:cubicBezTo>
                    <a:cubicBezTo>
                      <a:pt x="85413" y="24642"/>
                      <a:pt x="85011" y="30116"/>
                      <a:pt x="82113" y="345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35"/>
              <p:cNvSpPr/>
              <p:nvPr/>
            </p:nvSpPr>
            <p:spPr>
              <a:xfrm>
                <a:off x="13306807" y="2761557"/>
                <a:ext cx="92422" cy="50820"/>
              </a:xfrm>
              <a:custGeom>
                <a:rect b="b" l="l" r="r" t="t"/>
                <a:pathLst>
                  <a:path extrusionOk="0" h="50820" w="92422">
                    <a:moveTo>
                      <a:pt x="1603" y="37964"/>
                    </a:moveTo>
                    <a:cubicBezTo>
                      <a:pt x="3213" y="40620"/>
                      <a:pt x="6030" y="42794"/>
                      <a:pt x="8968" y="43840"/>
                    </a:cubicBezTo>
                    <a:cubicBezTo>
                      <a:pt x="26272" y="49838"/>
                      <a:pt x="44945" y="49677"/>
                      <a:pt x="63054" y="50401"/>
                    </a:cubicBezTo>
                    <a:cubicBezTo>
                      <a:pt x="81646" y="53541"/>
                      <a:pt x="92472" y="38568"/>
                      <a:pt x="92150" y="21300"/>
                    </a:cubicBezTo>
                    <a:cubicBezTo>
                      <a:pt x="94001" y="9909"/>
                      <a:pt x="86194" y="3106"/>
                      <a:pt x="75529" y="1818"/>
                    </a:cubicBezTo>
                    <a:cubicBezTo>
                      <a:pt x="58225" y="-597"/>
                      <a:pt x="40518" y="47"/>
                      <a:pt x="23093" y="168"/>
                    </a:cubicBezTo>
                    <a:cubicBezTo>
                      <a:pt x="14441" y="289"/>
                      <a:pt x="-4594" y="1295"/>
                      <a:pt x="1925" y="14417"/>
                    </a:cubicBezTo>
                    <a:cubicBezTo>
                      <a:pt x="2006" y="22145"/>
                      <a:pt x="-2220" y="30759"/>
                      <a:pt x="1603" y="37964"/>
                    </a:cubicBezTo>
                    <a:close/>
                    <a:moveTo>
                      <a:pt x="74845" y="19166"/>
                    </a:moveTo>
                    <a:cubicBezTo>
                      <a:pt x="74242" y="23513"/>
                      <a:pt x="73920" y="28424"/>
                      <a:pt x="70781" y="31765"/>
                    </a:cubicBezTo>
                    <a:cubicBezTo>
                      <a:pt x="67280" y="31846"/>
                      <a:pt x="63779" y="31725"/>
                      <a:pt x="60318" y="31725"/>
                    </a:cubicBezTo>
                    <a:cubicBezTo>
                      <a:pt x="56253" y="31725"/>
                      <a:pt x="52189" y="31805"/>
                      <a:pt x="48124" y="31886"/>
                    </a:cubicBezTo>
                    <a:cubicBezTo>
                      <a:pt x="35930" y="31846"/>
                      <a:pt x="23214" y="32973"/>
                      <a:pt x="11342" y="29752"/>
                    </a:cubicBezTo>
                    <a:cubicBezTo>
                      <a:pt x="11261" y="29430"/>
                      <a:pt x="11181" y="29108"/>
                      <a:pt x="11141" y="28827"/>
                    </a:cubicBezTo>
                    <a:cubicBezTo>
                      <a:pt x="10537" y="25204"/>
                      <a:pt x="10135" y="21581"/>
                      <a:pt x="9732" y="17959"/>
                    </a:cubicBezTo>
                    <a:cubicBezTo>
                      <a:pt x="31504" y="17194"/>
                      <a:pt x="53034" y="15946"/>
                      <a:pt x="74845" y="191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5"/>
              <p:cNvSpPr/>
              <p:nvPr/>
            </p:nvSpPr>
            <p:spPr>
              <a:xfrm>
                <a:off x="13415277" y="2747293"/>
                <a:ext cx="133026" cy="47003"/>
              </a:xfrm>
              <a:custGeom>
                <a:rect b="b" l="l" r="r" t="t"/>
                <a:pathLst>
                  <a:path extrusionOk="0" h="47003" w="133026">
                    <a:moveTo>
                      <a:pt x="111371" y="46834"/>
                    </a:moveTo>
                    <a:cubicBezTo>
                      <a:pt x="131935" y="49772"/>
                      <a:pt x="142318" y="13707"/>
                      <a:pt x="122156" y="6583"/>
                    </a:cubicBezTo>
                    <a:cubicBezTo>
                      <a:pt x="99338" y="102"/>
                      <a:pt x="74911" y="3000"/>
                      <a:pt x="51449" y="585"/>
                    </a:cubicBezTo>
                    <a:cubicBezTo>
                      <a:pt x="39819" y="-260"/>
                      <a:pt x="-9962" y="-3037"/>
                      <a:pt x="2312" y="18779"/>
                    </a:cubicBezTo>
                    <a:cubicBezTo>
                      <a:pt x="-4247" y="40796"/>
                      <a:pt x="3278" y="41923"/>
                      <a:pt x="23239" y="44258"/>
                    </a:cubicBezTo>
                    <a:cubicBezTo>
                      <a:pt x="52576" y="46110"/>
                      <a:pt x="82034" y="44620"/>
                      <a:pt x="111371" y="46834"/>
                    </a:cubicBezTo>
                    <a:close/>
                    <a:moveTo>
                      <a:pt x="9395" y="29888"/>
                    </a:moveTo>
                    <a:cubicBezTo>
                      <a:pt x="8953" y="27191"/>
                      <a:pt x="8671" y="24454"/>
                      <a:pt x="8309" y="21717"/>
                    </a:cubicBezTo>
                    <a:cubicBezTo>
                      <a:pt x="8268" y="21395"/>
                      <a:pt x="8228" y="21033"/>
                      <a:pt x="8188" y="20711"/>
                    </a:cubicBezTo>
                    <a:cubicBezTo>
                      <a:pt x="9677" y="20550"/>
                      <a:pt x="11085" y="19946"/>
                      <a:pt x="12172" y="18860"/>
                    </a:cubicBezTo>
                    <a:cubicBezTo>
                      <a:pt x="30643" y="15519"/>
                      <a:pt x="49397" y="18698"/>
                      <a:pt x="67989" y="18900"/>
                    </a:cubicBezTo>
                    <a:cubicBezTo>
                      <a:pt x="83563" y="20147"/>
                      <a:pt x="99902" y="17410"/>
                      <a:pt x="115033" y="21919"/>
                    </a:cubicBezTo>
                    <a:cubicBezTo>
                      <a:pt x="114429" y="24253"/>
                      <a:pt x="113906" y="26708"/>
                      <a:pt x="112739" y="28842"/>
                    </a:cubicBezTo>
                    <a:cubicBezTo>
                      <a:pt x="84770" y="27393"/>
                      <a:pt x="56842" y="28439"/>
                      <a:pt x="28913" y="29888"/>
                    </a:cubicBezTo>
                    <a:cubicBezTo>
                      <a:pt x="22434" y="30009"/>
                      <a:pt x="15874" y="30573"/>
                      <a:pt x="9395" y="298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5"/>
              <p:cNvSpPr/>
              <p:nvPr/>
            </p:nvSpPr>
            <p:spPr>
              <a:xfrm>
                <a:off x="12060365" y="2701646"/>
                <a:ext cx="109249" cy="59637"/>
              </a:xfrm>
              <a:custGeom>
                <a:rect b="b" l="l" r="r" t="t"/>
                <a:pathLst>
                  <a:path extrusionOk="0" h="59637" w="109249">
                    <a:moveTo>
                      <a:pt x="17778" y="59395"/>
                    </a:moveTo>
                    <a:cubicBezTo>
                      <a:pt x="30977" y="60441"/>
                      <a:pt x="44097" y="57825"/>
                      <a:pt x="57256" y="56980"/>
                    </a:cubicBezTo>
                    <a:cubicBezTo>
                      <a:pt x="68766" y="55732"/>
                      <a:pt x="80758" y="55853"/>
                      <a:pt x="91905" y="52874"/>
                    </a:cubicBezTo>
                    <a:cubicBezTo>
                      <a:pt x="102288" y="48325"/>
                      <a:pt x="106433" y="36371"/>
                      <a:pt x="108767" y="26066"/>
                    </a:cubicBezTo>
                    <a:cubicBezTo>
                      <a:pt x="112952" y="6102"/>
                      <a:pt x="88968" y="1151"/>
                      <a:pt x="73917" y="1030"/>
                    </a:cubicBezTo>
                    <a:cubicBezTo>
                      <a:pt x="60677" y="1232"/>
                      <a:pt x="9729" y="-6175"/>
                      <a:pt x="13914" y="16004"/>
                    </a:cubicBezTo>
                    <a:cubicBezTo>
                      <a:pt x="1882" y="31058"/>
                      <a:pt x="-11881" y="56013"/>
                      <a:pt x="17778" y="59395"/>
                    </a:cubicBezTo>
                    <a:close/>
                    <a:moveTo>
                      <a:pt x="18744" y="21397"/>
                    </a:moveTo>
                    <a:cubicBezTo>
                      <a:pt x="25182" y="23812"/>
                      <a:pt x="31903" y="19304"/>
                      <a:pt x="38583" y="19586"/>
                    </a:cubicBezTo>
                    <a:cubicBezTo>
                      <a:pt x="55646" y="20109"/>
                      <a:pt x="73635" y="17654"/>
                      <a:pt x="90135" y="22484"/>
                    </a:cubicBezTo>
                    <a:cubicBezTo>
                      <a:pt x="88968" y="26912"/>
                      <a:pt x="87519" y="31500"/>
                      <a:pt x="84863" y="35244"/>
                    </a:cubicBezTo>
                    <a:cubicBezTo>
                      <a:pt x="62729" y="35244"/>
                      <a:pt x="40958" y="38786"/>
                      <a:pt x="19186" y="42127"/>
                    </a:cubicBezTo>
                    <a:cubicBezTo>
                      <a:pt x="17416" y="42167"/>
                      <a:pt x="15605" y="42207"/>
                      <a:pt x="13914" y="41724"/>
                    </a:cubicBezTo>
                    <a:cubicBezTo>
                      <a:pt x="14397" y="34761"/>
                      <a:pt x="16611" y="28039"/>
                      <a:pt x="18744" y="213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5"/>
              <p:cNvSpPr/>
              <p:nvPr/>
            </p:nvSpPr>
            <p:spPr>
              <a:xfrm>
                <a:off x="12195529" y="2705869"/>
                <a:ext cx="76124" cy="50125"/>
              </a:xfrm>
              <a:custGeom>
                <a:rect b="b" l="l" r="r" t="t"/>
                <a:pathLst>
                  <a:path extrusionOk="0" h="50125" w="76124">
                    <a:moveTo>
                      <a:pt x="31110" y="50020"/>
                    </a:moveTo>
                    <a:cubicBezTo>
                      <a:pt x="44149" y="49537"/>
                      <a:pt x="60528" y="50906"/>
                      <a:pt x="69462" y="39515"/>
                    </a:cubicBezTo>
                    <a:cubicBezTo>
                      <a:pt x="82058" y="21120"/>
                      <a:pt x="76987" y="1477"/>
                      <a:pt x="52600" y="551"/>
                    </a:cubicBezTo>
                    <a:cubicBezTo>
                      <a:pt x="42902" y="753"/>
                      <a:pt x="3504" y="-4238"/>
                      <a:pt x="8454" y="12385"/>
                    </a:cubicBezTo>
                    <a:cubicBezTo>
                      <a:pt x="-9535" y="37100"/>
                      <a:pt x="2659" y="51509"/>
                      <a:pt x="31110" y="50020"/>
                    </a:cubicBezTo>
                    <a:close/>
                    <a:moveTo>
                      <a:pt x="12961" y="17175"/>
                    </a:moveTo>
                    <a:cubicBezTo>
                      <a:pt x="27730" y="19469"/>
                      <a:pt x="43626" y="15324"/>
                      <a:pt x="58234" y="19912"/>
                    </a:cubicBezTo>
                    <a:cubicBezTo>
                      <a:pt x="57510" y="23817"/>
                      <a:pt x="56906" y="29009"/>
                      <a:pt x="52681" y="30579"/>
                    </a:cubicBezTo>
                    <a:cubicBezTo>
                      <a:pt x="42821" y="33276"/>
                      <a:pt x="32519" y="33920"/>
                      <a:pt x="22378" y="34765"/>
                    </a:cubicBezTo>
                    <a:cubicBezTo>
                      <a:pt x="7005" y="36415"/>
                      <a:pt x="9621" y="28365"/>
                      <a:pt x="12961" y="171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5"/>
              <p:cNvSpPr/>
              <p:nvPr/>
            </p:nvSpPr>
            <p:spPr>
              <a:xfrm>
                <a:off x="12280895" y="2708285"/>
                <a:ext cx="69935" cy="49738"/>
              </a:xfrm>
              <a:custGeom>
                <a:rect b="b" l="l" r="r" t="t"/>
                <a:pathLst>
                  <a:path extrusionOk="0" h="49738" w="69935">
                    <a:moveTo>
                      <a:pt x="42247" y="49577"/>
                    </a:moveTo>
                    <a:cubicBezTo>
                      <a:pt x="56493" y="51267"/>
                      <a:pt x="66152" y="39473"/>
                      <a:pt x="68445" y="26513"/>
                    </a:cubicBezTo>
                    <a:cubicBezTo>
                      <a:pt x="69451" y="19670"/>
                      <a:pt x="72268" y="10492"/>
                      <a:pt x="65870" y="5501"/>
                    </a:cubicBezTo>
                    <a:cubicBezTo>
                      <a:pt x="58344" y="-1945"/>
                      <a:pt x="1481" y="-3917"/>
                      <a:pt x="6471" y="13069"/>
                    </a:cubicBezTo>
                    <a:cubicBezTo>
                      <a:pt x="-12725" y="48530"/>
                      <a:pt x="14238" y="49174"/>
                      <a:pt x="42247" y="49577"/>
                    </a:cubicBezTo>
                    <a:close/>
                    <a:moveTo>
                      <a:pt x="9731" y="17536"/>
                    </a:moveTo>
                    <a:cubicBezTo>
                      <a:pt x="13956" y="20354"/>
                      <a:pt x="19188" y="17496"/>
                      <a:pt x="23735" y="17094"/>
                    </a:cubicBezTo>
                    <a:cubicBezTo>
                      <a:pt x="33716" y="15363"/>
                      <a:pt x="43978" y="15363"/>
                      <a:pt x="53998" y="16651"/>
                    </a:cubicBezTo>
                    <a:cubicBezTo>
                      <a:pt x="52187" y="21481"/>
                      <a:pt x="50859" y="26633"/>
                      <a:pt x="47881" y="30900"/>
                    </a:cubicBezTo>
                    <a:cubicBezTo>
                      <a:pt x="38746" y="32429"/>
                      <a:pt x="28162" y="32591"/>
                      <a:pt x="18464" y="34080"/>
                    </a:cubicBezTo>
                    <a:cubicBezTo>
                      <a:pt x="15445" y="34120"/>
                      <a:pt x="11904" y="34684"/>
                      <a:pt x="9288" y="32792"/>
                    </a:cubicBezTo>
                    <a:lnTo>
                      <a:pt x="9328" y="32792"/>
                    </a:lnTo>
                    <a:cubicBezTo>
                      <a:pt x="7316" y="28082"/>
                      <a:pt x="9328" y="22487"/>
                      <a:pt x="9731" y="175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5"/>
              <p:cNvSpPr/>
              <p:nvPr/>
            </p:nvSpPr>
            <p:spPr>
              <a:xfrm>
                <a:off x="12359200" y="2699134"/>
                <a:ext cx="99635" cy="55764"/>
              </a:xfrm>
              <a:custGeom>
                <a:rect b="b" l="l" r="r" t="t"/>
                <a:pathLst>
                  <a:path extrusionOk="0" h="55764" w="99635">
                    <a:moveTo>
                      <a:pt x="26520" y="55466"/>
                    </a:moveTo>
                    <a:cubicBezTo>
                      <a:pt x="39237" y="56271"/>
                      <a:pt x="51954" y="55225"/>
                      <a:pt x="64670" y="54943"/>
                    </a:cubicBezTo>
                    <a:cubicBezTo>
                      <a:pt x="70989" y="54540"/>
                      <a:pt x="77709" y="55225"/>
                      <a:pt x="83383" y="51803"/>
                    </a:cubicBezTo>
                    <a:cubicBezTo>
                      <a:pt x="95134" y="43914"/>
                      <a:pt x="108092" y="15980"/>
                      <a:pt x="92358" y="6521"/>
                    </a:cubicBezTo>
                    <a:cubicBezTo>
                      <a:pt x="76985" y="-1852"/>
                      <a:pt x="58755" y="402"/>
                      <a:pt x="41893" y="0"/>
                    </a:cubicBezTo>
                    <a:cubicBezTo>
                      <a:pt x="32476" y="885"/>
                      <a:pt x="15333" y="-1731"/>
                      <a:pt x="13964" y="11190"/>
                    </a:cubicBezTo>
                    <a:cubicBezTo>
                      <a:pt x="10302" y="10465"/>
                      <a:pt x="8612" y="15537"/>
                      <a:pt x="6922" y="18032"/>
                    </a:cubicBezTo>
                    <a:cubicBezTo>
                      <a:pt x="4386" y="23466"/>
                      <a:pt x="483" y="28820"/>
                      <a:pt x="0" y="34857"/>
                    </a:cubicBezTo>
                    <a:cubicBezTo>
                      <a:pt x="684" y="47778"/>
                      <a:pt x="14850" y="54822"/>
                      <a:pt x="26520" y="55466"/>
                    </a:cubicBezTo>
                    <a:close/>
                    <a:moveTo>
                      <a:pt x="14045" y="14410"/>
                    </a:moveTo>
                    <a:cubicBezTo>
                      <a:pt x="14125" y="14450"/>
                      <a:pt x="14206" y="14450"/>
                      <a:pt x="14326" y="14450"/>
                    </a:cubicBezTo>
                    <a:cubicBezTo>
                      <a:pt x="14326" y="14450"/>
                      <a:pt x="14326" y="14450"/>
                      <a:pt x="14367" y="14450"/>
                    </a:cubicBezTo>
                    <a:cubicBezTo>
                      <a:pt x="17184" y="23949"/>
                      <a:pt x="28049" y="21132"/>
                      <a:pt x="35454" y="20488"/>
                    </a:cubicBezTo>
                    <a:cubicBezTo>
                      <a:pt x="49941" y="20488"/>
                      <a:pt x="64872" y="18395"/>
                      <a:pt x="79118" y="21655"/>
                    </a:cubicBezTo>
                    <a:cubicBezTo>
                      <a:pt x="77387" y="25801"/>
                      <a:pt x="75979" y="30269"/>
                      <a:pt x="73162" y="33811"/>
                    </a:cubicBezTo>
                    <a:cubicBezTo>
                      <a:pt x="58553" y="34214"/>
                      <a:pt x="44066" y="36508"/>
                      <a:pt x="29579" y="37957"/>
                    </a:cubicBezTo>
                    <a:cubicBezTo>
                      <a:pt x="10664" y="39285"/>
                      <a:pt x="6721" y="31154"/>
                      <a:pt x="14045" y="144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5"/>
              <p:cNvSpPr/>
              <p:nvPr/>
            </p:nvSpPr>
            <p:spPr>
              <a:xfrm>
                <a:off x="12472066" y="2699010"/>
                <a:ext cx="95230" cy="58217"/>
              </a:xfrm>
              <a:custGeom>
                <a:rect b="b" l="l" r="r" t="t"/>
                <a:pathLst>
                  <a:path extrusionOk="0" h="58217" w="95230">
                    <a:moveTo>
                      <a:pt x="95" y="41986"/>
                    </a:moveTo>
                    <a:cubicBezTo>
                      <a:pt x="8225" y="60099"/>
                      <a:pt x="35871" y="55993"/>
                      <a:pt x="52411" y="57926"/>
                    </a:cubicBezTo>
                    <a:cubicBezTo>
                      <a:pt x="63518" y="58087"/>
                      <a:pt x="76718" y="60099"/>
                      <a:pt x="84928" y="50801"/>
                    </a:cubicBezTo>
                    <a:cubicBezTo>
                      <a:pt x="92896" y="41704"/>
                      <a:pt x="96196" y="28180"/>
                      <a:pt x="94988" y="16306"/>
                    </a:cubicBezTo>
                    <a:cubicBezTo>
                      <a:pt x="93379" y="10751"/>
                      <a:pt x="88067" y="7169"/>
                      <a:pt x="82875" y="5237"/>
                    </a:cubicBezTo>
                    <a:cubicBezTo>
                      <a:pt x="66617" y="-479"/>
                      <a:pt x="49031" y="769"/>
                      <a:pt x="32089" y="165"/>
                    </a:cubicBezTo>
                    <a:cubicBezTo>
                      <a:pt x="25167" y="44"/>
                      <a:pt x="18004" y="-439"/>
                      <a:pt x="11203" y="1131"/>
                    </a:cubicBezTo>
                    <a:cubicBezTo>
                      <a:pt x="4965" y="2540"/>
                      <a:pt x="2228" y="10912"/>
                      <a:pt x="6212" y="15823"/>
                    </a:cubicBezTo>
                    <a:cubicBezTo>
                      <a:pt x="4240" y="24396"/>
                      <a:pt x="-750" y="33171"/>
                      <a:pt x="95" y="41986"/>
                    </a:cubicBezTo>
                    <a:close/>
                    <a:moveTo>
                      <a:pt x="8989" y="18318"/>
                    </a:moveTo>
                    <a:cubicBezTo>
                      <a:pt x="31123" y="22142"/>
                      <a:pt x="55430" y="14937"/>
                      <a:pt x="77483" y="21981"/>
                    </a:cubicBezTo>
                    <a:cubicBezTo>
                      <a:pt x="75873" y="27375"/>
                      <a:pt x="75269" y="33815"/>
                      <a:pt x="70963" y="37800"/>
                    </a:cubicBezTo>
                    <a:cubicBezTo>
                      <a:pt x="62754" y="38766"/>
                      <a:pt x="53981" y="38605"/>
                      <a:pt x="45610" y="39168"/>
                    </a:cubicBezTo>
                    <a:cubicBezTo>
                      <a:pt x="34141" y="38806"/>
                      <a:pt x="21102" y="42389"/>
                      <a:pt x="10518" y="36995"/>
                    </a:cubicBezTo>
                    <a:cubicBezTo>
                      <a:pt x="6575" y="31963"/>
                      <a:pt x="8345" y="24276"/>
                      <a:pt x="8989" y="183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5"/>
              <p:cNvSpPr/>
              <p:nvPr/>
            </p:nvSpPr>
            <p:spPr>
              <a:xfrm>
                <a:off x="12589631" y="2698066"/>
                <a:ext cx="101529" cy="55961"/>
              </a:xfrm>
              <a:custGeom>
                <a:rect b="b" l="l" r="r" t="t"/>
                <a:pathLst>
                  <a:path extrusionOk="0" h="55961" w="101529">
                    <a:moveTo>
                      <a:pt x="70948" y="55770"/>
                    </a:moveTo>
                    <a:cubicBezTo>
                      <a:pt x="91150" y="58507"/>
                      <a:pt x="107891" y="31337"/>
                      <a:pt x="99159" y="13949"/>
                    </a:cubicBezTo>
                    <a:cubicBezTo>
                      <a:pt x="86804" y="-2997"/>
                      <a:pt x="49418" y="102"/>
                      <a:pt x="30182" y="424"/>
                    </a:cubicBezTo>
                    <a:cubicBezTo>
                      <a:pt x="23341" y="1471"/>
                      <a:pt x="15453" y="505"/>
                      <a:pt x="9658" y="4651"/>
                    </a:cubicBezTo>
                    <a:cubicBezTo>
                      <a:pt x="5393" y="7629"/>
                      <a:pt x="4910" y="14392"/>
                      <a:pt x="8451" y="18095"/>
                    </a:cubicBezTo>
                    <a:cubicBezTo>
                      <a:pt x="5594" y="17692"/>
                      <a:pt x="4547" y="22079"/>
                      <a:pt x="3421" y="24132"/>
                    </a:cubicBezTo>
                    <a:cubicBezTo>
                      <a:pt x="1932" y="28238"/>
                      <a:pt x="121" y="31740"/>
                      <a:pt x="0" y="36489"/>
                    </a:cubicBezTo>
                    <a:cubicBezTo>
                      <a:pt x="1368" y="59231"/>
                      <a:pt x="53523" y="51946"/>
                      <a:pt x="70948" y="55770"/>
                    </a:cubicBezTo>
                    <a:close/>
                    <a:moveTo>
                      <a:pt x="8974" y="23730"/>
                    </a:moveTo>
                    <a:cubicBezTo>
                      <a:pt x="9336" y="23488"/>
                      <a:pt x="9578" y="23126"/>
                      <a:pt x="9578" y="22563"/>
                    </a:cubicBezTo>
                    <a:cubicBezTo>
                      <a:pt x="9578" y="21435"/>
                      <a:pt x="9819" y="19946"/>
                      <a:pt x="9296" y="18940"/>
                    </a:cubicBezTo>
                    <a:cubicBezTo>
                      <a:pt x="13683" y="22683"/>
                      <a:pt x="19840" y="20751"/>
                      <a:pt x="25031" y="20429"/>
                    </a:cubicBezTo>
                    <a:cubicBezTo>
                      <a:pt x="43704" y="18940"/>
                      <a:pt x="63181" y="18618"/>
                      <a:pt x="81331" y="23931"/>
                    </a:cubicBezTo>
                    <a:cubicBezTo>
                      <a:pt x="78031" y="41561"/>
                      <a:pt x="66844" y="34759"/>
                      <a:pt x="53483" y="35322"/>
                    </a:cubicBezTo>
                    <a:cubicBezTo>
                      <a:pt x="44951" y="35242"/>
                      <a:pt x="37104" y="36449"/>
                      <a:pt x="28492" y="36972"/>
                    </a:cubicBezTo>
                    <a:lnTo>
                      <a:pt x="29579" y="36892"/>
                    </a:lnTo>
                    <a:cubicBezTo>
                      <a:pt x="17948" y="36650"/>
                      <a:pt x="6560" y="39991"/>
                      <a:pt x="8974" y="237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5"/>
              <p:cNvSpPr/>
              <p:nvPr/>
            </p:nvSpPr>
            <p:spPr>
              <a:xfrm>
                <a:off x="12699971" y="2701308"/>
                <a:ext cx="99936" cy="62282"/>
              </a:xfrm>
              <a:custGeom>
                <a:rect b="b" l="l" r="r" t="t"/>
                <a:pathLst>
                  <a:path extrusionOk="0" h="62282" w="99936">
                    <a:moveTo>
                      <a:pt x="67775" y="61866"/>
                    </a:moveTo>
                    <a:cubicBezTo>
                      <a:pt x="81337" y="64644"/>
                      <a:pt x="90713" y="53051"/>
                      <a:pt x="94939" y="41580"/>
                    </a:cubicBezTo>
                    <a:cubicBezTo>
                      <a:pt x="98762" y="32402"/>
                      <a:pt x="103994" y="19522"/>
                      <a:pt x="94859" y="11794"/>
                    </a:cubicBezTo>
                    <a:cubicBezTo>
                      <a:pt x="78641" y="-241"/>
                      <a:pt x="56346" y="1047"/>
                      <a:pt x="37070" y="0"/>
                    </a:cubicBezTo>
                    <a:cubicBezTo>
                      <a:pt x="27291" y="765"/>
                      <a:pt x="8095" y="-2777"/>
                      <a:pt x="8859" y="12035"/>
                    </a:cubicBezTo>
                    <a:cubicBezTo>
                      <a:pt x="-21886" y="65851"/>
                      <a:pt x="34655" y="52971"/>
                      <a:pt x="67775" y="61866"/>
                    </a:cubicBezTo>
                    <a:close/>
                    <a:moveTo>
                      <a:pt x="12562" y="18717"/>
                    </a:moveTo>
                    <a:cubicBezTo>
                      <a:pt x="32281" y="25358"/>
                      <a:pt x="55541" y="19884"/>
                      <a:pt x="76950" y="26485"/>
                    </a:cubicBezTo>
                    <a:cubicBezTo>
                      <a:pt x="75019" y="31235"/>
                      <a:pt x="73329" y="36226"/>
                      <a:pt x="70471" y="40533"/>
                    </a:cubicBezTo>
                    <a:cubicBezTo>
                      <a:pt x="52000" y="37192"/>
                      <a:pt x="32844" y="40533"/>
                      <a:pt x="14574" y="36387"/>
                    </a:cubicBezTo>
                    <a:cubicBezTo>
                      <a:pt x="9101" y="34093"/>
                      <a:pt x="11636" y="23467"/>
                      <a:pt x="12562" y="187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5"/>
              <p:cNvSpPr/>
              <p:nvPr/>
            </p:nvSpPr>
            <p:spPr>
              <a:xfrm>
                <a:off x="12814601" y="2693076"/>
                <a:ext cx="102826" cy="62842"/>
              </a:xfrm>
              <a:custGeom>
                <a:rect b="b" l="l" r="r" t="t"/>
                <a:pathLst>
                  <a:path extrusionOk="0" h="62842" w="102826">
                    <a:moveTo>
                      <a:pt x="5622" y="18576"/>
                    </a:moveTo>
                    <a:cubicBezTo>
                      <a:pt x="2120" y="28236"/>
                      <a:pt x="-4600" y="41197"/>
                      <a:pt x="5984" y="48805"/>
                    </a:cubicBezTo>
                    <a:cubicBezTo>
                      <a:pt x="11899" y="53514"/>
                      <a:pt x="19626" y="55607"/>
                      <a:pt x="26991" y="56694"/>
                    </a:cubicBezTo>
                    <a:cubicBezTo>
                      <a:pt x="41840" y="58666"/>
                      <a:pt x="56529" y="61846"/>
                      <a:pt x="71499" y="62490"/>
                    </a:cubicBezTo>
                    <a:cubicBezTo>
                      <a:pt x="84055" y="64583"/>
                      <a:pt x="95363" y="57177"/>
                      <a:pt x="99025" y="45102"/>
                    </a:cubicBezTo>
                    <a:cubicBezTo>
                      <a:pt x="102446" y="34958"/>
                      <a:pt x="105424" y="22360"/>
                      <a:pt x="99227" y="12699"/>
                    </a:cubicBezTo>
                    <a:cubicBezTo>
                      <a:pt x="93673" y="5333"/>
                      <a:pt x="83814" y="4488"/>
                      <a:pt x="75363" y="3120"/>
                    </a:cubicBezTo>
                    <a:cubicBezTo>
                      <a:pt x="54074" y="-1147"/>
                      <a:pt x="32423" y="-503"/>
                      <a:pt x="10974" y="1872"/>
                    </a:cubicBezTo>
                    <a:cubicBezTo>
                      <a:pt x="1074" y="2154"/>
                      <a:pt x="-5083" y="13987"/>
                      <a:pt x="5622" y="18576"/>
                    </a:cubicBezTo>
                    <a:close/>
                    <a:moveTo>
                      <a:pt x="10692" y="18455"/>
                    </a:moveTo>
                    <a:cubicBezTo>
                      <a:pt x="34838" y="16644"/>
                      <a:pt x="59426" y="15758"/>
                      <a:pt x="82928" y="22561"/>
                    </a:cubicBezTo>
                    <a:cubicBezTo>
                      <a:pt x="81801" y="29041"/>
                      <a:pt x="80353" y="35844"/>
                      <a:pt x="76771" y="41479"/>
                    </a:cubicBezTo>
                    <a:cubicBezTo>
                      <a:pt x="75765" y="41640"/>
                      <a:pt x="74719" y="41801"/>
                      <a:pt x="73672" y="41882"/>
                    </a:cubicBezTo>
                    <a:cubicBezTo>
                      <a:pt x="57334" y="42526"/>
                      <a:pt x="41116" y="39507"/>
                      <a:pt x="24777" y="39788"/>
                    </a:cubicBezTo>
                    <a:cubicBezTo>
                      <a:pt x="8358" y="39305"/>
                      <a:pt x="8921" y="32503"/>
                      <a:pt x="10692" y="184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5"/>
              <p:cNvSpPr/>
              <p:nvPr/>
            </p:nvSpPr>
            <p:spPr>
              <a:xfrm>
                <a:off x="12931477" y="2696969"/>
                <a:ext cx="93721" cy="60420"/>
              </a:xfrm>
              <a:custGeom>
                <a:rect b="b" l="l" r="r" t="t"/>
                <a:pathLst>
                  <a:path extrusionOk="0" h="60420" w="93721">
                    <a:moveTo>
                      <a:pt x="52052" y="59161"/>
                    </a:moveTo>
                    <a:cubicBezTo>
                      <a:pt x="71409" y="63065"/>
                      <a:pt x="91128" y="58598"/>
                      <a:pt x="93140" y="35735"/>
                    </a:cubicBezTo>
                    <a:cubicBezTo>
                      <a:pt x="93663" y="27846"/>
                      <a:pt x="95152" y="18467"/>
                      <a:pt x="89639" y="11906"/>
                    </a:cubicBezTo>
                    <a:cubicBezTo>
                      <a:pt x="72938" y="-1095"/>
                      <a:pt x="49476" y="475"/>
                      <a:pt x="29395" y="153"/>
                    </a:cubicBezTo>
                    <a:cubicBezTo>
                      <a:pt x="20582" y="-572"/>
                      <a:pt x="2996" y="877"/>
                      <a:pt x="5652" y="13436"/>
                    </a:cubicBezTo>
                    <a:cubicBezTo>
                      <a:pt x="-13383" y="59040"/>
                      <a:pt x="19093" y="53083"/>
                      <a:pt x="52052" y="59161"/>
                    </a:cubicBezTo>
                    <a:close/>
                    <a:moveTo>
                      <a:pt x="10199" y="17944"/>
                    </a:moveTo>
                    <a:cubicBezTo>
                      <a:pt x="31287" y="17139"/>
                      <a:pt x="54064" y="14643"/>
                      <a:pt x="74508" y="22854"/>
                    </a:cubicBezTo>
                    <a:cubicBezTo>
                      <a:pt x="73059" y="28651"/>
                      <a:pt x="74467" y="39921"/>
                      <a:pt x="66016" y="39277"/>
                    </a:cubicBezTo>
                    <a:cubicBezTo>
                      <a:pt x="48953" y="38472"/>
                      <a:pt x="31770" y="38351"/>
                      <a:pt x="14747" y="37264"/>
                    </a:cubicBezTo>
                    <a:cubicBezTo>
                      <a:pt x="13419" y="36902"/>
                      <a:pt x="11648" y="36540"/>
                      <a:pt x="11205" y="35051"/>
                    </a:cubicBezTo>
                    <a:cubicBezTo>
                      <a:pt x="9877" y="29496"/>
                      <a:pt x="9877" y="23619"/>
                      <a:pt x="10199" y="179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5"/>
              <p:cNvSpPr/>
              <p:nvPr/>
            </p:nvSpPr>
            <p:spPr>
              <a:xfrm>
                <a:off x="13030704" y="2694640"/>
                <a:ext cx="88115" cy="59362"/>
              </a:xfrm>
              <a:custGeom>
                <a:rect b="b" l="l" r="r" t="t"/>
                <a:pathLst>
                  <a:path extrusionOk="0" h="59362" w="88115">
                    <a:moveTo>
                      <a:pt x="4175" y="47684"/>
                    </a:moveTo>
                    <a:cubicBezTo>
                      <a:pt x="19628" y="59961"/>
                      <a:pt x="42003" y="57747"/>
                      <a:pt x="60756" y="59156"/>
                    </a:cubicBezTo>
                    <a:cubicBezTo>
                      <a:pt x="70616" y="60122"/>
                      <a:pt x="80435" y="57948"/>
                      <a:pt x="83332" y="47201"/>
                    </a:cubicBezTo>
                    <a:cubicBezTo>
                      <a:pt x="87316" y="35569"/>
                      <a:pt x="92588" y="19428"/>
                      <a:pt x="81360" y="10210"/>
                    </a:cubicBezTo>
                    <a:cubicBezTo>
                      <a:pt x="63291" y="-1624"/>
                      <a:pt x="39870" y="3046"/>
                      <a:pt x="19306" y="550"/>
                    </a:cubicBezTo>
                    <a:cubicBezTo>
                      <a:pt x="17254" y="429"/>
                      <a:pt x="15926" y="308"/>
                      <a:pt x="13068" y="107"/>
                    </a:cubicBezTo>
                    <a:cubicBezTo>
                      <a:pt x="5181" y="-1141"/>
                      <a:pt x="-91" y="8801"/>
                      <a:pt x="5301" y="14678"/>
                    </a:cubicBezTo>
                    <a:cubicBezTo>
                      <a:pt x="2283" y="24983"/>
                      <a:pt x="-4317" y="38426"/>
                      <a:pt x="4175" y="47684"/>
                    </a:cubicBezTo>
                    <a:close/>
                    <a:moveTo>
                      <a:pt x="8400" y="16972"/>
                    </a:moveTo>
                    <a:cubicBezTo>
                      <a:pt x="27676" y="20273"/>
                      <a:pt x="47919" y="16892"/>
                      <a:pt x="67074" y="21561"/>
                    </a:cubicBezTo>
                    <a:cubicBezTo>
                      <a:pt x="74680" y="22447"/>
                      <a:pt x="67396" y="34844"/>
                      <a:pt x="65867" y="39272"/>
                    </a:cubicBezTo>
                    <a:cubicBezTo>
                      <a:pt x="62768" y="39352"/>
                      <a:pt x="59670" y="39352"/>
                      <a:pt x="56531" y="39392"/>
                    </a:cubicBezTo>
                    <a:cubicBezTo>
                      <a:pt x="52627" y="39473"/>
                      <a:pt x="48683" y="39634"/>
                      <a:pt x="44780" y="39875"/>
                    </a:cubicBezTo>
                    <a:cubicBezTo>
                      <a:pt x="34638" y="40278"/>
                      <a:pt x="24417" y="40600"/>
                      <a:pt x="14356" y="39392"/>
                    </a:cubicBezTo>
                    <a:cubicBezTo>
                      <a:pt x="12344" y="38909"/>
                      <a:pt x="10734" y="38547"/>
                      <a:pt x="9366" y="36776"/>
                    </a:cubicBezTo>
                    <a:lnTo>
                      <a:pt x="9487" y="36816"/>
                    </a:lnTo>
                    <a:cubicBezTo>
                      <a:pt x="9446" y="36736"/>
                      <a:pt x="9366" y="36615"/>
                      <a:pt x="9326" y="36535"/>
                    </a:cubicBezTo>
                    <a:cubicBezTo>
                      <a:pt x="6831" y="30457"/>
                      <a:pt x="7998" y="23413"/>
                      <a:pt x="8400" y="169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5"/>
              <p:cNvSpPr/>
              <p:nvPr/>
            </p:nvSpPr>
            <p:spPr>
              <a:xfrm>
                <a:off x="13137466" y="2694113"/>
                <a:ext cx="96164" cy="57825"/>
              </a:xfrm>
              <a:custGeom>
                <a:rect b="b" l="l" r="r" t="t"/>
                <a:pathLst>
                  <a:path extrusionOk="0" h="57825" w="96164">
                    <a:moveTo>
                      <a:pt x="52790" y="57227"/>
                    </a:moveTo>
                    <a:cubicBezTo>
                      <a:pt x="80155" y="58918"/>
                      <a:pt x="98466" y="59320"/>
                      <a:pt x="95931" y="25469"/>
                    </a:cubicBezTo>
                    <a:cubicBezTo>
                      <a:pt x="95045" y="4216"/>
                      <a:pt x="74964" y="1841"/>
                      <a:pt x="57901" y="1197"/>
                    </a:cubicBezTo>
                    <a:cubicBezTo>
                      <a:pt x="48524" y="1680"/>
                      <a:pt x="10414" y="-5243"/>
                      <a:pt x="12628" y="9610"/>
                    </a:cubicBezTo>
                    <a:cubicBezTo>
                      <a:pt x="12749" y="10133"/>
                      <a:pt x="12869" y="10616"/>
                      <a:pt x="13070" y="11099"/>
                    </a:cubicBezTo>
                    <a:cubicBezTo>
                      <a:pt x="11903" y="12065"/>
                      <a:pt x="10897" y="13192"/>
                      <a:pt x="9972" y="14319"/>
                    </a:cubicBezTo>
                    <a:cubicBezTo>
                      <a:pt x="6149" y="12307"/>
                      <a:pt x="2970" y="25308"/>
                      <a:pt x="1239" y="28729"/>
                    </a:cubicBezTo>
                    <a:cubicBezTo>
                      <a:pt x="-7655" y="59079"/>
                      <a:pt x="33594" y="56140"/>
                      <a:pt x="52790" y="57227"/>
                    </a:cubicBezTo>
                    <a:close/>
                    <a:moveTo>
                      <a:pt x="33594" y="16533"/>
                    </a:moveTo>
                    <a:cubicBezTo>
                      <a:pt x="47840" y="17378"/>
                      <a:pt x="61523" y="17056"/>
                      <a:pt x="75729" y="21162"/>
                    </a:cubicBezTo>
                    <a:cubicBezTo>
                      <a:pt x="75769" y="25992"/>
                      <a:pt x="75729" y="30903"/>
                      <a:pt x="74602" y="35612"/>
                    </a:cubicBezTo>
                    <a:cubicBezTo>
                      <a:pt x="57901" y="37061"/>
                      <a:pt x="41039" y="36981"/>
                      <a:pt x="24258" y="36417"/>
                    </a:cubicBezTo>
                    <a:cubicBezTo>
                      <a:pt x="12910" y="36377"/>
                      <a:pt x="11541" y="32070"/>
                      <a:pt x="11300" y="23215"/>
                    </a:cubicBezTo>
                    <a:cubicBezTo>
                      <a:pt x="13956" y="21444"/>
                      <a:pt x="16089" y="17258"/>
                      <a:pt x="13634" y="15446"/>
                    </a:cubicBezTo>
                    <a:cubicBezTo>
                      <a:pt x="13916" y="14802"/>
                      <a:pt x="14318" y="14239"/>
                      <a:pt x="14761" y="13756"/>
                    </a:cubicBezTo>
                    <a:cubicBezTo>
                      <a:pt x="18946" y="17902"/>
                      <a:pt x="27920" y="15728"/>
                      <a:pt x="33594" y="165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35"/>
              <p:cNvSpPr/>
              <p:nvPr/>
            </p:nvSpPr>
            <p:spPr>
              <a:xfrm>
                <a:off x="13244193" y="2697107"/>
                <a:ext cx="178369" cy="59066"/>
              </a:xfrm>
              <a:custGeom>
                <a:rect b="b" l="l" r="r" t="t"/>
                <a:pathLst>
                  <a:path extrusionOk="0" h="59066" w="178369">
                    <a:moveTo>
                      <a:pt x="88564" y="36604"/>
                    </a:moveTo>
                    <a:cubicBezTo>
                      <a:pt x="89248" y="32015"/>
                      <a:pt x="90295" y="26621"/>
                      <a:pt x="90174" y="21509"/>
                    </a:cubicBezTo>
                    <a:cubicBezTo>
                      <a:pt x="92186" y="23763"/>
                      <a:pt x="95486" y="24367"/>
                      <a:pt x="98504" y="23723"/>
                    </a:cubicBezTo>
                    <a:cubicBezTo>
                      <a:pt x="90093" y="56367"/>
                      <a:pt x="118425" y="57051"/>
                      <a:pt x="142409" y="58701"/>
                    </a:cubicBezTo>
                    <a:cubicBezTo>
                      <a:pt x="155408" y="60110"/>
                      <a:pt x="174885" y="58017"/>
                      <a:pt x="177300" y="42198"/>
                    </a:cubicBezTo>
                    <a:cubicBezTo>
                      <a:pt x="178749" y="30928"/>
                      <a:pt x="180761" y="15029"/>
                      <a:pt x="167964" y="9716"/>
                    </a:cubicBezTo>
                    <a:cubicBezTo>
                      <a:pt x="150740" y="4443"/>
                      <a:pt x="131946" y="7260"/>
                      <a:pt x="114118" y="6938"/>
                    </a:cubicBezTo>
                    <a:cubicBezTo>
                      <a:pt x="106915" y="7864"/>
                      <a:pt x="91381" y="6616"/>
                      <a:pt x="88967" y="14546"/>
                    </a:cubicBezTo>
                    <a:cubicBezTo>
                      <a:pt x="88403" y="12976"/>
                      <a:pt x="87679" y="11527"/>
                      <a:pt x="86592" y="10199"/>
                    </a:cubicBezTo>
                    <a:cubicBezTo>
                      <a:pt x="75445" y="1021"/>
                      <a:pt x="59791" y="699"/>
                      <a:pt x="46028" y="136"/>
                    </a:cubicBezTo>
                    <a:cubicBezTo>
                      <a:pt x="35846" y="941"/>
                      <a:pt x="513" y="-4211"/>
                      <a:pt x="4255" y="12896"/>
                    </a:cubicBezTo>
                    <a:cubicBezTo>
                      <a:pt x="1680" y="22033"/>
                      <a:pt x="-1821" y="32659"/>
                      <a:pt x="1116" y="42037"/>
                    </a:cubicBezTo>
                    <a:cubicBezTo>
                      <a:pt x="9648" y="57574"/>
                      <a:pt x="39065" y="55723"/>
                      <a:pt x="54881" y="58581"/>
                    </a:cubicBezTo>
                    <a:lnTo>
                      <a:pt x="54157" y="58500"/>
                    </a:lnTo>
                    <a:cubicBezTo>
                      <a:pt x="69570" y="61358"/>
                      <a:pt x="85345" y="52463"/>
                      <a:pt x="88564" y="36604"/>
                    </a:cubicBezTo>
                    <a:close/>
                    <a:moveTo>
                      <a:pt x="160921" y="24166"/>
                    </a:moveTo>
                    <a:cubicBezTo>
                      <a:pt x="161163" y="28433"/>
                      <a:pt x="160881" y="32739"/>
                      <a:pt x="160881" y="37006"/>
                    </a:cubicBezTo>
                    <a:cubicBezTo>
                      <a:pt x="150860" y="37892"/>
                      <a:pt x="140759" y="37207"/>
                      <a:pt x="130739" y="36885"/>
                    </a:cubicBezTo>
                    <a:cubicBezTo>
                      <a:pt x="117217" y="36684"/>
                      <a:pt x="111986" y="38173"/>
                      <a:pt x="109330" y="22797"/>
                    </a:cubicBezTo>
                    <a:cubicBezTo>
                      <a:pt x="126433" y="22717"/>
                      <a:pt x="143979" y="20905"/>
                      <a:pt x="160921" y="24166"/>
                    </a:cubicBezTo>
                    <a:close/>
                    <a:moveTo>
                      <a:pt x="43452" y="37771"/>
                    </a:moveTo>
                    <a:cubicBezTo>
                      <a:pt x="33512" y="36764"/>
                      <a:pt x="22767" y="38415"/>
                      <a:pt x="13390" y="34631"/>
                    </a:cubicBezTo>
                    <a:cubicBezTo>
                      <a:pt x="10050" y="29640"/>
                      <a:pt x="10372" y="22958"/>
                      <a:pt x="8722" y="17283"/>
                    </a:cubicBezTo>
                    <a:cubicBezTo>
                      <a:pt x="29447" y="17565"/>
                      <a:pt x="51420" y="14506"/>
                      <a:pt x="71702" y="20704"/>
                    </a:cubicBezTo>
                    <a:cubicBezTo>
                      <a:pt x="69248" y="42480"/>
                      <a:pt x="61481" y="38254"/>
                      <a:pt x="43452" y="377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35"/>
              <p:cNvSpPr/>
              <p:nvPr/>
            </p:nvSpPr>
            <p:spPr>
              <a:xfrm>
                <a:off x="13430461" y="2685064"/>
                <a:ext cx="96766" cy="56115"/>
              </a:xfrm>
              <a:custGeom>
                <a:rect b="b" l="l" r="r" t="t"/>
                <a:pathLst>
                  <a:path extrusionOk="0" h="56115" w="96766">
                    <a:moveTo>
                      <a:pt x="47814" y="56093"/>
                    </a:moveTo>
                    <a:cubicBezTo>
                      <a:pt x="58237" y="56133"/>
                      <a:pt x="68700" y="55891"/>
                      <a:pt x="79123" y="55368"/>
                    </a:cubicBezTo>
                    <a:cubicBezTo>
                      <a:pt x="83670" y="55449"/>
                      <a:pt x="88178" y="53758"/>
                      <a:pt x="91035" y="50055"/>
                    </a:cubicBezTo>
                    <a:cubicBezTo>
                      <a:pt x="97635" y="36450"/>
                      <a:pt x="102182" y="8153"/>
                      <a:pt x="83349" y="2317"/>
                    </a:cubicBezTo>
                    <a:cubicBezTo>
                      <a:pt x="59082" y="-3318"/>
                      <a:pt x="34011" y="2679"/>
                      <a:pt x="9825" y="6020"/>
                    </a:cubicBezTo>
                    <a:cubicBezTo>
                      <a:pt x="4714" y="6664"/>
                      <a:pt x="1615" y="12621"/>
                      <a:pt x="4110" y="17170"/>
                    </a:cubicBezTo>
                    <a:cubicBezTo>
                      <a:pt x="-11343" y="53758"/>
                      <a:pt x="19765" y="56415"/>
                      <a:pt x="47814" y="56093"/>
                    </a:cubicBezTo>
                    <a:close/>
                    <a:moveTo>
                      <a:pt x="77634" y="18337"/>
                    </a:moveTo>
                    <a:cubicBezTo>
                      <a:pt x="77795" y="23972"/>
                      <a:pt x="76105" y="29527"/>
                      <a:pt x="75059" y="35041"/>
                    </a:cubicBezTo>
                    <a:cubicBezTo>
                      <a:pt x="59806" y="34961"/>
                      <a:pt x="44635" y="37054"/>
                      <a:pt x="29423" y="37698"/>
                    </a:cubicBezTo>
                    <a:cubicBezTo>
                      <a:pt x="15056" y="38704"/>
                      <a:pt x="7370" y="36168"/>
                      <a:pt x="7450" y="20309"/>
                    </a:cubicBezTo>
                    <a:cubicBezTo>
                      <a:pt x="30389" y="21960"/>
                      <a:pt x="54655" y="11695"/>
                      <a:pt x="77634" y="18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5" name="Google Shape;1855;p35"/>
            <p:cNvSpPr/>
            <p:nvPr/>
          </p:nvSpPr>
          <p:spPr>
            <a:xfrm>
              <a:off x="12396412" y="1870280"/>
              <a:ext cx="54368" cy="54620"/>
            </a:xfrm>
            <a:custGeom>
              <a:rect b="b" l="l" r="r" t="t"/>
              <a:pathLst>
                <a:path extrusionOk="0" h="54620" w="54368">
                  <a:moveTo>
                    <a:pt x="40779" y="3623"/>
                  </a:moveTo>
                  <a:cubicBezTo>
                    <a:pt x="55951" y="12317"/>
                    <a:pt x="59130" y="33972"/>
                    <a:pt x="46695" y="46410"/>
                  </a:cubicBezTo>
                  <a:cubicBezTo>
                    <a:pt x="46655" y="46490"/>
                    <a:pt x="46574" y="46530"/>
                    <a:pt x="46534" y="46571"/>
                  </a:cubicBezTo>
                  <a:cubicBezTo>
                    <a:pt x="41262" y="51844"/>
                    <a:pt x="34139" y="54621"/>
                    <a:pt x="27016" y="54621"/>
                  </a:cubicBezTo>
                  <a:cubicBezTo>
                    <a:pt x="22428" y="54621"/>
                    <a:pt x="17800" y="53454"/>
                    <a:pt x="13615" y="51119"/>
                  </a:cubicBezTo>
                  <a:cubicBezTo>
                    <a:pt x="8424" y="48141"/>
                    <a:pt x="4319" y="43471"/>
                    <a:pt x="1985" y="37917"/>
                  </a:cubicBezTo>
                  <a:cubicBezTo>
                    <a:pt x="-872" y="30993"/>
                    <a:pt x="-430" y="24030"/>
                    <a:pt x="1945" y="17107"/>
                  </a:cubicBezTo>
                  <a:cubicBezTo>
                    <a:pt x="1985" y="17026"/>
                    <a:pt x="1985" y="16946"/>
                    <a:pt x="2025" y="16865"/>
                  </a:cubicBezTo>
                  <a:cubicBezTo>
                    <a:pt x="4359" y="10224"/>
                    <a:pt x="10436" y="4709"/>
                    <a:pt x="16754" y="2093"/>
                  </a:cubicBezTo>
                  <a:cubicBezTo>
                    <a:pt x="20094" y="684"/>
                    <a:pt x="23676" y="0"/>
                    <a:pt x="27217" y="0"/>
                  </a:cubicBezTo>
                  <a:cubicBezTo>
                    <a:pt x="31926" y="40"/>
                    <a:pt x="36634" y="1248"/>
                    <a:pt x="40779" y="3623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2466165" y="1865732"/>
              <a:ext cx="59157" cy="59209"/>
            </a:xfrm>
            <a:custGeom>
              <a:rect b="b" l="l" r="r" t="t"/>
              <a:pathLst>
                <a:path extrusionOk="0" h="59209" w="59157">
                  <a:moveTo>
                    <a:pt x="59157" y="28820"/>
                  </a:moveTo>
                  <a:cubicBezTo>
                    <a:pt x="59157" y="44920"/>
                    <a:pt x="46843" y="58767"/>
                    <a:pt x="30383" y="59210"/>
                  </a:cubicBezTo>
                  <a:cubicBezTo>
                    <a:pt x="30142" y="59210"/>
                    <a:pt x="29901" y="59210"/>
                    <a:pt x="29659" y="59210"/>
                  </a:cubicBezTo>
                  <a:cubicBezTo>
                    <a:pt x="14166" y="59210"/>
                    <a:pt x="0" y="46289"/>
                    <a:pt x="0" y="30430"/>
                  </a:cubicBezTo>
                  <a:cubicBezTo>
                    <a:pt x="0" y="14329"/>
                    <a:pt x="12314" y="483"/>
                    <a:pt x="28774" y="40"/>
                  </a:cubicBezTo>
                  <a:cubicBezTo>
                    <a:pt x="29015" y="0"/>
                    <a:pt x="29257" y="0"/>
                    <a:pt x="29498" y="0"/>
                  </a:cubicBezTo>
                  <a:cubicBezTo>
                    <a:pt x="44951" y="40"/>
                    <a:pt x="59157" y="12961"/>
                    <a:pt x="59157" y="2882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2038383" y="1731342"/>
              <a:ext cx="1459661" cy="783682"/>
            </a:xfrm>
            <a:custGeom>
              <a:rect b="b" l="l" r="r" t="t"/>
              <a:pathLst>
                <a:path extrusionOk="0" h="783682" w="1459661">
                  <a:moveTo>
                    <a:pt x="1148413" y="566850"/>
                  </a:moveTo>
                  <a:cubicBezTo>
                    <a:pt x="1148574" y="533441"/>
                    <a:pt x="1148292" y="499912"/>
                    <a:pt x="1145837" y="466544"/>
                  </a:cubicBezTo>
                  <a:cubicBezTo>
                    <a:pt x="1142819" y="418685"/>
                    <a:pt x="1137789" y="370101"/>
                    <a:pt x="1131471" y="322444"/>
                  </a:cubicBezTo>
                  <a:cubicBezTo>
                    <a:pt x="1128090" y="287989"/>
                    <a:pt x="1126199" y="253655"/>
                    <a:pt x="1121571" y="219320"/>
                  </a:cubicBezTo>
                  <a:cubicBezTo>
                    <a:pt x="1118070" y="196820"/>
                    <a:pt x="1117466" y="174038"/>
                    <a:pt x="1117104" y="151296"/>
                  </a:cubicBezTo>
                  <a:cubicBezTo>
                    <a:pt x="1117466" y="114224"/>
                    <a:pt x="1111430" y="84720"/>
                    <a:pt x="1070382" y="75945"/>
                  </a:cubicBezTo>
                  <a:cubicBezTo>
                    <a:pt x="1047081" y="69948"/>
                    <a:pt x="1023257" y="70391"/>
                    <a:pt x="999474" y="71880"/>
                  </a:cubicBezTo>
                  <a:cubicBezTo>
                    <a:pt x="974201" y="72564"/>
                    <a:pt x="948929" y="72725"/>
                    <a:pt x="923656" y="72685"/>
                  </a:cubicBezTo>
                  <a:cubicBezTo>
                    <a:pt x="821479" y="70713"/>
                    <a:pt x="719463" y="75905"/>
                    <a:pt x="617488" y="81621"/>
                  </a:cubicBezTo>
                  <a:cubicBezTo>
                    <a:pt x="582959" y="82184"/>
                    <a:pt x="548471" y="83794"/>
                    <a:pt x="513943" y="84358"/>
                  </a:cubicBezTo>
                  <a:cubicBezTo>
                    <a:pt x="482674" y="83512"/>
                    <a:pt x="451727" y="85364"/>
                    <a:pt x="420700" y="89349"/>
                  </a:cubicBezTo>
                  <a:cubicBezTo>
                    <a:pt x="412410" y="90275"/>
                    <a:pt x="402872" y="90154"/>
                    <a:pt x="392932" y="89993"/>
                  </a:cubicBezTo>
                  <a:cubicBezTo>
                    <a:pt x="367136" y="89590"/>
                    <a:pt x="338805" y="89188"/>
                    <a:pt x="323915" y="108307"/>
                  </a:cubicBezTo>
                  <a:cubicBezTo>
                    <a:pt x="317557" y="112896"/>
                    <a:pt x="319046" y="122677"/>
                    <a:pt x="318040" y="129721"/>
                  </a:cubicBezTo>
                  <a:cubicBezTo>
                    <a:pt x="315545" y="166833"/>
                    <a:pt x="320012" y="203904"/>
                    <a:pt x="321944" y="240935"/>
                  </a:cubicBezTo>
                  <a:cubicBezTo>
                    <a:pt x="323915" y="275753"/>
                    <a:pt x="323231" y="310691"/>
                    <a:pt x="324640" y="345548"/>
                  </a:cubicBezTo>
                  <a:cubicBezTo>
                    <a:pt x="326612" y="393246"/>
                    <a:pt x="333252" y="440300"/>
                    <a:pt x="334218" y="488078"/>
                  </a:cubicBezTo>
                  <a:cubicBezTo>
                    <a:pt x="335224" y="522573"/>
                    <a:pt x="336994" y="557069"/>
                    <a:pt x="339972" y="591443"/>
                  </a:cubicBezTo>
                  <a:cubicBezTo>
                    <a:pt x="342145" y="616278"/>
                    <a:pt x="343956" y="645380"/>
                    <a:pt x="364561" y="662487"/>
                  </a:cubicBezTo>
                  <a:cubicBezTo>
                    <a:pt x="382992" y="675488"/>
                    <a:pt x="406373" y="675367"/>
                    <a:pt x="428829" y="675246"/>
                  </a:cubicBezTo>
                  <a:cubicBezTo>
                    <a:pt x="435227" y="675206"/>
                    <a:pt x="441586" y="675166"/>
                    <a:pt x="447703" y="675488"/>
                  </a:cubicBezTo>
                  <a:cubicBezTo>
                    <a:pt x="465007" y="675407"/>
                    <a:pt x="482271" y="675367"/>
                    <a:pt x="499576" y="675609"/>
                  </a:cubicBezTo>
                  <a:cubicBezTo>
                    <a:pt x="657087" y="674079"/>
                    <a:pt x="814638" y="672067"/>
                    <a:pt x="972109" y="667639"/>
                  </a:cubicBezTo>
                  <a:cubicBezTo>
                    <a:pt x="1005389" y="667035"/>
                    <a:pt x="1038590" y="665626"/>
                    <a:pt x="1071871" y="664177"/>
                  </a:cubicBezTo>
                  <a:cubicBezTo>
                    <a:pt x="1086157" y="663855"/>
                    <a:pt x="1101007" y="663372"/>
                    <a:pt x="1114045" y="656852"/>
                  </a:cubicBezTo>
                  <a:cubicBezTo>
                    <a:pt x="1146723" y="640107"/>
                    <a:pt x="1148171" y="599212"/>
                    <a:pt x="1148413" y="566850"/>
                  </a:cubicBezTo>
                  <a:close/>
                  <a:moveTo>
                    <a:pt x="1458807" y="152"/>
                  </a:moveTo>
                  <a:cubicBezTo>
                    <a:pt x="1459290" y="16575"/>
                    <a:pt x="1459893" y="31025"/>
                    <a:pt x="1459571" y="37747"/>
                  </a:cubicBezTo>
                  <a:cubicBezTo>
                    <a:pt x="1458364" y="146787"/>
                    <a:pt x="1459853" y="255868"/>
                    <a:pt x="1458203" y="364869"/>
                  </a:cubicBezTo>
                  <a:cubicBezTo>
                    <a:pt x="1454340" y="469643"/>
                    <a:pt x="1451080" y="574377"/>
                    <a:pt x="1452207" y="679231"/>
                  </a:cubicBezTo>
                  <a:cubicBezTo>
                    <a:pt x="1452488" y="703946"/>
                    <a:pt x="1452327" y="726808"/>
                    <a:pt x="1449953" y="751845"/>
                  </a:cubicBezTo>
                  <a:cubicBezTo>
                    <a:pt x="1449913" y="754582"/>
                    <a:pt x="1449430" y="757802"/>
                    <a:pt x="1448907" y="761102"/>
                  </a:cubicBezTo>
                  <a:cubicBezTo>
                    <a:pt x="1411561" y="760217"/>
                    <a:pt x="1374417" y="763960"/>
                    <a:pt x="1337233" y="766375"/>
                  </a:cubicBezTo>
                  <a:cubicBezTo>
                    <a:pt x="1244030" y="767824"/>
                    <a:pt x="1150827" y="767824"/>
                    <a:pt x="1057625" y="767784"/>
                  </a:cubicBezTo>
                  <a:cubicBezTo>
                    <a:pt x="967641" y="767744"/>
                    <a:pt x="877658" y="767704"/>
                    <a:pt x="787715" y="769032"/>
                  </a:cubicBezTo>
                  <a:cubicBezTo>
                    <a:pt x="671655" y="771366"/>
                    <a:pt x="555634" y="782194"/>
                    <a:pt x="439372" y="782436"/>
                  </a:cubicBezTo>
                  <a:cubicBezTo>
                    <a:pt x="393777" y="782677"/>
                    <a:pt x="348222" y="782315"/>
                    <a:pt x="302627" y="781953"/>
                  </a:cubicBezTo>
                  <a:cubicBezTo>
                    <a:pt x="259567" y="781590"/>
                    <a:pt x="216547" y="781228"/>
                    <a:pt x="173528" y="781429"/>
                  </a:cubicBezTo>
                  <a:cubicBezTo>
                    <a:pt x="160891" y="780946"/>
                    <a:pt x="148094" y="781711"/>
                    <a:pt x="135257" y="782476"/>
                  </a:cubicBezTo>
                  <a:cubicBezTo>
                    <a:pt x="112560" y="783844"/>
                    <a:pt x="89822" y="785213"/>
                    <a:pt x="67970" y="779537"/>
                  </a:cubicBezTo>
                  <a:cubicBezTo>
                    <a:pt x="64429" y="772977"/>
                    <a:pt x="65194" y="762873"/>
                    <a:pt x="63785" y="753897"/>
                  </a:cubicBezTo>
                  <a:cubicBezTo>
                    <a:pt x="64670" y="747900"/>
                    <a:pt x="63141" y="741299"/>
                    <a:pt x="63262" y="735342"/>
                  </a:cubicBezTo>
                  <a:cubicBezTo>
                    <a:pt x="62417" y="717873"/>
                    <a:pt x="60646" y="700404"/>
                    <a:pt x="59399" y="682975"/>
                  </a:cubicBezTo>
                  <a:cubicBezTo>
                    <a:pt x="56501" y="625456"/>
                    <a:pt x="50505" y="568218"/>
                    <a:pt x="46762" y="510739"/>
                  </a:cubicBezTo>
                  <a:cubicBezTo>
                    <a:pt x="39760" y="406207"/>
                    <a:pt x="27043" y="301554"/>
                    <a:pt x="18109" y="197142"/>
                  </a:cubicBezTo>
                  <a:cubicBezTo>
                    <a:pt x="13522" y="150410"/>
                    <a:pt x="8853" y="105651"/>
                    <a:pt x="5473" y="58436"/>
                  </a:cubicBezTo>
                  <a:cubicBezTo>
                    <a:pt x="4346" y="47166"/>
                    <a:pt x="2213" y="36096"/>
                    <a:pt x="0" y="25068"/>
                  </a:cubicBezTo>
                  <a:cubicBezTo>
                    <a:pt x="14890" y="25229"/>
                    <a:pt x="29780" y="25953"/>
                    <a:pt x="44670" y="26074"/>
                  </a:cubicBezTo>
                  <a:cubicBezTo>
                    <a:pt x="139724" y="20881"/>
                    <a:pt x="234898" y="23941"/>
                    <a:pt x="330073" y="22250"/>
                  </a:cubicBezTo>
                  <a:cubicBezTo>
                    <a:pt x="394663" y="19634"/>
                    <a:pt x="459293" y="21042"/>
                    <a:pt x="523923" y="19271"/>
                  </a:cubicBezTo>
                  <a:cubicBezTo>
                    <a:pt x="620184" y="14964"/>
                    <a:pt x="716526" y="15931"/>
                    <a:pt x="812787" y="12912"/>
                  </a:cubicBezTo>
                  <a:cubicBezTo>
                    <a:pt x="861360" y="11704"/>
                    <a:pt x="909893" y="10295"/>
                    <a:pt x="958466" y="9933"/>
                  </a:cubicBezTo>
                  <a:cubicBezTo>
                    <a:pt x="1005792" y="10175"/>
                    <a:pt x="1053037" y="13234"/>
                    <a:pt x="1100403" y="11744"/>
                  </a:cubicBezTo>
                  <a:cubicBezTo>
                    <a:pt x="1174530" y="11664"/>
                    <a:pt x="1248296" y="3211"/>
                    <a:pt x="1322262" y="756"/>
                  </a:cubicBezTo>
                  <a:cubicBezTo>
                    <a:pt x="1365202" y="474"/>
                    <a:pt x="1408101" y="1038"/>
                    <a:pt x="1451000" y="273"/>
                  </a:cubicBezTo>
                  <a:cubicBezTo>
                    <a:pt x="1453253" y="-89"/>
                    <a:pt x="1455909" y="-49"/>
                    <a:pt x="1458807" y="15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12544466" y="1860258"/>
              <a:ext cx="51607" cy="55667"/>
            </a:xfrm>
            <a:custGeom>
              <a:rect b="b" l="l" r="r" t="t"/>
              <a:pathLst>
                <a:path extrusionOk="0" h="55667" w="51607">
                  <a:moveTo>
                    <a:pt x="51604" y="24352"/>
                  </a:moveTo>
                  <a:cubicBezTo>
                    <a:pt x="51644" y="27170"/>
                    <a:pt x="51322" y="29907"/>
                    <a:pt x="50719" y="32483"/>
                  </a:cubicBezTo>
                  <a:cubicBezTo>
                    <a:pt x="50638" y="33489"/>
                    <a:pt x="50437" y="34455"/>
                    <a:pt x="50196" y="35421"/>
                  </a:cubicBezTo>
                  <a:cubicBezTo>
                    <a:pt x="49270" y="38802"/>
                    <a:pt x="48063" y="41741"/>
                    <a:pt x="46171" y="44719"/>
                  </a:cubicBezTo>
                  <a:cubicBezTo>
                    <a:pt x="44401" y="47456"/>
                    <a:pt x="41664" y="49751"/>
                    <a:pt x="38968" y="51441"/>
                  </a:cubicBezTo>
                  <a:cubicBezTo>
                    <a:pt x="36030" y="53252"/>
                    <a:pt x="32770" y="54540"/>
                    <a:pt x="29350" y="54943"/>
                  </a:cubicBezTo>
                  <a:cubicBezTo>
                    <a:pt x="27378" y="55426"/>
                    <a:pt x="25325" y="55667"/>
                    <a:pt x="23313" y="55667"/>
                  </a:cubicBezTo>
                  <a:cubicBezTo>
                    <a:pt x="18041" y="55667"/>
                    <a:pt x="12810" y="54017"/>
                    <a:pt x="8504" y="50354"/>
                  </a:cubicBezTo>
                  <a:cubicBezTo>
                    <a:pt x="2991" y="45685"/>
                    <a:pt x="294" y="39084"/>
                    <a:pt x="133" y="32040"/>
                  </a:cubicBezTo>
                  <a:cubicBezTo>
                    <a:pt x="-28" y="30108"/>
                    <a:pt x="-28" y="28176"/>
                    <a:pt x="53" y="26365"/>
                  </a:cubicBezTo>
                  <a:cubicBezTo>
                    <a:pt x="133" y="23547"/>
                    <a:pt x="777" y="20568"/>
                    <a:pt x="1864" y="17952"/>
                  </a:cubicBezTo>
                  <a:cubicBezTo>
                    <a:pt x="4278" y="12236"/>
                    <a:pt x="7900" y="7245"/>
                    <a:pt x="13212" y="3904"/>
                  </a:cubicBezTo>
                  <a:cubicBezTo>
                    <a:pt x="17237" y="1328"/>
                    <a:pt x="22066" y="0"/>
                    <a:pt x="26855" y="0"/>
                  </a:cubicBezTo>
                  <a:cubicBezTo>
                    <a:pt x="31644" y="0"/>
                    <a:pt x="36432" y="1369"/>
                    <a:pt x="40336" y="4146"/>
                  </a:cubicBezTo>
                  <a:cubicBezTo>
                    <a:pt x="46694" y="8735"/>
                    <a:pt x="51524" y="16221"/>
                    <a:pt x="51604" y="2435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12030737" y="1673331"/>
              <a:ext cx="1467539" cy="71687"/>
            </a:xfrm>
            <a:custGeom>
              <a:rect b="b" l="l" r="r" t="t"/>
              <a:pathLst>
                <a:path extrusionOk="0" h="71687" w="1467539">
                  <a:moveTo>
                    <a:pt x="1467539" y="0"/>
                  </a:moveTo>
                  <a:cubicBezTo>
                    <a:pt x="1466292" y="9821"/>
                    <a:pt x="1465970" y="22339"/>
                    <a:pt x="1466010" y="35220"/>
                  </a:cubicBezTo>
                  <a:cubicBezTo>
                    <a:pt x="1449631" y="35099"/>
                    <a:pt x="1433293" y="35663"/>
                    <a:pt x="1416873" y="35622"/>
                  </a:cubicBezTo>
                  <a:cubicBezTo>
                    <a:pt x="1378884" y="35783"/>
                    <a:pt x="1340814" y="34938"/>
                    <a:pt x="1302825" y="36307"/>
                  </a:cubicBezTo>
                  <a:cubicBezTo>
                    <a:pt x="1241455" y="41097"/>
                    <a:pt x="1180004" y="45564"/>
                    <a:pt x="1118392" y="46450"/>
                  </a:cubicBezTo>
                  <a:cubicBezTo>
                    <a:pt x="1071267" y="48141"/>
                    <a:pt x="1024143" y="45927"/>
                    <a:pt x="977018" y="45001"/>
                  </a:cubicBezTo>
                  <a:cubicBezTo>
                    <a:pt x="928928" y="45081"/>
                    <a:pt x="880837" y="46611"/>
                    <a:pt x="832787" y="47738"/>
                  </a:cubicBezTo>
                  <a:cubicBezTo>
                    <a:pt x="734474" y="51200"/>
                    <a:pt x="636080" y="49952"/>
                    <a:pt x="537847" y="54621"/>
                  </a:cubicBezTo>
                  <a:cubicBezTo>
                    <a:pt x="474183" y="56996"/>
                    <a:pt x="410438" y="55265"/>
                    <a:pt x="346773" y="58284"/>
                  </a:cubicBezTo>
                  <a:cubicBezTo>
                    <a:pt x="267736" y="61464"/>
                    <a:pt x="188458" y="58324"/>
                    <a:pt x="109501" y="63959"/>
                  </a:cubicBezTo>
                  <a:cubicBezTo>
                    <a:pt x="74892" y="68588"/>
                    <a:pt x="40283" y="67944"/>
                    <a:pt x="5312" y="71688"/>
                  </a:cubicBezTo>
                  <a:cubicBezTo>
                    <a:pt x="3823" y="64281"/>
                    <a:pt x="2415" y="56875"/>
                    <a:pt x="1408" y="49348"/>
                  </a:cubicBezTo>
                  <a:cubicBezTo>
                    <a:pt x="684" y="45645"/>
                    <a:pt x="443" y="41781"/>
                    <a:pt x="0" y="37957"/>
                  </a:cubicBezTo>
                  <a:cubicBezTo>
                    <a:pt x="3783" y="37635"/>
                    <a:pt x="3139" y="31798"/>
                    <a:pt x="3944" y="28739"/>
                  </a:cubicBezTo>
                  <a:cubicBezTo>
                    <a:pt x="4708" y="28256"/>
                    <a:pt x="4829" y="27129"/>
                    <a:pt x="4547" y="26163"/>
                  </a:cubicBezTo>
                  <a:cubicBezTo>
                    <a:pt x="4668" y="26163"/>
                    <a:pt x="4789" y="26163"/>
                    <a:pt x="4869" y="26123"/>
                  </a:cubicBezTo>
                  <a:cubicBezTo>
                    <a:pt x="59922" y="23185"/>
                    <a:pt x="114974" y="22541"/>
                    <a:pt x="170067" y="22541"/>
                  </a:cubicBezTo>
                  <a:cubicBezTo>
                    <a:pt x="192764" y="22541"/>
                    <a:pt x="215420" y="22661"/>
                    <a:pt x="238077" y="22782"/>
                  </a:cubicBezTo>
                  <a:cubicBezTo>
                    <a:pt x="283552" y="23024"/>
                    <a:pt x="329026" y="23225"/>
                    <a:pt x="374541" y="22581"/>
                  </a:cubicBezTo>
                  <a:cubicBezTo>
                    <a:pt x="437964" y="22742"/>
                    <a:pt x="501306" y="18355"/>
                    <a:pt x="564729" y="17590"/>
                  </a:cubicBezTo>
                  <a:cubicBezTo>
                    <a:pt x="691092" y="17469"/>
                    <a:pt x="817294" y="11029"/>
                    <a:pt x="943616" y="8976"/>
                  </a:cubicBezTo>
                  <a:cubicBezTo>
                    <a:pt x="1094890" y="5112"/>
                    <a:pt x="1246404" y="10626"/>
                    <a:pt x="1397517" y="1369"/>
                  </a:cubicBezTo>
                  <a:cubicBezTo>
                    <a:pt x="1416270" y="483"/>
                    <a:pt x="1435063" y="483"/>
                    <a:pt x="1453776" y="282"/>
                  </a:cubicBezTo>
                  <a:cubicBezTo>
                    <a:pt x="1455627" y="161"/>
                    <a:pt x="1457640" y="161"/>
                    <a:pt x="1459652" y="201"/>
                  </a:cubicBezTo>
                  <a:cubicBezTo>
                    <a:pt x="1462268" y="282"/>
                    <a:pt x="1464964" y="322"/>
                    <a:pt x="1467539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11824331" y="2614244"/>
              <a:ext cx="1960957" cy="596954"/>
            </a:xfrm>
            <a:custGeom>
              <a:rect b="b" l="l" r="r" t="t"/>
              <a:pathLst>
                <a:path extrusionOk="0" h="596954" w="1960957">
                  <a:moveTo>
                    <a:pt x="252162" y="329859"/>
                  </a:moveTo>
                  <a:cubicBezTo>
                    <a:pt x="253651" y="326720"/>
                    <a:pt x="254094" y="322735"/>
                    <a:pt x="252203" y="319676"/>
                  </a:cubicBezTo>
                  <a:cubicBezTo>
                    <a:pt x="247695" y="312793"/>
                    <a:pt x="238480" y="312068"/>
                    <a:pt x="231115" y="310378"/>
                  </a:cubicBezTo>
                  <a:cubicBezTo>
                    <a:pt x="220129" y="308969"/>
                    <a:pt x="192683" y="301402"/>
                    <a:pt x="189826" y="316979"/>
                  </a:cubicBezTo>
                  <a:cubicBezTo>
                    <a:pt x="177351" y="332717"/>
                    <a:pt x="155338" y="362624"/>
                    <a:pt x="186244" y="371721"/>
                  </a:cubicBezTo>
                  <a:cubicBezTo>
                    <a:pt x="199444" y="375585"/>
                    <a:pt x="213328" y="373814"/>
                    <a:pt x="226688" y="371801"/>
                  </a:cubicBezTo>
                  <a:cubicBezTo>
                    <a:pt x="233168" y="370513"/>
                    <a:pt x="236468" y="364033"/>
                    <a:pt x="239365" y="358719"/>
                  </a:cubicBezTo>
                  <a:cubicBezTo>
                    <a:pt x="244154" y="349341"/>
                    <a:pt x="248138" y="339600"/>
                    <a:pt x="252162" y="329859"/>
                  </a:cubicBezTo>
                  <a:close/>
                  <a:moveTo>
                    <a:pt x="344802" y="113468"/>
                  </a:moveTo>
                  <a:cubicBezTo>
                    <a:pt x="348947" y="93504"/>
                    <a:pt x="325042" y="88553"/>
                    <a:pt x="309991" y="88432"/>
                  </a:cubicBezTo>
                  <a:cubicBezTo>
                    <a:pt x="296751" y="88633"/>
                    <a:pt x="245804" y="81227"/>
                    <a:pt x="249989" y="103406"/>
                  </a:cubicBezTo>
                  <a:cubicBezTo>
                    <a:pt x="237916" y="118500"/>
                    <a:pt x="224153" y="143456"/>
                    <a:pt x="253812" y="146837"/>
                  </a:cubicBezTo>
                  <a:cubicBezTo>
                    <a:pt x="267012" y="147883"/>
                    <a:pt x="280131" y="145267"/>
                    <a:pt x="293291" y="144422"/>
                  </a:cubicBezTo>
                  <a:cubicBezTo>
                    <a:pt x="304800" y="143174"/>
                    <a:pt x="316792" y="143295"/>
                    <a:pt x="327940" y="140316"/>
                  </a:cubicBezTo>
                  <a:cubicBezTo>
                    <a:pt x="338322" y="135727"/>
                    <a:pt x="342467" y="123773"/>
                    <a:pt x="344802" y="113468"/>
                  </a:cubicBezTo>
                  <a:close/>
                  <a:moveTo>
                    <a:pt x="351361" y="202746"/>
                  </a:moveTo>
                  <a:cubicBezTo>
                    <a:pt x="361221" y="186726"/>
                    <a:pt x="366814" y="153317"/>
                    <a:pt x="339852" y="152391"/>
                  </a:cubicBezTo>
                  <a:cubicBezTo>
                    <a:pt x="315827" y="150661"/>
                    <a:pt x="291560" y="150620"/>
                    <a:pt x="267455" y="151264"/>
                  </a:cubicBezTo>
                  <a:cubicBezTo>
                    <a:pt x="254617" y="153116"/>
                    <a:pt x="219606" y="146354"/>
                    <a:pt x="226286" y="168814"/>
                  </a:cubicBezTo>
                  <a:cubicBezTo>
                    <a:pt x="201215" y="205966"/>
                    <a:pt x="221296" y="214580"/>
                    <a:pt x="258279" y="213050"/>
                  </a:cubicBezTo>
                  <a:cubicBezTo>
                    <a:pt x="274578" y="212970"/>
                    <a:pt x="291077" y="210232"/>
                    <a:pt x="307537" y="211440"/>
                  </a:cubicBezTo>
                  <a:cubicBezTo>
                    <a:pt x="315505" y="212366"/>
                    <a:pt x="326089" y="212487"/>
                    <a:pt x="334379" y="210192"/>
                  </a:cubicBezTo>
                  <a:cubicBezTo>
                    <a:pt x="340697" y="209468"/>
                    <a:pt x="347538" y="208461"/>
                    <a:pt x="351361" y="202746"/>
                  </a:cubicBezTo>
                  <a:close/>
                  <a:moveTo>
                    <a:pt x="378445" y="351394"/>
                  </a:moveTo>
                  <a:cubicBezTo>
                    <a:pt x="382670" y="338835"/>
                    <a:pt x="392047" y="312108"/>
                    <a:pt x="379732" y="302488"/>
                  </a:cubicBezTo>
                  <a:cubicBezTo>
                    <a:pt x="361180" y="289769"/>
                    <a:pt x="337236" y="296612"/>
                    <a:pt x="316631" y="299107"/>
                  </a:cubicBezTo>
                  <a:cubicBezTo>
                    <a:pt x="307496" y="301200"/>
                    <a:pt x="289146" y="300234"/>
                    <a:pt x="291037" y="313920"/>
                  </a:cubicBezTo>
                  <a:cubicBezTo>
                    <a:pt x="278159" y="318347"/>
                    <a:pt x="274980" y="335293"/>
                    <a:pt x="272646" y="347208"/>
                  </a:cubicBezTo>
                  <a:cubicBezTo>
                    <a:pt x="266328" y="369185"/>
                    <a:pt x="293975" y="372606"/>
                    <a:pt x="309629" y="373049"/>
                  </a:cubicBezTo>
                  <a:cubicBezTo>
                    <a:pt x="324439" y="373773"/>
                    <a:pt x="339449" y="373934"/>
                    <a:pt x="354098" y="371157"/>
                  </a:cubicBezTo>
                  <a:cubicBezTo>
                    <a:pt x="365969" y="370513"/>
                    <a:pt x="374501" y="362181"/>
                    <a:pt x="378445" y="351394"/>
                  </a:cubicBezTo>
                  <a:close/>
                  <a:moveTo>
                    <a:pt x="385044" y="253301"/>
                  </a:moveTo>
                  <a:cubicBezTo>
                    <a:pt x="386815" y="243883"/>
                    <a:pt x="385688" y="232854"/>
                    <a:pt x="377197" y="226937"/>
                  </a:cubicBezTo>
                  <a:cubicBezTo>
                    <a:pt x="344439" y="210353"/>
                    <a:pt x="305243" y="219651"/>
                    <a:pt x="270070" y="221100"/>
                  </a:cubicBezTo>
                  <a:cubicBezTo>
                    <a:pt x="257152" y="221583"/>
                    <a:pt x="240854" y="222509"/>
                    <a:pt x="227292" y="224280"/>
                  </a:cubicBezTo>
                  <a:cubicBezTo>
                    <a:pt x="220813" y="223998"/>
                    <a:pt x="213167" y="227178"/>
                    <a:pt x="213771" y="234745"/>
                  </a:cubicBezTo>
                  <a:cubicBezTo>
                    <a:pt x="210511" y="235188"/>
                    <a:pt x="209988" y="239656"/>
                    <a:pt x="208338" y="242031"/>
                  </a:cubicBezTo>
                  <a:cubicBezTo>
                    <a:pt x="189222" y="274594"/>
                    <a:pt x="193569" y="283731"/>
                    <a:pt x="231840" y="285744"/>
                  </a:cubicBezTo>
                  <a:cubicBezTo>
                    <a:pt x="262907" y="284738"/>
                    <a:pt x="294015" y="283973"/>
                    <a:pt x="325123" y="284255"/>
                  </a:cubicBezTo>
                  <a:cubicBezTo>
                    <a:pt x="337518" y="284295"/>
                    <a:pt x="349872" y="284375"/>
                    <a:pt x="362267" y="284416"/>
                  </a:cubicBezTo>
                  <a:cubicBezTo>
                    <a:pt x="365768" y="284375"/>
                    <a:pt x="369068" y="283933"/>
                    <a:pt x="372126" y="282041"/>
                  </a:cubicBezTo>
                  <a:cubicBezTo>
                    <a:pt x="380980" y="275681"/>
                    <a:pt x="382952" y="263404"/>
                    <a:pt x="385044" y="253301"/>
                  </a:cubicBezTo>
                  <a:close/>
                  <a:moveTo>
                    <a:pt x="440660" y="131139"/>
                  </a:moveTo>
                  <a:cubicBezTo>
                    <a:pt x="453256" y="112744"/>
                    <a:pt x="448186" y="93101"/>
                    <a:pt x="423798" y="92176"/>
                  </a:cubicBezTo>
                  <a:cubicBezTo>
                    <a:pt x="414140" y="92336"/>
                    <a:pt x="374662" y="87386"/>
                    <a:pt x="379692" y="104009"/>
                  </a:cubicBezTo>
                  <a:cubicBezTo>
                    <a:pt x="361704" y="128724"/>
                    <a:pt x="373897" y="143134"/>
                    <a:pt x="402349" y="141644"/>
                  </a:cubicBezTo>
                  <a:cubicBezTo>
                    <a:pt x="415347" y="141161"/>
                    <a:pt x="431726" y="142570"/>
                    <a:pt x="440660" y="131139"/>
                  </a:cubicBezTo>
                  <a:close/>
                  <a:moveTo>
                    <a:pt x="471969" y="177428"/>
                  </a:moveTo>
                  <a:cubicBezTo>
                    <a:pt x="476074" y="157181"/>
                    <a:pt x="452653" y="152351"/>
                    <a:pt x="437401" y="151425"/>
                  </a:cubicBezTo>
                  <a:cubicBezTo>
                    <a:pt x="421303" y="150379"/>
                    <a:pt x="404240" y="148688"/>
                    <a:pt x="388626" y="153639"/>
                  </a:cubicBezTo>
                  <a:cubicBezTo>
                    <a:pt x="380658" y="142127"/>
                    <a:pt x="374420" y="164628"/>
                    <a:pt x="371845" y="170303"/>
                  </a:cubicBezTo>
                  <a:cubicBezTo>
                    <a:pt x="362951" y="190389"/>
                    <a:pt x="385085" y="206127"/>
                    <a:pt x="403395" y="205966"/>
                  </a:cubicBezTo>
                  <a:cubicBezTo>
                    <a:pt x="420378" y="206207"/>
                    <a:pt x="435831" y="202343"/>
                    <a:pt x="453095" y="202504"/>
                  </a:cubicBezTo>
                  <a:cubicBezTo>
                    <a:pt x="465329" y="201297"/>
                    <a:pt x="470199" y="187893"/>
                    <a:pt x="471969" y="177428"/>
                  </a:cubicBezTo>
                  <a:close/>
                  <a:moveTo>
                    <a:pt x="475551" y="272219"/>
                  </a:moveTo>
                  <a:cubicBezTo>
                    <a:pt x="484123" y="262036"/>
                    <a:pt x="495391" y="222388"/>
                    <a:pt x="480018" y="215143"/>
                  </a:cubicBezTo>
                  <a:cubicBezTo>
                    <a:pt x="466778" y="208743"/>
                    <a:pt x="451244" y="210434"/>
                    <a:pt x="436918" y="209226"/>
                  </a:cubicBezTo>
                  <a:cubicBezTo>
                    <a:pt x="425529" y="209387"/>
                    <a:pt x="411645" y="206811"/>
                    <a:pt x="402912" y="215747"/>
                  </a:cubicBezTo>
                  <a:cubicBezTo>
                    <a:pt x="397681" y="221785"/>
                    <a:pt x="394783" y="233981"/>
                    <a:pt x="402107" y="239334"/>
                  </a:cubicBezTo>
                  <a:cubicBezTo>
                    <a:pt x="392852" y="262962"/>
                    <a:pt x="391443" y="277291"/>
                    <a:pt x="421424" y="279102"/>
                  </a:cubicBezTo>
                  <a:cubicBezTo>
                    <a:pt x="433738" y="280149"/>
                    <a:pt x="446093" y="279746"/>
                    <a:pt x="458448" y="279505"/>
                  </a:cubicBezTo>
                  <a:cubicBezTo>
                    <a:pt x="464886" y="279666"/>
                    <a:pt x="471366" y="277251"/>
                    <a:pt x="475551" y="272219"/>
                  </a:cubicBezTo>
                  <a:close/>
                  <a:moveTo>
                    <a:pt x="512454" y="314483"/>
                  </a:moveTo>
                  <a:cubicBezTo>
                    <a:pt x="513540" y="308083"/>
                    <a:pt x="512011" y="300717"/>
                    <a:pt x="505653" y="297699"/>
                  </a:cubicBezTo>
                  <a:cubicBezTo>
                    <a:pt x="479615" y="287756"/>
                    <a:pt x="449795" y="290011"/>
                    <a:pt x="422792" y="294961"/>
                  </a:cubicBezTo>
                  <a:cubicBezTo>
                    <a:pt x="417118" y="296249"/>
                    <a:pt x="413778" y="302488"/>
                    <a:pt x="414945" y="308003"/>
                  </a:cubicBezTo>
                  <a:cubicBezTo>
                    <a:pt x="407902" y="319957"/>
                    <a:pt x="404603" y="334166"/>
                    <a:pt x="401705" y="347691"/>
                  </a:cubicBezTo>
                  <a:cubicBezTo>
                    <a:pt x="398606" y="361819"/>
                    <a:pt x="414341" y="368018"/>
                    <a:pt x="425770" y="369265"/>
                  </a:cubicBezTo>
                  <a:cubicBezTo>
                    <a:pt x="445691" y="371882"/>
                    <a:pt x="465893" y="370151"/>
                    <a:pt x="485974" y="369869"/>
                  </a:cubicBezTo>
                  <a:cubicBezTo>
                    <a:pt x="500341" y="370191"/>
                    <a:pt x="506779" y="355419"/>
                    <a:pt x="508510" y="343223"/>
                  </a:cubicBezTo>
                  <a:cubicBezTo>
                    <a:pt x="510281" y="333683"/>
                    <a:pt x="511488" y="324103"/>
                    <a:pt x="512454" y="314483"/>
                  </a:cubicBezTo>
                  <a:close/>
                  <a:moveTo>
                    <a:pt x="525009" y="120553"/>
                  </a:moveTo>
                  <a:cubicBezTo>
                    <a:pt x="526015" y="113750"/>
                    <a:pt x="528873" y="104533"/>
                    <a:pt x="522474" y="99541"/>
                  </a:cubicBezTo>
                  <a:cubicBezTo>
                    <a:pt x="514949" y="92095"/>
                    <a:pt x="458085" y="90123"/>
                    <a:pt x="463035" y="107109"/>
                  </a:cubicBezTo>
                  <a:cubicBezTo>
                    <a:pt x="443839" y="142570"/>
                    <a:pt x="470762" y="143174"/>
                    <a:pt x="498811" y="143576"/>
                  </a:cubicBezTo>
                  <a:cubicBezTo>
                    <a:pt x="513057" y="145347"/>
                    <a:pt x="522756" y="133514"/>
                    <a:pt x="525009" y="120553"/>
                  </a:cubicBezTo>
                  <a:close/>
                  <a:moveTo>
                    <a:pt x="593100" y="178434"/>
                  </a:moveTo>
                  <a:cubicBezTo>
                    <a:pt x="595596" y="169538"/>
                    <a:pt x="597205" y="157785"/>
                    <a:pt x="587024" y="153156"/>
                  </a:cubicBezTo>
                  <a:cubicBezTo>
                    <a:pt x="566822" y="144663"/>
                    <a:pt x="543843" y="147521"/>
                    <a:pt x="522394" y="146877"/>
                  </a:cubicBezTo>
                  <a:cubicBezTo>
                    <a:pt x="512856" y="147360"/>
                    <a:pt x="493057" y="147440"/>
                    <a:pt x="496638" y="161770"/>
                  </a:cubicBezTo>
                  <a:cubicBezTo>
                    <a:pt x="492252" y="170303"/>
                    <a:pt x="484686" y="182821"/>
                    <a:pt x="491970" y="191596"/>
                  </a:cubicBezTo>
                  <a:cubicBezTo>
                    <a:pt x="495713" y="195299"/>
                    <a:pt x="501105" y="196829"/>
                    <a:pt x="506176" y="197916"/>
                  </a:cubicBezTo>
                  <a:cubicBezTo>
                    <a:pt x="525694" y="201417"/>
                    <a:pt x="545171" y="201941"/>
                    <a:pt x="565132" y="203350"/>
                  </a:cubicBezTo>
                  <a:cubicBezTo>
                    <a:pt x="580263" y="205765"/>
                    <a:pt x="590404" y="191797"/>
                    <a:pt x="593100" y="178434"/>
                  </a:cubicBezTo>
                  <a:close/>
                  <a:moveTo>
                    <a:pt x="609037" y="252134"/>
                  </a:moveTo>
                  <a:cubicBezTo>
                    <a:pt x="610968" y="243681"/>
                    <a:pt x="613021" y="233820"/>
                    <a:pt x="608071" y="226011"/>
                  </a:cubicBezTo>
                  <a:cubicBezTo>
                    <a:pt x="598775" y="212487"/>
                    <a:pt x="580102" y="213815"/>
                    <a:pt x="565574" y="211802"/>
                  </a:cubicBezTo>
                  <a:cubicBezTo>
                    <a:pt x="553622" y="211802"/>
                    <a:pt x="522796" y="204436"/>
                    <a:pt x="520220" y="220939"/>
                  </a:cubicBezTo>
                  <a:cubicBezTo>
                    <a:pt x="508067" y="229312"/>
                    <a:pt x="505089" y="245734"/>
                    <a:pt x="506256" y="259581"/>
                  </a:cubicBezTo>
                  <a:cubicBezTo>
                    <a:pt x="511689" y="285824"/>
                    <a:pt x="550041" y="279787"/>
                    <a:pt x="570283" y="282000"/>
                  </a:cubicBezTo>
                  <a:cubicBezTo>
                    <a:pt x="591290" y="284657"/>
                    <a:pt x="604892" y="272099"/>
                    <a:pt x="609037" y="252134"/>
                  </a:cubicBezTo>
                  <a:close/>
                  <a:moveTo>
                    <a:pt x="618212" y="136653"/>
                  </a:moveTo>
                  <a:cubicBezTo>
                    <a:pt x="629963" y="128764"/>
                    <a:pt x="642921" y="100830"/>
                    <a:pt x="627186" y="91370"/>
                  </a:cubicBezTo>
                  <a:cubicBezTo>
                    <a:pt x="611813" y="82998"/>
                    <a:pt x="593583" y="85252"/>
                    <a:pt x="576722" y="84850"/>
                  </a:cubicBezTo>
                  <a:cubicBezTo>
                    <a:pt x="567305" y="85735"/>
                    <a:pt x="550161" y="83119"/>
                    <a:pt x="548793" y="96040"/>
                  </a:cubicBezTo>
                  <a:cubicBezTo>
                    <a:pt x="545131" y="95315"/>
                    <a:pt x="543441" y="100387"/>
                    <a:pt x="541791" y="102842"/>
                  </a:cubicBezTo>
                  <a:cubicBezTo>
                    <a:pt x="539255" y="108316"/>
                    <a:pt x="535392" y="113629"/>
                    <a:pt x="534869" y="119667"/>
                  </a:cubicBezTo>
                  <a:cubicBezTo>
                    <a:pt x="535593" y="132668"/>
                    <a:pt x="549799" y="139672"/>
                    <a:pt x="561429" y="140316"/>
                  </a:cubicBezTo>
                  <a:cubicBezTo>
                    <a:pt x="574106" y="141121"/>
                    <a:pt x="586863" y="140075"/>
                    <a:pt x="599580" y="139793"/>
                  </a:cubicBezTo>
                  <a:cubicBezTo>
                    <a:pt x="605858" y="139430"/>
                    <a:pt x="612578" y="140075"/>
                    <a:pt x="618212" y="136653"/>
                  </a:cubicBezTo>
                  <a:close/>
                  <a:moveTo>
                    <a:pt x="660588" y="310820"/>
                  </a:moveTo>
                  <a:cubicBezTo>
                    <a:pt x="660910" y="305507"/>
                    <a:pt x="660507" y="299510"/>
                    <a:pt x="656362" y="295605"/>
                  </a:cubicBezTo>
                  <a:cubicBezTo>
                    <a:pt x="637368" y="282242"/>
                    <a:pt x="609882" y="287555"/>
                    <a:pt x="587748" y="285945"/>
                  </a:cubicBezTo>
                  <a:cubicBezTo>
                    <a:pt x="578050" y="286468"/>
                    <a:pt x="559256" y="282403"/>
                    <a:pt x="560383" y="297457"/>
                  </a:cubicBezTo>
                  <a:cubicBezTo>
                    <a:pt x="554668" y="294197"/>
                    <a:pt x="550765" y="315369"/>
                    <a:pt x="549558" y="319515"/>
                  </a:cubicBezTo>
                  <a:cubicBezTo>
                    <a:pt x="548069" y="327806"/>
                    <a:pt x="545735" y="336058"/>
                    <a:pt x="545252" y="344511"/>
                  </a:cubicBezTo>
                  <a:cubicBezTo>
                    <a:pt x="548793" y="365804"/>
                    <a:pt x="577768" y="362986"/>
                    <a:pt x="594187" y="364073"/>
                  </a:cubicBezTo>
                  <a:cubicBezTo>
                    <a:pt x="605938" y="364033"/>
                    <a:pt x="617729" y="363872"/>
                    <a:pt x="629480" y="363469"/>
                  </a:cubicBezTo>
                  <a:cubicBezTo>
                    <a:pt x="640426" y="363912"/>
                    <a:pt x="650567" y="359927"/>
                    <a:pt x="653948" y="348657"/>
                  </a:cubicBezTo>
                  <a:cubicBezTo>
                    <a:pt x="658455" y="336581"/>
                    <a:pt x="659582" y="323580"/>
                    <a:pt x="660588" y="310820"/>
                  </a:cubicBezTo>
                  <a:close/>
                  <a:moveTo>
                    <a:pt x="725942" y="185156"/>
                  </a:moveTo>
                  <a:cubicBezTo>
                    <a:pt x="727995" y="176985"/>
                    <a:pt x="727713" y="166681"/>
                    <a:pt x="720107" y="161448"/>
                  </a:cubicBezTo>
                  <a:cubicBezTo>
                    <a:pt x="698497" y="149050"/>
                    <a:pt x="671856" y="150137"/>
                    <a:pt x="647710" y="151345"/>
                  </a:cubicBezTo>
                  <a:cubicBezTo>
                    <a:pt x="639782" y="152754"/>
                    <a:pt x="629118" y="150701"/>
                    <a:pt x="623444" y="157503"/>
                  </a:cubicBezTo>
                  <a:cubicBezTo>
                    <a:pt x="621633" y="156819"/>
                    <a:pt x="620305" y="159073"/>
                    <a:pt x="619701" y="160482"/>
                  </a:cubicBezTo>
                  <a:cubicBezTo>
                    <a:pt x="616441" y="169176"/>
                    <a:pt x="612095" y="178313"/>
                    <a:pt x="611894" y="187732"/>
                  </a:cubicBezTo>
                  <a:cubicBezTo>
                    <a:pt x="620385" y="215626"/>
                    <a:pt x="673023" y="208180"/>
                    <a:pt x="696283" y="210031"/>
                  </a:cubicBezTo>
                  <a:cubicBezTo>
                    <a:pt x="711817" y="212325"/>
                    <a:pt x="723689" y="199646"/>
                    <a:pt x="725942" y="185156"/>
                  </a:cubicBezTo>
                  <a:close/>
                  <a:moveTo>
                    <a:pt x="722482" y="263163"/>
                  </a:moveTo>
                  <a:cubicBezTo>
                    <a:pt x="728277" y="251570"/>
                    <a:pt x="732341" y="238489"/>
                    <a:pt x="732341" y="225447"/>
                  </a:cubicBezTo>
                  <a:cubicBezTo>
                    <a:pt x="728759" y="207415"/>
                    <a:pt x="703245" y="211480"/>
                    <a:pt x="689402" y="210071"/>
                  </a:cubicBezTo>
                  <a:cubicBezTo>
                    <a:pt x="673627" y="211158"/>
                    <a:pt x="653465" y="205443"/>
                    <a:pt x="641151" y="217840"/>
                  </a:cubicBezTo>
                  <a:cubicBezTo>
                    <a:pt x="637770" y="222026"/>
                    <a:pt x="634873" y="228184"/>
                    <a:pt x="636925" y="233538"/>
                  </a:cubicBezTo>
                  <a:cubicBezTo>
                    <a:pt x="634430" y="240783"/>
                    <a:pt x="631734" y="248109"/>
                    <a:pt x="630325" y="255596"/>
                  </a:cubicBezTo>
                  <a:cubicBezTo>
                    <a:pt x="630728" y="275520"/>
                    <a:pt x="661996" y="276446"/>
                    <a:pt x="676725" y="278901"/>
                  </a:cubicBezTo>
                  <a:cubicBezTo>
                    <a:pt x="693346" y="280793"/>
                    <a:pt x="713990" y="280189"/>
                    <a:pt x="722482" y="263163"/>
                  </a:cubicBezTo>
                  <a:close/>
                  <a:moveTo>
                    <a:pt x="732623" y="135566"/>
                  </a:moveTo>
                  <a:cubicBezTo>
                    <a:pt x="740591" y="126470"/>
                    <a:pt x="743931" y="112945"/>
                    <a:pt x="742684" y="101071"/>
                  </a:cubicBezTo>
                  <a:cubicBezTo>
                    <a:pt x="741074" y="95516"/>
                    <a:pt x="735762" y="91934"/>
                    <a:pt x="730570" y="90002"/>
                  </a:cubicBezTo>
                  <a:cubicBezTo>
                    <a:pt x="714312" y="84286"/>
                    <a:pt x="696726" y="85534"/>
                    <a:pt x="679784" y="84930"/>
                  </a:cubicBezTo>
                  <a:cubicBezTo>
                    <a:pt x="672862" y="84809"/>
                    <a:pt x="665699" y="84326"/>
                    <a:pt x="658898" y="85896"/>
                  </a:cubicBezTo>
                  <a:cubicBezTo>
                    <a:pt x="652660" y="87305"/>
                    <a:pt x="649924" y="95677"/>
                    <a:pt x="653908" y="100588"/>
                  </a:cubicBezTo>
                  <a:cubicBezTo>
                    <a:pt x="651976" y="109202"/>
                    <a:pt x="646986" y="117936"/>
                    <a:pt x="647791" y="126792"/>
                  </a:cubicBezTo>
                  <a:cubicBezTo>
                    <a:pt x="655920" y="144905"/>
                    <a:pt x="683567" y="140799"/>
                    <a:pt x="700106" y="142731"/>
                  </a:cubicBezTo>
                  <a:cubicBezTo>
                    <a:pt x="711254" y="142852"/>
                    <a:pt x="724453" y="144864"/>
                    <a:pt x="732623" y="135566"/>
                  </a:cubicBezTo>
                  <a:close/>
                  <a:moveTo>
                    <a:pt x="859790" y="183063"/>
                  </a:moveTo>
                  <a:cubicBezTo>
                    <a:pt x="862487" y="174650"/>
                    <a:pt x="866390" y="163742"/>
                    <a:pt x="860998" y="155772"/>
                  </a:cubicBezTo>
                  <a:cubicBezTo>
                    <a:pt x="853834" y="139269"/>
                    <a:pt x="727109" y="135929"/>
                    <a:pt x="755400" y="165513"/>
                  </a:cubicBezTo>
                  <a:cubicBezTo>
                    <a:pt x="746909" y="184512"/>
                    <a:pt x="753388" y="192079"/>
                    <a:pt x="773027" y="195058"/>
                  </a:cubicBezTo>
                  <a:cubicBezTo>
                    <a:pt x="791055" y="197634"/>
                    <a:pt x="809125" y="200331"/>
                    <a:pt x="827355" y="201297"/>
                  </a:cubicBezTo>
                  <a:cubicBezTo>
                    <a:pt x="841158" y="203229"/>
                    <a:pt x="855404" y="197111"/>
                    <a:pt x="859790" y="183063"/>
                  </a:cubicBezTo>
                  <a:close/>
                  <a:moveTo>
                    <a:pt x="836248" y="139632"/>
                  </a:moveTo>
                  <a:cubicBezTo>
                    <a:pt x="856450" y="142369"/>
                    <a:pt x="873151" y="115199"/>
                    <a:pt x="864459" y="97811"/>
                  </a:cubicBezTo>
                  <a:cubicBezTo>
                    <a:pt x="852104" y="80825"/>
                    <a:pt x="814718" y="83964"/>
                    <a:pt x="795482" y="84286"/>
                  </a:cubicBezTo>
                  <a:cubicBezTo>
                    <a:pt x="788681" y="85333"/>
                    <a:pt x="780753" y="84326"/>
                    <a:pt x="774958" y="88513"/>
                  </a:cubicBezTo>
                  <a:cubicBezTo>
                    <a:pt x="770693" y="91491"/>
                    <a:pt x="770210" y="98253"/>
                    <a:pt x="773751" y="101957"/>
                  </a:cubicBezTo>
                  <a:cubicBezTo>
                    <a:pt x="770854" y="101554"/>
                    <a:pt x="769848" y="105941"/>
                    <a:pt x="768721" y="107994"/>
                  </a:cubicBezTo>
                  <a:cubicBezTo>
                    <a:pt x="767232" y="112100"/>
                    <a:pt x="765421" y="115602"/>
                    <a:pt x="765300" y="120351"/>
                  </a:cubicBezTo>
                  <a:cubicBezTo>
                    <a:pt x="766668" y="143053"/>
                    <a:pt x="818823" y="135768"/>
                    <a:pt x="836248" y="139632"/>
                  </a:cubicBezTo>
                  <a:close/>
                  <a:moveTo>
                    <a:pt x="868805" y="239093"/>
                  </a:moveTo>
                  <a:cubicBezTo>
                    <a:pt x="871783" y="227420"/>
                    <a:pt x="867879" y="217357"/>
                    <a:pt x="856330" y="212889"/>
                  </a:cubicBezTo>
                  <a:cubicBezTo>
                    <a:pt x="840796" y="206932"/>
                    <a:pt x="823532" y="208985"/>
                    <a:pt x="807233" y="208260"/>
                  </a:cubicBezTo>
                  <a:cubicBezTo>
                    <a:pt x="793993" y="209025"/>
                    <a:pt x="765260" y="204356"/>
                    <a:pt x="762322" y="222026"/>
                  </a:cubicBezTo>
                  <a:cubicBezTo>
                    <a:pt x="756286" y="226172"/>
                    <a:pt x="753871" y="234222"/>
                    <a:pt x="751497" y="240864"/>
                  </a:cubicBezTo>
                  <a:cubicBezTo>
                    <a:pt x="741758" y="264894"/>
                    <a:pt x="766266" y="276969"/>
                    <a:pt x="786870" y="275641"/>
                  </a:cubicBezTo>
                  <a:cubicBezTo>
                    <a:pt x="807314" y="275238"/>
                    <a:pt x="827556" y="271897"/>
                    <a:pt x="848040" y="272260"/>
                  </a:cubicBezTo>
                  <a:cubicBezTo>
                    <a:pt x="862970" y="269764"/>
                    <a:pt x="866592" y="251651"/>
                    <a:pt x="868805" y="239093"/>
                  </a:cubicBezTo>
                  <a:close/>
                  <a:moveTo>
                    <a:pt x="970579" y="128643"/>
                  </a:moveTo>
                  <a:cubicBezTo>
                    <a:pt x="974402" y="119466"/>
                    <a:pt x="979634" y="106626"/>
                    <a:pt x="970499" y="98857"/>
                  </a:cubicBezTo>
                  <a:cubicBezTo>
                    <a:pt x="954281" y="86822"/>
                    <a:pt x="931986" y="88110"/>
                    <a:pt x="912710" y="87064"/>
                  </a:cubicBezTo>
                  <a:cubicBezTo>
                    <a:pt x="902931" y="87869"/>
                    <a:pt x="883735" y="84286"/>
                    <a:pt x="884500" y="99139"/>
                  </a:cubicBezTo>
                  <a:cubicBezTo>
                    <a:pt x="853754" y="152915"/>
                    <a:pt x="910295" y="140034"/>
                    <a:pt x="943415" y="148930"/>
                  </a:cubicBezTo>
                  <a:cubicBezTo>
                    <a:pt x="956977" y="151707"/>
                    <a:pt x="966354" y="140115"/>
                    <a:pt x="970579" y="128643"/>
                  </a:cubicBezTo>
                  <a:close/>
                  <a:moveTo>
                    <a:pt x="989493" y="261472"/>
                  </a:moveTo>
                  <a:cubicBezTo>
                    <a:pt x="998226" y="252738"/>
                    <a:pt x="1002894" y="239616"/>
                    <a:pt x="1001808" y="227299"/>
                  </a:cubicBezTo>
                  <a:cubicBezTo>
                    <a:pt x="997904" y="208663"/>
                    <a:pt x="974362" y="208542"/>
                    <a:pt x="959150" y="206046"/>
                  </a:cubicBezTo>
                  <a:cubicBezTo>
                    <a:pt x="957017" y="205885"/>
                    <a:pt x="954603" y="205684"/>
                    <a:pt x="951907" y="205443"/>
                  </a:cubicBezTo>
                  <a:cubicBezTo>
                    <a:pt x="965509" y="205443"/>
                    <a:pt x="978910" y="200532"/>
                    <a:pt x="985147" y="187249"/>
                  </a:cubicBezTo>
                  <a:cubicBezTo>
                    <a:pt x="988367" y="179762"/>
                    <a:pt x="993638" y="169216"/>
                    <a:pt x="987159" y="162132"/>
                  </a:cubicBezTo>
                  <a:cubicBezTo>
                    <a:pt x="966676" y="146474"/>
                    <a:pt x="937540" y="149735"/>
                    <a:pt x="913072" y="148326"/>
                  </a:cubicBezTo>
                  <a:cubicBezTo>
                    <a:pt x="906432" y="148407"/>
                    <a:pt x="899631" y="147803"/>
                    <a:pt x="893112" y="149212"/>
                  </a:cubicBezTo>
                  <a:cubicBezTo>
                    <a:pt x="886914" y="150580"/>
                    <a:pt x="884983" y="159355"/>
                    <a:pt x="889771" y="163340"/>
                  </a:cubicBezTo>
                  <a:cubicBezTo>
                    <a:pt x="870857" y="202424"/>
                    <a:pt x="912911" y="202826"/>
                    <a:pt x="940598" y="204678"/>
                  </a:cubicBezTo>
                  <a:cubicBezTo>
                    <a:pt x="916774" y="203470"/>
                    <a:pt x="885908" y="205282"/>
                    <a:pt x="887035" y="229875"/>
                  </a:cubicBezTo>
                  <a:cubicBezTo>
                    <a:pt x="876210" y="272582"/>
                    <a:pt x="930216" y="265940"/>
                    <a:pt x="957098" y="267711"/>
                  </a:cubicBezTo>
                  <a:cubicBezTo>
                    <a:pt x="967923" y="267269"/>
                    <a:pt x="980962" y="269764"/>
                    <a:pt x="989493" y="261472"/>
                  </a:cubicBezTo>
                  <a:close/>
                  <a:moveTo>
                    <a:pt x="1089296" y="123934"/>
                  </a:moveTo>
                  <a:cubicBezTo>
                    <a:pt x="1092717" y="113790"/>
                    <a:pt x="1095695" y="101192"/>
                    <a:pt x="1089497" y="91531"/>
                  </a:cubicBezTo>
                  <a:cubicBezTo>
                    <a:pt x="1083944" y="84165"/>
                    <a:pt x="1074124" y="83320"/>
                    <a:pt x="1065633" y="81952"/>
                  </a:cubicBezTo>
                  <a:cubicBezTo>
                    <a:pt x="1044385" y="77685"/>
                    <a:pt x="1022694" y="78329"/>
                    <a:pt x="1001244" y="80704"/>
                  </a:cubicBezTo>
                  <a:cubicBezTo>
                    <a:pt x="991304" y="80905"/>
                    <a:pt x="985187" y="92779"/>
                    <a:pt x="995852" y="97368"/>
                  </a:cubicBezTo>
                  <a:cubicBezTo>
                    <a:pt x="992351" y="107028"/>
                    <a:pt x="985630" y="119989"/>
                    <a:pt x="996214" y="127597"/>
                  </a:cubicBezTo>
                  <a:cubicBezTo>
                    <a:pt x="1002130" y="132306"/>
                    <a:pt x="1009856" y="134399"/>
                    <a:pt x="1017221" y="135486"/>
                  </a:cubicBezTo>
                  <a:cubicBezTo>
                    <a:pt x="1032030" y="137458"/>
                    <a:pt x="1046759" y="140638"/>
                    <a:pt x="1061730" y="141282"/>
                  </a:cubicBezTo>
                  <a:cubicBezTo>
                    <a:pt x="1074285" y="143415"/>
                    <a:pt x="1085634" y="136049"/>
                    <a:pt x="1089296" y="123934"/>
                  </a:cubicBezTo>
                  <a:close/>
                  <a:moveTo>
                    <a:pt x="1113844" y="171833"/>
                  </a:moveTo>
                  <a:cubicBezTo>
                    <a:pt x="1114287" y="157906"/>
                    <a:pt x="1099437" y="151224"/>
                    <a:pt x="1087887" y="148407"/>
                  </a:cubicBezTo>
                  <a:cubicBezTo>
                    <a:pt x="1067243" y="143939"/>
                    <a:pt x="1045914" y="145347"/>
                    <a:pt x="1025109" y="147561"/>
                  </a:cubicBezTo>
                  <a:cubicBezTo>
                    <a:pt x="1020159" y="147964"/>
                    <a:pt x="1013881" y="147239"/>
                    <a:pt x="1009454" y="150298"/>
                  </a:cubicBezTo>
                  <a:cubicBezTo>
                    <a:pt x="1004424" y="153116"/>
                    <a:pt x="1003699" y="160522"/>
                    <a:pt x="1008045" y="164346"/>
                  </a:cubicBezTo>
                  <a:cubicBezTo>
                    <a:pt x="1007643" y="170021"/>
                    <a:pt x="1006114" y="175737"/>
                    <a:pt x="1006838" y="181413"/>
                  </a:cubicBezTo>
                  <a:cubicBezTo>
                    <a:pt x="1011144" y="197714"/>
                    <a:pt x="1032714" y="199526"/>
                    <a:pt x="1046759" y="201740"/>
                  </a:cubicBezTo>
                  <a:cubicBezTo>
                    <a:pt x="1061247" y="203309"/>
                    <a:pt x="1075895" y="203350"/>
                    <a:pt x="1090463" y="202786"/>
                  </a:cubicBezTo>
                  <a:cubicBezTo>
                    <a:pt x="1095493" y="202907"/>
                    <a:pt x="1100765" y="201538"/>
                    <a:pt x="1104307" y="197795"/>
                  </a:cubicBezTo>
                  <a:cubicBezTo>
                    <a:pt x="1111309" y="191073"/>
                    <a:pt x="1113562" y="181171"/>
                    <a:pt x="1113844" y="171833"/>
                  </a:cubicBezTo>
                  <a:close/>
                  <a:moveTo>
                    <a:pt x="1108492" y="266665"/>
                  </a:moveTo>
                  <a:cubicBezTo>
                    <a:pt x="1119196" y="257648"/>
                    <a:pt x="1130022" y="229110"/>
                    <a:pt x="1114448" y="220416"/>
                  </a:cubicBezTo>
                  <a:cubicBezTo>
                    <a:pt x="1092475" y="210675"/>
                    <a:pt x="1066720" y="211158"/>
                    <a:pt x="1043017" y="209508"/>
                  </a:cubicBezTo>
                  <a:cubicBezTo>
                    <a:pt x="1031386" y="208622"/>
                    <a:pt x="1007402" y="215868"/>
                    <a:pt x="1020078" y="230600"/>
                  </a:cubicBezTo>
                  <a:cubicBezTo>
                    <a:pt x="1003900" y="265981"/>
                    <a:pt x="1035129" y="270569"/>
                    <a:pt x="1062695" y="272018"/>
                  </a:cubicBezTo>
                  <a:cubicBezTo>
                    <a:pt x="1077706" y="271616"/>
                    <a:pt x="1095171" y="274796"/>
                    <a:pt x="1108492" y="266665"/>
                  </a:cubicBezTo>
                  <a:close/>
                  <a:moveTo>
                    <a:pt x="1200286" y="118500"/>
                  </a:moveTo>
                  <a:cubicBezTo>
                    <a:pt x="1200809" y="110611"/>
                    <a:pt x="1202298" y="101232"/>
                    <a:pt x="1196785" y="94671"/>
                  </a:cubicBezTo>
                  <a:cubicBezTo>
                    <a:pt x="1180084" y="81670"/>
                    <a:pt x="1156622" y="83280"/>
                    <a:pt x="1136541" y="82918"/>
                  </a:cubicBezTo>
                  <a:cubicBezTo>
                    <a:pt x="1127728" y="82193"/>
                    <a:pt x="1110142" y="83642"/>
                    <a:pt x="1112798" y="96201"/>
                  </a:cubicBezTo>
                  <a:cubicBezTo>
                    <a:pt x="1093723" y="141765"/>
                    <a:pt x="1126239" y="135808"/>
                    <a:pt x="1159198" y="141886"/>
                  </a:cubicBezTo>
                  <a:cubicBezTo>
                    <a:pt x="1178555" y="145790"/>
                    <a:pt x="1198274" y="141322"/>
                    <a:pt x="1200286" y="118500"/>
                  </a:cubicBezTo>
                  <a:close/>
                  <a:moveTo>
                    <a:pt x="1216625" y="312189"/>
                  </a:moveTo>
                  <a:cubicBezTo>
                    <a:pt x="1217550" y="293150"/>
                    <a:pt x="1210950" y="282041"/>
                    <a:pt x="1190909" y="282484"/>
                  </a:cubicBezTo>
                  <a:cubicBezTo>
                    <a:pt x="1050582" y="283892"/>
                    <a:pt x="909651" y="275118"/>
                    <a:pt x="769727" y="287837"/>
                  </a:cubicBezTo>
                  <a:cubicBezTo>
                    <a:pt x="756849" y="289930"/>
                    <a:pt x="731214" y="285583"/>
                    <a:pt x="726667" y="301643"/>
                  </a:cubicBezTo>
                  <a:cubicBezTo>
                    <a:pt x="726747" y="299550"/>
                    <a:pt x="726828" y="297497"/>
                    <a:pt x="726828" y="295444"/>
                  </a:cubicBezTo>
                  <a:cubicBezTo>
                    <a:pt x="727311" y="294680"/>
                    <a:pt x="727069" y="293432"/>
                    <a:pt x="726023" y="293190"/>
                  </a:cubicBezTo>
                  <a:cubicBezTo>
                    <a:pt x="718538" y="289487"/>
                    <a:pt x="714312" y="324385"/>
                    <a:pt x="712904" y="329980"/>
                  </a:cubicBezTo>
                  <a:cubicBezTo>
                    <a:pt x="708960" y="347771"/>
                    <a:pt x="730047" y="355137"/>
                    <a:pt x="744253" y="355701"/>
                  </a:cubicBezTo>
                  <a:cubicBezTo>
                    <a:pt x="817415" y="355982"/>
                    <a:pt x="890576" y="348013"/>
                    <a:pt x="963859" y="346845"/>
                  </a:cubicBezTo>
                  <a:cubicBezTo>
                    <a:pt x="1041729" y="344511"/>
                    <a:pt x="1119840" y="345799"/>
                    <a:pt x="1197710" y="346161"/>
                  </a:cubicBezTo>
                  <a:cubicBezTo>
                    <a:pt x="1203264" y="345356"/>
                    <a:pt x="1206403" y="341291"/>
                    <a:pt x="1207047" y="336823"/>
                  </a:cubicBezTo>
                  <a:cubicBezTo>
                    <a:pt x="1210468" y="334971"/>
                    <a:pt x="1213486" y="331630"/>
                    <a:pt x="1214773" y="328491"/>
                  </a:cubicBezTo>
                  <a:cubicBezTo>
                    <a:pt x="1216987" y="323258"/>
                    <a:pt x="1216584" y="317663"/>
                    <a:pt x="1216625" y="312189"/>
                  </a:cubicBezTo>
                  <a:close/>
                  <a:moveTo>
                    <a:pt x="1209180" y="551765"/>
                  </a:moveTo>
                  <a:cubicBezTo>
                    <a:pt x="1249584" y="534094"/>
                    <a:pt x="1236988" y="479192"/>
                    <a:pt x="1222661" y="447111"/>
                  </a:cubicBezTo>
                  <a:cubicBezTo>
                    <a:pt x="1210347" y="425738"/>
                    <a:pt x="1206161" y="400500"/>
                    <a:pt x="1190789" y="380817"/>
                  </a:cubicBezTo>
                  <a:cubicBezTo>
                    <a:pt x="1182780" y="369547"/>
                    <a:pt x="1167729" y="368380"/>
                    <a:pt x="1155214" y="365804"/>
                  </a:cubicBezTo>
                  <a:cubicBezTo>
                    <a:pt x="1115897" y="361618"/>
                    <a:pt x="1076338" y="363791"/>
                    <a:pt x="1036859" y="364516"/>
                  </a:cubicBezTo>
                  <a:cubicBezTo>
                    <a:pt x="970257" y="361940"/>
                    <a:pt x="902488" y="365844"/>
                    <a:pt x="835886" y="370714"/>
                  </a:cubicBezTo>
                  <a:cubicBezTo>
                    <a:pt x="797092" y="374820"/>
                    <a:pt x="788440" y="424651"/>
                    <a:pt x="775803" y="454598"/>
                  </a:cubicBezTo>
                  <a:cubicBezTo>
                    <a:pt x="759948" y="498432"/>
                    <a:pt x="741476" y="560781"/>
                    <a:pt x="809849" y="561707"/>
                  </a:cubicBezTo>
                  <a:cubicBezTo>
                    <a:pt x="850615" y="561787"/>
                    <a:pt x="891381" y="558527"/>
                    <a:pt x="932147" y="559372"/>
                  </a:cubicBezTo>
                  <a:cubicBezTo>
                    <a:pt x="970016" y="557682"/>
                    <a:pt x="1007643" y="555307"/>
                    <a:pt x="1045592" y="557722"/>
                  </a:cubicBezTo>
                  <a:cubicBezTo>
                    <a:pt x="1078471" y="557279"/>
                    <a:pt x="1111309" y="554985"/>
                    <a:pt x="1144107" y="553817"/>
                  </a:cubicBezTo>
                  <a:cubicBezTo>
                    <a:pt x="1165758" y="552690"/>
                    <a:pt x="1187931" y="556152"/>
                    <a:pt x="1209180" y="551765"/>
                  </a:cubicBezTo>
                  <a:close/>
                  <a:moveTo>
                    <a:pt x="1230549" y="178917"/>
                  </a:moveTo>
                  <a:cubicBezTo>
                    <a:pt x="1232319" y="170263"/>
                    <a:pt x="1231675" y="159959"/>
                    <a:pt x="1223345" y="154967"/>
                  </a:cubicBezTo>
                  <a:cubicBezTo>
                    <a:pt x="1201413" y="144381"/>
                    <a:pt x="1174973" y="149332"/>
                    <a:pt x="1151471" y="150339"/>
                  </a:cubicBezTo>
                  <a:cubicBezTo>
                    <a:pt x="1144509" y="150419"/>
                    <a:pt x="1132034" y="150741"/>
                    <a:pt x="1133966" y="160804"/>
                  </a:cubicBezTo>
                  <a:cubicBezTo>
                    <a:pt x="1132517" y="167204"/>
                    <a:pt x="1132034" y="173684"/>
                    <a:pt x="1130827" y="180124"/>
                  </a:cubicBezTo>
                  <a:cubicBezTo>
                    <a:pt x="1130183" y="183385"/>
                    <a:pt x="1130585" y="186806"/>
                    <a:pt x="1132678" y="189543"/>
                  </a:cubicBezTo>
                  <a:cubicBezTo>
                    <a:pt x="1138835" y="196748"/>
                    <a:pt x="1149218" y="197714"/>
                    <a:pt x="1158111" y="198680"/>
                  </a:cubicBezTo>
                  <a:cubicBezTo>
                    <a:pt x="1173967" y="199888"/>
                    <a:pt x="1189863" y="199888"/>
                    <a:pt x="1205719" y="201417"/>
                  </a:cubicBezTo>
                  <a:cubicBezTo>
                    <a:pt x="1219723" y="204758"/>
                    <a:pt x="1229382" y="191596"/>
                    <a:pt x="1230549" y="178917"/>
                  </a:cubicBezTo>
                  <a:close/>
                  <a:moveTo>
                    <a:pt x="1250067" y="261875"/>
                  </a:moveTo>
                  <a:cubicBezTo>
                    <a:pt x="1256787" y="251933"/>
                    <a:pt x="1259322" y="238730"/>
                    <a:pt x="1257713" y="226897"/>
                  </a:cubicBezTo>
                  <a:cubicBezTo>
                    <a:pt x="1255741" y="220134"/>
                    <a:pt x="1248698" y="216673"/>
                    <a:pt x="1242420" y="214902"/>
                  </a:cubicBezTo>
                  <a:cubicBezTo>
                    <a:pt x="1219321" y="210112"/>
                    <a:pt x="1195336" y="210595"/>
                    <a:pt x="1171874" y="209548"/>
                  </a:cubicBezTo>
                  <a:cubicBezTo>
                    <a:pt x="1162136" y="207978"/>
                    <a:pt x="1144871" y="211158"/>
                    <a:pt x="1150345" y="224642"/>
                  </a:cubicBezTo>
                  <a:cubicBezTo>
                    <a:pt x="1147447" y="231727"/>
                    <a:pt x="1146682" y="239455"/>
                    <a:pt x="1145475" y="246982"/>
                  </a:cubicBezTo>
                  <a:cubicBezTo>
                    <a:pt x="1146240" y="265095"/>
                    <a:pt x="1169742" y="268235"/>
                    <a:pt x="1184028" y="269160"/>
                  </a:cubicBezTo>
                  <a:cubicBezTo>
                    <a:pt x="1199562" y="270328"/>
                    <a:pt x="1215216" y="270851"/>
                    <a:pt x="1230830" y="269845"/>
                  </a:cubicBezTo>
                  <a:cubicBezTo>
                    <a:pt x="1237953" y="269724"/>
                    <a:pt x="1245761" y="268154"/>
                    <a:pt x="1250067" y="261875"/>
                  </a:cubicBezTo>
                  <a:close/>
                  <a:moveTo>
                    <a:pt x="1289706" y="127597"/>
                  </a:moveTo>
                  <a:cubicBezTo>
                    <a:pt x="1293730" y="115964"/>
                    <a:pt x="1298962" y="99823"/>
                    <a:pt x="1287734" y="90606"/>
                  </a:cubicBezTo>
                  <a:cubicBezTo>
                    <a:pt x="1269705" y="78772"/>
                    <a:pt x="1246243" y="83441"/>
                    <a:pt x="1225679" y="80945"/>
                  </a:cubicBezTo>
                  <a:cubicBezTo>
                    <a:pt x="1223627" y="80825"/>
                    <a:pt x="1222299" y="80704"/>
                    <a:pt x="1219442" y="80503"/>
                  </a:cubicBezTo>
                  <a:cubicBezTo>
                    <a:pt x="1211554" y="79255"/>
                    <a:pt x="1206282" y="89197"/>
                    <a:pt x="1211675" y="95033"/>
                  </a:cubicBezTo>
                  <a:cubicBezTo>
                    <a:pt x="1208697" y="105378"/>
                    <a:pt x="1202097" y="118822"/>
                    <a:pt x="1210628" y="128080"/>
                  </a:cubicBezTo>
                  <a:cubicBezTo>
                    <a:pt x="1226082" y="140316"/>
                    <a:pt x="1248457" y="138102"/>
                    <a:pt x="1267210" y="139551"/>
                  </a:cubicBezTo>
                  <a:cubicBezTo>
                    <a:pt x="1276989" y="140517"/>
                    <a:pt x="1286808" y="138344"/>
                    <a:pt x="1289706" y="127597"/>
                  </a:cubicBezTo>
                  <a:close/>
                  <a:moveTo>
                    <a:pt x="1338078" y="329014"/>
                  </a:moveTo>
                  <a:cubicBezTo>
                    <a:pt x="1339607" y="314966"/>
                    <a:pt x="1338883" y="296974"/>
                    <a:pt x="1326609" y="287716"/>
                  </a:cubicBezTo>
                  <a:cubicBezTo>
                    <a:pt x="1316186" y="280511"/>
                    <a:pt x="1244151" y="268315"/>
                    <a:pt x="1245157" y="288642"/>
                  </a:cubicBezTo>
                  <a:cubicBezTo>
                    <a:pt x="1234533" y="298826"/>
                    <a:pt x="1234734" y="316214"/>
                    <a:pt x="1234694" y="330060"/>
                  </a:cubicBezTo>
                  <a:cubicBezTo>
                    <a:pt x="1236022" y="348616"/>
                    <a:pt x="1259524" y="346765"/>
                    <a:pt x="1273126" y="349260"/>
                  </a:cubicBezTo>
                  <a:cubicBezTo>
                    <a:pt x="1286003" y="350468"/>
                    <a:pt x="1298962" y="350106"/>
                    <a:pt x="1311799" y="348657"/>
                  </a:cubicBezTo>
                  <a:cubicBezTo>
                    <a:pt x="1324033" y="348375"/>
                    <a:pt x="1336307" y="342176"/>
                    <a:pt x="1338078" y="329014"/>
                  </a:cubicBezTo>
                  <a:close/>
                  <a:moveTo>
                    <a:pt x="1349789" y="190429"/>
                  </a:moveTo>
                  <a:cubicBezTo>
                    <a:pt x="1351439" y="178112"/>
                    <a:pt x="1354095" y="159113"/>
                    <a:pt x="1338802" y="154807"/>
                  </a:cubicBezTo>
                  <a:cubicBezTo>
                    <a:pt x="1319445" y="149292"/>
                    <a:pt x="1298680" y="151184"/>
                    <a:pt x="1278760" y="151747"/>
                  </a:cubicBezTo>
                  <a:cubicBezTo>
                    <a:pt x="1269544" y="152955"/>
                    <a:pt x="1250751" y="149695"/>
                    <a:pt x="1251233" y="163581"/>
                  </a:cubicBezTo>
                  <a:cubicBezTo>
                    <a:pt x="1251515" y="165715"/>
                    <a:pt x="1252642" y="167687"/>
                    <a:pt x="1254292" y="169136"/>
                  </a:cubicBezTo>
                  <a:cubicBezTo>
                    <a:pt x="1253688" y="176220"/>
                    <a:pt x="1250791" y="183828"/>
                    <a:pt x="1252763" y="190831"/>
                  </a:cubicBezTo>
                  <a:cubicBezTo>
                    <a:pt x="1263910" y="209991"/>
                    <a:pt x="1299082" y="204275"/>
                    <a:pt x="1318359" y="206851"/>
                  </a:cubicBezTo>
                  <a:cubicBezTo>
                    <a:pt x="1331156" y="208421"/>
                    <a:pt x="1347535" y="205644"/>
                    <a:pt x="1349789" y="190429"/>
                  </a:cubicBezTo>
                  <a:close/>
                  <a:moveTo>
                    <a:pt x="1360131" y="253543"/>
                  </a:moveTo>
                  <a:cubicBezTo>
                    <a:pt x="1363471" y="243239"/>
                    <a:pt x="1369145" y="228949"/>
                    <a:pt x="1361218" y="219692"/>
                  </a:cubicBezTo>
                  <a:cubicBezTo>
                    <a:pt x="1356147" y="214741"/>
                    <a:pt x="1348621" y="213815"/>
                    <a:pt x="1341941" y="212809"/>
                  </a:cubicBezTo>
                  <a:cubicBezTo>
                    <a:pt x="1329587" y="211521"/>
                    <a:pt x="1317232" y="209790"/>
                    <a:pt x="1304757" y="209951"/>
                  </a:cubicBezTo>
                  <a:cubicBezTo>
                    <a:pt x="1296748" y="210554"/>
                    <a:pt x="1281054" y="207455"/>
                    <a:pt x="1280450" y="219048"/>
                  </a:cubicBezTo>
                  <a:cubicBezTo>
                    <a:pt x="1277311" y="221020"/>
                    <a:pt x="1278397" y="225689"/>
                    <a:pt x="1277593" y="228869"/>
                  </a:cubicBezTo>
                  <a:cubicBezTo>
                    <a:pt x="1277150" y="236074"/>
                    <a:pt x="1274132" y="243440"/>
                    <a:pt x="1276587" y="250564"/>
                  </a:cubicBezTo>
                  <a:cubicBezTo>
                    <a:pt x="1284635" y="268999"/>
                    <a:pt x="1324315" y="264612"/>
                    <a:pt x="1342022" y="266947"/>
                  </a:cubicBezTo>
                  <a:cubicBezTo>
                    <a:pt x="1350674" y="267912"/>
                    <a:pt x="1357354" y="261150"/>
                    <a:pt x="1360131" y="253543"/>
                  </a:cubicBezTo>
                  <a:close/>
                  <a:moveTo>
                    <a:pt x="1365886" y="137136"/>
                  </a:moveTo>
                  <a:cubicBezTo>
                    <a:pt x="1393251" y="138827"/>
                    <a:pt x="1411561" y="139229"/>
                    <a:pt x="1409026" y="105378"/>
                  </a:cubicBezTo>
                  <a:cubicBezTo>
                    <a:pt x="1408141" y="84125"/>
                    <a:pt x="1388059" y="81710"/>
                    <a:pt x="1370997" y="81106"/>
                  </a:cubicBezTo>
                  <a:cubicBezTo>
                    <a:pt x="1361620" y="81589"/>
                    <a:pt x="1323510" y="74666"/>
                    <a:pt x="1325723" y="89519"/>
                  </a:cubicBezTo>
                  <a:cubicBezTo>
                    <a:pt x="1325844" y="90042"/>
                    <a:pt x="1325965" y="90525"/>
                    <a:pt x="1326126" y="90968"/>
                  </a:cubicBezTo>
                  <a:cubicBezTo>
                    <a:pt x="1324999" y="91894"/>
                    <a:pt x="1323993" y="93021"/>
                    <a:pt x="1323107" y="94188"/>
                  </a:cubicBezTo>
                  <a:cubicBezTo>
                    <a:pt x="1319244" y="92055"/>
                    <a:pt x="1316105" y="105217"/>
                    <a:pt x="1314375" y="108598"/>
                  </a:cubicBezTo>
                  <a:cubicBezTo>
                    <a:pt x="1305521" y="138947"/>
                    <a:pt x="1346690" y="136009"/>
                    <a:pt x="1365886" y="137136"/>
                  </a:cubicBezTo>
                  <a:close/>
                  <a:moveTo>
                    <a:pt x="1455104" y="333079"/>
                  </a:moveTo>
                  <a:cubicBezTo>
                    <a:pt x="1456915" y="321245"/>
                    <a:pt x="1456754" y="308848"/>
                    <a:pt x="1455064" y="297014"/>
                  </a:cubicBezTo>
                  <a:cubicBezTo>
                    <a:pt x="1454340" y="291902"/>
                    <a:pt x="1452368" y="286951"/>
                    <a:pt x="1448102" y="283772"/>
                  </a:cubicBezTo>
                  <a:cubicBezTo>
                    <a:pt x="1430234" y="273065"/>
                    <a:pt x="1407859" y="276647"/>
                    <a:pt x="1387899" y="275882"/>
                  </a:cubicBezTo>
                  <a:cubicBezTo>
                    <a:pt x="1377355" y="276687"/>
                    <a:pt x="1357153" y="275037"/>
                    <a:pt x="1357958" y="290292"/>
                  </a:cubicBezTo>
                  <a:cubicBezTo>
                    <a:pt x="1355664" y="311303"/>
                    <a:pt x="1349668" y="342337"/>
                    <a:pt x="1375826" y="350226"/>
                  </a:cubicBezTo>
                  <a:cubicBezTo>
                    <a:pt x="1391883" y="356747"/>
                    <a:pt x="1409227" y="352319"/>
                    <a:pt x="1425807" y="350629"/>
                  </a:cubicBezTo>
                  <a:cubicBezTo>
                    <a:pt x="1437035" y="348898"/>
                    <a:pt x="1452287" y="346161"/>
                    <a:pt x="1455104" y="333079"/>
                  </a:cubicBezTo>
                  <a:close/>
                  <a:moveTo>
                    <a:pt x="1451925" y="253986"/>
                  </a:moveTo>
                  <a:cubicBezTo>
                    <a:pt x="1459249" y="244808"/>
                    <a:pt x="1467258" y="229352"/>
                    <a:pt x="1460215" y="218202"/>
                  </a:cubicBezTo>
                  <a:cubicBezTo>
                    <a:pt x="1456915" y="214137"/>
                    <a:pt x="1451402" y="212648"/>
                    <a:pt x="1446492" y="211641"/>
                  </a:cubicBezTo>
                  <a:cubicBezTo>
                    <a:pt x="1431361" y="208864"/>
                    <a:pt x="1415827" y="207938"/>
                    <a:pt x="1400495" y="209025"/>
                  </a:cubicBezTo>
                  <a:cubicBezTo>
                    <a:pt x="1392285" y="210434"/>
                    <a:pt x="1375101" y="208985"/>
                    <a:pt x="1377315" y="221543"/>
                  </a:cubicBezTo>
                  <a:cubicBezTo>
                    <a:pt x="1378160" y="224642"/>
                    <a:pt x="1381138" y="227259"/>
                    <a:pt x="1384438" y="227339"/>
                  </a:cubicBezTo>
                  <a:cubicBezTo>
                    <a:pt x="1373854" y="252577"/>
                    <a:pt x="1401984" y="260184"/>
                    <a:pt x="1421542" y="260305"/>
                  </a:cubicBezTo>
                  <a:cubicBezTo>
                    <a:pt x="1431602" y="260104"/>
                    <a:pt x="1443836" y="260909"/>
                    <a:pt x="1451925" y="253986"/>
                  </a:cubicBezTo>
                  <a:close/>
                  <a:moveTo>
                    <a:pt x="1462348" y="192844"/>
                  </a:moveTo>
                  <a:cubicBezTo>
                    <a:pt x="1465366" y="183063"/>
                    <a:pt x="1469914" y="166077"/>
                    <a:pt x="1459611" y="159395"/>
                  </a:cubicBezTo>
                  <a:cubicBezTo>
                    <a:pt x="1444440" y="152069"/>
                    <a:pt x="1426250" y="155008"/>
                    <a:pt x="1409831" y="153116"/>
                  </a:cubicBezTo>
                  <a:cubicBezTo>
                    <a:pt x="1399529" y="153720"/>
                    <a:pt x="1363270" y="148849"/>
                    <a:pt x="1367817" y="166318"/>
                  </a:cubicBezTo>
                  <a:cubicBezTo>
                    <a:pt x="1367777" y="166318"/>
                    <a:pt x="1367777" y="166318"/>
                    <a:pt x="1367777" y="166318"/>
                  </a:cubicBezTo>
                  <a:cubicBezTo>
                    <a:pt x="1365322" y="169820"/>
                    <a:pt x="1365483" y="174650"/>
                    <a:pt x="1364477" y="178716"/>
                  </a:cubicBezTo>
                  <a:cubicBezTo>
                    <a:pt x="1363874" y="182258"/>
                    <a:pt x="1362747" y="185800"/>
                    <a:pt x="1363189" y="189342"/>
                  </a:cubicBezTo>
                  <a:cubicBezTo>
                    <a:pt x="1367898" y="208059"/>
                    <a:pt x="1407054" y="205362"/>
                    <a:pt x="1422628" y="206610"/>
                  </a:cubicBezTo>
                  <a:cubicBezTo>
                    <a:pt x="1436673" y="206328"/>
                    <a:pt x="1456472" y="209307"/>
                    <a:pt x="1462348" y="192844"/>
                  </a:cubicBezTo>
                  <a:close/>
                  <a:moveTo>
                    <a:pt x="1558327" y="254630"/>
                  </a:moveTo>
                  <a:cubicBezTo>
                    <a:pt x="1569394" y="244003"/>
                    <a:pt x="1584405" y="211601"/>
                    <a:pt x="1561024" y="206771"/>
                  </a:cubicBezTo>
                  <a:cubicBezTo>
                    <a:pt x="1541828" y="202987"/>
                    <a:pt x="1522149" y="206328"/>
                    <a:pt x="1502712" y="206248"/>
                  </a:cubicBezTo>
                  <a:cubicBezTo>
                    <a:pt x="1492208" y="206368"/>
                    <a:pt x="1468384" y="207214"/>
                    <a:pt x="1477318" y="223596"/>
                  </a:cubicBezTo>
                  <a:cubicBezTo>
                    <a:pt x="1470437" y="252456"/>
                    <a:pt x="1492490" y="258333"/>
                    <a:pt x="1516032" y="261110"/>
                  </a:cubicBezTo>
                  <a:cubicBezTo>
                    <a:pt x="1530077" y="262358"/>
                    <a:pt x="1546214" y="262921"/>
                    <a:pt x="1558327" y="254630"/>
                  </a:cubicBezTo>
                  <a:close/>
                  <a:moveTo>
                    <a:pt x="1574626" y="168613"/>
                  </a:moveTo>
                  <a:cubicBezTo>
                    <a:pt x="1576477" y="157221"/>
                    <a:pt x="1568670" y="150459"/>
                    <a:pt x="1558005" y="149131"/>
                  </a:cubicBezTo>
                  <a:cubicBezTo>
                    <a:pt x="1540701" y="146716"/>
                    <a:pt x="1523034" y="147360"/>
                    <a:pt x="1505569" y="147481"/>
                  </a:cubicBezTo>
                  <a:cubicBezTo>
                    <a:pt x="1496917" y="147601"/>
                    <a:pt x="1477882" y="148608"/>
                    <a:pt x="1484401" y="161730"/>
                  </a:cubicBezTo>
                  <a:cubicBezTo>
                    <a:pt x="1484522" y="169458"/>
                    <a:pt x="1480256" y="178072"/>
                    <a:pt x="1484119" y="185277"/>
                  </a:cubicBezTo>
                  <a:cubicBezTo>
                    <a:pt x="1485729" y="187933"/>
                    <a:pt x="1488546" y="190107"/>
                    <a:pt x="1491484" y="191153"/>
                  </a:cubicBezTo>
                  <a:cubicBezTo>
                    <a:pt x="1508829" y="197151"/>
                    <a:pt x="1527461" y="196990"/>
                    <a:pt x="1545570" y="197714"/>
                  </a:cubicBezTo>
                  <a:cubicBezTo>
                    <a:pt x="1564082" y="200894"/>
                    <a:pt x="1574948" y="185921"/>
                    <a:pt x="1574626" y="168613"/>
                  </a:cubicBezTo>
                  <a:close/>
                  <a:moveTo>
                    <a:pt x="1582634" y="334327"/>
                  </a:moveTo>
                  <a:cubicBezTo>
                    <a:pt x="1590079" y="328611"/>
                    <a:pt x="1590280" y="317583"/>
                    <a:pt x="1586739" y="309613"/>
                  </a:cubicBezTo>
                  <a:cubicBezTo>
                    <a:pt x="1579455" y="294680"/>
                    <a:pt x="1551567" y="297336"/>
                    <a:pt x="1537200" y="296813"/>
                  </a:cubicBezTo>
                  <a:cubicBezTo>
                    <a:pt x="1527542" y="298503"/>
                    <a:pt x="1478163" y="295646"/>
                    <a:pt x="1486977" y="313034"/>
                  </a:cubicBezTo>
                  <a:cubicBezTo>
                    <a:pt x="1487419" y="318790"/>
                    <a:pt x="1485407" y="324788"/>
                    <a:pt x="1486977" y="330302"/>
                  </a:cubicBezTo>
                  <a:cubicBezTo>
                    <a:pt x="1491766" y="339761"/>
                    <a:pt x="1504523" y="339560"/>
                    <a:pt x="1513738" y="340888"/>
                  </a:cubicBezTo>
                  <a:cubicBezTo>
                    <a:pt x="1525288" y="342055"/>
                    <a:pt x="1536838" y="340647"/>
                    <a:pt x="1548428" y="340405"/>
                  </a:cubicBezTo>
                  <a:cubicBezTo>
                    <a:pt x="1559897" y="339801"/>
                    <a:pt x="1572493" y="340204"/>
                    <a:pt x="1582634" y="334327"/>
                  </a:cubicBezTo>
                  <a:close/>
                  <a:moveTo>
                    <a:pt x="1597122" y="125061"/>
                  </a:moveTo>
                  <a:cubicBezTo>
                    <a:pt x="1598570" y="113790"/>
                    <a:pt x="1600583" y="97891"/>
                    <a:pt x="1587785" y="92578"/>
                  </a:cubicBezTo>
                  <a:cubicBezTo>
                    <a:pt x="1570561" y="87305"/>
                    <a:pt x="1551768" y="90163"/>
                    <a:pt x="1533940" y="89801"/>
                  </a:cubicBezTo>
                  <a:cubicBezTo>
                    <a:pt x="1526777" y="90726"/>
                    <a:pt x="1511364" y="89479"/>
                    <a:pt x="1508788" y="97247"/>
                  </a:cubicBezTo>
                  <a:cubicBezTo>
                    <a:pt x="1508265" y="95758"/>
                    <a:pt x="1507460" y="94349"/>
                    <a:pt x="1506414" y="93061"/>
                  </a:cubicBezTo>
                  <a:cubicBezTo>
                    <a:pt x="1495267" y="83884"/>
                    <a:pt x="1479612" y="83602"/>
                    <a:pt x="1465849" y="82998"/>
                  </a:cubicBezTo>
                  <a:cubicBezTo>
                    <a:pt x="1455668" y="83803"/>
                    <a:pt x="1420334" y="78651"/>
                    <a:pt x="1424077" y="95758"/>
                  </a:cubicBezTo>
                  <a:cubicBezTo>
                    <a:pt x="1421501" y="104895"/>
                    <a:pt x="1418000" y="115521"/>
                    <a:pt x="1420938" y="124860"/>
                  </a:cubicBezTo>
                  <a:cubicBezTo>
                    <a:pt x="1429470" y="140396"/>
                    <a:pt x="1458887" y="138545"/>
                    <a:pt x="1474703" y="141403"/>
                  </a:cubicBezTo>
                  <a:lnTo>
                    <a:pt x="1473978" y="141322"/>
                  </a:lnTo>
                  <a:cubicBezTo>
                    <a:pt x="1489431" y="144180"/>
                    <a:pt x="1505166" y="135285"/>
                    <a:pt x="1508386" y="119385"/>
                  </a:cubicBezTo>
                  <a:cubicBezTo>
                    <a:pt x="1509070" y="114837"/>
                    <a:pt x="1510157" y="109443"/>
                    <a:pt x="1509996" y="104412"/>
                  </a:cubicBezTo>
                  <a:cubicBezTo>
                    <a:pt x="1512008" y="106626"/>
                    <a:pt x="1515267" y="107189"/>
                    <a:pt x="1518286" y="106545"/>
                  </a:cubicBezTo>
                  <a:cubicBezTo>
                    <a:pt x="1509875" y="139189"/>
                    <a:pt x="1538206" y="139873"/>
                    <a:pt x="1562191" y="141524"/>
                  </a:cubicBezTo>
                  <a:cubicBezTo>
                    <a:pt x="1575229" y="142973"/>
                    <a:pt x="1594707" y="140879"/>
                    <a:pt x="1597122" y="125061"/>
                  </a:cubicBezTo>
                  <a:close/>
                  <a:moveTo>
                    <a:pt x="1687105" y="288199"/>
                  </a:moveTo>
                  <a:cubicBezTo>
                    <a:pt x="1691612" y="284456"/>
                    <a:pt x="1693785" y="276486"/>
                    <a:pt x="1689278" y="271938"/>
                  </a:cubicBezTo>
                  <a:cubicBezTo>
                    <a:pt x="1671289" y="260909"/>
                    <a:pt x="1647707" y="265055"/>
                    <a:pt x="1627425" y="263968"/>
                  </a:cubicBezTo>
                  <a:cubicBezTo>
                    <a:pt x="1622716" y="264129"/>
                    <a:pt x="1617847" y="263525"/>
                    <a:pt x="1613299" y="265175"/>
                  </a:cubicBezTo>
                  <a:cubicBezTo>
                    <a:pt x="1609235" y="266665"/>
                    <a:pt x="1608712" y="272863"/>
                    <a:pt x="1612414" y="275037"/>
                  </a:cubicBezTo>
                  <a:cubicBezTo>
                    <a:pt x="1605734" y="286549"/>
                    <a:pt x="1612374" y="290815"/>
                    <a:pt x="1623803" y="290494"/>
                  </a:cubicBezTo>
                  <a:cubicBezTo>
                    <a:pt x="1637204" y="290494"/>
                    <a:pt x="1650564" y="290051"/>
                    <a:pt x="1663965" y="290534"/>
                  </a:cubicBezTo>
                  <a:cubicBezTo>
                    <a:pt x="1671571" y="289970"/>
                    <a:pt x="1680344" y="292426"/>
                    <a:pt x="1687105" y="288199"/>
                  </a:cubicBezTo>
                  <a:close/>
                  <a:moveTo>
                    <a:pt x="1697125" y="120834"/>
                  </a:moveTo>
                  <a:cubicBezTo>
                    <a:pt x="1703725" y="107229"/>
                    <a:pt x="1708273" y="78933"/>
                    <a:pt x="1689439" y="73096"/>
                  </a:cubicBezTo>
                  <a:cubicBezTo>
                    <a:pt x="1665172" y="67461"/>
                    <a:pt x="1640101" y="73459"/>
                    <a:pt x="1615915" y="76800"/>
                  </a:cubicBezTo>
                  <a:cubicBezTo>
                    <a:pt x="1610804" y="77444"/>
                    <a:pt x="1607665" y="83401"/>
                    <a:pt x="1610201" y="87949"/>
                  </a:cubicBezTo>
                  <a:cubicBezTo>
                    <a:pt x="1594747" y="124618"/>
                    <a:pt x="1625855" y="127275"/>
                    <a:pt x="1653904" y="126912"/>
                  </a:cubicBezTo>
                  <a:cubicBezTo>
                    <a:pt x="1664327" y="126953"/>
                    <a:pt x="1674790" y="126751"/>
                    <a:pt x="1685213" y="126188"/>
                  </a:cubicBezTo>
                  <a:cubicBezTo>
                    <a:pt x="1689801" y="126228"/>
                    <a:pt x="1694308" y="124537"/>
                    <a:pt x="1697125" y="120834"/>
                  </a:cubicBezTo>
                  <a:close/>
                  <a:moveTo>
                    <a:pt x="1692900" y="332918"/>
                  </a:moveTo>
                  <a:cubicBezTo>
                    <a:pt x="1699701" y="328692"/>
                    <a:pt x="1700989" y="319434"/>
                    <a:pt x="1700626" y="312068"/>
                  </a:cubicBezTo>
                  <a:cubicBezTo>
                    <a:pt x="1698252" y="296451"/>
                    <a:pt x="1679096" y="295887"/>
                    <a:pt x="1666621" y="295646"/>
                  </a:cubicBezTo>
                  <a:cubicBezTo>
                    <a:pt x="1655836" y="296853"/>
                    <a:pt x="1604325" y="292828"/>
                    <a:pt x="1607987" y="309412"/>
                  </a:cubicBezTo>
                  <a:cubicBezTo>
                    <a:pt x="1598812" y="330302"/>
                    <a:pt x="1614788" y="338393"/>
                    <a:pt x="1633461" y="338513"/>
                  </a:cubicBezTo>
                  <a:cubicBezTo>
                    <a:pt x="1653180" y="338755"/>
                    <a:pt x="1674026" y="338755"/>
                    <a:pt x="1692900" y="332918"/>
                  </a:cubicBezTo>
                  <a:close/>
                  <a:moveTo>
                    <a:pt x="1702317" y="179883"/>
                  </a:moveTo>
                  <a:cubicBezTo>
                    <a:pt x="1722841" y="182821"/>
                    <a:pt x="1733263" y="146756"/>
                    <a:pt x="1713102" y="139632"/>
                  </a:cubicBezTo>
                  <a:cubicBezTo>
                    <a:pt x="1690284" y="133151"/>
                    <a:pt x="1665857" y="136049"/>
                    <a:pt x="1642395" y="133634"/>
                  </a:cubicBezTo>
                  <a:cubicBezTo>
                    <a:pt x="1630765" y="132789"/>
                    <a:pt x="1580984" y="130012"/>
                    <a:pt x="1593258" y="151828"/>
                  </a:cubicBezTo>
                  <a:cubicBezTo>
                    <a:pt x="1586699" y="173845"/>
                    <a:pt x="1594264" y="174972"/>
                    <a:pt x="1614225" y="177307"/>
                  </a:cubicBezTo>
                  <a:cubicBezTo>
                    <a:pt x="1643522" y="179158"/>
                    <a:pt x="1672980" y="177669"/>
                    <a:pt x="1702317" y="179883"/>
                  </a:cubicBezTo>
                  <a:close/>
                  <a:moveTo>
                    <a:pt x="1729159" y="252939"/>
                  </a:moveTo>
                  <a:cubicBezTo>
                    <a:pt x="1767349" y="259218"/>
                    <a:pt x="1772460" y="216270"/>
                    <a:pt x="1739340" y="203430"/>
                  </a:cubicBezTo>
                  <a:cubicBezTo>
                    <a:pt x="1713866" y="193488"/>
                    <a:pt x="1685576" y="193971"/>
                    <a:pt x="1658573" y="193569"/>
                  </a:cubicBezTo>
                  <a:cubicBezTo>
                    <a:pt x="1646017" y="193609"/>
                    <a:pt x="1633461" y="193528"/>
                    <a:pt x="1620945" y="194373"/>
                  </a:cubicBezTo>
                  <a:cubicBezTo>
                    <a:pt x="1615231" y="194494"/>
                    <a:pt x="1607384" y="194897"/>
                    <a:pt x="1604768" y="201136"/>
                  </a:cubicBezTo>
                  <a:cubicBezTo>
                    <a:pt x="1602273" y="201377"/>
                    <a:pt x="1601589" y="204678"/>
                    <a:pt x="1601106" y="206731"/>
                  </a:cubicBezTo>
                  <a:cubicBezTo>
                    <a:pt x="1599697" y="215425"/>
                    <a:pt x="1595351" y="225447"/>
                    <a:pt x="1600542" y="233578"/>
                  </a:cubicBezTo>
                  <a:cubicBezTo>
                    <a:pt x="1619175" y="257286"/>
                    <a:pt x="1698373" y="247747"/>
                    <a:pt x="1729159" y="252939"/>
                  </a:cubicBezTo>
                  <a:close/>
                  <a:moveTo>
                    <a:pt x="1806546" y="319756"/>
                  </a:moveTo>
                  <a:cubicBezTo>
                    <a:pt x="1813790" y="311545"/>
                    <a:pt x="1813307" y="297055"/>
                    <a:pt x="1803970" y="290655"/>
                  </a:cubicBezTo>
                  <a:cubicBezTo>
                    <a:pt x="1791656" y="284134"/>
                    <a:pt x="1776404" y="287112"/>
                    <a:pt x="1762963" y="287555"/>
                  </a:cubicBezTo>
                  <a:cubicBezTo>
                    <a:pt x="1753345" y="288280"/>
                    <a:pt x="1743686" y="288964"/>
                    <a:pt x="1734109" y="290172"/>
                  </a:cubicBezTo>
                  <a:cubicBezTo>
                    <a:pt x="1728676" y="290815"/>
                    <a:pt x="1717931" y="291379"/>
                    <a:pt x="1720828" y="299510"/>
                  </a:cubicBezTo>
                  <a:cubicBezTo>
                    <a:pt x="1720184" y="312189"/>
                    <a:pt x="1722237" y="325150"/>
                    <a:pt x="1736161" y="329457"/>
                  </a:cubicBezTo>
                  <a:cubicBezTo>
                    <a:pt x="1745256" y="332999"/>
                    <a:pt x="1755236" y="331872"/>
                    <a:pt x="1764733" y="331067"/>
                  </a:cubicBezTo>
                  <a:cubicBezTo>
                    <a:pt x="1778859" y="330020"/>
                    <a:pt x="1795318" y="329376"/>
                    <a:pt x="1806546" y="319756"/>
                  </a:cubicBezTo>
                  <a:close/>
                  <a:moveTo>
                    <a:pt x="1960958" y="525360"/>
                  </a:moveTo>
                  <a:cubicBezTo>
                    <a:pt x="1960153" y="527131"/>
                    <a:pt x="1959791" y="529264"/>
                    <a:pt x="1960113" y="531719"/>
                  </a:cubicBezTo>
                  <a:cubicBezTo>
                    <a:pt x="1958664" y="545043"/>
                    <a:pt x="1945505" y="556152"/>
                    <a:pt x="1933794" y="562351"/>
                  </a:cubicBezTo>
                  <a:cubicBezTo>
                    <a:pt x="1915202" y="571528"/>
                    <a:pt x="1894678" y="570964"/>
                    <a:pt x="1874194" y="570320"/>
                  </a:cubicBezTo>
                  <a:cubicBezTo>
                    <a:pt x="1864375" y="570039"/>
                    <a:pt x="1854556" y="569757"/>
                    <a:pt x="1845018" y="570562"/>
                  </a:cubicBezTo>
                  <a:cubicBezTo>
                    <a:pt x="1774432" y="572937"/>
                    <a:pt x="1703806" y="573259"/>
                    <a:pt x="1633179" y="573822"/>
                  </a:cubicBezTo>
                  <a:cubicBezTo>
                    <a:pt x="1561989" y="578290"/>
                    <a:pt x="1490599" y="585012"/>
                    <a:pt x="1418926" y="583483"/>
                  </a:cubicBezTo>
                  <a:cubicBezTo>
                    <a:pt x="1323268" y="582315"/>
                    <a:pt x="1227611" y="580142"/>
                    <a:pt x="1131913" y="581229"/>
                  </a:cubicBezTo>
                  <a:cubicBezTo>
                    <a:pt x="1102013" y="581309"/>
                    <a:pt x="1072112" y="581229"/>
                    <a:pt x="1042212" y="581148"/>
                  </a:cubicBezTo>
                  <a:cubicBezTo>
                    <a:pt x="951102" y="580947"/>
                    <a:pt x="859951" y="580745"/>
                    <a:pt x="768922" y="584650"/>
                  </a:cubicBezTo>
                  <a:cubicBezTo>
                    <a:pt x="744293" y="586340"/>
                    <a:pt x="719624" y="585978"/>
                    <a:pt x="694955" y="585616"/>
                  </a:cubicBezTo>
                  <a:cubicBezTo>
                    <a:pt x="678416" y="585374"/>
                    <a:pt x="661876" y="585133"/>
                    <a:pt x="645376" y="585495"/>
                  </a:cubicBezTo>
                  <a:cubicBezTo>
                    <a:pt x="563079" y="585777"/>
                    <a:pt x="480863" y="589842"/>
                    <a:pt x="398606" y="591855"/>
                  </a:cubicBezTo>
                  <a:cubicBezTo>
                    <a:pt x="357156" y="591412"/>
                    <a:pt x="315746" y="592459"/>
                    <a:pt x="274457" y="596403"/>
                  </a:cubicBezTo>
                  <a:cubicBezTo>
                    <a:pt x="242423" y="597289"/>
                    <a:pt x="210430" y="596927"/>
                    <a:pt x="178437" y="596564"/>
                  </a:cubicBezTo>
                  <a:cubicBezTo>
                    <a:pt x="161213" y="596363"/>
                    <a:pt x="144029" y="596162"/>
                    <a:pt x="126806" y="596162"/>
                  </a:cubicBezTo>
                  <a:cubicBezTo>
                    <a:pt x="125156" y="596162"/>
                    <a:pt x="123506" y="596162"/>
                    <a:pt x="121896" y="596162"/>
                  </a:cubicBezTo>
                  <a:cubicBezTo>
                    <a:pt x="93525" y="596444"/>
                    <a:pt x="65234" y="596081"/>
                    <a:pt x="36903" y="594350"/>
                  </a:cubicBezTo>
                  <a:cubicBezTo>
                    <a:pt x="27888" y="593747"/>
                    <a:pt x="16701" y="592217"/>
                    <a:pt x="8974" y="586582"/>
                  </a:cubicBezTo>
                  <a:cubicBezTo>
                    <a:pt x="5030" y="583805"/>
                    <a:pt x="1650" y="580222"/>
                    <a:pt x="483" y="575432"/>
                  </a:cubicBezTo>
                  <a:cubicBezTo>
                    <a:pt x="241" y="573500"/>
                    <a:pt x="80" y="571608"/>
                    <a:pt x="0" y="569717"/>
                  </a:cubicBezTo>
                  <a:cubicBezTo>
                    <a:pt x="5473" y="563317"/>
                    <a:pt x="7445" y="551282"/>
                    <a:pt x="11349" y="544479"/>
                  </a:cubicBezTo>
                  <a:cubicBezTo>
                    <a:pt x="24749" y="510869"/>
                    <a:pt x="37024" y="476817"/>
                    <a:pt x="50787" y="443368"/>
                  </a:cubicBezTo>
                  <a:cubicBezTo>
                    <a:pt x="71995" y="391081"/>
                    <a:pt x="95376" y="339721"/>
                    <a:pt x="115578" y="287032"/>
                  </a:cubicBezTo>
                  <a:cubicBezTo>
                    <a:pt x="139281" y="230962"/>
                    <a:pt x="168376" y="177307"/>
                    <a:pt x="194534" y="122324"/>
                  </a:cubicBezTo>
                  <a:cubicBezTo>
                    <a:pt x="208901" y="95154"/>
                    <a:pt x="220089" y="64603"/>
                    <a:pt x="233731" y="36629"/>
                  </a:cubicBezTo>
                  <a:cubicBezTo>
                    <a:pt x="240613" y="22219"/>
                    <a:pt x="247414" y="8775"/>
                    <a:pt x="258440" y="0"/>
                  </a:cubicBezTo>
                  <a:cubicBezTo>
                    <a:pt x="282385" y="8855"/>
                    <a:pt x="313533" y="6239"/>
                    <a:pt x="338363" y="10023"/>
                  </a:cubicBezTo>
                  <a:cubicBezTo>
                    <a:pt x="406454" y="15940"/>
                    <a:pt x="474786" y="15457"/>
                    <a:pt x="543079" y="16865"/>
                  </a:cubicBezTo>
                  <a:cubicBezTo>
                    <a:pt x="552656" y="16906"/>
                    <a:pt x="562274" y="16946"/>
                    <a:pt x="571852" y="16946"/>
                  </a:cubicBezTo>
                  <a:cubicBezTo>
                    <a:pt x="568754" y="24916"/>
                    <a:pt x="565655" y="32885"/>
                    <a:pt x="562999" y="41177"/>
                  </a:cubicBezTo>
                  <a:cubicBezTo>
                    <a:pt x="561228" y="61182"/>
                    <a:pt x="589801" y="57600"/>
                    <a:pt x="603121" y="58767"/>
                  </a:cubicBezTo>
                  <a:cubicBezTo>
                    <a:pt x="628796" y="59451"/>
                    <a:pt x="654471" y="58203"/>
                    <a:pt x="680146" y="57922"/>
                  </a:cubicBezTo>
                  <a:cubicBezTo>
                    <a:pt x="715600" y="58324"/>
                    <a:pt x="750974" y="58847"/>
                    <a:pt x="786387" y="57439"/>
                  </a:cubicBezTo>
                  <a:cubicBezTo>
                    <a:pt x="908323" y="56513"/>
                    <a:pt x="1030300" y="54259"/>
                    <a:pt x="1152236" y="53373"/>
                  </a:cubicBezTo>
                  <a:cubicBezTo>
                    <a:pt x="1176543" y="52085"/>
                    <a:pt x="1200688" y="54098"/>
                    <a:pt x="1224834" y="56151"/>
                  </a:cubicBezTo>
                  <a:cubicBezTo>
                    <a:pt x="1245036" y="57841"/>
                    <a:pt x="1265198" y="59572"/>
                    <a:pt x="1285521" y="59330"/>
                  </a:cubicBezTo>
                  <a:cubicBezTo>
                    <a:pt x="1309827" y="59008"/>
                    <a:pt x="1334094" y="56634"/>
                    <a:pt x="1358280" y="54339"/>
                  </a:cubicBezTo>
                  <a:cubicBezTo>
                    <a:pt x="1357837" y="54380"/>
                    <a:pt x="1357394" y="54380"/>
                    <a:pt x="1356911" y="54420"/>
                  </a:cubicBezTo>
                  <a:cubicBezTo>
                    <a:pt x="1366731" y="53333"/>
                    <a:pt x="1377637" y="54742"/>
                    <a:pt x="1387375" y="52447"/>
                  </a:cubicBezTo>
                  <a:cubicBezTo>
                    <a:pt x="1404479" y="42626"/>
                    <a:pt x="1394015" y="23024"/>
                    <a:pt x="1386571" y="8050"/>
                  </a:cubicBezTo>
                  <a:cubicBezTo>
                    <a:pt x="1408865" y="7044"/>
                    <a:pt x="1431160" y="6118"/>
                    <a:pt x="1453454" y="5515"/>
                  </a:cubicBezTo>
                  <a:cubicBezTo>
                    <a:pt x="1478365" y="4830"/>
                    <a:pt x="1503275" y="4870"/>
                    <a:pt x="1528226" y="4870"/>
                  </a:cubicBezTo>
                  <a:cubicBezTo>
                    <a:pt x="1563398" y="4911"/>
                    <a:pt x="1598530" y="4951"/>
                    <a:pt x="1633702" y="3019"/>
                  </a:cubicBezTo>
                  <a:cubicBezTo>
                    <a:pt x="1645655" y="2455"/>
                    <a:pt x="1657647" y="2254"/>
                    <a:pt x="1669639" y="2174"/>
                  </a:cubicBezTo>
                  <a:cubicBezTo>
                    <a:pt x="1671772" y="2174"/>
                    <a:pt x="1673986" y="2254"/>
                    <a:pt x="1676159" y="2093"/>
                  </a:cubicBezTo>
                  <a:cubicBezTo>
                    <a:pt x="1677929" y="2335"/>
                    <a:pt x="1679821" y="2254"/>
                    <a:pt x="1681753" y="1972"/>
                  </a:cubicBezTo>
                  <a:cubicBezTo>
                    <a:pt x="1690405" y="7970"/>
                    <a:pt x="1694912" y="19401"/>
                    <a:pt x="1701552" y="27894"/>
                  </a:cubicBezTo>
                  <a:cubicBezTo>
                    <a:pt x="1730527" y="74062"/>
                    <a:pt x="1751856" y="124175"/>
                    <a:pt x="1776525" y="172879"/>
                  </a:cubicBezTo>
                  <a:cubicBezTo>
                    <a:pt x="1822925" y="262116"/>
                    <a:pt x="1868882" y="351353"/>
                    <a:pt x="1914115" y="441194"/>
                  </a:cubicBezTo>
                  <a:cubicBezTo>
                    <a:pt x="1915805" y="444575"/>
                    <a:pt x="1918985" y="446346"/>
                    <a:pt x="1922365" y="446668"/>
                  </a:cubicBezTo>
                  <a:cubicBezTo>
                    <a:pt x="1932748" y="467881"/>
                    <a:pt x="1942889" y="489214"/>
                    <a:pt x="1953312" y="510467"/>
                  </a:cubicBezTo>
                  <a:cubicBezTo>
                    <a:pt x="1955767" y="515538"/>
                    <a:pt x="1958262" y="520489"/>
                    <a:pt x="1960958" y="5253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12378355" y="1940277"/>
              <a:ext cx="785542" cy="443689"/>
            </a:xfrm>
            <a:custGeom>
              <a:rect b="b" l="l" r="r" t="t"/>
              <a:pathLst>
                <a:path extrusionOk="0" h="443689" w="785542">
                  <a:moveTo>
                    <a:pt x="785542" y="329497"/>
                  </a:moveTo>
                  <a:cubicBezTo>
                    <a:pt x="783168" y="360812"/>
                    <a:pt x="795040" y="420586"/>
                    <a:pt x="754797" y="430326"/>
                  </a:cubicBezTo>
                  <a:cubicBezTo>
                    <a:pt x="683446" y="436686"/>
                    <a:pt x="611491" y="434472"/>
                    <a:pt x="539940" y="438095"/>
                  </a:cubicBezTo>
                  <a:cubicBezTo>
                    <a:pt x="416836" y="441234"/>
                    <a:pt x="293733" y="441436"/>
                    <a:pt x="170630" y="443690"/>
                  </a:cubicBezTo>
                  <a:cubicBezTo>
                    <a:pt x="159161" y="443448"/>
                    <a:pt x="148577" y="443368"/>
                    <a:pt x="138878" y="443368"/>
                  </a:cubicBezTo>
                  <a:cubicBezTo>
                    <a:pt x="129824" y="443368"/>
                    <a:pt x="121534" y="443448"/>
                    <a:pt x="113888" y="443529"/>
                  </a:cubicBezTo>
                  <a:cubicBezTo>
                    <a:pt x="16620" y="444414"/>
                    <a:pt x="26520" y="445340"/>
                    <a:pt x="17787" y="304139"/>
                  </a:cubicBezTo>
                  <a:cubicBezTo>
                    <a:pt x="17023" y="237080"/>
                    <a:pt x="6600" y="171068"/>
                    <a:pt x="5191" y="104009"/>
                  </a:cubicBezTo>
                  <a:cubicBezTo>
                    <a:pt x="5071" y="72573"/>
                    <a:pt x="2736" y="41499"/>
                    <a:pt x="0" y="10425"/>
                  </a:cubicBezTo>
                  <a:cubicBezTo>
                    <a:pt x="14206" y="10948"/>
                    <a:pt x="28532" y="10868"/>
                    <a:pt x="42859" y="10747"/>
                  </a:cubicBezTo>
                  <a:cubicBezTo>
                    <a:pt x="53040" y="10667"/>
                    <a:pt x="63222" y="10626"/>
                    <a:pt x="73403" y="10787"/>
                  </a:cubicBezTo>
                  <a:cubicBezTo>
                    <a:pt x="234496" y="10184"/>
                    <a:pt x="395427" y="1127"/>
                    <a:pt x="556560" y="1892"/>
                  </a:cubicBezTo>
                  <a:cubicBezTo>
                    <a:pt x="616683" y="2254"/>
                    <a:pt x="676967" y="3904"/>
                    <a:pt x="737090" y="845"/>
                  </a:cubicBezTo>
                  <a:cubicBezTo>
                    <a:pt x="743690" y="201"/>
                    <a:pt x="750410" y="322"/>
                    <a:pt x="757050" y="0"/>
                  </a:cubicBezTo>
                  <a:cubicBezTo>
                    <a:pt x="757533" y="4709"/>
                    <a:pt x="758177" y="9379"/>
                    <a:pt x="758942" y="14048"/>
                  </a:cubicBezTo>
                  <a:cubicBezTo>
                    <a:pt x="762121" y="40010"/>
                    <a:pt x="764898" y="65730"/>
                    <a:pt x="766467" y="91894"/>
                  </a:cubicBezTo>
                  <a:cubicBezTo>
                    <a:pt x="771095" y="139793"/>
                    <a:pt x="777816" y="189221"/>
                    <a:pt x="781719" y="237442"/>
                  </a:cubicBezTo>
                  <a:cubicBezTo>
                    <a:pt x="783933" y="267993"/>
                    <a:pt x="784979" y="298785"/>
                    <a:pt x="785542" y="3294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2792540" y="1578821"/>
              <a:ext cx="55576" cy="56070"/>
            </a:xfrm>
            <a:custGeom>
              <a:rect b="b" l="l" r="r" t="t"/>
              <a:pathLst>
                <a:path extrusionOk="0" h="56070" w="55576">
                  <a:moveTo>
                    <a:pt x="55572" y="28699"/>
                  </a:moveTo>
                  <a:cubicBezTo>
                    <a:pt x="55733" y="36548"/>
                    <a:pt x="52191" y="45323"/>
                    <a:pt x="45591" y="49952"/>
                  </a:cubicBezTo>
                  <a:cubicBezTo>
                    <a:pt x="40682" y="53413"/>
                    <a:pt x="34685" y="56070"/>
                    <a:pt x="28569" y="56070"/>
                  </a:cubicBezTo>
                  <a:cubicBezTo>
                    <a:pt x="27482" y="56070"/>
                    <a:pt x="26355" y="55990"/>
                    <a:pt x="25228" y="55788"/>
                  </a:cubicBezTo>
                  <a:cubicBezTo>
                    <a:pt x="16536" y="54339"/>
                    <a:pt x="8729" y="50234"/>
                    <a:pt x="4061" y="42425"/>
                  </a:cubicBezTo>
                  <a:cubicBezTo>
                    <a:pt x="-286" y="35019"/>
                    <a:pt x="-1292" y="25962"/>
                    <a:pt x="1767" y="17872"/>
                  </a:cubicBezTo>
                  <a:cubicBezTo>
                    <a:pt x="5268" y="8654"/>
                    <a:pt x="13799" y="1530"/>
                    <a:pt x="23619" y="242"/>
                  </a:cubicBezTo>
                  <a:cubicBezTo>
                    <a:pt x="24906" y="81"/>
                    <a:pt x="26154" y="0"/>
                    <a:pt x="27401" y="0"/>
                  </a:cubicBezTo>
                  <a:cubicBezTo>
                    <a:pt x="32995" y="0"/>
                    <a:pt x="38428" y="1610"/>
                    <a:pt x="43016" y="4951"/>
                  </a:cubicBezTo>
                  <a:cubicBezTo>
                    <a:pt x="46758" y="7648"/>
                    <a:pt x="49938" y="11592"/>
                    <a:pt x="51909" y="16020"/>
                  </a:cubicBezTo>
                  <a:cubicBezTo>
                    <a:pt x="54163" y="19844"/>
                    <a:pt x="55451" y="24231"/>
                    <a:pt x="55572" y="286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12400006" y="2623502"/>
              <a:ext cx="796005" cy="30772"/>
            </a:xfrm>
            <a:custGeom>
              <a:rect b="b" l="l" r="r" t="t"/>
              <a:pathLst>
                <a:path extrusionOk="0" h="30772" w="796005">
                  <a:moveTo>
                    <a:pt x="786468" y="0"/>
                  </a:moveTo>
                  <a:cubicBezTo>
                    <a:pt x="788078" y="7205"/>
                    <a:pt x="793993" y="15134"/>
                    <a:pt x="796005" y="21494"/>
                  </a:cubicBezTo>
                  <a:cubicBezTo>
                    <a:pt x="766024" y="22500"/>
                    <a:pt x="738699" y="27170"/>
                    <a:pt x="708034" y="27089"/>
                  </a:cubicBezTo>
                  <a:cubicBezTo>
                    <a:pt x="688879" y="27331"/>
                    <a:pt x="669683" y="25640"/>
                    <a:pt x="650447" y="23949"/>
                  </a:cubicBezTo>
                  <a:cubicBezTo>
                    <a:pt x="627468" y="21937"/>
                    <a:pt x="604409" y="19924"/>
                    <a:pt x="581269" y="21172"/>
                  </a:cubicBezTo>
                  <a:cubicBezTo>
                    <a:pt x="458327" y="22017"/>
                    <a:pt x="335425" y="24473"/>
                    <a:pt x="212483" y="26043"/>
                  </a:cubicBezTo>
                  <a:cubicBezTo>
                    <a:pt x="177995" y="27653"/>
                    <a:pt x="143547" y="27290"/>
                    <a:pt x="109058" y="27492"/>
                  </a:cubicBezTo>
                  <a:cubicBezTo>
                    <a:pt x="72759" y="27814"/>
                    <a:pt x="36219" y="32764"/>
                    <a:pt x="0" y="29866"/>
                  </a:cubicBezTo>
                  <a:cubicBezTo>
                    <a:pt x="926" y="22299"/>
                    <a:pt x="3018" y="14973"/>
                    <a:pt x="5393" y="7728"/>
                  </a:cubicBezTo>
                  <a:cubicBezTo>
                    <a:pt x="232725" y="8251"/>
                    <a:pt x="460017" y="5957"/>
                    <a:pt x="687309" y="4468"/>
                  </a:cubicBezTo>
                  <a:cubicBezTo>
                    <a:pt x="720389" y="3301"/>
                    <a:pt x="753428" y="1610"/>
                    <a:pt x="786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12074240" y="2721094"/>
              <a:ext cx="76260" cy="22742"/>
            </a:xfrm>
            <a:custGeom>
              <a:rect b="b" l="l" r="r" t="t"/>
              <a:pathLst>
                <a:path extrusionOk="0" h="22742" w="76260">
                  <a:moveTo>
                    <a:pt x="76260" y="3077"/>
                  </a:moveTo>
                  <a:cubicBezTo>
                    <a:pt x="75093" y="7505"/>
                    <a:pt x="73645" y="12053"/>
                    <a:pt x="70989" y="15837"/>
                  </a:cubicBezTo>
                  <a:cubicBezTo>
                    <a:pt x="48855" y="15837"/>
                    <a:pt x="27083" y="19379"/>
                    <a:pt x="5272" y="22720"/>
                  </a:cubicBezTo>
                  <a:cubicBezTo>
                    <a:pt x="3501" y="22760"/>
                    <a:pt x="1730" y="22800"/>
                    <a:pt x="0" y="22317"/>
                  </a:cubicBezTo>
                  <a:cubicBezTo>
                    <a:pt x="523" y="15354"/>
                    <a:pt x="2737" y="8632"/>
                    <a:pt x="4869" y="1990"/>
                  </a:cubicBezTo>
                  <a:cubicBezTo>
                    <a:pt x="11308" y="4405"/>
                    <a:pt x="18029" y="-63"/>
                    <a:pt x="24709" y="219"/>
                  </a:cubicBezTo>
                  <a:cubicBezTo>
                    <a:pt x="41732" y="702"/>
                    <a:pt x="59721" y="-1793"/>
                    <a:pt x="76260" y="30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12205894" y="2723003"/>
              <a:ext cx="47869" cy="17804"/>
            </a:xfrm>
            <a:custGeom>
              <a:rect b="b" l="l" r="r" t="t"/>
              <a:pathLst>
                <a:path extrusionOk="0" h="17804" w="47869">
                  <a:moveTo>
                    <a:pt x="47869" y="2818"/>
                  </a:moveTo>
                  <a:cubicBezTo>
                    <a:pt x="47145" y="6682"/>
                    <a:pt x="46581" y="11874"/>
                    <a:pt x="42316" y="13444"/>
                  </a:cubicBezTo>
                  <a:cubicBezTo>
                    <a:pt x="32456" y="16141"/>
                    <a:pt x="22154" y="16785"/>
                    <a:pt x="11972" y="17590"/>
                  </a:cubicBezTo>
                  <a:cubicBezTo>
                    <a:pt x="-3400" y="19240"/>
                    <a:pt x="-785" y="11190"/>
                    <a:pt x="2556" y="0"/>
                  </a:cubicBezTo>
                  <a:cubicBezTo>
                    <a:pt x="17365" y="2375"/>
                    <a:pt x="33301" y="-1811"/>
                    <a:pt x="47869" y="28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12289315" y="2724015"/>
              <a:ext cx="45617" cy="18418"/>
            </a:xfrm>
            <a:custGeom>
              <a:rect b="b" l="l" r="r" t="t"/>
              <a:pathLst>
                <a:path extrusionOk="0" h="18418" w="45617">
                  <a:moveTo>
                    <a:pt x="45618" y="921"/>
                  </a:moveTo>
                  <a:cubicBezTo>
                    <a:pt x="43807" y="5751"/>
                    <a:pt x="42439" y="10903"/>
                    <a:pt x="39461" y="15129"/>
                  </a:cubicBezTo>
                  <a:cubicBezTo>
                    <a:pt x="30285" y="16699"/>
                    <a:pt x="19742" y="16820"/>
                    <a:pt x="10043" y="18309"/>
                  </a:cubicBezTo>
                  <a:cubicBezTo>
                    <a:pt x="7025" y="18350"/>
                    <a:pt x="3443" y="18913"/>
                    <a:pt x="868" y="17021"/>
                  </a:cubicBezTo>
                  <a:lnTo>
                    <a:pt x="908" y="17021"/>
                  </a:lnTo>
                  <a:cubicBezTo>
                    <a:pt x="-1144" y="12312"/>
                    <a:pt x="868" y="6717"/>
                    <a:pt x="1270" y="1766"/>
                  </a:cubicBezTo>
                  <a:cubicBezTo>
                    <a:pt x="5496" y="4584"/>
                    <a:pt x="10727" y="1726"/>
                    <a:pt x="15315" y="1323"/>
                  </a:cubicBezTo>
                  <a:cubicBezTo>
                    <a:pt x="25295" y="-367"/>
                    <a:pt x="35557" y="-367"/>
                    <a:pt x="45618" y="9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12369809" y="2713504"/>
              <a:ext cx="68468" cy="23712"/>
            </a:xfrm>
            <a:custGeom>
              <a:rect b="b" l="l" r="r" t="t"/>
              <a:pathLst>
                <a:path extrusionOk="0" h="23712" w="68468">
                  <a:moveTo>
                    <a:pt x="68469" y="7285"/>
                  </a:moveTo>
                  <a:cubicBezTo>
                    <a:pt x="66738" y="11431"/>
                    <a:pt x="65330" y="15899"/>
                    <a:pt x="62513" y="19441"/>
                  </a:cubicBezTo>
                  <a:cubicBezTo>
                    <a:pt x="47905" y="19844"/>
                    <a:pt x="33457" y="22138"/>
                    <a:pt x="18930" y="23587"/>
                  </a:cubicBezTo>
                  <a:cubicBezTo>
                    <a:pt x="56" y="24835"/>
                    <a:pt x="-3848" y="16745"/>
                    <a:pt x="3436" y="0"/>
                  </a:cubicBezTo>
                  <a:cubicBezTo>
                    <a:pt x="3517" y="40"/>
                    <a:pt x="3597" y="40"/>
                    <a:pt x="3718" y="40"/>
                  </a:cubicBezTo>
                  <a:cubicBezTo>
                    <a:pt x="3718" y="81"/>
                    <a:pt x="3758" y="81"/>
                    <a:pt x="3758" y="81"/>
                  </a:cubicBezTo>
                  <a:cubicBezTo>
                    <a:pt x="6575" y="9540"/>
                    <a:pt x="17441" y="6762"/>
                    <a:pt x="24845" y="6078"/>
                  </a:cubicBezTo>
                  <a:cubicBezTo>
                    <a:pt x="39252" y="6158"/>
                    <a:pt x="54223" y="4025"/>
                    <a:pt x="68469" y="7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12480098" y="2717368"/>
              <a:ext cx="69450" cy="21643"/>
            </a:xfrm>
            <a:custGeom>
              <a:rect b="b" l="l" r="r" t="t"/>
              <a:pathLst>
                <a:path extrusionOk="0" h="21643" w="69450">
                  <a:moveTo>
                    <a:pt x="69450" y="3623"/>
                  </a:moveTo>
                  <a:cubicBezTo>
                    <a:pt x="67841" y="9016"/>
                    <a:pt x="67237" y="15456"/>
                    <a:pt x="62931" y="19441"/>
                  </a:cubicBezTo>
                  <a:cubicBezTo>
                    <a:pt x="54722" y="20407"/>
                    <a:pt x="45949" y="20246"/>
                    <a:pt x="37578" y="20810"/>
                  </a:cubicBezTo>
                  <a:cubicBezTo>
                    <a:pt x="26109" y="20448"/>
                    <a:pt x="13070" y="24030"/>
                    <a:pt x="2486" y="18636"/>
                  </a:cubicBezTo>
                  <a:cubicBezTo>
                    <a:pt x="-1458" y="13605"/>
                    <a:pt x="313" y="5917"/>
                    <a:pt x="957" y="0"/>
                  </a:cubicBezTo>
                  <a:cubicBezTo>
                    <a:pt x="23091" y="3784"/>
                    <a:pt x="47397" y="-3421"/>
                    <a:pt x="69450" y="36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12598289" y="2717046"/>
              <a:ext cx="72673" cy="18083"/>
            </a:xfrm>
            <a:custGeom>
              <a:rect b="b" l="l" r="r" t="t"/>
              <a:pathLst>
                <a:path extrusionOk="0" h="18083" w="72673">
                  <a:moveTo>
                    <a:pt x="72673" y="4991"/>
                  </a:moveTo>
                  <a:cubicBezTo>
                    <a:pt x="69373" y="22621"/>
                    <a:pt x="58186" y="15779"/>
                    <a:pt x="44825" y="16382"/>
                  </a:cubicBezTo>
                  <a:cubicBezTo>
                    <a:pt x="36294" y="16302"/>
                    <a:pt x="28446" y="17509"/>
                    <a:pt x="19834" y="18033"/>
                  </a:cubicBezTo>
                  <a:lnTo>
                    <a:pt x="20921" y="17952"/>
                  </a:lnTo>
                  <a:cubicBezTo>
                    <a:pt x="9331" y="17711"/>
                    <a:pt x="-2058" y="21051"/>
                    <a:pt x="317" y="4790"/>
                  </a:cubicBezTo>
                  <a:cubicBezTo>
                    <a:pt x="679" y="4548"/>
                    <a:pt x="920" y="4186"/>
                    <a:pt x="920" y="3623"/>
                  </a:cubicBezTo>
                  <a:cubicBezTo>
                    <a:pt x="920" y="2496"/>
                    <a:pt x="1162" y="1006"/>
                    <a:pt x="638" y="0"/>
                  </a:cubicBezTo>
                  <a:cubicBezTo>
                    <a:pt x="4985" y="3743"/>
                    <a:pt x="11182" y="1811"/>
                    <a:pt x="16373" y="1489"/>
                  </a:cubicBezTo>
                  <a:cubicBezTo>
                    <a:pt x="35086" y="0"/>
                    <a:pt x="54564" y="-282"/>
                    <a:pt x="72673" y="49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12711135" y="2720025"/>
              <a:ext cx="65786" cy="21775"/>
            </a:xfrm>
            <a:custGeom>
              <a:rect b="b" l="l" r="r" t="t"/>
              <a:pathLst>
                <a:path extrusionOk="0" h="21775" w="65786">
                  <a:moveTo>
                    <a:pt x="65786" y="7769"/>
                  </a:moveTo>
                  <a:cubicBezTo>
                    <a:pt x="63854" y="12559"/>
                    <a:pt x="62164" y="17509"/>
                    <a:pt x="59307" y="21776"/>
                  </a:cubicBezTo>
                  <a:cubicBezTo>
                    <a:pt x="40835" y="18435"/>
                    <a:pt x="21720" y="21776"/>
                    <a:pt x="3409" y="17630"/>
                  </a:cubicBezTo>
                  <a:cubicBezTo>
                    <a:pt x="-2064" y="15376"/>
                    <a:pt x="472" y="4750"/>
                    <a:pt x="1397" y="0"/>
                  </a:cubicBezTo>
                  <a:cubicBezTo>
                    <a:pt x="21116" y="6642"/>
                    <a:pt x="44377" y="1167"/>
                    <a:pt x="65786" y="7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12824393" y="2710244"/>
              <a:ext cx="73095" cy="24804"/>
            </a:xfrm>
            <a:custGeom>
              <a:rect b="b" l="l" r="r" t="t"/>
              <a:pathLst>
                <a:path extrusionOk="0" h="24804" w="73095">
                  <a:moveTo>
                    <a:pt x="73096" y="5393"/>
                  </a:moveTo>
                  <a:cubicBezTo>
                    <a:pt x="72009" y="11914"/>
                    <a:pt x="70520" y="18676"/>
                    <a:pt x="66939" y="24311"/>
                  </a:cubicBezTo>
                  <a:cubicBezTo>
                    <a:pt x="65933" y="24473"/>
                    <a:pt x="64886" y="24633"/>
                    <a:pt x="63840" y="24714"/>
                  </a:cubicBezTo>
                  <a:cubicBezTo>
                    <a:pt x="47501" y="25358"/>
                    <a:pt x="31324" y="22339"/>
                    <a:pt x="14945" y="22661"/>
                  </a:cubicBezTo>
                  <a:cubicBezTo>
                    <a:pt x="-1474" y="22178"/>
                    <a:pt x="-911" y="15376"/>
                    <a:pt x="860" y="1328"/>
                  </a:cubicBezTo>
                  <a:cubicBezTo>
                    <a:pt x="25046" y="-524"/>
                    <a:pt x="49634" y="-1409"/>
                    <a:pt x="73096" y="5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12941472" y="2713922"/>
              <a:ext cx="64512" cy="22350"/>
            </a:xfrm>
            <a:custGeom>
              <a:rect b="b" l="l" r="r" t="t"/>
              <a:pathLst>
                <a:path extrusionOk="0" h="22350" w="64512">
                  <a:moveTo>
                    <a:pt x="64513" y="5901"/>
                  </a:moveTo>
                  <a:cubicBezTo>
                    <a:pt x="63064" y="11698"/>
                    <a:pt x="64472" y="22968"/>
                    <a:pt x="56021" y="22324"/>
                  </a:cubicBezTo>
                  <a:cubicBezTo>
                    <a:pt x="38958" y="21519"/>
                    <a:pt x="21734" y="21439"/>
                    <a:pt x="4752" y="20311"/>
                  </a:cubicBezTo>
                  <a:cubicBezTo>
                    <a:pt x="3424" y="19909"/>
                    <a:pt x="1653" y="19587"/>
                    <a:pt x="1210" y="18098"/>
                  </a:cubicBezTo>
                  <a:cubicBezTo>
                    <a:pt x="-158" y="12543"/>
                    <a:pt x="-158" y="6666"/>
                    <a:pt x="204" y="991"/>
                  </a:cubicBezTo>
                  <a:cubicBezTo>
                    <a:pt x="21292" y="186"/>
                    <a:pt x="44109" y="-2310"/>
                    <a:pt x="64513" y="59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13038519" y="2711612"/>
              <a:ext cx="62666" cy="23262"/>
            </a:xfrm>
            <a:custGeom>
              <a:rect b="b" l="l" r="r" t="t"/>
              <a:pathLst>
                <a:path extrusionOk="0" h="23262" w="62666">
                  <a:moveTo>
                    <a:pt x="59260" y="4589"/>
                  </a:moveTo>
                  <a:cubicBezTo>
                    <a:pt x="66865" y="5474"/>
                    <a:pt x="59581" y="17872"/>
                    <a:pt x="58052" y="22299"/>
                  </a:cubicBezTo>
                  <a:cubicBezTo>
                    <a:pt x="54954" y="22380"/>
                    <a:pt x="51855" y="22380"/>
                    <a:pt x="48756" y="22420"/>
                  </a:cubicBezTo>
                  <a:cubicBezTo>
                    <a:pt x="44853" y="22500"/>
                    <a:pt x="40909" y="22661"/>
                    <a:pt x="37005" y="22903"/>
                  </a:cubicBezTo>
                  <a:cubicBezTo>
                    <a:pt x="26864" y="23306"/>
                    <a:pt x="16682" y="23627"/>
                    <a:pt x="6582" y="22380"/>
                  </a:cubicBezTo>
                  <a:cubicBezTo>
                    <a:pt x="4569" y="21897"/>
                    <a:pt x="3000" y="21534"/>
                    <a:pt x="1591" y="19763"/>
                  </a:cubicBezTo>
                  <a:lnTo>
                    <a:pt x="1712" y="19804"/>
                  </a:lnTo>
                  <a:cubicBezTo>
                    <a:pt x="1672" y="19723"/>
                    <a:pt x="1591" y="19643"/>
                    <a:pt x="1551" y="19522"/>
                  </a:cubicBezTo>
                  <a:cubicBezTo>
                    <a:pt x="-944" y="13484"/>
                    <a:pt x="223" y="6400"/>
                    <a:pt x="626" y="0"/>
                  </a:cubicBezTo>
                  <a:cubicBezTo>
                    <a:pt x="19902" y="3301"/>
                    <a:pt x="40144" y="-80"/>
                    <a:pt x="59260" y="45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13148726" y="2707909"/>
              <a:ext cx="64489" cy="23038"/>
            </a:xfrm>
            <a:custGeom>
              <a:rect b="b" l="l" r="r" t="t"/>
              <a:pathLst>
                <a:path extrusionOk="0" h="23038" w="64489">
                  <a:moveTo>
                    <a:pt x="64469" y="7366"/>
                  </a:moveTo>
                  <a:cubicBezTo>
                    <a:pt x="64550" y="12196"/>
                    <a:pt x="64429" y="17107"/>
                    <a:pt x="63302" y="21856"/>
                  </a:cubicBezTo>
                  <a:cubicBezTo>
                    <a:pt x="46601" y="23305"/>
                    <a:pt x="29739" y="23225"/>
                    <a:pt x="12958" y="22661"/>
                  </a:cubicBezTo>
                  <a:cubicBezTo>
                    <a:pt x="1610" y="22621"/>
                    <a:pt x="241" y="18355"/>
                    <a:pt x="0" y="9499"/>
                  </a:cubicBezTo>
                  <a:cubicBezTo>
                    <a:pt x="2616" y="7688"/>
                    <a:pt x="4829" y="3502"/>
                    <a:pt x="2334" y="1690"/>
                  </a:cubicBezTo>
                  <a:cubicBezTo>
                    <a:pt x="2616" y="1046"/>
                    <a:pt x="2978" y="483"/>
                    <a:pt x="3421" y="0"/>
                  </a:cubicBezTo>
                  <a:cubicBezTo>
                    <a:pt x="7646" y="4146"/>
                    <a:pt x="16620" y="1972"/>
                    <a:pt x="22295" y="2777"/>
                  </a:cubicBezTo>
                  <a:cubicBezTo>
                    <a:pt x="36541" y="3582"/>
                    <a:pt x="50223" y="3220"/>
                    <a:pt x="64469" y="7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13252955" y="2713879"/>
              <a:ext cx="62939" cy="21640"/>
            </a:xfrm>
            <a:custGeom>
              <a:rect b="b" l="l" r="r" t="t"/>
              <a:pathLst>
                <a:path extrusionOk="0" h="21640" w="62939">
                  <a:moveTo>
                    <a:pt x="62940" y="3932"/>
                  </a:moveTo>
                  <a:cubicBezTo>
                    <a:pt x="60445" y="25708"/>
                    <a:pt x="52718" y="21481"/>
                    <a:pt x="34689" y="20998"/>
                  </a:cubicBezTo>
                  <a:cubicBezTo>
                    <a:pt x="24749" y="19992"/>
                    <a:pt x="14005" y="21642"/>
                    <a:pt x="4668" y="17859"/>
                  </a:cubicBezTo>
                  <a:cubicBezTo>
                    <a:pt x="1328" y="12867"/>
                    <a:pt x="1650" y="6186"/>
                    <a:pt x="0" y="510"/>
                  </a:cubicBezTo>
                  <a:cubicBezTo>
                    <a:pt x="20725" y="792"/>
                    <a:pt x="42698" y="-2267"/>
                    <a:pt x="62940" y="39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13353522" y="2719324"/>
              <a:ext cx="51682" cy="15174"/>
            </a:xfrm>
            <a:custGeom>
              <a:rect b="b" l="l" r="r" t="t"/>
              <a:pathLst>
                <a:path extrusionOk="0" h="15174" w="51682">
                  <a:moveTo>
                    <a:pt x="51591" y="1908"/>
                  </a:moveTo>
                  <a:cubicBezTo>
                    <a:pt x="51833" y="6175"/>
                    <a:pt x="51511" y="10482"/>
                    <a:pt x="51551" y="14748"/>
                  </a:cubicBezTo>
                  <a:cubicBezTo>
                    <a:pt x="41531" y="15634"/>
                    <a:pt x="31430" y="14909"/>
                    <a:pt x="21409" y="14628"/>
                  </a:cubicBezTo>
                  <a:cubicBezTo>
                    <a:pt x="7847" y="14386"/>
                    <a:pt x="2656" y="15916"/>
                    <a:pt x="0" y="580"/>
                  </a:cubicBezTo>
                  <a:cubicBezTo>
                    <a:pt x="17103" y="499"/>
                    <a:pt x="34649" y="-1312"/>
                    <a:pt x="51591" y="19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13437911" y="2701156"/>
              <a:ext cx="70195" cy="21810"/>
            </a:xfrm>
            <a:custGeom>
              <a:rect b="b" l="l" r="r" t="t"/>
              <a:pathLst>
                <a:path extrusionOk="0" h="21810" w="70195">
                  <a:moveTo>
                    <a:pt x="70184" y="2285"/>
                  </a:moveTo>
                  <a:cubicBezTo>
                    <a:pt x="70345" y="7920"/>
                    <a:pt x="68695" y="13475"/>
                    <a:pt x="67609" y="18989"/>
                  </a:cubicBezTo>
                  <a:cubicBezTo>
                    <a:pt x="52357" y="18909"/>
                    <a:pt x="37185" y="21002"/>
                    <a:pt x="21973" y="21606"/>
                  </a:cubicBezTo>
                  <a:cubicBezTo>
                    <a:pt x="7607" y="22652"/>
                    <a:pt x="-80" y="20116"/>
                    <a:pt x="1" y="4217"/>
                  </a:cubicBezTo>
                  <a:cubicBezTo>
                    <a:pt x="22939" y="5867"/>
                    <a:pt x="47246" y="-4397"/>
                    <a:pt x="70184" y="2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13423465" y="2764593"/>
              <a:ext cx="106885" cy="12921"/>
            </a:xfrm>
            <a:custGeom>
              <a:rect b="b" l="l" r="r" t="t"/>
              <a:pathLst>
                <a:path extrusionOk="0" h="12921" w="106885">
                  <a:moveTo>
                    <a:pt x="106885" y="4579"/>
                  </a:moveTo>
                  <a:cubicBezTo>
                    <a:pt x="106282" y="6954"/>
                    <a:pt x="105758" y="9369"/>
                    <a:pt x="104591" y="11542"/>
                  </a:cubicBezTo>
                  <a:cubicBezTo>
                    <a:pt x="76663" y="10093"/>
                    <a:pt x="48694" y="11099"/>
                    <a:pt x="20765" y="12589"/>
                  </a:cubicBezTo>
                  <a:cubicBezTo>
                    <a:pt x="14246" y="12709"/>
                    <a:pt x="7686" y="13273"/>
                    <a:pt x="1207" y="12589"/>
                  </a:cubicBezTo>
                  <a:cubicBezTo>
                    <a:pt x="765" y="9852"/>
                    <a:pt x="483" y="7155"/>
                    <a:pt x="121" y="4377"/>
                  </a:cubicBezTo>
                  <a:cubicBezTo>
                    <a:pt x="80" y="4055"/>
                    <a:pt x="40" y="3693"/>
                    <a:pt x="0" y="3371"/>
                  </a:cubicBezTo>
                  <a:cubicBezTo>
                    <a:pt x="1489" y="3210"/>
                    <a:pt x="2938" y="2606"/>
                    <a:pt x="3984" y="1520"/>
                  </a:cubicBezTo>
                  <a:cubicBezTo>
                    <a:pt x="22415" y="-1821"/>
                    <a:pt x="41209" y="1359"/>
                    <a:pt x="59841" y="1560"/>
                  </a:cubicBezTo>
                  <a:cubicBezTo>
                    <a:pt x="75415" y="2848"/>
                    <a:pt x="91714" y="111"/>
                    <a:pt x="106885" y="45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13316459" y="2778626"/>
              <a:ext cx="65193" cy="14976"/>
            </a:xfrm>
            <a:custGeom>
              <a:rect b="b" l="l" r="r" t="t"/>
              <a:pathLst>
                <a:path extrusionOk="0" h="14976" w="65193">
                  <a:moveTo>
                    <a:pt x="65194" y="2098"/>
                  </a:moveTo>
                  <a:cubicBezTo>
                    <a:pt x="64590" y="6445"/>
                    <a:pt x="64268" y="11356"/>
                    <a:pt x="61129" y="14737"/>
                  </a:cubicBezTo>
                  <a:cubicBezTo>
                    <a:pt x="57628" y="14818"/>
                    <a:pt x="54127" y="14657"/>
                    <a:pt x="50626" y="14657"/>
                  </a:cubicBezTo>
                  <a:cubicBezTo>
                    <a:pt x="46561" y="14657"/>
                    <a:pt x="42497" y="14737"/>
                    <a:pt x="38432" y="14818"/>
                  </a:cubicBezTo>
                  <a:cubicBezTo>
                    <a:pt x="26238" y="14777"/>
                    <a:pt x="13522" y="15904"/>
                    <a:pt x="1650" y="12684"/>
                  </a:cubicBezTo>
                  <a:cubicBezTo>
                    <a:pt x="1569" y="12362"/>
                    <a:pt x="1489" y="12040"/>
                    <a:pt x="1409" y="11758"/>
                  </a:cubicBezTo>
                  <a:cubicBezTo>
                    <a:pt x="805" y="8176"/>
                    <a:pt x="402" y="4513"/>
                    <a:pt x="0" y="891"/>
                  </a:cubicBezTo>
                  <a:cubicBezTo>
                    <a:pt x="21852" y="126"/>
                    <a:pt x="43382" y="-1122"/>
                    <a:pt x="65194" y="20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13196414" y="2783930"/>
              <a:ext cx="77025" cy="19017"/>
            </a:xfrm>
            <a:custGeom>
              <a:rect b="b" l="l" r="r" t="t"/>
              <a:pathLst>
                <a:path extrusionOk="0" h="19017" w="77025">
                  <a:moveTo>
                    <a:pt x="77025" y="2751"/>
                  </a:moveTo>
                  <a:cubicBezTo>
                    <a:pt x="76421" y="7863"/>
                    <a:pt x="76019" y="13297"/>
                    <a:pt x="73121" y="17725"/>
                  </a:cubicBezTo>
                  <a:cubicBezTo>
                    <a:pt x="71914" y="17886"/>
                    <a:pt x="70707" y="18007"/>
                    <a:pt x="69459" y="18087"/>
                  </a:cubicBezTo>
                  <a:cubicBezTo>
                    <a:pt x="60767" y="18570"/>
                    <a:pt x="52074" y="18329"/>
                    <a:pt x="43422" y="18530"/>
                  </a:cubicBezTo>
                  <a:cubicBezTo>
                    <a:pt x="30021" y="18449"/>
                    <a:pt x="15936" y="20623"/>
                    <a:pt x="3018" y="16397"/>
                  </a:cubicBezTo>
                  <a:cubicBezTo>
                    <a:pt x="523" y="12210"/>
                    <a:pt x="1207" y="6052"/>
                    <a:pt x="0" y="1222"/>
                  </a:cubicBezTo>
                  <a:cubicBezTo>
                    <a:pt x="6197" y="3073"/>
                    <a:pt x="12918" y="256"/>
                    <a:pt x="19317" y="296"/>
                  </a:cubicBezTo>
                  <a:cubicBezTo>
                    <a:pt x="38472" y="-66"/>
                    <a:pt x="58151" y="-710"/>
                    <a:pt x="77025" y="2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13086390" y="2783560"/>
              <a:ext cx="68936" cy="17621"/>
            </a:xfrm>
            <a:custGeom>
              <a:rect b="b" l="l" r="r" t="t"/>
              <a:pathLst>
                <a:path extrusionOk="0" h="17621" w="68936">
                  <a:moveTo>
                    <a:pt x="68936" y="2839"/>
                  </a:moveTo>
                  <a:cubicBezTo>
                    <a:pt x="68654" y="7428"/>
                    <a:pt x="68252" y="12057"/>
                    <a:pt x="67528" y="16565"/>
                  </a:cubicBezTo>
                  <a:cubicBezTo>
                    <a:pt x="53885" y="16485"/>
                    <a:pt x="40203" y="16686"/>
                    <a:pt x="26560" y="17612"/>
                  </a:cubicBezTo>
                  <a:cubicBezTo>
                    <a:pt x="18351" y="17571"/>
                    <a:pt x="9618" y="18095"/>
                    <a:pt x="1932" y="14875"/>
                  </a:cubicBezTo>
                  <a:cubicBezTo>
                    <a:pt x="81" y="10849"/>
                    <a:pt x="282" y="6180"/>
                    <a:pt x="0" y="1672"/>
                  </a:cubicBezTo>
                  <a:cubicBezTo>
                    <a:pt x="926" y="1592"/>
                    <a:pt x="1891" y="1551"/>
                    <a:pt x="2817" y="1471"/>
                  </a:cubicBezTo>
                  <a:cubicBezTo>
                    <a:pt x="2938" y="1431"/>
                    <a:pt x="3059" y="1431"/>
                    <a:pt x="3139" y="1431"/>
                  </a:cubicBezTo>
                  <a:cubicBezTo>
                    <a:pt x="3220" y="1431"/>
                    <a:pt x="3340" y="1390"/>
                    <a:pt x="3461" y="1390"/>
                  </a:cubicBezTo>
                  <a:cubicBezTo>
                    <a:pt x="24870" y="183"/>
                    <a:pt x="47406" y="-1588"/>
                    <a:pt x="68936" y="2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2963609" y="2780017"/>
              <a:ext cx="73040" cy="16529"/>
            </a:xfrm>
            <a:custGeom>
              <a:rect b="b" l="l" r="r" t="t"/>
              <a:pathLst>
                <a:path extrusionOk="0" h="16529" w="73040">
                  <a:moveTo>
                    <a:pt x="73041" y="3081"/>
                  </a:moveTo>
                  <a:cubicBezTo>
                    <a:pt x="71914" y="7509"/>
                    <a:pt x="71391" y="12259"/>
                    <a:pt x="69097" y="16284"/>
                  </a:cubicBezTo>
                  <a:cubicBezTo>
                    <a:pt x="54127" y="15680"/>
                    <a:pt x="39076" y="15479"/>
                    <a:pt x="24105" y="16445"/>
                  </a:cubicBezTo>
                  <a:cubicBezTo>
                    <a:pt x="16741" y="16445"/>
                    <a:pt x="8974" y="17089"/>
                    <a:pt x="1891" y="14835"/>
                  </a:cubicBezTo>
                  <a:cubicBezTo>
                    <a:pt x="1811" y="14513"/>
                    <a:pt x="1730" y="14231"/>
                    <a:pt x="1650" y="13909"/>
                  </a:cubicBezTo>
                  <a:cubicBezTo>
                    <a:pt x="765" y="9441"/>
                    <a:pt x="362" y="4893"/>
                    <a:pt x="0" y="344"/>
                  </a:cubicBezTo>
                  <a:cubicBezTo>
                    <a:pt x="24387" y="1109"/>
                    <a:pt x="48855" y="-2232"/>
                    <a:pt x="73041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2839218" y="2778712"/>
              <a:ext cx="80244" cy="20189"/>
            </a:xfrm>
            <a:custGeom>
              <a:rect b="b" l="l" r="r" t="t"/>
              <a:pathLst>
                <a:path extrusionOk="0" h="20189" w="80244">
                  <a:moveTo>
                    <a:pt x="80244" y="7083"/>
                  </a:moveTo>
                  <a:cubicBezTo>
                    <a:pt x="79882" y="11310"/>
                    <a:pt x="78957" y="15616"/>
                    <a:pt x="76140" y="18917"/>
                  </a:cubicBezTo>
                  <a:cubicBezTo>
                    <a:pt x="72437" y="19038"/>
                    <a:pt x="68775" y="19078"/>
                    <a:pt x="65113" y="19279"/>
                  </a:cubicBezTo>
                  <a:cubicBezTo>
                    <a:pt x="60686" y="19521"/>
                    <a:pt x="56300" y="19802"/>
                    <a:pt x="51913" y="19923"/>
                  </a:cubicBezTo>
                  <a:cubicBezTo>
                    <a:pt x="35615" y="20004"/>
                    <a:pt x="17948" y="21855"/>
                    <a:pt x="2857" y="14530"/>
                  </a:cubicBezTo>
                  <a:cubicBezTo>
                    <a:pt x="-161" y="11430"/>
                    <a:pt x="644" y="6439"/>
                    <a:pt x="0" y="2333"/>
                  </a:cubicBezTo>
                  <a:cubicBezTo>
                    <a:pt x="26198" y="3219"/>
                    <a:pt x="55978" y="-5998"/>
                    <a:pt x="80244" y="70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12718690" y="2779677"/>
              <a:ext cx="79560" cy="22159"/>
            </a:xfrm>
            <a:custGeom>
              <a:rect b="b" l="l" r="r" t="t"/>
              <a:pathLst>
                <a:path extrusionOk="0" h="22159" w="79560">
                  <a:moveTo>
                    <a:pt x="79560" y="6601"/>
                  </a:moveTo>
                  <a:cubicBezTo>
                    <a:pt x="74208" y="24835"/>
                    <a:pt x="60606" y="21937"/>
                    <a:pt x="45233" y="22058"/>
                  </a:cubicBezTo>
                  <a:cubicBezTo>
                    <a:pt x="31430" y="21534"/>
                    <a:pt x="17707" y="22742"/>
                    <a:pt x="4226" y="18797"/>
                  </a:cubicBezTo>
                  <a:cubicBezTo>
                    <a:pt x="-2294" y="15296"/>
                    <a:pt x="1046" y="6078"/>
                    <a:pt x="0" y="0"/>
                  </a:cubicBezTo>
                  <a:cubicBezTo>
                    <a:pt x="26641" y="926"/>
                    <a:pt x="53724" y="-2335"/>
                    <a:pt x="79560" y="6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12584651" y="2776490"/>
              <a:ext cx="85949" cy="21139"/>
            </a:xfrm>
            <a:custGeom>
              <a:rect b="b" l="l" r="r" t="t"/>
              <a:pathLst>
                <a:path extrusionOk="0" h="21139" w="85949">
                  <a:moveTo>
                    <a:pt x="85949" y="4234"/>
                  </a:moveTo>
                  <a:cubicBezTo>
                    <a:pt x="82649" y="25205"/>
                    <a:pt x="73997" y="20898"/>
                    <a:pt x="56773" y="20536"/>
                  </a:cubicBezTo>
                  <a:cubicBezTo>
                    <a:pt x="41521" y="20133"/>
                    <a:pt x="26470" y="19046"/>
                    <a:pt x="10896" y="19006"/>
                  </a:cubicBezTo>
                  <a:cubicBezTo>
                    <a:pt x="-1137" y="18483"/>
                    <a:pt x="-90" y="14820"/>
                    <a:pt x="111" y="4395"/>
                  </a:cubicBezTo>
                  <a:cubicBezTo>
                    <a:pt x="28160" y="-878"/>
                    <a:pt x="57900" y="-1965"/>
                    <a:pt x="85949" y="42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12447303" y="2783461"/>
              <a:ext cx="85665" cy="21558"/>
            </a:xfrm>
            <a:custGeom>
              <a:rect b="b" l="l" r="r" t="t"/>
              <a:pathLst>
                <a:path extrusionOk="0" h="21558" w="85665">
                  <a:moveTo>
                    <a:pt x="85666" y="7044"/>
                  </a:moveTo>
                  <a:cubicBezTo>
                    <a:pt x="84780" y="11955"/>
                    <a:pt x="83332" y="17872"/>
                    <a:pt x="79066" y="20850"/>
                  </a:cubicBezTo>
                  <a:cubicBezTo>
                    <a:pt x="69005" y="20971"/>
                    <a:pt x="58904" y="20729"/>
                    <a:pt x="48843" y="21092"/>
                  </a:cubicBezTo>
                  <a:cubicBezTo>
                    <a:pt x="33390" y="20568"/>
                    <a:pt x="15603" y="24473"/>
                    <a:pt x="1759" y="16141"/>
                  </a:cubicBezTo>
                  <a:cubicBezTo>
                    <a:pt x="-1420" y="11834"/>
                    <a:pt x="673" y="5353"/>
                    <a:pt x="713" y="0"/>
                  </a:cubicBezTo>
                  <a:cubicBezTo>
                    <a:pt x="3852" y="4468"/>
                    <a:pt x="9446" y="3985"/>
                    <a:pt x="14275" y="3462"/>
                  </a:cubicBezTo>
                  <a:cubicBezTo>
                    <a:pt x="37495" y="1852"/>
                    <a:pt x="63170" y="-1409"/>
                    <a:pt x="85666" y="70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12323470" y="2780899"/>
              <a:ext cx="78346" cy="19548"/>
            </a:xfrm>
            <a:custGeom>
              <a:rect b="b" l="l" r="r" t="t"/>
              <a:pathLst>
                <a:path extrusionOk="0" h="19548" w="78346">
                  <a:moveTo>
                    <a:pt x="78347" y="2120"/>
                  </a:moveTo>
                  <a:cubicBezTo>
                    <a:pt x="76817" y="7996"/>
                    <a:pt x="75811" y="16368"/>
                    <a:pt x="70057" y="19548"/>
                  </a:cubicBezTo>
                  <a:cubicBezTo>
                    <a:pt x="55167" y="19428"/>
                    <a:pt x="40277" y="18784"/>
                    <a:pt x="25427" y="18421"/>
                  </a:cubicBezTo>
                  <a:cubicBezTo>
                    <a:pt x="17177" y="17818"/>
                    <a:pt x="8123" y="19186"/>
                    <a:pt x="436" y="15684"/>
                  </a:cubicBezTo>
                  <a:cubicBezTo>
                    <a:pt x="-811" y="10492"/>
                    <a:pt x="919" y="5299"/>
                    <a:pt x="1845" y="107"/>
                  </a:cubicBezTo>
                  <a:cubicBezTo>
                    <a:pt x="26272" y="2280"/>
                    <a:pt x="53396" y="-2550"/>
                    <a:pt x="78347" y="2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12206253" y="2786453"/>
              <a:ext cx="72845" cy="19317"/>
            </a:xfrm>
            <a:custGeom>
              <a:rect b="b" l="l" r="r" t="t"/>
              <a:pathLst>
                <a:path extrusionOk="0" h="19317" w="72845">
                  <a:moveTo>
                    <a:pt x="72783" y="2684"/>
                  </a:moveTo>
                  <a:cubicBezTo>
                    <a:pt x="73064" y="7272"/>
                    <a:pt x="72461" y="12585"/>
                    <a:pt x="69764" y="16409"/>
                  </a:cubicBezTo>
                  <a:cubicBezTo>
                    <a:pt x="56082" y="16812"/>
                    <a:pt x="42399" y="17536"/>
                    <a:pt x="28757" y="19146"/>
                  </a:cubicBezTo>
                  <a:cubicBezTo>
                    <a:pt x="21030" y="19549"/>
                    <a:pt x="12740" y="19549"/>
                    <a:pt x="5899" y="15564"/>
                  </a:cubicBezTo>
                  <a:cubicBezTo>
                    <a:pt x="3726" y="14115"/>
                    <a:pt x="1271" y="11217"/>
                    <a:pt x="345" y="8440"/>
                  </a:cubicBezTo>
                  <a:cubicBezTo>
                    <a:pt x="265" y="8279"/>
                    <a:pt x="225" y="8077"/>
                    <a:pt x="184" y="7916"/>
                  </a:cubicBezTo>
                  <a:cubicBezTo>
                    <a:pt x="-339" y="5381"/>
                    <a:pt x="345" y="3006"/>
                    <a:pt x="1070" y="269"/>
                  </a:cubicBezTo>
                  <a:cubicBezTo>
                    <a:pt x="3243" y="2080"/>
                    <a:pt x="6140" y="3046"/>
                    <a:pt x="9038" y="2563"/>
                  </a:cubicBezTo>
                  <a:cubicBezTo>
                    <a:pt x="29964" y="309"/>
                    <a:pt x="52098" y="-1905"/>
                    <a:pt x="72783" y="26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12050687" y="2785916"/>
              <a:ext cx="115547" cy="28207"/>
            </a:xfrm>
            <a:custGeom>
              <a:rect b="b" l="l" r="r" t="t"/>
              <a:pathLst>
                <a:path extrusionOk="0" h="28207" w="115547">
                  <a:moveTo>
                    <a:pt x="115548" y="322"/>
                  </a:moveTo>
                  <a:cubicBezTo>
                    <a:pt x="114663" y="6762"/>
                    <a:pt x="113294" y="13323"/>
                    <a:pt x="110638" y="19240"/>
                  </a:cubicBezTo>
                  <a:cubicBezTo>
                    <a:pt x="100215" y="20971"/>
                    <a:pt x="91402" y="22017"/>
                    <a:pt x="80013" y="22702"/>
                  </a:cubicBezTo>
                  <a:cubicBezTo>
                    <a:pt x="61663" y="24272"/>
                    <a:pt x="44640" y="28619"/>
                    <a:pt x="25967" y="28176"/>
                  </a:cubicBezTo>
                  <a:cubicBezTo>
                    <a:pt x="212" y="28216"/>
                    <a:pt x="-5463" y="29424"/>
                    <a:pt x="4880" y="1852"/>
                  </a:cubicBezTo>
                  <a:cubicBezTo>
                    <a:pt x="36149" y="3462"/>
                    <a:pt x="68665" y="0"/>
                    <a:pt x="100417" y="0"/>
                  </a:cubicBezTo>
                  <a:cubicBezTo>
                    <a:pt x="105487" y="40"/>
                    <a:pt x="110558" y="121"/>
                    <a:pt x="115548" y="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12034761" y="2851893"/>
              <a:ext cx="155581" cy="29888"/>
            </a:xfrm>
            <a:custGeom>
              <a:rect b="b" l="l" r="r" t="t"/>
              <a:pathLst>
                <a:path extrusionOk="0" h="29888" w="155581">
                  <a:moveTo>
                    <a:pt x="155499" y="4825"/>
                  </a:moveTo>
                  <a:cubicBezTo>
                    <a:pt x="156143" y="11949"/>
                    <a:pt x="152883" y="19034"/>
                    <a:pt x="150468" y="25675"/>
                  </a:cubicBezTo>
                  <a:cubicBezTo>
                    <a:pt x="108334" y="24468"/>
                    <a:pt x="66119" y="24830"/>
                    <a:pt x="24307" y="29821"/>
                  </a:cubicBezTo>
                  <a:cubicBezTo>
                    <a:pt x="16178" y="29942"/>
                    <a:pt x="7888" y="30143"/>
                    <a:pt x="0" y="27969"/>
                  </a:cubicBezTo>
                  <a:cubicBezTo>
                    <a:pt x="161" y="19154"/>
                    <a:pt x="4024" y="10983"/>
                    <a:pt x="5513" y="2370"/>
                  </a:cubicBezTo>
                  <a:cubicBezTo>
                    <a:pt x="13803" y="9534"/>
                    <a:pt x="29055" y="4100"/>
                    <a:pt x="39438" y="5187"/>
                  </a:cubicBezTo>
                  <a:cubicBezTo>
                    <a:pt x="77910" y="7803"/>
                    <a:pt x="118073" y="-7412"/>
                    <a:pt x="155499" y="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12235284" y="2844747"/>
              <a:ext cx="58520" cy="30810"/>
            </a:xfrm>
            <a:custGeom>
              <a:rect b="b" l="l" r="r" t="t"/>
              <a:pathLst>
                <a:path extrusionOk="0" h="30810" w="58520">
                  <a:moveTo>
                    <a:pt x="58521" y="902"/>
                  </a:moveTo>
                  <a:cubicBezTo>
                    <a:pt x="56871" y="10844"/>
                    <a:pt x="56106" y="21873"/>
                    <a:pt x="49989" y="30245"/>
                  </a:cubicBezTo>
                  <a:cubicBezTo>
                    <a:pt x="42826" y="30729"/>
                    <a:pt x="35582" y="30205"/>
                    <a:pt x="28459" y="30648"/>
                  </a:cubicBezTo>
                  <a:cubicBezTo>
                    <a:pt x="19002" y="30688"/>
                    <a:pt x="9384" y="31413"/>
                    <a:pt x="48" y="29440"/>
                  </a:cubicBezTo>
                  <a:cubicBezTo>
                    <a:pt x="-113" y="24771"/>
                    <a:pt x="168" y="20102"/>
                    <a:pt x="370" y="15433"/>
                  </a:cubicBezTo>
                  <a:cubicBezTo>
                    <a:pt x="450" y="13420"/>
                    <a:pt x="611" y="11327"/>
                    <a:pt x="611" y="9275"/>
                  </a:cubicBezTo>
                  <a:cubicBezTo>
                    <a:pt x="3911" y="7866"/>
                    <a:pt x="4756" y="4243"/>
                    <a:pt x="6487" y="1506"/>
                  </a:cubicBezTo>
                  <a:cubicBezTo>
                    <a:pt x="23751" y="178"/>
                    <a:pt x="41337" y="-788"/>
                    <a:pt x="58521" y="9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12343612" y="2843435"/>
              <a:ext cx="72088" cy="31739"/>
            </a:xfrm>
            <a:custGeom>
              <a:rect b="b" l="l" r="r" t="t"/>
              <a:pathLst>
                <a:path extrusionOk="0" h="31739" w="72088">
                  <a:moveTo>
                    <a:pt x="72089" y="7165"/>
                  </a:moveTo>
                  <a:cubicBezTo>
                    <a:pt x="66294" y="35019"/>
                    <a:pt x="62149" y="31919"/>
                    <a:pt x="36434" y="31356"/>
                  </a:cubicBezTo>
                  <a:cubicBezTo>
                    <a:pt x="25286" y="30390"/>
                    <a:pt x="11604" y="33690"/>
                    <a:pt x="1986" y="27049"/>
                  </a:cubicBezTo>
                  <a:cubicBezTo>
                    <a:pt x="-1274" y="18355"/>
                    <a:pt x="-509" y="8010"/>
                    <a:pt x="4199" y="0"/>
                  </a:cubicBezTo>
                  <a:cubicBezTo>
                    <a:pt x="9310" y="4347"/>
                    <a:pt x="16755" y="1972"/>
                    <a:pt x="22912" y="2576"/>
                  </a:cubicBezTo>
                  <a:cubicBezTo>
                    <a:pt x="39170" y="3904"/>
                    <a:pt x="56595" y="1650"/>
                    <a:pt x="72089" y="7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12466424" y="2842913"/>
              <a:ext cx="71494" cy="30977"/>
            </a:xfrm>
            <a:custGeom>
              <a:rect b="b" l="l" r="r" t="t"/>
              <a:pathLst>
                <a:path extrusionOk="0" h="30977" w="71494">
                  <a:moveTo>
                    <a:pt x="71495" y="1690"/>
                  </a:moveTo>
                  <a:cubicBezTo>
                    <a:pt x="67953" y="13081"/>
                    <a:pt x="66384" y="32241"/>
                    <a:pt x="50608" y="30912"/>
                  </a:cubicBezTo>
                  <a:cubicBezTo>
                    <a:pt x="33988" y="30751"/>
                    <a:pt x="15758" y="32080"/>
                    <a:pt x="104" y="26283"/>
                  </a:cubicBezTo>
                  <a:cubicBezTo>
                    <a:pt x="-299" y="20487"/>
                    <a:pt x="546" y="14611"/>
                    <a:pt x="1351" y="8855"/>
                  </a:cubicBezTo>
                  <a:cubicBezTo>
                    <a:pt x="6502" y="9177"/>
                    <a:pt x="7388" y="2696"/>
                    <a:pt x="11855" y="1650"/>
                  </a:cubicBezTo>
                  <a:cubicBezTo>
                    <a:pt x="31453" y="40"/>
                    <a:pt x="51896" y="-1087"/>
                    <a:pt x="71495" y="16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12586906" y="2843918"/>
              <a:ext cx="86349" cy="27684"/>
            </a:xfrm>
            <a:custGeom>
              <a:rect b="b" l="l" r="r" t="t"/>
              <a:pathLst>
                <a:path extrusionOk="0" h="27684" w="86349">
                  <a:moveTo>
                    <a:pt x="86349" y="3220"/>
                  </a:moveTo>
                  <a:cubicBezTo>
                    <a:pt x="85303" y="9942"/>
                    <a:pt x="84056" y="16825"/>
                    <a:pt x="81118" y="22984"/>
                  </a:cubicBezTo>
                  <a:cubicBezTo>
                    <a:pt x="62405" y="22501"/>
                    <a:pt x="43974" y="25399"/>
                    <a:pt x="25422" y="27331"/>
                  </a:cubicBezTo>
                  <a:cubicBezTo>
                    <a:pt x="2081" y="29263"/>
                    <a:pt x="-4358" y="23708"/>
                    <a:pt x="2725" y="322"/>
                  </a:cubicBezTo>
                  <a:cubicBezTo>
                    <a:pt x="3047" y="322"/>
                    <a:pt x="3368" y="201"/>
                    <a:pt x="3610" y="0"/>
                  </a:cubicBezTo>
                  <a:cubicBezTo>
                    <a:pt x="6306" y="2053"/>
                    <a:pt x="9646" y="2053"/>
                    <a:pt x="12785" y="1248"/>
                  </a:cubicBezTo>
                  <a:cubicBezTo>
                    <a:pt x="23691" y="-765"/>
                    <a:pt x="35281" y="282"/>
                    <a:pt x="46348" y="282"/>
                  </a:cubicBezTo>
                  <a:cubicBezTo>
                    <a:pt x="59628" y="845"/>
                    <a:pt x="73512" y="-563"/>
                    <a:pt x="86349" y="32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12720259" y="2839320"/>
              <a:ext cx="88534" cy="24674"/>
            </a:xfrm>
            <a:custGeom>
              <a:rect b="b" l="l" r="r" t="t"/>
              <a:pathLst>
                <a:path extrusionOk="0" h="24674" w="88534">
                  <a:moveTo>
                    <a:pt x="88534" y="5645"/>
                  </a:moveTo>
                  <a:cubicBezTo>
                    <a:pt x="88172" y="12246"/>
                    <a:pt x="85999" y="19451"/>
                    <a:pt x="81009" y="24000"/>
                  </a:cubicBezTo>
                  <a:cubicBezTo>
                    <a:pt x="70787" y="25409"/>
                    <a:pt x="60203" y="24040"/>
                    <a:pt x="49861" y="24523"/>
                  </a:cubicBezTo>
                  <a:cubicBezTo>
                    <a:pt x="36380" y="24443"/>
                    <a:pt x="23663" y="25449"/>
                    <a:pt x="10141" y="23154"/>
                  </a:cubicBezTo>
                  <a:cubicBezTo>
                    <a:pt x="2777" y="22671"/>
                    <a:pt x="201" y="15990"/>
                    <a:pt x="0" y="9509"/>
                  </a:cubicBezTo>
                  <a:cubicBezTo>
                    <a:pt x="2938" y="8865"/>
                    <a:pt x="5071" y="6289"/>
                    <a:pt x="5875" y="3391"/>
                  </a:cubicBezTo>
                  <a:cubicBezTo>
                    <a:pt x="18431" y="-2325"/>
                    <a:pt x="32436" y="896"/>
                    <a:pt x="45716" y="976"/>
                  </a:cubicBezTo>
                  <a:cubicBezTo>
                    <a:pt x="59882" y="1982"/>
                    <a:pt x="75335" y="-352"/>
                    <a:pt x="88534" y="5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12851451" y="2845670"/>
              <a:ext cx="74731" cy="20333"/>
            </a:xfrm>
            <a:custGeom>
              <a:rect b="b" l="l" r="r" t="t"/>
              <a:pathLst>
                <a:path extrusionOk="0" h="20333" w="74731">
                  <a:moveTo>
                    <a:pt x="74731" y="5252"/>
                  </a:moveTo>
                  <a:cubicBezTo>
                    <a:pt x="73604" y="9962"/>
                    <a:pt x="72115" y="14832"/>
                    <a:pt x="68976" y="18616"/>
                  </a:cubicBezTo>
                  <a:cubicBezTo>
                    <a:pt x="60163" y="20266"/>
                    <a:pt x="50947" y="19380"/>
                    <a:pt x="42014" y="20186"/>
                  </a:cubicBezTo>
                  <a:cubicBezTo>
                    <a:pt x="29216" y="19662"/>
                    <a:pt x="14407" y="22480"/>
                    <a:pt x="2938" y="15677"/>
                  </a:cubicBezTo>
                  <a:cubicBezTo>
                    <a:pt x="40" y="11652"/>
                    <a:pt x="604" y="6460"/>
                    <a:pt x="0" y="1670"/>
                  </a:cubicBezTo>
                  <a:cubicBezTo>
                    <a:pt x="13361" y="-1510"/>
                    <a:pt x="27365" y="784"/>
                    <a:pt x="40967" y="1026"/>
                  </a:cubicBezTo>
                  <a:cubicBezTo>
                    <a:pt x="52195" y="1952"/>
                    <a:pt x="63906" y="1710"/>
                    <a:pt x="74731" y="5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12979706" y="2843395"/>
              <a:ext cx="84469" cy="21917"/>
            </a:xfrm>
            <a:custGeom>
              <a:rect b="b" l="l" r="r" t="t"/>
              <a:pathLst>
                <a:path extrusionOk="0" h="21917" w="84469">
                  <a:moveTo>
                    <a:pt x="84470" y="4387"/>
                  </a:moveTo>
                  <a:cubicBezTo>
                    <a:pt x="83625" y="9982"/>
                    <a:pt x="82096" y="15577"/>
                    <a:pt x="79279" y="20488"/>
                  </a:cubicBezTo>
                  <a:cubicBezTo>
                    <a:pt x="68896" y="21414"/>
                    <a:pt x="58392" y="20890"/>
                    <a:pt x="47970" y="21293"/>
                  </a:cubicBezTo>
                  <a:cubicBezTo>
                    <a:pt x="33200" y="20689"/>
                    <a:pt x="16580" y="24674"/>
                    <a:pt x="2938" y="17912"/>
                  </a:cubicBezTo>
                  <a:cubicBezTo>
                    <a:pt x="161" y="12719"/>
                    <a:pt x="805" y="5836"/>
                    <a:pt x="0" y="0"/>
                  </a:cubicBezTo>
                  <a:cubicBezTo>
                    <a:pt x="28009" y="1690"/>
                    <a:pt x="56582" y="-2335"/>
                    <a:pt x="84470" y="4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13109932" y="2840094"/>
              <a:ext cx="61893" cy="22902"/>
            </a:xfrm>
            <a:custGeom>
              <a:rect b="b" l="l" r="r" t="t"/>
              <a:pathLst>
                <a:path extrusionOk="0" h="22902" w="61893">
                  <a:moveTo>
                    <a:pt x="61894" y="5394"/>
                  </a:moveTo>
                  <a:cubicBezTo>
                    <a:pt x="61129" y="11472"/>
                    <a:pt x="59278" y="17348"/>
                    <a:pt x="56662" y="22903"/>
                  </a:cubicBezTo>
                  <a:cubicBezTo>
                    <a:pt x="50907" y="22661"/>
                    <a:pt x="45193" y="22380"/>
                    <a:pt x="39478" y="22339"/>
                  </a:cubicBezTo>
                  <a:cubicBezTo>
                    <a:pt x="27446" y="21897"/>
                    <a:pt x="14487" y="23225"/>
                    <a:pt x="3099" y="18878"/>
                  </a:cubicBezTo>
                  <a:cubicBezTo>
                    <a:pt x="0" y="13323"/>
                    <a:pt x="1046" y="6158"/>
                    <a:pt x="0" y="0"/>
                  </a:cubicBezTo>
                  <a:cubicBezTo>
                    <a:pt x="20564" y="1207"/>
                    <a:pt x="41611" y="1047"/>
                    <a:pt x="61894" y="53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13216334" y="2839248"/>
              <a:ext cx="53965" cy="17471"/>
            </a:xfrm>
            <a:custGeom>
              <a:rect b="b" l="l" r="r" t="t"/>
              <a:pathLst>
                <a:path extrusionOk="0" h="17471" w="53965">
                  <a:moveTo>
                    <a:pt x="53966" y="2738"/>
                  </a:moveTo>
                  <a:cubicBezTo>
                    <a:pt x="52195" y="7246"/>
                    <a:pt x="50666" y="11995"/>
                    <a:pt x="47970" y="16101"/>
                  </a:cubicBezTo>
                  <a:cubicBezTo>
                    <a:pt x="44710" y="16624"/>
                    <a:pt x="41370" y="16946"/>
                    <a:pt x="38110" y="17148"/>
                  </a:cubicBezTo>
                  <a:cubicBezTo>
                    <a:pt x="26440" y="17309"/>
                    <a:pt x="14045" y="18838"/>
                    <a:pt x="3099" y="13485"/>
                  </a:cubicBezTo>
                  <a:cubicBezTo>
                    <a:pt x="-40" y="10748"/>
                    <a:pt x="1248" y="5958"/>
                    <a:pt x="0" y="1611"/>
                  </a:cubicBezTo>
                  <a:cubicBezTo>
                    <a:pt x="17868" y="-804"/>
                    <a:pt x="36259" y="-563"/>
                    <a:pt x="53966" y="27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13308611" y="2838502"/>
              <a:ext cx="68091" cy="17332"/>
            </a:xfrm>
            <a:custGeom>
              <a:rect b="b" l="l" r="r" t="t"/>
              <a:pathLst>
                <a:path extrusionOk="0" h="17332" w="68091">
                  <a:moveTo>
                    <a:pt x="0" y="3041"/>
                  </a:moveTo>
                  <a:cubicBezTo>
                    <a:pt x="22134" y="1874"/>
                    <a:pt x="45273" y="-984"/>
                    <a:pt x="68091" y="345"/>
                  </a:cubicBezTo>
                  <a:cubicBezTo>
                    <a:pt x="63383" y="14755"/>
                    <a:pt x="57910" y="16083"/>
                    <a:pt x="43623" y="17129"/>
                  </a:cubicBezTo>
                  <a:cubicBezTo>
                    <a:pt x="33080" y="17733"/>
                    <a:pt x="22496" y="16969"/>
                    <a:pt x="12113" y="15157"/>
                  </a:cubicBezTo>
                  <a:cubicBezTo>
                    <a:pt x="5191" y="14594"/>
                    <a:pt x="1167" y="9723"/>
                    <a:pt x="0" y="30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13431151" y="2827778"/>
              <a:ext cx="133632" cy="19401"/>
            </a:xfrm>
            <a:custGeom>
              <a:rect b="b" l="l" r="r" t="t"/>
              <a:pathLst>
                <a:path extrusionOk="0" h="19401" w="133632">
                  <a:moveTo>
                    <a:pt x="49499" y="2737"/>
                  </a:moveTo>
                  <a:cubicBezTo>
                    <a:pt x="62014" y="3059"/>
                    <a:pt x="138315" y="2133"/>
                    <a:pt x="133405" y="19280"/>
                  </a:cubicBezTo>
                  <a:cubicBezTo>
                    <a:pt x="133365" y="19280"/>
                    <a:pt x="133325" y="19321"/>
                    <a:pt x="133325" y="19321"/>
                  </a:cubicBezTo>
                  <a:cubicBezTo>
                    <a:pt x="133164" y="19361"/>
                    <a:pt x="132922" y="19401"/>
                    <a:pt x="132761" y="19401"/>
                  </a:cubicBezTo>
                  <a:cubicBezTo>
                    <a:pt x="91352" y="14128"/>
                    <a:pt x="50183" y="19079"/>
                    <a:pt x="8692" y="13927"/>
                  </a:cubicBezTo>
                  <a:cubicBezTo>
                    <a:pt x="6680" y="13444"/>
                    <a:pt x="4507" y="12840"/>
                    <a:pt x="2857" y="11512"/>
                  </a:cubicBezTo>
                  <a:cubicBezTo>
                    <a:pt x="322" y="8251"/>
                    <a:pt x="765" y="4347"/>
                    <a:pt x="0" y="0"/>
                  </a:cubicBezTo>
                  <a:cubicBezTo>
                    <a:pt x="3863" y="4387"/>
                    <a:pt x="9980" y="3301"/>
                    <a:pt x="15172" y="2777"/>
                  </a:cubicBezTo>
                  <a:cubicBezTo>
                    <a:pt x="26601" y="2133"/>
                    <a:pt x="38030" y="2697"/>
                    <a:pt x="49499" y="27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13552846" y="2913023"/>
              <a:ext cx="67347" cy="14973"/>
            </a:xfrm>
            <a:custGeom>
              <a:rect b="b" l="l" r="r" t="t"/>
              <a:pathLst>
                <a:path extrusionOk="0" h="14973" w="67347">
                  <a:moveTo>
                    <a:pt x="0" y="4072"/>
                  </a:moveTo>
                  <a:cubicBezTo>
                    <a:pt x="7405" y="4273"/>
                    <a:pt x="77065" y="-7601"/>
                    <a:pt x="66200" y="8298"/>
                  </a:cubicBezTo>
                  <a:cubicBezTo>
                    <a:pt x="50424" y="12323"/>
                    <a:pt x="33925" y="11478"/>
                    <a:pt x="17989" y="14779"/>
                  </a:cubicBezTo>
                  <a:cubicBezTo>
                    <a:pt x="9578" y="15664"/>
                    <a:pt x="1288" y="13773"/>
                    <a:pt x="0" y="4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13437992" y="2924184"/>
              <a:ext cx="71390" cy="11682"/>
            </a:xfrm>
            <a:custGeom>
              <a:rect b="b" l="l" r="r" t="t"/>
              <a:pathLst>
                <a:path extrusionOk="0" h="11682" w="71390">
                  <a:moveTo>
                    <a:pt x="71391" y="2732"/>
                  </a:moveTo>
                  <a:cubicBezTo>
                    <a:pt x="70988" y="4544"/>
                    <a:pt x="70506" y="6315"/>
                    <a:pt x="69942" y="8086"/>
                  </a:cubicBezTo>
                  <a:cubicBezTo>
                    <a:pt x="58433" y="7844"/>
                    <a:pt x="47124" y="9615"/>
                    <a:pt x="35655" y="10662"/>
                  </a:cubicBezTo>
                  <a:cubicBezTo>
                    <a:pt x="25071" y="10944"/>
                    <a:pt x="13803" y="13198"/>
                    <a:pt x="3541" y="9937"/>
                  </a:cubicBezTo>
                  <a:cubicBezTo>
                    <a:pt x="1127" y="8810"/>
                    <a:pt x="563" y="5832"/>
                    <a:pt x="0" y="3497"/>
                  </a:cubicBezTo>
                  <a:cubicBezTo>
                    <a:pt x="13119" y="1565"/>
                    <a:pt x="24910" y="1122"/>
                    <a:pt x="38673" y="559"/>
                  </a:cubicBezTo>
                  <a:cubicBezTo>
                    <a:pt x="49378" y="478"/>
                    <a:pt x="61290" y="-1575"/>
                    <a:pt x="71391" y="27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13440286" y="2889185"/>
              <a:ext cx="64348" cy="6795"/>
            </a:xfrm>
            <a:custGeom>
              <a:rect b="b" l="l" r="r" t="t"/>
              <a:pathLst>
                <a:path extrusionOk="0" h="6795" w="64348">
                  <a:moveTo>
                    <a:pt x="64349" y="4645"/>
                  </a:moveTo>
                  <a:cubicBezTo>
                    <a:pt x="43784" y="4605"/>
                    <a:pt x="23260" y="4967"/>
                    <a:pt x="2696" y="6738"/>
                  </a:cubicBezTo>
                  <a:cubicBezTo>
                    <a:pt x="1811" y="6779"/>
                    <a:pt x="926" y="6819"/>
                    <a:pt x="0" y="6779"/>
                  </a:cubicBezTo>
                  <a:cubicBezTo>
                    <a:pt x="0" y="6618"/>
                    <a:pt x="40" y="6457"/>
                    <a:pt x="40" y="6255"/>
                  </a:cubicBezTo>
                  <a:cubicBezTo>
                    <a:pt x="161" y="4484"/>
                    <a:pt x="443" y="2753"/>
                    <a:pt x="765" y="1023"/>
                  </a:cubicBezTo>
                  <a:cubicBezTo>
                    <a:pt x="21651" y="-628"/>
                    <a:pt x="43986" y="-829"/>
                    <a:pt x="64349" y="4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13315976" y="2923223"/>
              <a:ext cx="83855" cy="18103"/>
            </a:xfrm>
            <a:custGeom>
              <a:rect b="b" l="l" r="r" t="t"/>
              <a:pathLst>
                <a:path extrusionOk="0" h="18103" w="83855">
                  <a:moveTo>
                    <a:pt x="83061" y="3774"/>
                  </a:moveTo>
                  <a:cubicBezTo>
                    <a:pt x="84349" y="6672"/>
                    <a:pt x="83947" y="10335"/>
                    <a:pt x="82739" y="13193"/>
                  </a:cubicBezTo>
                  <a:cubicBezTo>
                    <a:pt x="62779" y="15689"/>
                    <a:pt x="42336" y="17218"/>
                    <a:pt x="22134" y="18104"/>
                  </a:cubicBezTo>
                  <a:cubicBezTo>
                    <a:pt x="15695" y="17782"/>
                    <a:pt x="8330" y="19030"/>
                    <a:pt x="2575" y="15689"/>
                  </a:cubicBezTo>
                  <a:cubicBezTo>
                    <a:pt x="523" y="13032"/>
                    <a:pt x="765" y="10013"/>
                    <a:pt x="0" y="6592"/>
                  </a:cubicBezTo>
                  <a:cubicBezTo>
                    <a:pt x="21248" y="1037"/>
                    <a:pt x="43744" y="-613"/>
                    <a:pt x="65837" y="192"/>
                  </a:cubicBezTo>
                  <a:cubicBezTo>
                    <a:pt x="71391" y="675"/>
                    <a:pt x="77709" y="1681"/>
                    <a:pt x="83061" y="37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35"/>
            <p:cNvSpPr/>
            <p:nvPr/>
          </p:nvSpPr>
          <p:spPr>
            <a:xfrm>
              <a:off x="13195327" y="2912345"/>
              <a:ext cx="62750" cy="33415"/>
            </a:xfrm>
            <a:custGeom>
              <a:rect b="b" l="l" r="r" t="t"/>
              <a:pathLst>
                <a:path extrusionOk="0" h="33415" w="62750">
                  <a:moveTo>
                    <a:pt x="62618" y="2496"/>
                  </a:moveTo>
                  <a:cubicBezTo>
                    <a:pt x="63020" y="10788"/>
                    <a:pt x="62417" y="19160"/>
                    <a:pt x="62014" y="27411"/>
                  </a:cubicBezTo>
                  <a:cubicBezTo>
                    <a:pt x="50585" y="30994"/>
                    <a:pt x="38352" y="31316"/>
                    <a:pt x="26560" y="33248"/>
                  </a:cubicBezTo>
                  <a:cubicBezTo>
                    <a:pt x="926" y="35059"/>
                    <a:pt x="3179" y="22018"/>
                    <a:pt x="0" y="1329"/>
                  </a:cubicBezTo>
                  <a:cubicBezTo>
                    <a:pt x="20685" y="765"/>
                    <a:pt x="42255" y="-1932"/>
                    <a:pt x="62618" y="2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35"/>
            <p:cNvSpPr/>
            <p:nvPr/>
          </p:nvSpPr>
          <p:spPr>
            <a:xfrm>
              <a:off x="13070533" y="2909930"/>
              <a:ext cx="72929" cy="32187"/>
            </a:xfrm>
            <a:custGeom>
              <a:rect b="b" l="l" r="r" t="t"/>
              <a:pathLst>
                <a:path extrusionOk="0" h="32187" w="72929">
                  <a:moveTo>
                    <a:pt x="47890" y="3623"/>
                  </a:moveTo>
                  <a:cubicBezTo>
                    <a:pt x="71794" y="5635"/>
                    <a:pt x="75295" y="4548"/>
                    <a:pt x="71754" y="30671"/>
                  </a:cubicBezTo>
                  <a:cubicBezTo>
                    <a:pt x="60526" y="31758"/>
                    <a:pt x="49218" y="32322"/>
                    <a:pt x="37950" y="32161"/>
                  </a:cubicBezTo>
                  <a:cubicBezTo>
                    <a:pt x="26320" y="31718"/>
                    <a:pt x="14488" y="32201"/>
                    <a:pt x="3059" y="29907"/>
                  </a:cubicBezTo>
                  <a:cubicBezTo>
                    <a:pt x="-804" y="20729"/>
                    <a:pt x="-1086" y="9217"/>
                    <a:pt x="2657" y="0"/>
                  </a:cubicBezTo>
                  <a:cubicBezTo>
                    <a:pt x="4427" y="1288"/>
                    <a:pt x="6681" y="1892"/>
                    <a:pt x="8894" y="1570"/>
                  </a:cubicBezTo>
                  <a:cubicBezTo>
                    <a:pt x="21853" y="80"/>
                    <a:pt x="34932" y="2375"/>
                    <a:pt x="47890" y="36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12550376" y="2910413"/>
              <a:ext cx="471108" cy="40375"/>
            </a:xfrm>
            <a:custGeom>
              <a:rect b="b" l="l" r="r" t="t"/>
              <a:pathLst>
                <a:path extrusionOk="0" h="40375" w="471108">
                  <a:moveTo>
                    <a:pt x="470458" y="7447"/>
                  </a:moveTo>
                  <a:cubicBezTo>
                    <a:pt x="470780" y="14168"/>
                    <a:pt x="471625" y="21092"/>
                    <a:pt x="470659" y="27733"/>
                  </a:cubicBezTo>
                  <a:cubicBezTo>
                    <a:pt x="462812" y="26687"/>
                    <a:pt x="454723" y="27129"/>
                    <a:pt x="446835" y="26566"/>
                  </a:cubicBezTo>
                  <a:cubicBezTo>
                    <a:pt x="350896" y="26244"/>
                    <a:pt x="254877" y="24996"/>
                    <a:pt x="159058" y="31114"/>
                  </a:cubicBezTo>
                  <a:cubicBezTo>
                    <a:pt x="125616" y="33288"/>
                    <a:pt x="91571" y="35461"/>
                    <a:pt x="57928" y="37514"/>
                  </a:cubicBezTo>
                  <a:cubicBezTo>
                    <a:pt x="40945" y="37876"/>
                    <a:pt x="18691" y="44478"/>
                    <a:pt x="2111" y="36307"/>
                  </a:cubicBezTo>
                  <a:cubicBezTo>
                    <a:pt x="-867" y="26888"/>
                    <a:pt x="18" y="16584"/>
                    <a:pt x="541" y="6561"/>
                  </a:cubicBezTo>
                  <a:cubicBezTo>
                    <a:pt x="1105" y="7809"/>
                    <a:pt x="3318" y="7607"/>
                    <a:pt x="3318" y="5957"/>
                  </a:cubicBezTo>
                  <a:cubicBezTo>
                    <a:pt x="3197" y="5233"/>
                    <a:pt x="3519" y="4589"/>
                    <a:pt x="3962" y="4065"/>
                  </a:cubicBezTo>
                  <a:cubicBezTo>
                    <a:pt x="5974" y="845"/>
                    <a:pt x="10361" y="926"/>
                    <a:pt x="13821" y="403"/>
                  </a:cubicBezTo>
                  <a:cubicBezTo>
                    <a:pt x="30643" y="-403"/>
                    <a:pt x="47424" y="362"/>
                    <a:pt x="64286" y="0"/>
                  </a:cubicBezTo>
                  <a:cubicBezTo>
                    <a:pt x="105334" y="926"/>
                    <a:pt x="146382" y="2938"/>
                    <a:pt x="187389" y="4790"/>
                  </a:cubicBezTo>
                  <a:cubicBezTo>
                    <a:pt x="254635" y="5917"/>
                    <a:pt x="321881" y="9499"/>
                    <a:pt x="389127" y="8654"/>
                  </a:cubicBezTo>
                  <a:cubicBezTo>
                    <a:pt x="416170" y="9701"/>
                    <a:pt x="443656" y="4629"/>
                    <a:pt x="470458" y="7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35"/>
            <p:cNvSpPr/>
            <p:nvPr/>
          </p:nvSpPr>
          <p:spPr>
            <a:xfrm>
              <a:off x="12382481" y="2913432"/>
              <a:ext cx="85012" cy="47468"/>
            </a:xfrm>
            <a:custGeom>
              <a:rect b="b" l="l" r="r" t="t"/>
              <a:pathLst>
                <a:path extrusionOk="0" h="47468" w="85012">
                  <a:moveTo>
                    <a:pt x="85012" y="8413"/>
                  </a:moveTo>
                  <a:cubicBezTo>
                    <a:pt x="82880" y="20689"/>
                    <a:pt x="82075" y="32443"/>
                    <a:pt x="77085" y="44357"/>
                  </a:cubicBezTo>
                  <a:cubicBezTo>
                    <a:pt x="65817" y="45283"/>
                    <a:pt x="54508" y="45444"/>
                    <a:pt x="43240" y="46329"/>
                  </a:cubicBezTo>
                  <a:cubicBezTo>
                    <a:pt x="29598" y="45927"/>
                    <a:pt x="12736" y="50676"/>
                    <a:pt x="744" y="43310"/>
                  </a:cubicBezTo>
                  <a:cubicBezTo>
                    <a:pt x="-625" y="28820"/>
                    <a:pt x="-182" y="14370"/>
                    <a:pt x="2716" y="0"/>
                  </a:cubicBezTo>
                  <a:cubicBezTo>
                    <a:pt x="6740" y="10143"/>
                    <a:pt x="19980" y="5595"/>
                    <a:pt x="28471" y="6521"/>
                  </a:cubicBezTo>
                  <a:cubicBezTo>
                    <a:pt x="47224" y="7205"/>
                    <a:pt x="66541" y="4387"/>
                    <a:pt x="85012" y="84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35"/>
            <p:cNvSpPr/>
            <p:nvPr/>
          </p:nvSpPr>
          <p:spPr>
            <a:xfrm>
              <a:off x="12240822" y="2926801"/>
              <a:ext cx="76323" cy="38524"/>
            </a:xfrm>
            <a:custGeom>
              <a:rect b="b" l="l" r="r" t="t"/>
              <a:pathLst>
                <a:path extrusionOk="0" h="38524" w="76323">
                  <a:moveTo>
                    <a:pt x="76324" y="1725"/>
                  </a:moveTo>
                  <a:cubicBezTo>
                    <a:pt x="73306" y="13116"/>
                    <a:pt x="72863" y="25312"/>
                    <a:pt x="68436" y="36261"/>
                  </a:cubicBezTo>
                  <a:cubicBezTo>
                    <a:pt x="55397" y="36865"/>
                    <a:pt x="42278" y="37026"/>
                    <a:pt x="29280" y="38233"/>
                  </a:cubicBezTo>
                  <a:cubicBezTo>
                    <a:pt x="19662" y="38354"/>
                    <a:pt x="9561" y="39481"/>
                    <a:pt x="305" y="36301"/>
                  </a:cubicBezTo>
                  <a:cubicBezTo>
                    <a:pt x="-862" y="24789"/>
                    <a:pt x="1633" y="13277"/>
                    <a:pt x="2558" y="1806"/>
                  </a:cubicBezTo>
                  <a:cubicBezTo>
                    <a:pt x="9239" y="6475"/>
                    <a:pt x="17891" y="2409"/>
                    <a:pt x="25296" y="1967"/>
                  </a:cubicBezTo>
                  <a:cubicBezTo>
                    <a:pt x="42157" y="-489"/>
                    <a:pt x="59462" y="-730"/>
                    <a:pt x="76324" y="1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12112047" y="2927782"/>
              <a:ext cx="80547" cy="40666"/>
            </a:xfrm>
            <a:custGeom>
              <a:rect b="b" l="l" r="r" t="t"/>
              <a:pathLst>
                <a:path extrusionOk="0" h="40666" w="80547">
                  <a:moveTo>
                    <a:pt x="80547" y="2234"/>
                  </a:moveTo>
                  <a:cubicBezTo>
                    <a:pt x="78133" y="14350"/>
                    <a:pt x="76080" y="27512"/>
                    <a:pt x="68997" y="37856"/>
                  </a:cubicBezTo>
                  <a:cubicBezTo>
                    <a:pt x="66180" y="38339"/>
                    <a:pt x="63323" y="38541"/>
                    <a:pt x="60506" y="38863"/>
                  </a:cubicBezTo>
                  <a:cubicBezTo>
                    <a:pt x="57931" y="39145"/>
                    <a:pt x="55315" y="39386"/>
                    <a:pt x="52739" y="39587"/>
                  </a:cubicBezTo>
                  <a:cubicBezTo>
                    <a:pt x="35314" y="39829"/>
                    <a:pt x="17044" y="42566"/>
                    <a:pt x="21" y="38259"/>
                  </a:cubicBezTo>
                  <a:cubicBezTo>
                    <a:pt x="-301" y="26948"/>
                    <a:pt x="3120" y="16121"/>
                    <a:pt x="6420" y="5414"/>
                  </a:cubicBezTo>
                  <a:cubicBezTo>
                    <a:pt x="10122" y="9077"/>
                    <a:pt x="15233" y="7426"/>
                    <a:pt x="19660" y="6460"/>
                  </a:cubicBezTo>
                  <a:cubicBezTo>
                    <a:pt x="39540" y="4045"/>
                    <a:pt x="60788" y="-3804"/>
                    <a:pt x="80547" y="22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12006175" y="2937865"/>
              <a:ext cx="55186" cy="36584"/>
            </a:xfrm>
            <a:custGeom>
              <a:rect b="b" l="l" r="r" t="t"/>
              <a:pathLst>
                <a:path extrusionOk="0" h="36584" w="55186">
                  <a:moveTo>
                    <a:pt x="55187" y="4508"/>
                  </a:moveTo>
                  <a:cubicBezTo>
                    <a:pt x="50358" y="14651"/>
                    <a:pt x="46937" y="25399"/>
                    <a:pt x="41384" y="35180"/>
                  </a:cubicBezTo>
                  <a:cubicBezTo>
                    <a:pt x="39814" y="35421"/>
                    <a:pt x="38204" y="35542"/>
                    <a:pt x="36635" y="35703"/>
                  </a:cubicBezTo>
                  <a:cubicBezTo>
                    <a:pt x="34663" y="35944"/>
                    <a:pt x="32731" y="36146"/>
                    <a:pt x="30800" y="36266"/>
                  </a:cubicBezTo>
                  <a:cubicBezTo>
                    <a:pt x="-6626" y="38400"/>
                    <a:pt x="-5298" y="30188"/>
                    <a:pt x="10316" y="0"/>
                  </a:cubicBezTo>
                  <a:cubicBezTo>
                    <a:pt x="13898" y="4307"/>
                    <a:pt x="19612" y="2496"/>
                    <a:pt x="24401" y="1972"/>
                  </a:cubicBezTo>
                  <a:cubicBezTo>
                    <a:pt x="33737" y="1409"/>
                    <a:pt x="45448" y="3019"/>
                    <a:pt x="55187" y="4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12607986" y="3000579"/>
              <a:ext cx="429593" cy="153008"/>
            </a:xfrm>
            <a:custGeom>
              <a:rect b="b" l="l" r="r" t="t"/>
              <a:pathLst>
                <a:path extrusionOk="0" h="153008" w="429593">
                  <a:moveTo>
                    <a:pt x="427295" y="97043"/>
                  </a:moveTo>
                  <a:cubicBezTo>
                    <a:pt x="429830" y="112338"/>
                    <a:pt x="434538" y="141440"/>
                    <a:pt x="413451" y="144257"/>
                  </a:cubicBezTo>
                  <a:cubicBezTo>
                    <a:pt x="359606" y="143171"/>
                    <a:pt x="305922" y="148323"/>
                    <a:pt x="252117" y="148202"/>
                  </a:cubicBezTo>
                  <a:cubicBezTo>
                    <a:pt x="225114" y="146793"/>
                    <a:pt x="198031" y="146793"/>
                    <a:pt x="171068" y="149369"/>
                  </a:cubicBezTo>
                  <a:cubicBezTo>
                    <a:pt x="136741" y="151100"/>
                    <a:pt x="102293" y="149530"/>
                    <a:pt x="67925" y="151342"/>
                  </a:cubicBezTo>
                  <a:cubicBezTo>
                    <a:pt x="51788" y="151221"/>
                    <a:pt x="9291" y="158909"/>
                    <a:pt x="1082" y="142245"/>
                  </a:cubicBezTo>
                  <a:cubicBezTo>
                    <a:pt x="-4794" y="104811"/>
                    <a:pt x="14885" y="67941"/>
                    <a:pt x="21203" y="31353"/>
                  </a:cubicBezTo>
                  <a:cubicBezTo>
                    <a:pt x="22934" y="30789"/>
                    <a:pt x="24463" y="29662"/>
                    <a:pt x="25308" y="27971"/>
                  </a:cubicBezTo>
                  <a:cubicBezTo>
                    <a:pt x="32230" y="13038"/>
                    <a:pt x="48810" y="6759"/>
                    <a:pt x="64384" y="6115"/>
                  </a:cubicBezTo>
                  <a:cubicBezTo>
                    <a:pt x="93801" y="5632"/>
                    <a:pt x="123058" y="2573"/>
                    <a:pt x="152476" y="1768"/>
                  </a:cubicBezTo>
                  <a:cubicBezTo>
                    <a:pt x="187044" y="-647"/>
                    <a:pt x="221412" y="641"/>
                    <a:pt x="255981" y="1285"/>
                  </a:cubicBezTo>
                  <a:cubicBezTo>
                    <a:pt x="294694" y="721"/>
                    <a:pt x="332845" y="-2056"/>
                    <a:pt x="371478" y="2895"/>
                  </a:cubicBezTo>
                  <a:cubicBezTo>
                    <a:pt x="375381" y="3740"/>
                    <a:pt x="382062" y="4746"/>
                    <a:pt x="387012" y="6920"/>
                  </a:cubicBezTo>
                  <a:cubicBezTo>
                    <a:pt x="396107" y="16178"/>
                    <a:pt x="400372" y="29259"/>
                    <a:pt x="404678" y="41295"/>
                  </a:cubicBezTo>
                  <a:cubicBezTo>
                    <a:pt x="411761" y="60172"/>
                    <a:pt x="422908" y="76917"/>
                    <a:pt x="427295" y="970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4" name="Google Shape;1914;p35"/>
          <p:cNvSpPr/>
          <p:nvPr/>
        </p:nvSpPr>
        <p:spPr>
          <a:xfrm>
            <a:off x="10568761" y="7248168"/>
            <a:ext cx="2296294" cy="882154"/>
          </a:xfrm>
          <a:custGeom>
            <a:rect b="b" l="l" r="r" t="t"/>
            <a:pathLst>
              <a:path extrusionOk="0" h="882154" w="2296294">
                <a:moveTo>
                  <a:pt x="2293863" y="757409"/>
                </a:moveTo>
                <a:cubicBezTo>
                  <a:pt x="2292577" y="745022"/>
                  <a:pt x="2296894" y="727175"/>
                  <a:pt x="2286882" y="718045"/>
                </a:cubicBezTo>
                <a:cubicBezTo>
                  <a:pt x="2284311" y="716072"/>
                  <a:pt x="2281326" y="715568"/>
                  <a:pt x="2278203" y="715476"/>
                </a:cubicBezTo>
                <a:cubicBezTo>
                  <a:pt x="2262911" y="714926"/>
                  <a:pt x="2247573" y="714467"/>
                  <a:pt x="2232327" y="713320"/>
                </a:cubicBezTo>
                <a:cubicBezTo>
                  <a:pt x="2229112" y="713274"/>
                  <a:pt x="2225897" y="713182"/>
                  <a:pt x="2222637" y="713136"/>
                </a:cubicBezTo>
                <a:cubicBezTo>
                  <a:pt x="2223050" y="712081"/>
                  <a:pt x="2223372" y="710980"/>
                  <a:pt x="2223555" y="709879"/>
                </a:cubicBezTo>
                <a:cubicBezTo>
                  <a:pt x="2226540" y="701529"/>
                  <a:pt x="2229847" y="693271"/>
                  <a:pt x="2233842" y="685334"/>
                </a:cubicBezTo>
                <a:cubicBezTo>
                  <a:pt x="2237286" y="678406"/>
                  <a:pt x="2242016" y="670836"/>
                  <a:pt x="2245736" y="663770"/>
                </a:cubicBezTo>
                <a:cubicBezTo>
                  <a:pt x="2246746" y="662486"/>
                  <a:pt x="2246930" y="660605"/>
                  <a:pt x="2246103" y="659137"/>
                </a:cubicBezTo>
                <a:cubicBezTo>
                  <a:pt x="2245874" y="658816"/>
                  <a:pt x="2245644" y="658540"/>
                  <a:pt x="2245414" y="658311"/>
                </a:cubicBezTo>
                <a:cubicBezTo>
                  <a:pt x="2250099" y="650144"/>
                  <a:pt x="2249639" y="637849"/>
                  <a:pt x="2247068" y="626058"/>
                </a:cubicBezTo>
                <a:cubicBezTo>
                  <a:pt x="2243394" y="607752"/>
                  <a:pt x="2241281" y="588024"/>
                  <a:pt x="2231546" y="571692"/>
                </a:cubicBezTo>
                <a:cubicBezTo>
                  <a:pt x="2224749" y="563296"/>
                  <a:pt x="2212718" y="562653"/>
                  <a:pt x="2202753" y="561231"/>
                </a:cubicBezTo>
                <a:cubicBezTo>
                  <a:pt x="2200502" y="561002"/>
                  <a:pt x="2198252" y="560772"/>
                  <a:pt x="2196002" y="560543"/>
                </a:cubicBezTo>
                <a:cubicBezTo>
                  <a:pt x="2198574" y="555450"/>
                  <a:pt x="2200640" y="549853"/>
                  <a:pt x="2202707" y="546871"/>
                </a:cubicBezTo>
                <a:cubicBezTo>
                  <a:pt x="2203809" y="544348"/>
                  <a:pt x="2208217" y="536227"/>
                  <a:pt x="2209641" y="530217"/>
                </a:cubicBezTo>
                <a:cubicBezTo>
                  <a:pt x="2211661" y="530171"/>
                  <a:pt x="2213590" y="530079"/>
                  <a:pt x="2215335" y="529896"/>
                </a:cubicBezTo>
                <a:cubicBezTo>
                  <a:pt x="2215152" y="529345"/>
                  <a:pt x="2214968" y="528795"/>
                  <a:pt x="2214784" y="528244"/>
                </a:cubicBezTo>
                <a:cubicBezTo>
                  <a:pt x="2221718" y="525354"/>
                  <a:pt x="2222912" y="514435"/>
                  <a:pt x="2219652" y="507461"/>
                </a:cubicBezTo>
                <a:cubicBezTo>
                  <a:pt x="2215749" y="497643"/>
                  <a:pt x="2211707" y="487641"/>
                  <a:pt x="2207483" y="477502"/>
                </a:cubicBezTo>
                <a:cubicBezTo>
                  <a:pt x="2199446" y="461307"/>
                  <a:pt x="2195084" y="435523"/>
                  <a:pt x="2176669" y="426852"/>
                </a:cubicBezTo>
                <a:cubicBezTo>
                  <a:pt x="2175567" y="424007"/>
                  <a:pt x="2174510" y="421163"/>
                  <a:pt x="2173408" y="418364"/>
                </a:cubicBezTo>
                <a:cubicBezTo>
                  <a:pt x="2164132" y="417997"/>
                  <a:pt x="2154855" y="417768"/>
                  <a:pt x="2145579" y="417584"/>
                </a:cubicBezTo>
                <a:cubicBezTo>
                  <a:pt x="2148289" y="416529"/>
                  <a:pt x="2150447" y="413685"/>
                  <a:pt x="2151365" y="410702"/>
                </a:cubicBezTo>
                <a:cubicBezTo>
                  <a:pt x="2152238" y="407904"/>
                  <a:pt x="2160550" y="394966"/>
                  <a:pt x="2163719" y="386341"/>
                </a:cubicBezTo>
                <a:cubicBezTo>
                  <a:pt x="2167438" y="384781"/>
                  <a:pt x="2170285" y="380973"/>
                  <a:pt x="2170928" y="376752"/>
                </a:cubicBezTo>
                <a:cubicBezTo>
                  <a:pt x="2172306" y="368815"/>
                  <a:pt x="2168862" y="360924"/>
                  <a:pt x="2166244" y="353583"/>
                </a:cubicBezTo>
                <a:cubicBezTo>
                  <a:pt x="2160825" y="338306"/>
                  <a:pt x="2156876" y="322386"/>
                  <a:pt x="2149345" y="307980"/>
                </a:cubicBezTo>
                <a:cubicBezTo>
                  <a:pt x="2146314" y="302795"/>
                  <a:pt x="2142962" y="297198"/>
                  <a:pt x="2137772" y="293941"/>
                </a:cubicBezTo>
                <a:cubicBezTo>
                  <a:pt x="2135338" y="292151"/>
                  <a:pt x="2131711" y="291142"/>
                  <a:pt x="2128542" y="291280"/>
                </a:cubicBezTo>
                <a:cubicBezTo>
                  <a:pt x="2128083" y="289812"/>
                  <a:pt x="2127624" y="288343"/>
                  <a:pt x="2127164" y="286829"/>
                </a:cubicBezTo>
                <a:cubicBezTo>
                  <a:pt x="2122388" y="286784"/>
                  <a:pt x="2117612" y="286784"/>
                  <a:pt x="2112837" y="286738"/>
                </a:cubicBezTo>
                <a:cubicBezTo>
                  <a:pt x="2116143" y="280911"/>
                  <a:pt x="2118806" y="273754"/>
                  <a:pt x="2121194" y="270451"/>
                </a:cubicBezTo>
                <a:cubicBezTo>
                  <a:pt x="2122572" y="265955"/>
                  <a:pt x="2135476" y="245676"/>
                  <a:pt x="2127027" y="244804"/>
                </a:cubicBezTo>
                <a:cubicBezTo>
                  <a:pt x="2127210" y="244300"/>
                  <a:pt x="2127394" y="243795"/>
                  <a:pt x="2127532" y="243336"/>
                </a:cubicBezTo>
                <a:cubicBezTo>
                  <a:pt x="2131435" y="232050"/>
                  <a:pt x="2126981" y="220351"/>
                  <a:pt x="2122480" y="209936"/>
                </a:cubicBezTo>
                <a:cubicBezTo>
                  <a:pt x="2112837" y="190942"/>
                  <a:pt x="2111551" y="163599"/>
                  <a:pt x="2090702" y="152863"/>
                </a:cubicBezTo>
                <a:cubicBezTo>
                  <a:pt x="2089875" y="152542"/>
                  <a:pt x="2089049" y="152312"/>
                  <a:pt x="2088222" y="152175"/>
                </a:cubicBezTo>
                <a:cubicBezTo>
                  <a:pt x="2088176" y="151900"/>
                  <a:pt x="2088084" y="151624"/>
                  <a:pt x="2088038" y="151349"/>
                </a:cubicBezTo>
                <a:cubicBezTo>
                  <a:pt x="2083354" y="151395"/>
                  <a:pt x="2078946" y="151349"/>
                  <a:pt x="2075088" y="150982"/>
                </a:cubicBezTo>
                <a:cubicBezTo>
                  <a:pt x="2068384" y="151028"/>
                  <a:pt x="2061725" y="151165"/>
                  <a:pt x="2055020" y="151303"/>
                </a:cubicBezTo>
                <a:cubicBezTo>
                  <a:pt x="2057913" y="148459"/>
                  <a:pt x="2060209" y="144788"/>
                  <a:pt x="2059199" y="140797"/>
                </a:cubicBezTo>
                <a:cubicBezTo>
                  <a:pt x="2062368" y="135613"/>
                  <a:pt x="2066409" y="130887"/>
                  <a:pt x="2068889" y="125336"/>
                </a:cubicBezTo>
                <a:cubicBezTo>
                  <a:pt x="2068889" y="125014"/>
                  <a:pt x="2068797" y="124831"/>
                  <a:pt x="2068797" y="124556"/>
                </a:cubicBezTo>
                <a:cubicBezTo>
                  <a:pt x="2072930" y="117766"/>
                  <a:pt x="2076650" y="110792"/>
                  <a:pt x="2078395" y="103084"/>
                </a:cubicBezTo>
                <a:cubicBezTo>
                  <a:pt x="2082895" y="100469"/>
                  <a:pt x="2086385" y="96661"/>
                  <a:pt x="2088222" y="90972"/>
                </a:cubicBezTo>
                <a:cubicBezTo>
                  <a:pt x="2094697" y="71795"/>
                  <a:pt x="2087120" y="51471"/>
                  <a:pt x="2078900" y="34037"/>
                </a:cubicBezTo>
                <a:cubicBezTo>
                  <a:pt x="2070358" y="21879"/>
                  <a:pt x="2053137" y="21695"/>
                  <a:pt x="2039682" y="21558"/>
                </a:cubicBezTo>
                <a:cubicBezTo>
                  <a:pt x="2008639" y="22888"/>
                  <a:pt x="1977319" y="20640"/>
                  <a:pt x="1946552" y="25411"/>
                </a:cubicBezTo>
                <a:cubicBezTo>
                  <a:pt x="1940628" y="26925"/>
                  <a:pt x="1932637" y="25870"/>
                  <a:pt x="1926805" y="28256"/>
                </a:cubicBezTo>
                <a:cubicBezTo>
                  <a:pt x="1925473" y="27751"/>
                  <a:pt x="1924050" y="27614"/>
                  <a:pt x="1922672" y="27935"/>
                </a:cubicBezTo>
                <a:cubicBezTo>
                  <a:pt x="1915829" y="28118"/>
                  <a:pt x="1902328" y="35688"/>
                  <a:pt x="1892776" y="44818"/>
                </a:cubicBezTo>
                <a:cubicBezTo>
                  <a:pt x="1889883" y="30687"/>
                  <a:pt x="1884832" y="17841"/>
                  <a:pt x="1879780" y="11097"/>
                </a:cubicBezTo>
                <a:cubicBezTo>
                  <a:pt x="1862100" y="-2804"/>
                  <a:pt x="1834685" y="-97"/>
                  <a:pt x="1812274" y="866"/>
                </a:cubicBezTo>
                <a:cubicBezTo>
                  <a:pt x="1800059" y="1646"/>
                  <a:pt x="1786925" y="2059"/>
                  <a:pt x="1775537" y="6372"/>
                </a:cubicBezTo>
                <a:cubicBezTo>
                  <a:pt x="1769291" y="9078"/>
                  <a:pt x="1765617" y="12978"/>
                  <a:pt x="1763597" y="17520"/>
                </a:cubicBezTo>
                <a:cubicBezTo>
                  <a:pt x="1758362" y="21053"/>
                  <a:pt x="1753402" y="30733"/>
                  <a:pt x="1749866" y="33761"/>
                </a:cubicBezTo>
                <a:cubicBezTo>
                  <a:pt x="1749177" y="34908"/>
                  <a:pt x="1748121" y="36147"/>
                  <a:pt x="1746881" y="37478"/>
                </a:cubicBezTo>
                <a:cubicBezTo>
                  <a:pt x="1732415" y="18438"/>
                  <a:pt x="1696963" y="22338"/>
                  <a:pt x="1673359" y="23255"/>
                </a:cubicBezTo>
                <a:cubicBezTo>
                  <a:pt x="1657975" y="25687"/>
                  <a:pt x="1636897" y="24448"/>
                  <a:pt x="1627575" y="36789"/>
                </a:cubicBezTo>
                <a:cubicBezTo>
                  <a:pt x="1625921" y="39542"/>
                  <a:pt x="1624544" y="43167"/>
                  <a:pt x="1624176" y="46745"/>
                </a:cubicBezTo>
                <a:cubicBezTo>
                  <a:pt x="1616324" y="52709"/>
                  <a:pt x="1609757" y="60233"/>
                  <a:pt x="1603282" y="67895"/>
                </a:cubicBezTo>
                <a:cubicBezTo>
                  <a:pt x="1599562" y="51287"/>
                  <a:pt x="1592306" y="34083"/>
                  <a:pt x="1589735" y="25366"/>
                </a:cubicBezTo>
                <a:cubicBezTo>
                  <a:pt x="1586382" y="14171"/>
                  <a:pt x="1575545" y="9033"/>
                  <a:pt x="1562135" y="10271"/>
                </a:cubicBezTo>
                <a:cubicBezTo>
                  <a:pt x="1543353" y="11143"/>
                  <a:pt x="1524709" y="14079"/>
                  <a:pt x="1506340" y="17428"/>
                </a:cubicBezTo>
                <a:cubicBezTo>
                  <a:pt x="1491644" y="19080"/>
                  <a:pt x="1476214" y="25320"/>
                  <a:pt x="1472357" y="37615"/>
                </a:cubicBezTo>
                <a:cubicBezTo>
                  <a:pt x="1471163" y="36835"/>
                  <a:pt x="1468959" y="35918"/>
                  <a:pt x="1467765" y="35367"/>
                </a:cubicBezTo>
                <a:cubicBezTo>
                  <a:pt x="1466157" y="35000"/>
                  <a:pt x="1465560" y="37523"/>
                  <a:pt x="1467214" y="37890"/>
                </a:cubicBezTo>
                <a:cubicBezTo>
                  <a:pt x="1468270" y="38395"/>
                  <a:pt x="1469234" y="39129"/>
                  <a:pt x="1470382" y="39450"/>
                </a:cubicBezTo>
                <a:cubicBezTo>
                  <a:pt x="1464229" y="49085"/>
                  <a:pt x="1456881" y="57848"/>
                  <a:pt x="1449809" y="66840"/>
                </a:cubicBezTo>
                <a:cubicBezTo>
                  <a:pt x="1449166" y="63353"/>
                  <a:pt x="1448615" y="59958"/>
                  <a:pt x="1448202" y="56701"/>
                </a:cubicBezTo>
                <a:cubicBezTo>
                  <a:pt x="1445952" y="47938"/>
                  <a:pt x="1446595" y="37248"/>
                  <a:pt x="1437594" y="30963"/>
                </a:cubicBezTo>
                <a:cubicBezTo>
                  <a:pt x="1416837" y="20456"/>
                  <a:pt x="1389467" y="23897"/>
                  <a:pt x="1366276" y="25457"/>
                </a:cubicBezTo>
                <a:cubicBezTo>
                  <a:pt x="1353280" y="26971"/>
                  <a:pt x="1335508" y="28852"/>
                  <a:pt x="1333212" y="41928"/>
                </a:cubicBezTo>
                <a:cubicBezTo>
                  <a:pt x="1333166" y="42203"/>
                  <a:pt x="1333120" y="42478"/>
                  <a:pt x="1333075" y="42799"/>
                </a:cubicBezTo>
                <a:cubicBezTo>
                  <a:pt x="1323017" y="48947"/>
                  <a:pt x="1311583" y="61839"/>
                  <a:pt x="1308276" y="66289"/>
                </a:cubicBezTo>
                <a:cubicBezTo>
                  <a:pt x="1307312" y="67712"/>
                  <a:pt x="1305980" y="69272"/>
                  <a:pt x="1304603" y="70923"/>
                </a:cubicBezTo>
                <a:cubicBezTo>
                  <a:pt x="1303363" y="65877"/>
                  <a:pt x="1301939" y="60830"/>
                  <a:pt x="1300561" y="55921"/>
                </a:cubicBezTo>
                <a:cubicBezTo>
                  <a:pt x="1298128" y="43258"/>
                  <a:pt x="1290091" y="30642"/>
                  <a:pt x="1273972" y="27430"/>
                </a:cubicBezTo>
                <a:cubicBezTo>
                  <a:pt x="1247888" y="22521"/>
                  <a:pt x="1219371" y="26696"/>
                  <a:pt x="1193976" y="32706"/>
                </a:cubicBezTo>
                <a:cubicBezTo>
                  <a:pt x="1184240" y="34541"/>
                  <a:pt x="1179832" y="39634"/>
                  <a:pt x="1178408" y="45782"/>
                </a:cubicBezTo>
                <a:cubicBezTo>
                  <a:pt x="1170371" y="51700"/>
                  <a:pt x="1162427" y="62344"/>
                  <a:pt x="1158753" y="66794"/>
                </a:cubicBezTo>
                <a:cubicBezTo>
                  <a:pt x="1157972" y="67941"/>
                  <a:pt x="1156916" y="69180"/>
                  <a:pt x="1155814" y="70510"/>
                </a:cubicBezTo>
                <a:cubicBezTo>
                  <a:pt x="1154528" y="60692"/>
                  <a:pt x="1152232" y="51012"/>
                  <a:pt x="1146262" y="42662"/>
                </a:cubicBezTo>
                <a:cubicBezTo>
                  <a:pt x="1135241" y="31972"/>
                  <a:pt x="1115953" y="33303"/>
                  <a:pt x="1100661" y="34220"/>
                </a:cubicBezTo>
                <a:cubicBezTo>
                  <a:pt x="1086793" y="35138"/>
                  <a:pt x="1072741" y="34312"/>
                  <a:pt x="1059010" y="36376"/>
                </a:cubicBezTo>
                <a:cubicBezTo>
                  <a:pt x="1054280" y="37111"/>
                  <a:pt x="1050881" y="40230"/>
                  <a:pt x="1048539" y="44681"/>
                </a:cubicBezTo>
                <a:cubicBezTo>
                  <a:pt x="1033477" y="41836"/>
                  <a:pt x="1020159" y="59821"/>
                  <a:pt x="1010056" y="69730"/>
                </a:cubicBezTo>
                <a:cubicBezTo>
                  <a:pt x="1008587" y="64363"/>
                  <a:pt x="1007026" y="59316"/>
                  <a:pt x="1005969" y="55233"/>
                </a:cubicBezTo>
                <a:cubicBezTo>
                  <a:pt x="1003949" y="48764"/>
                  <a:pt x="1001928" y="41882"/>
                  <a:pt x="996372" y="36789"/>
                </a:cubicBezTo>
                <a:cubicBezTo>
                  <a:pt x="975155" y="18713"/>
                  <a:pt x="930932" y="26237"/>
                  <a:pt x="905813" y="34954"/>
                </a:cubicBezTo>
                <a:cubicBezTo>
                  <a:pt x="903149" y="36239"/>
                  <a:pt x="901174" y="37890"/>
                  <a:pt x="899705" y="39817"/>
                </a:cubicBezTo>
                <a:cubicBezTo>
                  <a:pt x="893781" y="42799"/>
                  <a:pt x="886387" y="49957"/>
                  <a:pt x="883127" y="51608"/>
                </a:cubicBezTo>
                <a:cubicBezTo>
                  <a:pt x="879729" y="55049"/>
                  <a:pt x="871646" y="59545"/>
                  <a:pt x="865768" y="64592"/>
                </a:cubicBezTo>
                <a:cubicBezTo>
                  <a:pt x="862278" y="58123"/>
                  <a:pt x="858834" y="52572"/>
                  <a:pt x="856171" y="48718"/>
                </a:cubicBezTo>
                <a:cubicBezTo>
                  <a:pt x="842853" y="35092"/>
                  <a:pt x="818652" y="39129"/>
                  <a:pt x="800145" y="40551"/>
                </a:cubicBezTo>
                <a:cubicBezTo>
                  <a:pt x="790869" y="42341"/>
                  <a:pt x="780307" y="42983"/>
                  <a:pt x="772133" y="47204"/>
                </a:cubicBezTo>
                <a:cubicBezTo>
                  <a:pt x="771995" y="47158"/>
                  <a:pt x="771857" y="47066"/>
                  <a:pt x="771673" y="47020"/>
                </a:cubicBezTo>
                <a:cubicBezTo>
                  <a:pt x="764831" y="45002"/>
                  <a:pt x="758953" y="48580"/>
                  <a:pt x="753672" y="52572"/>
                </a:cubicBezTo>
                <a:cubicBezTo>
                  <a:pt x="753304" y="52663"/>
                  <a:pt x="752937" y="52801"/>
                  <a:pt x="752616" y="52985"/>
                </a:cubicBezTo>
                <a:cubicBezTo>
                  <a:pt x="744901" y="57251"/>
                  <a:pt x="738701" y="64087"/>
                  <a:pt x="733420" y="71290"/>
                </a:cubicBezTo>
                <a:cubicBezTo>
                  <a:pt x="730068" y="63491"/>
                  <a:pt x="726118" y="57297"/>
                  <a:pt x="722031" y="54361"/>
                </a:cubicBezTo>
                <a:cubicBezTo>
                  <a:pt x="700677" y="39496"/>
                  <a:pt x="660909" y="52480"/>
                  <a:pt x="636478" y="57343"/>
                </a:cubicBezTo>
                <a:cubicBezTo>
                  <a:pt x="626237" y="61105"/>
                  <a:pt x="623528" y="69776"/>
                  <a:pt x="624263" y="79319"/>
                </a:cubicBezTo>
                <a:cubicBezTo>
                  <a:pt x="617007" y="87486"/>
                  <a:pt x="610899" y="97074"/>
                  <a:pt x="604240" y="105378"/>
                </a:cubicBezTo>
                <a:cubicBezTo>
                  <a:pt x="603551" y="106617"/>
                  <a:pt x="602587" y="108039"/>
                  <a:pt x="601485" y="109507"/>
                </a:cubicBezTo>
                <a:cubicBezTo>
                  <a:pt x="600658" y="103635"/>
                  <a:pt x="599143" y="97808"/>
                  <a:pt x="597857" y="92257"/>
                </a:cubicBezTo>
                <a:cubicBezTo>
                  <a:pt x="594643" y="75144"/>
                  <a:pt x="580315" y="58261"/>
                  <a:pt x="558410" y="55921"/>
                </a:cubicBezTo>
                <a:cubicBezTo>
                  <a:pt x="542245" y="54177"/>
                  <a:pt x="486082" y="55600"/>
                  <a:pt x="479423" y="69042"/>
                </a:cubicBezTo>
                <a:cubicBezTo>
                  <a:pt x="478551" y="70877"/>
                  <a:pt x="478092" y="72942"/>
                  <a:pt x="478137" y="74915"/>
                </a:cubicBezTo>
                <a:cubicBezTo>
                  <a:pt x="473499" y="79136"/>
                  <a:pt x="469183" y="84870"/>
                  <a:pt x="466611" y="87577"/>
                </a:cubicBezTo>
                <a:cubicBezTo>
                  <a:pt x="463305" y="91706"/>
                  <a:pt x="460044" y="95927"/>
                  <a:pt x="456875" y="100194"/>
                </a:cubicBezTo>
                <a:cubicBezTo>
                  <a:pt x="453569" y="93633"/>
                  <a:pt x="449941" y="87164"/>
                  <a:pt x="446405" y="80787"/>
                </a:cubicBezTo>
                <a:cubicBezTo>
                  <a:pt x="440940" y="67253"/>
                  <a:pt x="424913" y="63491"/>
                  <a:pt x="409254" y="65143"/>
                </a:cubicBezTo>
                <a:cubicBezTo>
                  <a:pt x="394054" y="66014"/>
                  <a:pt x="379175" y="69272"/>
                  <a:pt x="364525" y="72529"/>
                </a:cubicBezTo>
                <a:cubicBezTo>
                  <a:pt x="349784" y="76520"/>
                  <a:pt x="332701" y="77897"/>
                  <a:pt x="320486" y="86430"/>
                </a:cubicBezTo>
                <a:cubicBezTo>
                  <a:pt x="315159" y="90789"/>
                  <a:pt x="313689" y="96937"/>
                  <a:pt x="314470" y="102901"/>
                </a:cubicBezTo>
                <a:cubicBezTo>
                  <a:pt x="307214" y="109370"/>
                  <a:pt x="299591" y="118867"/>
                  <a:pt x="296652" y="121986"/>
                </a:cubicBezTo>
                <a:cubicBezTo>
                  <a:pt x="295275" y="123776"/>
                  <a:pt x="293208" y="126024"/>
                  <a:pt x="291279" y="128455"/>
                </a:cubicBezTo>
                <a:cubicBezTo>
                  <a:pt x="283748" y="113820"/>
                  <a:pt x="275620" y="98726"/>
                  <a:pt x="254633" y="98496"/>
                </a:cubicBezTo>
                <a:cubicBezTo>
                  <a:pt x="231626" y="97120"/>
                  <a:pt x="209400" y="103818"/>
                  <a:pt x="187403" y="108498"/>
                </a:cubicBezTo>
                <a:cubicBezTo>
                  <a:pt x="177346" y="111985"/>
                  <a:pt x="163294" y="111067"/>
                  <a:pt x="156038" y="118316"/>
                </a:cubicBezTo>
                <a:cubicBezTo>
                  <a:pt x="155671" y="117995"/>
                  <a:pt x="155257" y="117720"/>
                  <a:pt x="154844" y="117490"/>
                </a:cubicBezTo>
                <a:cubicBezTo>
                  <a:pt x="148001" y="107948"/>
                  <a:pt x="123892" y="130658"/>
                  <a:pt x="102906" y="154698"/>
                </a:cubicBezTo>
                <a:cubicBezTo>
                  <a:pt x="101712" y="153276"/>
                  <a:pt x="100059" y="152175"/>
                  <a:pt x="97854" y="151716"/>
                </a:cubicBezTo>
                <a:cubicBezTo>
                  <a:pt x="91333" y="149651"/>
                  <a:pt x="53907" y="148734"/>
                  <a:pt x="45916" y="157038"/>
                </a:cubicBezTo>
                <a:cubicBezTo>
                  <a:pt x="44538" y="154973"/>
                  <a:pt x="41645" y="154010"/>
                  <a:pt x="39303" y="155203"/>
                </a:cubicBezTo>
                <a:cubicBezTo>
                  <a:pt x="35124" y="157222"/>
                  <a:pt x="33058" y="161809"/>
                  <a:pt x="31129" y="165801"/>
                </a:cubicBezTo>
                <a:cubicBezTo>
                  <a:pt x="23690" y="181904"/>
                  <a:pt x="20245" y="198788"/>
                  <a:pt x="14551" y="215625"/>
                </a:cubicBezTo>
                <a:cubicBezTo>
                  <a:pt x="10142" y="227875"/>
                  <a:pt x="5550" y="240033"/>
                  <a:pt x="1739" y="252512"/>
                </a:cubicBezTo>
                <a:cubicBezTo>
                  <a:pt x="-695" y="258109"/>
                  <a:pt x="-1063" y="265863"/>
                  <a:pt x="3851" y="269533"/>
                </a:cubicBezTo>
                <a:cubicBezTo>
                  <a:pt x="3392" y="277608"/>
                  <a:pt x="8765" y="293436"/>
                  <a:pt x="9959" y="297060"/>
                </a:cubicBezTo>
                <a:cubicBezTo>
                  <a:pt x="24975" y="343306"/>
                  <a:pt x="41783" y="388864"/>
                  <a:pt x="60244" y="433734"/>
                </a:cubicBezTo>
                <a:cubicBezTo>
                  <a:pt x="59785" y="433917"/>
                  <a:pt x="59325" y="434101"/>
                  <a:pt x="58866" y="434238"/>
                </a:cubicBezTo>
                <a:cubicBezTo>
                  <a:pt x="64285" y="449195"/>
                  <a:pt x="69933" y="462546"/>
                  <a:pt x="71449" y="465803"/>
                </a:cubicBezTo>
                <a:cubicBezTo>
                  <a:pt x="92619" y="512049"/>
                  <a:pt x="109151" y="560176"/>
                  <a:pt x="130046" y="606514"/>
                </a:cubicBezTo>
                <a:cubicBezTo>
                  <a:pt x="162972" y="675561"/>
                  <a:pt x="186163" y="748922"/>
                  <a:pt x="220283" y="817465"/>
                </a:cubicBezTo>
                <a:cubicBezTo>
                  <a:pt x="225840" y="828338"/>
                  <a:pt x="232039" y="838890"/>
                  <a:pt x="237550" y="849764"/>
                </a:cubicBezTo>
                <a:cubicBezTo>
                  <a:pt x="243290" y="858710"/>
                  <a:pt x="244530" y="873666"/>
                  <a:pt x="256057" y="877199"/>
                </a:cubicBezTo>
                <a:cubicBezTo>
                  <a:pt x="256929" y="877337"/>
                  <a:pt x="257756" y="877383"/>
                  <a:pt x="258583" y="877383"/>
                </a:cubicBezTo>
                <a:cubicBezTo>
                  <a:pt x="262991" y="877383"/>
                  <a:pt x="266619" y="875593"/>
                  <a:pt x="269650" y="872657"/>
                </a:cubicBezTo>
                <a:cubicBezTo>
                  <a:pt x="304183" y="875731"/>
                  <a:pt x="337615" y="875593"/>
                  <a:pt x="372654" y="879218"/>
                </a:cubicBezTo>
                <a:cubicBezTo>
                  <a:pt x="419954" y="881282"/>
                  <a:pt x="467346" y="880915"/>
                  <a:pt x="514692" y="882108"/>
                </a:cubicBezTo>
                <a:cubicBezTo>
                  <a:pt x="520570" y="882154"/>
                  <a:pt x="526494" y="882154"/>
                  <a:pt x="532418" y="882154"/>
                </a:cubicBezTo>
                <a:cubicBezTo>
                  <a:pt x="561533" y="882154"/>
                  <a:pt x="590693" y="881649"/>
                  <a:pt x="619854" y="881145"/>
                </a:cubicBezTo>
                <a:cubicBezTo>
                  <a:pt x="660128" y="880457"/>
                  <a:pt x="700402" y="879768"/>
                  <a:pt x="740676" y="880457"/>
                </a:cubicBezTo>
                <a:cubicBezTo>
                  <a:pt x="774658" y="880870"/>
                  <a:pt x="808595" y="880319"/>
                  <a:pt x="842532" y="879723"/>
                </a:cubicBezTo>
                <a:cubicBezTo>
                  <a:pt x="874861" y="879172"/>
                  <a:pt x="907236" y="878667"/>
                  <a:pt x="939611" y="878988"/>
                </a:cubicBezTo>
                <a:cubicBezTo>
                  <a:pt x="1036783" y="883439"/>
                  <a:pt x="1134001" y="881649"/>
                  <a:pt x="1231310" y="881053"/>
                </a:cubicBezTo>
                <a:cubicBezTo>
                  <a:pt x="1293673" y="882292"/>
                  <a:pt x="1355806" y="876282"/>
                  <a:pt x="1418123" y="874813"/>
                </a:cubicBezTo>
                <a:cubicBezTo>
                  <a:pt x="1493344" y="874492"/>
                  <a:pt x="1568473" y="869583"/>
                  <a:pt x="1643648" y="867473"/>
                </a:cubicBezTo>
                <a:cubicBezTo>
                  <a:pt x="1717537" y="866876"/>
                  <a:pt x="1791242" y="862289"/>
                  <a:pt x="1865131" y="860912"/>
                </a:cubicBezTo>
                <a:cubicBezTo>
                  <a:pt x="1870412" y="860820"/>
                  <a:pt x="1875739" y="860729"/>
                  <a:pt x="1881020" y="860591"/>
                </a:cubicBezTo>
                <a:cubicBezTo>
                  <a:pt x="1881985" y="860912"/>
                  <a:pt x="1883041" y="861050"/>
                  <a:pt x="1884189" y="861096"/>
                </a:cubicBezTo>
                <a:cubicBezTo>
                  <a:pt x="1892179" y="860912"/>
                  <a:pt x="1900170" y="860407"/>
                  <a:pt x="1908160" y="860362"/>
                </a:cubicBezTo>
                <a:cubicBezTo>
                  <a:pt x="1924325" y="860407"/>
                  <a:pt x="1940352" y="859352"/>
                  <a:pt x="1956379" y="857242"/>
                </a:cubicBezTo>
                <a:cubicBezTo>
                  <a:pt x="2005057" y="856370"/>
                  <a:pt x="2053734" y="858114"/>
                  <a:pt x="2102412" y="858848"/>
                </a:cubicBezTo>
                <a:cubicBezTo>
                  <a:pt x="2115224" y="858527"/>
                  <a:pt x="2128037" y="859261"/>
                  <a:pt x="2140849" y="860040"/>
                </a:cubicBezTo>
                <a:cubicBezTo>
                  <a:pt x="2152743" y="860729"/>
                  <a:pt x="2164591" y="861417"/>
                  <a:pt x="2176531" y="861279"/>
                </a:cubicBezTo>
                <a:cubicBezTo>
                  <a:pt x="2203579" y="861279"/>
                  <a:pt x="2230673" y="860224"/>
                  <a:pt x="2257446" y="864812"/>
                </a:cubicBezTo>
                <a:cubicBezTo>
                  <a:pt x="2260707" y="864950"/>
                  <a:pt x="2264610" y="865179"/>
                  <a:pt x="2268651" y="865179"/>
                </a:cubicBezTo>
                <a:cubicBezTo>
                  <a:pt x="2280729" y="865179"/>
                  <a:pt x="2293908" y="863160"/>
                  <a:pt x="2295791" y="850177"/>
                </a:cubicBezTo>
                <a:cubicBezTo>
                  <a:pt x="2297720" y="819071"/>
                  <a:pt x="2293449" y="788332"/>
                  <a:pt x="2293863" y="7574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5" name="Google Shape;1915;p35"/>
          <p:cNvGrpSpPr/>
          <p:nvPr/>
        </p:nvGrpSpPr>
        <p:grpSpPr>
          <a:xfrm>
            <a:off x="10568761" y="7248168"/>
            <a:ext cx="2296294" cy="882154"/>
            <a:chOff x="10568761" y="7248168"/>
            <a:chExt cx="2296294" cy="882154"/>
          </a:xfrm>
        </p:grpSpPr>
        <p:grpSp>
          <p:nvGrpSpPr>
            <p:cNvPr id="1916" name="Google Shape;1916;p35"/>
            <p:cNvGrpSpPr/>
            <p:nvPr/>
          </p:nvGrpSpPr>
          <p:grpSpPr>
            <a:xfrm>
              <a:off x="10568761" y="7248168"/>
              <a:ext cx="2296294" cy="882154"/>
              <a:chOff x="10568761" y="7248168"/>
              <a:chExt cx="2296294" cy="882154"/>
            </a:xfrm>
          </p:grpSpPr>
          <p:sp>
            <p:nvSpPr>
              <p:cNvPr id="1917" name="Google Shape;1917;p35"/>
              <p:cNvSpPr/>
              <p:nvPr/>
            </p:nvSpPr>
            <p:spPr>
              <a:xfrm>
                <a:off x="10568761" y="7248168"/>
                <a:ext cx="2296294" cy="882154"/>
              </a:xfrm>
              <a:custGeom>
                <a:rect b="b" l="l" r="r" t="t"/>
                <a:pathLst>
                  <a:path extrusionOk="0" h="882154" w="2296294">
                    <a:moveTo>
                      <a:pt x="2293863" y="757409"/>
                    </a:moveTo>
                    <a:cubicBezTo>
                      <a:pt x="2292577" y="745022"/>
                      <a:pt x="2296894" y="727175"/>
                      <a:pt x="2286882" y="718045"/>
                    </a:cubicBezTo>
                    <a:cubicBezTo>
                      <a:pt x="2284311" y="716072"/>
                      <a:pt x="2281326" y="715568"/>
                      <a:pt x="2278203" y="715476"/>
                    </a:cubicBezTo>
                    <a:cubicBezTo>
                      <a:pt x="2262911" y="714926"/>
                      <a:pt x="2247573" y="714467"/>
                      <a:pt x="2232327" y="713320"/>
                    </a:cubicBezTo>
                    <a:cubicBezTo>
                      <a:pt x="2229112" y="713274"/>
                      <a:pt x="2225897" y="713182"/>
                      <a:pt x="2222637" y="713136"/>
                    </a:cubicBezTo>
                    <a:cubicBezTo>
                      <a:pt x="2223050" y="712081"/>
                      <a:pt x="2223372" y="710980"/>
                      <a:pt x="2223555" y="709879"/>
                    </a:cubicBezTo>
                    <a:cubicBezTo>
                      <a:pt x="2226540" y="701529"/>
                      <a:pt x="2229847" y="693271"/>
                      <a:pt x="2233842" y="685334"/>
                    </a:cubicBezTo>
                    <a:cubicBezTo>
                      <a:pt x="2237286" y="678406"/>
                      <a:pt x="2242016" y="670836"/>
                      <a:pt x="2245736" y="663770"/>
                    </a:cubicBezTo>
                    <a:cubicBezTo>
                      <a:pt x="2246746" y="662486"/>
                      <a:pt x="2246930" y="660605"/>
                      <a:pt x="2246103" y="659137"/>
                    </a:cubicBezTo>
                    <a:cubicBezTo>
                      <a:pt x="2245874" y="658816"/>
                      <a:pt x="2245644" y="658540"/>
                      <a:pt x="2245414" y="658311"/>
                    </a:cubicBezTo>
                    <a:cubicBezTo>
                      <a:pt x="2250099" y="650144"/>
                      <a:pt x="2249639" y="637849"/>
                      <a:pt x="2247068" y="626058"/>
                    </a:cubicBezTo>
                    <a:cubicBezTo>
                      <a:pt x="2243394" y="607752"/>
                      <a:pt x="2241281" y="588024"/>
                      <a:pt x="2231546" y="571692"/>
                    </a:cubicBezTo>
                    <a:cubicBezTo>
                      <a:pt x="2224749" y="563296"/>
                      <a:pt x="2212718" y="562653"/>
                      <a:pt x="2202753" y="561231"/>
                    </a:cubicBezTo>
                    <a:cubicBezTo>
                      <a:pt x="2200502" y="561002"/>
                      <a:pt x="2198252" y="560772"/>
                      <a:pt x="2196002" y="560543"/>
                    </a:cubicBezTo>
                    <a:lnTo>
                      <a:pt x="2196002" y="560543"/>
                    </a:lnTo>
                    <a:cubicBezTo>
                      <a:pt x="2198574" y="555450"/>
                      <a:pt x="2200640" y="549853"/>
                      <a:pt x="2202707" y="546871"/>
                    </a:cubicBezTo>
                    <a:cubicBezTo>
                      <a:pt x="2203809" y="544348"/>
                      <a:pt x="2208217" y="536227"/>
                      <a:pt x="2209641" y="530217"/>
                    </a:cubicBezTo>
                    <a:cubicBezTo>
                      <a:pt x="2211661" y="530171"/>
                      <a:pt x="2213590" y="530079"/>
                      <a:pt x="2215335" y="529896"/>
                    </a:cubicBezTo>
                    <a:cubicBezTo>
                      <a:pt x="2215152" y="529345"/>
                      <a:pt x="2214968" y="528795"/>
                      <a:pt x="2214784" y="528244"/>
                    </a:cubicBezTo>
                    <a:cubicBezTo>
                      <a:pt x="2221718" y="525354"/>
                      <a:pt x="2222912" y="514435"/>
                      <a:pt x="2219652" y="507461"/>
                    </a:cubicBezTo>
                    <a:cubicBezTo>
                      <a:pt x="2215749" y="497643"/>
                      <a:pt x="2211707" y="487641"/>
                      <a:pt x="2207483" y="477502"/>
                    </a:cubicBezTo>
                    <a:cubicBezTo>
                      <a:pt x="2199446" y="461307"/>
                      <a:pt x="2195084" y="435523"/>
                      <a:pt x="2176669" y="426852"/>
                    </a:cubicBezTo>
                    <a:cubicBezTo>
                      <a:pt x="2175567" y="424007"/>
                      <a:pt x="2174510" y="421163"/>
                      <a:pt x="2173408" y="418364"/>
                    </a:cubicBezTo>
                    <a:cubicBezTo>
                      <a:pt x="2164132" y="417997"/>
                      <a:pt x="2154855" y="417768"/>
                      <a:pt x="2145579" y="417584"/>
                    </a:cubicBezTo>
                    <a:cubicBezTo>
                      <a:pt x="2148289" y="416529"/>
                      <a:pt x="2150447" y="413685"/>
                      <a:pt x="2151365" y="410702"/>
                    </a:cubicBezTo>
                    <a:cubicBezTo>
                      <a:pt x="2152238" y="407904"/>
                      <a:pt x="2160550" y="394966"/>
                      <a:pt x="2163719" y="386341"/>
                    </a:cubicBezTo>
                    <a:cubicBezTo>
                      <a:pt x="2167438" y="384781"/>
                      <a:pt x="2170285" y="380973"/>
                      <a:pt x="2170928" y="376752"/>
                    </a:cubicBezTo>
                    <a:cubicBezTo>
                      <a:pt x="2172306" y="368815"/>
                      <a:pt x="2168862" y="360924"/>
                      <a:pt x="2166244" y="353583"/>
                    </a:cubicBezTo>
                    <a:cubicBezTo>
                      <a:pt x="2160825" y="338306"/>
                      <a:pt x="2156876" y="322386"/>
                      <a:pt x="2149345" y="307980"/>
                    </a:cubicBezTo>
                    <a:cubicBezTo>
                      <a:pt x="2146314" y="302795"/>
                      <a:pt x="2142962" y="297198"/>
                      <a:pt x="2137772" y="293941"/>
                    </a:cubicBezTo>
                    <a:cubicBezTo>
                      <a:pt x="2135338" y="292151"/>
                      <a:pt x="2131711" y="291142"/>
                      <a:pt x="2128542" y="291280"/>
                    </a:cubicBezTo>
                    <a:cubicBezTo>
                      <a:pt x="2128083" y="289812"/>
                      <a:pt x="2127624" y="288343"/>
                      <a:pt x="2127164" y="286829"/>
                    </a:cubicBezTo>
                    <a:cubicBezTo>
                      <a:pt x="2122388" y="286784"/>
                      <a:pt x="2117612" y="286784"/>
                      <a:pt x="2112837" y="286738"/>
                    </a:cubicBezTo>
                    <a:cubicBezTo>
                      <a:pt x="2116143" y="280911"/>
                      <a:pt x="2118806" y="273754"/>
                      <a:pt x="2121194" y="270451"/>
                    </a:cubicBezTo>
                    <a:cubicBezTo>
                      <a:pt x="2122572" y="265955"/>
                      <a:pt x="2135476" y="245676"/>
                      <a:pt x="2127027" y="244804"/>
                    </a:cubicBezTo>
                    <a:cubicBezTo>
                      <a:pt x="2127210" y="244300"/>
                      <a:pt x="2127394" y="243795"/>
                      <a:pt x="2127532" y="243336"/>
                    </a:cubicBezTo>
                    <a:cubicBezTo>
                      <a:pt x="2131435" y="232050"/>
                      <a:pt x="2126981" y="220351"/>
                      <a:pt x="2122480" y="209936"/>
                    </a:cubicBezTo>
                    <a:cubicBezTo>
                      <a:pt x="2112837" y="190942"/>
                      <a:pt x="2111551" y="163599"/>
                      <a:pt x="2090702" y="152863"/>
                    </a:cubicBezTo>
                    <a:cubicBezTo>
                      <a:pt x="2089875" y="152542"/>
                      <a:pt x="2089049" y="152312"/>
                      <a:pt x="2088222" y="152175"/>
                    </a:cubicBezTo>
                    <a:cubicBezTo>
                      <a:pt x="2088176" y="151900"/>
                      <a:pt x="2088084" y="151624"/>
                      <a:pt x="2088038" y="151349"/>
                    </a:cubicBezTo>
                    <a:cubicBezTo>
                      <a:pt x="2083354" y="151395"/>
                      <a:pt x="2078946" y="151349"/>
                      <a:pt x="2075088" y="150982"/>
                    </a:cubicBezTo>
                    <a:cubicBezTo>
                      <a:pt x="2068384" y="151028"/>
                      <a:pt x="2061725" y="151165"/>
                      <a:pt x="2055020" y="151303"/>
                    </a:cubicBezTo>
                    <a:cubicBezTo>
                      <a:pt x="2057913" y="148459"/>
                      <a:pt x="2060209" y="144788"/>
                      <a:pt x="2059199" y="140797"/>
                    </a:cubicBezTo>
                    <a:cubicBezTo>
                      <a:pt x="2062368" y="135613"/>
                      <a:pt x="2066409" y="130887"/>
                      <a:pt x="2068889" y="125336"/>
                    </a:cubicBezTo>
                    <a:cubicBezTo>
                      <a:pt x="2068889" y="125014"/>
                      <a:pt x="2068797" y="124831"/>
                      <a:pt x="2068797" y="124556"/>
                    </a:cubicBezTo>
                    <a:cubicBezTo>
                      <a:pt x="2072930" y="117766"/>
                      <a:pt x="2076650" y="110792"/>
                      <a:pt x="2078395" y="103084"/>
                    </a:cubicBezTo>
                    <a:cubicBezTo>
                      <a:pt x="2082895" y="100469"/>
                      <a:pt x="2086385" y="96661"/>
                      <a:pt x="2088222" y="90972"/>
                    </a:cubicBezTo>
                    <a:cubicBezTo>
                      <a:pt x="2094697" y="71795"/>
                      <a:pt x="2087120" y="51471"/>
                      <a:pt x="2078900" y="34037"/>
                    </a:cubicBezTo>
                    <a:cubicBezTo>
                      <a:pt x="2070358" y="21879"/>
                      <a:pt x="2053137" y="21695"/>
                      <a:pt x="2039682" y="21558"/>
                    </a:cubicBezTo>
                    <a:cubicBezTo>
                      <a:pt x="2008639" y="22888"/>
                      <a:pt x="1977319" y="20640"/>
                      <a:pt x="1946552" y="25411"/>
                    </a:cubicBezTo>
                    <a:cubicBezTo>
                      <a:pt x="1940628" y="26925"/>
                      <a:pt x="1932637" y="25870"/>
                      <a:pt x="1926805" y="28256"/>
                    </a:cubicBezTo>
                    <a:cubicBezTo>
                      <a:pt x="1925473" y="27751"/>
                      <a:pt x="1924050" y="27614"/>
                      <a:pt x="1922672" y="27935"/>
                    </a:cubicBezTo>
                    <a:cubicBezTo>
                      <a:pt x="1915829" y="28118"/>
                      <a:pt x="1902328" y="35688"/>
                      <a:pt x="1892776" y="44818"/>
                    </a:cubicBezTo>
                    <a:cubicBezTo>
                      <a:pt x="1889883" y="30687"/>
                      <a:pt x="1884832" y="17841"/>
                      <a:pt x="1879780" y="11097"/>
                    </a:cubicBezTo>
                    <a:cubicBezTo>
                      <a:pt x="1862100" y="-2804"/>
                      <a:pt x="1834685" y="-97"/>
                      <a:pt x="1812274" y="866"/>
                    </a:cubicBezTo>
                    <a:cubicBezTo>
                      <a:pt x="1800059" y="1646"/>
                      <a:pt x="1786925" y="2059"/>
                      <a:pt x="1775537" y="6372"/>
                    </a:cubicBezTo>
                    <a:cubicBezTo>
                      <a:pt x="1769291" y="9078"/>
                      <a:pt x="1765617" y="12978"/>
                      <a:pt x="1763597" y="17520"/>
                    </a:cubicBezTo>
                    <a:cubicBezTo>
                      <a:pt x="1758362" y="21053"/>
                      <a:pt x="1753402" y="30733"/>
                      <a:pt x="1749866" y="33761"/>
                    </a:cubicBezTo>
                    <a:cubicBezTo>
                      <a:pt x="1749177" y="34908"/>
                      <a:pt x="1748121" y="36147"/>
                      <a:pt x="1746881" y="37478"/>
                    </a:cubicBezTo>
                    <a:cubicBezTo>
                      <a:pt x="1732415" y="18438"/>
                      <a:pt x="1696963" y="22338"/>
                      <a:pt x="1673359" y="23255"/>
                    </a:cubicBezTo>
                    <a:cubicBezTo>
                      <a:pt x="1657975" y="25687"/>
                      <a:pt x="1636897" y="24448"/>
                      <a:pt x="1627575" y="36789"/>
                    </a:cubicBezTo>
                    <a:cubicBezTo>
                      <a:pt x="1625921" y="39542"/>
                      <a:pt x="1624544" y="43167"/>
                      <a:pt x="1624176" y="46745"/>
                    </a:cubicBezTo>
                    <a:cubicBezTo>
                      <a:pt x="1616324" y="52709"/>
                      <a:pt x="1609757" y="60233"/>
                      <a:pt x="1603282" y="67895"/>
                    </a:cubicBezTo>
                    <a:cubicBezTo>
                      <a:pt x="1599562" y="51287"/>
                      <a:pt x="1592306" y="34083"/>
                      <a:pt x="1589735" y="25366"/>
                    </a:cubicBezTo>
                    <a:cubicBezTo>
                      <a:pt x="1586382" y="14171"/>
                      <a:pt x="1575545" y="9033"/>
                      <a:pt x="1562135" y="10271"/>
                    </a:cubicBezTo>
                    <a:cubicBezTo>
                      <a:pt x="1543353" y="11143"/>
                      <a:pt x="1524709" y="14079"/>
                      <a:pt x="1506340" y="17428"/>
                    </a:cubicBezTo>
                    <a:cubicBezTo>
                      <a:pt x="1491644" y="19080"/>
                      <a:pt x="1476214" y="25320"/>
                      <a:pt x="1472357" y="37615"/>
                    </a:cubicBezTo>
                    <a:cubicBezTo>
                      <a:pt x="1471163" y="36835"/>
                      <a:pt x="1468959" y="35918"/>
                      <a:pt x="1467765" y="35367"/>
                    </a:cubicBezTo>
                    <a:cubicBezTo>
                      <a:pt x="1466157" y="35000"/>
                      <a:pt x="1465560" y="37523"/>
                      <a:pt x="1467214" y="37890"/>
                    </a:cubicBezTo>
                    <a:cubicBezTo>
                      <a:pt x="1468270" y="38395"/>
                      <a:pt x="1469234" y="39129"/>
                      <a:pt x="1470382" y="39450"/>
                    </a:cubicBezTo>
                    <a:cubicBezTo>
                      <a:pt x="1464229" y="49085"/>
                      <a:pt x="1456881" y="57848"/>
                      <a:pt x="1449809" y="66840"/>
                    </a:cubicBezTo>
                    <a:cubicBezTo>
                      <a:pt x="1449166" y="63353"/>
                      <a:pt x="1448615" y="59958"/>
                      <a:pt x="1448202" y="56701"/>
                    </a:cubicBezTo>
                    <a:cubicBezTo>
                      <a:pt x="1445952" y="47938"/>
                      <a:pt x="1446595" y="37248"/>
                      <a:pt x="1437594" y="30963"/>
                    </a:cubicBezTo>
                    <a:cubicBezTo>
                      <a:pt x="1416837" y="20456"/>
                      <a:pt x="1389467" y="23897"/>
                      <a:pt x="1366276" y="25457"/>
                    </a:cubicBezTo>
                    <a:cubicBezTo>
                      <a:pt x="1353280" y="26971"/>
                      <a:pt x="1335508" y="28852"/>
                      <a:pt x="1333212" y="41928"/>
                    </a:cubicBezTo>
                    <a:cubicBezTo>
                      <a:pt x="1333166" y="42203"/>
                      <a:pt x="1333120" y="42478"/>
                      <a:pt x="1333075" y="42799"/>
                    </a:cubicBezTo>
                    <a:cubicBezTo>
                      <a:pt x="1323017" y="48947"/>
                      <a:pt x="1311583" y="61839"/>
                      <a:pt x="1308276" y="66289"/>
                    </a:cubicBezTo>
                    <a:cubicBezTo>
                      <a:pt x="1307312" y="67712"/>
                      <a:pt x="1305980" y="69272"/>
                      <a:pt x="1304603" y="70923"/>
                    </a:cubicBezTo>
                    <a:cubicBezTo>
                      <a:pt x="1303363" y="65877"/>
                      <a:pt x="1301939" y="60830"/>
                      <a:pt x="1300561" y="55921"/>
                    </a:cubicBezTo>
                    <a:cubicBezTo>
                      <a:pt x="1298128" y="43258"/>
                      <a:pt x="1290091" y="30642"/>
                      <a:pt x="1273972" y="27430"/>
                    </a:cubicBezTo>
                    <a:cubicBezTo>
                      <a:pt x="1247888" y="22521"/>
                      <a:pt x="1219371" y="26696"/>
                      <a:pt x="1193976" y="32706"/>
                    </a:cubicBezTo>
                    <a:cubicBezTo>
                      <a:pt x="1184240" y="34541"/>
                      <a:pt x="1179832" y="39634"/>
                      <a:pt x="1178408" y="45782"/>
                    </a:cubicBezTo>
                    <a:cubicBezTo>
                      <a:pt x="1170371" y="51700"/>
                      <a:pt x="1162427" y="62344"/>
                      <a:pt x="1158753" y="66794"/>
                    </a:cubicBezTo>
                    <a:cubicBezTo>
                      <a:pt x="1157972" y="67941"/>
                      <a:pt x="1156916" y="69180"/>
                      <a:pt x="1155814" y="70510"/>
                    </a:cubicBezTo>
                    <a:cubicBezTo>
                      <a:pt x="1154528" y="60692"/>
                      <a:pt x="1152232" y="51012"/>
                      <a:pt x="1146262" y="42662"/>
                    </a:cubicBezTo>
                    <a:cubicBezTo>
                      <a:pt x="1135241" y="31972"/>
                      <a:pt x="1115953" y="33303"/>
                      <a:pt x="1100661" y="34220"/>
                    </a:cubicBezTo>
                    <a:cubicBezTo>
                      <a:pt x="1086793" y="35138"/>
                      <a:pt x="1072741" y="34312"/>
                      <a:pt x="1059010" y="36376"/>
                    </a:cubicBezTo>
                    <a:cubicBezTo>
                      <a:pt x="1054280" y="37111"/>
                      <a:pt x="1050881" y="40230"/>
                      <a:pt x="1048539" y="44681"/>
                    </a:cubicBezTo>
                    <a:cubicBezTo>
                      <a:pt x="1033477" y="41836"/>
                      <a:pt x="1020159" y="59821"/>
                      <a:pt x="1010056" y="69730"/>
                    </a:cubicBezTo>
                    <a:cubicBezTo>
                      <a:pt x="1008587" y="64363"/>
                      <a:pt x="1007026" y="59316"/>
                      <a:pt x="1005969" y="55233"/>
                    </a:cubicBezTo>
                    <a:cubicBezTo>
                      <a:pt x="1003949" y="48764"/>
                      <a:pt x="1001928" y="41882"/>
                      <a:pt x="996372" y="36789"/>
                    </a:cubicBezTo>
                    <a:cubicBezTo>
                      <a:pt x="975155" y="18713"/>
                      <a:pt x="930932" y="26237"/>
                      <a:pt x="905813" y="34954"/>
                    </a:cubicBezTo>
                    <a:cubicBezTo>
                      <a:pt x="903149" y="36239"/>
                      <a:pt x="901174" y="37890"/>
                      <a:pt x="899705" y="39817"/>
                    </a:cubicBezTo>
                    <a:cubicBezTo>
                      <a:pt x="893781" y="42799"/>
                      <a:pt x="886387" y="49957"/>
                      <a:pt x="883127" y="51608"/>
                    </a:cubicBezTo>
                    <a:cubicBezTo>
                      <a:pt x="879729" y="55049"/>
                      <a:pt x="871646" y="59545"/>
                      <a:pt x="865768" y="64592"/>
                    </a:cubicBezTo>
                    <a:cubicBezTo>
                      <a:pt x="862278" y="58123"/>
                      <a:pt x="858834" y="52572"/>
                      <a:pt x="856171" y="48718"/>
                    </a:cubicBezTo>
                    <a:cubicBezTo>
                      <a:pt x="842853" y="35092"/>
                      <a:pt x="818652" y="39129"/>
                      <a:pt x="800145" y="40551"/>
                    </a:cubicBezTo>
                    <a:cubicBezTo>
                      <a:pt x="790869" y="42341"/>
                      <a:pt x="780307" y="42983"/>
                      <a:pt x="772133" y="47204"/>
                    </a:cubicBezTo>
                    <a:cubicBezTo>
                      <a:pt x="771995" y="47158"/>
                      <a:pt x="771857" y="47066"/>
                      <a:pt x="771673" y="47020"/>
                    </a:cubicBezTo>
                    <a:cubicBezTo>
                      <a:pt x="764831" y="45002"/>
                      <a:pt x="758953" y="48580"/>
                      <a:pt x="753672" y="52572"/>
                    </a:cubicBezTo>
                    <a:cubicBezTo>
                      <a:pt x="753304" y="52663"/>
                      <a:pt x="752937" y="52801"/>
                      <a:pt x="752616" y="52985"/>
                    </a:cubicBezTo>
                    <a:cubicBezTo>
                      <a:pt x="744901" y="57251"/>
                      <a:pt x="738701" y="64087"/>
                      <a:pt x="733420" y="71290"/>
                    </a:cubicBezTo>
                    <a:cubicBezTo>
                      <a:pt x="730068" y="63491"/>
                      <a:pt x="726118" y="57297"/>
                      <a:pt x="722031" y="54361"/>
                    </a:cubicBezTo>
                    <a:cubicBezTo>
                      <a:pt x="700677" y="39496"/>
                      <a:pt x="660909" y="52480"/>
                      <a:pt x="636478" y="57343"/>
                    </a:cubicBezTo>
                    <a:cubicBezTo>
                      <a:pt x="626237" y="61105"/>
                      <a:pt x="623528" y="69776"/>
                      <a:pt x="624263" y="79319"/>
                    </a:cubicBezTo>
                    <a:cubicBezTo>
                      <a:pt x="617007" y="87486"/>
                      <a:pt x="610899" y="97074"/>
                      <a:pt x="604240" y="105378"/>
                    </a:cubicBezTo>
                    <a:cubicBezTo>
                      <a:pt x="603551" y="106617"/>
                      <a:pt x="602587" y="108039"/>
                      <a:pt x="601485" y="109507"/>
                    </a:cubicBezTo>
                    <a:cubicBezTo>
                      <a:pt x="600658" y="103635"/>
                      <a:pt x="599143" y="97808"/>
                      <a:pt x="597857" y="92257"/>
                    </a:cubicBezTo>
                    <a:cubicBezTo>
                      <a:pt x="594643" y="75144"/>
                      <a:pt x="580315" y="58261"/>
                      <a:pt x="558410" y="55921"/>
                    </a:cubicBezTo>
                    <a:cubicBezTo>
                      <a:pt x="542245" y="54177"/>
                      <a:pt x="486082" y="55600"/>
                      <a:pt x="479423" y="69042"/>
                    </a:cubicBezTo>
                    <a:cubicBezTo>
                      <a:pt x="478551" y="70877"/>
                      <a:pt x="478092" y="72942"/>
                      <a:pt x="478137" y="74915"/>
                    </a:cubicBezTo>
                    <a:cubicBezTo>
                      <a:pt x="473499" y="79136"/>
                      <a:pt x="469183" y="84870"/>
                      <a:pt x="466611" y="87577"/>
                    </a:cubicBezTo>
                    <a:cubicBezTo>
                      <a:pt x="463305" y="91706"/>
                      <a:pt x="460044" y="95927"/>
                      <a:pt x="456875" y="100194"/>
                    </a:cubicBezTo>
                    <a:cubicBezTo>
                      <a:pt x="453569" y="93633"/>
                      <a:pt x="449941" y="87164"/>
                      <a:pt x="446405" y="80787"/>
                    </a:cubicBezTo>
                    <a:cubicBezTo>
                      <a:pt x="440940" y="67253"/>
                      <a:pt x="424913" y="63491"/>
                      <a:pt x="409254" y="65143"/>
                    </a:cubicBezTo>
                    <a:cubicBezTo>
                      <a:pt x="394054" y="66014"/>
                      <a:pt x="379175" y="69272"/>
                      <a:pt x="364525" y="72529"/>
                    </a:cubicBezTo>
                    <a:cubicBezTo>
                      <a:pt x="349784" y="76520"/>
                      <a:pt x="332701" y="77897"/>
                      <a:pt x="320486" y="86430"/>
                    </a:cubicBezTo>
                    <a:cubicBezTo>
                      <a:pt x="315159" y="90789"/>
                      <a:pt x="313689" y="96937"/>
                      <a:pt x="314470" y="102901"/>
                    </a:cubicBezTo>
                    <a:cubicBezTo>
                      <a:pt x="307214" y="109370"/>
                      <a:pt x="299591" y="118867"/>
                      <a:pt x="296652" y="121986"/>
                    </a:cubicBezTo>
                    <a:cubicBezTo>
                      <a:pt x="295275" y="123776"/>
                      <a:pt x="293208" y="126024"/>
                      <a:pt x="291279" y="128455"/>
                    </a:cubicBezTo>
                    <a:cubicBezTo>
                      <a:pt x="283748" y="113820"/>
                      <a:pt x="275620" y="98726"/>
                      <a:pt x="254633" y="98496"/>
                    </a:cubicBezTo>
                    <a:cubicBezTo>
                      <a:pt x="231626" y="97120"/>
                      <a:pt x="209400" y="103818"/>
                      <a:pt x="187403" y="108498"/>
                    </a:cubicBezTo>
                    <a:cubicBezTo>
                      <a:pt x="177346" y="111985"/>
                      <a:pt x="163294" y="111067"/>
                      <a:pt x="156038" y="118316"/>
                    </a:cubicBezTo>
                    <a:cubicBezTo>
                      <a:pt x="155671" y="117995"/>
                      <a:pt x="155257" y="117720"/>
                      <a:pt x="154844" y="117490"/>
                    </a:cubicBezTo>
                    <a:cubicBezTo>
                      <a:pt x="148001" y="107948"/>
                      <a:pt x="123892" y="130658"/>
                      <a:pt x="102906" y="154698"/>
                    </a:cubicBezTo>
                    <a:cubicBezTo>
                      <a:pt x="101712" y="153276"/>
                      <a:pt x="100059" y="152175"/>
                      <a:pt x="97854" y="151716"/>
                    </a:cubicBezTo>
                    <a:cubicBezTo>
                      <a:pt x="91333" y="149651"/>
                      <a:pt x="53907" y="148734"/>
                      <a:pt x="45916" y="157038"/>
                    </a:cubicBezTo>
                    <a:cubicBezTo>
                      <a:pt x="44538" y="154973"/>
                      <a:pt x="41645" y="154010"/>
                      <a:pt x="39303" y="155203"/>
                    </a:cubicBezTo>
                    <a:cubicBezTo>
                      <a:pt x="35124" y="157222"/>
                      <a:pt x="33058" y="161809"/>
                      <a:pt x="31129" y="165801"/>
                    </a:cubicBezTo>
                    <a:cubicBezTo>
                      <a:pt x="23690" y="181904"/>
                      <a:pt x="20245" y="198788"/>
                      <a:pt x="14551" y="215625"/>
                    </a:cubicBezTo>
                    <a:cubicBezTo>
                      <a:pt x="10142" y="227875"/>
                      <a:pt x="5550" y="240033"/>
                      <a:pt x="1739" y="252512"/>
                    </a:cubicBezTo>
                    <a:cubicBezTo>
                      <a:pt x="-695" y="258109"/>
                      <a:pt x="-1063" y="265863"/>
                      <a:pt x="3851" y="269533"/>
                    </a:cubicBezTo>
                    <a:cubicBezTo>
                      <a:pt x="3392" y="277608"/>
                      <a:pt x="8765" y="293436"/>
                      <a:pt x="9959" y="297060"/>
                    </a:cubicBezTo>
                    <a:cubicBezTo>
                      <a:pt x="24975" y="343306"/>
                      <a:pt x="41783" y="388864"/>
                      <a:pt x="60244" y="433734"/>
                    </a:cubicBezTo>
                    <a:lnTo>
                      <a:pt x="60244" y="433734"/>
                    </a:lnTo>
                    <a:cubicBezTo>
                      <a:pt x="59785" y="433917"/>
                      <a:pt x="59325" y="434101"/>
                      <a:pt x="58866" y="434238"/>
                    </a:cubicBezTo>
                    <a:cubicBezTo>
                      <a:pt x="64285" y="449195"/>
                      <a:pt x="69933" y="462546"/>
                      <a:pt x="71449" y="465803"/>
                    </a:cubicBezTo>
                    <a:cubicBezTo>
                      <a:pt x="92619" y="512049"/>
                      <a:pt x="109151" y="560176"/>
                      <a:pt x="130046" y="606514"/>
                    </a:cubicBezTo>
                    <a:cubicBezTo>
                      <a:pt x="162972" y="675561"/>
                      <a:pt x="186163" y="748922"/>
                      <a:pt x="220283" y="817465"/>
                    </a:cubicBezTo>
                    <a:cubicBezTo>
                      <a:pt x="225840" y="828338"/>
                      <a:pt x="232039" y="838890"/>
                      <a:pt x="237550" y="849764"/>
                    </a:cubicBezTo>
                    <a:cubicBezTo>
                      <a:pt x="243290" y="858710"/>
                      <a:pt x="244530" y="873666"/>
                      <a:pt x="256057" y="877199"/>
                    </a:cubicBezTo>
                    <a:cubicBezTo>
                      <a:pt x="256929" y="877337"/>
                      <a:pt x="257756" y="877383"/>
                      <a:pt x="258583" y="877383"/>
                    </a:cubicBezTo>
                    <a:cubicBezTo>
                      <a:pt x="262991" y="877383"/>
                      <a:pt x="266619" y="875593"/>
                      <a:pt x="269650" y="872657"/>
                    </a:cubicBezTo>
                    <a:cubicBezTo>
                      <a:pt x="304183" y="875731"/>
                      <a:pt x="337615" y="875593"/>
                      <a:pt x="372654" y="879218"/>
                    </a:cubicBezTo>
                    <a:cubicBezTo>
                      <a:pt x="419954" y="881282"/>
                      <a:pt x="467346" y="880915"/>
                      <a:pt x="514692" y="882108"/>
                    </a:cubicBezTo>
                    <a:cubicBezTo>
                      <a:pt x="520570" y="882154"/>
                      <a:pt x="526494" y="882154"/>
                      <a:pt x="532418" y="882154"/>
                    </a:cubicBezTo>
                    <a:cubicBezTo>
                      <a:pt x="561533" y="882154"/>
                      <a:pt x="590693" y="881649"/>
                      <a:pt x="619854" y="881145"/>
                    </a:cubicBezTo>
                    <a:cubicBezTo>
                      <a:pt x="660128" y="880457"/>
                      <a:pt x="700402" y="879768"/>
                      <a:pt x="740676" y="880457"/>
                    </a:cubicBezTo>
                    <a:cubicBezTo>
                      <a:pt x="774658" y="880870"/>
                      <a:pt x="808595" y="880319"/>
                      <a:pt x="842532" y="879723"/>
                    </a:cubicBezTo>
                    <a:cubicBezTo>
                      <a:pt x="874861" y="879172"/>
                      <a:pt x="907236" y="878667"/>
                      <a:pt x="939611" y="878988"/>
                    </a:cubicBezTo>
                    <a:cubicBezTo>
                      <a:pt x="1036783" y="883439"/>
                      <a:pt x="1134001" y="881649"/>
                      <a:pt x="1231310" y="881053"/>
                    </a:cubicBezTo>
                    <a:cubicBezTo>
                      <a:pt x="1293673" y="882292"/>
                      <a:pt x="1355806" y="876282"/>
                      <a:pt x="1418123" y="874813"/>
                    </a:cubicBezTo>
                    <a:cubicBezTo>
                      <a:pt x="1493344" y="874492"/>
                      <a:pt x="1568473" y="869583"/>
                      <a:pt x="1643648" y="867473"/>
                    </a:cubicBezTo>
                    <a:cubicBezTo>
                      <a:pt x="1717537" y="866876"/>
                      <a:pt x="1791242" y="862289"/>
                      <a:pt x="1865131" y="860912"/>
                    </a:cubicBezTo>
                    <a:cubicBezTo>
                      <a:pt x="1870412" y="860820"/>
                      <a:pt x="1875739" y="860729"/>
                      <a:pt x="1881020" y="860591"/>
                    </a:cubicBezTo>
                    <a:cubicBezTo>
                      <a:pt x="1881985" y="860912"/>
                      <a:pt x="1883041" y="861050"/>
                      <a:pt x="1884189" y="861096"/>
                    </a:cubicBezTo>
                    <a:cubicBezTo>
                      <a:pt x="1892179" y="860912"/>
                      <a:pt x="1900170" y="860407"/>
                      <a:pt x="1908160" y="860362"/>
                    </a:cubicBezTo>
                    <a:cubicBezTo>
                      <a:pt x="1924325" y="860407"/>
                      <a:pt x="1940352" y="859352"/>
                      <a:pt x="1956379" y="857242"/>
                    </a:cubicBezTo>
                    <a:cubicBezTo>
                      <a:pt x="2005057" y="856370"/>
                      <a:pt x="2053734" y="858114"/>
                      <a:pt x="2102412" y="858848"/>
                    </a:cubicBezTo>
                    <a:cubicBezTo>
                      <a:pt x="2115224" y="858527"/>
                      <a:pt x="2128037" y="859261"/>
                      <a:pt x="2140849" y="860040"/>
                    </a:cubicBezTo>
                    <a:cubicBezTo>
                      <a:pt x="2152743" y="860729"/>
                      <a:pt x="2164591" y="861417"/>
                      <a:pt x="2176531" y="861279"/>
                    </a:cubicBezTo>
                    <a:cubicBezTo>
                      <a:pt x="2203579" y="861279"/>
                      <a:pt x="2230673" y="860224"/>
                      <a:pt x="2257446" y="864812"/>
                    </a:cubicBezTo>
                    <a:cubicBezTo>
                      <a:pt x="2260707" y="864950"/>
                      <a:pt x="2264610" y="865179"/>
                      <a:pt x="2268651" y="865179"/>
                    </a:cubicBezTo>
                    <a:cubicBezTo>
                      <a:pt x="2280729" y="865179"/>
                      <a:pt x="2293908" y="863160"/>
                      <a:pt x="2295791" y="850177"/>
                    </a:cubicBezTo>
                    <a:cubicBezTo>
                      <a:pt x="2297720" y="819071"/>
                      <a:pt x="2293449" y="788332"/>
                      <a:pt x="2293863" y="757409"/>
                    </a:cubicBezTo>
                    <a:close/>
                    <a:moveTo>
                      <a:pt x="2228882" y="667670"/>
                    </a:moveTo>
                    <a:cubicBezTo>
                      <a:pt x="2228974" y="667670"/>
                      <a:pt x="2229066" y="667670"/>
                      <a:pt x="2229158" y="667670"/>
                    </a:cubicBezTo>
                    <a:cubicBezTo>
                      <a:pt x="2229525" y="667670"/>
                      <a:pt x="2229847" y="667624"/>
                      <a:pt x="2230168" y="667578"/>
                    </a:cubicBezTo>
                    <a:cubicBezTo>
                      <a:pt x="2229571" y="668358"/>
                      <a:pt x="2228974" y="669138"/>
                      <a:pt x="2228377" y="669872"/>
                    </a:cubicBezTo>
                    <a:cubicBezTo>
                      <a:pt x="2227964" y="670423"/>
                      <a:pt x="2227551" y="670974"/>
                      <a:pt x="2227183" y="671524"/>
                    </a:cubicBezTo>
                    <a:cubicBezTo>
                      <a:pt x="2227183" y="671524"/>
                      <a:pt x="2227137" y="671570"/>
                      <a:pt x="2227137" y="671616"/>
                    </a:cubicBezTo>
                    <a:cubicBezTo>
                      <a:pt x="2226448" y="672625"/>
                      <a:pt x="2225714" y="673589"/>
                      <a:pt x="2225025" y="674598"/>
                    </a:cubicBezTo>
                    <a:cubicBezTo>
                      <a:pt x="2224979" y="674690"/>
                      <a:pt x="2224887" y="674781"/>
                      <a:pt x="2224841" y="674919"/>
                    </a:cubicBezTo>
                    <a:cubicBezTo>
                      <a:pt x="2224336" y="675607"/>
                      <a:pt x="2223877" y="676295"/>
                      <a:pt x="2223418" y="677029"/>
                    </a:cubicBezTo>
                    <a:cubicBezTo>
                      <a:pt x="2222867" y="677855"/>
                      <a:pt x="2222361" y="678635"/>
                      <a:pt x="2221810" y="679461"/>
                    </a:cubicBezTo>
                    <a:cubicBezTo>
                      <a:pt x="2221305" y="680287"/>
                      <a:pt x="2220754" y="681113"/>
                      <a:pt x="2220249" y="681939"/>
                    </a:cubicBezTo>
                    <a:cubicBezTo>
                      <a:pt x="2219239" y="683590"/>
                      <a:pt x="2218228" y="685242"/>
                      <a:pt x="2217264" y="686939"/>
                    </a:cubicBezTo>
                    <a:cubicBezTo>
                      <a:pt x="2216621" y="688040"/>
                      <a:pt x="2215978" y="689187"/>
                      <a:pt x="2215335" y="690334"/>
                    </a:cubicBezTo>
                    <a:cubicBezTo>
                      <a:pt x="2215014" y="690885"/>
                      <a:pt x="2214692" y="691481"/>
                      <a:pt x="2214371" y="692032"/>
                    </a:cubicBezTo>
                    <a:cubicBezTo>
                      <a:pt x="2213682" y="693317"/>
                      <a:pt x="2212947" y="694601"/>
                      <a:pt x="2212258" y="695886"/>
                    </a:cubicBezTo>
                    <a:cubicBezTo>
                      <a:pt x="2210192" y="699740"/>
                      <a:pt x="2208171" y="703639"/>
                      <a:pt x="2206151" y="707493"/>
                    </a:cubicBezTo>
                    <a:cubicBezTo>
                      <a:pt x="2205967" y="707814"/>
                      <a:pt x="2205783" y="708181"/>
                      <a:pt x="2205646" y="708548"/>
                    </a:cubicBezTo>
                    <a:cubicBezTo>
                      <a:pt x="2205508" y="708915"/>
                      <a:pt x="2205370" y="709237"/>
                      <a:pt x="2205278" y="709604"/>
                    </a:cubicBezTo>
                    <a:cubicBezTo>
                      <a:pt x="2205095" y="710338"/>
                      <a:pt x="2205003" y="711072"/>
                      <a:pt x="2205003" y="711806"/>
                    </a:cubicBezTo>
                    <a:cubicBezTo>
                      <a:pt x="2205003" y="712127"/>
                      <a:pt x="2205003" y="712448"/>
                      <a:pt x="2205049" y="712723"/>
                    </a:cubicBezTo>
                    <a:lnTo>
                      <a:pt x="2205049" y="712769"/>
                    </a:lnTo>
                    <a:cubicBezTo>
                      <a:pt x="2193568" y="712494"/>
                      <a:pt x="2182088" y="712173"/>
                      <a:pt x="2170607" y="711852"/>
                    </a:cubicBezTo>
                    <a:cubicBezTo>
                      <a:pt x="2169734" y="711852"/>
                      <a:pt x="2168816" y="711806"/>
                      <a:pt x="2167943" y="711760"/>
                    </a:cubicBezTo>
                    <a:cubicBezTo>
                      <a:pt x="2165372" y="711668"/>
                      <a:pt x="2162754" y="711576"/>
                      <a:pt x="2160137" y="711530"/>
                    </a:cubicBezTo>
                    <a:cubicBezTo>
                      <a:pt x="2144064" y="711026"/>
                      <a:pt x="2127991" y="710521"/>
                      <a:pt x="2111964" y="710016"/>
                    </a:cubicBezTo>
                    <a:cubicBezTo>
                      <a:pt x="2106591" y="709833"/>
                      <a:pt x="2101264" y="709695"/>
                      <a:pt x="2095937" y="709512"/>
                    </a:cubicBezTo>
                    <a:cubicBezTo>
                      <a:pt x="2095294" y="709512"/>
                      <a:pt x="2094651" y="709466"/>
                      <a:pt x="2094054" y="709466"/>
                    </a:cubicBezTo>
                    <a:cubicBezTo>
                      <a:pt x="2089738" y="709328"/>
                      <a:pt x="2085421" y="709237"/>
                      <a:pt x="2081104" y="709099"/>
                    </a:cubicBezTo>
                    <a:cubicBezTo>
                      <a:pt x="2075502" y="708915"/>
                      <a:pt x="2069899" y="708778"/>
                      <a:pt x="2064296" y="708686"/>
                    </a:cubicBezTo>
                    <a:cubicBezTo>
                      <a:pt x="2062873" y="708640"/>
                      <a:pt x="2061449" y="708594"/>
                      <a:pt x="2060026" y="708594"/>
                    </a:cubicBezTo>
                    <a:cubicBezTo>
                      <a:pt x="2058832" y="708548"/>
                      <a:pt x="2057638" y="708548"/>
                      <a:pt x="2056444" y="708502"/>
                    </a:cubicBezTo>
                    <a:cubicBezTo>
                      <a:pt x="2050887" y="708365"/>
                      <a:pt x="2045331" y="708227"/>
                      <a:pt x="2039774" y="708135"/>
                    </a:cubicBezTo>
                    <a:cubicBezTo>
                      <a:pt x="2038259" y="707952"/>
                      <a:pt x="2036743" y="707814"/>
                      <a:pt x="2035228" y="707677"/>
                    </a:cubicBezTo>
                    <a:cubicBezTo>
                      <a:pt x="2034034" y="707539"/>
                      <a:pt x="2032840" y="707447"/>
                      <a:pt x="2031692" y="707355"/>
                    </a:cubicBezTo>
                    <a:lnTo>
                      <a:pt x="2031692" y="707355"/>
                    </a:lnTo>
                    <a:cubicBezTo>
                      <a:pt x="2032472" y="705612"/>
                      <a:pt x="2033069" y="703777"/>
                      <a:pt x="2033483" y="702034"/>
                    </a:cubicBezTo>
                    <a:cubicBezTo>
                      <a:pt x="2038534" y="687582"/>
                      <a:pt x="2045468" y="673818"/>
                      <a:pt x="2049877" y="659137"/>
                    </a:cubicBezTo>
                    <a:cubicBezTo>
                      <a:pt x="2049969" y="658816"/>
                      <a:pt x="2050015" y="658494"/>
                      <a:pt x="2050152" y="658173"/>
                    </a:cubicBezTo>
                    <a:lnTo>
                      <a:pt x="2050152" y="658173"/>
                    </a:lnTo>
                    <a:cubicBezTo>
                      <a:pt x="2050428" y="657760"/>
                      <a:pt x="2050658" y="657302"/>
                      <a:pt x="2050887" y="656889"/>
                    </a:cubicBezTo>
                    <a:cubicBezTo>
                      <a:pt x="2050933" y="656751"/>
                      <a:pt x="2051025" y="656659"/>
                      <a:pt x="2051071" y="656522"/>
                    </a:cubicBezTo>
                    <a:cubicBezTo>
                      <a:pt x="2051301" y="656109"/>
                      <a:pt x="2051530" y="655696"/>
                      <a:pt x="2051714" y="655237"/>
                    </a:cubicBezTo>
                    <a:cubicBezTo>
                      <a:pt x="2051898" y="654870"/>
                      <a:pt x="2052081" y="654549"/>
                      <a:pt x="2052219" y="654182"/>
                    </a:cubicBezTo>
                    <a:cubicBezTo>
                      <a:pt x="2052265" y="654136"/>
                      <a:pt x="2052265" y="654044"/>
                      <a:pt x="2052311" y="653998"/>
                    </a:cubicBezTo>
                    <a:cubicBezTo>
                      <a:pt x="2052449" y="653723"/>
                      <a:pt x="2052540" y="653448"/>
                      <a:pt x="2052678" y="653127"/>
                    </a:cubicBezTo>
                    <a:cubicBezTo>
                      <a:pt x="2052954" y="652484"/>
                      <a:pt x="2053183" y="651842"/>
                      <a:pt x="2053413" y="651200"/>
                    </a:cubicBezTo>
                    <a:cubicBezTo>
                      <a:pt x="2053459" y="651108"/>
                      <a:pt x="2053505" y="651016"/>
                      <a:pt x="2053505" y="650970"/>
                    </a:cubicBezTo>
                    <a:cubicBezTo>
                      <a:pt x="2053688" y="650466"/>
                      <a:pt x="2053872" y="649961"/>
                      <a:pt x="2054010" y="649456"/>
                    </a:cubicBezTo>
                    <a:cubicBezTo>
                      <a:pt x="2054148" y="649043"/>
                      <a:pt x="2054285" y="648585"/>
                      <a:pt x="2054377" y="648172"/>
                    </a:cubicBezTo>
                    <a:cubicBezTo>
                      <a:pt x="2054515" y="647805"/>
                      <a:pt x="2054607" y="647438"/>
                      <a:pt x="2054699" y="647071"/>
                    </a:cubicBezTo>
                    <a:cubicBezTo>
                      <a:pt x="2054882" y="646428"/>
                      <a:pt x="2055066" y="645832"/>
                      <a:pt x="2055204" y="645190"/>
                    </a:cubicBezTo>
                    <a:cubicBezTo>
                      <a:pt x="2055479" y="644088"/>
                      <a:pt x="2055709" y="642941"/>
                      <a:pt x="2055939" y="641840"/>
                    </a:cubicBezTo>
                    <a:cubicBezTo>
                      <a:pt x="2056168" y="640648"/>
                      <a:pt x="2056352" y="639455"/>
                      <a:pt x="2056536" y="638308"/>
                    </a:cubicBezTo>
                    <a:cubicBezTo>
                      <a:pt x="2056536" y="638262"/>
                      <a:pt x="2056536" y="638216"/>
                      <a:pt x="2056536" y="638124"/>
                    </a:cubicBezTo>
                    <a:cubicBezTo>
                      <a:pt x="2056719" y="636977"/>
                      <a:pt x="2056857" y="635876"/>
                      <a:pt x="2056949" y="634775"/>
                    </a:cubicBezTo>
                    <a:cubicBezTo>
                      <a:pt x="2056949" y="634683"/>
                      <a:pt x="2056949" y="634546"/>
                      <a:pt x="2056995" y="634454"/>
                    </a:cubicBezTo>
                    <a:cubicBezTo>
                      <a:pt x="2057133" y="633399"/>
                      <a:pt x="2057225" y="632389"/>
                      <a:pt x="2057316" y="631334"/>
                    </a:cubicBezTo>
                    <a:cubicBezTo>
                      <a:pt x="2057500" y="631334"/>
                      <a:pt x="2057684" y="631334"/>
                      <a:pt x="2057867" y="631288"/>
                    </a:cubicBezTo>
                    <a:cubicBezTo>
                      <a:pt x="2058005" y="631288"/>
                      <a:pt x="2058189" y="631288"/>
                      <a:pt x="2058327" y="631242"/>
                    </a:cubicBezTo>
                    <a:cubicBezTo>
                      <a:pt x="2058418" y="631242"/>
                      <a:pt x="2058510" y="631242"/>
                      <a:pt x="2058602" y="631197"/>
                    </a:cubicBezTo>
                    <a:cubicBezTo>
                      <a:pt x="2058786" y="631151"/>
                      <a:pt x="2059015" y="631105"/>
                      <a:pt x="2059199" y="631013"/>
                    </a:cubicBezTo>
                    <a:cubicBezTo>
                      <a:pt x="2060852" y="630508"/>
                      <a:pt x="2062322" y="629407"/>
                      <a:pt x="2063654" y="627893"/>
                    </a:cubicBezTo>
                    <a:cubicBezTo>
                      <a:pt x="2063929" y="627618"/>
                      <a:pt x="2064159" y="627343"/>
                      <a:pt x="2064388" y="627022"/>
                    </a:cubicBezTo>
                    <a:cubicBezTo>
                      <a:pt x="2066547" y="624315"/>
                      <a:pt x="2068338" y="620828"/>
                      <a:pt x="2069991" y="617800"/>
                    </a:cubicBezTo>
                    <a:cubicBezTo>
                      <a:pt x="2070221" y="617387"/>
                      <a:pt x="2070450" y="616974"/>
                      <a:pt x="2070680" y="616561"/>
                    </a:cubicBezTo>
                    <a:cubicBezTo>
                      <a:pt x="2070909" y="616148"/>
                      <a:pt x="2071139" y="615781"/>
                      <a:pt x="2071369" y="615414"/>
                    </a:cubicBezTo>
                    <a:cubicBezTo>
                      <a:pt x="2071506" y="615231"/>
                      <a:pt x="2071598" y="615047"/>
                      <a:pt x="2071736" y="614864"/>
                    </a:cubicBezTo>
                    <a:cubicBezTo>
                      <a:pt x="2072517" y="613625"/>
                      <a:pt x="2073297" y="612340"/>
                      <a:pt x="2074078" y="611102"/>
                    </a:cubicBezTo>
                    <a:cubicBezTo>
                      <a:pt x="2074859" y="609863"/>
                      <a:pt x="2075639" y="608624"/>
                      <a:pt x="2076466" y="607339"/>
                    </a:cubicBezTo>
                    <a:cubicBezTo>
                      <a:pt x="2078486" y="604174"/>
                      <a:pt x="2080507" y="601054"/>
                      <a:pt x="2082528" y="597888"/>
                    </a:cubicBezTo>
                    <a:cubicBezTo>
                      <a:pt x="2083722" y="596053"/>
                      <a:pt x="2084870" y="594218"/>
                      <a:pt x="2085972" y="592383"/>
                    </a:cubicBezTo>
                    <a:cubicBezTo>
                      <a:pt x="2085972" y="592383"/>
                      <a:pt x="2085972" y="592383"/>
                      <a:pt x="2085972" y="592337"/>
                    </a:cubicBezTo>
                    <a:cubicBezTo>
                      <a:pt x="2086018" y="593300"/>
                      <a:pt x="2086110" y="594264"/>
                      <a:pt x="2086156" y="595273"/>
                    </a:cubicBezTo>
                    <a:cubicBezTo>
                      <a:pt x="2086156" y="595640"/>
                      <a:pt x="2086202" y="596007"/>
                      <a:pt x="2086202" y="596374"/>
                    </a:cubicBezTo>
                    <a:cubicBezTo>
                      <a:pt x="2086247" y="597384"/>
                      <a:pt x="2086293" y="598439"/>
                      <a:pt x="2086339" y="599448"/>
                    </a:cubicBezTo>
                    <a:cubicBezTo>
                      <a:pt x="2086477" y="602843"/>
                      <a:pt x="2086523" y="606284"/>
                      <a:pt x="2086477" y="609817"/>
                    </a:cubicBezTo>
                    <a:cubicBezTo>
                      <a:pt x="2086523" y="611010"/>
                      <a:pt x="2086615" y="612249"/>
                      <a:pt x="2086615" y="613441"/>
                    </a:cubicBezTo>
                    <a:cubicBezTo>
                      <a:pt x="2086615" y="613671"/>
                      <a:pt x="2086615" y="613900"/>
                      <a:pt x="2086615" y="614130"/>
                    </a:cubicBezTo>
                    <a:cubicBezTo>
                      <a:pt x="2086615" y="615139"/>
                      <a:pt x="2086661" y="616194"/>
                      <a:pt x="2086661" y="617203"/>
                    </a:cubicBezTo>
                    <a:cubicBezTo>
                      <a:pt x="2086661" y="619727"/>
                      <a:pt x="2086707" y="622250"/>
                      <a:pt x="2086799" y="624819"/>
                    </a:cubicBezTo>
                    <a:cubicBezTo>
                      <a:pt x="2086799" y="625278"/>
                      <a:pt x="2086799" y="625737"/>
                      <a:pt x="2086844" y="626196"/>
                    </a:cubicBezTo>
                    <a:cubicBezTo>
                      <a:pt x="2086844" y="626700"/>
                      <a:pt x="2086890" y="627159"/>
                      <a:pt x="2086890" y="627664"/>
                    </a:cubicBezTo>
                    <a:cubicBezTo>
                      <a:pt x="2086936" y="628260"/>
                      <a:pt x="2086936" y="628857"/>
                      <a:pt x="2087028" y="629407"/>
                    </a:cubicBezTo>
                    <a:cubicBezTo>
                      <a:pt x="2087028" y="629866"/>
                      <a:pt x="2087074" y="630325"/>
                      <a:pt x="2087120" y="630784"/>
                    </a:cubicBezTo>
                    <a:cubicBezTo>
                      <a:pt x="2087120" y="630829"/>
                      <a:pt x="2087120" y="630829"/>
                      <a:pt x="2087120" y="630875"/>
                    </a:cubicBezTo>
                    <a:cubicBezTo>
                      <a:pt x="2087166" y="631426"/>
                      <a:pt x="2087212" y="632022"/>
                      <a:pt x="2087304" y="632619"/>
                    </a:cubicBezTo>
                    <a:cubicBezTo>
                      <a:pt x="2087304" y="632665"/>
                      <a:pt x="2087304" y="632756"/>
                      <a:pt x="2087304" y="632802"/>
                    </a:cubicBezTo>
                    <a:cubicBezTo>
                      <a:pt x="2087350" y="633032"/>
                      <a:pt x="2087350" y="633261"/>
                      <a:pt x="2087395" y="633490"/>
                    </a:cubicBezTo>
                    <a:cubicBezTo>
                      <a:pt x="2087487" y="634270"/>
                      <a:pt x="2087625" y="635004"/>
                      <a:pt x="2087763" y="635784"/>
                    </a:cubicBezTo>
                    <a:lnTo>
                      <a:pt x="2087763" y="635830"/>
                    </a:lnTo>
                    <a:cubicBezTo>
                      <a:pt x="2087855" y="636243"/>
                      <a:pt x="2087947" y="636656"/>
                      <a:pt x="2087992" y="637069"/>
                    </a:cubicBezTo>
                    <a:cubicBezTo>
                      <a:pt x="2088222" y="638078"/>
                      <a:pt x="2088452" y="639088"/>
                      <a:pt x="2088727" y="640051"/>
                    </a:cubicBezTo>
                    <a:cubicBezTo>
                      <a:pt x="2088727" y="640143"/>
                      <a:pt x="2088773" y="640235"/>
                      <a:pt x="2088819" y="640326"/>
                    </a:cubicBezTo>
                    <a:cubicBezTo>
                      <a:pt x="2088911" y="640556"/>
                      <a:pt x="2088957" y="640785"/>
                      <a:pt x="2089049" y="641015"/>
                    </a:cubicBezTo>
                    <a:cubicBezTo>
                      <a:pt x="2089232" y="641519"/>
                      <a:pt x="2089370" y="641978"/>
                      <a:pt x="2089554" y="642437"/>
                    </a:cubicBezTo>
                    <a:cubicBezTo>
                      <a:pt x="2089692" y="642758"/>
                      <a:pt x="2089783" y="643079"/>
                      <a:pt x="2089921" y="643354"/>
                    </a:cubicBezTo>
                    <a:cubicBezTo>
                      <a:pt x="2090105" y="643813"/>
                      <a:pt x="2090289" y="644272"/>
                      <a:pt x="2090518" y="644731"/>
                    </a:cubicBezTo>
                    <a:cubicBezTo>
                      <a:pt x="2089783" y="644731"/>
                      <a:pt x="2089095" y="644868"/>
                      <a:pt x="2088406" y="645190"/>
                    </a:cubicBezTo>
                    <a:cubicBezTo>
                      <a:pt x="2081885" y="650603"/>
                      <a:pt x="2079772" y="661018"/>
                      <a:pt x="2074675" y="667945"/>
                    </a:cubicBezTo>
                    <a:cubicBezTo>
                      <a:pt x="2070772" y="674827"/>
                      <a:pt x="2066593" y="681526"/>
                      <a:pt x="2062230" y="688132"/>
                    </a:cubicBezTo>
                    <a:cubicBezTo>
                      <a:pt x="2058235" y="692674"/>
                      <a:pt x="2055388" y="698684"/>
                      <a:pt x="2061036" y="703318"/>
                    </a:cubicBezTo>
                    <a:cubicBezTo>
                      <a:pt x="2062965" y="704603"/>
                      <a:pt x="2064664" y="705107"/>
                      <a:pt x="2066225" y="705107"/>
                    </a:cubicBezTo>
                    <a:cubicBezTo>
                      <a:pt x="2073251" y="705107"/>
                      <a:pt x="2076650" y="693913"/>
                      <a:pt x="2079543" y="687949"/>
                    </a:cubicBezTo>
                    <a:cubicBezTo>
                      <a:pt x="2083033" y="680058"/>
                      <a:pt x="2087304" y="672396"/>
                      <a:pt x="2090932" y="664505"/>
                    </a:cubicBezTo>
                    <a:cubicBezTo>
                      <a:pt x="2091253" y="663862"/>
                      <a:pt x="2091529" y="663174"/>
                      <a:pt x="2091804" y="662532"/>
                    </a:cubicBezTo>
                    <a:cubicBezTo>
                      <a:pt x="2092125" y="661844"/>
                      <a:pt x="2092447" y="661110"/>
                      <a:pt x="2092768" y="660375"/>
                    </a:cubicBezTo>
                    <a:cubicBezTo>
                      <a:pt x="2093044" y="659779"/>
                      <a:pt x="2093273" y="659183"/>
                      <a:pt x="2093503" y="658586"/>
                    </a:cubicBezTo>
                    <a:cubicBezTo>
                      <a:pt x="2093779" y="657898"/>
                      <a:pt x="2094008" y="657256"/>
                      <a:pt x="2094284" y="656568"/>
                    </a:cubicBezTo>
                    <a:cubicBezTo>
                      <a:pt x="2094605" y="655788"/>
                      <a:pt x="2094881" y="655008"/>
                      <a:pt x="2095156" y="654274"/>
                    </a:cubicBezTo>
                    <a:cubicBezTo>
                      <a:pt x="2095432" y="653540"/>
                      <a:pt x="2095662" y="652805"/>
                      <a:pt x="2095891" y="652071"/>
                    </a:cubicBezTo>
                    <a:cubicBezTo>
                      <a:pt x="2095937" y="652026"/>
                      <a:pt x="2095937" y="651980"/>
                      <a:pt x="2095937" y="651934"/>
                    </a:cubicBezTo>
                    <a:cubicBezTo>
                      <a:pt x="2096534" y="652393"/>
                      <a:pt x="2097131" y="652805"/>
                      <a:pt x="2097728" y="653218"/>
                    </a:cubicBezTo>
                    <a:cubicBezTo>
                      <a:pt x="2098325" y="653677"/>
                      <a:pt x="2098922" y="654044"/>
                      <a:pt x="2099565" y="654411"/>
                    </a:cubicBezTo>
                    <a:cubicBezTo>
                      <a:pt x="2100162" y="654824"/>
                      <a:pt x="2100805" y="655191"/>
                      <a:pt x="2101448" y="655512"/>
                    </a:cubicBezTo>
                    <a:cubicBezTo>
                      <a:pt x="2102091" y="655879"/>
                      <a:pt x="2102688" y="656201"/>
                      <a:pt x="2103331" y="656522"/>
                    </a:cubicBezTo>
                    <a:cubicBezTo>
                      <a:pt x="2103974" y="656843"/>
                      <a:pt x="2104571" y="657164"/>
                      <a:pt x="2105213" y="657439"/>
                    </a:cubicBezTo>
                    <a:cubicBezTo>
                      <a:pt x="2105902" y="657760"/>
                      <a:pt x="2106545" y="658036"/>
                      <a:pt x="2107234" y="658311"/>
                    </a:cubicBezTo>
                    <a:cubicBezTo>
                      <a:pt x="2107739" y="658494"/>
                      <a:pt x="2108244" y="658724"/>
                      <a:pt x="2108795" y="658907"/>
                    </a:cubicBezTo>
                    <a:cubicBezTo>
                      <a:pt x="2109025" y="658999"/>
                      <a:pt x="2109301" y="659091"/>
                      <a:pt x="2109530" y="659183"/>
                    </a:cubicBezTo>
                    <a:cubicBezTo>
                      <a:pt x="2109806" y="659274"/>
                      <a:pt x="2110127" y="659366"/>
                      <a:pt x="2110403" y="659504"/>
                    </a:cubicBezTo>
                    <a:cubicBezTo>
                      <a:pt x="2110678" y="659596"/>
                      <a:pt x="2111000" y="659687"/>
                      <a:pt x="2111275" y="659779"/>
                    </a:cubicBezTo>
                    <a:cubicBezTo>
                      <a:pt x="2112653" y="660238"/>
                      <a:pt x="2114031" y="660651"/>
                      <a:pt x="2115408" y="660972"/>
                    </a:cubicBezTo>
                    <a:cubicBezTo>
                      <a:pt x="2116097" y="661155"/>
                      <a:pt x="2116786" y="661339"/>
                      <a:pt x="2117475" y="661477"/>
                    </a:cubicBezTo>
                    <a:cubicBezTo>
                      <a:pt x="2118164" y="661660"/>
                      <a:pt x="2118898" y="661798"/>
                      <a:pt x="2119587" y="661935"/>
                    </a:cubicBezTo>
                    <a:cubicBezTo>
                      <a:pt x="2120092" y="662073"/>
                      <a:pt x="2120643" y="662165"/>
                      <a:pt x="2121194" y="662257"/>
                    </a:cubicBezTo>
                    <a:cubicBezTo>
                      <a:pt x="2121837" y="662394"/>
                      <a:pt x="2122434" y="662486"/>
                      <a:pt x="2123077" y="662578"/>
                    </a:cubicBezTo>
                    <a:cubicBezTo>
                      <a:pt x="2123353" y="662624"/>
                      <a:pt x="2123628" y="662669"/>
                      <a:pt x="2123904" y="662715"/>
                    </a:cubicBezTo>
                    <a:cubicBezTo>
                      <a:pt x="2124868" y="662853"/>
                      <a:pt x="2125787" y="662991"/>
                      <a:pt x="2126751" y="663082"/>
                    </a:cubicBezTo>
                    <a:cubicBezTo>
                      <a:pt x="2127945" y="663220"/>
                      <a:pt x="2129185" y="663358"/>
                      <a:pt x="2130425" y="663495"/>
                    </a:cubicBezTo>
                    <a:cubicBezTo>
                      <a:pt x="2131160" y="663541"/>
                      <a:pt x="2131894" y="663633"/>
                      <a:pt x="2132629" y="663679"/>
                    </a:cubicBezTo>
                    <a:cubicBezTo>
                      <a:pt x="2134099" y="663816"/>
                      <a:pt x="2135568" y="663908"/>
                      <a:pt x="2137038" y="664000"/>
                    </a:cubicBezTo>
                    <a:cubicBezTo>
                      <a:pt x="2137084" y="664000"/>
                      <a:pt x="2137130" y="664000"/>
                      <a:pt x="2137221" y="664000"/>
                    </a:cubicBezTo>
                    <a:cubicBezTo>
                      <a:pt x="2137451" y="664000"/>
                      <a:pt x="2137681" y="664000"/>
                      <a:pt x="2137910" y="664046"/>
                    </a:cubicBezTo>
                    <a:cubicBezTo>
                      <a:pt x="2139104" y="664092"/>
                      <a:pt x="2140298" y="664183"/>
                      <a:pt x="2141492" y="664229"/>
                    </a:cubicBezTo>
                    <a:cubicBezTo>
                      <a:pt x="2142227" y="664275"/>
                      <a:pt x="2142962" y="664275"/>
                      <a:pt x="2143696" y="664321"/>
                    </a:cubicBezTo>
                    <a:cubicBezTo>
                      <a:pt x="2145166" y="664367"/>
                      <a:pt x="2146590" y="664413"/>
                      <a:pt x="2148013" y="664459"/>
                    </a:cubicBezTo>
                    <a:cubicBezTo>
                      <a:pt x="2148243" y="664459"/>
                      <a:pt x="2148472" y="664459"/>
                      <a:pt x="2148702" y="664459"/>
                    </a:cubicBezTo>
                    <a:cubicBezTo>
                      <a:pt x="2149758" y="664505"/>
                      <a:pt x="2150814" y="664505"/>
                      <a:pt x="2151871" y="664550"/>
                    </a:cubicBezTo>
                    <a:cubicBezTo>
                      <a:pt x="2153662" y="664596"/>
                      <a:pt x="2155452" y="664688"/>
                      <a:pt x="2157198" y="664734"/>
                    </a:cubicBezTo>
                    <a:cubicBezTo>
                      <a:pt x="2158437" y="664780"/>
                      <a:pt x="2159631" y="664826"/>
                      <a:pt x="2160825" y="664917"/>
                    </a:cubicBezTo>
                    <a:cubicBezTo>
                      <a:pt x="2161606" y="664963"/>
                      <a:pt x="2162387" y="665009"/>
                      <a:pt x="2163213" y="665101"/>
                    </a:cubicBezTo>
                    <a:cubicBezTo>
                      <a:pt x="2182501" y="667166"/>
                      <a:pt x="2201926" y="667670"/>
                      <a:pt x="2221305" y="667624"/>
                    </a:cubicBezTo>
                    <a:cubicBezTo>
                      <a:pt x="2223234" y="667854"/>
                      <a:pt x="2225025" y="667991"/>
                      <a:pt x="2226724" y="667991"/>
                    </a:cubicBezTo>
                    <a:cubicBezTo>
                      <a:pt x="2227229" y="667991"/>
                      <a:pt x="2227780" y="667991"/>
                      <a:pt x="2228285" y="667945"/>
                    </a:cubicBezTo>
                    <a:cubicBezTo>
                      <a:pt x="2228377" y="667716"/>
                      <a:pt x="2228607" y="667716"/>
                      <a:pt x="2228882" y="667670"/>
                    </a:cubicBezTo>
                    <a:close/>
                    <a:moveTo>
                      <a:pt x="1934612" y="704832"/>
                    </a:moveTo>
                    <a:cubicBezTo>
                      <a:pt x="1925473" y="704878"/>
                      <a:pt x="1916335" y="704878"/>
                      <a:pt x="1907150" y="704832"/>
                    </a:cubicBezTo>
                    <a:cubicBezTo>
                      <a:pt x="1911788" y="696803"/>
                      <a:pt x="1914360" y="683040"/>
                      <a:pt x="1917620" y="678039"/>
                    </a:cubicBezTo>
                    <a:cubicBezTo>
                      <a:pt x="1921111" y="669001"/>
                      <a:pt x="1925289" y="660192"/>
                      <a:pt x="1928228" y="650970"/>
                    </a:cubicBezTo>
                    <a:lnTo>
                      <a:pt x="1928228" y="650970"/>
                    </a:lnTo>
                    <a:cubicBezTo>
                      <a:pt x="1929009" y="651980"/>
                      <a:pt x="1929836" y="652851"/>
                      <a:pt x="1930754" y="653723"/>
                    </a:cubicBezTo>
                    <a:cubicBezTo>
                      <a:pt x="1931214" y="654136"/>
                      <a:pt x="1931627" y="654549"/>
                      <a:pt x="1932132" y="654916"/>
                    </a:cubicBezTo>
                    <a:cubicBezTo>
                      <a:pt x="1932591" y="655283"/>
                      <a:pt x="1933050" y="655650"/>
                      <a:pt x="1933555" y="656017"/>
                    </a:cubicBezTo>
                    <a:cubicBezTo>
                      <a:pt x="1933923" y="656292"/>
                      <a:pt x="1934290" y="656522"/>
                      <a:pt x="1934658" y="656797"/>
                    </a:cubicBezTo>
                    <a:cubicBezTo>
                      <a:pt x="1934795" y="656889"/>
                      <a:pt x="1934979" y="656980"/>
                      <a:pt x="1935117" y="657118"/>
                    </a:cubicBezTo>
                    <a:cubicBezTo>
                      <a:pt x="1935576" y="657393"/>
                      <a:pt x="1936035" y="657669"/>
                      <a:pt x="1936495" y="657944"/>
                    </a:cubicBezTo>
                    <a:cubicBezTo>
                      <a:pt x="1937000" y="658219"/>
                      <a:pt x="1937551" y="658494"/>
                      <a:pt x="1938056" y="658770"/>
                    </a:cubicBezTo>
                    <a:cubicBezTo>
                      <a:pt x="1938561" y="659045"/>
                      <a:pt x="1939112" y="659274"/>
                      <a:pt x="1939663" y="659504"/>
                    </a:cubicBezTo>
                    <a:cubicBezTo>
                      <a:pt x="1940168" y="659687"/>
                      <a:pt x="1940674" y="659917"/>
                      <a:pt x="1941179" y="660100"/>
                    </a:cubicBezTo>
                    <a:cubicBezTo>
                      <a:pt x="1941271" y="660146"/>
                      <a:pt x="1941362" y="660192"/>
                      <a:pt x="1941454" y="660192"/>
                    </a:cubicBezTo>
                    <a:cubicBezTo>
                      <a:pt x="1941959" y="660375"/>
                      <a:pt x="1942510" y="660559"/>
                      <a:pt x="1943061" y="660697"/>
                    </a:cubicBezTo>
                    <a:cubicBezTo>
                      <a:pt x="1943567" y="660880"/>
                      <a:pt x="1944118" y="661018"/>
                      <a:pt x="1944623" y="661155"/>
                    </a:cubicBezTo>
                    <a:cubicBezTo>
                      <a:pt x="1945036" y="661293"/>
                      <a:pt x="1945449" y="661385"/>
                      <a:pt x="1945817" y="661477"/>
                    </a:cubicBezTo>
                    <a:cubicBezTo>
                      <a:pt x="1946322" y="661614"/>
                      <a:pt x="1946781" y="661706"/>
                      <a:pt x="1947286" y="661844"/>
                    </a:cubicBezTo>
                    <a:cubicBezTo>
                      <a:pt x="1947883" y="661981"/>
                      <a:pt x="1948526" y="662119"/>
                      <a:pt x="1949169" y="662211"/>
                    </a:cubicBezTo>
                    <a:cubicBezTo>
                      <a:pt x="1949812" y="662348"/>
                      <a:pt x="1950409" y="662440"/>
                      <a:pt x="1951052" y="662532"/>
                    </a:cubicBezTo>
                    <a:cubicBezTo>
                      <a:pt x="1951695" y="662624"/>
                      <a:pt x="1952338" y="662715"/>
                      <a:pt x="1952981" y="662807"/>
                    </a:cubicBezTo>
                    <a:cubicBezTo>
                      <a:pt x="1953578" y="662899"/>
                      <a:pt x="1954175" y="662945"/>
                      <a:pt x="1954772" y="662991"/>
                    </a:cubicBezTo>
                    <a:cubicBezTo>
                      <a:pt x="1955093" y="663036"/>
                      <a:pt x="1955461" y="663036"/>
                      <a:pt x="1955782" y="663082"/>
                    </a:cubicBezTo>
                    <a:cubicBezTo>
                      <a:pt x="1957435" y="663220"/>
                      <a:pt x="1959134" y="663358"/>
                      <a:pt x="1960788" y="663449"/>
                    </a:cubicBezTo>
                    <a:cubicBezTo>
                      <a:pt x="1961660" y="663495"/>
                      <a:pt x="1962532" y="663541"/>
                      <a:pt x="1963405" y="663587"/>
                    </a:cubicBezTo>
                    <a:cubicBezTo>
                      <a:pt x="1964048" y="663633"/>
                      <a:pt x="1964691" y="663633"/>
                      <a:pt x="1965288" y="663679"/>
                    </a:cubicBezTo>
                    <a:cubicBezTo>
                      <a:pt x="1965472" y="663679"/>
                      <a:pt x="1965655" y="663679"/>
                      <a:pt x="1965793" y="663679"/>
                    </a:cubicBezTo>
                    <a:cubicBezTo>
                      <a:pt x="1965839" y="663679"/>
                      <a:pt x="1965931" y="663679"/>
                      <a:pt x="1965977" y="663679"/>
                    </a:cubicBezTo>
                    <a:cubicBezTo>
                      <a:pt x="1966023" y="663679"/>
                      <a:pt x="1966069" y="663679"/>
                      <a:pt x="1966114" y="663679"/>
                    </a:cubicBezTo>
                    <a:cubicBezTo>
                      <a:pt x="1966803" y="663679"/>
                      <a:pt x="1967492" y="663725"/>
                      <a:pt x="1968135" y="663725"/>
                    </a:cubicBezTo>
                    <a:cubicBezTo>
                      <a:pt x="1969696" y="663770"/>
                      <a:pt x="1971304" y="663816"/>
                      <a:pt x="1972865" y="663862"/>
                    </a:cubicBezTo>
                    <a:cubicBezTo>
                      <a:pt x="1973508" y="663862"/>
                      <a:pt x="1974105" y="663908"/>
                      <a:pt x="1974702" y="663954"/>
                    </a:cubicBezTo>
                    <a:cubicBezTo>
                      <a:pt x="1975345" y="663954"/>
                      <a:pt x="1975942" y="664000"/>
                      <a:pt x="1976539" y="664046"/>
                    </a:cubicBezTo>
                    <a:cubicBezTo>
                      <a:pt x="1977365" y="664092"/>
                      <a:pt x="1978192" y="664138"/>
                      <a:pt x="1979019" y="664229"/>
                    </a:cubicBezTo>
                    <a:cubicBezTo>
                      <a:pt x="1979065" y="664229"/>
                      <a:pt x="1979065" y="664229"/>
                      <a:pt x="1979111" y="664229"/>
                    </a:cubicBezTo>
                    <a:cubicBezTo>
                      <a:pt x="1979432" y="664229"/>
                      <a:pt x="1979799" y="664275"/>
                      <a:pt x="1980121" y="664321"/>
                    </a:cubicBezTo>
                    <a:cubicBezTo>
                      <a:pt x="1981315" y="664413"/>
                      <a:pt x="1982463" y="664550"/>
                      <a:pt x="1983565" y="664688"/>
                    </a:cubicBezTo>
                    <a:cubicBezTo>
                      <a:pt x="1998444" y="665376"/>
                      <a:pt x="2016262" y="667670"/>
                      <a:pt x="2031783" y="668817"/>
                    </a:cubicBezTo>
                    <a:cubicBezTo>
                      <a:pt x="2032105" y="668817"/>
                      <a:pt x="2032426" y="668817"/>
                      <a:pt x="2032748" y="668771"/>
                    </a:cubicBezTo>
                    <a:cubicBezTo>
                      <a:pt x="2032978" y="668771"/>
                      <a:pt x="2033253" y="668771"/>
                      <a:pt x="2033483" y="668725"/>
                    </a:cubicBezTo>
                    <a:cubicBezTo>
                      <a:pt x="2033666" y="668725"/>
                      <a:pt x="2033896" y="668680"/>
                      <a:pt x="2034080" y="668680"/>
                    </a:cubicBezTo>
                    <a:cubicBezTo>
                      <a:pt x="2034080" y="668680"/>
                      <a:pt x="2034126" y="668680"/>
                      <a:pt x="2034171" y="668680"/>
                    </a:cubicBezTo>
                    <a:cubicBezTo>
                      <a:pt x="2034585" y="668634"/>
                      <a:pt x="2034998" y="668588"/>
                      <a:pt x="2035365" y="668496"/>
                    </a:cubicBezTo>
                    <a:lnTo>
                      <a:pt x="2035365" y="668496"/>
                    </a:lnTo>
                    <a:cubicBezTo>
                      <a:pt x="2035411" y="668496"/>
                      <a:pt x="2035457" y="668496"/>
                      <a:pt x="2035503" y="668496"/>
                    </a:cubicBezTo>
                    <a:cubicBezTo>
                      <a:pt x="2034217" y="671019"/>
                      <a:pt x="2032932" y="673497"/>
                      <a:pt x="2031600" y="675974"/>
                    </a:cubicBezTo>
                    <a:cubicBezTo>
                      <a:pt x="2027053" y="684462"/>
                      <a:pt x="2022461" y="692904"/>
                      <a:pt x="2017456" y="701162"/>
                    </a:cubicBezTo>
                    <a:cubicBezTo>
                      <a:pt x="2016170" y="702722"/>
                      <a:pt x="2015665" y="704649"/>
                      <a:pt x="2015757" y="706530"/>
                    </a:cubicBezTo>
                    <a:cubicBezTo>
                      <a:pt x="2015757" y="706530"/>
                      <a:pt x="2015757" y="706530"/>
                      <a:pt x="2015711" y="706530"/>
                    </a:cubicBezTo>
                    <a:cubicBezTo>
                      <a:pt x="2013552" y="706438"/>
                      <a:pt x="2011394" y="706346"/>
                      <a:pt x="2009236" y="706346"/>
                    </a:cubicBezTo>
                    <a:cubicBezTo>
                      <a:pt x="2005332" y="706300"/>
                      <a:pt x="2001429" y="706300"/>
                      <a:pt x="1997525" y="706346"/>
                    </a:cubicBezTo>
                    <a:cubicBezTo>
                      <a:pt x="1996607" y="706346"/>
                      <a:pt x="1995688" y="706346"/>
                      <a:pt x="1994770" y="706392"/>
                    </a:cubicBezTo>
                    <a:cubicBezTo>
                      <a:pt x="1993576" y="706392"/>
                      <a:pt x="1992336" y="706438"/>
                      <a:pt x="1991142" y="706484"/>
                    </a:cubicBezTo>
                    <a:cubicBezTo>
                      <a:pt x="1990086" y="706484"/>
                      <a:pt x="1989030" y="706530"/>
                      <a:pt x="1987974" y="706576"/>
                    </a:cubicBezTo>
                    <a:cubicBezTo>
                      <a:pt x="1986274" y="706621"/>
                      <a:pt x="1984621" y="706713"/>
                      <a:pt x="1982968" y="706759"/>
                    </a:cubicBezTo>
                    <a:cubicBezTo>
                      <a:pt x="1980672" y="706851"/>
                      <a:pt x="1978376" y="706988"/>
                      <a:pt x="1976080" y="707126"/>
                    </a:cubicBezTo>
                    <a:cubicBezTo>
                      <a:pt x="1977319" y="705612"/>
                      <a:pt x="1978789" y="704282"/>
                      <a:pt x="1980442" y="703135"/>
                    </a:cubicBezTo>
                    <a:cubicBezTo>
                      <a:pt x="1965242" y="703777"/>
                      <a:pt x="1949950" y="704557"/>
                      <a:pt x="1934612" y="704832"/>
                    </a:cubicBezTo>
                    <a:close/>
                    <a:moveTo>
                      <a:pt x="290728" y="685884"/>
                    </a:moveTo>
                    <a:cubicBezTo>
                      <a:pt x="294586" y="682902"/>
                      <a:pt x="297203" y="677075"/>
                      <a:pt x="300280" y="673130"/>
                    </a:cubicBezTo>
                    <a:cubicBezTo>
                      <a:pt x="305332" y="665606"/>
                      <a:pt x="310245" y="657944"/>
                      <a:pt x="315297" y="650374"/>
                    </a:cubicBezTo>
                    <a:cubicBezTo>
                      <a:pt x="320624" y="669781"/>
                      <a:pt x="325308" y="689967"/>
                      <a:pt x="335870" y="707264"/>
                    </a:cubicBezTo>
                    <a:lnTo>
                      <a:pt x="335870" y="707264"/>
                    </a:lnTo>
                    <a:cubicBezTo>
                      <a:pt x="333436" y="710888"/>
                      <a:pt x="331461" y="715843"/>
                      <a:pt x="329579" y="718045"/>
                    </a:cubicBezTo>
                    <a:cubicBezTo>
                      <a:pt x="326731" y="723780"/>
                      <a:pt x="318695" y="732130"/>
                      <a:pt x="319430" y="738783"/>
                    </a:cubicBezTo>
                    <a:cubicBezTo>
                      <a:pt x="317547" y="738783"/>
                      <a:pt x="315618" y="738828"/>
                      <a:pt x="313735" y="738874"/>
                    </a:cubicBezTo>
                    <a:cubicBezTo>
                      <a:pt x="305148" y="721578"/>
                      <a:pt x="297754" y="703823"/>
                      <a:pt x="290728" y="685884"/>
                    </a:cubicBezTo>
                    <a:close/>
                    <a:moveTo>
                      <a:pt x="170733" y="259853"/>
                    </a:moveTo>
                    <a:cubicBezTo>
                      <a:pt x="173259" y="274442"/>
                      <a:pt x="177162" y="288252"/>
                      <a:pt x="183086" y="302245"/>
                    </a:cubicBezTo>
                    <a:cubicBezTo>
                      <a:pt x="185658" y="310641"/>
                      <a:pt x="189699" y="315733"/>
                      <a:pt x="194750" y="318853"/>
                    </a:cubicBezTo>
                    <a:cubicBezTo>
                      <a:pt x="193878" y="319816"/>
                      <a:pt x="193051" y="320780"/>
                      <a:pt x="192225" y="321560"/>
                    </a:cubicBezTo>
                    <a:cubicBezTo>
                      <a:pt x="183775" y="331607"/>
                      <a:pt x="176657" y="342710"/>
                      <a:pt x="168621" y="353170"/>
                    </a:cubicBezTo>
                    <a:cubicBezTo>
                      <a:pt x="163661" y="359777"/>
                      <a:pt x="158518" y="366292"/>
                      <a:pt x="153420" y="372806"/>
                    </a:cubicBezTo>
                    <a:cubicBezTo>
                      <a:pt x="152548" y="373816"/>
                      <a:pt x="151583" y="374917"/>
                      <a:pt x="150619" y="376156"/>
                    </a:cubicBezTo>
                    <a:cubicBezTo>
                      <a:pt x="146486" y="367576"/>
                      <a:pt x="142445" y="358997"/>
                      <a:pt x="138587" y="350280"/>
                    </a:cubicBezTo>
                    <a:cubicBezTo>
                      <a:pt x="135419" y="342572"/>
                      <a:pt x="132296" y="334865"/>
                      <a:pt x="129127" y="327157"/>
                    </a:cubicBezTo>
                    <a:cubicBezTo>
                      <a:pt x="132893" y="321330"/>
                      <a:pt x="135235" y="312751"/>
                      <a:pt x="138771" y="308393"/>
                    </a:cubicBezTo>
                    <a:cubicBezTo>
                      <a:pt x="148553" y="291693"/>
                      <a:pt x="158380" y="274763"/>
                      <a:pt x="170733" y="259853"/>
                    </a:cubicBezTo>
                    <a:close/>
                    <a:moveTo>
                      <a:pt x="402228" y="209202"/>
                    </a:moveTo>
                    <a:cubicBezTo>
                      <a:pt x="402457" y="209340"/>
                      <a:pt x="402641" y="209294"/>
                      <a:pt x="402825" y="209340"/>
                    </a:cubicBezTo>
                    <a:cubicBezTo>
                      <a:pt x="404294" y="213928"/>
                      <a:pt x="406682" y="219020"/>
                      <a:pt x="406958" y="220810"/>
                    </a:cubicBezTo>
                    <a:cubicBezTo>
                      <a:pt x="416326" y="242602"/>
                      <a:pt x="420046" y="279672"/>
                      <a:pt x="449666" y="281095"/>
                    </a:cubicBezTo>
                    <a:cubicBezTo>
                      <a:pt x="452696" y="281324"/>
                      <a:pt x="455681" y="281416"/>
                      <a:pt x="458712" y="281416"/>
                    </a:cubicBezTo>
                    <a:cubicBezTo>
                      <a:pt x="474372" y="281416"/>
                      <a:pt x="489985" y="278801"/>
                      <a:pt x="505369" y="276231"/>
                    </a:cubicBezTo>
                    <a:cubicBezTo>
                      <a:pt x="506701" y="276002"/>
                      <a:pt x="508079" y="275773"/>
                      <a:pt x="509411" y="275497"/>
                    </a:cubicBezTo>
                    <a:cubicBezTo>
                      <a:pt x="505002" y="282196"/>
                      <a:pt x="501236" y="288160"/>
                      <a:pt x="499583" y="289536"/>
                    </a:cubicBezTo>
                    <a:cubicBezTo>
                      <a:pt x="496966" y="292060"/>
                      <a:pt x="494302" y="295592"/>
                      <a:pt x="493935" y="299033"/>
                    </a:cubicBezTo>
                    <a:cubicBezTo>
                      <a:pt x="488149" y="306144"/>
                      <a:pt x="483189" y="313990"/>
                      <a:pt x="477770" y="321284"/>
                    </a:cubicBezTo>
                    <a:cubicBezTo>
                      <a:pt x="475841" y="324129"/>
                      <a:pt x="476714" y="328120"/>
                      <a:pt x="479791" y="329772"/>
                    </a:cubicBezTo>
                    <a:cubicBezTo>
                      <a:pt x="480571" y="330047"/>
                      <a:pt x="481260" y="330185"/>
                      <a:pt x="481949" y="330231"/>
                    </a:cubicBezTo>
                    <a:cubicBezTo>
                      <a:pt x="478643" y="334406"/>
                      <a:pt x="475658" y="338535"/>
                      <a:pt x="473224" y="341058"/>
                    </a:cubicBezTo>
                    <a:cubicBezTo>
                      <a:pt x="470652" y="344362"/>
                      <a:pt x="468172" y="347757"/>
                      <a:pt x="465784" y="351152"/>
                    </a:cubicBezTo>
                    <a:cubicBezTo>
                      <a:pt x="460917" y="340187"/>
                      <a:pt x="456370" y="328258"/>
                      <a:pt x="446497" y="321193"/>
                    </a:cubicBezTo>
                    <a:cubicBezTo>
                      <a:pt x="420505" y="309127"/>
                      <a:pt x="391298" y="317477"/>
                      <a:pt x="363837" y="323257"/>
                    </a:cubicBezTo>
                    <a:cubicBezTo>
                      <a:pt x="368796" y="320688"/>
                      <a:pt x="371368" y="312843"/>
                      <a:pt x="374215" y="307796"/>
                    </a:cubicBezTo>
                    <a:cubicBezTo>
                      <a:pt x="379129" y="298896"/>
                      <a:pt x="384685" y="290316"/>
                      <a:pt x="390655" y="282058"/>
                    </a:cubicBezTo>
                    <a:cubicBezTo>
                      <a:pt x="392217" y="279764"/>
                      <a:pt x="392400" y="276782"/>
                      <a:pt x="390839" y="274396"/>
                    </a:cubicBezTo>
                    <a:cubicBezTo>
                      <a:pt x="389232" y="272561"/>
                      <a:pt x="387533" y="271689"/>
                      <a:pt x="385879" y="271414"/>
                    </a:cubicBezTo>
                    <a:cubicBezTo>
                      <a:pt x="384961" y="263569"/>
                      <a:pt x="382252" y="255265"/>
                      <a:pt x="379221" y="247878"/>
                    </a:cubicBezTo>
                    <a:cubicBezTo>
                      <a:pt x="379955" y="246410"/>
                      <a:pt x="380552" y="244896"/>
                      <a:pt x="381012" y="243474"/>
                    </a:cubicBezTo>
                    <a:cubicBezTo>
                      <a:pt x="386936" y="231408"/>
                      <a:pt x="392997" y="219112"/>
                      <a:pt x="402228" y="209202"/>
                    </a:cubicBezTo>
                    <a:close/>
                    <a:moveTo>
                      <a:pt x="468310" y="201173"/>
                    </a:moveTo>
                    <a:cubicBezTo>
                      <a:pt x="470698" y="201265"/>
                      <a:pt x="473316" y="201173"/>
                      <a:pt x="475933" y="201082"/>
                    </a:cubicBezTo>
                    <a:cubicBezTo>
                      <a:pt x="483740" y="200806"/>
                      <a:pt x="492098" y="200531"/>
                      <a:pt x="497976" y="205348"/>
                    </a:cubicBezTo>
                    <a:cubicBezTo>
                      <a:pt x="501191" y="209294"/>
                      <a:pt x="502798" y="214203"/>
                      <a:pt x="504497" y="218929"/>
                    </a:cubicBezTo>
                    <a:cubicBezTo>
                      <a:pt x="507666" y="230215"/>
                      <a:pt x="513038" y="242327"/>
                      <a:pt x="510375" y="254164"/>
                    </a:cubicBezTo>
                    <a:cubicBezTo>
                      <a:pt x="494440" y="258339"/>
                      <a:pt x="478137" y="260770"/>
                      <a:pt x="461605" y="262192"/>
                    </a:cubicBezTo>
                    <a:cubicBezTo>
                      <a:pt x="460044" y="262147"/>
                      <a:pt x="458391" y="262238"/>
                      <a:pt x="456692" y="262330"/>
                    </a:cubicBezTo>
                    <a:cubicBezTo>
                      <a:pt x="451457" y="262559"/>
                      <a:pt x="445992" y="262835"/>
                      <a:pt x="441629" y="259898"/>
                    </a:cubicBezTo>
                    <a:cubicBezTo>
                      <a:pt x="427807" y="246502"/>
                      <a:pt x="421928" y="227462"/>
                      <a:pt x="411917" y="211359"/>
                    </a:cubicBezTo>
                    <a:cubicBezTo>
                      <a:pt x="430562" y="209294"/>
                      <a:pt x="449115" y="202045"/>
                      <a:pt x="468310" y="201173"/>
                    </a:cubicBezTo>
                    <a:close/>
                    <a:moveTo>
                      <a:pt x="551108" y="198834"/>
                    </a:moveTo>
                    <a:cubicBezTo>
                      <a:pt x="551292" y="197228"/>
                      <a:pt x="552532" y="196310"/>
                      <a:pt x="553863" y="195530"/>
                    </a:cubicBezTo>
                    <a:cubicBezTo>
                      <a:pt x="556206" y="199017"/>
                      <a:pt x="560522" y="201265"/>
                      <a:pt x="564931" y="199935"/>
                    </a:cubicBezTo>
                    <a:cubicBezTo>
                      <a:pt x="575309" y="197136"/>
                      <a:pt x="583897" y="195255"/>
                      <a:pt x="595286" y="193741"/>
                    </a:cubicBezTo>
                    <a:cubicBezTo>
                      <a:pt x="608695" y="191172"/>
                      <a:pt x="609981" y="204752"/>
                      <a:pt x="613838" y="214157"/>
                    </a:cubicBezTo>
                    <a:cubicBezTo>
                      <a:pt x="616593" y="223608"/>
                      <a:pt x="619119" y="239987"/>
                      <a:pt x="608924" y="245447"/>
                    </a:cubicBezTo>
                    <a:cubicBezTo>
                      <a:pt x="600291" y="246456"/>
                      <a:pt x="591612" y="246823"/>
                      <a:pt x="582749" y="246777"/>
                    </a:cubicBezTo>
                    <a:cubicBezTo>
                      <a:pt x="577238" y="246731"/>
                      <a:pt x="572141" y="245034"/>
                      <a:pt x="569569" y="239849"/>
                    </a:cubicBezTo>
                    <a:cubicBezTo>
                      <a:pt x="562543" y="229297"/>
                      <a:pt x="557491" y="217919"/>
                      <a:pt x="552624" y="206174"/>
                    </a:cubicBezTo>
                    <a:cubicBezTo>
                      <a:pt x="552164" y="205211"/>
                      <a:pt x="551705" y="204156"/>
                      <a:pt x="551246" y="203146"/>
                    </a:cubicBezTo>
                    <a:cubicBezTo>
                      <a:pt x="551430" y="201770"/>
                      <a:pt x="551338" y="200210"/>
                      <a:pt x="551108" y="198834"/>
                    </a:cubicBezTo>
                    <a:close/>
                    <a:moveTo>
                      <a:pt x="541602" y="198925"/>
                    </a:moveTo>
                    <a:cubicBezTo>
                      <a:pt x="545781" y="214341"/>
                      <a:pt x="549501" y="229985"/>
                      <a:pt x="556160" y="244575"/>
                    </a:cubicBezTo>
                    <a:cubicBezTo>
                      <a:pt x="559420" y="255265"/>
                      <a:pt x="567824" y="263156"/>
                      <a:pt x="579259" y="264073"/>
                    </a:cubicBezTo>
                    <a:cubicBezTo>
                      <a:pt x="586377" y="264257"/>
                      <a:pt x="594183" y="265312"/>
                      <a:pt x="601761" y="265312"/>
                    </a:cubicBezTo>
                    <a:cubicBezTo>
                      <a:pt x="607409" y="265312"/>
                      <a:pt x="612920" y="264716"/>
                      <a:pt x="617971" y="262743"/>
                    </a:cubicBezTo>
                    <a:cubicBezTo>
                      <a:pt x="612690" y="274029"/>
                      <a:pt x="608006" y="286829"/>
                      <a:pt x="605618" y="290087"/>
                    </a:cubicBezTo>
                    <a:cubicBezTo>
                      <a:pt x="600750" y="300226"/>
                      <a:pt x="595240" y="309998"/>
                      <a:pt x="589361" y="319587"/>
                    </a:cubicBezTo>
                    <a:cubicBezTo>
                      <a:pt x="588810" y="320550"/>
                      <a:pt x="588489" y="321606"/>
                      <a:pt x="588443" y="322661"/>
                    </a:cubicBezTo>
                    <a:cubicBezTo>
                      <a:pt x="588305" y="322156"/>
                      <a:pt x="588168" y="321652"/>
                      <a:pt x="588030" y="321193"/>
                    </a:cubicBezTo>
                    <a:cubicBezTo>
                      <a:pt x="586514" y="316513"/>
                      <a:pt x="584172" y="311879"/>
                      <a:pt x="579672" y="309356"/>
                    </a:cubicBezTo>
                    <a:cubicBezTo>
                      <a:pt x="570028" y="301557"/>
                      <a:pt x="524106" y="304997"/>
                      <a:pt x="503211" y="316742"/>
                    </a:cubicBezTo>
                    <a:cubicBezTo>
                      <a:pt x="502844" y="316513"/>
                      <a:pt x="502522" y="316284"/>
                      <a:pt x="502109" y="316146"/>
                    </a:cubicBezTo>
                    <a:cubicBezTo>
                      <a:pt x="498619" y="315550"/>
                      <a:pt x="495083" y="317201"/>
                      <a:pt x="491639" y="320000"/>
                    </a:cubicBezTo>
                    <a:cubicBezTo>
                      <a:pt x="492879" y="316834"/>
                      <a:pt x="493889" y="313623"/>
                      <a:pt x="495037" y="311558"/>
                    </a:cubicBezTo>
                    <a:cubicBezTo>
                      <a:pt x="495909" y="309631"/>
                      <a:pt x="496874" y="307704"/>
                      <a:pt x="497838" y="305777"/>
                    </a:cubicBezTo>
                    <a:cubicBezTo>
                      <a:pt x="507344" y="310641"/>
                      <a:pt x="511753" y="296739"/>
                      <a:pt x="515472" y="290224"/>
                    </a:cubicBezTo>
                    <a:cubicBezTo>
                      <a:pt x="518871" y="282471"/>
                      <a:pt x="523371" y="274901"/>
                      <a:pt x="526632" y="267010"/>
                    </a:cubicBezTo>
                    <a:cubicBezTo>
                      <a:pt x="528009" y="265312"/>
                      <a:pt x="529111" y="263385"/>
                      <a:pt x="529800" y="261000"/>
                    </a:cubicBezTo>
                    <a:cubicBezTo>
                      <a:pt x="534392" y="247557"/>
                      <a:pt x="530351" y="233197"/>
                      <a:pt x="526448" y="219938"/>
                    </a:cubicBezTo>
                    <a:cubicBezTo>
                      <a:pt x="530535" y="212047"/>
                      <a:pt x="535357" y="205440"/>
                      <a:pt x="541602" y="198925"/>
                    </a:cubicBezTo>
                    <a:close/>
                    <a:moveTo>
                      <a:pt x="646167" y="198283"/>
                    </a:moveTo>
                    <a:cubicBezTo>
                      <a:pt x="647270" y="200348"/>
                      <a:pt x="649015" y="202045"/>
                      <a:pt x="651127" y="202963"/>
                    </a:cubicBezTo>
                    <a:cubicBezTo>
                      <a:pt x="657327" y="240400"/>
                      <a:pt x="663297" y="258752"/>
                      <a:pt x="705499" y="258752"/>
                    </a:cubicBezTo>
                    <a:cubicBezTo>
                      <a:pt x="705591" y="258752"/>
                      <a:pt x="705683" y="258752"/>
                      <a:pt x="705775" y="258752"/>
                    </a:cubicBezTo>
                    <a:cubicBezTo>
                      <a:pt x="715878" y="258293"/>
                      <a:pt x="726072" y="257008"/>
                      <a:pt x="735946" y="254760"/>
                    </a:cubicBezTo>
                    <a:cubicBezTo>
                      <a:pt x="735119" y="255907"/>
                      <a:pt x="734338" y="257008"/>
                      <a:pt x="733466" y="258109"/>
                    </a:cubicBezTo>
                    <a:cubicBezTo>
                      <a:pt x="728736" y="264532"/>
                      <a:pt x="723868" y="270864"/>
                      <a:pt x="718863" y="277011"/>
                    </a:cubicBezTo>
                    <a:cubicBezTo>
                      <a:pt x="714546" y="281737"/>
                      <a:pt x="707612" y="288665"/>
                      <a:pt x="712801" y="294858"/>
                    </a:cubicBezTo>
                    <a:cubicBezTo>
                      <a:pt x="711653" y="293941"/>
                      <a:pt x="710459" y="293069"/>
                      <a:pt x="709173" y="292289"/>
                    </a:cubicBezTo>
                    <a:cubicBezTo>
                      <a:pt x="693789" y="284352"/>
                      <a:pt x="675650" y="287196"/>
                      <a:pt x="659393" y="290224"/>
                    </a:cubicBezTo>
                    <a:cubicBezTo>
                      <a:pt x="645892" y="293895"/>
                      <a:pt x="622609" y="292105"/>
                      <a:pt x="618890" y="309172"/>
                    </a:cubicBezTo>
                    <a:cubicBezTo>
                      <a:pt x="618798" y="309631"/>
                      <a:pt x="618752" y="310090"/>
                      <a:pt x="618660" y="310549"/>
                    </a:cubicBezTo>
                    <a:cubicBezTo>
                      <a:pt x="614481" y="312292"/>
                      <a:pt x="609935" y="316559"/>
                      <a:pt x="605618" y="321652"/>
                    </a:cubicBezTo>
                    <a:cubicBezTo>
                      <a:pt x="605894" y="321055"/>
                      <a:pt x="606123" y="320459"/>
                      <a:pt x="606353" y="319908"/>
                    </a:cubicBezTo>
                    <a:cubicBezTo>
                      <a:pt x="611129" y="309861"/>
                      <a:pt x="615491" y="299676"/>
                      <a:pt x="619533" y="289307"/>
                    </a:cubicBezTo>
                    <a:cubicBezTo>
                      <a:pt x="624722" y="276185"/>
                      <a:pt x="628855" y="262651"/>
                      <a:pt x="634549" y="249805"/>
                    </a:cubicBezTo>
                    <a:cubicBezTo>
                      <a:pt x="635284" y="248475"/>
                      <a:pt x="635927" y="246823"/>
                      <a:pt x="634962" y="245401"/>
                    </a:cubicBezTo>
                    <a:cubicBezTo>
                      <a:pt x="634595" y="245034"/>
                      <a:pt x="634228" y="244758"/>
                      <a:pt x="633814" y="244529"/>
                    </a:cubicBezTo>
                    <a:cubicBezTo>
                      <a:pt x="636753" y="236271"/>
                      <a:pt x="636983" y="227095"/>
                      <a:pt x="635513" y="218057"/>
                    </a:cubicBezTo>
                    <a:cubicBezTo>
                      <a:pt x="636570" y="215809"/>
                      <a:pt x="637396" y="213377"/>
                      <a:pt x="638269" y="211496"/>
                    </a:cubicBezTo>
                    <a:cubicBezTo>
                      <a:pt x="640519" y="206862"/>
                      <a:pt x="643091" y="202366"/>
                      <a:pt x="646167" y="198283"/>
                    </a:cubicBezTo>
                    <a:close/>
                    <a:moveTo>
                      <a:pt x="665317" y="187914"/>
                    </a:moveTo>
                    <a:cubicBezTo>
                      <a:pt x="683824" y="179977"/>
                      <a:pt x="705407" y="178922"/>
                      <a:pt x="725430" y="178601"/>
                    </a:cubicBezTo>
                    <a:cubicBezTo>
                      <a:pt x="730251" y="196081"/>
                      <a:pt x="738563" y="215901"/>
                      <a:pt x="735395" y="234298"/>
                    </a:cubicBezTo>
                    <a:cubicBezTo>
                      <a:pt x="732456" y="235170"/>
                      <a:pt x="729425" y="235812"/>
                      <a:pt x="726440" y="236454"/>
                    </a:cubicBezTo>
                    <a:cubicBezTo>
                      <a:pt x="719551" y="237831"/>
                      <a:pt x="712663" y="238932"/>
                      <a:pt x="705683" y="239482"/>
                    </a:cubicBezTo>
                    <a:cubicBezTo>
                      <a:pt x="671287" y="240675"/>
                      <a:pt x="672802" y="227646"/>
                      <a:pt x="663388" y="199568"/>
                    </a:cubicBezTo>
                    <a:cubicBezTo>
                      <a:pt x="666190" y="196173"/>
                      <a:pt x="664812" y="191814"/>
                      <a:pt x="665317" y="187914"/>
                    </a:cubicBezTo>
                    <a:close/>
                    <a:moveTo>
                      <a:pt x="906915" y="218195"/>
                    </a:moveTo>
                    <a:cubicBezTo>
                      <a:pt x="907466" y="221131"/>
                      <a:pt x="909027" y="223746"/>
                      <a:pt x="911645" y="225260"/>
                    </a:cubicBezTo>
                    <a:cubicBezTo>
                      <a:pt x="912150" y="248521"/>
                      <a:pt x="927488" y="257605"/>
                      <a:pt x="948796" y="260311"/>
                    </a:cubicBezTo>
                    <a:cubicBezTo>
                      <a:pt x="954307" y="260908"/>
                      <a:pt x="961241" y="261504"/>
                      <a:pt x="968451" y="261504"/>
                    </a:cubicBezTo>
                    <a:cubicBezTo>
                      <a:pt x="969782" y="261504"/>
                      <a:pt x="971114" y="261458"/>
                      <a:pt x="972446" y="261412"/>
                    </a:cubicBezTo>
                    <a:cubicBezTo>
                      <a:pt x="970242" y="263706"/>
                      <a:pt x="968037" y="266000"/>
                      <a:pt x="965649" y="268157"/>
                    </a:cubicBezTo>
                    <a:cubicBezTo>
                      <a:pt x="960782" y="271735"/>
                      <a:pt x="956557" y="277745"/>
                      <a:pt x="961884" y="282976"/>
                    </a:cubicBezTo>
                    <a:cubicBezTo>
                      <a:pt x="970655" y="290133"/>
                      <a:pt x="976533" y="277241"/>
                      <a:pt x="981309" y="271598"/>
                    </a:cubicBezTo>
                    <a:cubicBezTo>
                      <a:pt x="984615" y="267423"/>
                      <a:pt x="987784" y="263110"/>
                      <a:pt x="990815" y="258752"/>
                    </a:cubicBezTo>
                    <a:cubicBezTo>
                      <a:pt x="997382" y="256687"/>
                      <a:pt x="1002984" y="253338"/>
                      <a:pt x="1006337" y="247970"/>
                    </a:cubicBezTo>
                    <a:cubicBezTo>
                      <a:pt x="1012031" y="236684"/>
                      <a:pt x="1011710" y="223425"/>
                      <a:pt x="1010470" y="211175"/>
                    </a:cubicBezTo>
                    <a:cubicBezTo>
                      <a:pt x="1010011" y="208055"/>
                      <a:pt x="1009597" y="204936"/>
                      <a:pt x="1009138" y="201770"/>
                    </a:cubicBezTo>
                    <a:cubicBezTo>
                      <a:pt x="1014419" y="198054"/>
                      <a:pt x="1018093" y="189107"/>
                      <a:pt x="1022501" y="185070"/>
                    </a:cubicBezTo>
                    <a:cubicBezTo>
                      <a:pt x="1023649" y="183740"/>
                      <a:pt x="1024798" y="182363"/>
                      <a:pt x="1025991" y="181033"/>
                    </a:cubicBezTo>
                    <a:cubicBezTo>
                      <a:pt x="1026910" y="186905"/>
                      <a:pt x="1028793" y="192686"/>
                      <a:pt x="1031135" y="197962"/>
                    </a:cubicBezTo>
                    <a:cubicBezTo>
                      <a:pt x="1032191" y="200623"/>
                      <a:pt x="1034395" y="202458"/>
                      <a:pt x="1037013" y="203238"/>
                    </a:cubicBezTo>
                    <a:cubicBezTo>
                      <a:pt x="1037794" y="233702"/>
                      <a:pt x="1041192" y="243887"/>
                      <a:pt x="1073934" y="246823"/>
                    </a:cubicBezTo>
                    <a:cubicBezTo>
                      <a:pt x="1080823" y="247052"/>
                      <a:pt x="1089135" y="247878"/>
                      <a:pt x="1097401" y="247878"/>
                    </a:cubicBezTo>
                    <a:cubicBezTo>
                      <a:pt x="1101166" y="247878"/>
                      <a:pt x="1104886" y="247695"/>
                      <a:pt x="1108468" y="247236"/>
                    </a:cubicBezTo>
                    <a:lnTo>
                      <a:pt x="1108468" y="247236"/>
                    </a:lnTo>
                    <a:cubicBezTo>
                      <a:pt x="1103463" y="252879"/>
                      <a:pt x="1098457" y="258522"/>
                      <a:pt x="1092992" y="263706"/>
                    </a:cubicBezTo>
                    <a:cubicBezTo>
                      <a:pt x="1089364" y="266184"/>
                      <a:pt x="1086976" y="270451"/>
                      <a:pt x="1087803" y="274396"/>
                    </a:cubicBezTo>
                    <a:cubicBezTo>
                      <a:pt x="1075404" y="274167"/>
                      <a:pt x="1063005" y="275543"/>
                      <a:pt x="1051157" y="279214"/>
                    </a:cubicBezTo>
                    <a:cubicBezTo>
                      <a:pt x="1044315" y="281370"/>
                      <a:pt x="1037426" y="284168"/>
                      <a:pt x="1032007" y="289032"/>
                    </a:cubicBezTo>
                    <a:cubicBezTo>
                      <a:pt x="1031640" y="289399"/>
                      <a:pt x="1031364" y="289812"/>
                      <a:pt x="1031089" y="290179"/>
                    </a:cubicBezTo>
                    <a:cubicBezTo>
                      <a:pt x="1025073" y="292610"/>
                      <a:pt x="1012444" y="303346"/>
                      <a:pt x="1003673" y="314357"/>
                    </a:cubicBezTo>
                    <a:cubicBezTo>
                      <a:pt x="1002479" y="309494"/>
                      <a:pt x="1001285" y="304952"/>
                      <a:pt x="1000321" y="300960"/>
                    </a:cubicBezTo>
                    <a:cubicBezTo>
                      <a:pt x="992101" y="280773"/>
                      <a:pt x="956098" y="285315"/>
                      <a:pt x="938096" y="285912"/>
                    </a:cubicBezTo>
                    <a:cubicBezTo>
                      <a:pt x="929049" y="288068"/>
                      <a:pt x="909716" y="287288"/>
                      <a:pt x="907053" y="298207"/>
                    </a:cubicBezTo>
                    <a:cubicBezTo>
                      <a:pt x="906639" y="298070"/>
                      <a:pt x="906226" y="297978"/>
                      <a:pt x="905767" y="297932"/>
                    </a:cubicBezTo>
                    <a:cubicBezTo>
                      <a:pt x="903608" y="297336"/>
                      <a:pt x="899246" y="298207"/>
                      <a:pt x="894653" y="299905"/>
                    </a:cubicBezTo>
                    <a:cubicBezTo>
                      <a:pt x="888178" y="298941"/>
                      <a:pt x="876239" y="302979"/>
                      <a:pt x="867927" y="308760"/>
                    </a:cubicBezTo>
                    <a:cubicBezTo>
                      <a:pt x="866411" y="304768"/>
                      <a:pt x="864942" y="301006"/>
                      <a:pt x="863748" y="297565"/>
                    </a:cubicBezTo>
                    <a:cubicBezTo>
                      <a:pt x="858558" y="290683"/>
                      <a:pt x="851119" y="287196"/>
                      <a:pt x="842761" y="285545"/>
                    </a:cubicBezTo>
                    <a:cubicBezTo>
                      <a:pt x="847399" y="285499"/>
                      <a:pt x="851257" y="280682"/>
                      <a:pt x="853186" y="276231"/>
                    </a:cubicBezTo>
                    <a:cubicBezTo>
                      <a:pt x="859293" y="265312"/>
                      <a:pt x="865171" y="254301"/>
                      <a:pt x="870544" y="243015"/>
                    </a:cubicBezTo>
                    <a:cubicBezTo>
                      <a:pt x="871233" y="242281"/>
                      <a:pt x="871876" y="241547"/>
                      <a:pt x="872473" y="240721"/>
                    </a:cubicBezTo>
                    <a:cubicBezTo>
                      <a:pt x="873070" y="241501"/>
                      <a:pt x="874631" y="241501"/>
                      <a:pt x="874815" y="240125"/>
                    </a:cubicBezTo>
                    <a:cubicBezTo>
                      <a:pt x="874999" y="239069"/>
                      <a:pt x="874953" y="237968"/>
                      <a:pt x="874677" y="236959"/>
                    </a:cubicBezTo>
                    <a:cubicBezTo>
                      <a:pt x="877662" y="230628"/>
                      <a:pt x="878535" y="222415"/>
                      <a:pt x="878030" y="213240"/>
                    </a:cubicBezTo>
                    <a:cubicBezTo>
                      <a:pt x="877938" y="212230"/>
                      <a:pt x="877846" y="211221"/>
                      <a:pt x="877754" y="210212"/>
                    </a:cubicBezTo>
                    <a:cubicBezTo>
                      <a:pt x="878718" y="209065"/>
                      <a:pt x="879591" y="207872"/>
                      <a:pt x="880372" y="206771"/>
                    </a:cubicBezTo>
                    <a:cubicBezTo>
                      <a:pt x="885561" y="200623"/>
                      <a:pt x="891026" y="194705"/>
                      <a:pt x="897547" y="189887"/>
                    </a:cubicBezTo>
                    <a:cubicBezTo>
                      <a:pt x="900026" y="188006"/>
                      <a:pt x="902644" y="186400"/>
                      <a:pt x="905307" y="184886"/>
                    </a:cubicBezTo>
                    <a:cubicBezTo>
                      <a:pt x="904848" y="196035"/>
                      <a:pt x="904848" y="207229"/>
                      <a:pt x="906915" y="218195"/>
                    </a:cubicBezTo>
                    <a:close/>
                    <a:moveTo>
                      <a:pt x="926753" y="177271"/>
                    </a:moveTo>
                    <a:cubicBezTo>
                      <a:pt x="931070" y="176124"/>
                      <a:pt x="939198" y="175390"/>
                      <a:pt x="948015" y="175390"/>
                    </a:cubicBezTo>
                    <a:cubicBezTo>
                      <a:pt x="963078" y="175390"/>
                      <a:pt x="980299" y="177638"/>
                      <a:pt x="984661" y="184198"/>
                    </a:cubicBezTo>
                    <a:cubicBezTo>
                      <a:pt x="988381" y="201036"/>
                      <a:pt x="993938" y="220901"/>
                      <a:pt x="988565" y="238198"/>
                    </a:cubicBezTo>
                    <a:cubicBezTo>
                      <a:pt x="982549" y="240538"/>
                      <a:pt x="976120" y="241593"/>
                      <a:pt x="969737" y="242235"/>
                    </a:cubicBezTo>
                    <a:cubicBezTo>
                      <a:pt x="956786" y="242464"/>
                      <a:pt x="942137" y="243015"/>
                      <a:pt x="931024" y="235353"/>
                    </a:cubicBezTo>
                    <a:cubicBezTo>
                      <a:pt x="927534" y="231224"/>
                      <a:pt x="926937" y="225352"/>
                      <a:pt x="925513" y="220305"/>
                    </a:cubicBezTo>
                    <a:cubicBezTo>
                      <a:pt x="926983" y="206174"/>
                      <a:pt x="924595" y="191493"/>
                      <a:pt x="926753" y="177271"/>
                    </a:cubicBezTo>
                    <a:close/>
                    <a:moveTo>
                      <a:pt x="1157972" y="203743"/>
                    </a:moveTo>
                    <a:cubicBezTo>
                      <a:pt x="1161371" y="212689"/>
                      <a:pt x="1158845" y="230077"/>
                      <a:pt x="1171336" y="231224"/>
                    </a:cubicBezTo>
                    <a:cubicBezTo>
                      <a:pt x="1174964" y="247511"/>
                      <a:pt x="1192460" y="252833"/>
                      <a:pt x="1207247" y="253934"/>
                    </a:cubicBezTo>
                    <a:cubicBezTo>
                      <a:pt x="1212115" y="254210"/>
                      <a:pt x="1217809" y="254531"/>
                      <a:pt x="1223733" y="254531"/>
                    </a:cubicBezTo>
                    <a:cubicBezTo>
                      <a:pt x="1228877" y="254531"/>
                      <a:pt x="1234158" y="254301"/>
                      <a:pt x="1239209" y="253567"/>
                    </a:cubicBezTo>
                    <a:cubicBezTo>
                      <a:pt x="1238842" y="253934"/>
                      <a:pt x="1238520" y="254255"/>
                      <a:pt x="1238199" y="254485"/>
                    </a:cubicBezTo>
                    <a:cubicBezTo>
                      <a:pt x="1233698" y="259348"/>
                      <a:pt x="1227086" y="265129"/>
                      <a:pt x="1234249" y="271047"/>
                    </a:cubicBezTo>
                    <a:cubicBezTo>
                      <a:pt x="1244490" y="277057"/>
                      <a:pt x="1248026" y="261734"/>
                      <a:pt x="1252664" y="255632"/>
                    </a:cubicBezTo>
                    <a:cubicBezTo>
                      <a:pt x="1254318" y="252650"/>
                      <a:pt x="1256292" y="249851"/>
                      <a:pt x="1258037" y="246961"/>
                    </a:cubicBezTo>
                    <a:cubicBezTo>
                      <a:pt x="1263686" y="243015"/>
                      <a:pt x="1267451" y="237097"/>
                      <a:pt x="1267911" y="228288"/>
                    </a:cubicBezTo>
                    <a:cubicBezTo>
                      <a:pt x="1268829" y="216635"/>
                      <a:pt x="1267038" y="205073"/>
                      <a:pt x="1264650" y="193695"/>
                    </a:cubicBezTo>
                    <a:cubicBezTo>
                      <a:pt x="1265247" y="193282"/>
                      <a:pt x="1265844" y="192778"/>
                      <a:pt x="1266257" y="192135"/>
                    </a:cubicBezTo>
                    <a:cubicBezTo>
                      <a:pt x="1271630" y="183281"/>
                      <a:pt x="1278059" y="175160"/>
                      <a:pt x="1284672" y="167177"/>
                    </a:cubicBezTo>
                    <a:cubicBezTo>
                      <a:pt x="1284489" y="168691"/>
                      <a:pt x="1284259" y="170205"/>
                      <a:pt x="1284259" y="171857"/>
                    </a:cubicBezTo>
                    <a:cubicBezTo>
                      <a:pt x="1282743" y="190851"/>
                      <a:pt x="1285499" y="211772"/>
                      <a:pt x="1295831" y="227967"/>
                    </a:cubicBezTo>
                    <a:cubicBezTo>
                      <a:pt x="1306577" y="239436"/>
                      <a:pt x="1323477" y="243199"/>
                      <a:pt x="1338493" y="245355"/>
                    </a:cubicBezTo>
                    <a:cubicBezTo>
                      <a:pt x="1340835" y="245905"/>
                      <a:pt x="1343040" y="246227"/>
                      <a:pt x="1345152" y="246456"/>
                    </a:cubicBezTo>
                    <a:cubicBezTo>
                      <a:pt x="1342167" y="251549"/>
                      <a:pt x="1339228" y="256641"/>
                      <a:pt x="1335692" y="261412"/>
                    </a:cubicBezTo>
                    <a:cubicBezTo>
                      <a:pt x="1332018" y="264624"/>
                      <a:pt x="1331008" y="270359"/>
                      <a:pt x="1334865" y="273846"/>
                    </a:cubicBezTo>
                    <a:cubicBezTo>
                      <a:pt x="1347770" y="282563"/>
                      <a:pt x="1351811" y="260908"/>
                      <a:pt x="1356265" y="252833"/>
                    </a:cubicBezTo>
                    <a:cubicBezTo>
                      <a:pt x="1357184" y="250310"/>
                      <a:pt x="1358470" y="247741"/>
                      <a:pt x="1359847" y="245171"/>
                    </a:cubicBezTo>
                    <a:cubicBezTo>
                      <a:pt x="1375185" y="239987"/>
                      <a:pt x="1380420" y="222553"/>
                      <a:pt x="1380880" y="204247"/>
                    </a:cubicBezTo>
                    <a:cubicBezTo>
                      <a:pt x="1383497" y="200164"/>
                      <a:pt x="1385931" y="196081"/>
                      <a:pt x="1388365" y="193695"/>
                    </a:cubicBezTo>
                    <a:cubicBezTo>
                      <a:pt x="1393233" y="187914"/>
                      <a:pt x="1398973" y="181767"/>
                      <a:pt x="1405494" y="176949"/>
                    </a:cubicBezTo>
                    <a:cubicBezTo>
                      <a:pt x="1402555" y="196310"/>
                      <a:pt x="1407285" y="216038"/>
                      <a:pt x="1415046" y="233702"/>
                    </a:cubicBezTo>
                    <a:cubicBezTo>
                      <a:pt x="1423220" y="249989"/>
                      <a:pt x="1441681" y="256503"/>
                      <a:pt x="1458948" y="256779"/>
                    </a:cubicBezTo>
                    <a:cubicBezTo>
                      <a:pt x="1462208" y="256916"/>
                      <a:pt x="1465285" y="256962"/>
                      <a:pt x="1468132" y="256962"/>
                    </a:cubicBezTo>
                    <a:cubicBezTo>
                      <a:pt x="1475342" y="256962"/>
                      <a:pt x="1481312" y="256503"/>
                      <a:pt x="1486363" y="255402"/>
                    </a:cubicBezTo>
                    <a:cubicBezTo>
                      <a:pt x="1477684" y="265771"/>
                      <a:pt x="1470887" y="278479"/>
                      <a:pt x="1461887" y="288068"/>
                    </a:cubicBezTo>
                    <a:cubicBezTo>
                      <a:pt x="1458121" y="293574"/>
                      <a:pt x="1448753" y="300226"/>
                      <a:pt x="1448707" y="306970"/>
                    </a:cubicBezTo>
                    <a:cubicBezTo>
                      <a:pt x="1448248" y="307291"/>
                      <a:pt x="1447834" y="307613"/>
                      <a:pt x="1447513" y="307888"/>
                    </a:cubicBezTo>
                    <a:cubicBezTo>
                      <a:pt x="1441956" y="312705"/>
                      <a:pt x="1436721" y="317798"/>
                      <a:pt x="1431532" y="322982"/>
                    </a:cubicBezTo>
                    <a:cubicBezTo>
                      <a:pt x="1431440" y="316192"/>
                      <a:pt x="1431257" y="309402"/>
                      <a:pt x="1430843" y="302658"/>
                    </a:cubicBezTo>
                    <a:cubicBezTo>
                      <a:pt x="1431211" y="276736"/>
                      <a:pt x="1402050" y="272515"/>
                      <a:pt x="1381752" y="272653"/>
                    </a:cubicBezTo>
                    <a:cubicBezTo>
                      <a:pt x="1363705" y="272974"/>
                      <a:pt x="1345382" y="275084"/>
                      <a:pt x="1327931" y="279810"/>
                    </a:cubicBezTo>
                    <a:cubicBezTo>
                      <a:pt x="1322420" y="281737"/>
                      <a:pt x="1317782" y="287747"/>
                      <a:pt x="1317690" y="293436"/>
                    </a:cubicBezTo>
                    <a:cubicBezTo>
                      <a:pt x="1309884" y="296051"/>
                      <a:pt x="1303455" y="304263"/>
                      <a:pt x="1297347" y="309218"/>
                    </a:cubicBezTo>
                    <a:cubicBezTo>
                      <a:pt x="1294913" y="312155"/>
                      <a:pt x="1290045" y="315871"/>
                      <a:pt x="1286325" y="319954"/>
                    </a:cubicBezTo>
                    <a:cubicBezTo>
                      <a:pt x="1285407" y="314265"/>
                      <a:pt x="1284397" y="308576"/>
                      <a:pt x="1283386" y="302933"/>
                    </a:cubicBezTo>
                    <a:cubicBezTo>
                      <a:pt x="1282009" y="294812"/>
                      <a:pt x="1278427" y="286554"/>
                      <a:pt x="1271263" y="281829"/>
                    </a:cubicBezTo>
                    <a:cubicBezTo>
                      <a:pt x="1247705" y="267698"/>
                      <a:pt x="1216983" y="272745"/>
                      <a:pt x="1191266" y="277562"/>
                    </a:cubicBezTo>
                    <a:cubicBezTo>
                      <a:pt x="1187087" y="278479"/>
                      <a:pt x="1182771" y="280773"/>
                      <a:pt x="1179235" y="283939"/>
                    </a:cubicBezTo>
                    <a:cubicBezTo>
                      <a:pt x="1178959" y="283939"/>
                      <a:pt x="1178729" y="283847"/>
                      <a:pt x="1178454" y="283893"/>
                    </a:cubicBezTo>
                    <a:cubicBezTo>
                      <a:pt x="1165090" y="286233"/>
                      <a:pt x="1153610" y="294996"/>
                      <a:pt x="1144471" y="304676"/>
                    </a:cubicBezTo>
                    <a:cubicBezTo>
                      <a:pt x="1143369" y="305869"/>
                      <a:pt x="1141991" y="307154"/>
                      <a:pt x="1140660" y="308530"/>
                    </a:cubicBezTo>
                    <a:cubicBezTo>
                      <a:pt x="1139466" y="304676"/>
                      <a:pt x="1138272" y="300914"/>
                      <a:pt x="1137032" y="297152"/>
                    </a:cubicBezTo>
                    <a:cubicBezTo>
                      <a:pt x="1133909" y="282838"/>
                      <a:pt x="1119076" y="277608"/>
                      <a:pt x="1106080" y="275773"/>
                    </a:cubicBezTo>
                    <a:cubicBezTo>
                      <a:pt x="1105805" y="275727"/>
                      <a:pt x="1105529" y="275727"/>
                      <a:pt x="1105208" y="275681"/>
                    </a:cubicBezTo>
                    <a:cubicBezTo>
                      <a:pt x="1110489" y="270084"/>
                      <a:pt x="1115035" y="261458"/>
                      <a:pt x="1118892" y="257605"/>
                    </a:cubicBezTo>
                    <a:cubicBezTo>
                      <a:pt x="1123301" y="251457"/>
                      <a:pt x="1128215" y="245630"/>
                      <a:pt x="1132669" y="239528"/>
                    </a:cubicBezTo>
                    <a:cubicBezTo>
                      <a:pt x="1134139" y="237372"/>
                      <a:pt x="1134047" y="234573"/>
                      <a:pt x="1132623" y="232509"/>
                    </a:cubicBezTo>
                    <a:cubicBezTo>
                      <a:pt x="1133679" y="230169"/>
                      <a:pt x="1134506" y="227554"/>
                      <a:pt x="1134919" y="224526"/>
                    </a:cubicBezTo>
                    <a:cubicBezTo>
                      <a:pt x="1136710" y="217415"/>
                      <a:pt x="1136710" y="209386"/>
                      <a:pt x="1135976" y="201357"/>
                    </a:cubicBezTo>
                    <a:cubicBezTo>
                      <a:pt x="1137996" y="199522"/>
                      <a:pt x="1139603" y="196723"/>
                      <a:pt x="1140797" y="194338"/>
                    </a:cubicBezTo>
                    <a:cubicBezTo>
                      <a:pt x="1145482" y="186813"/>
                      <a:pt x="1150763" y="179702"/>
                      <a:pt x="1156227" y="172774"/>
                    </a:cubicBezTo>
                    <a:cubicBezTo>
                      <a:pt x="1154207" y="182822"/>
                      <a:pt x="1155676" y="193833"/>
                      <a:pt x="1157972" y="203743"/>
                    </a:cubicBezTo>
                    <a:close/>
                    <a:moveTo>
                      <a:pt x="1246695" y="230995"/>
                    </a:moveTo>
                    <a:cubicBezTo>
                      <a:pt x="1239668" y="234069"/>
                      <a:pt x="1231908" y="234986"/>
                      <a:pt x="1224376" y="235858"/>
                    </a:cubicBezTo>
                    <a:cubicBezTo>
                      <a:pt x="1221621" y="235720"/>
                      <a:pt x="1218590" y="235766"/>
                      <a:pt x="1215467" y="235858"/>
                    </a:cubicBezTo>
                    <a:cubicBezTo>
                      <a:pt x="1204124" y="236133"/>
                      <a:pt x="1191358" y="236408"/>
                      <a:pt x="1185434" y="226499"/>
                    </a:cubicBezTo>
                    <a:cubicBezTo>
                      <a:pt x="1181576" y="219433"/>
                      <a:pt x="1179510" y="210441"/>
                      <a:pt x="1178592" y="202275"/>
                    </a:cubicBezTo>
                    <a:cubicBezTo>
                      <a:pt x="1177076" y="193007"/>
                      <a:pt x="1174504" y="183418"/>
                      <a:pt x="1177260" y="174151"/>
                    </a:cubicBezTo>
                    <a:cubicBezTo>
                      <a:pt x="1183184" y="165893"/>
                      <a:pt x="1196685" y="162865"/>
                      <a:pt x="1209957" y="162865"/>
                    </a:cubicBezTo>
                    <a:cubicBezTo>
                      <a:pt x="1219325" y="162865"/>
                      <a:pt x="1228555" y="164424"/>
                      <a:pt x="1234846" y="166718"/>
                    </a:cubicBezTo>
                    <a:cubicBezTo>
                      <a:pt x="1239806" y="170481"/>
                      <a:pt x="1239485" y="178647"/>
                      <a:pt x="1241551" y="184244"/>
                    </a:cubicBezTo>
                    <a:cubicBezTo>
                      <a:pt x="1244536" y="199384"/>
                      <a:pt x="1250414" y="215579"/>
                      <a:pt x="1246695" y="230995"/>
                    </a:cubicBezTo>
                    <a:close/>
                    <a:moveTo>
                      <a:pt x="1313052" y="160479"/>
                    </a:moveTo>
                    <a:cubicBezTo>
                      <a:pt x="1318333" y="159011"/>
                      <a:pt x="1323798" y="158735"/>
                      <a:pt x="1329263" y="158735"/>
                    </a:cubicBezTo>
                    <a:cubicBezTo>
                      <a:pt x="1332156" y="158735"/>
                      <a:pt x="1335003" y="158827"/>
                      <a:pt x="1337850" y="158873"/>
                    </a:cubicBezTo>
                    <a:cubicBezTo>
                      <a:pt x="1342489" y="159607"/>
                      <a:pt x="1348734" y="159103"/>
                      <a:pt x="1351719" y="163323"/>
                    </a:cubicBezTo>
                    <a:cubicBezTo>
                      <a:pt x="1357413" y="174518"/>
                      <a:pt x="1360903" y="188282"/>
                      <a:pt x="1360582" y="201586"/>
                    </a:cubicBezTo>
                    <a:cubicBezTo>
                      <a:pt x="1357689" y="205394"/>
                      <a:pt x="1356173" y="209432"/>
                      <a:pt x="1359158" y="213607"/>
                    </a:cubicBezTo>
                    <a:cubicBezTo>
                      <a:pt x="1358194" y="217919"/>
                      <a:pt x="1356816" y="222048"/>
                      <a:pt x="1354796" y="225948"/>
                    </a:cubicBezTo>
                    <a:cubicBezTo>
                      <a:pt x="1354520" y="225994"/>
                      <a:pt x="1354245" y="226086"/>
                      <a:pt x="1353969" y="226132"/>
                    </a:cubicBezTo>
                    <a:cubicBezTo>
                      <a:pt x="1353005" y="226269"/>
                      <a:pt x="1352086" y="226407"/>
                      <a:pt x="1351076" y="226499"/>
                    </a:cubicBezTo>
                    <a:cubicBezTo>
                      <a:pt x="1336335" y="226177"/>
                      <a:pt x="1315670" y="225765"/>
                      <a:pt x="1305521" y="213102"/>
                    </a:cubicBezTo>
                    <a:cubicBezTo>
                      <a:pt x="1309976" y="205670"/>
                      <a:pt x="1303592" y="196677"/>
                      <a:pt x="1304097" y="188557"/>
                    </a:cubicBezTo>
                    <a:cubicBezTo>
                      <a:pt x="1304878" y="179289"/>
                      <a:pt x="1301801" y="163920"/>
                      <a:pt x="1313052" y="160479"/>
                    </a:cubicBezTo>
                    <a:close/>
                    <a:moveTo>
                      <a:pt x="1538393" y="222186"/>
                    </a:moveTo>
                    <a:cubicBezTo>
                      <a:pt x="1540552" y="231545"/>
                      <a:pt x="1540781" y="242694"/>
                      <a:pt x="1547302" y="250264"/>
                    </a:cubicBezTo>
                    <a:cubicBezTo>
                      <a:pt x="1553961" y="256733"/>
                      <a:pt x="1563191" y="257880"/>
                      <a:pt x="1572238" y="257880"/>
                    </a:cubicBezTo>
                    <a:cubicBezTo>
                      <a:pt x="1575040" y="257880"/>
                      <a:pt x="1577841" y="257742"/>
                      <a:pt x="1580550" y="257650"/>
                    </a:cubicBezTo>
                    <a:cubicBezTo>
                      <a:pt x="1592903" y="257054"/>
                      <a:pt x="1605210" y="256366"/>
                      <a:pt x="1617564" y="256182"/>
                    </a:cubicBezTo>
                    <a:cubicBezTo>
                      <a:pt x="1619355" y="256045"/>
                      <a:pt x="1621191" y="256045"/>
                      <a:pt x="1623028" y="256091"/>
                    </a:cubicBezTo>
                    <a:cubicBezTo>
                      <a:pt x="1620870" y="259027"/>
                      <a:pt x="1618987" y="261596"/>
                      <a:pt x="1617701" y="262697"/>
                    </a:cubicBezTo>
                    <a:cubicBezTo>
                      <a:pt x="1614165" y="266597"/>
                      <a:pt x="1608976" y="270909"/>
                      <a:pt x="1610124" y="275773"/>
                    </a:cubicBezTo>
                    <a:cubicBezTo>
                      <a:pt x="1606818" y="276231"/>
                      <a:pt x="1603557" y="276736"/>
                      <a:pt x="1600343" y="277424"/>
                    </a:cubicBezTo>
                    <a:cubicBezTo>
                      <a:pt x="1590010" y="278938"/>
                      <a:pt x="1579402" y="283251"/>
                      <a:pt x="1574902" y="293344"/>
                    </a:cubicBezTo>
                    <a:cubicBezTo>
                      <a:pt x="1573754" y="295363"/>
                      <a:pt x="1573432" y="297749"/>
                      <a:pt x="1573754" y="299997"/>
                    </a:cubicBezTo>
                    <a:cubicBezTo>
                      <a:pt x="1572376" y="301511"/>
                      <a:pt x="1570998" y="302979"/>
                      <a:pt x="1569437" y="303988"/>
                    </a:cubicBezTo>
                    <a:cubicBezTo>
                      <a:pt x="1566360" y="306144"/>
                      <a:pt x="1562686" y="309539"/>
                      <a:pt x="1561860" y="313164"/>
                    </a:cubicBezTo>
                    <a:cubicBezTo>
                      <a:pt x="1560666" y="306420"/>
                      <a:pt x="1559518" y="299997"/>
                      <a:pt x="1558829" y="294399"/>
                    </a:cubicBezTo>
                    <a:cubicBezTo>
                      <a:pt x="1552537" y="274259"/>
                      <a:pt x="1511391" y="272378"/>
                      <a:pt x="1487006" y="280039"/>
                    </a:cubicBezTo>
                    <a:cubicBezTo>
                      <a:pt x="1493160" y="270267"/>
                      <a:pt x="1498854" y="260174"/>
                      <a:pt x="1505054" y="250402"/>
                    </a:cubicBezTo>
                    <a:cubicBezTo>
                      <a:pt x="1506661" y="247649"/>
                      <a:pt x="1511759" y="240538"/>
                      <a:pt x="1506018" y="239987"/>
                    </a:cubicBezTo>
                    <a:cubicBezTo>
                      <a:pt x="1507029" y="237647"/>
                      <a:pt x="1507901" y="234986"/>
                      <a:pt x="1508636" y="232004"/>
                    </a:cubicBezTo>
                    <a:cubicBezTo>
                      <a:pt x="1508682" y="231912"/>
                      <a:pt x="1508728" y="231821"/>
                      <a:pt x="1508819" y="231729"/>
                    </a:cubicBezTo>
                    <a:cubicBezTo>
                      <a:pt x="1510289" y="228655"/>
                      <a:pt x="1525673" y="205073"/>
                      <a:pt x="1534536" y="188465"/>
                    </a:cubicBezTo>
                    <a:cubicBezTo>
                      <a:pt x="1533112" y="200715"/>
                      <a:pt x="1534811" y="213698"/>
                      <a:pt x="1538393" y="222186"/>
                    </a:cubicBezTo>
                    <a:close/>
                    <a:moveTo>
                      <a:pt x="1555247" y="208239"/>
                    </a:moveTo>
                    <a:cubicBezTo>
                      <a:pt x="1554742" y="197962"/>
                      <a:pt x="1554512" y="186859"/>
                      <a:pt x="1558737" y="177271"/>
                    </a:cubicBezTo>
                    <a:cubicBezTo>
                      <a:pt x="1563421" y="173279"/>
                      <a:pt x="1570264" y="172774"/>
                      <a:pt x="1576004" y="171260"/>
                    </a:cubicBezTo>
                    <a:cubicBezTo>
                      <a:pt x="1585005" y="169563"/>
                      <a:pt x="1595842" y="167040"/>
                      <a:pt x="1606267" y="167040"/>
                    </a:cubicBezTo>
                    <a:cubicBezTo>
                      <a:pt x="1611226" y="167040"/>
                      <a:pt x="1616094" y="167590"/>
                      <a:pt x="1620640" y="169104"/>
                    </a:cubicBezTo>
                    <a:cubicBezTo>
                      <a:pt x="1626886" y="190484"/>
                      <a:pt x="1630238" y="214111"/>
                      <a:pt x="1625462" y="236087"/>
                    </a:cubicBezTo>
                    <a:cubicBezTo>
                      <a:pt x="1617104" y="236592"/>
                      <a:pt x="1608792" y="236913"/>
                      <a:pt x="1600435" y="237510"/>
                    </a:cubicBezTo>
                    <a:cubicBezTo>
                      <a:pt x="1591801" y="238152"/>
                      <a:pt x="1583168" y="238886"/>
                      <a:pt x="1574534" y="239482"/>
                    </a:cubicBezTo>
                    <a:lnTo>
                      <a:pt x="1575774" y="239391"/>
                    </a:lnTo>
                    <a:cubicBezTo>
                      <a:pt x="1558324" y="240629"/>
                      <a:pt x="1557910" y="238702"/>
                      <a:pt x="1553456" y="222507"/>
                    </a:cubicBezTo>
                    <a:cubicBezTo>
                      <a:pt x="1557176" y="218653"/>
                      <a:pt x="1555614" y="213010"/>
                      <a:pt x="1555247" y="208239"/>
                    </a:cubicBezTo>
                    <a:close/>
                    <a:moveTo>
                      <a:pt x="1648469" y="408225"/>
                    </a:moveTo>
                    <a:cubicBezTo>
                      <a:pt x="1648102" y="408179"/>
                      <a:pt x="1647826" y="408087"/>
                      <a:pt x="1647367" y="408087"/>
                    </a:cubicBezTo>
                    <a:cubicBezTo>
                      <a:pt x="1642959" y="409372"/>
                      <a:pt x="1637218" y="414281"/>
                      <a:pt x="1638780" y="418731"/>
                    </a:cubicBezTo>
                    <a:cubicBezTo>
                      <a:pt x="1632902" y="418685"/>
                      <a:pt x="1627070" y="418640"/>
                      <a:pt x="1621375" y="418272"/>
                    </a:cubicBezTo>
                    <a:cubicBezTo>
                      <a:pt x="1617793" y="418318"/>
                      <a:pt x="1614165" y="418272"/>
                      <a:pt x="1610583" y="418227"/>
                    </a:cubicBezTo>
                    <a:cubicBezTo>
                      <a:pt x="1604200" y="418135"/>
                      <a:pt x="1597817" y="418043"/>
                      <a:pt x="1591480" y="418594"/>
                    </a:cubicBezTo>
                    <a:cubicBezTo>
                      <a:pt x="1587990" y="419007"/>
                      <a:pt x="1585280" y="422723"/>
                      <a:pt x="1584637" y="426989"/>
                    </a:cubicBezTo>
                    <a:cubicBezTo>
                      <a:pt x="1582249" y="423136"/>
                      <a:pt x="1579632" y="426806"/>
                      <a:pt x="1579815" y="430614"/>
                    </a:cubicBezTo>
                    <a:cubicBezTo>
                      <a:pt x="1579724" y="432357"/>
                      <a:pt x="1579678" y="434055"/>
                      <a:pt x="1579632" y="435798"/>
                    </a:cubicBezTo>
                    <a:cubicBezTo>
                      <a:pt x="1571228" y="445983"/>
                      <a:pt x="1564845" y="457866"/>
                      <a:pt x="1556900" y="468510"/>
                    </a:cubicBezTo>
                    <a:cubicBezTo>
                      <a:pt x="1556487" y="457912"/>
                      <a:pt x="1556074" y="447360"/>
                      <a:pt x="1555339" y="436808"/>
                    </a:cubicBezTo>
                    <a:cubicBezTo>
                      <a:pt x="1555155" y="428458"/>
                      <a:pt x="1553226" y="419695"/>
                      <a:pt x="1546705" y="416024"/>
                    </a:cubicBezTo>
                    <a:cubicBezTo>
                      <a:pt x="1525443" y="405335"/>
                      <a:pt x="1501426" y="411024"/>
                      <a:pt x="1479291" y="413318"/>
                    </a:cubicBezTo>
                    <a:cubicBezTo>
                      <a:pt x="1466892" y="415061"/>
                      <a:pt x="1443104" y="410794"/>
                      <a:pt x="1439752" y="429926"/>
                    </a:cubicBezTo>
                    <a:cubicBezTo>
                      <a:pt x="1433461" y="431486"/>
                      <a:pt x="1420052" y="449011"/>
                      <a:pt x="1409857" y="463371"/>
                    </a:cubicBezTo>
                    <a:cubicBezTo>
                      <a:pt x="1409443" y="458554"/>
                      <a:pt x="1409030" y="453737"/>
                      <a:pt x="1408617" y="448920"/>
                    </a:cubicBezTo>
                    <a:cubicBezTo>
                      <a:pt x="1408020" y="438138"/>
                      <a:pt x="1407239" y="428045"/>
                      <a:pt x="1398238" y="423961"/>
                    </a:cubicBezTo>
                    <a:cubicBezTo>
                      <a:pt x="1400948" y="420566"/>
                      <a:pt x="1402647" y="415428"/>
                      <a:pt x="1404438" y="411895"/>
                    </a:cubicBezTo>
                    <a:cubicBezTo>
                      <a:pt x="1408846" y="402536"/>
                      <a:pt x="1414587" y="393865"/>
                      <a:pt x="1418628" y="384368"/>
                    </a:cubicBezTo>
                    <a:cubicBezTo>
                      <a:pt x="1425424" y="380468"/>
                      <a:pt x="1428593" y="372715"/>
                      <a:pt x="1430063" y="361016"/>
                    </a:cubicBezTo>
                    <a:cubicBezTo>
                      <a:pt x="1430568" y="355510"/>
                      <a:pt x="1430889" y="350005"/>
                      <a:pt x="1431165" y="344499"/>
                    </a:cubicBezTo>
                    <a:cubicBezTo>
                      <a:pt x="1433415" y="341746"/>
                      <a:pt x="1435252" y="338076"/>
                      <a:pt x="1437180" y="335645"/>
                    </a:cubicBezTo>
                    <a:cubicBezTo>
                      <a:pt x="1442370" y="328396"/>
                      <a:pt x="1447926" y="321422"/>
                      <a:pt x="1453299" y="314265"/>
                    </a:cubicBezTo>
                    <a:cubicBezTo>
                      <a:pt x="1457065" y="316330"/>
                      <a:pt x="1462070" y="315228"/>
                      <a:pt x="1464596" y="311650"/>
                    </a:cubicBezTo>
                    <a:cubicBezTo>
                      <a:pt x="1465469" y="310503"/>
                      <a:pt x="1466341" y="309356"/>
                      <a:pt x="1467214" y="308209"/>
                    </a:cubicBezTo>
                    <a:cubicBezTo>
                      <a:pt x="1465147" y="326331"/>
                      <a:pt x="1463770" y="344683"/>
                      <a:pt x="1466938" y="362759"/>
                    </a:cubicBezTo>
                    <a:cubicBezTo>
                      <a:pt x="1470566" y="388818"/>
                      <a:pt x="1509784" y="383726"/>
                      <a:pt x="1529255" y="385653"/>
                    </a:cubicBezTo>
                    <a:cubicBezTo>
                      <a:pt x="1530633" y="385744"/>
                      <a:pt x="1531964" y="385790"/>
                      <a:pt x="1533250" y="385790"/>
                    </a:cubicBezTo>
                    <a:cubicBezTo>
                      <a:pt x="1536327" y="385790"/>
                      <a:pt x="1539128" y="385561"/>
                      <a:pt x="1541654" y="385102"/>
                    </a:cubicBezTo>
                    <a:cubicBezTo>
                      <a:pt x="1538807" y="389736"/>
                      <a:pt x="1535822" y="394324"/>
                      <a:pt x="1532286" y="398912"/>
                    </a:cubicBezTo>
                    <a:cubicBezTo>
                      <a:pt x="1529439" y="402811"/>
                      <a:pt x="1530862" y="408500"/>
                      <a:pt x="1535041" y="410702"/>
                    </a:cubicBezTo>
                    <a:cubicBezTo>
                      <a:pt x="1547624" y="415841"/>
                      <a:pt x="1550333" y="395700"/>
                      <a:pt x="1555293" y="388084"/>
                    </a:cubicBezTo>
                    <a:cubicBezTo>
                      <a:pt x="1556946" y="383496"/>
                      <a:pt x="1559564" y="378450"/>
                      <a:pt x="1560253" y="373449"/>
                    </a:cubicBezTo>
                    <a:cubicBezTo>
                      <a:pt x="1568794" y="360052"/>
                      <a:pt x="1565993" y="337801"/>
                      <a:pt x="1562594" y="317752"/>
                    </a:cubicBezTo>
                    <a:cubicBezTo>
                      <a:pt x="1562962" y="318348"/>
                      <a:pt x="1563329" y="318899"/>
                      <a:pt x="1563926" y="319495"/>
                    </a:cubicBezTo>
                    <a:cubicBezTo>
                      <a:pt x="1568381" y="323303"/>
                      <a:pt x="1572376" y="321009"/>
                      <a:pt x="1575682" y="317477"/>
                    </a:cubicBezTo>
                    <a:cubicBezTo>
                      <a:pt x="1576004" y="329818"/>
                      <a:pt x="1577198" y="342159"/>
                      <a:pt x="1577611" y="354455"/>
                    </a:cubicBezTo>
                    <a:cubicBezTo>
                      <a:pt x="1575774" y="377761"/>
                      <a:pt x="1595245" y="390011"/>
                      <a:pt x="1616232" y="391938"/>
                    </a:cubicBezTo>
                    <a:cubicBezTo>
                      <a:pt x="1618207" y="392122"/>
                      <a:pt x="1620135" y="392213"/>
                      <a:pt x="1622110" y="392213"/>
                    </a:cubicBezTo>
                    <a:cubicBezTo>
                      <a:pt x="1632810" y="392213"/>
                      <a:pt x="1643326" y="389690"/>
                      <a:pt x="1653888" y="388451"/>
                    </a:cubicBezTo>
                    <a:cubicBezTo>
                      <a:pt x="1656184" y="388359"/>
                      <a:pt x="1658526" y="388130"/>
                      <a:pt x="1660777" y="387671"/>
                    </a:cubicBezTo>
                    <a:cubicBezTo>
                      <a:pt x="1659031" y="389644"/>
                      <a:pt x="1657286" y="391617"/>
                      <a:pt x="1655495" y="393498"/>
                    </a:cubicBezTo>
                    <a:cubicBezTo>
                      <a:pt x="1651730" y="397398"/>
                      <a:pt x="1646219" y="403316"/>
                      <a:pt x="1648469" y="408225"/>
                    </a:cubicBezTo>
                    <a:close/>
                    <a:moveTo>
                      <a:pt x="1842124" y="471217"/>
                    </a:moveTo>
                    <a:cubicBezTo>
                      <a:pt x="1846670" y="462133"/>
                      <a:pt x="1851768" y="453140"/>
                      <a:pt x="1858243" y="445249"/>
                    </a:cubicBezTo>
                    <a:cubicBezTo>
                      <a:pt x="1856544" y="462454"/>
                      <a:pt x="1857462" y="487274"/>
                      <a:pt x="1857554" y="490807"/>
                    </a:cubicBezTo>
                    <a:cubicBezTo>
                      <a:pt x="1855993" y="513242"/>
                      <a:pt x="1877576" y="516866"/>
                      <a:pt x="1894338" y="517738"/>
                    </a:cubicBezTo>
                    <a:cubicBezTo>
                      <a:pt x="1910227" y="518610"/>
                      <a:pt x="1926300" y="520032"/>
                      <a:pt x="1942419" y="520215"/>
                    </a:cubicBezTo>
                    <a:cubicBezTo>
                      <a:pt x="1943612" y="520353"/>
                      <a:pt x="1944623" y="520353"/>
                      <a:pt x="1945725" y="520399"/>
                    </a:cubicBezTo>
                    <a:cubicBezTo>
                      <a:pt x="1937643" y="530309"/>
                      <a:pt x="1929744" y="542146"/>
                      <a:pt x="1927815" y="545082"/>
                    </a:cubicBezTo>
                    <a:cubicBezTo>
                      <a:pt x="1925749" y="548339"/>
                      <a:pt x="1927402" y="553065"/>
                      <a:pt x="1930938" y="554487"/>
                    </a:cubicBezTo>
                    <a:cubicBezTo>
                      <a:pt x="1934152" y="555817"/>
                      <a:pt x="1938331" y="554349"/>
                      <a:pt x="1939571" y="551000"/>
                    </a:cubicBezTo>
                    <a:cubicBezTo>
                      <a:pt x="1943337" y="539806"/>
                      <a:pt x="1949445" y="529666"/>
                      <a:pt x="1955920" y="519802"/>
                    </a:cubicBezTo>
                    <a:cubicBezTo>
                      <a:pt x="1975850" y="515536"/>
                      <a:pt x="1974794" y="493055"/>
                      <a:pt x="1969696" y="471125"/>
                    </a:cubicBezTo>
                    <a:cubicBezTo>
                      <a:pt x="1970110" y="470391"/>
                      <a:pt x="1970477" y="469749"/>
                      <a:pt x="1970936" y="469198"/>
                    </a:cubicBezTo>
                    <a:cubicBezTo>
                      <a:pt x="1973554" y="465069"/>
                      <a:pt x="1976217" y="460986"/>
                      <a:pt x="1979065" y="456994"/>
                    </a:cubicBezTo>
                    <a:cubicBezTo>
                      <a:pt x="1981177" y="471538"/>
                      <a:pt x="1985723" y="486036"/>
                      <a:pt x="1989443" y="500258"/>
                    </a:cubicBezTo>
                    <a:cubicBezTo>
                      <a:pt x="1994035" y="531180"/>
                      <a:pt x="2038350" y="529621"/>
                      <a:pt x="2068016" y="528749"/>
                    </a:cubicBezTo>
                    <a:cubicBezTo>
                      <a:pt x="2092125" y="527969"/>
                      <a:pt x="2116235" y="528519"/>
                      <a:pt x="2140344" y="529070"/>
                    </a:cubicBezTo>
                    <a:cubicBezTo>
                      <a:pt x="2156004" y="529437"/>
                      <a:pt x="2171709" y="529758"/>
                      <a:pt x="2187414" y="529758"/>
                    </a:cubicBezTo>
                    <a:cubicBezTo>
                      <a:pt x="2191777" y="529942"/>
                      <a:pt x="2195726" y="530079"/>
                      <a:pt x="2199400" y="530171"/>
                    </a:cubicBezTo>
                    <a:cubicBezTo>
                      <a:pt x="2192420" y="539668"/>
                      <a:pt x="2187047" y="550312"/>
                      <a:pt x="2178919" y="559258"/>
                    </a:cubicBezTo>
                    <a:cubicBezTo>
                      <a:pt x="2174327" y="558983"/>
                      <a:pt x="2169734" y="558754"/>
                      <a:pt x="2165188" y="558570"/>
                    </a:cubicBezTo>
                    <a:cubicBezTo>
                      <a:pt x="2149896" y="558524"/>
                      <a:pt x="2091115" y="552652"/>
                      <a:pt x="2085788" y="568755"/>
                    </a:cubicBezTo>
                    <a:cubicBezTo>
                      <a:pt x="2085559" y="568893"/>
                      <a:pt x="2085329" y="569076"/>
                      <a:pt x="2085099" y="569260"/>
                    </a:cubicBezTo>
                    <a:cubicBezTo>
                      <a:pt x="2084548" y="569856"/>
                      <a:pt x="2084273" y="570590"/>
                      <a:pt x="2084273" y="571325"/>
                    </a:cubicBezTo>
                    <a:lnTo>
                      <a:pt x="2084273" y="571325"/>
                    </a:lnTo>
                    <a:cubicBezTo>
                      <a:pt x="2084319" y="572471"/>
                      <a:pt x="2084411" y="573573"/>
                      <a:pt x="2084456" y="574720"/>
                    </a:cubicBezTo>
                    <a:cubicBezTo>
                      <a:pt x="2084502" y="575821"/>
                      <a:pt x="2084594" y="576922"/>
                      <a:pt x="2084686" y="578023"/>
                    </a:cubicBezTo>
                    <a:cubicBezTo>
                      <a:pt x="2084411" y="578252"/>
                      <a:pt x="2084135" y="578528"/>
                      <a:pt x="2083813" y="578803"/>
                    </a:cubicBezTo>
                    <a:cubicBezTo>
                      <a:pt x="2083171" y="579353"/>
                      <a:pt x="2082528" y="579996"/>
                      <a:pt x="2081885" y="580684"/>
                    </a:cubicBezTo>
                    <a:cubicBezTo>
                      <a:pt x="2080691" y="581877"/>
                      <a:pt x="2079451" y="583207"/>
                      <a:pt x="2078257" y="584629"/>
                    </a:cubicBezTo>
                    <a:cubicBezTo>
                      <a:pt x="2076236" y="586877"/>
                      <a:pt x="2074170" y="589355"/>
                      <a:pt x="2072195" y="591878"/>
                    </a:cubicBezTo>
                    <a:cubicBezTo>
                      <a:pt x="2071966" y="592154"/>
                      <a:pt x="2071736" y="592429"/>
                      <a:pt x="2071506" y="592750"/>
                    </a:cubicBezTo>
                    <a:cubicBezTo>
                      <a:pt x="2069945" y="594677"/>
                      <a:pt x="2068384" y="596650"/>
                      <a:pt x="2066914" y="598531"/>
                    </a:cubicBezTo>
                    <a:cubicBezTo>
                      <a:pt x="2066501" y="599035"/>
                      <a:pt x="2066088" y="599586"/>
                      <a:pt x="2065674" y="600091"/>
                    </a:cubicBezTo>
                    <a:cubicBezTo>
                      <a:pt x="2064802" y="601192"/>
                      <a:pt x="2063975" y="602247"/>
                      <a:pt x="2063194" y="603256"/>
                    </a:cubicBezTo>
                    <a:cubicBezTo>
                      <a:pt x="2062873" y="603623"/>
                      <a:pt x="2062597" y="604036"/>
                      <a:pt x="2062322" y="604403"/>
                    </a:cubicBezTo>
                    <a:cubicBezTo>
                      <a:pt x="2061220" y="605780"/>
                      <a:pt x="2060209" y="607018"/>
                      <a:pt x="2059337" y="608119"/>
                    </a:cubicBezTo>
                    <a:cubicBezTo>
                      <a:pt x="2059199" y="608303"/>
                      <a:pt x="2059061" y="608486"/>
                      <a:pt x="2058924" y="608624"/>
                    </a:cubicBezTo>
                    <a:cubicBezTo>
                      <a:pt x="2058143" y="609542"/>
                      <a:pt x="2057454" y="610276"/>
                      <a:pt x="2056903" y="610826"/>
                    </a:cubicBezTo>
                    <a:cubicBezTo>
                      <a:pt x="2056673" y="608853"/>
                      <a:pt x="2056352" y="606881"/>
                      <a:pt x="2055939" y="604954"/>
                    </a:cubicBezTo>
                    <a:cubicBezTo>
                      <a:pt x="2055755" y="603990"/>
                      <a:pt x="2055571" y="603027"/>
                      <a:pt x="2055342" y="602018"/>
                    </a:cubicBezTo>
                    <a:cubicBezTo>
                      <a:pt x="2055204" y="601329"/>
                      <a:pt x="2055066" y="600641"/>
                      <a:pt x="2054928" y="599953"/>
                    </a:cubicBezTo>
                    <a:cubicBezTo>
                      <a:pt x="2054653" y="598714"/>
                      <a:pt x="2054377" y="597430"/>
                      <a:pt x="2054056" y="596191"/>
                    </a:cubicBezTo>
                    <a:cubicBezTo>
                      <a:pt x="2053872" y="595365"/>
                      <a:pt x="2053688" y="594539"/>
                      <a:pt x="2053505" y="593713"/>
                    </a:cubicBezTo>
                    <a:cubicBezTo>
                      <a:pt x="2053000" y="591649"/>
                      <a:pt x="2052495" y="589584"/>
                      <a:pt x="2052035" y="587474"/>
                    </a:cubicBezTo>
                    <a:cubicBezTo>
                      <a:pt x="2050795" y="582794"/>
                      <a:pt x="2050612" y="574949"/>
                      <a:pt x="2048270" y="570132"/>
                    </a:cubicBezTo>
                    <a:cubicBezTo>
                      <a:pt x="2043677" y="561094"/>
                      <a:pt x="2032656" y="559258"/>
                      <a:pt x="2023472" y="558249"/>
                    </a:cubicBezTo>
                    <a:cubicBezTo>
                      <a:pt x="2007536" y="557102"/>
                      <a:pt x="1991510" y="557194"/>
                      <a:pt x="1975483" y="557240"/>
                    </a:cubicBezTo>
                    <a:cubicBezTo>
                      <a:pt x="1968732" y="557286"/>
                      <a:pt x="1961936" y="557286"/>
                      <a:pt x="1955185" y="557240"/>
                    </a:cubicBezTo>
                    <a:cubicBezTo>
                      <a:pt x="1943015" y="557377"/>
                      <a:pt x="1930846" y="558433"/>
                      <a:pt x="1918768" y="560084"/>
                    </a:cubicBezTo>
                    <a:cubicBezTo>
                      <a:pt x="1913212" y="560956"/>
                      <a:pt x="1909171" y="566048"/>
                      <a:pt x="1909951" y="571692"/>
                    </a:cubicBezTo>
                    <a:cubicBezTo>
                      <a:pt x="1909997" y="572013"/>
                      <a:pt x="1910043" y="572334"/>
                      <a:pt x="1910135" y="572655"/>
                    </a:cubicBezTo>
                    <a:lnTo>
                      <a:pt x="1910135" y="572701"/>
                    </a:lnTo>
                    <a:cubicBezTo>
                      <a:pt x="1910227" y="572976"/>
                      <a:pt x="1910319" y="573251"/>
                      <a:pt x="1910365" y="573573"/>
                    </a:cubicBezTo>
                    <a:cubicBezTo>
                      <a:pt x="1910411" y="573618"/>
                      <a:pt x="1910411" y="573710"/>
                      <a:pt x="1910457" y="573756"/>
                    </a:cubicBezTo>
                    <a:cubicBezTo>
                      <a:pt x="1910548" y="574031"/>
                      <a:pt x="1910640" y="574261"/>
                      <a:pt x="1910778" y="574536"/>
                    </a:cubicBezTo>
                    <a:cubicBezTo>
                      <a:pt x="1910916" y="574811"/>
                      <a:pt x="1911054" y="575041"/>
                      <a:pt x="1911191" y="575316"/>
                    </a:cubicBezTo>
                    <a:cubicBezTo>
                      <a:pt x="1911283" y="575500"/>
                      <a:pt x="1911375" y="575637"/>
                      <a:pt x="1911467" y="575775"/>
                    </a:cubicBezTo>
                    <a:cubicBezTo>
                      <a:pt x="1911651" y="576050"/>
                      <a:pt x="1911834" y="576325"/>
                      <a:pt x="1912064" y="576601"/>
                    </a:cubicBezTo>
                    <a:cubicBezTo>
                      <a:pt x="1912156" y="576784"/>
                      <a:pt x="1912294" y="576968"/>
                      <a:pt x="1912431" y="577105"/>
                    </a:cubicBezTo>
                    <a:cubicBezTo>
                      <a:pt x="1912431" y="577151"/>
                      <a:pt x="1912477" y="577151"/>
                      <a:pt x="1912477" y="577197"/>
                    </a:cubicBezTo>
                    <a:cubicBezTo>
                      <a:pt x="1912707" y="577472"/>
                      <a:pt x="1912982" y="577748"/>
                      <a:pt x="1913258" y="577977"/>
                    </a:cubicBezTo>
                    <a:cubicBezTo>
                      <a:pt x="1913258" y="577977"/>
                      <a:pt x="1913304" y="578023"/>
                      <a:pt x="1913350" y="578069"/>
                    </a:cubicBezTo>
                    <a:cubicBezTo>
                      <a:pt x="1913442" y="578115"/>
                      <a:pt x="1913533" y="578206"/>
                      <a:pt x="1913579" y="578298"/>
                    </a:cubicBezTo>
                    <a:cubicBezTo>
                      <a:pt x="1913717" y="578390"/>
                      <a:pt x="1913809" y="578482"/>
                      <a:pt x="1913947" y="578573"/>
                    </a:cubicBezTo>
                    <a:lnTo>
                      <a:pt x="1913947" y="578573"/>
                    </a:lnTo>
                    <a:lnTo>
                      <a:pt x="1913947" y="578573"/>
                    </a:lnTo>
                    <a:lnTo>
                      <a:pt x="1913947" y="578573"/>
                    </a:lnTo>
                    <a:cubicBezTo>
                      <a:pt x="1913993" y="578619"/>
                      <a:pt x="1914038" y="578619"/>
                      <a:pt x="1914084" y="578665"/>
                    </a:cubicBezTo>
                    <a:cubicBezTo>
                      <a:pt x="1909263" y="577610"/>
                      <a:pt x="1898195" y="594539"/>
                      <a:pt x="1895761" y="596925"/>
                    </a:cubicBezTo>
                    <a:cubicBezTo>
                      <a:pt x="1895440" y="597292"/>
                      <a:pt x="1895210" y="597705"/>
                      <a:pt x="1895027" y="598118"/>
                    </a:cubicBezTo>
                    <a:lnTo>
                      <a:pt x="1895027" y="598118"/>
                    </a:lnTo>
                    <a:lnTo>
                      <a:pt x="1895027" y="598118"/>
                    </a:lnTo>
                    <a:cubicBezTo>
                      <a:pt x="1893328" y="590640"/>
                      <a:pt x="1891720" y="583758"/>
                      <a:pt x="1890985" y="578023"/>
                    </a:cubicBezTo>
                    <a:cubicBezTo>
                      <a:pt x="1889608" y="557469"/>
                      <a:pt x="1866050" y="555359"/>
                      <a:pt x="1849839" y="554074"/>
                    </a:cubicBezTo>
                    <a:cubicBezTo>
                      <a:pt x="1837624" y="553202"/>
                      <a:pt x="1825408" y="553156"/>
                      <a:pt x="1813239" y="553707"/>
                    </a:cubicBezTo>
                    <a:cubicBezTo>
                      <a:pt x="1816224" y="548247"/>
                      <a:pt x="1819301" y="542834"/>
                      <a:pt x="1822377" y="537374"/>
                    </a:cubicBezTo>
                    <a:cubicBezTo>
                      <a:pt x="1826602" y="529942"/>
                      <a:pt x="1830689" y="522509"/>
                      <a:pt x="1834593" y="514939"/>
                    </a:cubicBezTo>
                    <a:cubicBezTo>
                      <a:pt x="1835787" y="512783"/>
                      <a:pt x="1835695" y="510306"/>
                      <a:pt x="1834685" y="508241"/>
                    </a:cubicBezTo>
                    <a:cubicBezTo>
                      <a:pt x="1836659" y="501130"/>
                      <a:pt x="1836705" y="491862"/>
                      <a:pt x="1836751" y="483788"/>
                    </a:cubicBezTo>
                    <a:cubicBezTo>
                      <a:pt x="1838358" y="479475"/>
                      <a:pt x="1840195" y="475346"/>
                      <a:pt x="1842124" y="471217"/>
                    </a:cubicBezTo>
                    <a:close/>
                    <a:moveTo>
                      <a:pt x="1952659" y="499524"/>
                    </a:moveTo>
                    <a:cubicBezTo>
                      <a:pt x="1936541" y="500900"/>
                      <a:pt x="1920284" y="499249"/>
                      <a:pt x="1904119" y="498836"/>
                    </a:cubicBezTo>
                    <a:cubicBezTo>
                      <a:pt x="1901364" y="498561"/>
                      <a:pt x="1898333" y="498561"/>
                      <a:pt x="1895302" y="498561"/>
                    </a:cubicBezTo>
                    <a:cubicBezTo>
                      <a:pt x="1887495" y="498561"/>
                      <a:pt x="1879229" y="498561"/>
                      <a:pt x="1873535" y="494019"/>
                    </a:cubicBezTo>
                    <a:cubicBezTo>
                      <a:pt x="1869126" y="476355"/>
                      <a:pt x="1869677" y="457820"/>
                      <a:pt x="1868162" y="439790"/>
                    </a:cubicBezTo>
                    <a:cubicBezTo>
                      <a:pt x="1873673" y="446809"/>
                      <a:pt x="1883271" y="442038"/>
                      <a:pt x="1890572" y="441762"/>
                    </a:cubicBezTo>
                    <a:cubicBezTo>
                      <a:pt x="1907839" y="439927"/>
                      <a:pt x="1925427" y="438918"/>
                      <a:pt x="1942740" y="440157"/>
                    </a:cubicBezTo>
                    <a:cubicBezTo>
                      <a:pt x="1945312" y="459931"/>
                      <a:pt x="1954221" y="479429"/>
                      <a:pt x="1952659" y="499524"/>
                    </a:cubicBezTo>
                    <a:close/>
                    <a:moveTo>
                      <a:pt x="1925152" y="580179"/>
                    </a:moveTo>
                    <a:cubicBezTo>
                      <a:pt x="1938928" y="578252"/>
                      <a:pt x="1952751" y="577931"/>
                      <a:pt x="1966620" y="577931"/>
                    </a:cubicBezTo>
                    <a:cubicBezTo>
                      <a:pt x="1972406" y="577931"/>
                      <a:pt x="1978192" y="577977"/>
                      <a:pt x="1983978" y="577977"/>
                    </a:cubicBezTo>
                    <a:cubicBezTo>
                      <a:pt x="1988157" y="578069"/>
                      <a:pt x="1992428" y="578069"/>
                      <a:pt x="1996653" y="578023"/>
                    </a:cubicBezTo>
                    <a:cubicBezTo>
                      <a:pt x="2007766" y="577977"/>
                      <a:pt x="2018925" y="577885"/>
                      <a:pt x="2029763" y="580317"/>
                    </a:cubicBezTo>
                    <a:cubicBezTo>
                      <a:pt x="2033437" y="602476"/>
                      <a:pt x="2042759" y="626609"/>
                      <a:pt x="2031646" y="648126"/>
                    </a:cubicBezTo>
                    <a:cubicBezTo>
                      <a:pt x="2004230" y="645006"/>
                      <a:pt x="1976585" y="645373"/>
                      <a:pt x="1949169" y="642391"/>
                    </a:cubicBezTo>
                    <a:cubicBezTo>
                      <a:pt x="1938791" y="641840"/>
                      <a:pt x="1939939" y="629361"/>
                      <a:pt x="1936816" y="621883"/>
                    </a:cubicBezTo>
                    <a:cubicBezTo>
                      <a:pt x="1932591" y="608074"/>
                      <a:pt x="1929652" y="593897"/>
                      <a:pt x="1925152" y="580179"/>
                    </a:cubicBezTo>
                    <a:close/>
                    <a:moveTo>
                      <a:pt x="1915875" y="580546"/>
                    </a:moveTo>
                    <a:cubicBezTo>
                      <a:pt x="1915738" y="580133"/>
                      <a:pt x="1915600" y="579720"/>
                      <a:pt x="1915370" y="579445"/>
                    </a:cubicBezTo>
                    <a:lnTo>
                      <a:pt x="1915370" y="579445"/>
                    </a:lnTo>
                    <a:cubicBezTo>
                      <a:pt x="1915462" y="579491"/>
                      <a:pt x="1915600" y="579537"/>
                      <a:pt x="1915692" y="579629"/>
                    </a:cubicBezTo>
                    <a:cubicBezTo>
                      <a:pt x="1915738" y="579858"/>
                      <a:pt x="1915738" y="580087"/>
                      <a:pt x="1915784" y="580317"/>
                    </a:cubicBezTo>
                    <a:cubicBezTo>
                      <a:pt x="1915875" y="580363"/>
                      <a:pt x="1915875" y="580454"/>
                      <a:pt x="1915875" y="580546"/>
                    </a:cubicBezTo>
                    <a:close/>
                    <a:moveTo>
                      <a:pt x="1826648" y="573756"/>
                    </a:moveTo>
                    <a:cubicBezTo>
                      <a:pt x="1841252" y="573756"/>
                      <a:pt x="1855763" y="575132"/>
                      <a:pt x="1869907" y="578573"/>
                    </a:cubicBezTo>
                    <a:cubicBezTo>
                      <a:pt x="1873122" y="600182"/>
                      <a:pt x="1883638" y="625049"/>
                      <a:pt x="1878586" y="647805"/>
                    </a:cubicBezTo>
                    <a:cubicBezTo>
                      <a:pt x="1875372" y="648401"/>
                      <a:pt x="1872111" y="648676"/>
                      <a:pt x="1868851" y="648860"/>
                    </a:cubicBezTo>
                    <a:cubicBezTo>
                      <a:pt x="1860723" y="649273"/>
                      <a:pt x="1852548" y="649273"/>
                      <a:pt x="1844420" y="649273"/>
                    </a:cubicBezTo>
                    <a:cubicBezTo>
                      <a:pt x="1823158" y="649686"/>
                      <a:pt x="1802080" y="647896"/>
                      <a:pt x="1780910" y="646337"/>
                    </a:cubicBezTo>
                    <a:cubicBezTo>
                      <a:pt x="1768327" y="645419"/>
                      <a:pt x="1755423" y="646704"/>
                      <a:pt x="1743115" y="643446"/>
                    </a:cubicBezTo>
                    <a:lnTo>
                      <a:pt x="1743115" y="643446"/>
                    </a:lnTo>
                    <a:cubicBezTo>
                      <a:pt x="1739212" y="625875"/>
                      <a:pt x="1738385" y="607248"/>
                      <a:pt x="1734298" y="589584"/>
                    </a:cubicBezTo>
                    <a:cubicBezTo>
                      <a:pt x="1736181" y="588529"/>
                      <a:pt x="1737742" y="586877"/>
                      <a:pt x="1738661" y="584905"/>
                    </a:cubicBezTo>
                    <a:cubicBezTo>
                      <a:pt x="1767041" y="579353"/>
                      <a:pt x="1797074" y="573756"/>
                      <a:pt x="1826648" y="573756"/>
                    </a:cubicBezTo>
                    <a:close/>
                    <a:moveTo>
                      <a:pt x="1819760" y="499111"/>
                    </a:moveTo>
                    <a:cubicBezTo>
                      <a:pt x="1803595" y="499432"/>
                      <a:pt x="1787614" y="496267"/>
                      <a:pt x="1771541" y="494844"/>
                    </a:cubicBezTo>
                    <a:cubicBezTo>
                      <a:pt x="1758591" y="492780"/>
                      <a:pt x="1745182" y="494753"/>
                      <a:pt x="1732507" y="491036"/>
                    </a:cubicBezTo>
                    <a:cubicBezTo>
                      <a:pt x="1728237" y="474153"/>
                      <a:pt x="1727456" y="456306"/>
                      <a:pt x="1724884" y="438918"/>
                    </a:cubicBezTo>
                    <a:cubicBezTo>
                      <a:pt x="1725160" y="438092"/>
                      <a:pt x="1725389" y="437358"/>
                      <a:pt x="1725619" y="436808"/>
                    </a:cubicBezTo>
                    <a:cubicBezTo>
                      <a:pt x="1728788" y="438826"/>
                      <a:pt x="1732507" y="438367"/>
                      <a:pt x="1736181" y="437863"/>
                    </a:cubicBezTo>
                    <a:cubicBezTo>
                      <a:pt x="1738661" y="437542"/>
                      <a:pt x="1741141" y="437220"/>
                      <a:pt x="1743483" y="437679"/>
                    </a:cubicBezTo>
                    <a:cubicBezTo>
                      <a:pt x="1768832" y="437679"/>
                      <a:pt x="1792987" y="437129"/>
                      <a:pt x="1818474" y="440616"/>
                    </a:cubicBezTo>
                    <a:cubicBezTo>
                      <a:pt x="1820495" y="459931"/>
                      <a:pt x="1821735" y="479658"/>
                      <a:pt x="1819760" y="499111"/>
                    </a:cubicBezTo>
                    <a:close/>
                    <a:moveTo>
                      <a:pt x="1717307" y="457361"/>
                    </a:moveTo>
                    <a:cubicBezTo>
                      <a:pt x="1717858" y="469795"/>
                      <a:pt x="1718317" y="482228"/>
                      <a:pt x="1719741" y="494569"/>
                    </a:cubicBezTo>
                    <a:cubicBezTo>
                      <a:pt x="1720154" y="500075"/>
                      <a:pt x="1722955" y="505167"/>
                      <a:pt x="1726997" y="507369"/>
                    </a:cubicBezTo>
                    <a:cubicBezTo>
                      <a:pt x="1735951" y="512232"/>
                      <a:pt x="1746054" y="511774"/>
                      <a:pt x="1755560" y="512599"/>
                    </a:cubicBezTo>
                    <a:cubicBezTo>
                      <a:pt x="1775491" y="514297"/>
                      <a:pt x="1795467" y="518472"/>
                      <a:pt x="1815489" y="519344"/>
                    </a:cubicBezTo>
                    <a:cubicBezTo>
                      <a:pt x="1813285" y="522968"/>
                      <a:pt x="1811035" y="526593"/>
                      <a:pt x="1808830" y="530217"/>
                    </a:cubicBezTo>
                    <a:cubicBezTo>
                      <a:pt x="1804008" y="538154"/>
                      <a:pt x="1798957" y="545908"/>
                      <a:pt x="1793997" y="553799"/>
                    </a:cubicBezTo>
                    <a:cubicBezTo>
                      <a:pt x="1793722" y="554212"/>
                      <a:pt x="1793538" y="554625"/>
                      <a:pt x="1793400" y="555083"/>
                    </a:cubicBezTo>
                    <a:cubicBezTo>
                      <a:pt x="1793400" y="555083"/>
                      <a:pt x="1793400" y="555083"/>
                      <a:pt x="1793354" y="555083"/>
                    </a:cubicBezTo>
                    <a:cubicBezTo>
                      <a:pt x="1772965" y="557056"/>
                      <a:pt x="1752759" y="560589"/>
                      <a:pt x="1732783" y="565039"/>
                    </a:cubicBezTo>
                    <a:cubicBezTo>
                      <a:pt x="1724838" y="565498"/>
                      <a:pt x="1718914" y="574261"/>
                      <a:pt x="1719741" y="581647"/>
                    </a:cubicBezTo>
                    <a:lnTo>
                      <a:pt x="1719741" y="581647"/>
                    </a:lnTo>
                    <a:cubicBezTo>
                      <a:pt x="1715654" y="584951"/>
                      <a:pt x="1712255" y="589538"/>
                      <a:pt x="1708444" y="592796"/>
                    </a:cubicBezTo>
                    <a:cubicBezTo>
                      <a:pt x="1705367" y="597384"/>
                      <a:pt x="1695953" y="603210"/>
                      <a:pt x="1692830" y="609129"/>
                    </a:cubicBezTo>
                    <a:lnTo>
                      <a:pt x="1692830" y="609083"/>
                    </a:lnTo>
                    <a:cubicBezTo>
                      <a:pt x="1691590" y="601100"/>
                      <a:pt x="1690305" y="593484"/>
                      <a:pt x="1689662" y="586969"/>
                    </a:cubicBezTo>
                    <a:cubicBezTo>
                      <a:pt x="1690121" y="572471"/>
                      <a:pt x="1682130" y="566186"/>
                      <a:pt x="1670604" y="563938"/>
                    </a:cubicBezTo>
                    <a:cubicBezTo>
                      <a:pt x="1674324" y="557102"/>
                      <a:pt x="1678457" y="549853"/>
                      <a:pt x="1682636" y="542604"/>
                    </a:cubicBezTo>
                    <a:cubicBezTo>
                      <a:pt x="1685621" y="536457"/>
                      <a:pt x="1689891" y="530446"/>
                      <a:pt x="1692738" y="524115"/>
                    </a:cubicBezTo>
                    <a:cubicBezTo>
                      <a:pt x="1698387" y="514435"/>
                      <a:pt x="1697698" y="497138"/>
                      <a:pt x="1696642" y="483375"/>
                    </a:cubicBezTo>
                    <a:cubicBezTo>
                      <a:pt x="1702795" y="471951"/>
                      <a:pt x="1709684" y="460022"/>
                      <a:pt x="1716940" y="448965"/>
                    </a:cubicBezTo>
                    <a:cubicBezTo>
                      <a:pt x="1717123" y="451764"/>
                      <a:pt x="1717261" y="454563"/>
                      <a:pt x="1717307" y="457361"/>
                    </a:cubicBezTo>
                    <a:close/>
                    <a:moveTo>
                      <a:pt x="1547073" y="578482"/>
                    </a:moveTo>
                    <a:cubicBezTo>
                      <a:pt x="1550838" y="583987"/>
                      <a:pt x="1557267" y="583482"/>
                      <a:pt x="1563559" y="582978"/>
                    </a:cubicBezTo>
                    <a:cubicBezTo>
                      <a:pt x="1566452" y="582748"/>
                      <a:pt x="1569299" y="582519"/>
                      <a:pt x="1571871" y="582886"/>
                    </a:cubicBezTo>
                    <a:cubicBezTo>
                      <a:pt x="1584316" y="583391"/>
                      <a:pt x="1596715" y="583115"/>
                      <a:pt x="1609068" y="582886"/>
                    </a:cubicBezTo>
                    <a:cubicBezTo>
                      <a:pt x="1628952" y="582519"/>
                      <a:pt x="1648745" y="582152"/>
                      <a:pt x="1668629" y="584767"/>
                    </a:cubicBezTo>
                    <a:cubicBezTo>
                      <a:pt x="1670374" y="602706"/>
                      <a:pt x="1674094" y="620415"/>
                      <a:pt x="1675380" y="638399"/>
                    </a:cubicBezTo>
                    <a:cubicBezTo>
                      <a:pt x="1675518" y="642666"/>
                      <a:pt x="1675058" y="647208"/>
                      <a:pt x="1672762" y="650924"/>
                    </a:cubicBezTo>
                    <a:cubicBezTo>
                      <a:pt x="1650536" y="651613"/>
                      <a:pt x="1628355" y="650190"/>
                      <a:pt x="1606129" y="649273"/>
                    </a:cubicBezTo>
                    <a:cubicBezTo>
                      <a:pt x="1593317" y="648631"/>
                      <a:pt x="1579678" y="649456"/>
                      <a:pt x="1567600" y="644456"/>
                    </a:cubicBezTo>
                    <a:cubicBezTo>
                      <a:pt x="1560804" y="622525"/>
                      <a:pt x="1556257" y="599724"/>
                      <a:pt x="1547073" y="578482"/>
                    </a:cubicBezTo>
                    <a:close/>
                    <a:moveTo>
                      <a:pt x="1545879" y="575775"/>
                    </a:moveTo>
                    <a:cubicBezTo>
                      <a:pt x="1545236" y="574490"/>
                      <a:pt x="1544685" y="573160"/>
                      <a:pt x="1543950" y="571921"/>
                    </a:cubicBezTo>
                    <a:cubicBezTo>
                      <a:pt x="1543353" y="569489"/>
                      <a:pt x="1539633" y="568847"/>
                      <a:pt x="1538347" y="571233"/>
                    </a:cubicBezTo>
                    <a:cubicBezTo>
                      <a:pt x="1537659" y="572517"/>
                      <a:pt x="1537337" y="573664"/>
                      <a:pt x="1537199" y="575087"/>
                    </a:cubicBezTo>
                    <a:cubicBezTo>
                      <a:pt x="1529990" y="581097"/>
                      <a:pt x="1520208" y="596833"/>
                      <a:pt x="1517177" y="599219"/>
                    </a:cubicBezTo>
                    <a:cubicBezTo>
                      <a:pt x="1515891" y="601100"/>
                      <a:pt x="1513641" y="603348"/>
                      <a:pt x="1511253" y="605780"/>
                    </a:cubicBezTo>
                    <a:cubicBezTo>
                      <a:pt x="1507993" y="598898"/>
                      <a:pt x="1504778" y="591924"/>
                      <a:pt x="1501977" y="584813"/>
                    </a:cubicBezTo>
                    <a:cubicBezTo>
                      <a:pt x="1500048" y="579950"/>
                      <a:pt x="1497844" y="574628"/>
                      <a:pt x="1492379" y="572884"/>
                    </a:cubicBezTo>
                    <a:cubicBezTo>
                      <a:pt x="1459177" y="567379"/>
                      <a:pt x="1424322" y="570223"/>
                      <a:pt x="1390707" y="571141"/>
                    </a:cubicBezTo>
                    <a:cubicBezTo>
                      <a:pt x="1387860" y="571325"/>
                      <a:pt x="1384967" y="571508"/>
                      <a:pt x="1382120" y="571646"/>
                    </a:cubicBezTo>
                    <a:lnTo>
                      <a:pt x="1382120" y="571646"/>
                    </a:lnTo>
                    <a:cubicBezTo>
                      <a:pt x="1382487" y="571187"/>
                      <a:pt x="1382808" y="570636"/>
                      <a:pt x="1383084" y="570086"/>
                    </a:cubicBezTo>
                    <a:cubicBezTo>
                      <a:pt x="1388365" y="557744"/>
                      <a:pt x="1391212" y="545219"/>
                      <a:pt x="1396493" y="532740"/>
                    </a:cubicBezTo>
                    <a:cubicBezTo>
                      <a:pt x="1397641" y="530034"/>
                      <a:pt x="1398835" y="527327"/>
                      <a:pt x="1400121" y="524666"/>
                    </a:cubicBezTo>
                    <a:cubicBezTo>
                      <a:pt x="1409260" y="518426"/>
                      <a:pt x="1410500" y="501864"/>
                      <a:pt x="1410959" y="486816"/>
                    </a:cubicBezTo>
                    <a:cubicBezTo>
                      <a:pt x="1410959" y="485806"/>
                      <a:pt x="1410913" y="484843"/>
                      <a:pt x="1410913" y="483879"/>
                    </a:cubicBezTo>
                    <a:cubicBezTo>
                      <a:pt x="1419133" y="469703"/>
                      <a:pt x="1428363" y="456352"/>
                      <a:pt x="1437272" y="442588"/>
                    </a:cubicBezTo>
                    <a:cubicBezTo>
                      <a:pt x="1436905" y="450067"/>
                      <a:pt x="1437135" y="457591"/>
                      <a:pt x="1437135" y="465069"/>
                    </a:cubicBezTo>
                    <a:cubicBezTo>
                      <a:pt x="1437226" y="478420"/>
                      <a:pt x="1437823" y="490486"/>
                      <a:pt x="1438696" y="504020"/>
                    </a:cubicBezTo>
                    <a:cubicBezTo>
                      <a:pt x="1439017" y="508975"/>
                      <a:pt x="1438880" y="514481"/>
                      <a:pt x="1441956" y="518151"/>
                    </a:cubicBezTo>
                    <a:cubicBezTo>
                      <a:pt x="1448937" y="525996"/>
                      <a:pt x="1459407" y="522372"/>
                      <a:pt x="1467949" y="522234"/>
                    </a:cubicBezTo>
                    <a:cubicBezTo>
                      <a:pt x="1492104" y="519894"/>
                      <a:pt x="1515800" y="522785"/>
                      <a:pt x="1539955" y="524987"/>
                    </a:cubicBezTo>
                    <a:cubicBezTo>
                      <a:pt x="1536097" y="532373"/>
                      <a:pt x="1532194" y="539806"/>
                      <a:pt x="1528107" y="547146"/>
                    </a:cubicBezTo>
                    <a:cubicBezTo>
                      <a:pt x="1522412" y="557469"/>
                      <a:pt x="1517040" y="568021"/>
                      <a:pt x="1510656" y="577931"/>
                    </a:cubicBezTo>
                    <a:cubicBezTo>
                      <a:pt x="1508222" y="581693"/>
                      <a:pt x="1509876" y="586969"/>
                      <a:pt x="1513595" y="589171"/>
                    </a:cubicBezTo>
                    <a:cubicBezTo>
                      <a:pt x="1517315" y="591328"/>
                      <a:pt x="1522780" y="590181"/>
                      <a:pt x="1524846" y="586235"/>
                    </a:cubicBezTo>
                    <a:cubicBezTo>
                      <a:pt x="1530908" y="573710"/>
                      <a:pt x="1536097" y="560818"/>
                      <a:pt x="1542297" y="548339"/>
                    </a:cubicBezTo>
                    <a:cubicBezTo>
                      <a:pt x="1547302" y="537879"/>
                      <a:pt x="1551895" y="527189"/>
                      <a:pt x="1556119" y="516407"/>
                    </a:cubicBezTo>
                    <a:cubicBezTo>
                      <a:pt x="1557405" y="513930"/>
                      <a:pt x="1557910" y="510489"/>
                      <a:pt x="1556303" y="508379"/>
                    </a:cubicBezTo>
                    <a:cubicBezTo>
                      <a:pt x="1557451" y="502460"/>
                      <a:pt x="1557681" y="495670"/>
                      <a:pt x="1557589" y="489201"/>
                    </a:cubicBezTo>
                    <a:cubicBezTo>
                      <a:pt x="1564156" y="487596"/>
                      <a:pt x="1565625" y="476493"/>
                      <a:pt x="1569483" y="470987"/>
                    </a:cubicBezTo>
                    <a:cubicBezTo>
                      <a:pt x="1572881" y="464794"/>
                      <a:pt x="1576004" y="457958"/>
                      <a:pt x="1579310" y="451214"/>
                    </a:cubicBezTo>
                    <a:cubicBezTo>
                      <a:pt x="1579310" y="457820"/>
                      <a:pt x="1579448" y="464427"/>
                      <a:pt x="1579815" y="471033"/>
                    </a:cubicBezTo>
                    <a:cubicBezTo>
                      <a:pt x="1580504" y="482549"/>
                      <a:pt x="1581882" y="494431"/>
                      <a:pt x="1583673" y="505764"/>
                    </a:cubicBezTo>
                    <a:cubicBezTo>
                      <a:pt x="1584316" y="515995"/>
                      <a:pt x="1590653" y="522968"/>
                      <a:pt x="1598368" y="524574"/>
                    </a:cubicBezTo>
                    <a:cubicBezTo>
                      <a:pt x="1623120" y="528978"/>
                      <a:pt x="1649158" y="528061"/>
                      <a:pt x="1674461" y="530768"/>
                    </a:cubicBezTo>
                    <a:cubicBezTo>
                      <a:pt x="1667757" y="541366"/>
                      <a:pt x="1661006" y="551964"/>
                      <a:pt x="1654164" y="562470"/>
                    </a:cubicBezTo>
                    <a:cubicBezTo>
                      <a:pt x="1642683" y="561919"/>
                      <a:pt x="1631203" y="562103"/>
                      <a:pt x="1619722" y="562286"/>
                    </a:cubicBezTo>
                    <a:cubicBezTo>
                      <a:pt x="1609619" y="562424"/>
                      <a:pt x="1599516" y="562608"/>
                      <a:pt x="1589413" y="562286"/>
                    </a:cubicBezTo>
                    <a:cubicBezTo>
                      <a:pt x="1586336" y="562286"/>
                      <a:pt x="1583260" y="562286"/>
                      <a:pt x="1580229" y="562240"/>
                    </a:cubicBezTo>
                    <a:cubicBezTo>
                      <a:pt x="1571641" y="562195"/>
                      <a:pt x="1563054" y="562103"/>
                      <a:pt x="1554466" y="562653"/>
                    </a:cubicBezTo>
                    <a:cubicBezTo>
                      <a:pt x="1548313" y="563158"/>
                      <a:pt x="1543996" y="569994"/>
                      <a:pt x="1545879" y="575775"/>
                    </a:cubicBezTo>
                    <a:close/>
                    <a:moveTo>
                      <a:pt x="927075" y="592842"/>
                    </a:moveTo>
                    <a:cubicBezTo>
                      <a:pt x="968772" y="585042"/>
                      <a:pt x="1011434" y="582519"/>
                      <a:pt x="1053729" y="580225"/>
                    </a:cubicBezTo>
                    <a:cubicBezTo>
                      <a:pt x="1062867" y="579537"/>
                      <a:pt x="1072052" y="579262"/>
                      <a:pt x="1081190" y="579262"/>
                    </a:cubicBezTo>
                    <a:cubicBezTo>
                      <a:pt x="1107182" y="579262"/>
                      <a:pt x="1133220" y="581418"/>
                      <a:pt x="1159166" y="581464"/>
                    </a:cubicBezTo>
                    <a:cubicBezTo>
                      <a:pt x="1221116" y="582152"/>
                      <a:pt x="1282881" y="585134"/>
                      <a:pt x="1344509" y="591465"/>
                    </a:cubicBezTo>
                    <a:cubicBezTo>
                      <a:pt x="1366368" y="593025"/>
                      <a:pt x="1388273" y="592199"/>
                      <a:pt x="1410178" y="591420"/>
                    </a:cubicBezTo>
                    <a:cubicBezTo>
                      <a:pt x="1434242" y="590548"/>
                      <a:pt x="1458305" y="589676"/>
                      <a:pt x="1482322" y="591924"/>
                    </a:cubicBezTo>
                    <a:cubicBezTo>
                      <a:pt x="1487190" y="604403"/>
                      <a:pt x="1493481" y="616240"/>
                      <a:pt x="1498716" y="628581"/>
                    </a:cubicBezTo>
                    <a:cubicBezTo>
                      <a:pt x="1501793" y="638812"/>
                      <a:pt x="1504457" y="649227"/>
                      <a:pt x="1507901" y="659320"/>
                    </a:cubicBezTo>
                    <a:cubicBezTo>
                      <a:pt x="1471255" y="658816"/>
                      <a:pt x="1434747" y="652484"/>
                      <a:pt x="1398009" y="654411"/>
                    </a:cubicBezTo>
                    <a:cubicBezTo>
                      <a:pt x="1366139" y="655925"/>
                      <a:pt x="1334268" y="655742"/>
                      <a:pt x="1302398" y="655879"/>
                    </a:cubicBezTo>
                    <a:cubicBezTo>
                      <a:pt x="1276314" y="656522"/>
                      <a:pt x="1250828" y="659183"/>
                      <a:pt x="1224330" y="659596"/>
                    </a:cubicBezTo>
                    <a:cubicBezTo>
                      <a:pt x="1207431" y="660146"/>
                      <a:pt x="1190577" y="659045"/>
                      <a:pt x="1173678" y="657944"/>
                    </a:cubicBezTo>
                    <a:cubicBezTo>
                      <a:pt x="1158248" y="656935"/>
                      <a:pt x="1142772" y="655925"/>
                      <a:pt x="1127296" y="656201"/>
                    </a:cubicBezTo>
                    <a:cubicBezTo>
                      <a:pt x="1086471" y="655925"/>
                      <a:pt x="1046197" y="661431"/>
                      <a:pt x="1004683" y="662899"/>
                    </a:cubicBezTo>
                    <a:cubicBezTo>
                      <a:pt x="984478" y="662257"/>
                      <a:pt x="959771" y="664872"/>
                      <a:pt x="942459" y="653127"/>
                    </a:cubicBezTo>
                    <a:cubicBezTo>
                      <a:pt x="936718" y="633215"/>
                      <a:pt x="931391" y="613120"/>
                      <a:pt x="927075" y="592842"/>
                    </a:cubicBezTo>
                    <a:close/>
                    <a:moveTo>
                      <a:pt x="922804" y="572655"/>
                    </a:moveTo>
                    <a:cubicBezTo>
                      <a:pt x="917201" y="574169"/>
                      <a:pt x="913895" y="580409"/>
                      <a:pt x="915732" y="585868"/>
                    </a:cubicBezTo>
                    <a:cubicBezTo>
                      <a:pt x="915594" y="587245"/>
                      <a:pt x="915548" y="588621"/>
                      <a:pt x="915502" y="589997"/>
                    </a:cubicBezTo>
                    <a:lnTo>
                      <a:pt x="915502" y="589997"/>
                    </a:lnTo>
                    <a:cubicBezTo>
                      <a:pt x="906364" y="599907"/>
                      <a:pt x="900577" y="612386"/>
                      <a:pt x="893230" y="623626"/>
                    </a:cubicBezTo>
                    <a:cubicBezTo>
                      <a:pt x="892266" y="624590"/>
                      <a:pt x="891393" y="625737"/>
                      <a:pt x="890704" y="626884"/>
                    </a:cubicBezTo>
                    <a:lnTo>
                      <a:pt x="890704" y="626884"/>
                    </a:lnTo>
                    <a:cubicBezTo>
                      <a:pt x="890199" y="625049"/>
                      <a:pt x="889648" y="623259"/>
                      <a:pt x="889143" y="621470"/>
                    </a:cubicBezTo>
                    <a:cubicBezTo>
                      <a:pt x="888638" y="619681"/>
                      <a:pt x="888087" y="617938"/>
                      <a:pt x="887581" y="616194"/>
                    </a:cubicBezTo>
                    <a:cubicBezTo>
                      <a:pt x="887168" y="614772"/>
                      <a:pt x="886709" y="613395"/>
                      <a:pt x="886296" y="612019"/>
                    </a:cubicBezTo>
                    <a:cubicBezTo>
                      <a:pt x="885699" y="610138"/>
                      <a:pt x="885102" y="608257"/>
                      <a:pt x="884551" y="606468"/>
                    </a:cubicBezTo>
                    <a:cubicBezTo>
                      <a:pt x="884275" y="605550"/>
                      <a:pt x="883999" y="604679"/>
                      <a:pt x="883724" y="603807"/>
                    </a:cubicBezTo>
                    <a:cubicBezTo>
                      <a:pt x="883494" y="603027"/>
                      <a:pt x="883265" y="602247"/>
                      <a:pt x="883035" y="601513"/>
                    </a:cubicBezTo>
                    <a:cubicBezTo>
                      <a:pt x="881703" y="597017"/>
                      <a:pt x="880601" y="592934"/>
                      <a:pt x="879958" y="589538"/>
                    </a:cubicBezTo>
                    <a:cubicBezTo>
                      <a:pt x="878443" y="571921"/>
                      <a:pt x="864942" y="570774"/>
                      <a:pt x="850338" y="570453"/>
                    </a:cubicBezTo>
                    <a:cubicBezTo>
                      <a:pt x="844093" y="570269"/>
                      <a:pt x="837847" y="570315"/>
                      <a:pt x="831602" y="570590"/>
                    </a:cubicBezTo>
                    <a:lnTo>
                      <a:pt x="831556" y="570590"/>
                    </a:lnTo>
                    <a:cubicBezTo>
                      <a:pt x="832704" y="568618"/>
                      <a:pt x="833393" y="566140"/>
                      <a:pt x="833439" y="563846"/>
                    </a:cubicBezTo>
                    <a:cubicBezTo>
                      <a:pt x="834449" y="556368"/>
                      <a:pt x="837847" y="549211"/>
                      <a:pt x="840006" y="541916"/>
                    </a:cubicBezTo>
                    <a:cubicBezTo>
                      <a:pt x="846068" y="539347"/>
                      <a:pt x="850155" y="533566"/>
                      <a:pt x="849741" y="520628"/>
                    </a:cubicBezTo>
                    <a:cubicBezTo>
                      <a:pt x="848869" y="510764"/>
                      <a:pt x="847950" y="500809"/>
                      <a:pt x="846802" y="490899"/>
                    </a:cubicBezTo>
                    <a:cubicBezTo>
                      <a:pt x="848226" y="490119"/>
                      <a:pt x="849374" y="488880"/>
                      <a:pt x="849925" y="487366"/>
                    </a:cubicBezTo>
                    <a:cubicBezTo>
                      <a:pt x="853369" y="479658"/>
                      <a:pt x="858604" y="461123"/>
                      <a:pt x="866044" y="450525"/>
                    </a:cubicBezTo>
                    <a:cubicBezTo>
                      <a:pt x="867008" y="458967"/>
                      <a:pt x="868661" y="467822"/>
                      <a:pt x="868753" y="470162"/>
                    </a:cubicBezTo>
                    <a:cubicBezTo>
                      <a:pt x="871141" y="488559"/>
                      <a:pt x="872932" y="507094"/>
                      <a:pt x="876606" y="525170"/>
                    </a:cubicBezTo>
                    <a:cubicBezTo>
                      <a:pt x="879499" y="541090"/>
                      <a:pt x="894653" y="542100"/>
                      <a:pt x="905124" y="542558"/>
                    </a:cubicBezTo>
                    <a:cubicBezTo>
                      <a:pt x="906869" y="542604"/>
                      <a:pt x="908522" y="542604"/>
                      <a:pt x="910221" y="542604"/>
                    </a:cubicBezTo>
                    <a:cubicBezTo>
                      <a:pt x="934514" y="542604"/>
                      <a:pt x="958486" y="539943"/>
                      <a:pt x="982687" y="537512"/>
                    </a:cubicBezTo>
                    <a:cubicBezTo>
                      <a:pt x="977773" y="546366"/>
                      <a:pt x="966706" y="558341"/>
                      <a:pt x="977773" y="564351"/>
                    </a:cubicBezTo>
                    <a:cubicBezTo>
                      <a:pt x="978140" y="564534"/>
                      <a:pt x="978554" y="564626"/>
                      <a:pt x="978967" y="564718"/>
                    </a:cubicBezTo>
                    <a:cubicBezTo>
                      <a:pt x="978967" y="564718"/>
                      <a:pt x="978967" y="564718"/>
                      <a:pt x="978921" y="564718"/>
                    </a:cubicBezTo>
                    <a:lnTo>
                      <a:pt x="978921" y="564718"/>
                    </a:lnTo>
                    <a:cubicBezTo>
                      <a:pt x="960185" y="566553"/>
                      <a:pt x="941402" y="569076"/>
                      <a:pt x="922804" y="572655"/>
                    </a:cubicBezTo>
                    <a:close/>
                    <a:moveTo>
                      <a:pt x="708989" y="608165"/>
                    </a:moveTo>
                    <a:cubicBezTo>
                      <a:pt x="733282" y="603623"/>
                      <a:pt x="757667" y="599448"/>
                      <a:pt x="782235" y="596650"/>
                    </a:cubicBezTo>
                    <a:cubicBezTo>
                      <a:pt x="807722" y="593071"/>
                      <a:pt x="833485" y="589217"/>
                      <a:pt x="859247" y="591832"/>
                    </a:cubicBezTo>
                    <a:cubicBezTo>
                      <a:pt x="864207" y="616332"/>
                      <a:pt x="876927" y="640556"/>
                      <a:pt x="874999" y="665927"/>
                    </a:cubicBezTo>
                    <a:cubicBezTo>
                      <a:pt x="844414" y="670194"/>
                      <a:pt x="811855" y="670652"/>
                      <a:pt x="780628" y="670928"/>
                    </a:cubicBezTo>
                    <a:cubicBezTo>
                      <a:pt x="776633" y="670790"/>
                      <a:pt x="772638" y="670744"/>
                      <a:pt x="768597" y="670744"/>
                    </a:cubicBezTo>
                    <a:cubicBezTo>
                      <a:pt x="767724" y="670744"/>
                      <a:pt x="766806" y="670744"/>
                      <a:pt x="765933" y="670744"/>
                    </a:cubicBezTo>
                    <a:cubicBezTo>
                      <a:pt x="753993" y="670790"/>
                      <a:pt x="741916" y="670836"/>
                      <a:pt x="730389" y="667991"/>
                    </a:cubicBezTo>
                    <a:lnTo>
                      <a:pt x="730389" y="667991"/>
                    </a:lnTo>
                    <a:cubicBezTo>
                      <a:pt x="721985" y="648722"/>
                      <a:pt x="716842" y="627801"/>
                      <a:pt x="708989" y="608165"/>
                    </a:cubicBezTo>
                    <a:close/>
                    <a:moveTo>
                      <a:pt x="698289" y="604220"/>
                    </a:moveTo>
                    <a:cubicBezTo>
                      <a:pt x="698289" y="604816"/>
                      <a:pt x="698289" y="605413"/>
                      <a:pt x="698289" y="606009"/>
                    </a:cubicBezTo>
                    <a:lnTo>
                      <a:pt x="698289" y="606055"/>
                    </a:lnTo>
                    <a:cubicBezTo>
                      <a:pt x="697049" y="607018"/>
                      <a:pt x="695993" y="608257"/>
                      <a:pt x="694983" y="609450"/>
                    </a:cubicBezTo>
                    <a:cubicBezTo>
                      <a:pt x="689013" y="616836"/>
                      <a:pt x="684191" y="625003"/>
                      <a:pt x="679415" y="633169"/>
                    </a:cubicBezTo>
                    <a:cubicBezTo>
                      <a:pt x="679186" y="632252"/>
                      <a:pt x="679002" y="631334"/>
                      <a:pt x="678772" y="630417"/>
                    </a:cubicBezTo>
                    <a:cubicBezTo>
                      <a:pt x="678543" y="629361"/>
                      <a:pt x="678313" y="628306"/>
                      <a:pt x="678084" y="627205"/>
                    </a:cubicBezTo>
                    <a:cubicBezTo>
                      <a:pt x="675328" y="618580"/>
                      <a:pt x="675558" y="607661"/>
                      <a:pt x="668118" y="601513"/>
                    </a:cubicBezTo>
                    <a:cubicBezTo>
                      <a:pt x="658888" y="595640"/>
                      <a:pt x="647821" y="596099"/>
                      <a:pt x="637029" y="596604"/>
                    </a:cubicBezTo>
                    <a:cubicBezTo>
                      <a:pt x="633309" y="596787"/>
                      <a:pt x="629590" y="596925"/>
                      <a:pt x="626008" y="596833"/>
                    </a:cubicBezTo>
                    <a:cubicBezTo>
                      <a:pt x="608190" y="596971"/>
                      <a:pt x="590326" y="597108"/>
                      <a:pt x="572554" y="598531"/>
                    </a:cubicBezTo>
                    <a:cubicBezTo>
                      <a:pt x="571038" y="598622"/>
                      <a:pt x="569523" y="598714"/>
                      <a:pt x="567962" y="598806"/>
                    </a:cubicBezTo>
                    <a:cubicBezTo>
                      <a:pt x="567824" y="598806"/>
                      <a:pt x="567640" y="598806"/>
                      <a:pt x="567502" y="598806"/>
                    </a:cubicBezTo>
                    <a:cubicBezTo>
                      <a:pt x="567319" y="598806"/>
                      <a:pt x="567181" y="598806"/>
                      <a:pt x="566997" y="598806"/>
                    </a:cubicBezTo>
                    <a:cubicBezTo>
                      <a:pt x="565436" y="598852"/>
                      <a:pt x="563783" y="598944"/>
                      <a:pt x="562175" y="598989"/>
                    </a:cubicBezTo>
                    <a:cubicBezTo>
                      <a:pt x="561027" y="599035"/>
                      <a:pt x="559833" y="599081"/>
                      <a:pt x="558685" y="599081"/>
                    </a:cubicBezTo>
                    <a:lnTo>
                      <a:pt x="558685" y="599081"/>
                    </a:lnTo>
                    <a:cubicBezTo>
                      <a:pt x="560706" y="595732"/>
                      <a:pt x="560752" y="590364"/>
                      <a:pt x="561349" y="586694"/>
                    </a:cubicBezTo>
                    <a:cubicBezTo>
                      <a:pt x="562405" y="580821"/>
                      <a:pt x="563645" y="574995"/>
                      <a:pt x="565252" y="569214"/>
                    </a:cubicBezTo>
                    <a:cubicBezTo>
                      <a:pt x="588168" y="569168"/>
                      <a:pt x="585734" y="545816"/>
                      <a:pt x="581692" y="527464"/>
                    </a:cubicBezTo>
                    <a:cubicBezTo>
                      <a:pt x="578799" y="513425"/>
                      <a:pt x="573794" y="500029"/>
                      <a:pt x="568742" y="486678"/>
                    </a:cubicBezTo>
                    <a:cubicBezTo>
                      <a:pt x="570947" y="483971"/>
                      <a:pt x="572416" y="480025"/>
                      <a:pt x="574023" y="477273"/>
                    </a:cubicBezTo>
                    <a:cubicBezTo>
                      <a:pt x="577238" y="471492"/>
                      <a:pt x="580958" y="465895"/>
                      <a:pt x="585458" y="460986"/>
                    </a:cubicBezTo>
                    <a:cubicBezTo>
                      <a:pt x="585825" y="461720"/>
                      <a:pt x="586193" y="462454"/>
                      <a:pt x="586698" y="463004"/>
                    </a:cubicBezTo>
                    <a:cubicBezTo>
                      <a:pt x="587708" y="486632"/>
                      <a:pt x="595102" y="508700"/>
                      <a:pt x="600704" y="530951"/>
                    </a:cubicBezTo>
                    <a:cubicBezTo>
                      <a:pt x="605251" y="546137"/>
                      <a:pt x="610164" y="555817"/>
                      <a:pt x="623849" y="557194"/>
                    </a:cubicBezTo>
                    <a:cubicBezTo>
                      <a:pt x="626926" y="557515"/>
                      <a:pt x="629957" y="557607"/>
                      <a:pt x="632988" y="557607"/>
                    </a:cubicBezTo>
                    <a:cubicBezTo>
                      <a:pt x="638774" y="557607"/>
                      <a:pt x="644422" y="557148"/>
                      <a:pt x="650163" y="556735"/>
                    </a:cubicBezTo>
                    <a:cubicBezTo>
                      <a:pt x="658291" y="556093"/>
                      <a:pt x="666557" y="555496"/>
                      <a:pt x="675282" y="556139"/>
                    </a:cubicBezTo>
                    <a:cubicBezTo>
                      <a:pt x="680426" y="555909"/>
                      <a:pt x="686533" y="556184"/>
                      <a:pt x="692319" y="555726"/>
                    </a:cubicBezTo>
                    <a:cubicBezTo>
                      <a:pt x="687865" y="566599"/>
                      <a:pt x="683824" y="578482"/>
                      <a:pt x="681574" y="581464"/>
                    </a:cubicBezTo>
                    <a:cubicBezTo>
                      <a:pt x="677992" y="587795"/>
                      <a:pt x="671517" y="595824"/>
                      <a:pt x="680793" y="600641"/>
                    </a:cubicBezTo>
                    <a:cubicBezTo>
                      <a:pt x="694478" y="605825"/>
                      <a:pt x="697371" y="575500"/>
                      <a:pt x="700861" y="566691"/>
                    </a:cubicBezTo>
                    <a:cubicBezTo>
                      <a:pt x="701688" y="562057"/>
                      <a:pt x="703111" y="557423"/>
                      <a:pt x="704397" y="552744"/>
                    </a:cubicBezTo>
                    <a:cubicBezTo>
                      <a:pt x="710643" y="549532"/>
                      <a:pt x="714775" y="543155"/>
                      <a:pt x="713857" y="530401"/>
                    </a:cubicBezTo>
                    <a:cubicBezTo>
                      <a:pt x="712801" y="519986"/>
                      <a:pt x="710505" y="509893"/>
                      <a:pt x="708071" y="499845"/>
                    </a:cubicBezTo>
                    <a:cubicBezTo>
                      <a:pt x="708760" y="498102"/>
                      <a:pt x="709403" y="496358"/>
                      <a:pt x="710045" y="494936"/>
                    </a:cubicBezTo>
                    <a:cubicBezTo>
                      <a:pt x="714087" y="485485"/>
                      <a:pt x="719643" y="476493"/>
                      <a:pt x="725567" y="467684"/>
                    </a:cubicBezTo>
                    <a:cubicBezTo>
                      <a:pt x="726348" y="466629"/>
                      <a:pt x="727129" y="465482"/>
                      <a:pt x="727909" y="464381"/>
                    </a:cubicBezTo>
                    <a:cubicBezTo>
                      <a:pt x="729976" y="480576"/>
                      <a:pt x="734292" y="499570"/>
                      <a:pt x="735119" y="505213"/>
                    </a:cubicBezTo>
                    <a:cubicBezTo>
                      <a:pt x="739436" y="525124"/>
                      <a:pt x="740079" y="537466"/>
                      <a:pt x="758907" y="539530"/>
                    </a:cubicBezTo>
                    <a:cubicBezTo>
                      <a:pt x="778883" y="541136"/>
                      <a:pt x="798905" y="542329"/>
                      <a:pt x="818927" y="543660"/>
                    </a:cubicBezTo>
                    <a:cubicBezTo>
                      <a:pt x="821545" y="543660"/>
                      <a:pt x="824163" y="543797"/>
                      <a:pt x="826780" y="543797"/>
                    </a:cubicBezTo>
                    <a:cubicBezTo>
                      <a:pt x="826872" y="543797"/>
                      <a:pt x="826964" y="543797"/>
                      <a:pt x="827056" y="543797"/>
                    </a:cubicBezTo>
                    <a:cubicBezTo>
                      <a:pt x="824576" y="548569"/>
                      <a:pt x="822647" y="552973"/>
                      <a:pt x="821867" y="554579"/>
                    </a:cubicBezTo>
                    <a:cubicBezTo>
                      <a:pt x="819754" y="559488"/>
                      <a:pt x="815851" y="566874"/>
                      <a:pt x="818882" y="571325"/>
                    </a:cubicBezTo>
                    <a:lnTo>
                      <a:pt x="818836" y="571325"/>
                    </a:lnTo>
                    <a:cubicBezTo>
                      <a:pt x="816218" y="571508"/>
                      <a:pt x="813600" y="571783"/>
                      <a:pt x="810937" y="572013"/>
                    </a:cubicBezTo>
                    <a:cubicBezTo>
                      <a:pt x="809605" y="572150"/>
                      <a:pt x="808319" y="572288"/>
                      <a:pt x="806988" y="572426"/>
                    </a:cubicBezTo>
                    <a:cubicBezTo>
                      <a:pt x="804416" y="572701"/>
                      <a:pt x="801798" y="572976"/>
                      <a:pt x="799227" y="573297"/>
                    </a:cubicBezTo>
                    <a:cubicBezTo>
                      <a:pt x="799181" y="573297"/>
                      <a:pt x="799181" y="573297"/>
                      <a:pt x="799135" y="573297"/>
                    </a:cubicBezTo>
                    <a:cubicBezTo>
                      <a:pt x="796517" y="573618"/>
                      <a:pt x="793900" y="573986"/>
                      <a:pt x="791282" y="574307"/>
                    </a:cubicBezTo>
                    <a:cubicBezTo>
                      <a:pt x="786690" y="574903"/>
                      <a:pt x="782144" y="575545"/>
                      <a:pt x="777597" y="576188"/>
                    </a:cubicBezTo>
                    <a:cubicBezTo>
                      <a:pt x="775806" y="576463"/>
                      <a:pt x="773969" y="576692"/>
                      <a:pt x="772178" y="576968"/>
                    </a:cubicBezTo>
                    <a:cubicBezTo>
                      <a:pt x="769377" y="577381"/>
                      <a:pt x="766576" y="577748"/>
                      <a:pt x="763775" y="578160"/>
                    </a:cubicBezTo>
                    <a:cubicBezTo>
                      <a:pt x="761157" y="578528"/>
                      <a:pt x="758540" y="578849"/>
                      <a:pt x="755922" y="579216"/>
                    </a:cubicBezTo>
                    <a:cubicBezTo>
                      <a:pt x="741916" y="580776"/>
                      <a:pt x="728506" y="583528"/>
                      <a:pt x="714638" y="586143"/>
                    </a:cubicBezTo>
                    <a:cubicBezTo>
                      <a:pt x="705407" y="586235"/>
                      <a:pt x="692549" y="593668"/>
                      <a:pt x="698289" y="604220"/>
                    </a:cubicBezTo>
                    <a:close/>
                    <a:moveTo>
                      <a:pt x="506747" y="620002"/>
                    </a:moveTo>
                    <a:cubicBezTo>
                      <a:pt x="530673" y="620874"/>
                      <a:pt x="554644" y="619864"/>
                      <a:pt x="578616" y="618855"/>
                    </a:cubicBezTo>
                    <a:cubicBezTo>
                      <a:pt x="603873" y="617800"/>
                      <a:pt x="629176" y="616699"/>
                      <a:pt x="654433" y="617892"/>
                    </a:cubicBezTo>
                    <a:cubicBezTo>
                      <a:pt x="658842" y="639271"/>
                      <a:pt x="667475" y="660697"/>
                      <a:pt x="666878" y="682673"/>
                    </a:cubicBezTo>
                    <a:cubicBezTo>
                      <a:pt x="631564" y="682764"/>
                      <a:pt x="596296" y="686068"/>
                      <a:pt x="560981" y="684049"/>
                    </a:cubicBezTo>
                    <a:cubicBezTo>
                      <a:pt x="551200" y="683453"/>
                      <a:pt x="541097" y="684141"/>
                      <a:pt x="531545" y="681480"/>
                    </a:cubicBezTo>
                    <a:cubicBezTo>
                      <a:pt x="523417" y="660972"/>
                      <a:pt x="515151" y="640464"/>
                      <a:pt x="506747" y="620002"/>
                    </a:cubicBezTo>
                    <a:close/>
                    <a:moveTo>
                      <a:pt x="278054" y="503424"/>
                    </a:moveTo>
                    <a:cubicBezTo>
                      <a:pt x="279523" y="501176"/>
                      <a:pt x="278788" y="498285"/>
                      <a:pt x="279799" y="495854"/>
                    </a:cubicBezTo>
                    <a:cubicBezTo>
                      <a:pt x="327558" y="486173"/>
                      <a:pt x="376603" y="486724"/>
                      <a:pt x="425005" y="482319"/>
                    </a:cubicBezTo>
                    <a:cubicBezTo>
                      <a:pt x="450768" y="479246"/>
                      <a:pt x="476301" y="474337"/>
                      <a:pt x="502017" y="470666"/>
                    </a:cubicBezTo>
                    <a:cubicBezTo>
                      <a:pt x="509778" y="468923"/>
                      <a:pt x="517723" y="467868"/>
                      <a:pt x="525667" y="467868"/>
                    </a:cubicBezTo>
                    <a:cubicBezTo>
                      <a:pt x="530810" y="467868"/>
                      <a:pt x="535908" y="468326"/>
                      <a:pt x="541005" y="469382"/>
                    </a:cubicBezTo>
                    <a:cubicBezTo>
                      <a:pt x="549822" y="495303"/>
                      <a:pt x="563002" y="520491"/>
                      <a:pt x="564563" y="548431"/>
                    </a:cubicBezTo>
                    <a:cubicBezTo>
                      <a:pt x="520662" y="549807"/>
                      <a:pt x="476438" y="548798"/>
                      <a:pt x="432996" y="555955"/>
                    </a:cubicBezTo>
                    <a:cubicBezTo>
                      <a:pt x="396212" y="557698"/>
                      <a:pt x="359520" y="562516"/>
                      <a:pt x="322920" y="567241"/>
                    </a:cubicBezTo>
                    <a:cubicBezTo>
                      <a:pt x="314975" y="567425"/>
                      <a:pt x="303908" y="569076"/>
                      <a:pt x="301061" y="559075"/>
                    </a:cubicBezTo>
                    <a:cubicBezTo>
                      <a:pt x="293254" y="540586"/>
                      <a:pt x="285034" y="522280"/>
                      <a:pt x="278054" y="503424"/>
                    </a:cubicBezTo>
                    <a:close/>
                    <a:moveTo>
                      <a:pt x="479699" y="433275"/>
                    </a:moveTo>
                    <a:cubicBezTo>
                      <a:pt x="481031" y="428916"/>
                      <a:pt x="490307" y="411437"/>
                      <a:pt x="483878" y="409555"/>
                    </a:cubicBezTo>
                    <a:cubicBezTo>
                      <a:pt x="486358" y="395241"/>
                      <a:pt x="479561" y="381936"/>
                      <a:pt x="473407" y="368815"/>
                    </a:cubicBezTo>
                    <a:cubicBezTo>
                      <a:pt x="473775" y="368081"/>
                      <a:pt x="474188" y="367393"/>
                      <a:pt x="474556" y="366750"/>
                    </a:cubicBezTo>
                    <a:cubicBezTo>
                      <a:pt x="480617" y="356107"/>
                      <a:pt x="487506" y="345921"/>
                      <a:pt x="494853" y="336103"/>
                    </a:cubicBezTo>
                    <a:cubicBezTo>
                      <a:pt x="495129" y="336516"/>
                      <a:pt x="495312" y="336929"/>
                      <a:pt x="495634" y="337342"/>
                    </a:cubicBezTo>
                    <a:cubicBezTo>
                      <a:pt x="500961" y="360924"/>
                      <a:pt x="510467" y="383542"/>
                      <a:pt x="517906" y="406527"/>
                    </a:cubicBezTo>
                    <a:cubicBezTo>
                      <a:pt x="526907" y="418731"/>
                      <a:pt x="544863" y="417171"/>
                      <a:pt x="558456" y="418456"/>
                    </a:cubicBezTo>
                    <a:cubicBezTo>
                      <a:pt x="561670" y="418731"/>
                      <a:pt x="564701" y="418869"/>
                      <a:pt x="567640" y="418869"/>
                    </a:cubicBezTo>
                    <a:cubicBezTo>
                      <a:pt x="573426" y="418869"/>
                      <a:pt x="578524" y="418227"/>
                      <a:pt x="583024" y="417126"/>
                    </a:cubicBezTo>
                    <a:cubicBezTo>
                      <a:pt x="578616" y="425430"/>
                      <a:pt x="574712" y="434147"/>
                      <a:pt x="569431" y="441854"/>
                    </a:cubicBezTo>
                    <a:cubicBezTo>
                      <a:pt x="567089" y="445754"/>
                      <a:pt x="569339" y="451259"/>
                      <a:pt x="573564" y="452728"/>
                    </a:cubicBezTo>
                    <a:cubicBezTo>
                      <a:pt x="585045" y="456811"/>
                      <a:pt x="588397" y="433963"/>
                      <a:pt x="592530" y="426439"/>
                    </a:cubicBezTo>
                    <a:cubicBezTo>
                      <a:pt x="593219" y="424191"/>
                      <a:pt x="596296" y="416437"/>
                      <a:pt x="597582" y="410014"/>
                    </a:cubicBezTo>
                    <a:cubicBezTo>
                      <a:pt x="608695" y="400242"/>
                      <a:pt x="609613" y="382854"/>
                      <a:pt x="599970" y="359960"/>
                    </a:cubicBezTo>
                    <a:cubicBezTo>
                      <a:pt x="599648" y="359089"/>
                      <a:pt x="599418" y="358217"/>
                      <a:pt x="599097" y="357345"/>
                    </a:cubicBezTo>
                    <a:cubicBezTo>
                      <a:pt x="602266" y="353950"/>
                      <a:pt x="603460" y="347390"/>
                      <a:pt x="605526" y="343536"/>
                    </a:cubicBezTo>
                    <a:cubicBezTo>
                      <a:pt x="609108" y="336333"/>
                      <a:pt x="613012" y="327753"/>
                      <a:pt x="618706" y="321330"/>
                    </a:cubicBezTo>
                    <a:cubicBezTo>
                      <a:pt x="619487" y="326790"/>
                      <a:pt x="621048" y="332250"/>
                      <a:pt x="621875" y="337526"/>
                    </a:cubicBezTo>
                    <a:cubicBezTo>
                      <a:pt x="627753" y="356565"/>
                      <a:pt x="631518" y="387212"/>
                      <a:pt x="653331" y="394232"/>
                    </a:cubicBezTo>
                    <a:cubicBezTo>
                      <a:pt x="658061" y="395379"/>
                      <a:pt x="662837" y="395838"/>
                      <a:pt x="667613" y="395838"/>
                    </a:cubicBezTo>
                    <a:cubicBezTo>
                      <a:pt x="681574" y="395838"/>
                      <a:pt x="695626" y="392030"/>
                      <a:pt x="709449" y="390791"/>
                    </a:cubicBezTo>
                    <a:cubicBezTo>
                      <a:pt x="710413" y="390745"/>
                      <a:pt x="711377" y="390699"/>
                      <a:pt x="712388" y="390653"/>
                    </a:cubicBezTo>
                    <a:cubicBezTo>
                      <a:pt x="706831" y="402307"/>
                      <a:pt x="701688" y="414327"/>
                      <a:pt x="694524" y="425154"/>
                    </a:cubicBezTo>
                    <a:cubicBezTo>
                      <a:pt x="693330" y="427448"/>
                      <a:pt x="691263" y="430109"/>
                      <a:pt x="689335" y="432862"/>
                    </a:cubicBezTo>
                    <a:cubicBezTo>
                      <a:pt x="686028" y="430889"/>
                      <a:pt x="681574" y="430063"/>
                      <a:pt x="675420" y="430339"/>
                    </a:cubicBezTo>
                    <a:cubicBezTo>
                      <a:pt x="653653" y="429696"/>
                      <a:pt x="632896" y="439973"/>
                      <a:pt x="611312" y="441625"/>
                    </a:cubicBezTo>
                    <a:cubicBezTo>
                      <a:pt x="603919" y="442542"/>
                      <a:pt x="596342" y="443185"/>
                      <a:pt x="589270" y="446075"/>
                    </a:cubicBezTo>
                    <a:cubicBezTo>
                      <a:pt x="587846" y="446717"/>
                      <a:pt x="586606" y="448140"/>
                      <a:pt x="585780" y="449745"/>
                    </a:cubicBezTo>
                    <a:cubicBezTo>
                      <a:pt x="580453" y="452039"/>
                      <a:pt x="575631" y="456168"/>
                      <a:pt x="571773" y="460252"/>
                    </a:cubicBezTo>
                    <a:cubicBezTo>
                      <a:pt x="569890" y="462821"/>
                      <a:pt x="566079" y="466491"/>
                      <a:pt x="562727" y="470391"/>
                    </a:cubicBezTo>
                    <a:cubicBezTo>
                      <a:pt x="560155" y="462637"/>
                      <a:pt x="557767" y="454517"/>
                      <a:pt x="550419" y="450801"/>
                    </a:cubicBezTo>
                    <a:cubicBezTo>
                      <a:pt x="529203" y="442864"/>
                      <a:pt x="506517" y="449103"/>
                      <a:pt x="485026" y="452361"/>
                    </a:cubicBezTo>
                    <a:cubicBezTo>
                      <a:pt x="480250" y="452911"/>
                      <a:pt x="475520" y="453599"/>
                      <a:pt x="470744" y="454379"/>
                    </a:cubicBezTo>
                    <a:cubicBezTo>
                      <a:pt x="474785" y="448553"/>
                      <a:pt x="476622" y="438046"/>
                      <a:pt x="479699" y="433275"/>
                    </a:cubicBezTo>
                    <a:close/>
                    <a:moveTo>
                      <a:pt x="251327" y="432954"/>
                    </a:moveTo>
                    <a:cubicBezTo>
                      <a:pt x="246826" y="427402"/>
                      <a:pt x="242510" y="422402"/>
                      <a:pt x="239249" y="415841"/>
                    </a:cubicBezTo>
                    <a:cubicBezTo>
                      <a:pt x="233555" y="403178"/>
                      <a:pt x="226024" y="390791"/>
                      <a:pt x="224003" y="376844"/>
                    </a:cubicBezTo>
                    <a:cubicBezTo>
                      <a:pt x="223911" y="374963"/>
                      <a:pt x="223957" y="372944"/>
                      <a:pt x="224876" y="371247"/>
                    </a:cubicBezTo>
                    <a:cubicBezTo>
                      <a:pt x="225518" y="371201"/>
                      <a:pt x="226161" y="371155"/>
                      <a:pt x="226804" y="371109"/>
                    </a:cubicBezTo>
                    <a:cubicBezTo>
                      <a:pt x="228779" y="372806"/>
                      <a:pt x="231442" y="373678"/>
                      <a:pt x="234106" y="373265"/>
                    </a:cubicBezTo>
                    <a:cubicBezTo>
                      <a:pt x="244117" y="371338"/>
                      <a:pt x="253669" y="367714"/>
                      <a:pt x="263588" y="365328"/>
                    </a:cubicBezTo>
                    <a:cubicBezTo>
                      <a:pt x="305332" y="355785"/>
                      <a:pt x="346202" y="347848"/>
                      <a:pt x="388359" y="339361"/>
                    </a:cubicBezTo>
                    <a:cubicBezTo>
                      <a:pt x="402366" y="336792"/>
                      <a:pt x="416831" y="334131"/>
                      <a:pt x="431021" y="336792"/>
                    </a:cubicBezTo>
                    <a:cubicBezTo>
                      <a:pt x="437221" y="337296"/>
                      <a:pt x="439471" y="343031"/>
                      <a:pt x="441951" y="347894"/>
                    </a:cubicBezTo>
                    <a:cubicBezTo>
                      <a:pt x="446038" y="355877"/>
                      <a:pt x="449252" y="364135"/>
                      <a:pt x="452788" y="372394"/>
                    </a:cubicBezTo>
                    <a:cubicBezTo>
                      <a:pt x="452834" y="372485"/>
                      <a:pt x="452880" y="372623"/>
                      <a:pt x="452926" y="372715"/>
                    </a:cubicBezTo>
                    <a:cubicBezTo>
                      <a:pt x="452329" y="375926"/>
                      <a:pt x="453110" y="378908"/>
                      <a:pt x="456692" y="381111"/>
                    </a:cubicBezTo>
                    <a:cubicBezTo>
                      <a:pt x="460962" y="389552"/>
                      <a:pt x="465922" y="398132"/>
                      <a:pt x="464361" y="407491"/>
                    </a:cubicBezTo>
                    <a:cubicBezTo>
                      <a:pt x="403927" y="422493"/>
                      <a:pt x="341151" y="425154"/>
                      <a:pt x="279661" y="434284"/>
                    </a:cubicBezTo>
                    <a:cubicBezTo>
                      <a:pt x="270201" y="434514"/>
                      <a:pt x="260557" y="435110"/>
                      <a:pt x="251327" y="432954"/>
                    </a:cubicBezTo>
                    <a:close/>
                    <a:moveTo>
                      <a:pt x="566584" y="401848"/>
                    </a:moveTo>
                    <a:cubicBezTo>
                      <a:pt x="566584" y="401848"/>
                      <a:pt x="566722" y="401848"/>
                      <a:pt x="566814" y="401848"/>
                    </a:cubicBezTo>
                    <a:cubicBezTo>
                      <a:pt x="563691" y="401802"/>
                      <a:pt x="560476" y="401940"/>
                      <a:pt x="557170" y="402077"/>
                    </a:cubicBezTo>
                    <a:cubicBezTo>
                      <a:pt x="547251" y="402490"/>
                      <a:pt x="536872" y="402949"/>
                      <a:pt x="528652" y="398086"/>
                    </a:cubicBezTo>
                    <a:cubicBezTo>
                      <a:pt x="519330" y="379046"/>
                      <a:pt x="509686" y="358997"/>
                      <a:pt x="500823" y="339544"/>
                    </a:cubicBezTo>
                    <a:cubicBezTo>
                      <a:pt x="501191" y="339590"/>
                      <a:pt x="501558" y="339544"/>
                      <a:pt x="501925" y="339544"/>
                    </a:cubicBezTo>
                    <a:cubicBezTo>
                      <a:pt x="502017" y="339544"/>
                      <a:pt x="502109" y="339544"/>
                      <a:pt x="502201" y="339544"/>
                    </a:cubicBezTo>
                    <a:cubicBezTo>
                      <a:pt x="504359" y="339453"/>
                      <a:pt x="506517" y="338627"/>
                      <a:pt x="508033" y="336975"/>
                    </a:cubicBezTo>
                    <a:cubicBezTo>
                      <a:pt x="525989" y="328166"/>
                      <a:pt x="548307" y="323578"/>
                      <a:pt x="568329" y="326882"/>
                    </a:cubicBezTo>
                    <a:cubicBezTo>
                      <a:pt x="573381" y="343490"/>
                      <a:pt x="578707" y="360557"/>
                      <a:pt x="584907" y="376844"/>
                    </a:cubicBezTo>
                    <a:cubicBezTo>
                      <a:pt x="591704" y="395287"/>
                      <a:pt x="585091" y="400930"/>
                      <a:pt x="566584" y="401848"/>
                    </a:cubicBezTo>
                    <a:close/>
                    <a:moveTo>
                      <a:pt x="593265" y="339223"/>
                    </a:moveTo>
                    <a:cubicBezTo>
                      <a:pt x="592117" y="335323"/>
                      <a:pt x="590969" y="331470"/>
                      <a:pt x="589867" y="327570"/>
                    </a:cubicBezTo>
                    <a:cubicBezTo>
                      <a:pt x="590556" y="328579"/>
                      <a:pt x="591474" y="329497"/>
                      <a:pt x="592576" y="330047"/>
                    </a:cubicBezTo>
                    <a:cubicBezTo>
                      <a:pt x="595194" y="331332"/>
                      <a:pt x="597306" y="331194"/>
                      <a:pt x="599097" y="330323"/>
                    </a:cubicBezTo>
                    <a:cubicBezTo>
                      <a:pt x="596939" y="333396"/>
                      <a:pt x="594964" y="336470"/>
                      <a:pt x="593265" y="339223"/>
                    </a:cubicBezTo>
                    <a:close/>
                    <a:moveTo>
                      <a:pt x="753350" y="322844"/>
                    </a:moveTo>
                    <a:cubicBezTo>
                      <a:pt x="754223" y="328075"/>
                      <a:pt x="755417" y="333029"/>
                      <a:pt x="755738" y="336103"/>
                    </a:cubicBezTo>
                    <a:cubicBezTo>
                      <a:pt x="763499" y="367989"/>
                      <a:pt x="766392" y="390929"/>
                      <a:pt x="805243" y="390791"/>
                    </a:cubicBezTo>
                    <a:cubicBezTo>
                      <a:pt x="807217" y="390929"/>
                      <a:pt x="809192" y="391020"/>
                      <a:pt x="811167" y="391020"/>
                    </a:cubicBezTo>
                    <a:cubicBezTo>
                      <a:pt x="821683" y="391020"/>
                      <a:pt x="832061" y="389139"/>
                      <a:pt x="842486" y="387947"/>
                    </a:cubicBezTo>
                    <a:cubicBezTo>
                      <a:pt x="845608" y="387534"/>
                      <a:pt x="848823" y="387396"/>
                      <a:pt x="852037" y="387121"/>
                    </a:cubicBezTo>
                    <a:cubicBezTo>
                      <a:pt x="848318" y="393360"/>
                      <a:pt x="844644" y="399646"/>
                      <a:pt x="840832" y="405885"/>
                    </a:cubicBezTo>
                    <a:cubicBezTo>
                      <a:pt x="837067" y="413088"/>
                      <a:pt x="824989" y="423319"/>
                      <a:pt x="835689" y="430017"/>
                    </a:cubicBezTo>
                    <a:cubicBezTo>
                      <a:pt x="839638" y="432174"/>
                      <a:pt x="844644" y="430568"/>
                      <a:pt x="846894" y="426622"/>
                    </a:cubicBezTo>
                    <a:cubicBezTo>
                      <a:pt x="855436" y="411528"/>
                      <a:pt x="862829" y="395838"/>
                      <a:pt x="871049" y="380606"/>
                    </a:cubicBezTo>
                    <a:cubicBezTo>
                      <a:pt x="884642" y="366888"/>
                      <a:pt x="880693" y="345187"/>
                      <a:pt x="874034" y="325276"/>
                    </a:cubicBezTo>
                    <a:cubicBezTo>
                      <a:pt x="877111" y="323211"/>
                      <a:pt x="880188" y="320321"/>
                      <a:pt x="883219" y="317752"/>
                    </a:cubicBezTo>
                    <a:cubicBezTo>
                      <a:pt x="885377" y="318440"/>
                      <a:pt x="887857" y="318027"/>
                      <a:pt x="889418" y="316284"/>
                    </a:cubicBezTo>
                    <a:cubicBezTo>
                      <a:pt x="890842" y="314678"/>
                      <a:pt x="892311" y="312980"/>
                      <a:pt x="893873" y="311329"/>
                    </a:cubicBezTo>
                    <a:cubicBezTo>
                      <a:pt x="896215" y="310549"/>
                      <a:pt x="898878" y="310549"/>
                      <a:pt x="901312" y="309998"/>
                    </a:cubicBezTo>
                    <a:cubicBezTo>
                      <a:pt x="900761" y="319725"/>
                      <a:pt x="903379" y="334039"/>
                      <a:pt x="903608" y="338122"/>
                    </a:cubicBezTo>
                    <a:cubicBezTo>
                      <a:pt x="906685" y="352712"/>
                      <a:pt x="907879" y="369641"/>
                      <a:pt x="917661" y="381523"/>
                    </a:cubicBezTo>
                    <a:cubicBezTo>
                      <a:pt x="923493" y="386937"/>
                      <a:pt x="931759" y="388681"/>
                      <a:pt x="939474" y="389369"/>
                    </a:cubicBezTo>
                    <a:cubicBezTo>
                      <a:pt x="942091" y="389552"/>
                      <a:pt x="944755" y="389644"/>
                      <a:pt x="947418" y="389644"/>
                    </a:cubicBezTo>
                    <a:cubicBezTo>
                      <a:pt x="956144" y="389644"/>
                      <a:pt x="964915" y="388864"/>
                      <a:pt x="973640" y="388589"/>
                    </a:cubicBezTo>
                    <a:cubicBezTo>
                      <a:pt x="977360" y="388176"/>
                      <a:pt x="981355" y="388176"/>
                      <a:pt x="985304" y="387947"/>
                    </a:cubicBezTo>
                    <a:cubicBezTo>
                      <a:pt x="979839" y="395517"/>
                      <a:pt x="974972" y="403454"/>
                      <a:pt x="969094" y="410702"/>
                    </a:cubicBezTo>
                    <a:cubicBezTo>
                      <a:pt x="966246" y="415199"/>
                      <a:pt x="959909" y="419649"/>
                      <a:pt x="955409" y="424512"/>
                    </a:cubicBezTo>
                    <a:cubicBezTo>
                      <a:pt x="944158" y="425063"/>
                      <a:pt x="932907" y="427219"/>
                      <a:pt x="926018" y="427632"/>
                    </a:cubicBezTo>
                    <a:cubicBezTo>
                      <a:pt x="914125" y="428503"/>
                      <a:pt x="901863" y="429146"/>
                      <a:pt x="889923" y="430201"/>
                    </a:cubicBezTo>
                    <a:cubicBezTo>
                      <a:pt x="884045" y="430981"/>
                      <a:pt x="875642" y="430247"/>
                      <a:pt x="869901" y="433688"/>
                    </a:cubicBezTo>
                    <a:cubicBezTo>
                      <a:pt x="866687" y="431440"/>
                      <a:pt x="865539" y="434468"/>
                      <a:pt x="865401" y="439560"/>
                    </a:cubicBezTo>
                    <a:cubicBezTo>
                      <a:pt x="854931" y="445754"/>
                      <a:pt x="849650" y="457682"/>
                      <a:pt x="843634" y="467822"/>
                    </a:cubicBezTo>
                    <a:cubicBezTo>
                      <a:pt x="841889" y="457224"/>
                      <a:pt x="839730" y="446809"/>
                      <a:pt x="836883" y="436670"/>
                    </a:cubicBezTo>
                    <a:cubicBezTo>
                      <a:pt x="827239" y="414694"/>
                      <a:pt x="782235" y="426301"/>
                      <a:pt x="765336" y="427861"/>
                    </a:cubicBezTo>
                    <a:cubicBezTo>
                      <a:pt x="756611" y="429421"/>
                      <a:pt x="734430" y="427724"/>
                      <a:pt x="729838" y="439514"/>
                    </a:cubicBezTo>
                    <a:cubicBezTo>
                      <a:pt x="727588" y="440203"/>
                      <a:pt x="726715" y="444148"/>
                      <a:pt x="726715" y="449791"/>
                    </a:cubicBezTo>
                    <a:cubicBezTo>
                      <a:pt x="717255" y="457774"/>
                      <a:pt x="709357" y="467501"/>
                      <a:pt x="702652" y="478007"/>
                    </a:cubicBezTo>
                    <a:cubicBezTo>
                      <a:pt x="701320" y="472088"/>
                      <a:pt x="700172" y="466170"/>
                      <a:pt x="699392" y="460114"/>
                    </a:cubicBezTo>
                    <a:cubicBezTo>
                      <a:pt x="698932" y="455710"/>
                      <a:pt x="698427" y="451856"/>
                      <a:pt x="697738" y="448507"/>
                    </a:cubicBezTo>
                    <a:cubicBezTo>
                      <a:pt x="703892" y="443552"/>
                      <a:pt x="707474" y="430247"/>
                      <a:pt x="711194" y="424833"/>
                    </a:cubicBezTo>
                    <a:cubicBezTo>
                      <a:pt x="712755" y="421759"/>
                      <a:pt x="721893" y="401343"/>
                      <a:pt x="725338" y="387212"/>
                    </a:cubicBezTo>
                    <a:cubicBezTo>
                      <a:pt x="727772" y="385698"/>
                      <a:pt x="729838" y="383634"/>
                      <a:pt x="731308" y="380744"/>
                    </a:cubicBezTo>
                    <a:cubicBezTo>
                      <a:pt x="736772" y="370971"/>
                      <a:pt x="736359" y="359823"/>
                      <a:pt x="734338" y="349087"/>
                    </a:cubicBezTo>
                    <a:cubicBezTo>
                      <a:pt x="737323" y="346334"/>
                      <a:pt x="738655" y="340737"/>
                      <a:pt x="740859" y="337480"/>
                    </a:cubicBezTo>
                    <a:cubicBezTo>
                      <a:pt x="744304" y="332295"/>
                      <a:pt x="748345" y="326836"/>
                      <a:pt x="753350" y="322844"/>
                    </a:cubicBezTo>
                    <a:close/>
                    <a:moveTo>
                      <a:pt x="763499" y="311512"/>
                    </a:moveTo>
                    <a:cubicBezTo>
                      <a:pt x="770755" y="314265"/>
                      <a:pt x="778516" y="308943"/>
                      <a:pt x="785909" y="308209"/>
                    </a:cubicBezTo>
                    <a:cubicBezTo>
                      <a:pt x="805564" y="305915"/>
                      <a:pt x="827056" y="301832"/>
                      <a:pt x="846159" y="308438"/>
                    </a:cubicBezTo>
                    <a:cubicBezTo>
                      <a:pt x="851257" y="326698"/>
                      <a:pt x="863931" y="346472"/>
                      <a:pt x="857594" y="365741"/>
                    </a:cubicBezTo>
                    <a:cubicBezTo>
                      <a:pt x="841338" y="368127"/>
                      <a:pt x="824897" y="370925"/>
                      <a:pt x="808457" y="371522"/>
                    </a:cubicBezTo>
                    <a:cubicBezTo>
                      <a:pt x="800467" y="371017"/>
                      <a:pt x="790961" y="372027"/>
                      <a:pt x="784210" y="367117"/>
                    </a:cubicBezTo>
                    <a:cubicBezTo>
                      <a:pt x="774612" y="352620"/>
                      <a:pt x="769791" y="335507"/>
                      <a:pt x="765428" y="318761"/>
                    </a:cubicBezTo>
                    <a:cubicBezTo>
                      <a:pt x="766025" y="318807"/>
                      <a:pt x="766622" y="318578"/>
                      <a:pt x="766760" y="317844"/>
                    </a:cubicBezTo>
                    <a:cubicBezTo>
                      <a:pt x="766943" y="316697"/>
                      <a:pt x="767173" y="315458"/>
                      <a:pt x="766668" y="314311"/>
                    </a:cubicBezTo>
                    <a:cubicBezTo>
                      <a:pt x="765749" y="313485"/>
                      <a:pt x="764785" y="312980"/>
                      <a:pt x="763775" y="312522"/>
                    </a:cubicBezTo>
                    <a:cubicBezTo>
                      <a:pt x="763683" y="312246"/>
                      <a:pt x="763591" y="311879"/>
                      <a:pt x="763499" y="311512"/>
                    </a:cubicBezTo>
                    <a:close/>
                    <a:moveTo>
                      <a:pt x="1031043" y="301465"/>
                    </a:moveTo>
                    <a:cubicBezTo>
                      <a:pt x="1032007" y="302887"/>
                      <a:pt x="1033247" y="304034"/>
                      <a:pt x="1034900" y="304722"/>
                    </a:cubicBezTo>
                    <a:cubicBezTo>
                      <a:pt x="1034900" y="322340"/>
                      <a:pt x="1038436" y="339957"/>
                      <a:pt x="1040962" y="357391"/>
                    </a:cubicBezTo>
                    <a:cubicBezTo>
                      <a:pt x="1042615" y="375513"/>
                      <a:pt x="1054831" y="383175"/>
                      <a:pt x="1072052" y="384047"/>
                    </a:cubicBezTo>
                    <a:cubicBezTo>
                      <a:pt x="1075220" y="384276"/>
                      <a:pt x="1078389" y="384368"/>
                      <a:pt x="1081604" y="384368"/>
                    </a:cubicBezTo>
                    <a:cubicBezTo>
                      <a:pt x="1097584" y="384368"/>
                      <a:pt x="1113520" y="381753"/>
                      <a:pt x="1129133" y="378587"/>
                    </a:cubicBezTo>
                    <a:cubicBezTo>
                      <a:pt x="1125643" y="384276"/>
                      <a:pt x="1122704" y="389598"/>
                      <a:pt x="1121051" y="391525"/>
                    </a:cubicBezTo>
                    <a:cubicBezTo>
                      <a:pt x="1115265" y="400609"/>
                      <a:pt x="1109249" y="409601"/>
                      <a:pt x="1102498" y="417997"/>
                    </a:cubicBezTo>
                    <a:cubicBezTo>
                      <a:pt x="1100478" y="420062"/>
                      <a:pt x="1098090" y="422493"/>
                      <a:pt x="1096253" y="425154"/>
                    </a:cubicBezTo>
                    <a:cubicBezTo>
                      <a:pt x="1090604" y="424696"/>
                      <a:pt x="1084772" y="425108"/>
                      <a:pt x="1079721" y="424466"/>
                    </a:cubicBezTo>
                    <a:cubicBezTo>
                      <a:pt x="1072189" y="424466"/>
                      <a:pt x="1064658" y="424833"/>
                      <a:pt x="1057127" y="425200"/>
                    </a:cubicBezTo>
                    <a:cubicBezTo>
                      <a:pt x="1048539" y="425613"/>
                      <a:pt x="1039998" y="426072"/>
                      <a:pt x="1031410" y="425934"/>
                    </a:cubicBezTo>
                    <a:cubicBezTo>
                      <a:pt x="1030767" y="425934"/>
                      <a:pt x="1030170" y="425934"/>
                      <a:pt x="1029528" y="425934"/>
                    </a:cubicBezTo>
                    <a:cubicBezTo>
                      <a:pt x="1025394" y="425934"/>
                      <a:pt x="1020848" y="425934"/>
                      <a:pt x="1018139" y="430385"/>
                    </a:cubicBezTo>
                    <a:cubicBezTo>
                      <a:pt x="1016623" y="432770"/>
                      <a:pt x="1016210" y="435890"/>
                      <a:pt x="1016715" y="438734"/>
                    </a:cubicBezTo>
                    <a:cubicBezTo>
                      <a:pt x="1009413" y="446534"/>
                      <a:pt x="1003260" y="455434"/>
                      <a:pt x="997244" y="464289"/>
                    </a:cubicBezTo>
                    <a:cubicBezTo>
                      <a:pt x="994994" y="453553"/>
                      <a:pt x="992514" y="444469"/>
                      <a:pt x="990861" y="439698"/>
                    </a:cubicBezTo>
                    <a:cubicBezTo>
                      <a:pt x="988840" y="433550"/>
                      <a:pt x="984569" y="429742"/>
                      <a:pt x="979105" y="427448"/>
                    </a:cubicBezTo>
                    <a:cubicBezTo>
                      <a:pt x="981125" y="424558"/>
                      <a:pt x="983008" y="421897"/>
                      <a:pt x="984524" y="420062"/>
                    </a:cubicBezTo>
                    <a:cubicBezTo>
                      <a:pt x="993249" y="405426"/>
                      <a:pt x="1001239" y="390883"/>
                      <a:pt x="1010791" y="376706"/>
                    </a:cubicBezTo>
                    <a:cubicBezTo>
                      <a:pt x="1011756" y="374091"/>
                      <a:pt x="1010056" y="371705"/>
                      <a:pt x="1007714" y="370834"/>
                    </a:cubicBezTo>
                    <a:cubicBezTo>
                      <a:pt x="1010745" y="360970"/>
                      <a:pt x="1010286" y="349087"/>
                      <a:pt x="1008495" y="337250"/>
                    </a:cubicBezTo>
                    <a:cubicBezTo>
                      <a:pt x="1012123" y="332800"/>
                      <a:pt x="1013960" y="324817"/>
                      <a:pt x="1017174" y="320688"/>
                    </a:cubicBezTo>
                    <a:cubicBezTo>
                      <a:pt x="1021124" y="313760"/>
                      <a:pt x="1026588" y="307934"/>
                      <a:pt x="1031043" y="301465"/>
                    </a:cubicBezTo>
                    <a:close/>
                    <a:moveTo>
                      <a:pt x="1115999" y="300134"/>
                    </a:moveTo>
                    <a:cubicBezTo>
                      <a:pt x="1122383" y="318532"/>
                      <a:pt x="1130832" y="339682"/>
                      <a:pt x="1123898" y="358997"/>
                    </a:cubicBezTo>
                    <a:cubicBezTo>
                      <a:pt x="1121143" y="359731"/>
                      <a:pt x="1118341" y="360327"/>
                      <a:pt x="1115586" y="360924"/>
                    </a:cubicBezTo>
                    <a:cubicBezTo>
                      <a:pt x="1106218" y="362759"/>
                      <a:pt x="1096758" y="364135"/>
                      <a:pt x="1087206" y="364915"/>
                    </a:cubicBezTo>
                    <a:cubicBezTo>
                      <a:pt x="1085002" y="364869"/>
                      <a:pt x="1082614" y="364915"/>
                      <a:pt x="1080180" y="365053"/>
                    </a:cubicBezTo>
                    <a:cubicBezTo>
                      <a:pt x="1072144" y="365420"/>
                      <a:pt x="1063418" y="365741"/>
                      <a:pt x="1057724" y="360282"/>
                    </a:cubicBezTo>
                    <a:cubicBezTo>
                      <a:pt x="1049550" y="343031"/>
                      <a:pt x="1047208" y="323533"/>
                      <a:pt x="1041605" y="305364"/>
                    </a:cubicBezTo>
                    <a:cubicBezTo>
                      <a:pt x="1055382" y="298804"/>
                      <a:pt x="1071179" y="294766"/>
                      <a:pt x="1086747" y="294766"/>
                    </a:cubicBezTo>
                    <a:cubicBezTo>
                      <a:pt x="1096758" y="294675"/>
                      <a:pt x="1106723" y="296372"/>
                      <a:pt x="1115999" y="300134"/>
                    </a:cubicBezTo>
                    <a:close/>
                    <a:moveTo>
                      <a:pt x="1287014" y="370971"/>
                    </a:moveTo>
                    <a:cubicBezTo>
                      <a:pt x="1289448" y="359685"/>
                      <a:pt x="1289540" y="348170"/>
                      <a:pt x="1288530" y="336746"/>
                    </a:cubicBezTo>
                    <a:cubicBezTo>
                      <a:pt x="1297071" y="337388"/>
                      <a:pt x="1301664" y="322202"/>
                      <a:pt x="1307633" y="317155"/>
                    </a:cubicBezTo>
                    <a:cubicBezTo>
                      <a:pt x="1308965" y="314586"/>
                      <a:pt x="1316864" y="307383"/>
                      <a:pt x="1321456" y="301327"/>
                    </a:cubicBezTo>
                    <a:cubicBezTo>
                      <a:pt x="1319068" y="322019"/>
                      <a:pt x="1319803" y="343169"/>
                      <a:pt x="1323155" y="363722"/>
                    </a:cubicBezTo>
                    <a:cubicBezTo>
                      <a:pt x="1332432" y="387167"/>
                      <a:pt x="1378905" y="386157"/>
                      <a:pt x="1400351" y="386800"/>
                    </a:cubicBezTo>
                    <a:cubicBezTo>
                      <a:pt x="1401545" y="386937"/>
                      <a:pt x="1402647" y="386937"/>
                      <a:pt x="1403749" y="386983"/>
                    </a:cubicBezTo>
                    <a:cubicBezTo>
                      <a:pt x="1401499" y="390195"/>
                      <a:pt x="1399616" y="393039"/>
                      <a:pt x="1398514" y="394186"/>
                    </a:cubicBezTo>
                    <a:cubicBezTo>
                      <a:pt x="1395391" y="400655"/>
                      <a:pt x="1383773" y="411391"/>
                      <a:pt x="1383956" y="419511"/>
                    </a:cubicBezTo>
                    <a:cubicBezTo>
                      <a:pt x="1369629" y="416483"/>
                      <a:pt x="1354888" y="416804"/>
                      <a:pt x="1340284" y="417080"/>
                    </a:cubicBezTo>
                    <a:cubicBezTo>
                      <a:pt x="1334452" y="417217"/>
                      <a:pt x="1328712" y="417309"/>
                      <a:pt x="1322972" y="417263"/>
                    </a:cubicBezTo>
                    <a:cubicBezTo>
                      <a:pt x="1315899" y="417584"/>
                      <a:pt x="1308782" y="417355"/>
                      <a:pt x="1301709" y="417034"/>
                    </a:cubicBezTo>
                    <a:cubicBezTo>
                      <a:pt x="1300929" y="417034"/>
                      <a:pt x="1300148" y="416988"/>
                      <a:pt x="1299322" y="416942"/>
                    </a:cubicBezTo>
                    <a:cubicBezTo>
                      <a:pt x="1296337" y="416758"/>
                      <a:pt x="1293260" y="416621"/>
                      <a:pt x="1290734" y="418823"/>
                    </a:cubicBezTo>
                    <a:cubicBezTo>
                      <a:pt x="1287244" y="421438"/>
                      <a:pt x="1285958" y="427127"/>
                      <a:pt x="1287428" y="431577"/>
                    </a:cubicBezTo>
                    <a:cubicBezTo>
                      <a:pt x="1282743" y="435752"/>
                      <a:pt x="1278243" y="440753"/>
                      <a:pt x="1276590" y="442175"/>
                    </a:cubicBezTo>
                    <a:cubicBezTo>
                      <a:pt x="1274707" y="444745"/>
                      <a:pt x="1270436" y="448369"/>
                      <a:pt x="1266166" y="452315"/>
                    </a:cubicBezTo>
                    <a:cubicBezTo>
                      <a:pt x="1265660" y="448002"/>
                      <a:pt x="1265063" y="443735"/>
                      <a:pt x="1264375" y="439469"/>
                    </a:cubicBezTo>
                    <a:cubicBezTo>
                      <a:pt x="1263640" y="431531"/>
                      <a:pt x="1260242" y="424099"/>
                      <a:pt x="1253858" y="422218"/>
                    </a:cubicBezTo>
                    <a:cubicBezTo>
                      <a:pt x="1253215" y="422035"/>
                      <a:pt x="1252573" y="421897"/>
                      <a:pt x="1251976" y="421713"/>
                    </a:cubicBezTo>
                    <a:cubicBezTo>
                      <a:pt x="1259690" y="413639"/>
                      <a:pt x="1266625" y="398636"/>
                      <a:pt x="1271676" y="388405"/>
                    </a:cubicBezTo>
                    <a:cubicBezTo>
                      <a:pt x="1279253" y="385974"/>
                      <a:pt x="1285132" y="381065"/>
                      <a:pt x="1287014" y="370971"/>
                    </a:cubicBezTo>
                    <a:close/>
                    <a:moveTo>
                      <a:pt x="1410867" y="331011"/>
                    </a:moveTo>
                    <a:cubicBezTo>
                      <a:pt x="1410362" y="343215"/>
                      <a:pt x="1411418" y="354638"/>
                      <a:pt x="1407882" y="366750"/>
                    </a:cubicBezTo>
                    <a:cubicBezTo>
                      <a:pt x="1401820" y="367072"/>
                      <a:pt x="1395759" y="367117"/>
                      <a:pt x="1389697" y="367163"/>
                    </a:cubicBezTo>
                    <a:cubicBezTo>
                      <a:pt x="1372430" y="366980"/>
                      <a:pt x="1353372" y="366659"/>
                      <a:pt x="1337988" y="358217"/>
                    </a:cubicBezTo>
                    <a:cubicBezTo>
                      <a:pt x="1331789" y="340416"/>
                      <a:pt x="1330181" y="321789"/>
                      <a:pt x="1329768" y="302979"/>
                    </a:cubicBezTo>
                    <a:cubicBezTo>
                      <a:pt x="1332018" y="302474"/>
                      <a:pt x="1334131" y="301235"/>
                      <a:pt x="1335600" y="299354"/>
                    </a:cubicBezTo>
                    <a:cubicBezTo>
                      <a:pt x="1335692" y="299217"/>
                      <a:pt x="1335784" y="299079"/>
                      <a:pt x="1335876" y="298987"/>
                    </a:cubicBezTo>
                    <a:cubicBezTo>
                      <a:pt x="1350020" y="295868"/>
                      <a:pt x="1365863" y="293390"/>
                      <a:pt x="1381017" y="293390"/>
                    </a:cubicBezTo>
                    <a:cubicBezTo>
                      <a:pt x="1383727" y="293390"/>
                      <a:pt x="1386436" y="293482"/>
                      <a:pt x="1389100" y="293619"/>
                    </a:cubicBezTo>
                    <a:cubicBezTo>
                      <a:pt x="1395667" y="294766"/>
                      <a:pt x="1404576" y="293803"/>
                      <a:pt x="1409352" y="299125"/>
                    </a:cubicBezTo>
                    <a:cubicBezTo>
                      <a:pt x="1411556" y="309539"/>
                      <a:pt x="1410775" y="320367"/>
                      <a:pt x="1410867" y="331011"/>
                    </a:cubicBezTo>
                    <a:close/>
                    <a:moveTo>
                      <a:pt x="1370226" y="571829"/>
                    </a:moveTo>
                    <a:cubicBezTo>
                      <a:pt x="1370180" y="571829"/>
                      <a:pt x="1370180" y="571829"/>
                      <a:pt x="1370226" y="571829"/>
                    </a:cubicBezTo>
                    <a:cubicBezTo>
                      <a:pt x="1342535" y="571737"/>
                      <a:pt x="1314843" y="567838"/>
                      <a:pt x="1287106" y="565085"/>
                    </a:cubicBezTo>
                    <a:cubicBezTo>
                      <a:pt x="1265982" y="564397"/>
                      <a:pt x="1244949" y="563617"/>
                      <a:pt x="1223825" y="562103"/>
                    </a:cubicBezTo>
                    <a:cubicBezTo>
                      <a:pt x="1172805" y="561782"/>
                      <a:pt x="1121831" y="558662"/>
                      <a:pt x="1070766" y="558662"/>
                    </a:cubicBezTo>
                    <a:cubicBezTo>
                      <a:pt x="1042064" y="560130"/>
                      <a:pt x="1013225" y="561415"/>
                      <a:pt x="984524" y="564122"/>
                    </a:cubicBezTo>
                    <a:cubicBezTo>
                      <a:pt x="984478" y="564122"/>
                      <a:pt x="984478" y="564122"/>
                      <a:pt x="984432" y="564122"/>
                    </a:cubicBezTo>
                    <a:cubicBezTo>
                      <a:pt x="986223" y="563296"/>
                      <a:pt x="987738" y="561919"/>
                      <a:pt x="988473" y="559992"/>
                    </a:cubicBezTo>
                    <a:cubicBezTo>
                      <a:pt x="990861" y="553340"/>
                      <a:pt x="993708" y="546871"/>
                      <a:pt x="996601" y="540402"/>
                    </a:cubicBezTo>
                    <a:cubicBezTo>
                      <a:pt x="998300" y="533245"/>
                      <a:pt x="1010607" y="520032"/>
                      <a:pt x="1002341" y="514664"/>
                    </a:cubicBezTo>
                    <a:lnTo>
                      <a:pt x="1002296" y="514664"/>
                    </a:lnTo>
                    <a:cubicBezTo>
                      <a:pt x="1002938" y="505718"/>
                      <a:pt x="1002158" y="495074"/>
                      <a:pt x="1000734" y="484522"/>
                    </a:cubicBezTo>
                    <a:cubicBezTo>
                      <a:pt x="1001744" y="482090"/>
                      <a:pt x="1002663" y="479567"/>
                      <a:pt x="1003719" y="477732"/>
                    </a:cubicBezTo>
                    <a:cubicBezTo>
                      <a:pt x="1008587" y="467822"/>
                      <a:pt x="1014373" y="458462"/>
                      <a:pt x="1019884" y="448920"/>
                    </a:cubicBezTo>
                    <a:cubicBezTo>
                      <a:pt x="1018185" y="471033"/>
                      <a:pt x="1020710" y="493330"/>
                      <a:pt x="1023558" y="515123"/>
                    </a:cubicBezTo>
                    <a:cubicBezTo>
                      <a:pt x="1024246" y="519802"/>
                      <a:pt x="1024338" y="524757"/>
                      <a:pt x="1026818" y="528565"/>
                    </a:cubicBezTo>
                    <a:cubicBezTo>
                      <a:pt x="1034212" y="537971"/>
                      <a:pt x="1046289" y="535906"/>
                      <a:pt x="1055887" y="537649"/>
                    </a:cubicBezTo>
                    <a:cubicBezTo>
                      <a:pt x="1062638" y="538200"/>
                      <a:pt x="1069434" y="538429"/>
                      <a:pt x="1076185" y="538429"/>
                    </a:cubicBezTo>
                    <a:cubicBezTo>
                      <a:pt x="1083165" y="538429"/>
                      <a:pt x="1090191" y="538062"/>
                      <a:pt x="1097171" y="537558"/>
                    </a:cubicBezTo>
                    <a:cubicBezTo>
                      <a:pt x="1093084" y="543981"/>
                      <a:pt x="1087344" y="551551"/>
                      <a:pt x="1094875" y="555817"/>
                    </a:cubicBezTo>
                    <a:cubicBezTo>
                      <a:pt x="1105162" y="558845"/>
                      <a:pt x="1104840" y="543843"/>
                      <a:pt x="1107641" y="536732"/>
                    </a:cubicBezTo>
                    <a:cubicBezTo>
                      <a:pt x="1107825" y="536732"/>
                      <a:pt x="1107963" y="536686"/>
                      <a:pt x="1108147" y="536686"/>
                    </a:cubicBezTo>
                    <a:cubicBezTo>
                      <a:pt x="1121694" y="528703"/>
                      <a:pt x="1119076" y="500487"/>
                      <a:pt x="1118204" y="481998"/>
                    </a:cubicBezTo>
                    <a:cubicBezTo>
                      <a:pt x="1119076" y="479842"/>
                      <a:pt x="1119719" y="477594"/>
                      <a:pt x="1120316" y="475667"/>
                    </a:cubicBezTo>
                    <a:cubicBezTo>
                      <a:pt x="1123347" y="466904"/>
                      <a:pt x="1127434" y="458600"/>
                      <a:pt x="1132164" y="450663"/>
                    </a:cubicBezTo>
                    <a:cubicBezTo>
                      <a:pt x="1134736" y="446350"/>
                      <a:pt x="1137445" y="442175"/>
                      <a:pt x="1140614" y="438322"/>
                    </a:cubicBezTo>
                    <a:cubicBezTo>
                      <a:pt x="1142267" y="446350"/>
                      <a:pt x="1144012" y="454379"/>
                      <a:pt x="1145206" y="462546"/>
                    </a:cubicBezTo>
                    <a:cubicBezTo>
                      <a:pt x="1147686" y="478420"/>
                      <a:pt x="1148926" y="494431"/>
                      <a:pt x="1149936" y="510535"/>
                    </a:cubicBezTo>
                    <a:cubicBezTo>
                      <a:pt x="1150212" y="514205"/>
                      <a:pt x="1150763" y="517967"/>
                      <a:pt x="1152554" y="520995"/>
                    </a:cubicBezTo>
                    <a:cubicBezTo>
                      <a:pt x="1162197" y="535034"/>
                      <a:pt x="1179005" y="532373"/>
                      <a:pt x="1192276" y="534117"/>
                    </a:cubicBezTo>
                    <a:cubicBezTo>
                      <a:pt x="1207063" y="535631"/>
                      <a:pt x="1221805" y="538108"/>
                      <a:pt x="1236638" y="538154"/>
                    </a:cubicBezTo>
                    <a:cubicBezTo>
                      <a:pt x="1239485" y="538567"/>
                      <a:pt x="1242102" y="538796"/>
                      <a:pt x="1244490" y="538796"/>
                    </a:cubicBezTo>
                    <a:cubicBezTo>
                      <a:pt x="1245133" y="538796"/>
                      <a:pt x="1245638" y="538705"/>
                      <a:pt x="1246235" y="538659"/>
                    </a:cubicBezTo>
                    <a:cubicBezTo>
                      <a:pt x="1246235" y="538705"/>
                      <a:pt x="1246189" y="538705"/>
                      <a:pt x="1246189" y="538751"/>
                    </a:cubicBezTo>
                    <a:cubicBezTo>
                      <a:pt x="1243755" y="545449"/>
                      <a:pt x="1232367" y="556230"/>
                      <a:pt x="1242791" y="561552"/>
                    </a:cubicBezTo>
                    <a:cubicBezTo>
                      <a:pt x="1246695" y="563204"/>
                      <a:pt x="1251562" y="561002"/>
                      <a:pt x="1252710" y="556735"/>
                    </a:cubicBezTo>
                    <a:cubicBezTo>
                      <a:pt x="1253169" y="554441"/>
                      <a:pt x="1256568" y="544072"/>
                      <a:pt x="1258221" y="535355"/>
                    </a:cubicBezTo>
                    <a:cubicBezTo>
                      <a:pt x="1271952" y="527005"/>
                      <a:pt x="1270942" y="504020"/>
                      <a:pt x="1268737" y="477777"/>
                    </a:cubicBezTo>
                    <a:cubicBezTo>
                      <a:pt x="1268508" y="475438"/>
                      <a:pt x="1268324" y="473144"/>
                      <a:pt x="1268094" y="470804"/>
                    </a:cubicBezTo>
                    <a:cubicBezTo>
                      <a:pt x="1270253" y="467592"/>
                      <a:pt x="1271722" y="463234"/>
                      <a:pt x="1273972" y="460665"/>
                    </a:cubicBezTo>
                    <a:cubicBezTo>
                      <a:pt x="1278978" y="453599"/>
                      <a:pt x="1284121" y="446534"/>
                      <a:pt x="1289724" y="439881"/>
                    </a:cubicBezTo>
                    <a:cubicBezTo>
                      <a:pt x="1290550" y="462775"/>
                      <a:pt x="1294040" y="485393"/>
                      <a:pt x="1297071" y="507966"/>
                    </a:cubicBezTo>
                    <a:cubicBezTo>
                      <a:pt x="1298128" y="528198"/>
                      <a:pt x="1309470" y="531915"/>
                      <a:pt x="1323293" y="531960"/>
                    </a:cubicBezTo>
                    <a:cubicBezTo>
                      <a:pt x="1323660" y="531960"/>
                      <a:pt x="1324028" y="531960"/>
                      <a:pt x="1324395" y="531960"/>
                    </a:cubicBezTo>
                    <a:cubicBezTo>
                      <a:pt x="1345795" y="531960"/>
                      <a:pt x="1366690" y="528519"/>
                      <a:pt x="1388135" y="526960"/>
                    </a:cubicBezTo>
                    <a:cubicBezTo>
                      <a:pt x="1388227" y="526960"/>
                      <a:pt x="1388273" y="526960"/>
                      <a:pt x="1388319" y="526960"/>
                    </a:cubicBezTo>
                    <a:cubicBezTo>
                      <a:pt x="1383268" y="535860"/>
                      <a:pt x="1379089" y="545311"/>
                      <a:pt x="1374496" y="554487"/>
                    </a:cubicBezTo>
                    <a:cubicBezTo>
                      <a:pt x="1371925" y="559855"/>
                      <a:pt x="1366047" y="567012"/>
                      <a:pt x="1370226" y="571829"/>
                    </a:cubicBezTo>
                    <a:close/>
                    <a:moveTo>
                      <a:pt x="921197" y="448690"/>
                    </a:moveTo>
                    <a:cubicBezTo>
                      <a:pt x="939382" y="447727"/>
                      <a:pt x="957889" y="442129"/>
                      <a:pt x="975936" y="447681"/>
                    </a:cubicBezTo>
                    <a:cubicBezTo>
                      <a:pt x="982090" y="469382"/>
                      <a:pt x="988289" y="493101"/>
                      <a:pt x="985534" y="516499"/>
                    </a:cubicBezTo>
                    <a:cubicBezTo>
                      <a:pt x="960460" y="519390"/>
                      <a:pt x="935387" y="522280"/>
                      <a:pt x="910175" y="522785"/>
                    </a:cubicBezTo>
                    <a:cubicBezTo>
                      <a:pt x="909165" y="522693"/>
                      <a:pt x="908109" y="522693"/>
                      <a:pt x="907053" y="522693"/>
                    </a:cubicBezTo>
                    <a:cubicBezTo>
                      <a:pt x="906180" y="522693"/>
                      <a:pt x="905307" y="522693"/>
                      <a:pt x="904435" y="522693"/>
                    </a:cubicBezTo>
                    <a:cubicBezTo>
                      <a:pt x="899062" y="522785"/>
                      <a:pt x="893459" y="522922"/>
                      <a:pt x="889372" y="519298"/>
                    </a:cubicBezTo>
                    <a:cubicBezTo>
                      <a:pt x="882806" y="497827"/>
                      <a:pt x="880555" y="474658"/>
                      <a:pt x="875228" y="452682"/>
                    </a:cubicBezTo>
                    <a:cubicBezTo>
                      <a:pt x="890475" y="450021"/>
                      <a:pt x="905675" y="449975"/>
                      <a:pt x="921197" y="448690"/>
                    </a:cubicBezTo>
                    <a:close/>
                    <a:moveTo>
                      <a:pt x="1100432" y="446947"/>
                    </a:moveTo>
                    <a:cubicBezTo>
                      <a:pt x="1101075" y="469703"/>
                      <a:pt x="1104840" y="494202"/>
                      <a:pt x="1101534" y="517233"/>
                    </a:cubicBezTo>
                    <a:cubicBezTo>
                      <a:pt x="1099330" y="517417"/>
                      <a:pt x="1097217" y="517600"/>
                      <a:pt x="1095013" y="517784"/>
                    </a:cubicBezTo>
                    <a:cubicBezTo>
                      <a:pt x="1088170" y="518380"/>
                      <a:pt x="1080272" y="518885"/>
                      <a:pt x="1072373" y="518977"/>
                    </a:cubicBezTo>
                    <a:cubicBezTo>
                      <a:pt x="1060296" y="518793"/>
                      <a:pt x="1049228" y="518931"/>
                      <a:pt x="1036967" y="516224"/>
                    </a:cubicBezTo>
                    <a:cubicBezTo>
                      <a:pt x="1031089" y="493789"/>
                      <a:pt x="1027737" y="470299"/>
                      <a:pt x="1025991" y="446717"/>
                    </a:cubicBezTo>
                    <a:cubicBezTo>
                      <a:pt x="1035130" y="446901"/>
                      <a:pt x="1044269" y="446396"/>
                      <a:pt x="1053361" y="445937"/>
                    </a:cubicBezTo>
                    <a:cubicBezTo>
                      <a:pt x="1069021" y="445112"/>
                      <a:pt x="1084680" y="444240"/>
                      <a:pt x="1100432" y="446947"/>
                    </a:cubicBezTo>
                    <a:close/>
                    <a:moveTo>
                      <a:pt x="1248210" y="441625"/>
                    </a:moveTo>
                    <a:cubicBezTo>
                      <a:pt x="1251011" y="458692"/>
                      <a:pt x="1252481" y="476126"/>
                      <a:pt x="1253766" y="493468"/>
                    </a:cubicBezTo>
                    <a:cubicBezTo>
                      <a:pt x="1253904" y="501359"/>
                      <a:pt x="1254547" y="509847"/>
                      <a:pt x="1251746" y="517142"/>
                    </a:cubicBezTo>
                    <a:cubicBezTo>
                      <a:pt x="1250644" y="517371"/>
                      <a:pt x="1249588" y="517509"/>
                      <a:pt x="1248485" y="517646"/>
                    </a:cubicBezTo>
                    <a:cubicBezTo>
                      <a:pt x="1243939" y="517967"/>
                      <a:pt x="1239071" y="517830"/>
                      <a:pt x="1234249" y="517738"/>
                    </a:cubicBezTo>
                    <a:cubicBezTo>
                      <a:pt x="1216248" y="517600"/>
                      <a:pt x="1198017" y="514068"/>
                      <a:pt x="1179648" y="513517"/>
                    </a:cubicBezTo>
                    <a:cubicBezTo>
                      <a:pt x="1174596" y="512003"/>
                      <a:pt x="1163437" y="514159"/>
                      <a:pt x="1162840" y="505442"/>
                    </a:cubicBezTo>
                    <a:cubicBezTo>
                      <a:pt x="1159993" y="482962"/>
                      <a:pt x="1156641" y="460022"/>
                      <a:pt x="1150671" y="438413"/>
                    </a:cubicBezTo>
                    <a:cubicBezTo>
                      <a:pt x="1165182" y="440294"/>
                      <a:pt x="1179923" y="439790"/>
                      <a:pt x="1194664" y="439193"/>
                    </a:cubicBezTo>
                    <a:cubicBezTo>
                      <a:pt x="1212574" y="438551"/>
                      <a:pt x="1230576" y="437863"/>
                      <a:pt x="1248210" y="441625"/>
                    </a:cubicBezTo>
                    <a:close/>
                    <a:moveTo>
                      <a:pt x="1391809" y="442864"/>
                    </a:moveTo>
                    <a:cubicBezTo>
                      <a:pt x="1392728" y="456857"/>
                      <a:pt x="1394932" y="471263"/>
                      <a:pt x="1394840" y="485439"/>
                    </a:cubicBezTo>
                    <a:cubicBezTo>
                      <a:pt x="1390248" y="492688"/>
                      <a:pt x="1385977" y="500120"/>
                      <a:pt x="1381982" y="507690"/>
                    </a:cubicBezTo>
                    <a:cubicBezTo>
                      <a:pt x="1367975" y="509250"/>
                      <a:pt x="1353969" y="510856"/>
                      <a:pt x="1339917" y="512187"/>
                    </a:cubicBezTo>
                    <a:cubicBezTo>
                      <a:pt x="1330457" y="512462"/>
                      <a:pt x="1320492" y="515031"/>
                      <a:pt x="1311353" y="511315"/>
                    </a:cubicBezTo>
                    <a:cubicBezTo>
                      <a:pt x="1304557" y="487504"/>
                      <a:pt x="1300883" y="462316"/>
                      <a:pt x="1296842" y="437542"/>
                    </a:cubicBezTo>
                    <a:cubicBezTo>
                      <a:pt x="1308368" y="438505"/>
                      <a:pt x="1320078" y="438184"/>
                      <a:pt x="1331789" y="437863"/>
                    </a:cubicBezTo>
                    <a:cubicBezTo>
                      <a:pt x="1351995" y="437220"/>
                      <a:pt x="1372246" y="436670"/>
                      <a:pt x="1391809" y="442864"/>
                    </a:cubicBezTo>
                    <a:close/>
                    <a:moveTo>
                      <a:pt x="1266120" y="368999"/>
                    </a:moveTo>
                    <a:cubicBezTo>
                      <a:pt x="1256797" y="370191"/>
                      <a:pt x="1247383" y="370971"/>
                      <a:pt x="1238015" y="371017"/>
                    </a:cubicBezTo>
                    <a:cubicBezTo>
                      <a:pt x="1224652" y="370375"/>
                      <a:pt x="1209681" y="370880"/>
                      <a:pt x="1197741" y="364411"/>
                    </a:cubicBezTo>
                    <a:cubicBezTo>
                      <a:pt x="1188281" y="347390"/>
                      <a:pt x="1182587" y="328304"/>
                      <a:pt x="1180612" y="308576"/>
                    </a:cubicBezTo>
                    <a:cubicBezTo>
                      <a:pt x="1185985" y="309218"/>
                      <a:pt x="1189705" y="304860"/>
                      <a:pt x="1191955" y="300455"/>
                    </a:cubicBezTo>
                    <a:cubicBezTo>
                      <a:pt x="1196547" y="295592"/>
                      <a:pt x="1204721" y="296326"/>
                      <a:pt x="1210967" y="295042"/>
                    </a:cubicBezTo>
                    <a:cubicBezTo>
                      <a:pt x="1220748" y="293665"/>
                      <a:pt x="1230576" y="293207"/>
                      <a:pt x="1240403" y="293849"/>
                    </a:cubicBezTo>
                    <a:cubicBezTo>
                      <a:pt x="1249588" y="294583"/>
                      <a:pt x="1262675" y="295546"/>
                      <a:pt x="1263181" y="307291"/>
                    </a:cubicBezTo>
                    <a:cubicBezTo>
                      <a:pt x="1266349" y="327432"/>
                      <a:pt x="1271860" y="348904"/>
                      <a:pt x="1266120" y="368999"/>
                    </a:cubicBezTo>
                    <a:close/>
                    <a:moveTo>
                      <a:pt x="1172254" y="301740"/>
                    </a:moveTo>
                    <a:cubicBezTo>
                      <a:pt x="1172392" y="302291"/>
                      <a:pt x="1172530" y="302795"/>
                      <a:pt x="1172759" y="303346"/>
                    </a:cubicBezTo>
                    <a:cubicBezTo>
                      <a:pt x="1169866" y="325826"/>
                      <a:pt x="1173448" y="349225"/>
                      <a:pt x="1181209" y="370421"/>
                    </a:cubicBezTo>
                    <a:cubicBezTo>
                      <a:pt x="1189292" y="389828"/>
                      <a:pt x="1216845" y="388772"/>
                      <a:pt x="1234617" y="390607"/>
                    </a:cubicBezTo>
                    <a:cubicBezTo>
                      <a:pt x="1238383" y="390332"/>
                      <a:pt x="1242561" y="390424"/>
                      <a:pt x="1246832" y="390470"/>
                    </a:cubicBezTo>
                    <a:cubicBezTo>
                      <a:pt x="1250460" y="390516"/>
                      <a:pt x="1254134" y="390562"/>
                      <a:pt x="1257762" y="390424"/>
                    </a:cubicBezTo>
                    <a:cubicBezTo>
                      <a:pt x="1253675" y="395838"/>
                      <a:pt x="1249679" y="401389"/>
                      <a:pt x="1244949" y="406252"/>
                    </a:cubicBezTo>
                    <a:cubicBezTo>
                      <a:pt x="1241276" y="409510"/>
                      <a:pt x="1235214" y="413639"/>
                      <a:pt x="1234020" y="418410"/>
                    </a:cubicBezTo>
                    <a:cubicBezTo>
                      <a:pt x="1223412" y="417493"/>
                      <a:pt x="1212712" y="418043"/>
                      <a:pt x="1202012" y="418594"/>
                    </a:cubicBezTo>
                    <a:cubicBezTo>
                      <a:pt x="1192552" y="419098"/>
                      <a:pt x="1183092" y="419557"/>
                      <a:pt x="1173770" y="419052"/>
                    </a:cubicBezTo>
                    <a:cubicBezTo>
                      <a:pt x="1167341" y="418594"/>
                      <a:pt x="1158386" y="417860"/>
                      <a:pt x="1151497" y="417951"/>
                    </a:cubicBezTo>
                    <a:cubicBezTo>
                      <a:pt x="1149018" y="418043"/>
                      <a:pt x="1146767" y="419465"/>
                      <a:pt x="1145298" y="421713"/>
                    </a:cubicBezTo>
                    <a:cubicBezTo>
                      <a:pt x="1142680" y="418961"/>
                      <a:pt x="1138226" y="421851"/>
                      <a:pt x="1138364" y="426210"/>
                    </a:cubicBezTo>
                    <a:cubicBezTo>
                      <a:pt x="1138501" y="426989"/>
                      <a:pt x="1138639" y="427724"/>
                      <a:pt x="1138777" y="428458"/>
                    </a:cubicBezTo>
                    <a:cubicBezTo>
                      <a:pt x="1136986" y="429559"/>
                      <a:pt x="1135287" y="431027"/>
                      <a:pt x="1134001" y="432174"/>
                    </a:cubicBezTo>
                    <a:cubicBezTo>
                      <a:pt x="1131154" y="434835"/>
                      <a:pt x="1123898" y="443414"/>
                      <a:pt x="1117193" y="453049"/>
                    </a:cubicBezTo>
                    <a:cubicBezTo>
                      <a:pt x="1116918" y="446672"/>
                      <a:pt x="1116275" y="440432"/>
                      <a:pt x="1114392" y="434560"/>
                    </a:cubicBezTo>
                    <a:cubicBezTo>
                      <a:pt x="1114208" y="434284"/>
                      <a:pt x="1114025" y="434055"/>
                      <a:pt x="1113841" y="433780"/>
                    </a:cubicBezTo>
                    <a:cubicBezTo>
                      <a:pt x="1119719" y="426668"/>
                      <a:pt x="1124495" y="415933"/>
                      <a:pt x="1127985" y="411069"/>
                    </a:cubicBezTo>
                    <a:cubicBezTo>
                      <a:pt x="1135838" y="397214"/>
                      <a:pt x="1142634" y="382762"/>
                      <a:pt x="1149063" y="368173"/>
                    </a:cubicBezTo>
                    <a:cubicBezTo>
                      <a:pt x="1149844" y="366246"/>
                      <a:pt x="1150441" y="364227"/>
                      <a:pt x="1149523" y="362300"/>
                    </a:cubicBezTo>
                    <a:cubicBezTo>
                      <a:pt x="1148191" y="360649"/>
                      <a:pt x="1146630" y="360236"/>
                      <a:pt x="1145022" y="360557"/>
                    </a:cubicBezTo>
                    <a:cubicBezTo>
                      <a:pt x="1147778" y="349867"/>
                      <a:pt x="1147502" y="339040"/>
                      <a:pt x="1145619" y="328304"/>
                    </a:cubicBezTo>
                    <a:cubicBezTo>
                      <a:pt x="1149798" y="326148"/>
                      <a:pt x="1153105" y="320688"/>
                      <a:pt x="1155952" y="317064"/>
                    </a:cubicBezTo>
                    <a:cubicBezTo>
                      <a:pt x="1159855" y="312200"/>
                      <a:pt x="1164356" y="307429"/>
                      <a:pt x="1169361" y="303621"/>
                    </a:cubicBezTo>
                    <a:cubicBezTo>
                      <a:pt x="1170280" y="302979"/>
                      <a:pt x="1171244" y="302336"/>
                      <a:pt x="1172254" y="301740"/>
                    </a:cubicBezTo>
                    <a:close/>
                    <a:moveTo>
                      <a:pt x="987646" y="367530"/>
                    </a:moveTo>
                    <a:cubicBezTo>
                      <a:pt x="981401" y="368631"/>
                      <a:pt x="975018" y="369090"/>
                      <a:pt x="968726" y="369549"/>
                    </a:cubicBezTo>
                    <a:cubicBezTo>
                      <a:pt x="961746" y="370054"/>
                      <a:pt x="954812" y="370696"/>
                      <a:pt x="947832" y="371155"/>
                    </a:cubicBezTo>
                    <a:lnTo>
                      <a:pt x="949071" y="371063"/>
                    </a:lnTo>
                    <a:cubicBezTo>
                      <a:pt x="947602" y="371063"/>
                      <a:pt x="946087" y="371063"/>
                      <a:pt x="944525" y="371109"/>
                    </a:cubicBezTo>
                    <a:cubicBezTo>
                      <a:pt x="938372" y="371292"/>
                      <a:pt x="931759" y="371522"/>
                      <a:pt x="927166" y="367439"/>
                    </a:cubicBezTo>
                    <a:cubicBezTo>
                      <a:pt x="916834" y="349271"/>
                      <a:pt x="912885" y="328396"/>
                      <a:pt x="909349" y="307934"/>
                    </a:cubicBezTo>
                    <a:cubicBezTo>
                      <a:pt x="909624" y="307980"/>
                      <a:pt x="909946" y="307980"/>
                      <a:pt x="910175" y="307842"/>
                    </a:cubicBezTo>
                    <a:cubicBezTo>
                      <a:pt x="914584" y="312109"/>
                      <a:pt x="921334" y="309815"/>
                      <a:pt x="926845" y="308714"/>
                    </a:cubicBezTo>
                    <a:cubicBezTo>
                      <a:pt x="943607" y="305319"/>
                      <a:pt x="964226" y="303805"/>
                      <a:pt x="981263" y="308668"/>
                    </a:cubicBezTo>
                    <a:cubicBezTo>
                      <a:pt x="985718" y="327662"/>
                      <a:pt x="992284" y="348078"/>
                      <a:pt x="987646" y="367530"/>
                    </a:cubicBezTo>
                    <a:close/>
                    <a:moveTo>
                      <a:pt x="737599" y="453049"/>
                    </a:moveTo>
                    <a:cubicBezTo>
                      <a:pt x="737599" y="453049"/>
                      <a:pt x="737599" y="453003"/>
                      <a:pt x="737645" y="453003"/>
                    </a:cubicBezTo>
                    <a:cubicBezTo>
                      <a:pt x="750228" y="450296"/>
                      <a:pt x="763086" y="448553"/>
                      <a:pt x="775944" y="447360"/>
                    </a:cubicBezTo>
                    <a:cubicBezTo>
                      <a:pt x="791328" y="444423"/>
                      <a:pt x="807355" y="442497"/>
                      <a:pt x="822647" y="446855"/>
                    </a:cubicBezTo>
                    <a:cubicBezTo>
                      <a:pt x="828342" y="471354"/>
                      <a:pt x="831969" y="497276"/>
                      <a:pt x="833485" y="522693"/>
                    </a:cubicBezTo>
                    <a:cubicBezTo>
                      <a:pt x="832704" y="522831"/>
                      <a:pt x="831969" y="522922"/>
                      <a:pt x="831235" y="522968"/>
                    </a:cubicBezTo>
                    <a:cubicBezTo>
                      <a:pt x="826551" y="523335"/>
                      <a:pt x="821912" y="523289"/>
                      <a:pt x="817228" y="523243"/>
                    </a:cubicBezTo>
                    <a:cubicBezTo>
                      <a:pt x="806023" y="523519"/>
                      <a:pt x="794956" y="521179"/>
                      <a:pt x="783705" y="521041"/>
                    </a:cubicBezTo>
                    <a:cubicBezTo>
                      <a:pt x="781455" y="520995"/>
                      <a:pt x="779205" y="521041"/>
                      <a:pt x="776908" y="521041"/>
                    </a:cubicBezTo>
                    <a:cubicBezTo>
                      <a:pt x="768826" y="521179"/>
                      <a:pt x="760652" y="521271"/>
                      <a:pt x="752937" y="518105"/>
                    </a:cubicBezTo>
                    <a:cubicBezTo>
                      <a:pt x="745589" y="497781"/>
                      <a:pt x="741089" y="475988"/>
                      <a:pt x="736175" y="454379"/>
                    </a:cubicBezTo>
                    <a:cubicBezTo>
                      <a:pt x="736680" y="453920"/>
                      <a:pt x="737140" y="453462"/>
                      <a:pt x="737599" y="453049"/>
                    </a:cubicBezTo>
                    <a:close/>
                    <a:moveTo>
                      <a:pt x="631105" y="459518"/>
                    </a:moveTo>
                    <a:cubicBezTo>
                      <a:pt x="645341" y="455893"/>
                      <a:pt x="659715" y="451214"/>
                      <a:pt x="674318" y="451214"/>
                    </a:cubicBezTo>
                    <a:cubicBezTo>
                      <a:pt x="676752" y="451214"/>
                      <a:pt x="679140" y="451351"/>
                      <a:pt x="681574" y="451626"/>
                    </a:cubicBezTo>
                    <a:cubicBezTo>
                      <a:pt x="683916" y="467134"/>
                      <a:pt x="687038" y="483925"/>
                      <a:pt x="690758" y="499753"/>
                    </a:cubicBezTo>
                    <a:cubicBezTo>
                      <a:pt x="689702" y="502690"/>
                      <a:pt x="690620" y="505993"/>
                      <a:pt x="692779" y="508149"/>
                    </a:cubicBezTo>
                    <a:cubicBezTo>
                      <a:pt x="692825" y="508425"/>
                      <a:pt x="692916" y="508700"/>
                      <a:pt x="692962" y="508929"/>
                    </a:cubicBezTo>
                    <a:cubicBezTo>
                      <a:pt x="694753" y="517187"/>
                      <a:pt x="697968" y="525446"/>
                      <a:pt x="697463" y="534117"/>
                    </a:cubicBezTo>
                    <a:cubicBezTo>
                      <a:pt x="677762" y="537512"/>
                      <a:pt x="656821" y="534254"/>
                      <a:pt x="636753" y="537604"/>
                    </a:cubicBezTo>
                    <a:cubicBezTo>
                      <a:pt x="630921" y="537925"/>
                      <a:pt x="624814" y="538338"/>
                      <a:pt x="619303" y="535539"/>
                    </a:cubicBezTo>
                    <a:cubicBezTo>
                      <a:pt x="608006" y="514481"/>
                      <a:pt x="602541" y="489110"/>
                      <a:pt x="595745" y="465298"/>
                    </a:cubicBezTo>
                    <a:cubicBezTo>
                      <a:pt x="607409" y="462041"/>
                      <a:pt x="619441" y="462316"/>
                      <a:pt x="631105" y="459518"/>
                    </a:cubicBezTo>
                    <a:close/>
                    <a:moveTo>
                      <a:pt x="713719" y="370100"/>
                    </a:moveTo>
                    <a:cubicBezTo>
                      <a:pt x="698335" y="371476"/>
                      <a:pt x="683319" y="375238"/>
                      <a:pt x="667889" y="376431"/>
                    </a:cubicBezTo>
                    <a:cubicBezTo>
                      <a:pt x="654939" y="378954"/>
                      <a:pt x="648877" y="368677"/>
                      <a:pt x="644009" y="358538"/>
                    </a:cubicBezTo>
                    <a:cubicBezTo>
                      <a:pt x="637855" y="345646"/>
                      <a:pt x="633171" y="332800"/>
                      <a:pt x="628625" y="319174"/>
                    </a:cubicBezTo>
                    <a:cubicBezTo>
                      <a:pt x="634825" y="318486"/>
                      <a:pt x="640427" y="314127"/>
                      <a:pt x="647040" y="313485"/>
                    </a:cubicBezTo>
                    <a:cubicBezTo>
                      <a:pt x="656408" y="312751"/>
                      <a:pt x="672297" y="307613"/>
                      <a:pt x="685201" y="307613"/>
                    </a:cubicBezTo>
                    <a:cubicBezTo>
                      <a:pt x="693100" y="307613"/>
                      <a:pt x="699943" y="309539"/>
                      <a:pt x="703433" y="315641"/>
                    </a:cubicBezTo>
                    <a:cubicBezTo>
                      <a:pt x="706877" y="322753"/>
                      <a:pt x="708622" y="330460"/>
                      <a:pt x="710643" y="338030"/>
                    </a:cubicBezTo>
                    <a:cubicBezTo>
                      <a:pt x="712755" y="348399"/>
                      <a:pt x="717715" y="359685"/>
                      <a:pt x="713719" y="370100"/>
                    </a:cubicBezTo>
                    <a:close/>
                    <a:moveTo>
                      <a:pt x="1540368" y="504800"/>
                    </a:moveTo>
                    <a:cubicBezTo>
                      <a:pt x="1512310" y="502736"/>
                      <a:pt x="1484159" y="500625"/>
                      <a:pt x="1456146" y="505213"/>
                    </a:cubicBezTo>
                    <a:cubicBezTo>
                      <a:pt x="1454585" y="505305"/>
                      <a:pt x="1453024" y="505351"/>
                      <a:pt x="1451508" y="505259"/>
                    </a:cubicBezTo>
                    <a:cubicBezTo>
                      <a:pt x="1451325" y="505213"/>
                      <a:pt x="1451141" y="505213"/>
                      <a:pt x="1451003" y="505167"/>
                    </a:cubicBezTo>
                    <a:cubicBezTo>
                      <a:pt x="1447146" y="486724"/>
                      <a:pt x="1445860" y="467546"/>
                      <a:pt x="1443380" y="448782"/>
                    </a:cubicBezTo>
                    <a:cubicBezTo>
                      <a:pt x="1446686" y="448094"/>
                      <a:pt x="1441865" y="443093"/>
                      <a:pt x="1442048" y="440707"/>
                    </a:cubicBezTo>
                    <a:cubicBezTo>
                      <a:pt x="1445906" y="444699"/>
                      <a:pt x="1451967" y="442726"/>
                      <a:pt x="1454080" y="437083"/>
                    </a:cubicBezTo>
                    <a:cubicBezTo>
                      <a:pt x="1463724" y="433137"/>
                      <a:pt x="1474561" y="435018"/>
                      <a:pt x="1484572" y="433458"/>
                    </a:cubicBezTo>
                    <a:cubicBezTo>
                      <a:pt x="1502436" y="431210"/>
                      <a:pt x="1521173" y="427815"/>
                      <a:pt x="1538761" y="434009"/>
                    </a:cubicBezTo>
                    <a:cubicBezTo>
                      <a:pt x="1540047" y="456903"/>
                      <a:pt x="1543032" y="481585"/>
                      <a:pt x="1540368" y="504800"/>
                    </a:cubicBezTo>
                    <a:close/>
                    <a:moveTo>
                      <a:pt x="1680891" y="497872"/>
                    </a:moveTo>
                    <a:cubicBezTo>
                      <a:pt x="1680937" y="497872"/>
                      <a:pt x="1680937" y="497918"/>
                      <a:pt x="1680982" y="497918"/>
                    </a:cubicBezTo>
                    <a:cubicBezTo>
                      <a:pt x="1680891" y="502231"/>
                      <a:pt x="1680615" y="506589"/>
                      <a:pt x="1680018" y="510948"/>
                    </a:cubicBezTo>
                    <a:cubicBezTo>
                      <a:pt x="1677630" y="510902"/>
                      <a:pt x="1675196" y="510673"/>
                      <a:pt x="1672854" y="510489"/>
                    </a:cubicBezTo>
                    <a:cubicBezTo>
                      <a:pt x="1648194" y="506452"/>
                      <a:pt x="1622248" y="510994"/>
                      <a:pt x="1597909" y="504479"/>
                    </a:cubicBezTo>
                    <a:cubicBezTo>
                      <a:pt x="1592123" y="482870"/>
                      <a:pt x="1589827" y="460389"/>
                      <a:pt x="1586796" y="437633"/>
                    </a:cubicBezTo>
                    <a:cubicBezTo>
                      <a:pt x="1586979" y="437312"/>
                      <a:pt x="1587209" y="437037"/>
                      <a:pt x="1587393" y="436716"/>
                    </a:cubicBezTo>
                    <a:cubicBezTo>
                      <a:pt x="1589643" y="439147"/>
                      <a:pt x="1592857" y="439285"/>
                      <a:pt x="1595796" y="438964"/>
                    </a:cubicBezTo>
                    <a:cubicBezTo>
                      <a:pt x="1603328" y="439285"/>
                      <a:pt x="1610997" y="439147"/>
                      <a:pt x="1618666" y="439010"/>
                    </a:cubicBezTo>
                    <a:cubicBezTo>
                      <a:pt x="1638229" y="438643"/>
                      <a:pt x="1657975" y="438322"/>
                      <a:pt x="1676666" y="445525"/>
                    </a:cubicBezTo>
                    <a:cubicBezTo>
                      <a:pt x="1677906" y="458508"/>
                      <a:pt x="1679972" y="471492"/>
                      <a:pt x="1680753" y="484522"/>
                    </a:cubicBezTo>
                    <a:cubicBezTo>
                      <a:pt x="1677400" y="489155"/>
                      <a:pt x="1675518" y="493881"/>
                      <a:pt x="1680891" y="497872"/>
                    </a:cubicBezTo>
                    <a:close/>
                    <a:moveTo>
                      <a:pt x="1542664" y="363631"/>
                    </a:moveTo>
                    <a:cubicBezTo>
                      <a:pt x="1538899" y="364915"/>
                      <a:pt x="1536878" y="365282"/>
                      <a:pt x="1532332" y="365649"/>
                    </a:cubicBezTo>
                    <a:cubicBezTo>
                      <a:pt x="1530908" y="365649"/>
                      <a:pt x="1529484" y="365604"/>
                      <a:pt x="1528061" y="365604"/>
                    </a:cubicBezTo>
                    <a:cubicBezTo>
                      <a:pt x="1526637" y="365604"/>
                      <a:pt x="1525214" y="365604"/>
                      <a:pt x="1523790" y="365604"/>
                    </a:cubicBezTo>
                    <a:cubicBezTo>
                      <a:pt x="1510519" y="365649"/>
                      <a:pt x="1497017" y="365741"/>
                      <a:pt x="1484343" y="361153"/>
                    </a:cubicBezTo>
                    <a:cubicBezTo>
                      <a:pt x="1477684" y="343857"/>
                      <a:pt x="1479429" y="325551"/>
                      <a:pt x="1478373" y="306878"/>
                    </a:cubicBezTo>
                    <a:cubicBezTo>
                      <a:pt x="1479934" y="306970"/>
                      <a:pt x="1481496" y="306695"/>
                      <a:pt x="1482965" y="306099"/>
                    </a:cubicBezTo>
                    <a:cubicBezTo>
                      <a:pt x="1485169" y="305135"/>
                      <a:pt x="1486777" y="303529"/>
                      <a:pt x="1487925" y="301511"/>
                    </a:cubicBezTo>
                    <a:cubicBezTo>
                      <a:pt x="1503906" y="295868"/>
                      <a:pt x="1523331" y="294308"/>
                      <a:pt x="1539128" y="300868"/>
                    </a:cubicBezTo>
                    <a:cubicBezTo>
                      <a:pt x="1540827" y="308393"/>
                      <a:pt x="1541241" y="316192"/>
                      <a:pt x="1542389" y="323808"/>
                    </a:cubicBezTo>
                    <a:cubicBezTo>
                      <a:pt x="1543766" y="336883"/>
                      <a:pt x="1548450" y="351152"/>
                      <a:pt x="1542664" y="363631"/>
                    </a:cubicBezTo>
                    <a:close/>
                    <a:moveTo>
                      <a:pt x="1657195" y="367714"/>
                    </a:moveTo>
                    <a:cubicBezTo>
                      <a:pt x="1645760" y="369044"/>
                      <a:pt x="1634555" y="371935"/>
                      <a:pt x="1623120" y="372944"/>
                    </a:cubicBezTo>
                    <a:cubicBezTo>
                      <a:pt x="1613293" y="372944"/>
                      <a:pt x="1600159" y="371522"/>
                      <a:pt x="1594694" y="362254"/>
                    </a:cubicBezTo>
                    <a:cubicBezTo>
                      <a:pt x="1590286" y="344637"/>
                      <a:pt x="1588862" y="326331"/>
                      <a:pt x="1585234" y="308530"/>
                    </a:cubicBezTo>
                    <a:cubicBezTo>
                      <a:pt x="1589459" y="308025"/>
                      <a:pt x="1591801" y="304493"/>
                      <a:pt x="1594097" y="301327"/>
                    </a:cubicBezTo>
                    <a:cubicBezTo>
                      <a:pt x="1603190" y="297244"/>
                      <a:pt x="1613477" y="295317"/>
                      <a:pt x="1623809" y="295317"/>
                    </a:cubicBezTo>
                    <a:cubicBezTo>
                      <a:pt x="1633728" y="295317"/>
                      <a:pt x="1643739" y="297060"/>
                      <a:pt x="1652786" y="300364"/>
                    </a:cubicBezTo>
                    <a:cubicBezTo>
                      <a:pt x="1665644" y="302520"/>
                      <a:pt x="1662384" y="357896"/>
                      <a:pt x="1657195" y="367714"/>
                    </a:cubicBezTo>
                    <a:close/>
                    <a:moveTo>
                      <a:pt x="1490818" y="213882"/>
                    </a:moveTo>
                    <a:cubicBezTo>
                      <a:pt x="1489762" y="221131"/>
                      <a:pt x="1489762" y="229527"/>
                      <a:pt x="1485169" y="235537"/>
                    </a:cubicBezTo>
                    <a:cubicBezTo>
                      <a:pt x="1477133" y="237326"/>
                      <a:pt x="1468775" y="238060"/>
                      <a:pt x="1460555" y="238106"/>
                    </a:cubicBezTo>
                    <a:cubicBezTo>
                      <a:pt x="1445860" y="238840"/>
                      <a:pt x="1429971" y="233656"/>
                      <a:pt x="1424873" y="218516"/>
                    </a:cubicBezTo>
                    <a:cubicBezTo>
                      <a:pt x="1426756" y="216451"/>
                      <a:pt x="1427812" y="213653"/>
                      <a:pt x="1427307" y="210854"/>
                    </a:cubicBezTo>
                    <a:cubicBezTo>
                      <a:pt x="1425057" y="197687"/>
                      <a:pt x="1423496" y="183189"/>
                      <a:pt x="1428501" y="170435"/>
                    </a:cubicBezTo>
                    <a:cubicBezTo>
                      <a:pt x="1435160" y="169517"/>
                      <a:pt x="1451370" y="166673"/>
                      <a:pt x="1464918" y="166673"/>
                    </a:cubicBezTo>
                    <a:cubicBezTo>
                      <a:pt x="1474929" y="166673"/>
                      <a:pt x="1483562" y="168232"/>
                      <a:pt x="1485812" y="173279"/>
                    </a:cubicBezTo>
                    <a:cubicBezTo>
                      <a:pt x="1491736" y="185896"/>
                      <a:pt x="1491644" y="200256"/>
                      <a:pt x="1490818" y="213882"/>
                    </a:cubicBezTo>
                    <a:close/>
                    <a:moveTo>
                      <a:pt x="1112923" y="225948"/>
                    </a:moveTo>
                    <a:cubicBezTo>
                      <a:pt x="1112142" y="226132"/>
                      <a:pt x="1111361" y="226361"/>
                      <a:pt x="1110535" y="226545"/>
                    </a:cubicBezTo>
                    <a:cubicBezTo>
                      <a:pt x="1105208" y="227554"/>
                      <a:pt x="1099835" y="228104"/>
                      <a:pt x="1094462" y="228517"/>
                    </a:cubicBezTo>
                    <a:cubicBezTo>
                      <a:pt x="1091615" y="228471"/>
                      <a:pt x="1088630" y="228517"/>
                      <a:pt x="1085691" y="228563"/>
                    </a:cubicBezTo>
                    <a:cubicBezTo>
                      <a:pt x="1075128" y="228793"/>
                      <a:pt x="1064107" y="229022"/>
                      <a:pt x="1054923" y="224021"/>
                    </a:cubicBezTo>
                    <a:cubicBezTo>
                      <a:pt x="1050330" y="216772"/>
                      <a:pt x="1049550" y="207688"/>
                      <a:pt x="1047575" y="199430"/>
                    </a:cubicBezTo>
                    <a:cubicBezTo>
                      <a:pt x="1049045" y="197228"/>
                      <a:pt x="1049596" y="194429"/>
                      <a:pt x="1048861" y="191722"/>
                    </a:cubicBezTo>
                    <a:cubicBezTo>
                      <a:pt x="1046243" y="182914"/>
                      <a:pt x="1044177" y="173233"/>
                      <a:pt x="1047805" y="164424"/>
                    </a:cubicBezTo>
                    <a:cubicBezTo>
                      <a:pt x="1058321" y="161718"/>
                      <a:pt x="1068653" y="160800"/>
                      <a:pt x="1079353" y="160800"/>
                    </a:cubicBezTo>
                    <a:cubicBezTo>
                      <a:pt x="1083211" y="160800"/>
                      <a:pt x="1087114" y="160938"/>
                      <a:pt x="1091109" y="161121"/>
                    </a:cubicBezTo>
                    <a:cubicBezTo>
                      <a:pt x="1103049" y="160984"/>
                      <a:pt x="1110672" y="166581"/>
                      <a:pt x="1111820" y="178739"/>
                    </a:cubicBezTo>
                    <a:cubicBezTo>
                      <a:pt x="1113933" y="194016"/>
                      <a:pt x="1119719" y="211175"/>
                      <a:pt x="1112923" y="225948"/>
                    </a:cubicBezTo>
                    <a:close/>
                    <a:moveTo>
                      <a:pt x="856216" y="229160"/>
                    </a:moveTo>
                    <a:cubicBezTo>
                      <a:pt x="856171" y="229160"/>
                      <a:pt x="856079" y="229160"/>
                      <a:pt x="856033" y="229205"/>
                    </a:cubicBezTo>
                    <a:cubicBezTo>
                      <a:pt x="854609" y="229435"/>
                      <a:pt x="853186" y="229573"/>
                      <a:pt x="851762" y="229664"/>
                    </a:cubicBezTo>
                    <a:cubicBezTo>
                      <a:pt x="837067" y="230123"/>
                      <a:pt x="822234" y="230169"/>
                      <a:pt x="807677" y="227691"/>
                    </a:cubicBezTo>
                    <a:cubicBezTo>
                      <a:pt x="801339" y="227324"/>
                      <a:pt x="799870" y="221223"/>
                      <a:pt x="798033" y="216176"/>
                    </a:cubicBezTo>
                    <a:cubicBezTo>
                      <a:pt x="797711" y="215579"/>
                      <a:pt x="797849" y="214937"/>
                      <a:pt x="797757" y="214249"/>
                    </a:cubicBezTo>
                    <a:cubicBezTo>
                      <a:pt x="796977" y="199522"/>
                      <a:pt x="793165" y="184244"/>
                      <a:pt x="796885" y="169701"/>
                    </a:cubicBezTo>
                    <a:cubicBezTo>
                      <a:pt x="806437" y="165526"/>
                      <a:pt x="816999" y="163461"/>
                      <a:pt x="827561" y="163461"/>
                    </a:cubicBezTo>
                    <a:cubicBezTo>
                      <a:pt x="835138" y="163461"/>
                      <a:pt x="842715" y="164516"/>
                      <a:pt x="849971" y="166627"/>
                    </a:cubicBezTo>
                    <a:cubicBezTo>
                      <a:pt x="854104" y="174931"/>
                      <a:pt x="854196" y="184611"/>
                      <a:pt x="855711" y="193603"/>
                    </a:cubicBezTo>
                    <a:cubicBezTo>
                      <a:pt x="856767" y="205303"/>
                      <a:pt x="859707" y="217552"/>
                      <a:pt x="856216" y="229160"/>
                    </a:cubicBezTo>
                    <a:close/>
                    <a:moveTo>
                      <a:pt x="775990" y="197090"/>
                    </a:moveTo>
                    <a:cubicBezTo>
                      <a:pt x="777138" y="204064"/>
                      <a:pt x="778562" y="210900"/>
                      <a:pt x="780169" y="217828"/>
                    </a:cubicBezTo>
                    <a:cubicBezTo>
                      <a:pt x="780858" y="220672"/>
                      <a:pt x="783016" y="222828"/>
                      <a:pt x="785634" y="223792"/>
                    </a:cubicBezTo>
                    <a:cubicBezTo>
                      <a:pt x="788756" y="252741"/>
                      <a:pt x="826321" y="246961"/>
                      <a:pt x="847491" y="249209"/>
                    </a:cubicBezTo>
                    <a:cubicBezTo>
                      <a:pt x="849190" y="249392"/>
                      <a:pt x="850798" y="249484"/>
                      <a:pt x="852359" y="249484"/>
                    </a:cubicBezTo>
                    <a:cubicBezTo>
                      <a:pt x="848502" y="255448"/>
                      <a:pt x="845241" y="261000"/>
                      <a:pt x="843680" y="262697"/>
                    </a:cubicBezTo>
                    <a:cubicBezTo>
                      <a:pt x="840373" y="267652"/>
                      <a:pt x="833209" y="274167"/>
                      <a:pt x="835138" y="279993"/>
                    </a:cubicBezTo>
                    <a:cubicBezTo>
                      <a:pt x="834633" y="281553"/>
                      <a:pt x="834587" y="283251"/>
                      <a:pt x="835276" y="284535"/>
                    </a:cubicBezTo>
                    <a:cubicBezTo>
                      <a:pt x="823520" y="283572"/>
                      <a:pt x="810937" y="285086"/>
                      <a:pt x="800788" y="285453"/>
                    </a:cubicBezTo>
                    <a:cubicBezTo>
                      <a:pt x="787838" y="287701"/>
                      <a:pt x="764004" y="286554"/>
                      <a:pt x="758402" y="300777"/>
                    </a:cubicBezTo>
                    <a:cubicBezTo>
                      <a:pt x="753534" y="302199"/>
                      <a:pt x="752248" y="307337"/>
                      <a:pt x="752340" y="313439"/>
                    </a:cubicBezTo>
                    <a:cubicBezTo>
                      <a:pt x="743982" y="317155"/>
                      <a:pt x="735532" y="325918"/>
                      <a:pt x="731353" y="330965"/>
                    </a:cubicBezTo>
                    <a:cubicBezTo>
                      <a:pt x="731032" y="331332"/>
                      <a:pt x="730711" y="331745"/>
                      <a:pt x="730343" y="332158"/>
                    </a:cubicBezTo>
                    <a:cubicBezTo>
                      <a:pt x="727266" y="319358"/>
                      <a:pt x="724098" y="305594"/>
                      <a:pt x="714821" y="296647"/>
                    </a:cubicBezTo>
                    <a:cubicBezTo>
                      <a:pt x="724327" y="302933"/>
                      <a:pt x="730527" y="288986"/>
                      <a:pt x="735211" y="282287"/>
                    </a:cubicBezTo>
                    <a:cubicBezTo>
                      <a:pt x="742926" y="269304"/>
                      <a:pt x="753213" y="257329"/>
                      <a:pt x="758631" y="243244"/>
                    </a:cubicBezTo>
                    <a:cubicBezTo>
                      <a:pt x="758953" y="240675"/>
                      <a:pt x="757621" y="238611"/>
                      <a:pt x="755692" y="237372"/>
                    </a:cubicBezTo>
                    <a:cubicBezTo>
                      <a:pt x="756152" y="235583"/>
                      <a:pt x="756473" y="233793"/>
                      <a:pt x="756611" y="232004"/>
                    </a:cubicBezTo>
                    <a:cubicBezTo>
                      <a:pt x="757713" y="217002"/>
                      <a:pt x="753075" y="202183"/>
                      <a:pt x="749768" y="187685"/>
                    </a:cubicBezTo>
                    <a:cubicBezTo>
                      <a:pt x="749677" y="187364"/>
                      <a:pt x="749585" y="187043"/>
                      <a:pt x="749493" y="186722"/>
                    </a:cubicBezTo>
                    <a:cubicBezTo>
                      <a:pt x="756243" y="188694"/>
                      <a:pt x="760790" y="179886"/>
                      <a:pt x="765428" y="175711"/>
                    </a:cubicBezTo>
                    <a:cubicBezTo>
                      <a:pt x="768551" y="173096"/>
                      <a:pt x="771949" y="170435"/>
                      <a:pt x="775623" y="168370"/>
                    </a:cubicBezTo>
                    <a:cubicBezTo>
                      <a:pt x="773602" y="177683"/>
                      <a:pt x="774842" y="188373"/>
                      <a:pt x="775990" y="197090"/>
                    </a:cubicBezTo>
                    <a:close/>
                    <a:moveTo>
                      <a:pt x="365536" y="278296"/>
                    </a:moveTo>
                    <a:cubicBezTo>
                      <a:pt x="321129" y="286417"/>
                      <a:pt x="277273" y="305548"/>
                      <a:pt x="231167" y="303988"/>
                    </a:cubicBezTo>
                    <a:cubicBezTo>
                      <a:pt x="221891" y="303621"/>
                      <a:pt x="213900" y="304172"/>
                      <a:pt x="204486" y="302107"/>
                    </a:cubicBezTo>
                    <a:cubicBezTo>
                      <a:pt x="194383" y="286554"/>
                      <a:pt x="188184" y="268983"/>
                      <a:pt x="182673" y="251227"/>
                    </a:cubicBezTo>
                    <a:cubicBezTo>
                      <a:pt x="199618" y="241685"/>
                      <a:pt x="219549" y="238381"/>
                      <a:pt x="238698" y="235170"/>
                    </a:cubicBezTo>
                    <a:cubicBezTo>
                      <a:pt x="257205" y="232188"/>
                      <a:pt x="275436" y="227691"/>
                      <a:pt x="293805" y="224067"/>
                    </a:cubicBezTo>
                    <a:cubicBezTo>
                      <a:pt x="306709" y="221452"/>
                      <a:pt x="319659" y="219020"/>
                      <a:pt x="332839" y="218057"/>
                    </a:cubicBezTo>
                    <a:cubicBezTo>
                      <a:pt x="333849" y="217919"/>
                      <a:pt x="334860" y="217873"/>
                      <a:pt x="335824" y="217873"/>
                    </a:cubicBezTo>
                    <a:cubicBezTo>
                      <a:pt x="341381" y="217873"/>
                      <a:pt x="345330" y="220213"/>
                      <a:pt x="347351" y="226269"/>
                    </a:cubicBezTo>
                    <a:cubicBezTo>
                      <a:pt x="354055" y="242556"/>
                      <a:pt x="364709" y="260266"/>
                      <a:pt x="365536" y="278296"/>
                    </a:cubicBezTo>
                    <a:close/>
                    <a:moveTo>
                      <a:pt x="163569" y="384735"/>
                    </a:moveTo>
                    <a:cubicBezTo>
                      <a:pt x="170779" y="373265"/>
                      <a:pt x="178632" y="362254"/>
                      <a:pt x="185612" y="350647"/>
                    </a:cubicBezTo>
                    <a:cubicBezTo>
                      <a:pt x="191398" y="341196"/>
                      <a:pt x="196587" y="331424"/>
                      <a:pt x="202419" y="322019"/>
                    </a:cubicBezTo>
                    <a:cubicBezTo>
                      <a:pt x="209583" y="323900"/>
                      <a:pt x="217941" y="323854"/>
                      <a:pt x="226896" y="324221"/>
                    </a:cubicBezTo>
                    <a:cubicBezTo>
                      <a:pt x="230570" y="324450"/>
                      <a:pt x="234244" y="324588"/>
                      <a:pt x="237917" y="324588"/>
                    </a:cubicBezTo>
                    <a:cubicBezTo>
                      <a:pt x="278651" y="324588"/>
                      <a:pt x="317547" y="309906"/>
                      <a:pt x="357178" y="301327"/>
                    </a:cubicBezTo>
                    <a:cubicBezTo>
                      <a:pt x="351667" y="308851"/>
                      <a:pt x="346891" y="317064"/>
                      <a:pt x="355708" y="322936"/>
                    </a:cubicBezTo>
                    <a:cubicBezTo>
                      <a:pt x="357270" y="323670"/>
                      <a:pt x="358693" y="324037"/>
                      <a:pt x="359979" y="324083"/>
                    </a:cubicBezTo>
                    <a:cubicBezTo>
                      <a:pt x="356443" y="324771"/>
                      <a:pt x="352953" y="325459"/>
                      <a:pt x="349509" y="325964"/>
                    </a:cubicBezTo>
                    <a:cubicBezTo>
                      <a:pt x="331691" y="332525"/>
                      <a:pt x="217620" y="345233"/>
                      <a:pt x="223544" y="365145"/>
                    </a:cubicBezTo>
                    <a:cubicBezTo>
                      <a:pt x="222901" y="365328"/>
                      <a:pt x="222488" y="365695"/>
                      <a:pt x="221936" y="365971"/>
                    </a:cubicBezTo>
                    <a:cubicBezTo>
                      <a:pt x="221799" y="362988"/>
                      <a:pt x="219043" y="360236"/>
                      <a:pt x="215829" y="360970"/>
                    </a:cubicBezTo>
                    <a:cubicBezTo>
                      <a:pt x="212752" y="361612"/>
                      <a:pt x="210043" y="363401"/>
                      <a:pt x="207517" y="365282"/>
                    </a:cubicBezTo>
                    <a:cubicBezTo>
                      <a:pt x="192317" y="378128"/>
                      <a:pt x="180836" y="394599"/>
                      <a:pt x="169769" y="410978"/>
                    </a:cubicBezTo>
                    <a:cubicBezTo>
                      <a:pt x="169355" y="411758"/>
                      <a:pt x="168850" y="412584"/>
                      <a:pt x="168299" y="413409"/>
                    </a:cubicBezTo>
                    <a:cubicBezTo>
                      <a:pt x="167197" y="410932"/>
                      <a:pt x="166095" y="408500"/>
                      <a:pt x="164993" y="406069"/>
                    </a:cubicBezTo>
                    <a:cubicBezTo>
                      <a:pt x="162743" y="401251"/>
                      <a:pt x="160446" y="396434"/>
                      <a:pt x="158104" y="391617"/>
                    </a:cubicBezTo>
                    <a:cubicBezTo>
                      <a:pt x="158104" y="391617"/>
                      <a:pt x="158104" y="391617"/>
                      <a:pt x="158104" y="391571"/>
                    </a:cubicBezTo>
                    <a:cubicBezTo>
                      <a:pt x="160492" y="390011"/>
                      <a:pt x="162375" y="387350"/>
                      <a:pt x="163569" y="384735"/>
                    </a:cubicBezTo>
                    <a:close/>
                    <a:moveTo>
                      <a:pt x="183408" y="423824"/>
                    </a:moveTo>
                    <a:cubicBezTo>
                      <a:pt x="192041" y="407812"/>
                      <a:pt x="202419" y="392810"/>
                      <a:pt x="214038" y="378771"/>
                    </a:cubicBezTo>
                    <a:cubicBezTo>
                      <a:pt x="214864" y="377761"/>
                      <a:pt x="215645" y="376752"/>
                      <a:pt x="216426" y="375743"/>
                    </a:cubicBezTo>
                    <a:cubicBezTo>
                      <a:pt x="215645" y="391204"/>
                      <a:pt x="230616" y="417997"/>
                      <a:pt x="233417" y="427678"/>
                    </a:cubicBezTo>
                    <a:cubicBezTo>
                      <a:pt x="237504" y="436578"/>
                      <a:pt x="240305" y="443689"/>
                      <a:pt x="246643" y="447864"/>
                    </a:cubicBezTo>
                    <a:cubicBezTo>
                      <a:pt x="238560" y="457958"/>
                      <a:pt x="229330" y="474199"/>
                      <a:pt x="227769" y="477227"/>
                    </a:cubicBezTo>
                    <a:cubicBezTo>
                      <a:pt x="222166" y="487274"/>
                      <a:pt x="216288" y="497184"/>
                      <a:pt x="210410" y="507002"/>
                    </a:cubicBezTo>
                    <a:cubicBezTo>
                      <a:pt x="207333" y="501038"/>
                      <a:pt x="204256" y="495074"/>
                      <a:pt x="201180" y="489110"/>
                    </a:cubicBezTo>
                    <a:cubicBezTo>
                      <a:pt x="192730" y="472088"/>
                      <a:pt x="185290" y="453553"/>
                      <a:pt x="177713" y="435248"/>
                    </a:cubicBezTo>
                    <a:lnTo>
                      <a:pt x="177713" y="435248"/>
                    </a:lnTo>
                    <a:cubicBezTo>
                      <a:pt x="179872" y="431394"/>
                      <a:pt x="181571" y="426944"/>
                      <a:pt x="183408" y="423824"/>
                    </a:cubicBezTo>
                    <a:close/>
                    <a:moveTo>
                      <a:pt x="224416" y="515444"/>
                    </a:moveTo>
                    <a:cubicBezTo>
                      <a:pt x="228090" y="507828"/>
                      <a:pt x="231810" y="500166"/>
                      <a:pt x="235392" y="492505"/>
                    </a:cubicBezTo>
                    <a:cubicBezTo>
                      <a:pt x="241316" y="478557"/>
                      <a:pt x="248204" y="464885"/>
                      <a:pt x="254220" y="451030"/>
                    </a:cubicBezTo>
                    <a:cubicBezTo>
                      <a:pt x="255735" y="451397"/>
                      <a:pt x="257389" y="451672"/>
                      <a:pt x="259225" y="451810"/>
                    </a:cubicBezTo>
                    <a:cubicBezTo>
                      <a:pt x="264782" y="452682"/>
                      <a:pt x="270339" y="453049"/>
                      <a:pt x="275895" y="453049"/>
                    </a:cubicBezTo>
                    <a:cubicBezTo>
                      <a:pt x="292657" y="453049"/>
                      <a:pt x="309419" y="449837"/>
                      <a:pt x="326180" y="448369"/>
                    </a:cubicBezTo>
                    <a:cubicBezTo>
                      <a:pt x="360163" y="445570"/>
                      <a:pt x="394145" y="442175"/>
                      <a:pt x="427715" y="435844"/>
                    </a:cubicBezTo>
                    <a:cubicBezTo>
                      <a:pt x="439241" y="432908"/>
                      <a:pt x="456003" y="432908"/>
                      <a:pt x="468356" y="427724"/>
                    </a:cubicBezTo>
                    <a:cubicBezTo>
                      <a:pt x="465096" y="433688"/>
                      <a:pt x="461973" y="439790"/>
                      <a:pt x="458207" y="445295"/>
                    </a:cubicBezTo>
                    <a:cubicBezTo>
                      <a:pt x="455406" y="448598"/>
                      <a:pt x="455360" y="453645"/>
                      <a:pt x="458345" y="456581"/>
                    </a:cubicBezTo>
                    <a:cubicBezTo>
                      <a:pt x="444614" y="458921"/>
                      <a:pt x="430883" y="461307"/>
                      <a:pt x="416969" y="462362"/>
                    </a:cubicBezTo>
                    <a:cubicBezTo>
                      <a:pt x="379450" y="465115"/>
                      <a:pt x="342575" y="466675"/>
                      <a:pt x="304918" y="470666"/>
                    </a:cubicBezTo>
                    <a:cubicBezTo>
                      <a:pt x="293254" y="474153"/>
                      <a:pt x="271028" y="471400"/>
                      <a:pt x="264277" y="483512"/>
                    </a:cubicBezTo>
                    <a:cubicBezTo>
                      <a:pt x="263818" y="483421"/>
                      <a:pt x="263313" y="483421"/>
                      <a:pt x="262716" y="483512"/>
                    </a:cubicBezTo>
                    <a:cubicBezTo>
                      <a:pt x="255552" y="488651"/>
                      <a:pt x="253347" y="497918"/>
                      <a:pt x="249811" y="505580"/>
                    </a:cubicBezTo>
                    <a:cubicBezTo>
                      <a:pt x="246505" y="513242"/>
                      <a:pt x="242785" y="520766"/>
                      <a:pt x="239111" y="528244"/>
                    </a:cubicBezTo>
                    <a:cubicBezTo>
                      <a:pt x="236448" y="533520"/>
                      <a:pt x="233279" y="539622"/>
                      <a:pt x="230157" y="545770"/>
                    </a:cubicBezTo>
                    <a:lnTo>
                      <a:pt x="230157" y="545770"/>
                    </a:lnTo>
                    <a:cubicBezTo>
                      <a:pt x="225748" y="537145"/>
                      <a:pt x="221340" y="528519"/>
                      <a:pt x="216885" y="519894"/>
                    </a:cubicBezTo>
                    <a:cubicBezTo>
                      <a:pt x="216885" y="519894"/>
                      <a:pt x="216885" y="519894"/>
                      <a:pt x="216885" y="519848"/>
                    </a:cubicBezTo>
                    <a:cubicBezTo>
                      <a:pt x="219962" y="519802"/>
                      <a:pt x="223039" y="518289"/>
                      <a:pt x="224416" y="515444"/>
                    </a:cubicBezTo>
                    <a:close/>
                    <a:moveTo>
                      <a:pt x="247102" y="550908"/>
                    </a:moveTo>
                    <a:cubicBezTo>
                      <a:pt x="248985" y="546045"/>
                      <a:pt x="260144" y="522785"/>
                      <a:pt x="265425" y="504938"/>
                    </a:cubicBezTo>
                    <a:cubicBezTo>
                      <a:pt x="265976" y="505534"/>
                      <a:pt x="266619" y="506131"/>
                      <a:pt x="267354" y="506589"/>
                    </a:cubicBezTo>
                    <a:cubicBezTo>
                      <a:pt x="271762" y="526317"/>
                      <a:pt x="278697" y="545265"/>
                      <a:pt x="284345" y="564626"/>
                    </a:cubicBezTo>
                    <a:cubicBezTo>
                      <a:pt x="284712" y="566186"/>
                      <a:pt x="285172" y="567654"/>
                      <a:pt x="285677" y="569076"/>
                    </a:cubicBezTo>
                    <a:cubicBezTo>
                      <a:pt x="285493" y="569214"/>
                      <a:pt x="285309" y="569352"/>
                      <a:pt x="285126" y="569443"/>
                    </a:cubicBezTo>
                    <a:cubicBezTo>
                      <a:pt x="284069" y="569627"/>
                      <a:pt x="283840" y="571049"/>
                      <a:pt x="284529" y="571692"/>
                    </a:cubicBezTo>
                    <a:cubicBezTo>
                      <a:pt x="276906" y="586877"/>
                      <a:pt x="270982" y="603210"/>
                      <a:pt x="265104" y="619268"/>
                    </a:cubicBezTo>
                    <a:lnTo>
                      <a:pt x="265104" y="619268"/>
                    </a:lnTo>
                    <a:cubicBezTo>
                      <a:pt x="262027" y="611560"/>
                      <a:pt x="258858" y="603899"/>
                      <a:pt x="255506" y="596283"/>
                    </a:cubicBezTo>
                    <a:cubicBezTo>
                      <a:pt x="250592" y="586143"/>
                      <a:pt x="245587" y="576050"/>
                      <a:pt x="240535" y="566003"/>
                    </a:cubicBezTo>
                    <a:lnTo>
                      <a:pt x="240535" y="566003"/>
                    </a:lnTo>
                    <a:cubicBezTo>
                      <a:pt x="243244" y="561277"/>
                      <a:pt x="244898" y="554900"/>
                      <a:pt x="247102" y="550908"/>
                    </a:cubicBezTo>
                    <a:close/>
                    <a:moveTo>
                      <a:pt x="277962" y="624957"/>
                    </a:moveTo>
                    <a:cubicBezTo>
                      <a:pt x="280671" y="611698"/>
                      <a:pt x="285034" y="596696"/>
                      <a:pt x="288386" y="582886"/>
                    </a:cubicBezTo>
                    <a:cubicBezTo>
                      <a:pt x="288570" y="581464"/>
                      <a:pt x="289259" y="578895"/>
                      <a:pt x="289718" y="576279"/>
                    </a:cubicBezTo>
                    <a:cubicBezTo>
                      <a:pt x="294586" y="582748"/>
                      <a:pt x="301933" y="586832"/>
                      <a:pt x="310429" y="587153"/>
                    </a:cubicBezTo>
                    <a:cubicBezTo>
                      <a:pt x="312679" y="587290"/>
                      <a:pt x="314883" y="587336"/>
                      <a:pt x="317088" y="587336"/>
                    </a:cubicBezTo>
                    <a:cubicBezTo>
                      <a:pt x="341610" y="587336"/>
                      <a:pt x="365949" y="581188"/>
                      <a:pt x="390426" y="579537"/>
                    </a:cubicBezTo>
                    <a:cubicBezTo>
                      <a:pt x="428082" y="578206"/>
                      <a:pt x="466290" y="570774"/>
                      <a:pt x="504221" y="570728"/>
                    </a:cubicBezTo>
                    <a:cubicBezTo>
                      <a:pt x="520983" y="569948"/>
                      <a:pt x="537791" y="569719"/>
                      <a:pt x="554552" y="569352"/>
                    </a:cubicBezTo>
                    <a:cubicBezTo>
                      <a:pt x="551430" y="577243"/>
                      <a:pt x="548766" y="585318"/>
                      <a:pt x="546332" y="593392"/>
                    </a:cubicBezTo>
                    <a:cubicBezTo>
                      <a:pt x="545781" y="595503"/>
                      <a:pt x="546286" y="597659"/>
                      <a:pt x="547480" y="599357"/>
                    </a:cubicBezTo>
                    <a:cubicBezTo>
                      <a:pt x="547480" y="599357"/>
                      <a:pt x="547480" y="599357"/>
                      <a:pt x="547434" y="599357"/>
                    </a:cubicBezTo>
                    <a:cubicBezTo>
                      <a:pt x="539673" y="599448"/>
                      <a:pt x="531913" y="599402"/>
                      <a:pt x="524381" y="599448"/>
                    </a:cubicBezTo>
                    <a:cubicBezTo>
                      <a:pt x="521993" y="599678"/>
                      <a:pt x="519376" y="599540"/>
                      <a:pt x="516712" y="599357"/>
                    </a:cubicBezTo>
                    <a:cubicBezTo>
                      <a:pt x="509962" y="598989"/>
                      <a:pt x="502890" y="598577"/>
                      <a:pt x="499124" y="604633"/>
                    </a:cubicBezTo>
                    <a:cubicBezTo>
                      <a:pt x="497654" y="603853"/>
                      <a:pt x="496415" y="603486"/>
                      <a:pt x="495404" y="603486"/>
                    </a:cubicBezTo>
                    <a:cubicBezTo>
                      <a:pt x="495175" y="603486"/>
                      <a:pt x="494945" y="603486"/>
                      <a:pt x="494715" y="603577"/>
                    </a:cubicBezTo>
                    <a:cubicBezTo>
                      <a:pt x="494486" y="603623"/>
                      <a:pt x="494256" y="603669"/>
                      <a:pt x="494073" y="603761"/>
                    </a:cubicBezTo>
                    <a:cubicBezTo>
                      <a:pt x="493889" y="603853"/>
                      <a:pt x="493659" y="603990"/>
                      <a:pt x="493476" y="604128"/>
                    </a:cubicBezTo>
                    <a:cubicBezTo>
                      <a:pt x="493430" y="604174"/>
                      <a:pt x="493384" y="604220"/>
                      <a:pt x="493338" y="604266"/>
                    </a:cubicBezTo>
                    <a:cubicBezTo>
                      <a:pt x="493292" y="604311"/>
                      <a:pt x="493200" y="604357"/>
                      <a:pt x="493154" y="604449"/>
                    </a:cubicBezTo>
                    <a:cubicBezTo>
                      <a:pt x="493016" y="604587"/>
                      <a:pt x="492879" y="604724"/>
                      <a:pt x="492787" y="604908"/>
                    </a:cubicBezTo>
                    <a:cubicBezTo>
                      <a:pt x="492695" y="605091"/>
                      <a:pt x="492557" y="605275"/>
                      <a:pt x="492419" y="605458"/>
                    </a:cubicBezTo>
                    <a:cubicBezTo>
                      <a:pt x="492373" y="605596"/>
                      <a:pt x="492282" y="605734"/>
                      <a:pt x="492236" y="605917"/>
                    </a:cubicBezTo>
                    <a:cubicBezTo>
                      <a:pt x="492144" y="606101"/>
                      <a:pt x="492098" y="606284"/>
                      <a:pt x="492052" y="606468"/>
                    </a:cubicBezTo>
                    <a:cubicBezTo>
                      <a:pt x="491960" y="606743"/>
                      <a:pt x="491914" y="607018"/>
                      <a:pt x="491868" y="607294"/>
                    </a:cubicBezTo>
                    <a:cubicBezTo>
                      <a:pt x="491547" y="608808"/>
                      <a:pt x="491501" y="610643"/>
                      <a:pt x="491639" y="612799"/>
                    </a:cubicBezTo>
                    <a:cubicBezTo>
                      <a:pt x="491639" y="613166"/>
                      <a:pt x="491685" y="613533"/>
                      <a:pt x="491731" y="613946"/>
                    </a:cubicBezTo>
                    <a:cubicBezTo>
                      <a:pt x="491776" y="614313"/>
                      <a:pt x="491822" y="614726"/>
                      <a:pt x="491868" y="615139"/>
                    </a:cubicBezTo>
                    <a:cubicBezTo>
                      <a:pt x="491914" y="615644"/>
                      <a:pt x="492006" y="616148"/>
                      <a:pt x="492052" y="616699"/>
                    </a:cubicBezTo>
                    <a:cubicBezTo>
                      <a:pt x="492052" y="616745"/>
                      <a:pt x="492052" y="616745"/>
                      <a:pt x="492052" y="616791"/>
                    </a:cubicBezTo>
                    <a:cubicBezTo>
                      <a:pt x="488424" y="621745"/>
                      <a:pt x="484934" y="629132"/>
                      <a:pt x="483189" y="631151"/>
                    </a:cubicBezTo>
                    <a:cubicBezTo>
                      <a:pt x="481122" y="634637"/>
                      <a:pt x="479010" y="638124"/>
                      <a:pt x="476943" y="641611"/>
                    </a:cubicBezTo>
                    <a:lnTo>
                      <a:pt x="476943" y="641611"/>
                    </a:lnTo>
                    <a:cubicBezTo>
                      <a:pt x="472627" y="630829"/>
                      <a:pt x="469137" y="619681"/>
                      <a:pt x="464269" y="609312"/>
                    </a:cubicBezTo>
                    <a:cubicBezTo>
                      <a:pt x="450309" y="595594"/>
                      <a:pt x="429368" y="601375"/>
                      <a:pt x="410769" y="601375"/>
                    </a:cubicBezTo>
                    <a:cubicBezTo>
                      <a:pt x="389783" y="601696"/>
                      <a:pt x="366041" y="605367"/>
                      <a:pt x="344641" y="608074"/>
                    </a:cubicBezTo>
                    <a:cubicBezTo>
                      <a:pt x="337982" y="608762"/>
                      <a:pt x="329395" y="608119"/>
                      <a:pt x="322598" y="610459"/>
                    </a:cubicBezTo>
                    <a:cubicBezTo>
                      <a:pt x="311026" y="617066"/>
                      <a:pt x="304643" y="629866"/>
                      <a:pt x="297066" y="640326"/>
                    </a:cubicBezTo>
                    <a:cubicBezTo>
                      <a:pt x="291739" y="648309"/>
                      <a:pt x="287146" y="656705"/>
                      <a:pt x="282738" y="665239"/>
                    </a:cubicBezTo>
                    <a:cubicBezTo>
                      <a:pt x="279064" y="655512"/>
                      <a:pt x="275390" y="645786"/>
                      <a:pt x="271670" y="636106"/>
                    </a:cubicBezTo>
                    <a:lnTo>
                      <a:pt x="271670" y="636060"/>
                    </a:lnTo>
                    <a:cubicBezTo>
                      <a:pt x="275849" y="634775"/>
                      <a:pt x="277549" y="629453"/>
                      <a:pt x="277962" y="624957"/>
                    </a:cubicBezTo>
                    <a:close/>
                    <a:moveTo>
                      <a:pt x="325262" y="636335"/>
                    </a:moveTo>
                    <a:cubicBezTo>
                      <a:pt x="326731" y="634454"/>
                      <a:pt x="328293" y="632573"/>
                      <a:pt x="329854" y="630738"/>
                    </a:cubicBezTo>
                    <a:cubicBezTo>
                      <a:pt x="330130" y="630417"/>
                      <a:pt x="330451" y="630095"/>
                      <a:pt x="330727" y="629820"/>
                    </a:cubicBezTo>
                    <a:cubicBezTo>
                      <a:pt x="359612" y="628077"/>
                      <a:pt x="388176" y="622342"/>
                      <a:pt x="417336" y="621700"/>
                    </a:cubicBezTo>
                    <a:cubicBezTo>
                      <a:pt x="422801" y="621654"/>
                      <a:pt x="428725" y="621057"/>
                      <a:pt x="434603" y="621057"/>
                    </a:cubicBezTo>
                    <a:cubicBezTo>
                      <a:pt x="439103" y="621057"/>
                      <a:pt x="443604" y="621424"/>
                      <a:pt x="447783" y="622525"/>
                    </a:cubicBezTo>
                    <a:cubicBezTo>
                      <a:pt x="454258" y="645006"/>
                      <a:pt x="465463" y="665606"/>
                      <a:pt x="475933" y="686389"/>
                    </a:cubicBezTo>
                    <a:cubicBezTo>
                      <a:pt x="444568" y="692445"/>
                      <a:pt x="412744" y="692078"/>
                      <a:pt x="380874" y="695794"/>
                    </a:cubicBezTo>
                    <a:cubicBezTo>
                      <a:pt x="370955" y="696161"/>
                      <a:pt x="360668" y="697124"/>
                      <a:pt x="350932" y="694739"/>
                    </a:cubicBezTo>
                    <a:cubicBezTo>
                      <a:pt x="338855" y="676984"/>
                      <a:pt x="332564" y="656292"/>
                      <a:pt x="325262" y="636335"/>
                    </a:cubicBezTo>
                    <a:close/>
                    <a:moveTo>
                      <a:pt x="339819" y="724881"/>
                    </a:moveTo>
                    <a:cubicBezTo>
                      <a:pt x="341197" y="721027"/>
                      <a:pt x="342758" y="717265"/>
                      <a:pt x="344320" y="713549"/>
                    </a:cubicBezTo>
                    <a:cubicBezTo>
                      <a:pt x="351943" y="716669"/>
                      <a:pt x="361357" y="716256"/>
                      <a:pt x="369439" y="716577"/>
                    </a:cubicBezTo>
                    <a:cubicBezTo>
                      <a:pt x="399426" y="714926"/>
                      <a:pt x="429322" y="712540"/>
                      <a:pt x="459355" y="710154"/>
                    </a:cubicBezTo>
                    <a:cubicBezTo>
                      <a:pt x="466427" y="708135"/>
                      <a:pt x="476025" y="707952"/>
                      <a:pt x="483878" y="706117"/>
                    </a:cubicBezTo>
                    <a:cubicBezTo>
                      <a:pt x="480617" y="711989"/>
                      <a:pt x="478000" y="718183"/>
                      <a:pt x="474556" y="723964"/>
                    </a:cubicBezTo>
                    <a:cubicBezTo>
                      <a:pt x="472397" y="727863"/>
                      <a:pt x="473545" y="732772"/>
                      <a:pt x="477219" y="735158"/>
                    </a:cubicBezTo>
                    <a:lnTo>
                      <a:pt x="477219" y="735158"/>
                    </a:lnTo>
                    <a:cubicBezTo>
                      <a:pt x="430057" y="736167"/>
                      <a:pt x="382894" y="737636"/>
                      <a:pt x="335824" y="738553"/>
                    </a:cubicBezTo>
                    <a:cubicBezTo>
                      <a:pt x="337661" y="734057"/>
                      <a:pt x="338488" y="728460"/>
                      <a:pt x="339819" y="724881"/>
                    </a:cubicBezTo>
                    <a:close/>
                    <a:moveTo>
                      <a:pt x="489480" y="731396"/>
                    </a:moveTo>
                    <a:cubicBezTo>
                      <a:pt x="490674" y="726074"/>
                      <a:pt x="500318" y="704878"/>
                      <a:pt x="496966" y="697859"/>
                    </a:cubicBezTo>
                    <a:cubicBezTo>
                      <a:pt x="498527" y="694647"/>
                      <a:pt x="498803" y="690288"/>
                      <a:pt x="497103" y="684370"/>
                    </a:cubicBezTo>
                    <a:cubicBezTo>
                      <a:pt x="494532" y="674460"/>
                      <a:pt x="488700" y="665973"/>
                      <a:pt x="483970" y="657026"/>
                    </a:cubicBezTo>
                    <a:cubicBezTo>
                      <a:pt x="483648" y="656476"/>
                      <a:pt x="483373" y="655879"/>
                      <a:pt x="483051" y="655283"/>
                    </a:cubicBezTo>
                    <a:cubicBezTo>
                      <a:pt x="486633" y="646245"/>
                      <a:pt x="490582" y="637390"/>
                      <a:pt x="494440" y="628490"/>
                    </a:cubicBezTo>
                    <a:lnTo>
                      <a:pt x="494440" y="628490"/>
                    </a:lnTo>
                    <a:cubicBezTo>
                      <a:pt x="494715" y="629591"/>
                      <a:pt x="494991" y="630692"/>
                      <a:pt x="495312" y="631839"/>
                    </a:cubicBezTo>
                    <a:cubicBezTo>
                      <a:pt x="495909" y="634133"/>
                      <a:pt x="496552" y="636518"/>
                      <a:pt x="497287" y="638904"/>
                    </a:cubicBezTo>
                    <a:cubicBezTo>
                      <a:pt x="497425" y="639363"/>
                      <a:pt x="497563" y="639868"/>
                      <a:pt x="497700" y="640326"/>
                    </a:cubicBezTo>
                    <a:cubicBezTo>
                      <a:pt x="499078" y="645006"/>
                      <a:pt x="500548" y="649686"/>
                      <a:pt x="502017" y="654228"/>
                    </a:cubicBezTo>
                    <a:cubicBezTo>
                      <a:pt x="502201" y="654824"/>
                      <a:pt x="502384" y="655421"/>
                      <a:pt x="502614" y="655971"/>
                    </a:cubicBezTo>
                    <a:cubicBezTo>
                      <a:pt x="503165" y="657623"/>
                      <a:pt x="503716" y="659229"/>
                      <a:pt x="504221" y="660834"/>
                    </a:cubicBezTo>
                    <a:cubicBezTo>
                      <a:pt x="504543" y="661706"/>
                      <a:pt x="504818" y="662578"/>
                      <a:pt x="505094" y="663449"/>
                    </a:cubicBezTo>
                    <a:cubicBezTo>
                      <a:pt x="505186" y="663725"/>
                      <a:pt x="505278" y="664000"/>
                      <a:pt x="505369" y="664321"/>
                    </a:cubicBezTo>
                    <a:cubicBezTo>
                      <a:pt x="505737" y="665468"/>
                      <a:pt x="506150" y="666569"/>
                      <a:pt x="506517" y="667624"/>
                    </a:cubicBezTo>
                    <a:cubicBezTo>
                      <a:pt x="507711" y="671203"/>
                      <a:pt x="508814" y="674369"/>
                      <a:pt x="509640" y="676938"/>
                    </a:cubicBezTo>
                    <a:cubicBezTo>
                      <a:pt x="509824" y="677442"/>
                      <a:pt x="509962" y="677947"/>
                      <a:pt x="510099" y="678360"/>
                    </a:cubicBezTo>
                    <a:cubicBezTo>
                      <a:pt x="510375" y="679232"/>
                      <a:pt x="510605" y="679966"/>
                      <a:pt x="510834" y="680654"/>
                    </a:cubicBezTo>
                    <a:cubicBezTo>
                      <a:pt x="510926" y="680975"/>
                      <a:pt x="511018" y="681250"/>
                      <a:pt x="511064" y="681526"/>
                    </a:cubicBezTo>
                    <a:cubicBezTo>
                      <a:pt x="511110" y="681617"/>
                      <a:pt x="511110" y="681709"/>
                      <a:pt x="511156" y="681801"/>
                    </a:cubicBezTo>
                    <a:cubicBezTo>
                      <a:pt x="511248" y="682168"/>
                      <a:pt x="511339" y="682443"/>
                      <a:pt x="511385" y="682719"/>
                    </a:cubicBezTo>
                    <a:cubicBezTo>
                      <a:pt x="511431" y="682994"/>
                      <a:pt x="511523" y="683223"/>
                      <a:pt x="511523" y="683407"/>
                    </a:cubicBezTo>
                    <a:cubicBezTo>
                      <a:pt x="511661" y="684049"/>
                      <a:pt x="511799" y="684645"/>
                      <a:pt x="511936" y="685242"/>
                    </a:cubicBezTo>
                    <a:cubicBezTo>
                      <a:pt x="511936" y="685334"/>
                      <a:pt x="511982" y="685379"/>
                      <a:pt x="511982" y="685471"/>
                    </a:cubicBezTo>
                    <a:cubicBezTo>
                      <a:pt x="511982" y="685517"/>
                      <a:pt x="511982" y="685563"/>
                      <a:pt x="512028" y="685609"/>
                    </a:cubicBezTo>
                    <a:cubicBezTo>
                      <a:pt x="512028" y="685655"/>
                      <a:pt x="512028" y="685747"/>
                      <a:pt x="512074" y="685792"/>
                    </a:cubicBezTo>
                    <a:cubicBezTo>
                      <a:pt x="512166" y="686114"/>
                      <a:pt x="512258" y="686389"/>
                      <a:pt x="512350" y="686710"/>
                    </a:cubicBezTo>
                    <a:lnTo>
                      <a:pt x="512350" y="686710"/>
                    </a:lnTo>
                    <a:cubicBezTo>
                      <a:pt x="512304" y="686802"/>
                      <a:pt x="512258" y="686894"/>
                      <a:pt x="512212" y="686985"/>
                    </a:cubicBezTo>
                    <a:cubicBezTo>
                      <a:pt x="508033" y="695610"/>
                      <a:pt x="504405" y="704465"/>
                      <a:pt x="499997" y="712953"/>
                    </a:cubicBezTo>
                    <a:cubicBezTo>
                      <a:pt x="496828" y="717311"/>
                      <a:pt x="496966" y="724193"/>
                      <a:pt x="502568" y="726487"/>
                    </a:cubicBezTo>
                    <a:cubicBezTo>
                      <a:pt x="503533" y="726900"/>
                      <a:pt x="504543" y="727129"/>
                      <a:pt x="505553" y="727129"/>
                    </a:cubicBezTo>
                    <a:cubicBezTo>
                      <a:pt x="508997" y="727129"/>
                      <a:pt x="512304" y="724789"/>
                      <a:pt x="513268" y="721303"/>
                    </a:cubicBezTo>
                    <a:cubicBezTo>
                      <a:pt x="514187" y="717724"/>
                      <a:pt x="518595" y="707264"/>
                      <a:pt x="520662" y="698134"/>
                    </a:cubicBezTo>
                    <a:cubicBezTo>
                      <a:pt x="520662" y="698134"/>
                      <a:pt x="520662" y="698134"/>
                      <a:pt x="520708" y="698134"/>
                    </a:cubicBezTo>
                    <a:lnTo>
                      <a:pt x="520708" y="698134"/>
                    </a:lnTo>
                    <a:cubicBezTo>
                      <a:pt x="521121" y="698455"/>
                      <a:pt x="521580" y="698730"/>
                      <a:pt x="522039" y="699006"/>
                    </a:cubicBezTo>
                    <a:cubicBezTo>
                      <a:pt x="522085" y="699006"/>
                      <a:pt x="522131" y="699051"/>
                      <a:pt x="522177" y="699051"/>
                    </a:cubicBezTo>
                    <a:cubicBezTo>
                      <a:pt x="522223" y="699097"/>
                      <a:pt x="522269" y="699143"/>
                      <a:pt x="522361" y="699143"/>
                    </a:cubicBezTo>
                    <a:cubicBezTo>
                      <a:pt x="522361" y="699143"/>
                      <a:pt x="522407" y="699143"/>
                      <a:pt x="522407" y="699189"/>
                    </a:cubicBezTo>
                    <a:cubicBezTo>
                      <a:pt x="522590" y="699281"/>
                      <a:pt x="522774" y="699373"/>
                      <a:pt x="523004" y="699510"/>
                    </a:cubicBezTo>
                    <a:lnTo>
                      <a:pt x="523004" y="699510"/>
                    </a:lnTo>
                    <a:cubicBezTo>
                      <a:pt x="523141" y="699556"/>
                      <a:pt x="523279" y="699648"/>
                      <a:pt x="523417" y="699694"/>
                    </a:cubicBezTo>
                    <a:cubicBezTo>
                      <a:pt x="523463" y="699694"/>
                      <a:pt x="523555" y="699740"/>
                      <a:pt x="523601" y="699785"/>
                    </a:cubicBezTo>
                    <a:cubicBezTo>
                      <a:pt x="523647" y="699831"/>
                      <a:pt x="523692" y="699831"/>
                      <a:pt x="523738" y="699877"/>
                    </a:cubicBezTo>
                    <a:cubicBezTo>
                      <a:pt x="523738" y="699877"/>
                      <a:pt x="523784" y="699923"/>
                      <a:pt x="523830" y="699923"/>
                    </a:cubicBezTo>
                    <a:cubicBezTo>
                      <a:pt x="523876" y="699969"/>
                      <a:pt x="523922" y="699969"/>
                      <a:pt x="524014" y="700015"/>
                    </a:cubicBezTo>
                    <a:cubicBezTo>
                      <a:pt x="524381" y="700198"/>
                      <a:pt x="524749" y="700382"/>
                      <a:pt x="525162" y="700520"/>
                    </a:cubicBezTo>
                    <a:lnTo>
                      <a:pt x="525162" y="700520"/>
                    </a:lnTo>
                    <a:cubicBezTo>
                      <a:pt x="525483" y="700657"/>
                      <a:pt x="525759" y="700795"/>
                      <a:pt x="526080" y="700887"/>
                    </a:cubicBezTo>
                    <a:cubicBezTo>
                      <a:pt x="526126" y="700887"/>
                      <a:pt x="526126" y="700887"/>
                      <a:pt x="526172" y="700932"/>
                    </a:cubicBezTo>
                    <a:cubicBezTo>
                      <a:pt x="526494" y="701070"/>
                      <a:pt x="526861" y="701208"/>
                      <a:pt x="527183" y="701299"/>
                    </a:cubicBezTo>
                    <a:cubicBezTo>
                      <a:pt x="527320" y="701345"/>
                      <a:pt x="527412" y="701391"/>
                      <a:pt x="527550" y="701437"/>
                    </a:cubicBezTo>
                    <a:cubicBezTo>
                      <a:pt x="528009" y="701621"/>
                      <a:pt x="528468" y="701712"/>
                      <a:pt x="528928" y="701850"/>
                    </a:cubicBezTo>
                    <a:cubicBezTo>
                      <a:pt x="529249" y="701942"/>
                      <a:pt x="529571" y="702034"/>
                      <a:pt x="529846" y="702034"/>
                    </a:cubicBezTo>
                    <a:cubicBezTo>
                      <a:pt x="529892" y="702034"/>
                      <a:pt x="529938" y="702034"/>
                      <a:pt x="529984" y="702079"/>
                    </a:cubicBezTo>
                    <a:cubicBezTo>
                      <a:pt x="530351" y="702171"/>
                      <a:pt x="530673" y="702263"/>
                      <a:pt x="531040" y="702309"/>
                    </a:cubicBezTo>
                    <a:cubicBezTo>
                      <a:pt x="532326" y="702584"/>
                      <a:pt x="533658" y="702722"/>
                      <a:pt x="535035" y="702813"/>
                    </a:cubicBezTo>
                    <a:cubicBezTo>
                      <a:pt x="553772" y="704695"/>
                      <a:pt x="572692" y="704832"/>
                      <a:pt x="591520" y="705245"/>
                    </a:cubicBezTo>
                    <a:cubicBezTo>
                      <a:pt x="593403" y="705291"/>
                      <a:pt x="595240" y="705291"/>
                      <a:pt x="597122" y="705291"/>
                    </a:cubicBezTo>
                    <a:cubicBezTo>
                      <a:pt x="607133" y="705291"/>
                      <a:pt x="617145" y="704832"/>
                      <a:pt x="627202" y="704327"/>
                    </a:cubicBezTo>
                    <a:cubicBezTo>
                      <a:pt x="638958" y="703777"/>
                      <a:pt x="650668" y="703226"/>
                      <a:pt x="662470" y="703456"/>
                    </a:cubicBezTo>
                    <a:cubicBezTo>
                      <a:pt x="662975" y="703502"/>
                      <a:pt x="663480" y="703548"/>
                      <a:pt x="663939" y="703593"/>
                    </a:cubicBezTo>
                    <a:cubicBezTo>
                      <a:pt x="664169" y="703593"/>
                      <a:pt x="664445" y="703639"/>
                      <a:pt x="664628" y="703639"/>
                    </a:cubicBezTo>
                    <a:cubicBezTo>
                      <a:pt x="664858" y="703639"/>
                      <a:pt x="665088" y="703639"/>
                      <a:pt x="665317" y="703639"/>
                    </a:cubicBezTo>
                    <a:cubicBezTo>
                      <a:pt x="664261" y="705796"/>
                      <a:pt x="663205" y="707952"/>
                      <a:pt x="662148" y="710108"/>
                    </a:cubicBezTo>
                    <a:cubicBezTo>
                      <a:pt x="660587" y="715338"/>
                      <a:pt x="653745" y="724010"/>
                      <a:pt x="651311" y="731350"/>
                    </a:cubicBezTo>
                    <a:cubicBezTo>
                      <a:pt x="651311" y="731350"/>
                      <a:pt x="651311" y="731350"/>
                      <a:pt x="651265" y="731350"/>
                    </a:cubicBezTo>
                    <a:cubicBezTo>
                      <a:pt x="620497" y="732497"/>
                      <a:pt x="589775" y="733461"/>
                      <a:pt x="559053" y="734149"/>
                    </a:cubicBezTo>
                    <a:cubicBezTo>
                      <a:pt x="534898" y="734149"/>
                      <a:pt x="510696" y="734424"/>
                      <a:pt x="486495" y="734883"/>
                    </a:cubicBezTo>
                    <a:cubicBezTo>
                      <a:pt x="487919" y="734057"/>
                      <a:pt x="488929" y="732864"/>
                      <a:pt x="489480" y="731396"/>
                    </a:cubicBezTo>
                    <a:close/>
                    <a:moveTo>
                      <a:pt x="674272" y="715705"/>
                    </a:moveTo>
                    <a:cubicBezTo>
                      <a:pt x="676568" y="709925"/>
                      <a:pt x="679002" y="704190"/>
                      <a:pt x="681436" y="698455"/>
                    </a:cubicBezTo>
                    <a:lnTo>
                      <a:pt x="681436" y="698455"/>
                    </a:lnTo>
                    <a:cubicBezTo>
                      <a:pt x="681482" y="698455"/>
                      <a:pt x="681482" y="698409"/>
                      <a:pt x="681482" y="698409"/>
                    </a:cubicBezTo>
                    <a:cubicBezTo>
                      <a:pt x="681941" y="697996"/>
                      <a:pt x="682354" y="697583"/>
                      <a:pt x="682676" y="697124"/>
                    </a:cubicBezTo>
                    <a:cubicBezTo>
                      <a:pt x="683089" y="696666"/>
                      <a:pt x="683456" y="696161"/>
                      <a:pt x="683824" y="695656"/>
                    </a:cubicBezTo>
                    <a:cubicBezTo>
                      <a:pt x="684191" y="695198"/>
                      <a:pt x="684467" y="694693"/>
                      <a:pt x="684742" y="694188"/>
                    </a:cubicBezTo>
                    <a:cubicBezTo>
                      <a:pt x="685018" y="693729"/>
                      <a:pt x="685247" y="693271"/>
                      <a:pt x="685431" y="692812"/>
                    </a:cubicBezTo>
                    <a:cubicBezTo>
                      <a:pt x="685477" y="692628"/>
                      <a:pt x="685569" y="692491"/>
                      <a:pt x="685661" y="692307"/>
                    </a:cubicBezTo>
                    <a:cubicBezTo>
                      <a:pt x="685753" y="692124"/>
                      <a:pt x="685798" y="691940"/>
                      <a:pt x="685844" y="691803"/>
                    </a:cubicBezTo>
                    <a:cubicBezTo>
                      <a:pt x="686028" y="691390"/>
                      <a:pt x="686166" y="690977"/>
                      <a:pt x="686304" y="690564"/>
                    </a:cubicBezTo>
                    <a:cubicBezTo>
                      <a:pt x="686395" y="690380"/>
                      <a:pt x="686441" y="690151"/>
                      <a:pt x="686487" y="689967"/>
                    </a:cubicBezTo>
                    <a:cubicBezTo>
                      <a:pt x="686487" y="689967"/>
                      <a:pt x="686487" y="689967"/>
                      <a:pt x="686487" y="689922"/>
                    </a:cubicBezTo>
                    <a:cubicBezTo>
                      <a:pt x="686671" y="689417"/>
                      <a:pt x="686763" y="688958"/>
                      <a:pt x="686901" y="688453"/>
                    </a:cubicBezTo>
                    <a:cubicBezTo>
                      <a:pt x="686947" y="688270"/>
                      <a:pt x="686947" y="688132"/>
                      <a:pt x="686993" y="687949"/>
                    </a:cubicBezTo>
                    <a:cubicBezTo>
                      <a:pt x="686993" y="687903"/>
                      <a:pt x="686993" y="687857"/>
                      <a:pt x="687038" y="687765"/>
                    </a:cubicBezTo>
                    <a:cubicBezTo>
                      <a:pt x="687176" y="687169"/>
                      <a:pt x="687268" y="686572"/>
                      <a:pt x="687406" y="685930"/>
                    </a:cubicBezTo>
                    <a:cubicBezTo>
                      <a:pt x="687544" y="685150"/>
                      <a:pt x="687635" y="684370"/>
                      <a:pt x="687681" y="683544"/>
                    </a:cubicBezTo>
                    <a:cubicBezTo>
                      <a:pt x="687773" y="681984"/>
                      <a:pt x="687865" y="680425"/>
                      <a:pt x="687865" y="678865"/>
                    </a:cubicBezTo>
                    <a:cubicBezTo>
                      <a:pt x="687865" y="678039"/>
                      <a:pt x="687865" y="677213"/>
                      <a:pt x="687819" y="676387"/>
                    </a:cubicBezTo>
                    <a:cubicBezTo>
                      <a:pt x="687819" y="676066"/>
                      <a:pt x="687819" y="675699"/>
                      <a:pt x="687773" y="675378"/>
                    </a:cubicBezTo>
                    <a:cubicBezTo>
                      <a:pt x="687727" y="674323"/>
                      <a:pt x="687635" y="673313"/>
                      <a:pt x="687589" y="672304"/>
                    </a:cubicBezTo>
                    <a:cubicBezTo>
                      <a:pt x="687544" y="671386"/>
                      <a:pt x="687452" y="670469"/>
                      <a:pt x="687314" y="669551"/>
                    </a:cubicBezTo>
                    <a:cubicBezTo>
                      <a:pt x="687314" y="669368"/>
                      <a:pt x="687268" y="669184"/>
                      <a:pt x="687268" y="669001"/>
                    </a:cubicBezTo>
                    <a:cubicBezTo>
                      <a:pt x="687268" y="668817"/>
                      <a:pt x="687222" y="668634"/>
                      <a:pt x="687222" y="668450"/>
                    </a:cubicBezTo>
                    <a:cubicBezTo>
                      <a:pt x="687222" y="668450"/>
                      <a:pt x="687222" y="668450"/>
                      <a:pt x="687222" y="668404"/>
                    </a:cubicBezTo>
                    <a:cubicBezTo>
                      <a:pt x="687222" y="668267"/>
                      <a:pt x="687176" y="668129"/>
                      <a:pt x="687176" y="667991"/>
                    </a:cubicBezTo>
                    <a:cubicBezTo>
                      <a:pt x="687084" y="667303"/>
                      <a:pt x="686993" y="666569"/>
                      <a:pt x="686855" y="665835"/>
                    </a:cubicBezTo>
                    <a:cubicBezTo>
                      <a:pt x="686717" y="664963"/>
                      <a:pt x="686579" y="664092"/>
                      <a:pt x="686441" y="663220"/>
                    </a:cubicBezTo>
                    <a:cubicBezTo>
                      <a:pt x="686350" y="662669"/>
                      <a:pt x="686258" y="662119"/>
                      <a:pt x="686166" y="661614"/>
                    </a:cubicBezTo>
                    <a:cubicBezTo>
                      <a:pt x="686074" y="661064"/>
                      <a:pt x="685982" y="660467"/>
                      <a:pt x="685844" y="659871"/>
                    </a:cubicBezTo>
                    <a:cubicBezTo>
                      <a:pt x="685707" y="659320"/>
                      <a:pt x="685615" y="658724"/>
                      <a:pt x="685477" y="658173"/>
                    </a:cubicBezTo>
                    <a:cubicBezTo>
                      <a:pt x="685247" y="657026"/>
                      <a:pt x="684972" y="655879"/>
                      <a:pt x="684742" y="654732"/>
                    </a:cubicBezTo>
                    <a:cubicBezTo>
                      <a:pt x="684467" y="653585"/>
                      <a:pt x="684237" y="652484"/>
                      <a:pt x="683962" y="651337"/>
                    </a:cubicBezTo>
                    <a:lnTo>
                      <a:pt x="683962" y="651337"/>
                    </a:lnTo>
                    <a:lnTo>
                      <a:pt x="683962" y="651337"/>
                    </a:lnTo>
                    <a:cubicBezTo>
                      <a:pt x="690299" y="649043"/>
                      <a:pt x="691309" y="637252"/>
                      <a:pt x="694845" y="631701"/>
                    </a:cubicBezTo>
                    <a:cubicBezTo>
                      <a:pt x="696361" y="628306"/>
                      <a:pt x="698014" y="624957"/>
                      <a:pt x="699667" y="621654"/>
                    </a:cubicBezTo>
                    <a:cubicBezTo>
                      <a:pt x="699805" y="622709"/>
                      <a:pt x="699988" y="623810"/>
                      <a:pt x="700172" y="624865"/>
                    </a:cubicBezTo>
                    <a:cubicBezTo>
                      <a:pt x="700264" y="625508"/>
                      <a:pt x="700402" y="626196"/>
                      <a:pt x="700540" y="626838"/>
                    </a:cubicBezTo>
                    <a:cubicBezTo>
                      <a:pt x="700769" y="628168"/>
                      <a:pt x="701045" y="629499"/>
                      <a:pt x="701320" y="630875"/>
                    </a:cubicBezTo>
                    <a:cubicBezTo>
                      <a:pt x="701596" y="632160"/>
                      <a:pt x="701825" y="633445"/>
                      <a:pt x="702147" y="634729"/>
                    </a:cubicBezTo>
                    <a:cubicBezTo>
                      <a:pt x="702468" y="636197"/>
                      <a:pt x="702790" y="637665"/>
                      <a:pt x="703111" y="639088"/>
                    </a:cubicBezTo>
                    <a:cubicBezTo>
                      <a:pt x="703387" y="640281"/>
                      <a:pt x="703662" y="641473"/>
                      <a:pt x="703938" y="642666"/>
                    </a:cubicBezTo>
                    <a:cubicBezTo>
                      <a:pt x="704122" y="643400"/>
                      <a:pt x="704305" y="644180"/>
                      <a:pt x="704489" y="644914"/>
                    </a:cubicBezTo>
                    <a:cubicBezTo>
                      <a:pt x="704948" y="646841"/>
                      <a:pt x="705407" y="648768"/>
                      <a:pt x="705867" y="650695"/>
                    </a:cubicBezTo>
                    <a:cubicBezTo>
                      <a:pt x="707244" y="656476"/>
                      <a:pt x="708622" y="662257"/>
                      <a:pt x="709724" y="668083"/>
                    </a:cubicBezTo>
                    <a:cubicBezTo>
                      <a:pt x="709816" y="668725"/>
                      <a:pt x="709908" y="669368"/>
                      <a:pt x="710045" y="669964"/>
                    </a:cubicBezTo>
                    <a:cubicBezTo>
                      <a:pt x="710045" y="670102"/>
                      <a:pt x="710091" y="670239"/>
                      <a:pt x="710137" y="670331"/>
                    </a:cubicBezTo>
                    <a:cubicBezTo>
                      <a:pt x="710229" y="670882"/>
                      <a:pt x="710367" y="671432"/>
                      <a:pt x="710505" y="671937"/>
                    </a:cubicBezTo>
                    <a:cubicBezTo>
                      <a:pt x="710505" y="672029"/>
                      <a:pt x="710551" y="672075"/>
                      <a:pt x="710551" y="672166"/>
                    </a:cubicBezTo>
                    <a:cubicBezTo>
                      <a:pt x="710643" y="672488"/>
                      <a:pt x="710734" y="672809"/>
                      <a:pt x="710826" y="673130"/>
                    </a:cubicBezTo>
                    <a:cubicBezTo>
                      <a:pt x="710964" y="673497"/>
                      <a:pt x="711056" y="673910"/>
                      <a:pt x="711194" y="674277"/>
                    </a:cubicBezTo>
                    <a:cubicBezTo>
                      <a:pt x="711240" y="674460"/>
                      <a:pt x="711331" y="674644"/>
                      <a:pt x="711423" y="674827"/>
                    </a:cubicBezTo>
                    <a:cubicBezTo>
                      <a:pt x="711469" y="675011"/>
                      <a:pt x="711561" y="675194"/>
                      <a:pt x="711653" y="675378"/>
                    </a:cubicBezTo>
                    <a:cubicBezTo>
                      <a:pt x="711791" y="675699"/>
                      <a:pt x="711928" y="676020"/>
                      <a:pt x="712066" y="676341"/>
                    </a:cubicBezTo>
                    <a:cubicBezTo>
                      <a:pt x="712066" y="676387"/>
                      <a:pt x="712112" y="676479"/>
                      <a:pt x="712158" y="676525"/>
                    </a:cubicBezTo>
                    <a:cubicBezTo>
                      <a:pt x="712296" y="676800"/>
                      <a:pt x="712433" y="677075"/>
                      <a:pt x="712617" y="677351"/>
                    </a:cubicBezTo>
                    <a:cubicBezTo>
                      <a:pt x="706739" y="691298"/>
                      <a:pt x="699897" y="704924"/>
                      <a:pt x="693284" y="718596"/>
                    </a:cubicBezTo>
                    <a:cubicBezTo>
                      <a:pt x="691355" y="722725"/>
                      <a:pt x="694065" y="727726"/>
                      <a:pt x="698289" y="728873"/>
                    </a:cubicBezTo>
                    <a:cubicBezTo>
                      <a:pt x="699116" y="729056"/>
                      <a:pt x="699851" y="729148"/>
                      <a:pt x="700540" y="729148"/>
                    </a:cubicBezTo>
                    <a:cubicBezTo>
                      <a:pt x="708071" y="729148"/>
                      <a:pt x="708852" y="718366"/>
                      <a:pt x="711240" y="712586"/>
                    </a:cubicBezTo>
                    <a:cubicBezTo>
                      <a:pt x="714270" y="703685"/>
                      <a:pt x="718266" y="694739"/>
                      <a:pt x="720700" y="685517"/>
                    </a:cubicBezTo>
                    <a:lnTo>
                      <a:pt x="720700" y="685517"/>
                    </a:lnTo>
                    <a:lnTo>
                      <a:pt x="720700" y="685517"/>
                    </a:lnTo>
                    <a:cubicBezTo>
                      <a:pt x="721067" y="685747"/>
                      <a:pt x="721480" y="685976"/>
                      <a:pt x="721893" y="686159"/>
                    </a:cubicBezTo>
                    <a:cubicBezTo>
                      <a:pt x="722307" y="686389"/>
                      <a:pt x="722720" y="686572"/>
                      <a:pt x="723133" y="686802"/>
                    </a:cubicBezTo>
                    <a:cubicBezTo>
                      <a:pt x="723547" y="686985"/>
                      <a:pt x="723960" y="687169"/>
                      <a:pt x="724373" y="687306"/>
                    </a:cubicBezTo>
                    <a:cubicBezTo>
                      <a:pt x="725016" y="687582"/>
                      <a:pt x="725659" y="687811"/>
                      <a:pt x="726348" y="688040"/>
                    </a:cubicBezTo>
                    <a:cubicBezTo>
                      <a:pt x="727037" y="688270"/>
                      <a:pt x="727680" y="688453"/>
                      <a:pt x="728414" y="688683"/>
                    </a:cubicBezTo>
                    <a:cubicBezTo>
                      <a:pt x="728874" y="688820"/>
                      <a:pt x="729333" y="688958"/>
                      <a:pt x="729792" y="689050"/>
                    </a:cubicBezTo>
                    <a:cubicBezTo>
                      <a:pt x="730251" y="689187"/>
                      <a:pt x="730757" y="689279"/>
                      <a:pt x="731216" y="689417"/>
                    </a:cubicBezTo>
                    <a:cubicBezTo>
                      <a:pt x="731675" y="689509"/>
                      <a:pt x="732134" y="689600"/>
                      <a:pt x="732593" y="689692"/>
                    </a:cubicBezTo>
                    <a:cubicBezTo>
                      <a:pt x="732685" y="689692"/>
                      <a:pt x="732777" y="689738"/>
                      <a:pt x="732869" y="689738"/>
                    </a:cubicBezTo>
                    <a:cubicBezTo>
                      <a:pt x="733282" y="689830"/>
                      <a:pt x="733696" y="689876"/>
                      <a:pt x="734109" y="689922"/>
                    </a:cubicBezTo>
                    <a:cubicBezTo>
                      <a:pt x="734109" y="689922"/>
                      <a:pt x="734155" y="689922"/>
                      <a:pt x="734201" y="689922"/>
                    </a:cubicBezTo>
                    <a:cubicBezTo>
                      <a:pt x="735165" y="690105"/>
                      <a:pt x="736083" y="690197"/>
                      <a:pt x="737048" y="690334"/>
                    </a:cubicBezTo>
                    <a:cubicBezTo>
                      <a:pt x="738104" y="690472"/>
                      <a:pt x="739160" y="690564"/>
                      <a:pt x="740262" y="690656"/>
                    </a:cubicBezTo>
                    <a:cubicBezTo>
                      <a:pt x="740768" y="690701"/>
                      <a:pt x="741227" y="690747"/>
                      <a:pt x="741732" y="690747"/>
                    </a:cubicBezTo>
                    <a:cubicBezTo>
                      <a:pt x="743798" y="690885"/>
                      <a:pt x="745865" y="690977"/>
                      <a:pt x="747977" y="691023"/>
                    </a:cubicBezTo>
                    <a:cubicBezTo>
                      <a:pt x="748253" y="691023"/>
                      <a:pt x="748574" y="691023"/>
                      <a:pt x="748850" y="691023"/>
                    </a:cubicBezTo>
                    <a:cubicBezTo>
                      <a:pt x="749585" y="691023"/>
                      <a:pt x="750319" y="691023"/>
                      <a:pt x="751100" y="691023"/>
                    </a:cubicBezTo>
                    <a:cubicBezTo>
                      <a:pt x="754223" y="691068"/>
                      <a:pt x="757254" y="691068"/>
                      <a:pt x="760147" y="691114"/>
                    </a:cubicBezTo>
                    <a:cubicBezTo>
                      <a:pt x="760652" y="691114"/>
                      <a:pt x="761111" y="691114"/>
                      <a:pt x="761570" y="691114"/>
                    </a:cubicBezTo>
                    <a:cubicBezTo>
                      <a:pt x="762076" y="691114"/>
                      <a:pt x="762535" y="691114"/>
                      <a:pt x="762994" y="691160"/>
                    </a:cubicBezTo>
                    <a:cubicBezTo>
                      <a:pt x="763040" y="691160"/>
                      <a:pt x="763040" y="691160"/>
                      <a:pt x="763086" y="691160"/>
                    </a:cubicBezTo>
                    <a:cubicBezTo>
                      <a:pt x="763499" y="691160"/>
                      <a:pt x="763958" y="691160"/>
                      <a:pt x="764372" y="691206"/>
                    </a:cubicBezTo>
                    <a:cubicBezTo>
                      <a:pt x="765290" y="691206"/>
                      <a:pt x="766163" y="691252"/>
                      <a:pt x="767035" y="691344"/>
                    </a:cubicBezTo>
                    <a:cubicBezTo>
                      <a:pt x="773097" y="691527"/>
                      <a:pt x="779113" y="691573"/>
                      <a:pt x="785175" y="691573"/>
                    </a:cubicBezTo>
                    <a:cubicBezTo>
                      <a:pt x="813876" y="691573"/>
                      <a:pt x="842577" y="689876"/>
                      <a:pt x="871187" y="687536"/>
                    </a:cubicBezTo>
                    <a:cubicBezTo>
                      <a:pt x="871417" y="687536"/>
                      <a:pt x="871692" y="687536"/>
                      <a:pt x="871876" y="687490"/>
                    </a:cubicBezTo>
                    <a:cubicBezTo>
                      <a:pt x="865998" y="697721"/>
                      <a:pt x="861957" y="709191"/>
                      <a:pt x="856997" y="719789"/>
                    </a:cubicBezTo>
                    <a:cubicBezTo>
                      <a:pt x="856492" y="720981"/>
                      <a:pt x="856354" y="722220"/>
                      <a:pt x="856492" y="723413"/>
                    </a:cubicBezTo>
                    <a:lnTo>
                      <a:pt x="856446" y="723413"/>
                    </a:lnTo>
                    <a:cubicBezTo>
                      <a:pt x="838904" y="724468"/>
                      <a:pt x="821361" y="725294"/>
                      <a:pt x="803727" y="725661"/>
                    </a:cubicBezTo>
                    <a:cubicBezTo>
                      <a:pt x="758540" y="727083"/>
                      <a:pt x="713352" y="728964"/>
                      <a:pt x="668164" y="730662"/>
                    </a:cubicBezTo>
                    <a:cubicBezTo>
                      <a:pt x="670139" y="725707"/>
                      <a:pt x="672160" y="720706"/>
                      <a:pt x="674272" y="715705"/>
                    </a:cubicBezTo>
                    <a:close/>
                    <a:moveTo>
                      <a:pt x="874769" y="712265"/>
                    </a:moveTo>
                    <a:cubicBezTo>
                      <a:pt x="874815" y="709558"/>
                      <a:pt x="880142" y="695243"/>
                      <a:pt x="881979" y="685701"/>
                    </a:cubicBezTo>
                    <a:lnTo>
                      <a:pt x="881979" y="685701"/>
                    </a:lnTo>
                    <a:cubicBezTo>
                      <a:pt x="882438" y="685517"/>
                      <a:pt x="882851" y="685379"/>
                      <a:pt x="883219" y="685196"/>
                    </a:cubicBezTo>
                    <a:cubicBezTo>
                      <a:pt x="883632" y="685012"/>
                      <a:pt x="884045" y="684829"/>
                      <a:pt x="884413" y="684645"/>
                    </a:cubicBezTo>
                    <a:cubicBezTo>
                      <a:pt x="884918" y="684416"/>
                      <a:pt x="885377" y="684141"/>
                      <a:pt x="885836" y="683865"/>
                    </a:cubicBezTo>
                    <a:cubicBezTo>
                      <a:pt x="886112" y="683728"/>
                      <a:pt x="886342" y="683544"/>
                      <a:pt x="886617" y="683361"/>
                    </a:cubicBezTo>
                    <a:cubicBezTo>
                      <a:pt x="887076" y="683086"/>
                      <a:pt x="887490" y="682764"/>
                      <a:pt x="887903" y="682443"/>
                    </a:cubicBezTo>
                    <a:cubicBezTo>
                      <a:pt x="888224" y="682214"/>
                      <a:pt x="888500" y="681939"/>
                      <a:pt x="888775" y="681709"/>
                    </a:cubicBezTo>
                    <a:cubicBezTo>
                      <a:pt x="888821" y="681663"/>
                      <a:pt x="888867" y="681617"/>
                      <a:pt x="888913" y="681572"/>
                    </a:cubicBezTo>
                    <a:cubicBezTo>
                      <a:pt x="889097" y="681388"/>
                      <a:pt x="889281" y="681204"/>
                      <a:pt x="889464" y="681067"/>
                    </a:cubicBezTo>
                    <a:cubicBezTo>
                      <a:pt x="889832" y="680700"/>
                      <a:pt x="890153" y="680379"/>
                      <a:pt x="890475" y="680012"/>
                    </a:cubicBezTo>
                    <a:cubicBezTo>
                      <a:pt x="891485" y="678865"/>
                      <a:pt x="892357" y="677580"/>
                      <a:pt x="893046" y="676250"/>
                    </a:cubicBezTo>
                    <a:cubicBezTo>
                      <a:pt x="893230" y="675928"/>
                      <a:pt x="893368" y="675653"/>
                      <a:pt x="893505" y="675332"/>
                    </a:cubicBezTo>
                    <a:cubicBezTo>
                      <a:pt x="893551" y="675240"/>
                      <a:pt x="893597" y="675149"/>
                      <a:pt x="893643" y="675057"/>
                    </a:cubicBezTo>
                    <a:cubicBezTo>
                      <a:pt x="893735" y="674827"/>
                      <a:pt x="893827" y="674598"/>
                      <a:pt x="893965" y="674369"/>
                    </a:cubicBezTo>
                    <a:cubicBezTo>
                      <a:pt x="894470" y="673130"/>
                      <a:pt x="894929" y="671799"/>
                      <a:pt x="895296" y="670469"/>
                    </a:cubicBezTo>
                    <a:cubicBezTo>
                      <a:pt x="895434" y="669827"/>
                      <a:pt x="895572" y="669230"/>
                      <a:pt x="895710" y="668588"/>
                    </a:cubicBezTo>
                    <a:cubicBezTo>
                      <a:pt x="895801" y="668083"/>
                      <a:pt x="895893" y="667624"/>
                      <a:pt x="895985" y="667120"/>
                    </a:cubicBezTo>
                    <a:cubicBezTo>
                      <a:pt x="896031" y="666661"/>
                      <a:pt x="896123" y="666248"/>
                      <a:pt x="896169" y="665789"/>
                    </a:cubicBezTo>
                    <a:cubicBezTo>
                      <a:pt x="896215" y="665285"/>
                      <a:pt x="896261" y="664826"/>
                      <a:pt x="896307" y="664367"/>
                    </a:cubicBezTo>
                    <a:cubicBezTo>
                      <a:pt x="896353" y="663862"/>
                      <a:pt x="896399" y="663404"/>
                      <a:pt x="896399" y="662899"/>
                    </a:cubicBezTo>
                    <a:cubicBezTo>
                      <a:pt x="896399" y="662532"/>
                      <a:pt x="896444" y="662119"/>
                      <a:pt x="896444" y="661752"/>
                    </a:cubicBezTo>
                    <a:cubicBezTo>
                      <a:pt x="896490" y="660467"/>
                      <a:pt x="896490" y="659183"/>
                      <a:pt x="896444" y="657898"/>
                    </a:cubicBezTo>
                    <a:cubicBezTo>
                      <a:pt x="896444" y="657164"/>
                      <a:pt x="896399" y="656430"/>
                      <a:pt x="896307" y="655650"/>
                    </a:cubicBezTo>
                    <a:cubicBezTo>
                      <a:pt x="896261" y="654916"/>
                      <a:pt x="896215" y="654136"/>
                      <a:pt x="896123" y="653402"/>
                    </a:cubicBezTo>
                    <a:cubicBezTo>
                      <a:pt x="896077" y="652668"/>
                      <a:pt x="895985" y="651888"/>
                      <a:pt x="895893" y="651108"/>
                    </a:cubicBezTo>
                    <a:cubicBezTo>
                      <a:pt x="895801" y="650420"/>
                      <a:pt x="895710" y="649777"/>
                      <a:pt x="895618" y="649089"/>
                    </a:cubicBezTo>
                    <a:cubicBezTo>
                      <a:pt x="895480" y="648034"/>
                      <a:pt x="895296" y="646933"/>
                      <a:pt x="895113" y="645832"/>
                    </a:cubicBezTo>
                    <a:cubicBezTo>
                      <a:pt x="895113" y="645786"/>
                      <a:pt x="895113" y="645740"/>
                      <a:pt x="895113" y="645694"/>
                    </a:cubicBezTo>
                    <a:cubicBezTo>
                      <a:pt x="895021" y="645144"/>
                      <a:pt x="894929" y="644639"/>
                      <a:pt x="894791" y="644088"/>
                    </a:cubicBezTo>
                    <a:cubicBezTo>
                      <a:pt x="894699" y="643538"/>
                      <a:pt x="894608" y="642941"/>
                      <a:pt x="894470" y="642345"/>
                    </a:cubicBezTo>
                    <a:cubicBezTo>
                      <a:pt x="894286" y="641473"/>
                      <a:pt x="894102" y="640602"/>
                      <a:pt x="893919" y="639684"/>
                    </a:cubicBezTo>
                    <a:cubicBezTo>
                      <a:pt x="893919" y="639638"/>
                      <a:pt x="893919" y="639592"/>
                      <a:pt x="893873" y="639546"/>
                    </a:cubicBezTo>
                    <a:cubicBezTo>
                      <a:pt x="894975" y="640051"/>
                      <a:pt x="896031" y="640372"/>
                      <a:pt x="897041" y="640372"/>
                    </a:cubicBezTo>
                    <a:cubicBezTo>
                      <a:pt x="903838" y="640372"/>
                      <a:pt x="908017" y="630141"/>
                      <a:pt x="910221" y="624039"/>
                    </a:cubicBezTo>
                    <a:cubicBezTo>
                      <a:pt x="912150" y="619039"/>
                      <a:pt x="914170" y="614084"/>
                      <a:pt x="916283" y="609175"/>
                    </a:cubicBezTo>
                    <a:cubicBezTo>
                      <a:pt x="917936" y="624544"/>
                      <a:pt x="921518" y="639868"/>
                      <a:pt x="923447" y="655054"/>
                    </a:cubicBezTo>
                    <a:cubicBezTo>
                      <a:pt x="924319" y="659412"/>
                      <a:pt x="925973" y="663036"/>
                      <a:pt x="928223" y="666110"/>
                    </a:cubicBezTo>
                    <a:cubicBezTo>
                      <a:pt x="928223" y="666110"/>
                      <a:pt x="928223" y="666110"/>
                      <a:pt x="928223" y="666156"/>
                    </a:cubicBezTo>
                    <a:cubicBezTo>
                      <a:pt x="923171" y="673130"/>
                      <a:pt x="919360" y="681067"/>
                      <a:pt x="914997" y="688499"/>
                    </a:cubicBezTo>
                    <a:cubicBezTo>
                      <a:pt x="909716" y="698134"/>
                      <a:pt x="904619" y="707814"/>
                      <a:pt x="899338" y="717449"/>
                    </a:cubicBezTo>
                    <a:cubicBezTo>
                      <a:pt x="898786" y="718458"/>
                      <a:pt x="898465" y="719513"/>
                      <a:pt x="898373" y="720614"/>
                    </a:cubicBezTo>
                    <a:lnTo>
                      <a:pt x="898373" y="720614"/>
                    </a:lnTo>
                    <a:cubicBezTo>
                      <a:pt x="889694" y="721303"/>
                      <a:pt x="881060" y="721945"/>
                      <a:pt x="872381" y="722587"/>
                    </a:cubicBezTo>
                    <a:lnTo>
                      <a:pt x="872335" y="722587"/>
                    </a:lnTo>
                    <a:cubicBezTo>
                      <a:pt x="873345" y="718963"/>
                      <a:pt x="873897" y="715109"/>
                      <a:pt x="874769" y="712265"/>
                    </a:cubicBezTo>
                    <a:close/>
                    <a:moveTo>
                      <a:pt x="926202" y="693638"/>
                    </a:moveTo>
                    <a:cubicBezTo>
                      <a:pt x="927075" y="690426"/>
                      <a:pt x="932631" y="679966"/>
                      <a:pt x="934560" y="672166"/>
                    </a:cubicBezTo>
                    <a:cubicBezTo>
                      <a:pt x="948842" y="682260"/>
                      <a:pt x="972997" y="681847"/>
                      <a:pt x="989162" y="683269"/>
                    </a:cubicBezTo>
                    <a:cubicBezTo>
                      <a:pt x="991366" y="683315"/>
                      <a:pt x="993524" y="683315"/>
                      <a:pt x="995729" y="683315"/>
                    </a:cubicBezTo>
                    <a:cubicBezTo>
                      <a:pt x="1017128" y="683315"/>
                      <a:pt x="1038069" y="681663"/>
                      <a:pt x="1059102" y="680058"/>
                    </a:cubicBezTo>
                    <a:cubicBezTo>
                      <a:pt x="1081604" y="678314"/>
                      <a:pt x="1104151" y="676571"/>
                      <a:pt x="1127388" y="676846"/>
                    </a:cubicBezTo>
                    <a:cubicBezTo>
                      <a:pt x="1153151" y="676433"/>
                      <a:pt x="1178729" y="679461"/>
                      <a:pt x="1204400" y="680287"/>
                    </a:cubicBezTo>
                    <a:cubicBezTo>
                      <a:pt x="1229979" y="680746"/>
                      <a:pt x="1255603" y="679278"/>
                      <a:pt x="1281090" y="677397"/>
                    </a:cubicBezTo>
                    <a:cubicBezTo>
                      <a:pt x="1297071" y="676387"/>
                      <a:pt x="1313098" y="676433"/>
                      <a:pt x="1329125" y="676525"/>
                    </a:cubicBezTo>
                    <a:cubicBezTo>
                      <a:pt x="1341203" y="676571"/>
                      <a:pt x="1353326" y="676617"/>
                      <a:pt x="1365450" y="676204"/>
                    </a:cubicBezTo>
                    <a:cubicBezTo>
                      <a:pt x="1398055" y="674277"/>
                      <a:pt x="1430522" y="674873"/>
                      <a:pt x="1463081" y="677121"/>
                    </a:cubicBezTo>
                    <a:cubicBezTo>
                      <a:pt x="1476490" y="678635"/>
                      <a:pt x="1489991" y="679782"/>
                      <a:pt x="1503446" y="679920"/>
                    </a:cubicBezTo>
                    <a:lnTo>
                      <a:pt x="1503446" y="679920"/>
                    </a:lnTo>
                    <a:cubicBezTo>
                      <a:pt x="1501242" y="683498"/>
                      <a:pt x="1499359" y="687169"/>
                      <a:pt x="1498074" y="688729"/>
                    </a:cubicBezTo>
                    <a:cubicBezTo>
                      <a:pt x="1495823" y="694601"/>
                      <a:pt x="1486363" y="703960"/>
                      <a:pt x="1488200" y="710475"/>
                    </a:cubicBezTo>
                    <a:cubicBezTo>
                      <a:pt x="1488200" y="710475"/>
                      <a:pt x="1488200" y="710475"/>
                      <a:pt x="1488154" y="710475"/>
                    </a:cubicBezTo>
                    <a:lnTo>
                      <a:pt x="1488154" y="710475"/>
                    </a:lnTo>
                    <a:cubicBezTo>
                      <a:pt x="1423863" y="712356"/>
                      <a:pt x="1359572" y="711255"/>
                      <a:pt x="1295326" y="710108"/>
                    </a:cubicBezTo>
                    <a:cubicBezTo>
                      <a:pt x="1236316" y="709053"/>
                      <a:pt x="1177306" y="708044"/>
                      <a:pt x="1118250" y="709374"/>
                    </a:cubicBezTo>
                    <a:cubicBezTo>
                      <a:pt x="1056805" y="711668"/>
                      <a:pt x="995315" y="712907"/>
                      <a:pt x="934009" y="717541"/>
                    </a:cubicBezTo>
                    <a:cubicBezTo>
                      <a:pt x="927901" y="718045"/>
                      <a:pt x="921794" y="718550"/>
                      <a:pt x="915732" y="719055"/>
                    </a:cubicBezTo>
                    <a:cubicBezTo>
                      <a:pt x="919176" y="710567"/>
                      <a:pt x="922666" y="702079"/>
                      <a:pt x="926202" y="693638"/>
                    </a:cubicBezTo>
                    <a:close/>
                    <a:moveTo>
                      <a:pt x="1507671" y="693546"/>
                    </a:moveTo>
                    <a:cubicBezTo>
                      <a:pt x="1509554" y="689050"/>
                      <a:pt x="1511621" y="684645"/>
                      <a:pt x="1513595" y="680149"/>
                    </a:cubicBezTo>
                    <a:lnTo>
                      <a:pt x="1513641" y="680149"/>
                    </a:lnTo>
                    <a:cubicBezTo>
                      <a:pt x="1520576" y="679782"/>
                      <a:pt x="1526821" y="675837"/>
                      <a:pt x="1528428" y="668496"/>
                    </a:cubicBezTo>
                    <a:cubicBezTo>
                      <a:pt x="1530587" y="660788"/>
                      <a:pt x="1527969" y="652989"/>
                      <a:pt x="1525397" y="645694"/>
                    </a:cubicBezTo>
                    <a:cubicBezTo>
                      <a:pt x="1522550" y="637482"/>
                      <a:pt x="1521035" y="628857"/>
                      <a:pt x="1518050" y="620736"/>
                    </a:cubicBezTo>
                    <a:lnTo>
                      <a:pt x="1518050" y="620736"/>
                    </a:lnTo>
                    <a:cubicBezTo>
                      <a:pt x="1520713" y="617295"/>
                      <a:pt x="1523147" y="613441"/>
                      <a:pt x="1525581" y="611331"/>
                    </a:cubicBezTo>
                    <a:cubicBezTo>
                      <a:pt x="1530954" y="604220"/>
                      <a:pt x="1533342" y="596650"/>
                      <a:pt x="1537934" y="588804"/>
                    </a:cubicBezTo>
                    <a:cubicBezTo>
                      <a:pt x="1538164" y="588300"/>
                      <a:pt x="1538439" y="587795"/>
                      <a:pt x="1538715" y="587290"/>
                    </a:cubicBezTo>
                    <a:cubicBezTo>
                      <a:pt x="1539036" y="589355"/>
                      <a:pt x="1539404" y="591420"/>
                      <a:pt x="1539771" y="593484"/>
                    </a:cubicBezTo>
                    <a:cubicBezTo>
                      <a:pt x="1540093" y="595227"/>
                      <a:pt x="1540414" y="596971"/>
                      <a:pt x="1540736" y="598714"/>
                    </a:cubicBezTo>
                    <a:cubicBezTo>
                      <a:pt x="1541241" y="601283"/>
                      <a:pt x="1541792" y="603853"/>
                      <a:pt x="1542297" y="606468"/>
                    </a:cubicBezTo>
                    <a:cubicBezTo>
                      <a:pt x="1542572" y="607752"/>
                      <a:pt x="1542802" y="609037"/>
                      <a:pt x="1543077" y="610322"/>
                    </a:cubicBezTo>
                    <a:cubicBezTo>
                      <a:pt x="1543445" y="612019"/>
                      <a:pt x="1543766" y="613717"/>
                      <a:pt x="1544134" y="615460"/>
                    </a:cubicBezTo>
                    <a:cubicBezTo>
                      <a:pt x="1544547" y="617525"/>
                      <a:pt x="1544960" y="619635"/>
                      <a:pt x="1545374" y="621700"/>
                    </a:cubicBezTo>
                    <a:cubicBezTo>
                      <a:pt x="1545420" y="621883"/>
                      <a:pt x="1545466" y="622113"/>
                      <a:pt x="1545511" y="622296"/>
                    </a:cubicBezTo>
                    <a:cubicBezTo>
                      <a:pt x="1545557" y="622617"/>
                      <a:pt x="1545649" y="622938"/>
                      <a:pt x="1545695" y="623259"/>
                    </a:cubicBezTo>
                    <a:cubicBezTo>
                      <a:pt x="1545741" y="623489"/>
                      <a:pt x="1545787" y="623764"/>
                      <a:pt x="1545833" y="623993"/>
                    </a:cubicBezTo>
                    <a:cubicBezTo>
                      <a:pt x="1545971" y="624636"/>
                      <a:pt x="1546063" y="625324"/>
                      <a:pt x="1546200" y="625966"/>
                    </a:cubicBezTo>
                    <a:cubicBezTo>
                      <a:pt x="1546430" y="627205"/>
                      <a:pt x="1546659" y="628490"/>
                      <a:pt x="1546843" y="629728"/>
                    </a:cubicBezTo>
                    <a:cubicBezTo>
                      <a:pt x="1546935" y="630325"/>
                      <a:pt x="1547027" y="630921"/>
                      <a:pt x="1547165" y="631564"/>
                    </a:cubicBezTo>
                    <a:cubicBezTo>
                      <a:pt x="1547348" y="632619"/>
                      <a:pt x="1547532" y="633628"/>
                      <a:pt x="1547670" y="634683"/>
                    </a:cubicBezTo>
                    <a:cubicBezTo>
                      <a:pt x="1547853" y="635784"/>
                      <a:pt x="1547991" y="636885"/>
                      <a:pt x="1548129" y="637987"/>
                    </a:cubicBezTo>
                    <a:cubicBezTo>
                      <a:pt x="1548175" y="638583"/>
                      <a:pt x="1548221" y="639134"/>
                      <a:pt x="1548267" y="639684"/>
                    </a:cubicBezTo>
                    <a:cubicBezTo>
                      <a:pt x="1548267" y="640051"/>
                      <a:pt x="1548313" y="640418"/>
                      <a:pt x="1548359" y="640739"/>
                    </a:cubicBezTo>
                    <a:cubicBezTo>
                      <a:pt x="1548359" y="641015"/>
                      <a:pt x="1548404" y="641244"/>
                      <a:pt x="1548404" y="641519"/>
                    </a:cubicBezTo>
                    <a:cubicBezTo>
                      <a:pt x="1548450" y="641978"/>
                      <a:pt x="1548496" y="642437"/>
                      <a:pt x="1548588" y="642850"/>
                    </a:cubicBezTo>
                    <a:cubicBezTo>
                      <a:pt x="1548588" y="642896"/>
                      <a:pt x="1548588" y="642987"/>
                      <a:pt x="1548588" y="643033"/>
                    </a:cubicBezTo>
                    <a:cubicBezTo>
                      <a:pt x="1548634" y="643492"/>
                      <a:pt x="1548726" y="643905"/>
                      <a:pt x="1548772" y="644318"/>
                    </a:cubicBezTo>
                    <a:cubicBezTo>
                      <a:pt x="1548910" y="645190"/>
                      <a:pt x="1549047" y="646015"/>
                      <a:pt x="1549185" y="646749"/>
                    </a:cubicBezTo>
                    <a:cubicBezTo>
                      <a:pt x="1549323" y="647346"/>
                      <a:pt x="1549415" y="647896"/>
                      <a:pt x="1549553" y="648447"/>
                    </a:cubicBezTo>
                    <a:cubicBezTo>
                      <a:pt x="1549644" y="648860"/>
                      <a:pt x="1549736" y="649319"/>
                      <a:pt x="1549874" y="649686"/>
                    </a:cubicBezTo>
                    <a:lnTo>
                      <a:pt x="1549874" y="649686"/>
                    </a:lnTo>
                    <a:cubicBezTo>
                      <a:pt x="1548680" y="650924"/>
                      <a:pt x="1547899" y="652714"/>
                      <a:pt x="1546889" y="654090"/>
                    </a:cubicBezTo>
                    <a:cubicBezTo>
                      <a:pt x="1540230" y="666477"/>
                      <a:pt x="1533663" y="678956"/>
                      <a:pt x="1526270" y="690931"/>
                    </a:cubicBezTo>
                    <a:cubicBezTo>
                      <a:pt x="1523515" y="696482"/>
                      <a:pt x="1515846" y="703960"/>
                      <a:pt x="1518188" y="710016"/>
                    </a:cubicBezTo>
                    <a:cubicBezTo>
                      <a:pt x="1512539" y="710154"/>
                      <a:pt x="1506937" y="710246"/>
                      <a:pt x="1501288" y="710338"/>
                    </a:cubicBezTo>
                    <a:lnTo>
                      <a:pt x="1501288" y="710338"/>
                    </a:lnTo>
                    <a:cubicBezTo>
                      <a:pt x="1503952" y="705291"/>
                      <a:pt x="1505008" y="697400"/>
                      <a:pt x="1507671" y="693546"/>
                    </a:cubicBezTo>
                    <a:close/>
                    <a:moveTo>
                      <a:pt x="1538439" y="697124"/>
                    </a:moveTo>
                    <a:cubicBezTo>
                      <a:pt x="1539587" y="693087"/>
                      <a:pt x="1550930" y="671708"/>
                      <a:pt x="1554420" y="658678"/>
                    </a:cubicBezTo>
                    <a:cubicBezTo>
                      <a:pt x="1554420" y="658678"/>
                      <a:pt x="1554420" y="658724"/>
                      <a:pt x="1554466" y="658724"/>
                    </a:cubicBezTo>
                    <a:cubicBezTo>
                      <a:pt x="1554650" y="658907"/>
                      <a:pt x="1554788" y="659091"/>
                      <a:pt x="1554926" y="659229"/>
                    </a:cubicBezTo>
                    <a:cubicBezTo>
                      <a:pt x="1555063" y="659412"/>
                      <a:pt x="1555247" y="659550"/>
                      <a:pt x="1555431" y="659687"/>
                    </a:cubicBezTo>
                    <a:cubicBezTo>
                      <a:pt x="1555614" y="659871"/>
                      <a:pt x="1555752" y="660008"/>
                      <a:pt x="1555936" y="660146"/>
                    </a:cubicBezTo>
                    <a:cubicBezTo>
                      <a:pt x="1556119" y="660330"/>
                      <a:pt x="1556303" y="660467"/>
                      <a:pt x="1556441" y="660605"/>
                    </a:cubicBezTo>
                    <a:cubicBezTo>
                      <a:pt x="1556808" y="660926"/>
                      <a:pt x="1557176" y="661201"/>
                      <a:pt x="1557543" y="661477"/>
                    </a:cubicBezTo>
                    <a:cubicBezTo>
                      <a:pt x="1557681" y="661568"/>
                      <a:pt x="1557819" y="661706"/>
                      <a:pt x="1558002" y="661798"/>
                    </a:cubicBezTo>
                    <a:cubicBezTo>
                      <a:pt x="1558186" y="661890"/>
                      <a:pt x="1558324" y="661981"/>
                      <a:pt x="1558507" y="662119"/>
                    </a:cubicBezTo>
                    <a:cubicBezTo>
                      <a:pt x="1558553" y="662119"/>
                      <a:pt x="1558553" y="662165"/>
                      <a:pt x="1558599" y="662165"/>
                    </a:cubicBezTo>
                    <a:cubicBezTo>
                      <a:pt x="1558645" y="662211"/>
                      <a:pt x="1558691" y="662211"/>
                      <a:pt x="1558737" y="662257"/>
                    </a:cubicBezTo>
                    <a:cubicBezTo>
                      <a:pt x="1558967" y="662440"/>
                      <a:pt x="1559242" y="662578"/>
                      <a:pt x="1559472" y="662669"/>
                    </a:cubicBezTo>
                    <a:cubicBezTo>
                      <a:pt x="1559747" y="662853"/>
                      <a:pt x="1560069" y="663036"/>
                      <a:pt x="1560344" y="663174"/>
                    </a:cubicBezTo>
                    <a:cubicBezTo>
                      <a:pt x="1560758" y="663404"/>
                      <a:pt x="1561171" y="663587"/>
                      <a:pt x="1561630" y="663816"/>
                    </a:cubicBezTo>
                    <a:cubicBezTo>
                      <a:pt x="1561997" y="664000"/>
                      <a:pt x="1562365" y="664138"/>
                      <a:pt x="1562732" y="664275"/>
                    </a:cubicBezTo>
                    <a:cubicBezTo>
                      <a:pt x="1562962" y="664367"/>
                      <a:pt x="1563191" y="664459"/>
                      <a:pt x="1563421" y="664550"/>
                    </a:cubicBezTo>
                    <a:cubicBezTo>
                      <a:pt x="1563789" y="664688"/>
                      <a:pt x="1564110" y="664826"/>
                      <a:pt x="1564477" y="664917"/>
                    </a:cubicBezTo>
                    <a:cubicBezTo>
                      <a:pt x="1564523" y="664917"/>
                      <a:pt x="1564569" y="664963"/>
                      <a:pt x="1564615" y="664963"/>
                    </a:cubicBezTo>
                    <a:cubicBezTo>
                      <a:pt x="1564983" y="665101"/>
                      <a:pt x="1565350" y="665239"/>
                      <a:pt x="1565763" y="665330"/>
                    </a:cubicBezTo>
                    <a:cubicBezTo>
                      <a:pt x="1565993" y="665422"/>
                      <a:pt x="1566222" y="665468"/>
                      <a:pt x="1566452" y="665514"/>
                    </a:cubicBezTo>
                    <a:cubicBezTo>
                      <a:pt x="1566636" y="665560"/>
                      <a:pt x="1566819" y="665606"/>
                      <a:pt x="1567003" y="665697"/>
                    </a:cubicBezTo>
                    <a:cubicBezTo>
                      <a:pt x="1567049" y="665697"/>
                      <a:pt x="1567095" y="665697"/>
                      <a:pt x="1567141" y="665697"/>
                    </a:cubicBezTo>
                    <a:cubicBezTo>
                      <a:pt x="1567830" y="665881"/>
                      <a:pt x="1568519" y="666064"/>
                      <a:pt x="1569207" y="666202"/>
                    </a:cubicBezTo>
                    <a:cubicBezTo>
                      <a:pt x="1569529" y="666294"/>
                      <a:pt x="1569896" y="666386"/>
                      <a:pt x="1570218" y="666431"/>
                    </a:cubicBezTo>
                    <a:cubicBezTo>
                      <a:pt x="1570493" y="666477"/>
                      <a:pt x="1570815" y="666569"/>
                      <a:pt x="1571090" y="666615"/>
                    </a:cubicBezTo>
                    <a:cubicBezTo>
                      <a:pt x="1571687" y="666753"/>
                      <a:pt x="1572330" y="666844"/>
                      <a:pt x="1572973" y="666982"/>
                    </a:cubicBezTo>
                    <a:cubicBezTo>
                      <a:pt x="1573478" y="667074"/>
                      <a:pt x="1573937" y="667166"/>
                      <a:pt x="1574443" y="667257"/>
                    </a:cubicBezTo>
                    <a:cubicBezTo>
                      <a:pt x="1575958" y="667487"/>
                      <a:pt x="1577565" y="667762"/>
                      <a:pt x="1579264" y="667945"/>
                    </a:cubicBezTo>
                    <a:cubicBezTo>
                      <a:pt x="1605578" y="670010"/>
                      <a:pt x="1631983" y="671203"/>
                      <a:pt x="1658343" y="671616"/>
                    </a:cubicBezTo>
                    <a:cubicBezTo>
                      <a:pt x="1658986" y="671708"/>
                      <a:pt x="1659583" y="671799"/>
                      <a:pt x="1660180" y="671845"/>
                    </a:cubicBezTo>
                    <a:cubicBezTo>
                      <a:pt x="1660363" y="671845"/>
                      <a:pt x="1660547" y="671891"/>
                      <a:pt x="1660685" y="671891"/>
                    </a:cubicBezTo>
                    <a:cubicBezTo>
                      <a:pt x="1660731" y="671891"/>
                      <a:pt x="1660777" y="671891"/>
                      <a:pt x="1660868" y="671891"/>
                    </a:cubicBezTo>
                    <a:cubicBezTo>
                      <a:pt x="1661236" y="671937"/>
                      <a:pt x="1661603" y="671983"/>
                      <a:pt x="1661971" y="672029"/>
                    </a:cubicBezTo>
                    <a:cubicBezTo>
                      <a:pt x="1662292" y="672029"/>
                      <a:pt x="1662613" y="672075"/>
                      <a:pt x="1662935" y="672075"/>
                    </a:cubicBezTo>
                    <a:cubicBezTo>
                      <a:pt x="1663624" y="672120"/>
                      <a:pt x="1664267" y="672166"/>
                      <a:pt x="1664910" y="672212"/>
                    </a:cubicBezTo>
                    <a:cubicBezTo>
                      <a:pt x="1665369" y="672212"/>
                      <a:pt x="1665828" y="672212"/>
                      <a:pt x="1666287" y="672212"/>
                    </a:cubicBezTo>
                    <a:cubicBezTo>
                      <a:pt x="1664910" y="674736"/>
                      <a:pt x="1663761" y="676892"/>
                      <a:pt x="1662889" y="678131"/>
                    </a:cubicBezTo>
                    <a:cubicBezTo>
                      <a:pt x="1657975" y="687169"/>
                      <a:pt x="1653016" y="696161"/>
                      <a:pt x="1648056" y="705153"/>
                    </a:cubicBezTo>
                    <a:cubicBezTo>
                      <a:pt x="1609665" y="706346"/>
                      <a:pt x="1571320" y="708457"/>
                      <a:pt x="1532975" y="709604"/>
                    </a:cubicBezTo>
                    <a:lnTo>
                      <a:pt x="1532929" y="709604"/>
                    </a:lnTo>
                    <a:cubicBezTo>
                      <a:pt x="1535133" y="705750"/>
                      <a:pt x="1536648" y="700428"/>
                      <a:pt x="1538439" y="697124"/>
                    </a:cubicBezTo>
                    <a:close/>
                    <a:moveTo>
                      <a:pt x="1684518" y="667762"/>
                    </a:moveTo>
                    <a:cubicBezTo>
                      <a:pt x="1685070" y="667441"/>
                      <a:pt x="1685575" y="667028"/>
                      <a:pt x="1686034" y="666615"/>
                    </a:cubicBezTo>
                    <a:cubicBezTo>
                      <a:pt x="1686539" y="666248"/>
                      <a:pt x="1686998" y="665789"/>
                      <a:pt x="1687412" y="665376"/>
                    </a:cubicBezTo>
                    <a:cubicBezTo>
                      <a:pt x="1687412" y="665376"/>
                      <a:pt x="1687412" y="665376"/>
                      <a:pt x="1687457" y="665330"/>
                    </a:cubicBezTo>
                    <a:lnTo>
                      <a:pt x="1687503" y="665285"/>
                    </a:lnTo>
                    <a:lnTo>
                      <a:pt x="1687503" y="665285"/>
                    </a:lnTo>
                    <a:cubicBezTo>
                      <a:pt x="1687595" y="665239"/>
                      <a:pt x="1687641" y="665147"/>
                      <a:pt x="1687687" y="665101"/>
                    </a:cubicBezTo>
                    <a:cubicBezTo>
                      <a:pt x="1687825" y="664963"/>
                      <a:pt x="1687963" y="664826"/>
                      <a:pt x="1688100" y="664688"/>
                    </a:cubicBezTo>
                    <a:cubicBezTo>
                      <a:pt x="1688284" y="664505"/>
                      <a:pt x="1688514" y="664229"/>
                      <a:pt x="1688697" y="664000"/>
                    </a:cubicBezTo>
                    <a:cubicBezTo>
                      <a:pt x="1689111" y="663541"/>
                      <a:pt x="1689524" y="663036"/>
                      <a:pt x="1689845" y="662486"/>
                    </a:cubicBezTo>
                    <a:cubicBezTo>
                      <a:pt x="1690213" y="661981"/>
                      <a:pt x="1690580" y="661431"/>
                      <a:pt x="1690902" y="660926"/>
                    </a:cubicBezTo>
                    <a:cubicBezTo>
                      <a:pt x="1691223" y="660375"/>
                      <a:pt x="1691545" y="659825"/>
                      <a:pt x="1691820" y="659229"/>
                    </a:cubicBezTo>
                    <a:cubicBezTo>
                      <a:pt x="1692004" y="658953"/>
                      <a:pt x="1692096" y="658632"/>
                      <a:pt x="1692233" y="658357"/>
                    </a:cubicBezTo>
                    <a:cubicBezTo>
                      <a:pt x="1692371" y="658036"/>
                      <a:pt x="1692509" y="657760"/>
                      <a:pt x="1692601" y="657439"/>
                    </a:cubicBezTo>
                    <a:cubicBezTo>
                      <a:pt x="1692784" y="656935"/>
                      <a:pt x="1693014" y="656430"/>
                      <a:pt x="1693198" y="655925"/>
                    </a:cubicBezTo>
                    <a:cubicBezTo>
                      <a:pt x="1693244" y="655742"/>
                      <a:pt x="1693335" y="655558"/>
                      <a:pt x="1693381" y="655375"/>
                    </a:cubicBezTo>
                    <a:cubicBezTo>
                      <a:pt x="1693565" y="654870"/>
                      <a:pt x="1693749" y="654365"/>
                      <a:pt x="1693887" y="653815"/>
                    </a:cubicBezTo>
                    <a:cubicBezTo>
                      <a:pt x="1693933" y="653631"/>
                      <a:pt x="1693978" y="653448"/>
                      <a:pt x="1694070" y="653264"/>
                    </a:cubicBezTo>
                    <a:cubicBezTo>
                      <a:pt x="1694208" y="652805"/>
                      <a:pt x="1694300" y="652301"/>
                      <a:pt x="1694438" y="651842"/>
                    </a:cubicBezTo>
                    <a:cubicBezTo>
                      <a:pt x="1694484" y="651658"/>
                      <a:pt x="1694530" y="651429"/>
                      <a:pt x="1694575" y="651200"/>
                    </a:cubicBezTo>
                    <a:cubicBezTo>
                      <a:pt x="1694621" y="651108"/>
                      <a:pt x="1694621" y="651016"/>
                      <a:pt x="1694667" y="650879"/>
                    </a:cubicBezTo>
                    <a:cubicBezTo>
                      <a:pt x="1694667" y="650833"/>
                      <a:pt x="1694667" y="650741"/>
                      <a:pt x="1694713" y="650649"/>
                    </a:cubicBezTo>
                    <a:lnTo>
                      <a:pt x="1694713" y="650649"/>
                    </a:lnTo>
                    <a:cubicBezTo>
                      <a:pt x="1694851" y="650144"/>
                      <a:pt x="1694897" y="649640"/>
                      <a:pt x="1694989" y="649135"/>
                    </a:cubicBezTo>
                    <a:cubicBezTo>
                      <a:pt x="1695035" y="648860"/>
                      <a:pt x="1695081" y="648585"/>
                      <a:pt x="1695127" y="648263"/>
                    </a:cubicBezTo>
                    <a:cubicBezTo>
                      <a:pt x="1695218" y="647667"/>
                      <a:pt x="1695310" y="647071"/>
                      <a:pt x="1695356" y="646428"/>
                    </a:cubicBezTo>
                    <a:cubicBezTo>
                      <a:pt x="1695402" y="646245"/>
                      <a:pt x="1695402" y="646061"/>
                      <a:pt x="1695402" y="645878"/>
                    </a:cubicBezTo>
                    <a:cubicBezTo>
                      <a:pt x="1695448" y="645465"/>
                      <a:pt x="1695494" y="645052"/>
                      <a:pt x="1695540" y="644639"/>
                    </a:cubicBezTo>
                    <a:cubicBezTo>
                      <a:pt x="1695586" y="644226"/>
                      <a:pt x="1695586" y="643813"/>
                      <a:pt x="1695632" y="643400"/>
                    </a:cubicBezTo>
                    <a:cubicBezTo>
                      <a:pt x="1695678" y="642850"/>
                      <a:pt x="1695678" y="642253"/>
                      <a:pt x="1695724" y="641657"/>
                    </a:cubicBezTo>
                    <a:cubicBezTo>
                      <a:pt x="1695861" y="639363"/>
                      <a:pt x="1695815" y="636977"/>
                      <a:pt x="1695724" y="634500"/>
                    </a:cubicBezTo>
                    <a:cubicBezTo>
                      <a:pt x="1695724" y="633949"/>
                      <a:pt x="1695678" y="633353"/>
                      <a:pt x="1695678" y="632756"/>
                    </a:cubicBezTo>
                    <a:cubicBezTo>
                      <a:pt x="1695678" y="632665"/>
                      <a:pt x="1695678" y="632573"/>
                      <a:pt x="1695678" y="632435"/>
                    </a:cubicBezTo>
                    <a:cubicBezTo>
                      <a:pt x="1695632" y="631839"/>
                      <a:pt x="1695586" y="631242"/>
                      <a:pt x="1695540" y="630646"/>
                    </a:cubicBezTo>
                    <a:cubicBezTo>
                      <a:pt x="1695494" y="629774"/>
                      <a:pt x="1695402" y="628903"/>
                      <a:pt x="1695356" y="628077"/>
                    </a:cubicBezTo>
                    <a:cubicBezTo>
                      <a:pt x="1695218" y="626333"/>
                      <a:pt x="1695035" y="624636"/>
                      <a:pt x="1694851" y="622892"/>
                    </a:cubicBezTo>
                    <a:cubicBezTo>
                      <a:pt x="1694667" y="621149"/>
                      <a:pt x="1694438" y="619406"/>
                      <a:pt x="1694162" y="617662"/>
                    </a:cubicBezTo>
                    <a:lnTo>
                      <a:pt x="1694162" y="617662"/>
                    </a:lnTo>
                    <a:lnTo>
                      <a:pt x="1694162" y="617616"/>
                    </a:lnTo>
                    <a:cubicBezTo>
                      <a:pt x="1694300" y="617754"/>
                      <a:pt x="1694392" y="617892"/>
                      <a:pt x="1694530" y="617983"/>
                    </a:cubicBezTo>
                    <a:cubicBezTo>
                      <a:pt x="1695999" y="618947"/>
                      <a:pt x="1697423" y="619360"/>
                      <a:pt x="1698708" y="619360"/>
                    </a:cubicBezTo>
                    <a:cubicBezTo>
                      <a:pt x="1706286" y="619360"/>
                      <a:pt x="1711383" y="605550"/>
                      <a:pt x="1716664" y="600916"/>
                    </a:cubicBezTo>
                    <a:cubicBezTo>
                      <a:pt x="1719420" y="597521"/>
                      <a:pt x="1722175" y="594080"/>
                      <a:pt x="1724976" y="590731"/>
                    </a:cubicBezTo>
                    <a:cubicBezTo>
                      <a:pt x="1725940" y="607752"/>
                      <a:pt x="1726216" y="624819"/>
                      <a:pt x="1726675" y="641886"/>
                    </a:cubicBezTo>
                    <a:cubicBezTo>
                      <a:pt x="1726675" y="642529"/>
                      <a:pt x="1726721" y="643171"/>
                      <a:pt x="1726721" y="643859"/>
                    </a:cubicBezTo>
                    <a:lnTo>
                      <a:pt x="1726721" y="643859"/>
                    </a:lnTo>
                    <a:cubicBezTo>
                      <a:pt x="1724241" y="644410"/>
                      <a:pt x="1721899" y="646382"/>
                      <a:pt x="1720935" y="649089"/>
                    </a:cubicBezTo>
                    <a:cubicBezTo>
                      <a:pt x="1715929" y="657439"/>
                      <a:pt x="1710786" y="665697"/>
                      <a:pt x="1705872" y="674093"/>
                    </a:cubicBezTo>
                    <a:cubicBezTo>
                      <a:pt x="1700362" y="683315"/>
                      <a:pt x="1695127" y="692720"/>
                      <a:pt x="1689340" y="701758"/>
                    </a:cubicBezTo>
                    <a:cubicBezTo>
                      <a:pt x="1688651" y="702538"/>
                      <a:pt x="1688192" y="703456"/>
                      <a:pt x="1687779" y="704373"/>
                    </a:cubicBezTo>
                    <a:lnTo>
                      <a:pt x="1687733" y="704373"/>
                    </a:lnTo>
                    <a:cubicBezTo>
                      <a:pt x="1683462" y="704419"/>
                      <a:pt x="1679191" y="704465"/>
                      <a:pt x="1674921" y="704557"/>
                    </a:cubicBezTo>
                    <a:cubicBezTo>
                      <a:pt x="1672395" y="704603"/>
                      <a:pt x="1669915" y="704649"/>
                      <a:pt x="1667389" y="704740"/>
                    </a:cubicBezTo>
                    <a:lnTo>
                      <a:pt x="1667389" y="704740"/>
                    </a:lnTo>
                    <a:cubicBezTo>
                      <a:pt x="1672670" y="692215"/>
                      <a:pt x="1677768" y="679507"/>
                      <a:pt x="1684518" y="667762"/>
                    </a:cubicBezTo>
                    <a:close/>
                    <a:moveTo>
                      <a:pt x="1712531" y="693271"/>
                    </a:moveTo>
                    <a:cubicBezTo>
                      <a:pt x="1718593" y="681021"/>
                      <a:pt x="1725068" y="669047"/>
                      <a:pt x="1731405" y="656935"/>
                    </a:cubicBezTo>
                    <a:lnTo>
                      <a:pt x="1731405" y="656935"/>
                    </a:lnTo>
                    <a:cubicBezTo>
                      <a:pt x="1743437" y="666523"/>
                      <a:pt x="1761484" y="663862"/>
                      <a:pt x="1775996" y="665376"/>
                    </a:cubicBezTo>
                    <a:cubicBezTo>
                      <a:pt x="1799095" y="667533"/>
                      <a:pt x="1822240" y="669689"/>
                      <a:pt x="1845476" y="669689"/>
                    </a:cubicBezTo>
                    <a:cubicBezTo>
                      <a:pt x="1847359" y="669689"/>
                      <a:pt x="1849242" y="669689"/>
                      <a:pt x="1851125" y="669643"/>
                    </a:cubicBezTo>
                    <a:cubicBezTo>
                      <a:pt x="1854110" y="669505"/>
                      <a:pt x="1857187" y="669505"/>
                      <a:pt x="1860263" y="669551"/>
                    </a:cubicBezTo>
                    <a:cubicBezTo>
                      <a:pt x="1868070" y="669551"/>
                      <a:pt x="1876015" y="669597"/>
                      <a:pt x="1883454" y="667716"/>
                    </a:cubicBezTo>
                    <a:lnTo>
                      <a:pt x="1883500" y="667716"/>
                    </a:lnTo>
                    <a:cubicBezTo>
                      <a:pt x="1879643" y="671662"/>
                      <a:pt x="1876704" y="676984"/>
                      <a:pt x="1873214" y="681021"/>
                    </a:cubicBezTo>
                    <a:cubicBezTo>
                      <a:pt x="1870320" y="687123"/>
                      <a:pt x="1858059" y="697308"/>
                      <a:pt x="1859253" y="704695"/>
                    </a:cubicBezTo>
                    <a:cubicBezTo>
                      <a:pt x="1849426" y="704649"/>
                      <a:pt x="1839552" y="704557"/>
                      <a:pt x="1829725" y="704465"/>
                    </a:cubicBezTo>
                    <a:cubicBezTo>
                      <a:pt x="1788946" y="704144"/>
                      <a:pt x="1748167" y="703823"/>
                      <a:pt x="1707388" y="704190"/>
                    </a:cubicBezTo>
                    <a:cubicBezTo>
                      <a:pt x="1709133" y="700107"/>
                      <a:pt x="1710648" y="695978"/>
                      <a:pt x="1712531" y="693271"/>
                    </a:cubicBezTo>
                    <a:close/>
                    <a:moveTo>
                      <a:pt x="1888965" y="672304"/>
                    </a:moveTo>
                    <a:cubicBezTo>
                      <a:pt x="1889194" y="673772"/>
                      <a:pt x="1891628" y="673726"/>
                      <a:pt x="1891537" y="672120"/>
                    </a:cubicBezTo>
                    <a:cubicBezTo>
                      <a:pt x="1891399" y="670377"/>
                      <a:pt x="1891628" y="668680"/>
                      <a:pt x="1891858" y="666890"/>
                    </a:cubicBezTo>
                    <a:cubicBezTo>
                      <a:pt x="1892501" y="665881"/>
                      <a:pt x="1892271" y="664734"/>
                      <a:pt x="1891582" y="663954"/>
                    </a:cubicBezTo>
                    <a:lnTo>
                      <a:pt x="1891628" y="663908"/>
                    </a:lnTo>
                    <a:cubicBezTo>
                      <a:pt x="1905221" y="651429"/>
                      <a:pt x="1901502" y="627067"/>
                      <a:pt x="1896726" y="605367"/>
                    </a:cubicBezTo>
                    <a:lnTo>
                      <a:pt x="1896726" y="605367"/>
                    </a:lnTo>
                    <a:lnTo>
                      <a:pt x="1896726" y="605367"/>
                    </a:lnTo>
                    <a:cubicBezTo>
                      <a:pt x="1897001" y="605596"/>
                      <a:pt x="1897277" y="605825"/>
                      <a:pt x="1897598" y="606009"/>
                    </a:cubicBezTo>
                    <a:cubicBezTo>
                      <a:pt x="1898746" y="606559"/>
                      <a:pt x="1899803" y="606835"/>
                      <a:pt x="1900767" y="606835"/>
                    </a:cubicBezTo>
                    <a:cubicBezTo>
                      <a:pt x="1908390" y="606835"/>
                      <a:pt x="1909951" y="590777"/>
                      <a:pt x="1914038" y="585363"/>
                    </a:cubicBezTo>
                    <a:cubicBezTo>
                      <a:pt x="1915967" y="585318"/>
                      <a:pt x="1915508" y="582657"/>
                      <a:pt x="1916013" y="581234"/>
                    </a:cubicBezTo>
                    <a:cubicBezTo>
                      <a:pt x="1916381" y="583941"/>
                      <a:pt x="1916748" y="586648"/>
                      <a:pt x="1917115" y="589401"/>
                    </a:cubicBezTo>
                    <a:lnTo>
                      <a:pt x="1917115" y="589401"/>
                    </a:lnTo>
                    <a:cubicBezTo>
                      <a:pt x="1917483" y="592154"/>
                      <a:pt x="1917850" y="594906"/>
                      <a:pt x="1918172" y="597705"/>
                    </a:cubicBezTo>
                    <a:cubicBezTo>
                      <a:pt x="1918539" y="600458"/>
                      <a:pt x="1918860" y="603256"/>
                      <a:pt x="1919228" y="606009"/>
                    </a:cubicBezTo>
                    <a:cubicBezTo>
                      <a:pt x="1919503" y="608074"/>
                      <a:pt x="1919779" y="610184"/>
                      <a:pt x="1920054" y="612249"/>
                    </a:cubicBezTo>
                    <a:cubicBezTo>
                      <a:pt x="1920376" y="614313"/>
                      <a:pt x="1920651" y="616378"/>
                      <a:pt x="1920927" y="618488"/>
                    </a:cubicBezTo>
                    <a:cubicBezTo>
                      <a:pt x="1921111" y="619543"/>
                      <a:pt x="1921248" y="620644"/>
                      <a:pt x="1921432" y="621700"/>
                    </a:cubicBezTo>
                    <a:cubicBezTo>
                      <a:pt x="1921524" y="622342"/>
                      <a:pt x="1921616" y="622984"/>
                      <a:pt x="1921754" y="623626"/>
                    </a:cubicBezTo>
                    <a:cubicBezTo>
                      <a:pt x="1921983" y="625095"/>
                      <a:pt x="1922213" y="626563"/>
                      <a:pt x="1922488" y="627985"/>
                    </a:cubicBezTo>
                    <a:cubicBezTo>
                      <a:pt x="1922672" y="628948"/>
                      <a:pt x="1922810" y="629912"/>
                      <a:pt x="1922993" y="630875"/>
                    </a:cubicBezTo>
                    <a:cubicBezTo>
                      <a:pt x="1923223" y="632114"/>
                      <a:pt x="1923453" y="633399"/>
                      <a:pt x="1923682" y="634683"/>
                    </a:cubicBezTo>
                    <a:cubicBezTo>
                      <a:pt x="1924004" y="636289"/>
                      <a:pt x="1924325" y="637895"/>
                      <a:pt x="1924692" y="639501"/>
                    </a:cubicBezTo>
                    <a:cubicBezTo>
                      <a:pt x="1924692" y="639501"/>
                      <a:pt x="1924692" y="639546"/>
                      <a:pt x="1924692" y="639592"/>
                    </a:cubicBezTo>
                    <a:cubicBezTo>
                      <a:pt x="1924922" y="640785"/>
                      <a:pt x="1925198" y="641932"/>
                      <a:pt x="1925473" y="643125"/>
                    </a:cubicBezTo>
                    <a:cubicBezTo>
                      <a:pt x="1925749" y="644318"/>
                      <a:pt x="1926024" y="645511"/>
                      <a:pt x="1926346" y="646658"/>
                    </a:cubicBezTo>
                    <a:cubicBezTo>
                      <a:pt x="1926346" y="646749"/>
                      <a:pt x="1926392" y="646841"/>
                      <a:pt x="1926438" y="646979"/>
                    </a:cubicBezTo>
                    <a:cubicBezTo>
                      <a:pt x="1926438" y="647025"/>
                      <a:pt x="1926438" y="647116"/>
                      <a:pt x="1926484" y="647162"/>
                    </a:cubicBezTo>
                    <a:lnTo>
                      <a:pt x="1926484" y="647162"/>
                    </a:lnTo>
                    <a:cubicBezTo>
                      <a:pt x="1913993" y="661247"/>
                      <a:pt x="1907104" y="679828"/>
                      <a:pt x="1896221" y="695243"/>
                    </a:cubicBezTo>
                    <a:cubicBezTo>
                      <a:pt x="1893833" y="698226"/>
                      <a:pt x="1891858" y="701667"/>
                      <a:pt x="1892317" y="704832"/>
                    </a:cubicBezTo>
                    <a:lnTo>
                      <a:pt x="1892271" y="704832"/>
                    </a:lnTo>
                    <a:cubicBezTo>
                      <a:pt x="1885934" y="704832"/>
                      <a:pt x="1879597" y="704786"/>
                      <a:pt x="1873259" y="704740"/>
                    </a:cubicBezTo>
                    <a:cubicBezTo>
                      <a:pt x="1878035" y="693684"/>
                      <a:pt x="1883316" y="682994"/>
                      <a:pt x="1888965" y="672304"/>
                    </a:cubicBezTo>
                    <a:close/>
                    <a:moveTo>
                      <a:pt x="2209182" y="583024"/>
                    </a:moveTo>
                    <a:cubicBezTo>
                      <a:pt x="2211616" y="583895"/>
                      <a:pt x="2215565" y="583437"/>
                      <a:pt x="2216162" y="586465"/>
                    </a:cubicBezTo>
                    <a:cubicBezTo>
                      <a:pt x="2222545" y="605780"/>
                      <a:pt x="2227918" y="626333"/>
                      <a:pt x="2227918" y="646795"/>
                    </a:cubicBezTo>
                    <a:cubicBezTo>
                      <a:pt x="2220295" y="647025"/>
                      <a:pt x="2212626" y="646887"/>
                      <a:pt x="2205003" y="646841"/>
                    </a:cubicBezTo>
                    <a:cubicBezTo>
                      <a:pt x="2188930" y="647025"/>
                      <a:pt x="2173041" y="645281"/>
                      <a:pt x="2157014" y="644777"/>
                    </a:cubicBezTo>
                    <a:cubicBezTo>
                      <a:pt x="2140436" y="644043"/>
                      <a:pt x="2122297" y="645557"/>
                      <a:pt x="2107326" y="637344"/>
                    </a:cubicBezTo>
                    <a:cubicBezTo>
                      <a:pt x="2096259" y="621791"/>
                      <a:pt x="2100851" y="599678"/>
                      <a:pt x="2094789" y="581923"/>
                    </a:cubicBezTo>
                    <a:cubicBezTo>
                      <a:pt x="2132491" y="575545"/>
                      <a:pt x="2171388" y="578528"/>
                      <a:pt x="2209182" y="583024"/>
                    </a:cubicBezTo>
                    <a:close/>
                    <a:moveTo>
                      <a:pt x="2195267" y="501726"/>
                    </a:moveTo>
                    <a:cubicBezTo>
                      <a:pt x="2195956" y="503883"/>
                      <a:pt x="2196920" y="505993"/>
                      <a:pt x="2197839" y="508103"/>
                    </a:cubicBezTo>
                    <a:cubicBezTo>
                      <a:pt x="2175704" y="507828"/>
                      <a:pt x="2153524" y="507966"/>
                      <a:pt x="2131389" y="507369"/>
                    </a:cubicBezTo>
                    <a:cubicBezTo>
                      <a:pt x="2124822" y="506911"/>
                      <a:pt x="2118255" y="506727"/>
                      <a:pt x="2111688" y="506727"/>
                    </a:cubicBezTo>
                    <a:cubicBezTo>
                      <a:pt x="2102458" y="506727"/>
                      <a:pt x="2093136" y="507094"/>
                      <a:pt x="2083859" y="507415"/>
                    </a:cubicBezTo>
                    <a:cubicBezTo>
                      <a:pt x="2062965" y="508149"/>
                      <a:pt x="2042024" y="508883"/>
                      <a:pt x="2021451" y="505947"/>
                    </a:cubicBezTo>
                    <a:cubicBezTo>
                      <a:pt x="2015114" y="504525"/>
                      <a:pt x="2013415" y="499157"/>
                      <a:pt x="2011394" y="494753"/>
                    </a:cubicBezTo>
                    <a:cubicBezTo>
                      <a:pt x="2004276" y="478190"/>
                      <a:pt x="1999041" y="459563"/>
                      <a:pt x="1993852" y="441350"/>
                    </a:cubicBezTo>
                    <a:cubicBezTo>
                      <a:pt x="2042070" y="439056"/>
                      <a:pt x="2090380" y="439285"/>
                      <a:pt x="2138645" y="439423"/>
                    </a:cubicBezTo>
                    <a:cubicBezTo>
                      <a:pt x="2149299" y="439698"/>
                      <a:pt x="2160091" y="439514"/>
                      <a:pt x="2170837" y="439790"/>
                    </a:cubicBezTo>
                    <a:cubicBezTo>
                      <a:pt x="2182455" y="458738"/>
                      <a:pt x="2186404" y="481402"/>
                      <a:pt x="2195267" y="501726"/>
                    </a:cubicBezTo>
                    <a:close/>
                    <a:moveTo>
                      <a:pt x="2137956" y="406665"/>
                    </a:moveTo>
                    <a:cubicBezTo>
                      <a:pt x="2135430" y="409923"/>
                      <a:pt x="2136349" y="414969"/>
                      <a:pt x="2139977" y="416988"/>
                    </a:cubicBezTo>
                    <a:cubicBezTo>
                      <a:pt x="2140390" y="417217"/>
                      <a:pt x="2140757" y="417355"/>
                      <a:pt x="2141171" y="417493"/>
                    </a:cubicBezTo>
                    <a:cubicBezTo>
                      <a:pt x="2098141" y="416804"/>
                      <a:pt x="2054974" y="417768"/>
                      <a:pt x="2012037" y="418777"/>
                    </a:cubicBezTo>
                    <a:cubicBezTo>
                      <a:pt x="1999087" y="418777"/>
                      <a:pt x="1974518" y="418089"/>
                      <a:pt x="1978376" y="433642"/>
                    </a:cubicBezTo>
                    <a:cubicBezTo>
                      <a:pt x="1977871" y="438322"/>
                      <a:pt x="1977916" y="443001"/>
                      <a:pt x="1978192" y="447727"/>
                    </a:cubicBezTo>
                    <a:cubicBezTo>
                      <a:pt x="1974289" y="451626"/>
                      <a:pt x="1970661" y="455710"/>
                      <a:pt x="1967079" y="459885"/>
                    </a:cubicBezTo>
                    <a:cubicBezTo>
                      <a:pt x="1964783" y="449149"/>
                      <a:pt x="1962992" y="438230"/>
                      <a:pt x="1959364" y="427999"/>
                    </a:cubicBezTo>
                    <a:cubicBezTo>
                      <a:pt x="1951511" y="417447"/>
                      <a:pt x="1937826" y="418272"/>
                      <a:pt x="1925014" y="419098"/>
                    </a:cubicBezTo>
                    <a:cubicBezTo>
                      <a:pt x="1920008" y="419419"/>
                      <a:pt x="1915095" y="419741"/>
                      <a:pt x="1910732" y="419419"/>
                    </a:cubicBezTo>
                    <a:cubicBezTo>
                      <a:pt x="1898655" y="419741"/>
                      <a:pt x="1886531" y="421163"/>
                      <a:pt x="1874637" y="423136"/>
                    </a:cubicBezTo>
                    <a:cubicBezTo>
                      <a:pt x="1870917" y="423732"/>
                      <a:pt x="1867703" y="426393"/>
                      <a:pt x="1866555" y="430201"/>
                    </a:cubicBezTo>
                    <a:cubicBezTo>
                      <a:pt x="1863616" y="427173"/>
                      <a:pt x="1861595" y="429146"/>
                      <a:pt x="1860217" y="433871"/>
                    </a:cubicBezTo>
                    <a:cubicBezTo>
                      <a:pt x="1851997" y="439285"/>
                      <a:pt x="1842629" y="452498"/>
                      <a:pt x="1836522" y="461903"/>
                    </a:cubicBezTo>
                    <a:cubicBezTo>
                      <a:pt x="1836200" y="457040"/>
                      <a:pt x="1835787" y="452177"/>
                      <a:pt x="1835374" y="447314"/>
                    </a:cubicBezTo>
                    <a:cubicBezTo>
                      <a:pt x="1834777" y="440478"/>
                      <a:pt x="1834777" y="432678"/>
                      <a:pt x="1831240" y="427035"/>
                    </a:cubicBezTo>
                    <a:cubicBezTo>
                      <a:pt x="1824536" y="416988"/>
                      <a:pt x="1812826" y="419832"/>
                      <a:pt x="1803595" y="418364"/>
                    </a:cubicBezTo>
                    <a:cubicBezTo>
                      <a:pt x="1789084" y="416942"/>
                      <a:pt x="1772276" y="416942"/>
                      <a:pt x="1757305" y="416988"/>
                    </a:cubicBezTo>
                    <a:cubicBezTo>
                      <a:pt x="1754734" y="417401"/>
                      <a:pt x="1750876" y="417171"/>
                      <a:pt x="1746697" y="416942"/>
                    </a:cubicBezTo>
                    <a:cubicBezTo>
                      <a:pt x="1736503" y="416346"/>
                      <a:pt x="1724195" y="415749"/>
                      <a:pt x="1721945" y="424925"/>
                    </a:cubicBezTo>
                    <a:cubicBezTo>
                      <a:pt x="1720889" y="421346"/>
                      <a:pt x="1716802" y="420475"/>
                      <a:pt x="1716159" y="424741"/>
                    </a:cubicBezTo>
                    <a:cubicBezTo>
                      <a:pt x="1715929" y="429283"/>
                      <a:pt x="1716113" y="433963"/>
                      <a:pt x="1716343" y="438597"/>
                    </a:cubicBezTo>
                    <a:cubicBezTo>
                      <a:pt x="1708168" y="446488"/>
                      <a:pt x="1701556" y="455939"/>
                      <a:pt x="1694989" y="465298"/>
                    </a:cubicBezTo>
                    <a:cubicBezTo>
                      <a:pt x="1693933" y="451672"/>
                      <a:pt x="1694713" y="435936"/>
                      <a:pt x="1685253" y="427953"/>
                    </a:cubicBezTo>
                    <a:cubicBezTo>
                      <a:pt x="1674140" y="421255"/>
                      <a:pt x="1661925" y="419511"/>
                      <a:pt x="1649617" y="418961"/>
                    </a:cubicBezTo>
                    <a:cubicBezTo>
                      <a:pt x="1650628" y="416942"/>
                      <a:pt x="1651684" y="413914"/>
                      <a:pt x="1651500" y="411482"/>
                    </a:cubicBezTo>
                    <a:cubicBezTo>
                      <a:pt x="1651638" y="411574"/>
                      <a:pt x="1651730" y="411666"/>
                      <a:pt x="1651914" y="411758"/>
                    </a:cubicBezTo>
                    <a:cubicBezTo>
                      <a:pt x="1662568" y="416346"/>
                      <a:pt x="1665139" y="400838"/>
                      <a:pt x="1669318" y="394324"/>
                    </a:cubicBezTo>
                    <a:cubicBezTo>
                      <a:pt x="1672028" y="388772"/>
                      <a:pt x="1675380" y="383496"/>
                      <a:pt x="1677355" y="377624"/>
                    </a:cubicBezTo>
                    <a:cubicBezTo>
                      <a:pt x="1677768" y="376936"/>
                      <a:pt x="1677630" y="375834"/>
                      <a:pt x="1676620" y="375605"/>
                    </a:cubicBezTo>
                    <a:cubicBezTo>
                      <a:pt x="1676436" y="375513"/>
                      <a:pt x="1676207" y="375513"/>
                      <a:pt x="1676023" y="375513"/>
                    </a:cubicBezTo>
                    <a:cubicBezTo>
                      <a:pt x="1679467" y="367576"/>
                      <a:pt x="1681763" y="354868"/>
                      <a:pt x="1682406" y="341288"/>
                    </a:cubicBezTo>
                    <a:cubicBezTo>
                      <a:pt x="1684978" y="339315"/>
                      <a:pt x="1686860" y="335461"/>
                      <a:pt x="1688422" y="332800"/>
                    </a:cubicBezTo>
                    <a:cubicBezTo>
                      <a:pt x="1693381" y="325276"/>
                      <a:pt x="1698571" y="317752"/>
                      <a:pt x="1705184" y="311558"/>
                    </a:cubicBezTo>
                    <a:cubicBezTo>
                      <a:pt x="1704357" y="321560"/>
                      <a:pt x="1703714" y="331561"/>
                      <a:pt x="1703393" y="341563"/>
                    </a:cubicBezTo>
                    <a:cubicBezTo>
                      <a:pt x="1701602" y="373082"/>
                      <a:pt x="1704954" y="394553"/>
                      <a:pt x="1741738" y="395792"/>
                    </a:cubicBezTo>
                    <a:cubicBezTo>
                      <a:pt x="1744401" y="395929"/>
                      <a:pt x="1747019" y="396021"/>
                      <a:pt x="1749682" y="396021"/>
                    </a:cubicBezTo>
                    <a:cubicBezTo>
                      <a:pt x="1759556" y="396021"/>
                      <a:pt x="1769475" y="395104"/>
                      <a:pt x="1779302" y="393865"/>
                    </a:cubicBezTo>
                    <a:cubicBezTo>
                      <a:pt x="1781001" y="393635"/>
                      <a:pt x="1782746" y="393268"/>
                      <a:pt x="1784400" y="392856"/>
                    </a:cubicBezTo>
                    <a:cubicBezTo>
                      <a:pt x="1782838" y="395012"/>
                      <a:pt x="1781277" y="397076"/>
                      <a:pt x="1779532" y="398912"/>
                    </a:cubicBezTo>
                    <a:cubicBezTo>
                      <a:pt x="1775537" y="403178"/>
                      <a:pt x="1768740" y="409923"/>
                      <a:pt x="1775674" y="415244"/>
                    </a:cubicBezTo>
                    <a:cubicBezTo>
                      <a:pt x="1783894" y="420521"/>
                      <a:pt x="1787890" y="409647"/>
                      <a:pt x="1790783" y="403821"/>
                    </a:cubicBezTo>
                    <a:cubicBezTo>
                      <a:pt x="1792023" y="399370"/>
                      <a:pt x="1807361" y="379092"/>
                      <a:pt x="1801299" y="376339"/>
                    </a:cubicBezTo>
                    <a:cubicBezTo>
                      <a:pt x="1803962" y="370054"/>
                      <a:pt x="1805478" y="363310"/>
                      <a:pt x="1806167" y="356290"/>
                    </a:cubicBezTo>
                    <a:cubicBezTo>
                      <a:pt x="1807223" y="355831"/>
                      <a:pt x="1808233" y="355235"/>
                      <a:pt x="1808876" y="354226"/>
                    </a:cubicBezTo>
                    <a:cubicBezTo>
                      <a:pt x="1816545" y="343398"/>
                      <a:pt x="1823663" y="331974"/>
                      <a:pt x="1832159" y="321789"/>
                    </a:cubicBezTo>
                    <a:cubicBezTo>
                      <a:pt x="1831011" y="336929"/>
                      <a:pt x="1831516" y="352253"/>
                      <a:pt x="1832848" y="367301"/>
                    </a:cubicBezTo>
                    <a:cubicBezTo>
                      <a:pt x="1834777" y="396939"/>
                      <a:pt x="1873627" y="394048"/>
                      <a:pt x="1895440" y="395517"/>
                    </a:cubicBezTo>
                    <a:cubicBezTo>
                      <a:pt x="1896496" y="395654"/>
                      <a:pt x="1897415" y="395700"/>
                      <a:pt x="1898379" y="395746"/>
                    </a:cubicBezTo>
                    <a:cubicBezTo>
                      <a:pt x="1896083" y="399187"/>
                      <a:pt x="1894200" y="401894"/>
                      <a:pt x="1893236" y="402811"/>
                    </a:cubicBezTo>
                    <a:cubicBezTo>
                      <a:pt x="1888919" y="406803"/>
                      <a:pt x="1884832" y="413730"/>
                      <a:pt x="1890939" y="418135"/>
                    </a:cubicBezTo>
                    <a:cubicBezTo>
                      <a:pt x="1900951" y="424099"/>
                      <a:pt x="1905589" y="409372"/>
                      <a:pt x="1909125" y="402582"/>
                    </a:cubicBezTo>
                    <a:cubicBezTo>
                      <a:pt x="1910594" y="398728"/>
                      <a:pt x="1912431" y="394966"/>
                      <a:pt x="1914268" y="391250"/>
                    </a:cubicBezTo>
                    <a:cubicBezTo>
                      <a:pt x="1926162" y="382028"/>
                      <a:pt x="1928596" y="360878"/>
                      <a:pt x="1929147" y="344407"/>
                    </a:cubicBezTo>
                    <a:cubicBezTo>
                      <a:pt x="1935117" y="347160"/>
                      <a:pt x="1938515" y="340278"/>
                      <a:pt x="1940444" y="335507"/>
                    </a:cubicBezTo>
                    <a:cubicBezTo>
                      <a:pt x="1944209" y="327524"/>
                      <a:pt x="1949215" y="320137"/>
                      <a:pt x="1953945" y="312659"/>
                    </a:cubicBezTo>
                    <a:cubicBezTo>
                      <a:pt x="1953715" y="328396"/>
                      <a:pt x="1955782" y="344178"/>
                      <a:pt x="1958032" y="359731"/>
                    </a:cubicBezTo>
                    <a:cubicBezTo>
                      <a:pt x="1960879" y="383037"/>
                      <a:pt x="1997250" y="381019"/>
                      <a:pt x="2015114" y="382808"/>
                    </a:cubicBezTo>
                    <a:cubicBezTo>
                      <a:pt x="2045882" y="383817"/>
                      <a:pt x="2076787" y="383083"/>
                      <a:pt x="2107555" y="384414"/>
                    </a:cubicBezTo>
                    <a:cubicBezTo>
                      <a:pt x="2122251" y="385974"/>
                      <a:pt x="2136900" y="387442"/>
                      <a:pt x="2151595" y="388314"/>
                    </a:cubicBezTo>
                    <a:cubicBezTo>
                      <a:pt x="2146773" y="394140"/>
                      <a:pt x="2142548" y="400655"/>
                      <a:pt x="2137956" y="406665"/>
                    </a:cubicBezTo>
                    <a:close/>
                    <a:moveTo>
                      <a:pt x="1741738" y="377486"/>
                    </a:moveTo>
                    <a:cubicBezTo>
                      <a:pt x="1728512" y="377073"/>
                      <a:pt x="1719236" y="374504"/>
                      <a:pt x="1717169" y="359869"/>
                    </a:cubicBezTo>
                    <a:cubicBezTo>
                      <a:pt x="1713771" y="342481"/>
                      <a:pt x="1713541" y="325001"/>
                      <a:pt x="1712301" y="307246"/>
                    </a:cubicBezTo>
                    <a:cubicBezTo>
                      <a:pt x="1716985" y="309172"/>
                      <a:pt x="1721256" y="307108"/>
                      <a:pt x="1725619" y="305043"/>
                    </a:cubicBezTo>
                    <a:cubicBezTo>
                      <a:pt x="1728925" y="303483"/>
                      <a:pt x="1732278" y="301924"/>
                      <a:pt x="1735906" y="302107"/>
                    </a:cubicBezTo>
                    <a:cubicBezTo>
                      <a:pt x="1737651" y="302153"/>
                      <a:pt x="1740360" y="302153"/>
                      <a:pt x="1743529" y="302107"/>
                    </a:cubicBezTo>
                    <a:cubicBezTo>
                      <a:pt x="1757811" y="301969"/>
                      <a:pt x="1782609" y="301832"/>
                      <a:pt x="1783619" y="311512"/>
                    </a:cubicBezTo>
                    <a:cubicBezTo>
                      <a:pt x="1786099" y="330598"/>
                      <a:pt x="1788395" y="352069"/>
                      <a:pt x="1781782" y="371109"/>
                    </a:cubicBezTo>
                    <a:cubicBezTo>
                      <a:pt x="1781047" y="373403"/>
                      <a:pt x="1778843" y="373770"/>
                      <a:pt x="1776777" y="374137"/>
                    </a:cubicBezTo>
                    <a:cubicBezTo>
                      <a:pt x="1764791" y="376202"/>
                      <a:pt x="1752621" y="377761"/>
                      <a:pt x="1740452" y="377348"/>
                    </a:cubicBezTo>
                    <a:lnTo>
                      <a:pt x="1741738" y="377486"/>
                    </a:lnTo>
                    <a:close/>
                    <a:moveTo>
                      <a:pt x="1839598" y="310044"/>
                    </a:moveTo>
                    <a:cubicBezTo>
                      <a:pt x="1844053" y="311237"/>
                      <a:pt x="1848645" y="310228"/>
                      <a:pt x="1853329" y="309218"/>
                    </a:cubicBezTo>
                    <a:cubicBezTo>
                      <a:pt x="1856773" y="308438"/>
                      <a:pt x="1860217" y="307704"/>
                      <a:pt x="1863662" y="307842"/>
                    </a:cubicBezTo>
                    <a:cubicBezTo>
                      <a:pt x="1866601" y="307888"/>
                      <a:pt x="1869769" y="307750"/>
                      <a:pt x="1873030" y="307613"/>
                    </a:cubicBezTo>
                    <a:cubicBezTo>
                      <a:pt x="1884648" y="307108"/>
                      <a:pt x="1897369" y="306649"/>
                      <a:pt x="1905221" y="315091"/>
                    </a:cubicBezTo>
                    <a:cubicBezTo>
                      <a:pt x="1911008" y="330047"/>
                      <a:pt x="1908849" y="346793"/>
                      <a:pt x="1906921" y="362392"/>
                    </a:cubicBezTo>
                    <a:cubicBezTo>
                      <a:pt x="1904165" y="378083"/>
                      <a:pt x="1901639" y="376110"/>
                      <a:pt x="1887358" y="376018"/>
                    </a:cubicBezTo>
                    <a:cubicBezTo>
                      <a:pt x="1874821" y="375559"/>
                      <a:pt x="1860723" y="376706"/>
                      <a:pt x="1849701" y="369870"/>
                    </a:cubicBezTo>
                    <a:cubicBezTo>
                      <a:pt x="1846165" y="365145"/>
                      <a:pt x="1845752" y="358630"/>
                      <a:pt x="1844237" y="353079"/>
                    </a:cubicBezTo>
                    <a:cubicBezTo>
                      <a:pt x="1842767" y="345509"/>
                      <a:pt x="1841803" y="337709"/>
                      <a:pt x="1841068" y="329864"/>
                    </a:cubicBezTo>
                    <a:cubicBezTo>
                      <a:pt x="1842262" y="324634"/>
                      <a:pt x="1841573" y="319036"/>
                      <a:pt x="1840425" y="313806"/>
                    </a:cubicBezTo>
                    <a:cubicBezTo>
                      <a:pt x="1840241" y="313531"/>
                      <a:pt x="1840012" y="313393"/>
                      <a:pt x="1839828" y="313164"/>
                    </a:cubicBezTo>
                    <a:cubicBezTo>
                      <a:pt x="1839736" y="312155"/>
                      <a:pt x="1839644" y="311099"/>
                      <a:pt x="1839598" y="310044"/>
                    </a:cubicBezTo>
                    <a:close/>
                    <a:moveTo>
                      <a:pt x="2126613" y="307658"/>
                    </a:moveTo>
                    <a:cubicBezTo>
                      <a:pt x="2127210" y="307658"/>
                      <a:pt x="2127853" y="307658"/>
                      <a:pt x="2128450" y="307658"/>
                    </a:cubicBezTo>
                    <a:cubicBezTo>
                      <a:pt x="2136900" y="318853"/>
                      <a:pt x="2139196" y="333442"/>
                      <a:pt x="2143283" y="346610"/>
                    </a:cubicBezTo>
                    <a:cubicBezTo>
                      <a:pt x="2144247" y="352803"/>
                      <a:pt x="2147967" y="360282"/>
                      <a:pt x="2149574" y="367393"/>
                    </a:cubicBezTo>
                    <a:cubicBezTo>
                      <a:pt x="2125649" y="365833"/>
                      <a:pt x="2101540" y="362438"/>
                      <a:pt x="2077522" y="363126"/>
                    </a:cubicBezTo>
                    <a:cubicBezTo>
                      <a:pt x="2066730" y="362575"/>
                      <a:pt x="2055801" y="362713"/>
                      <a:pt x="2044825" y="362897"/>
                    </a:cubicBezTo>
                    <a:cubicBezTo>
                      <a:pt x="2021681" y="363264"/>
                      <a:pt x="1998398" y="363631"/>
                      <a:pt x="1976217" y="357024"/>
                    </a:cubicBezTo>
                    <a:cubicBezTo>
                      <a:pt x="1969880" y="340645"/>
                      <a:pt x="1967768" y="323028"/>
                      <a:pt x="1965563" y="305548"/>
                    </a:cubicBezTo>
                    <a:cubicBezTo>
                      <a:pt x="2010200" y="306878"/>
                      <a:pt x="2054882" y="306924"/>
                      <a:pt x="2099565" y="307567"/>
                    </a:cubicBezTo>
                    <a:cubicBezTo>
                      <a:pt x="2108474" y="307796"/>
                      <a:pt x="2117567" y="307704"/>
                      <a:pt x="2126613" y="307658"/>
                    </a:cubicBezTo>
                    <a:close/>
                    <a:moveTo>
                      <a:pt x="2063148" y="286187"/>
                    </a:moveTo>
                    <a:cubicBezTo>
                      <a:pt x="2040830" y="285728"/>
                      <a:pt x="2018420" y="286095"/>
                      <a:pt x="1996148" y="285728"/>
                    </a:cubicBezTo>
                    <a:cubicBezTo>
                      <a:pt x="1993209" y="285912"/>
                      <a:pt x="1988938" y="285545"/>
                      <a:pt x="1984162" y="285178"/>
                    </a:cubicBezTo>
                    <a:cubicBezTo>
                      <a:pt x="1968594" y="283985"/>
                      <a:pt x="1948067" y="282838"/>
                      <a:pt x="1954083" y="300043"/>
                    </a:cubicBezTo>
                    <a:cubicBezTo>
                      <a:pt x="1949445" y="304952"/>
                      <a:pt x="1944577" y="311053"/>
                      <a:pt x="1943475" y="312200"/>
                    </a:cubicBezTo>
                    <a:cubicBezTo>
                      <a:pt x="1938469" y="318302"/>
                      <a:pt x="1933693" y="324542"/>
                      <a:pt x="1929101" y="330965"/>
                    </a:cubicBezTo>
                    <a:cubicBezTo>
                      <a:pt x="1928550" y="318394"/>
                      <a:pt x="1926254" y="304952"/>
                      <a:pt x="1916151" y="296693"/>
                    </a:cubicBezTo>
                    <a:cubicBezTo>
                      <a:pt x="1904624" y="287976"/>
                      <a:pt x="1890113" y="286554"/>
                      <a:pt x="1875785" y="286784"/>
                    </a:cubicBezTo>
                    <a:cubicBezTo>
                      <a:pt x="1880515" y="279214"/>
                      <a:pt x="1884878" y="271414"/>
                      <a:pt x="1887312" y="262835"/>
                    </a:cubicBezTo>
                    <a:cubicBezTo>
                      <a:pt x="1887679" y="261091"/>
                      <a:pt x="1888460" y="258476"/>
                      <a:pt x="1888689" y="255999"/>
                    </a:cubicBezTo>
                    <a:cubicBezTo>
                      <a:pt x="1894430" y="254255"/>
                      <a:pt x="1899160" y="251503"/>
                      <a:pt x="1901915" y="247144"/>
                    </a:cubicBezTo>
                    <a:cubicBezTo>
                      <a:pt x="1905405" y="239895"/>
                      <a:pt x="1907058" y="230398"/>
                      <a:pt x="1907288" y="220213"/>
                    </a:cubicBezTo>
                    <a:cubicBezTo>
                      <a:pt x="1914038" y="217873"/>
                      <a:pt x="1918768" y="209753"/>
                      <a:pt x="1924095" y="205303"/>
                    </a:cubicBezTo>
                    <a:cubicBezTo>
                      <a:pt x="1926851" y="201311"/>
                      <a:pt x="1934015" y="196494"/>
                      <a:pt x="1938285" y="191447"/>
                    </a:cubicBezTo>
                    <a:cubicBezTo>
                      <a:pt x="1938837" y="200164"/>
                      <a:pt x="1939939" y="208835"/>
                      <a:pt x="1940857" y="217506"/>
                    </a:cubicBezTo>
                    <a:cubicBezTo>
                      <a:pt x="1942970" y="226728"/>
                      <a:pt x="1939893" y="238381"/>
                      <a:pt x="1947057" y="245630"/>
                    </a:cubicBezTo>
                    <a:cubicBezTo>
                      <a:pt x="1952751" y="250814"/>
                      <a:pt x="1960925" y="251136"/>
                      <a:pt x="1968135" y="252283"/>
                    </a:cubicBezTo>
                    <a:cubicBezTo>
                      <a:pt x="1980901" y="253934"/>
                      <a:pt x="1993760" y="254210"/>
                      <a:pt x="2006572" y="254347"/>
                    </a:cubicBezTo>
                    <a:cubicBezTo>
                      <a:pt x="2028018" y="254622"/>
                      <a:pt x="2049464" y="254622"/>
                      <a:pt x="2070909" y="254622"/>
                    </a:cubicBezTo>
                    <a:cubicBezTo>
                      <a:pt x="2079038" y="254622"/>
                      <a:pt x="2087166" y="254622"/>
                      <a:pt x="2095294" y="254622"/>
                    </a:cubicBezTo>
                    <a:cubicBezTo>
                      <a:pt x="2098417" y="254668"/>
                      <a:pt x="2101494" y="254714"/>
                      <a:pt x="2104616" y="254714"/>
                    </a:cubicBezTo>
                    <a:cubicBezTo>
                      <a:pt x="2106316" y="254714"/>
                      <a:pt x="2108015" y="254668"/>
                      <a:pt x="2109668" y="254622"/>
                    </a:cubicBezTo>
                    <a:cubicBezTo>
                      <a:pt x="2111321" y="255586"/>
                      <a:pt x="2112974" y="256091"/>
                      <a:pt x="2114536" y="256091"/>
                    </a:cubicBezTo>
                    <a:cubicBezTo>
                      <a:pt x="2115133" y="256091"/>
                      <a:pt x="2115730" y="255999"/>
                      <a:pt x="2116281" y="255861"/>
                    </a:cubicBezTo>
                    <a:cubicBezTo>
                      <a:pt x="2112928" y="261091"/>
                      <a:pt x="2109852" y="266505"/>
                      <a:pt x="2106224" y="271552"/>
                    </a:cubicBezTo>
                    <a:cubicBezTo>
                      <a:pt x="2103836" y="276002"/>
                      <a:pt x="2097498" y="281507"/>
                      <a:pt x="2096075" y="286738"/>
                    </a:cubicBezTo>
                    <a:cubicBezTo>
                      <a:pt x="2085099" y="286692"/>
                      <a:pt x="2074124" y="286554"/>
                      <a:pt x="2063148" y="286187"/>
                    </a:cubicBezTo>
                    <a:close/>
                    <a:moveTo>
                      <a:pt x="1859712" y="167544"/>
                    </a:moveTo>
                    <a:cubicBezTo>
                      <a:pt x="1860447" y="167544"/>
                      <a:pt x="1861136" y="167544"/>
                      <a:pt x="1861733" y="167590"/>
                    </a:cubicBezTo>
                    <a:cubicBezTo>
                      <a:pt x="1873673" y="168095"/>
                      <a:pt x="1876474" y="170893"/>
                      <a:pt x="1879872" y="182088"/>
                    </a:cubicBezTo>
                    <a:cubicBezTo>
                      <a:pt x="1885704" y="199338"/>
                      <a:pt x="1889424" y="218332"/>
                      <a:pt x="1884694" y="236317"/>
                    </a:cubicBezTo>
                    <a:cubicBezTo>
                      <a:pt x="1878770" y="238244"/>
                      <a:pt x="1872479" y="238519"/>
                      <a:pt x="1866371" y="239069"/>
                    </a:cubicBezTo>
                    <a:cubicBezTo>
                      <a:pt x="1863432" y="238978"/>
                      <a:pt x="1860355" y="239115"/>
                      <a:pt x="1857232" y="239253"/>
                    </a:cubicBezTo>
                    <a:cubicBezTo>
                      <a:pt x="1846854" y="239620"/>
                      <a:pt x="1835695" y="240033"/>
                      <a:pt x="1827842" y="233426"/>
                    </a:cubicBezTo>
                    <a:cubicBezTo>
                      <a:pt x="1818336" y="219617"/>
                      <a:pt x="1814617" y="200715"/>
                      <a:pt x="1817556" y="184244"/>
                    </a:cubicBezTo>
                    <a:cubicBezTo>
                      <a:pt x="1819668" y="171536"/>
                      <a:pt x="1846992" y="167544"/>
                      <a:pt x="1859712" y="167544"/>
                    </a:cubicBezTo>
                    <a:close/>
                    <a:moveTo>
                      <a:pt x="2088130" y="171994"/>
                    </a:moveTo>
                    <a:cubicBezTo>
                      <a:pt x="2094238" y="181354"/>
                      <a:pt x="2095156" y="194383"/>
                      <a:pt x="2099244" y="204569"/>
                    </a:cubicBezTo>
                    <a:cubicBezTo>
                      <a:pt x="2102045" y="214111"/>
                      <a:pt x="2107372" y="223149"/>
                      <a:pt x="2108382" y="233059"/>
                    </a:cubicBezTo>
                    <a:cubicBezTo>
                      <a:pt x="2108428" y="233380"/>
                      <a:pt x="2108336" y="233656"/>
                      <a:pt x="2108336" y="233931"/>
                    </a:cubicBezTo>
                    <a:cubicBezTo>
                      <a:pt x="2091345" y="234344"/>
                      <a:pt x="2074308" y="234344"/>
                      <a:pt x="2057270" y="234252"/>
                    </a:cubicBezTo>
                    <a:cubicBezTo>
                      <a:pt x="2042943" y="234206"/>
                      <a:pt x="2028569" y="234115"/>
                      <a:pt x="2014241" y="234344"/>
                    </a:cubicBezTo>
                    <a:cubicBezTo>
                      <a:pt x="1996102" y="234206"/>
                      <a:pt x="1977779" y="234711"/>
                      <a:pt x="1959869" y="231591"/>
                    </a:cubicBezTo>
                    <a:cubicBezTo>
                      <a:pt x="1956609" y="214020"/>
                      <a:pt x="1953118" y="196540"/>
                      <a:pt x="1950455" y="178922"/>
                    </a:cubicBezTo>
                    <a:cubicBezTo>
                      <a:pt x="1996148" y="173784"/>
                      <a:pt x="2042208" y="171260"/>
                      <a:pt x="2088130" y="171994"/>
                    </a:cubicBezTo>
                    <a:close/>
                    <a:moveTo>
                      <a:pt x="1950134" y="45965"/>
                    </a:moveTo>
                    <a:cubicBezTo>
                      <a:pt x="1964369" y="43396"/>
                      <a:pt x="1978697" y="43029"/>
                      <a:pt x="1993163" y="43442"/>
                    </a:cubicBezTo>
                    <a:cubicBezTo>
                      <a:pt x="2015711" y="44176"/>
                      <a:pt x="2039544" y="38854"/>
                      <a:pt x="2061358" y="45369"/>
                    </a:cubicBezTo>
                    <a:cubicBezTo>
                      <a:pt x="2066409" y="57710"/>
                      <a:pt x="2073343" y="72208"/>
                      <a:pt x="2068154" y="85788"/>
                    </a:cubicBezTo>
                    <a:cubicBezTo>
                      <a:pt x="2048361" y="90284"/>
                      <a:pt x="2028293" y="86155"/>
                      <a:pt x="2008225" y="87715"/>
                    </a:cubicBezTo>
                    <a:cubicBezTo>
                      <a:pt x="1989168" y="88724"/>
                      <a:pt x="1970339" y="92028"/>
                      <a:pt x="1951465" y="94413"/>
                    </a:cubicBezTo>
                    <a:cubicBezTo>
                      <a:pt x="1932040" y="96661"/>
                      <a:pt x="1930525" y="61013"/>
                      <a:pt x="1926484" y="47571"/>
                    </a:cubicBezTo>
                    <a:cubicBezTo>
                      <a:pt x="1934152" y="49268"/>
                      <a:pt x="1942281" y="46378"/>
                      <a:pt x="1950134" y="45965"/>
                    </a:cubicBezTo>
                    <a:close/>
                    <a:moveTo>
                      <a:pt x="1902099" y="62298"/>
                    </a:moveTo>
                    <a:cubicBezTo>
                      <a:pt x="1906691" y="56838"/>
                      <a:pt x="1912156" y="52067"/>
                      <a:pt x="1918217" y="48305"/>
                    </a:cubicBezTo>
                    <a:cubicBezTo>
                      <a:pt x="1918401" y="51333"/>
                      <a:pt x="1918585" y="54407"/>
                      <a:pt x="1918723" y="57389"/>
                    </a:cubicBezTo>
                    <a:cubicBezTo>
                      <a:pt x="1920559" y="75374"/>
                      <a:pt x="1920927" y="99276"/>
                      <a:pt x="1938285" y="109599"/>
                    </a:cubicBezTo>
                    <a:cubicBezTo>
                      <a:pt x="1950776" y="114554"/>
                      <a:pt x="1964599" y="110012"/>
                      <a:pt x="1977457" y="109140"/>
                    </a:cubicBezTo>
                    <a:cubicBezTo>
                      <a:pt x="1989305" y="107902"/>
                      <a:pt x="1999225" y="107122"/>
                      <a:pt x="2011669" y="106709"/>
                    </a:cubicBezTo>
                    <a:cubicBezTo>
                      <a:pt x="2024803" y="105378"/>
                      <a:pt x="2046800" y="109783"/>
                      <a:pt x="2064067" y="107535"/>
                    </a:cubicBezTo>
                    <a:cubicBezTo>
                      <a:pt x="2059153" y="115609"/>
                      <a:pt x="2053597" y="123271"/>
                      <a:pt x="2047673" y="130612"/>
                    </a:cubicBezTo>
                    <a:cubicBezTo>
                      <a:pt x="2044642" y="133456"/>
                      <a:pt x="2042162" y="137494"/>
                      <a:pt x="2043034" y="141164"/>
                    </a:cubicBezTo>
                    <a:cubicBezTo>
                      <a:pt x="2042346" y="142081"/>
                      <a:pt x="2041703" y="142953"/>
                      <a:pt x="2041014" y="143779"/>
                    </a:cubicBezTo>
                    <a:cubicBezTo>
                      <a:pt x="2039131" y="146027"/>
                      <a:pt x="2037111" y="148963"/>
                      <a:pt x="2036513" y="151854"/>
                    </a:cubicBezTo>
                    <a:cubicBezTo>
                      <a:pt x="2016767" y="152542"/>
                      <a:pt x="1997020" y="153597"/>
                      <a:pt x="1977365" y="155249"/>
                    </a:cubicBezTo>
                    <a:cubicBezTo>
                      <a:pt x="1966344" y="156533"/>
                      <a:pt x="1955231" y="157130"/>
                      <a:pt x="1944255" y="158873"/>
                    </a:cubicBezTo>
                    <a:cubicBezTo>
                      <a:pt x="1936219" y="159745"/>
                      <a:pt x="1932407" y="170343"/>
                      <a:pt x="1938056" y="176078"/>
                    </a:cubicBezTo>
                    <a:cubicBezTo>
                      <a:pt x="1938010" y="176812"/>
                      <a:pt x="1938056" y="177500"/>
                      <a:pt x="1938010" y="178234"/>
                    </a:cubicBezTo>
                    <a:cubicBezTo>
                      <a:pt x="1937964" y="178188"/>
                      <a:pt x="1937918" y="178142"/>
                      <a:pt x="1937872" y="178096"/>
                    </a:cubicBezTo>
                    <a:cubicBezTo>
                      <a:pt x="1938928" y="172591"/>
                      <a:pt x="1931765" y="174013"/>
                      <a:pt x="1928917" y="175940"/>
                    </a:cubicBezTo>
                    <a:cubicBezTo>
                      <a:pt x="1919917" y="180849"/>
                      <a:pt x="1911788" y="187547"/>
                      <a:pt x="1905084" y="195393"/>
                    </a:cubicBezTo>
                    <a:cubicBezTo>
                      <a:pt x="1902053" y="179152"/>
                      <a:pt x="1895945" y="163736"/>
                      <a:pt x="1887863" y="154469"/>
                    </a:cubicBezTo>
                    <a:cubicBezTo>
                      <a:pt x="1881709" y="150110"/>
                      <a:pt x="1872617" y="147679"/>
                      <a:pt x="1862514" y="147036"/>
                    </a:cubicBezTo>
                    <a:cubicBezTo>
                      <a:pt x="1871239" y="134236"/>
                      <a:pt x="1878586" y="120381"/>
                      <a:pt x="1883638" y="105699"/>
                    </a:cubicBezTo>
                    <a:cubicBezTo>
                      <a:pt x="1884051" y="104598"/>
                      <a:pt x="1884510" y="102626"/>
                      <a:pt x="1884556" y="100928"/>
                    </a:cubicBezTo>
                    <a:cubicBezTo>
                      <a:pt x="1891720" y="94230"/>
                      <a:pt x="1894797" y="83219"/>
                      <a:pt x="1895210" y="70969"/>
                    </a:cubicBezTo>
                    <a:cubicBezTo>
                      <a:pt x="1898149" y="68996"/>
                      <a:pt x="1900537" y="65464"/>
                      <a:pt x="1902099" y="62298"/>
                    </a:cubicBezTo>
                    <a:close/>
                    <a:moveTo>
                      <a:pt x="1816821" y="21420"/>
                    </a:moveTo>
                    <a:cubicBezTo>
                      <a:pt x="1823204" y="21420"/>
                      <a:pt x="1830643" y="20778"/>
                      <a:pt x="1837945" y="20778"/>
                    </a:cubicBezTo>
                    <a:cubicBezTo>
                      <a:pt x="1846624" y="20778"/>
                      <a:pt x="1855120" y="21695"/>
                      <a:pt x="1861503" y="25824"/>
                    </a:cubicBezTo>
                    <a:cubicBezTo>
                      <a:pt x="1867014" y="45139"/>
                      <a:pt x="1875739" y="67345"/>
                      <a:pt x="1866647" y="87073"/>
                    </a:cubicBezTo>
                    <a:cubicBezTo>
                      <a:pt x="1862422" y="87119"/>
                      <a:pt x="1858197" y="86981"/>
                      <a:pt x="1854018" y="86981"/>
                    </a:cubicBezTo>
                    <a:cubicBezTo>
                      <a:pt x="1849242" y="86981"/>
                      <a:pt x="1844466" y="87164"/>
                      <a:pt x="1839690" y="87302"/>
                    </a:cubicBezTo>
                    <a:cubicBezTo>
                      <a:pt x="1827658" y="87394"/>
                      <a:pt x="1815214" y="88724"/>
                      <a:pt x="1803320" y="86797"/>
                    </a:cubicBezTo>
                    <a:cubicBezTo>
                      <a:pt x="1793722" y="67253"/>
                      <a:pt x="1794457" y="45139"/>
                      <a:pt x="1787890" y="24769"/>
                    </a:cubicBezTo>
                    <a:cubicBezTo>
                      <a:pt x="1797166" y="22200"/>
                      <a:pt x="1807131" y="22154"/>
                      <a:pt x="1816821" y="21420"/>
                    </a:cubicBezTo>
                    <a:close/>
                    <a:moveTo>
                      <a:pt x="1761806" y="37936"/>
                    </a:moveTo>
                    <a:cubicBezTo>
                      <a:pt x="1761990" y="37661"/>
                      <a:pt x="1762173" y="37386"/>
                      <a:pt x="1762403" y="37065"/>
                    </a:cubicBezTo>
                    <a:cubicBezTo>
                      <a:pt x="1763826" y="44910"/>
                      <a:pt x="1766628" y="52801"/>
                      <a:pt x="1768373" y="59224"/>
                    </a:cubicBezTo>
                    <a:cubicBezTo>
                      <a:pt x="1772460" y="67115"/>
                      <a:pt x="1771955" y="80650"/>
                      <a:pt x="1782241" y="84549"/>
                    </a:cubicBezTo>
                    <a:cubicBezTo>
                      <a:pt x="1782517" y="108544"/>
                      <a:pt x="1810851" y="107672"/>
                      <a:pt x="1835649" y="106846"/>
                    </a:cubicBezTo>
                    <a:cubicBezTo>
                      <a:pt x="1844053" y="106525"/>
                      <a:pt x="1852089" y="106250"/>
                      <a:pt x="1858472" y="106938"/>
                    </a:cubicBezTo>
                    <a:cubicBezTo>
                      <a:pt x="1861182" y="107397"/>
                      <a:pt x="1863708" y="107581"/>
                      <a:pt x="1866050" y="107581"/>
                    </a:cubicBezTo>
                    <a:cubicBezTo>
                      <a:pt x="1869310" y="107581"/>
                      <a:pt x="1872249" y="107122"/>
                      <a:pt x="1874913" y="106342"/>
                    </a:cubicBezTo>
                    <a:cubicBezTo>
                      <a:pt x="1869310" y="114554"/>
                      <a:pt x="1863937" y="122950"/>
                      <a:pt x="1857692" y="130703"/>
                    </a:cubicBezTo>
                    <a:cubicBezTo>
                      <a:pt x="1854339" y="135475"/>
                      <a:pt x="1846027" y="141485"/>
                      <a:pt x="1846716" y="147449"/>
                    </a:cubicBezTo>
                    <a:cubicBezTo>
                      <a:pt x="1822699" y="150064"/>
                      <a:pt x="1798544" y="161718"/>
                      <a:pt x="1796845" y="181858"/>
                    </a:cubicBezTo>
                    <a:cubicBezTo>
                      <a:pt x="1795972" y="191677"/>
                      <a:pt x="1791701" y="210441"/>
                      <a:pt x="1805478" y="212368"/>
                    </a:cubicBezTo>
                    <a:cubicBezTo>
                      <a:pt x="1806902" y="234206"/>
                      <a:pt x="1814892" y="255953"/>
                      <a:pt x="1839920" y="257421"/>
                    </a:cubicBezTo>
                    <a:cubicBezTo>
                      <a:pt x="1846487" y="257834"/>
                      <a:pt x="1856039" y="258752"/>
                      <a:pt x="1865820" y="258752"/>
                    </a:cubicBezTo>
                    <a:cubicBezTo>
                      <a:pt x="1871101" y="258752"/>
                      <a:pt x="1876428" y="258476"/>
                      <a:pt x="1881434" y="257650"/>
                    </a:cubicBezTo>
                    <a:cubicBezTo>
                      <a:pt x="1877438" y="263982"/>
                      <a:pt x="1873214" y="270221"/>
                      <a:pt x="1868484" y="276048"/>
                    </a:cubicBezTo>
                    <a:cubicBezTo>
                      <a:pt x="1866233" y="279443"/>
                      <a:pt x="1861274" y="283389"/>
                      <a:pt x="1859207" y="287518"/>
                    </a:cubicBezTo>
                    <a:cubicBezTo>
                      <a:pt x="1859115" y="287518"/>
                      <a:pt x="1859024" y="287518"/>
                      <a:pt x="1858932" y="287518"/>
                    </a:cubicBezTo>
                    <a:cubicBezTo>
                      <a:pt x="1848921" y="288343"/>
                      <a:pt x="1829312" y="289949"/>
                      <a:pt x="1834225" y="304585"/>
                    </a:cubicBezTo>
                    <a:cubicBezTo>
                      <a:pt x="1833720" y="307475"/>
                      <a:pt x="1833353" y="310411"/>
                      <a:pt x="1832985" y="313302"/>
                    </a:cubicBezTo>
                    <a:cubicBezTo>
                      <a:pt x="1825087" y="317385"/>
                      <a:pt x="1814295" y="330277"/>
                      <a:pt x="1810897" y="333167"/>
                    </a:cubicBezTo>
                    <a:cubicBezTo>
                      <a:pt x="1809932" y="334589"/>
                      <a:pt x="1808325" y="336195"/>
                      <a:pt x="1806580" y="337801"/>
                    </a:cubicBezTo>
                    <a:cubicBezTo>
                      <a:pt x="1806213" y="328304"/>
                      <a:pt x="1805157" y="318853"/>
                      <a:pt x="1804422" y="310228"/>
                    </a:cubicBezTo>
                    <a:cubicBezTo>
                      <a:pt x="1803595" y="292105"/>
                      <a:pt x="1785915" y="283756"/>
                      <a:pt x="1769796" y="282746"/>
                    </a:cubicBezTo>
                    <a:cubicBezTo>
                      <a:pt x="1752162" y="281737"/>
                      <a:pt x="1733058" y="278342"/>
                      <a:pt x="1716572" y="286371"/>
                    </a:cubicBezTo>
                    <a:cubicBezTo>
                      <a:pt x="1712164" y="288527"/>
                      <a:pt x="1707020" y="291280"/>
                      <a:pt x="1706515" y="296693"/>
                    </a:cubicBezTo>
                    <a:cubicBezTo>
                      <a:pt x="1706194" y="299584"/>
                      <a:pt x="1706010" y="302520"/>
                      <a:pt x="1705781" y="305456"/>
                    </a:cubicBezTo>
                    <a:cubicBezTo>
                      <a:pt x="1699397" y="304585"/>
                      <a:pt x="1687274" y="318807"/>
                      <a:pt x="1683875" y="321927"/>
                    </a:cubicBezTo>
                    <a:cubicBezTo>
                      <a:pt x="1683462" y="322477"/>
                      <a:pt x="1682911" y="323074"/>
                      <a:pt x="1682314" y="323716"/>
                    </a:cubicBezTo>
                    <a:cubicBezTo>
                      <a:pt x="1681212" y="307062"/>
                      <a:pt x="1677309" y="291876"/>
                      <a:pt x="1669594" y="285682"/>
                    </a:cubicBezTo>
                    <a:cubicBezTo>
                      <a:pt x="1656827" y="278067"/>
                      <a:pt x="1642132" y="274901"/>
                      <a:pt x="1627345" y="274717"/>
                    </a:cubicBezTo>
                    <a:cubicBezTo>
                      <a:pt x="1629549" y="271139"/>
                      <a:pt x="1631248" y="266964"/>
                      <a:pt x="1632672" y="264119"/>
                    </a:cubicBezTo>
                    <a:cubicBezTo>
                      <a:pt x="1634601" y="260082"/>
                      <a:pt x="1636805" y="256182"/>
                      <a:pt x="1638963" y="252237"/>
                    </a:cubicBezTo>
                    <a:cubicBezTo>
                      <a:pt x="1647092" y="244896"/>
                      <a:pt x="1649526" y="222828"/>
                      <a:pt x="1647964" y="201082"/>
                    </a:cubicBezTo>
                    <a:cubicBezTo>
                      <a:pt x="1654715" y="193374"/>
                      <a:pt x="1661649" y="185621"/>
                      <a:pt x="1669226" y="178693"/>
                    </a:cubicBezTo>
                    <a:cubicBezTo>
                      <a:pt x="1668905" y="186768"/>
                      <a:pt x="1670191" y="195163"/>
                      <a:pt x="1671568" y="202091"/>
                    </a:cubicBezTo>
                    <a:cubicBezTo>
                      <a:pt x="1672211" y="204752"/>
                      <a:pt x="1674094" y="206862"/>
                      <a:pt x="1676482" y="208009"/>
                    </a:cubicBezTo>
                    <a:cubicBezTo>
                      <a:pt x="1675701" y="251916"/>
                      <a:pt x="1689616" y="254944"/>
                      <a:pt x="1729890" y="256458"/>
                    </a:cubicBezTo>
                    <a:cubicBezTo>
                      <a:pt x="1735997" y="256458"/>
                      <a:pt x="1741554" y="256228"/>
                      <a:pt x="1746514" y="255632"/>
                    </a:cubicBezTo>
                    <a:cubicBezTo>
                      <a:pt x="1746192" y="255953"/>
                      <a:pt x="1745963" y="256228"/>
                      <a:pt x="1745733" y="256412"/>
                    </a:cubicBezTo>
                    <a:cubicBezTo>
                      <a:pt x="1741875" y="260724"/>
                      <a:pt x="1735033" y="267193"/>
                      <a:pt x="1741646" y="272332"/>
                    </a:cubicBezTo>
                    <a:cubicBezTo>
                      <a:pt x="1744860" y="274672"/>
                      <a:pt x="1749545" y="273570"/>
                      <a:pt x="1751473" y="270038"/>
                    </a:cubicBezTo>
                    <a:cubicBezTo>
                      <a:pt x="1754596" y="263752"/>
                      <a:pt x="1758591" y="257650"/>
                      <a:pt x="1761714" y="251273"/>
                    </a:cubicBezTo>
                    <a:cubicBezTo>
                      <a:pt x="1770164" y="246594"/>
                      <a:pt x="1775123" y="237785"/>
                      <a:pt x="1775766" y="221360"/>
                    </a:cubicBezTo>
                    <a:cubicBezTo>
                      <a:pt x="1775720" y="217415"/>
                      <a:pt x="1775858" y="212964"/>
                      <a:pt x="1775904" y="208285"/>
                    </a:cubicBezTo>
                    <a:cubicBezTo>
                      <a:pt x="1780037" y="199338"/>
                      <a:pt x="1784767" y="190667"/>
                      <a:pt x="1789910" y="182271"/>
                    </a:cubicBezTo>
                    <a:cubicBezTo>
                      <a:pt x="1791196" y="179473"/>
                      <a:pt x="1794502" y="176353"/>
                      <a:pt x="1794778" y="173004"/>
                    </a:cubicBezTo>
                    <a:cubicBezTo>
                      <a:pt x="1793768" y="168141"/>
                      <a:pt x="1788257" y="171306"/>
                      <a:pt x="1786374" y="173876"/>
                    </a:cubicBezTo>
                    <a:cubicBezTo>
                      <a:pt x="1782379" y="178142"/>
                      <a:pt x="1778751" y="182684"/>
                      <a:pt x="1775307" y="187410"/>
                    </a:cubicBezTo>
                    <a:cubicBezTo>
                      <a:pt x="1773975" y="174288"/>
                      <a:pt x="1770210" y="162039"/>
                      <a:pt x="1759831" y="155570"/>
                    </a:cubicBezTo>
                    <a:cubicBezTo>
                      <a:pt x="1752484" y="151624"/>
                      <a:pt x="1742978" y="149330"/>
                      <a:pt x="1732829" y="148367"/>
                    </a:cubicBezTo>
                    <a:cubicBezTo>
                      <a:pt x="1736503" y="143183"/>
                      <a:pt x="1738477" y="134557"/>
                      <a:pt x="1741095" y="130107"/>
                    </a:cubicBezTo>
                    <a:cubicBezTo>
                      <a:pt x="1741875" y="128410"/>
                      <a:pt x="1742840" y="126437"/>
                      <a:pt x="1743850" y="124372"/>
                    </a:cubicBezTo>
                    <a:cubicBezTo>
                      <a:pt x="1759739" y="114875"/>
                      <a:pt x="1756938" y="95377"/>
                      <a:pt x="1755423" y="81017"/>
                    </a:cubicBezTo>
                    <a:cubicBezTo>
                      <a:pt x="1753861" y="72346"/>
                      <a:pt x="1752989" y="63537"/>
                      <a:pt x="1751519" y="54820"/>
                    </a:cubicBezTo>
                    <a:cubicBezTo>
                      <a:pt x="1755331" y="49544"/>
                      <a:pt x="1758316" y="41515"/>
                      <a:pt x="1761806" y="37936"/>
                    </a:cubicBezTo>
                    <a:close/>
                    <a:moveTo>
                      <a:pt x="1691361" y="172270"/>
                    </a:moveTo>
                    <a:cubicBezTo>
                      <a:pt x="1696872" y="170618"/>
                      <a:pt x="1710465" y="168508"/>
                      <a:pt x="1723507" y="168508"/>
                    </a:cubicBezTo>
                    <a:cubicBezTo>
                      <a:pt x="1738431" y="168508"/>
                      <a:pt x="1752621" y="171260"/>
                      <a:pt x="1753127" y="180666"/>
                    </a:cubicBezTo>
                    <a:cubicBezTo>
                      <a:pt x="1755468" y="197549"/>
                      <a:pt x="1757673" y="215258"/>
                      <a:pt x="1753448" y="231958"/>
                    </a:cubicBezTo>
                    <a:cubicBezTo>
                      <a:pt x="1753081" y="232830"/>
                      <a:pt x="1752805" y="233885"/>
                      <a:pt x="1752070" y="234527"/>
                    </a:cubicBezTo>
                    <a:cubicBezTo>
                      <a:pt x="1746146" y="236363"/>
                      <a:pt x="1740039" y="237326"/>
                      <a:pt x="1733885" y="237877"/>
                    </a:cubicBezTo>
                    <a:cubicBezTo>
                      <a:pt x="1730946" y="237831"/>
                      <a:pt x="1727869" y="237877"/>
                      <a:pt x="1724838" y="237968"/>
                    </a:cubicBezTo>
                    <a:cubicBezTo>
                      <a:pt x="1714552" y="238198"/>
                      <a:pt x="1703852" y="238473"/>
                      <a:pt x="1694805" y="233839"/>
                    </a:cubicBezTo>
                    <a:cubicBezTo>
                      <a:pt x="1689248" y="225856"/>
                      <a:pt x="1689340" y="215121"/>
                      <a:pt x="1687549" y="205807"/>
                    </a:cubicBezTo>
                    <a:cubicBezTo>
                      <a:pt x="1689111" y="204110"/>
                      <a:pt x="1690029" y="201908"/>
                      <a:pt x="1689937" y="199614"/>
                    </a:cubicBezTo>
                    <a:cubicBezTo>
                      <a:pt x="1689937" y="190484"/>
                      <a:pt x="1688697" y="181124"/>
                      <a:pt x="1691361" y="172270"/>
                    </a:cubicBezTo>
                    <a:close/>
                    <a:moveTo>
                      <a:pt x="1647551" y="48305"/>
                    </a:moveTo>
                    <a:cubicBezTo>
                      <a:pt x="1662200" y="45369"/>
                      <a:pt x="1678181" y="42845"/>
                      <a:pt x="1693795" y="42845"/>
                    </a:cubicBezTo>
                    <a:cubicBezTo>
                      <a:pt x="1704449" y="42845"/>
                      <a:pt x="1714965" y="44038"/>
                      <a:pt x="1724792" y="47112"/>
                    </a:cubicBezTo>
                    <a:cubicBezTo>
                      <a:pt x="1727134" y="67115"/>
                      <a:pt x="1735768" y="88174"/>
                      <a:pt x="1730028" y="108039"/>
                    </a:cubicBezTo>
                    <a:cubicBezTo>
                      <a:pt x="1725665" y="108636"/>
                      <a:pt x="1721256" y="108957"/>
                      <a:pt x="1716894" y="109278"/>
                    </a:cubicBezTo>
                    <a:cubicBezTo>
                      <a:pt x="1710511" y="109645"/>
                      <a:pt x="1702612" y="109691"/>
                      <a:pt x="1694713" y="109920"/>
                    </a:cubicBezTo>
                    <a:cubicBezTo>
                      <a:pt x="1691039" y="109829"/>
                      <a:pt x="1687228" y="110058"/>
                      <a:pt x="1683370" y="110287"/>
                    </a:cubicBezTo>
                    <a:cubicBezTo>
                      <a:pt x="1674507" y="110792"/>
                      <a:pt x="1665461" y="111343"/>
                      <a:pt x="1657792" y="107856"/>
                    </a:cubicBezTo>
                    <a:cubicBezTo>
                      <a:pt x="1649480" y="91615"/>
                      <a:pt x="1647413" y="73630"/>
                      <a:pt x="1643372" y="56334"/>
                    </a:cubicBezTo>
                    <a:cubicBezTo>
                      <a:pt x="1645990" y="54223"/>
                      <a:pt x="1646449" y="51058"/>
                      <a:pt x="1647551" y="48305"/>
                    </a:cubicBezTo>
                    <a:close/>
                    <a:moveTo>
                      <a:pt x="1626243" y="55462"/>
                    </a:moveTo>
                    <a:cubicBezTo>
                      <a:pt x="1627804" y="57435"/>
                      <a:pt x="1630284" y="58811"/>
                      <a:pt x="1634096" y="59224"/>
                    </a:cubicBezTo>
                    <a:cubicBezTo>
                      <a:pt x="1634739" y="74272"/>
                      <a:pt x="1635933" y="88908"/>
                      <a:pt x="1638504" y="104094"/>
                    </a:cubicBezTo>
                    <a:cubicBezTo>
                      <a:pt x="1638504" y="122904"/>
                      <a:pt x="1656506" y="127033"/>
                      <a:pt x="1675472" y="127951"/>
                    </a:cubicBezTo>
                    <a:lnTo>
                      <a:pt x="1676344" y="127951"/>
                    </a:lnTo>
                    <a:lnTo>
                      <a:pt x="1677355" y="127951"/>
                    </a:lnTo>
                    <a:lnTo>
                      <a:pt x="1678365" y="127951"/>
                    </a:lnTo>
                    <a:lnTo>
                      <a:pt x="1679329" y="127951"/>
                    </a:lnTo>
                    <a:lnTo>
                      <a:pt x="1680248" y="127951"/>
                    </a:lnTo>
                    <a:lnTo>
                      <a:pt x="1681120" y="127951"/>
                    </a:lnTo>
                    <a:lnTo>
                      <a:pt x="1681993" y="127951"/>
                    </a:lnTo>
                    <a:lnTo>
                      <a:pt x="1682865" y="127951"/>
                    </a:lnTo>
                    <a:lnTo>
                      <a:pt x="1683738" y="127951"/>
                    </a:lnTo>
                    <a:lnTo>
                      <a:pt x="1684564" y="127951"/>
                    </a:lnTo>
                    <a:lnTo>
                      <a:pt x="1685391" y="127951"/>
                    </a:lnTo>
                    <a:lnTo>
                      <a:pt x="1686264" y="127951"/>
                    </a:lnTo>
                    <a:lnTo>
                      <a:pt x="1687182" y="127951"/>
                    </a:lnTo>
                    <a:lnTo>
                      <a:pt x="1688146" y="127951"/>
                    </a:lnTo>
                    <a:lnTo>
                      <a:pt x="1689157" y="127951"/>
                    </a:lnTo>
                    <a:lnTo>
                      <a:pt x="1690213" y="127997"/>
                    </a:lnTo>
                    <a:lnTo>
                      <a:pt x="1690810" y="127997"/>
                    </a:lnTo>
                    <a:cubicBezTo>
                      <a:pt x="1691131" y="127997"/>
                      <a:pt x="1691499" y="127997"/>
                      <a:pt x="1691820" y="127997"/>
                    </a:cubicBezTo>
                    <a:cubicBezTo>
                      <a:pt x="1695494" y="127997"/>
                      <a:pt x="1699030" y="127997"/>
                      <a:pt x="1702290" y="128043"/>
                    </a:cubicBezTo>
                    <a:cubicBezTo>
                      <a:pt x="1705597" y="127951"/>
                      <a:pt x="1708995" y="127997"/>
                      <a:pt x="1712347" y="127997"/>
                    </a:cubicBezTo>
                    <a:cubicBezTo>
                      <a:pt x="1717766" y="128043"/>
                      <a:pt x="1723277" y="128088"/>
                      <a:pt x="1728604" y="127630"/>
                    </a:cubicBezTo>
                    <a:cubicBezTo>
                      <a:pt x="1725298" y="132676"/>
                      <a:pt x="1722358" y="137264"/>
                      <a:pt x="1720384" y="139145"/>
                    </a:cubicBezTo>
                    <a:cubicBezTo>
                      <a:pt x="1718134" y="141347"/>
                      <a:pt x="1717583" y="144788"/>
                      <a:pt x="1718639" y="147587"/>
                    </a:cubicBezTo>
                    <a:cubicBezTo>
                      <a:pt x="1704954" y="147862"/>
                      <a:pt x="1691361" y="150156"/>
                      <a:pt x="1681212" y="153872"/>
                    </a:cubicBezTo>
                    <a:cubicBezTo>
                      <a:pt x="1677676" y="156029"/>
                      <a:pt x="1675104" y="158873"/>
                      <a:pt x="1673221" y="162131"/>
                    </a:cubicBezTo>
                    <a:cubicBezTo>
                      <a:pt x="1672579" y="162406"/>
                      <a:pt x="1671982" y="162727"/>
                      <a:pt x="1671431" y="163048"/>
                    </a:cubicBezTo>
                    <a:cubicBezTo>
                      <a:pt x="1662062" y="168554"/>
                      <a:pt x="1653888" y="175848"/>
                      <a:pt x="1645576" y="182776"/>
                    </a:cubicBezTo>
                    <a:cubicBezTo>
                      <a:pt x="1642775" y="167407"/>
                      <a:pt x="1637999" y="154744"/>
                      <a:pt x="1631937" y="151533"/>
                    </a:cubicBezTo>
                    <a:cubicBezTo>
                      <a:pt x="1615313" y="143779"/>
                      <a:pt x="1596531" y="145431"/>
                      <a:pt x="1578530" y="149330"/>
                    </a:cubicBezTo>
                    <a:cubicBezTo>
                      <a:pt x="1582708" y="142540"/>
                      <a:pt x="1585234" y="131942"/>
                      <a:pt x="1588127" y="127354"/>
                    </a:cubicBezTo>
                    <a:cubicBezTo>
                      <a:pt x="1589046" y="123271"/>
                      <a:pt x="1595888" y="112306"/>
                      <a:pt x="1596807" y="105608"/>
                    </a:cubicBezTo>
                    <a:cubicBezTo>
                      <a:pt x="1603741" y="100974"/>
                      <a:pt x="1605853" y="92486"/>
                      <a:pt x="1605394" y="82577"/>
                    </a:cubicBezTo>
                    <a:cubicBezTo>
                      <a:pt x="1612053" y="73447"/>
                      <a:pt x="1618895" y="64271"/>
                      <a:pt x="1626243" y="55462"/>
                    </a:cubicBezTo>
                    <a:close/>
                    <a:moveTo>
                      <a:pt x="1518050" y="36560"/>
                    </a:moveTo>
                    <a:cubicBezTo>
                      <a:pt x="1533801" y="34037"/>
                      <a:pt x="1549690" y="31330"/>
                      <a:pt x="1565763" y="31054"/>
                    </a:cubicBezTo>
                    <a:cubicBezTo>
                      <a:pt x="1572514" y="50232"/>
                      <a:pt x="1581377" y="69914"/>
                      <a:pt x="1580642" y="90101"/>
                    </a:cubicBezTo>
                    <a:cubicBezTo>
                      <a:pt x="1573157" y="90926"/>
                      <a:pt x="1565580" y="91202"/>
                      <a:pt x="1558048" y="91798"/>
                    </a:cubicBezTo>
                    <a:cubicBezTo>
                      <a:pt x="1548588" y="92486"/>
                      <a:pt x="1539174" y="93450"/>
                      <a:pt x="1529714" y="94230"/>
                    </a:cubicBezTo>
                    <a:lnTo>
                      <a:pt x="1529898" y="94230"/>
                    </a:lnTo>
                    <a:cubicBezTo>
                      <a:pt x="1520484" y="94872"/>
                      <a:pt x="1507120" y="95927"/>
                      <a:pt x="1505100" y="85834"/>
                    </a:cubicBezTo>
                    <a:cubicBezTo>
                      <a:pt x="1502069" y="72758"/>
                      <a:pt x="1495364" y="61013"/>
                      <a:pt x="1495869" y="47250"/>
                    </a:cubicBezTo>
                    <a:cubicBezTo>
                      <a:pt x="1494997" y="37523"/>
                      <a:pt x="1510059" y="38854"/>
                      <a:pt x="1518050" y="36560"/>
                    </a:cubicBezTo>
                    <a:close/>
                    <a:moveTo>
                      <a:pt x="1455779" y="80007"/>
                    </a:moveTo>
                    <a:cubicBezTo>
                      <a:pt x="1459591" y="72988"/>
                      <a:pt x="1463448" y="66014"/>
                      <a:pt x="1467168" y="58949"/>
                    </a:cubicBezTo>
                    <a:cubicBezTo>
                      <a:pt x="1468178" y="56426"/>
                      <a:pt x="1469694" y="53719"/>
                      <a:pt x="1471025" y="50966"/>
                    </a:cubicBezTo>
                    <a:cubicBezTo>
                      <a:pt x="1471530" y="65601"/>
                      <a:pt x="1477776" y="80053"/>
                      <a:pt x="1484848" y="93312"/>
                    </a:cubicBezTo>
                    <a:cubicBezTo>
                      <a:pt x="1486317" y="95790"/>
                      <a:pt x="1488843" y="97625"/>
                      <a:pt x="1491828" y="98359"/>
                    </a:cubicBezTo>
                    <a:cubicBezTo>
                      <a:pt x="1493344" y="101341"/>
                      <a:pt x="1495686" y="104002"/>
                      <a:pt x="1498854" y="106021"/>
                    </a:cubicBezTo>
                    <a:cubicBezTo>
                      <a:pt x="1502482" y="108360"/>
                      <a:pt x="1506845" y="110104"/>
                      <a:pt x="1511391" y="110884"/>
                    </a:cubicBezTo>
                    <a:cubicBezTo>
                      <a:pt x="1517682" y="111664"/>
                      <a:pt x="1524020" y="111939"/>
                      <a:pt x="1530403" y="111939"/>
                    </a:cubicBezTo>
                    <a:cubicBezTo>
                      <a:pt x="1548496" y="111939"/>
                      <a:pt x="1566728" y="109645"/>
                      <a:pt x="1584775" y="109462"/>
                    </a:cubicBezTo>
                    <a:cubicBezTo>
                      <a:pt x="1580550" y="116343"/>
                      <a:pt x="1576555" y="123363"/>
                      <a:pt x="1572284" y="130199"/>
                    </a:cubicBezTo>
                    <a:cubicBezTo>
                      <a:pt x="1569116" y="136760"/>
                      <a:pt x="1558324" y="146211"/>
                      <a:pt x="1564523" y="152955"/>
                    </a:cubicBezTo>
                    <a:cubicBezTo>
                      <a:pt x="1561446" y="153781"/>
                      <a:pt x="1558461" y="154606"/>
                      <a:pt x="1555523" y="155386"/>
                    </a:cubicBezTo>
                    <a:cubicBezTo>
                      <a:pt x="1547348" y="157772"/>
                      <a:pt x="1541929" y="164195"/>
                      <a:pt x="1538531" y="172270"/>
                    </a:cubicBezTo>
                    <a:cubicBezTo>
                      <a:pt x="1528428" y="181996"/>
                      <a:pt x="1520116" y="193374"/>
                      <a:pt x="1511621" y="204569"/>
                    </a:cubicBezTo>
                    <a:cubicBezTo>
                      <a:pt x="1512034" y="181124"/>
                      <a:pt x="1507304" y="150018"/>
                      <a:pt x="1479842" y="147220"/>
                    </a:cubicBezTo>
                    <a:cubicBezTo>
                      <a:pt x="1467260" y="145339"/>
                      <a:pt x="1454539" y="146623"/>
                      <a:pt x="1441910" y="147633"/>
                    </a:cubicBezTo>
                    <a:cubicBezTo>
                      <a:pt x="1439293" y="147770"/>
                      <a:pt x="1436813" y="147954"/>
                      <a:pt x="1434425" y="148183"/>
                    </a:cubicBezTo>
                    <a:cubicBezTo>
                      <a:pt x="1438696" y="139696"/>
                      <a:pt x="1450498" y="113682"/>
                      <a:pt x="1447283" y="107259"/>
                    </a:cubicBezTo>
                    <a:cubicBezTo>
                      <a:pt x="1452059" y="100010"/>
                      <a:pt x="1452840" y="91615"/>
                      <a:pt x="1452151" y="82989"/>
                    </a:cubicBezTo>
                    <a:cubicBezTo>
                      <a:pt x="1453621" y="82531"/>
                      <a:pt x="1454998" y="81475"/>
                      <a:pt x="1455779" y="80007"/>
                    </a:cubicBezTo>
                    <a:close/>
                    <a:moveTo>
                      <a:pt x="1356219" y="48213"/>
                    </a:moveTo>
                    <a:cubicBezTo>
                      <a:pt x="1368435" y="45873"/>
                      <a:pt x="1381201" y="44543"/>
                      <a:pt x="1393876" y="44543"/>
                    </a:cubicBezTo>
                    <a:cubicBezTo>
                      <a:pt x="1402968" y="44543"/>
                      <a:pt x="1412061" y="45231"/>
                      <a:pt x="1420878" y="46745"/>
                    </a:cubicBezTo>
                    <a:cubicBezTo>
                      <a:pt x="1424047" y="63307"/>
                      <a:pt x="1429787" y="80512"/>
                      <a:pt x="1426526" y="97304"/>
                    </a:cubicBezTo>
                    <a:cubicBezTo>
                      <a:pt x="1410959" y="98864"/>
                      <a:pt x="1395529" y="101341"/>
                      <a:pt x="1379961" y="102901"/>
                    </a:cubicBezTo>
                    <a:cubicBezTo>
                      <a:pt x="1373899" y="103176"/>
                      <a:pt x="1367424" y="103543"/>
                      <a:pt x="1361868" y="101157"/>
                    </a:cubicBezTo>
                    <a:cubicBezTo>
                      <a:pt x="1364026" y="83632"/>
                      <a:pt x="1353464" y="65968"/>
                      <a:pt x="1356219" y="48213"/>
                    </a:cubicBezTo>
                    <a:close/>
                    <a:moveTo>
                      <a:pt x="1321181" y="73263"/>
                    </a:moveTo>
                    <a:cubicBezTo>
                      <a:pt x="1324808" y="68262"/>
                      <a:pt x="1328482" y="63216"/>
                      <a:pt x="1332615" y="58536"/>
                    </a:cubicBezTo>
                    <a:cubicBezTo>
                      <a:pt x="1333488" y="65877"/>
                      <a:pt x="1335508" y="73171"/>
                      <a:pt x="1337713" y="80237"/>
                    </a:cubicBezTo>
                    <a:cubicBezTo>
                      <a:pt x="1340101" y="93312"/>
                      <a:pt x="1337713" y="110976"/>
                      <a:pt x="1355255" y="117169"/>
                    </a:cubicBezTo>
                    <a:cubicBezTo>
                      <a:pt x="1362740" y="119968"/>
                      <a:pt x="1370593" y="120885"/>
                      <a:pt x="1378584" y="120885"/>
                    </a:cubicBezTo>
                    <a:cubicBezTo>
                      <a:pt x="1392223" y="120885"/>
                      <a:pt x="1406275" y="118179"/>
                      <a:pt x="1419684" y="117536"/>
                    </a:cubicBezTo>
                    <a:cubicBezTo>
                      <a:pt x="1424690" y="117032"/>
                      <a:pt x="1430154" y="117077"/>
                      <a:pt x="1435022" y="115976"/>
                    </a:cubicBezTo>
                    <a:cubicBezTo>
                      <a:pt x="1430476" y="122904"/>
                      <a:pt x="1427078" y="131071"/>
                      <a:pt x="1422531" y="137723"/>
                    </a:cubicBezTo>
                    <a:cubicBezTo>
                      <a:pt x="1420097" y="144284"/>
                      <a:pt x="1408295" y="153230"/>
                      <a:pt x="1409214" y="161075"/>
                    </a:cubicBezTo>
                    <a:cubicBezTo>
                      <a:pt x="1398789" y="163369"/>
                      <a:pt x="1387676" y="172729"/>
                      <a:pt x="1379180" y="181170"/>
                    </a:cubicBezTo>
                    <a:cubicBezTo>
                      <a:pt x="1376563" y="163002"/>
                      <a:pt x="1368618" y="141210"/>
                      <a:pt x="1347632" y="139191"/>
                    </a:cubicBezTo>
                    <a:cubicBezTo>
                      <a:pt x="1325176" y="135934"/>
                      <a:pt x="1295831" y="136943"/>
                      <a:pt x="1286922" y="158368"/>
                    </a:cubicBezTo>
                    <a:cubicBezTo>
                      <a:pt x="1286739" y="158323"/>
                      <a:pt x="1286601" y="158277"/>
                      <a:pt x="1286325" y="158277"/>
                    </a:cubicBezTo>
                    <a:cubicBezTo>
                      <a:pt x="1281550" y="159470"/>
                      <a:pt x="1277830" y="163002"/>
                      <a:pt x="1274110" y="166030"/>
                    </a:cubicBezTo>
                    <a:cubicBezTo>
                      <a:pt x="1274523" y="165296"/>
                      <a:pt x="1274891" y="164562"/>
                      <a:pt x="1275304" y="163920"/>
                    </a:cubicBezTo>
                    <a:cubicBezTo>
                      <a:pt x="1283019" y="147679"/>
                      <a:pt x="1294683" y="131896"/>
                      <a:pt x="1299597" y="114462"/>
                    </a:cubicBezTo>
                    <a:cubicBezTo>
                      <a:pt x="1302995" y="111939"/>
                      <a:pt x="1305337" y="108406"/>
                      <a:pt x="1306210" y="104644"/>
                    </a:cubicBezTo>
                    <a:cubicBezTo>
                      <a:pt x="1307450" y="99598"/>
                      <a:pt x="1307771" y="94551"/>
                      <a:pt x="1307542" y="89504"/>
                    </a:cubicBezTo>
                    <a:cubicBezTo>
                      <a:pt x="1313695" y="88174"/>
                      <a:pt x="1317002" y="77851"/>
                      <a:pt x="1321181" y="73263"/>
                    </a:cubicBezTo>
                    <a:close/>
                    <a:moveTo>
                      <a:pt x="1232137" y="47433"/>
                    </a:moveTo>
                    <a:cubicBezTo>
                      <a:pt x="1239209" y="46929"/>
                      <a:pt x="1246832" y="45782"/>
                      <a:pt x="1254226" y="45782"/>
                    </a:cubicBezTo>
                    <a:cubicBezTo>
                      <a:pt x="1260242" y="45782"/>
                      <a:pt x="1266074" y="46562"/>
                      <a:pt x="1271355" y="49085"/>
                    </a:cubicBezTo>
                    <a:cubicBezTo>
                      <a:pt x="1279667" y="64041"/>
                      <a:pt x="1283662" y="82439"/>
                      <a:pt x="1282698" y="99001"/>
                    </a:cubicBezTo>
                    <a:cubicBezTo>
                      <a:pt x="1263135" y="102259"/>
                      <a:pt x="1241138" y="106342"/>
                      <a:pt x="1220656" y="108498"/>
                    </a:cubicBezTo>
                    <a:cubicBezTo>
                      <a:pt x="1217672" y="108590"/>
                      <a:pt x="1214641" y="108819"/>
                      <a:pt x="1211610" y="108406"/>
                    </a:cubicBezTo>
                    <a:cubicBezTo>
                      <a:pt x="1210048" y="105699"/>
                      <a:pt x="1208717" y="102901"/>
                      <a:pt x="1207477" y="100102"/>
                    </a:cubicBezTo>
                    <a:cubicBezTo>
                      <a:pt x="1207385" y="99827"/>
                      <a:pt x="1207293" y="99598"/>
                      <a:pt x="1207201" y="99322"/>
                    </a:cubicBezTo>
                    <a:cubicBezTo>
                      <a:pt x="1211196" y="83815"/>
                      <a:pt x="1202793" y="67895"/>
                      <a:pt x="1202196" y="52296"/>
                    </a:cubicBezTo>
                    <a:cubicBezTo>
                      <a:pt x="1211702" y="49131"/>
                      <a:pt x="1222080" y="48443"/>
                      <a:pt x="1232137" y="47433"/>
                    </a:cubicBezTo>
                    <a:close/>
                    <a:moveTo>
                      <a:pt x="1158248" y="93587"/>
                    </a:moveTo>
                    <a:cubicBezTo>
                      <a:pt x="1158018" y="91936"/>
                      <a:pt x="1157881" y="90284"/>
                      <a:pt x="1157697" y="88587"/>
                    </a:cubicBezTo>
                    <a:cubicBezTo>
                      <a:pt x="1164723" y="87073"/>
                      <a:pt x="1167386" y="74227"/>
                      <a:pt x="1171933" y="69134"/>
                    </a:cubicBezTo>
                    <a:cubicBezTo>
                      <a:pt x="1172897" y="67620"/>
                      <a:pt x="1175744" y="63261"/>
                      <a:pt x="1179051" y="58949"/>
                    </a:cubicBezTo>
                    <a:cubicBezTo>
                      <a:pt x="1179877" y="62252"/>
                      <a:pt x="1181025" y="65464"/>
                      <a:pt x="1182311" y="68400"/>
                    </a:cubicBezTo>
                    <a:cubicBezTo>
                      <a:pt x="1188419" y="81797"/>
                      <a:pt x="1187546" y="96524"/>
                      <a:pt x="1192276" y="110287"/>
                    </a:cubicBezTo>
                    <a:cubicBezTo>
                      <a:pt x="1193333" y="120885"/>
                      <a:pt x="1203711" y="126483"/>
                      <a:pt x="1215605" y="126483"/>
                    </a:cubicBezTo>
                    <a:cubicBezTo>
                      <a:pt x="1216156" y="126483"/>
                      <a:pt x="1216707" y="126483"/>
                      <a:pt x="1217258" y="126437"/>
                    </a:cubicBezTo>
                    <a:cubicBezTo>
                      <a:pt x="1240908" y="125749"/>
                      <a:pt x="1264329" y="121619"/>
                      <a:pt x="1287657" y="118316"/>
                    </a:cubicBezTo>
                    <a:cubicBezTo>
                      <a:pt x="1281412" y="127446"/>
                      <a:pt x="1275120" y="137494"/>
                      <a:pt x="1273697" y="138778"/>
                    </a:cubicBezTo>
                    <a:cubicBezTo>
                      <a:pt x="1268140" y="146853"/>
                      <a:pt x="1262400" y="154836"/>
                      <a:pt x="1256889" y="162910"/>
                    </a:cubicBezTo>
                    <a:cubicBezTo>
                      <a:pt x="1255741" y="159974"/>
                      <a:pt x="1254318" y="157130"/>
                      <a:pt x="1252435" y="154561"/>
                    </a:cubicBezTo>
                    <a:cubicBezTo>
                      <a:pt x="1234801" y="136025"/>
                      <a:pt x="1181944" y="138365"/>
                      <a:pt x="1163345" y="157726"/>
                    </a:cubicBezTo>
                    <a:cubicBezTo>
                      <a:pt x="1161325" y="157038"/>
                      <a:pt x="1158064" y="157910"/>
                      <a:pt x="1156549" y="159240"/>
                    </a:cubicBezTo>
                    <a:cubicBezTo>
                      <a:pt x="1147456" y="165480"/>
                      <a:pt x="1140246" y="173830"/>
                      <a:pt x="1133404" y="182455"/>
                    </a:cubicBezTo>
                    <a:cubicBezTo>
                      <a:pt x="1132072" y="173554"/>
                      <a:pt x="1130144" y="163966"/>
                      <a:pt x="1125368" y="156396"/>
                    </a:cubicBezTo>
                    <a:cubicBezTo>
                      <a:pt x="1128261" y="156579"/>
                      <a:pt x="1131246" y="155157"/>
                      <a:pt x="1132669" y="152404"/>
                    </a:cubicBezTo>
                    <a:cubicBezTo>
                      <a:pt x="1135287" y="145844"/>
                      <a:pt x="1142543" y="135842"/>
                      <a:pt x="1144471" y="127171"/>
                    </a:cubicBezTo>
                    <a:cubicBezTo>
                      <a:pt x="1154804" y="121757"/>
                      <a:pt x="1160131" y="111572"/>
                      <a:pt x="1158248" y="93587"/>
                    </a:cubicBezTo>
                    <a:close/>
                    <a:moveTo>
                      <a:pt x="1070398" y="56013"/>
                    </a:moveTo>
                    <a:cubicBezTo>
                      <a:pt x="1077287" y="56150"/>
                      <a:pt x="1084267" y="55646"/>
                      <a:pt x="1091293" y="55141"/>
                    </a:cubicBezTo>
                    <a:cubicBezTo>
                      <a:pt x="1103417" y="54269"/>
                      <a:pt x="1115586" y="53443"/>
                      <a:pt x="1127159" y="55829"/>
                    </a:cubicBezTo>
                    <a:cubicBezTo>
                      <a:pt x="1131521" y="72621"/>
                      <a:pt x="1136802" y="92853"/>
                      <a:pt x="1132348" y="110563"/>
                    </a:cubicBezTo>
                    <a:cubicBezTo>
                      <a:pt x="1125597" y="113040"/>
                      <a:pt x="1118250" y="114004"/>
                      <a:pt x="1110948" y="114646"/>
                    </a:cubicBezTo>
                    <a:cubicBezTo>
                      <a:pt x="1097722" y="114095"/>
                      <a:pt x="1075680" y="116389"/>
                      <a:pt x="1072373" y="102396"/>
                    </a:cubicBezTo>
                    <a:cubicBezTo>
                      <a:pt x="1077103" y="98084"/>
                      <a:pt x="1074394" y="92119"/>
                      <a:pt x="1073062" y="87073"/>
                    </a:cubicBezTo>
                    <a:cubicBezTo>
                      <a:pt x="1070444" y="77025"/>
                      <a:pt x="1068607" y="66335"/>
                      <a:pt x="1070398" y="56013"/>
                    </a:cubicBezTo>
                    <a:close/>
                    <a:moveTo>
                      <a:pt x="920967" y="51929"/>
                    </a:moveTo>
                    <a:cubicBezTo>
                      <a:pt x="937361" y="48305"/>
                      <a:pt x="957292" y="44268"/>
                      <a:pt x="974696" y="48672"/>
                    </a:cubicBezTo>
                    <a:cubicBezTo>
                      <a:pt x="981768" y="51608"/>
                      <a:pt x="981217" y="59729"/>
                      <a:pt x="983743" y="65234"/>
                    </a:cubicBezTo>
                    <a:cubicBezTo>
                      <a:pt x="987049" y="76612"/>
                      <a:pt x="991366" y="88587"/>
                      <a:pt x="988886" y="100378"/>
                    </a:cubicBezTo>
                    <a:cubicBezTo>
                      <a:pt x="978921" y="103176"/>
                      <a:pt x="968634" y="105332"/>
                      <a:pt x="958348" y="107168"/>
                    </a:cubicBezTo>
                    <a:cubicBezTo>
                      <a:pt x="953756" y="107902"/>
                      <a:pt x="949163" y="108498"/>
                      <a:pt x="944479" y="108865"/>
                    </a:cubicBezTo>
                    <a:cubicBezTo>
                      <a:pt x="944250" y="108865"/>
                      <a:pt x="944020" y="108865"/>
                      <a:pt x="943836" y="108865"/>
                    </a:cubicBezTo>
                    <a:cubicBezTo>
                      <a:pt x="943377" y="108865"/>
                      <a:pt x="942964" y="108865"/>
                      <a:pt x="942459" y="108865"/>
                    </a:cubicBezTo>
                    <a:cubicBezTo>
                      <a:pt x="935800" y="108865"/>
                      <a:pt x="927304" y="108865"/>
                      <a:pt x="923952" y="103589"/>
                    </a:cubicBezTo>
                    <a:cubicBezTo>
                      <a:pt x="925467" y="101708"/>
                      <a:pt x="926156" y="99368"/>
                      <a:pt x="925835" y="96982"/>
                    </a:cubicBezTo>
                    <a:cubicBezTo>
                      <a:pt x="923998" y="82026"/>
                      <a:pt x="920416" y="67024"/>
                      <a:pt x="920967" y="51929"/>
                    </a:cubicBezTo>
                    <a:close/>
                    <a:moveTo>
                      <a:pt x="891623" y="60509"/>
                    </a:moveTo>
                    <a:cubicBezTo>
                      <a:pt x="893046" y="59132"/>
                      <a:pt x="894470" y="57710"/>
                      <a:pt x="895847" y="56334"/>
                    </a:cubicBezTo>
                    <a:cubicBezTo>
                      <a:pt x="895893" y="58674"/>
                      <a:pt x="896077" y="60922"/>
                      <a:pt x="896215" y="63078"/>
                    </a:cubicBezTo>
                    <a:cubicBezTo>
                      <a:pt x="898373" y="76933"/>
                      <a:pt x="897684" y="92762"/>
                      <a:pt x="906410" y="105011"/>
                    </a:cubicBezTo>
                    <a:cubicBezTo>
                      <a:pt x="906823" y="107443"/>
                      <a:pt x="907466" y="109874"/>
                      <a:pt x="908614" y="112077"/>
                    </a:cubicBezTo>
                    <a:cubicBezTo>
                      <a:pt x="916375" y="123409"/>
                      <a:pt x="929600" y="126941"/>
                      <a:pt x="944296" y="126941"/>
                    </a:cubicBezTo>
                    <a:cubicBezTo>
                      <a:pt x="959588" y="126941"/>
                      <a:pt x="976441" y="123133"/>
                      <a:pt x="990356" y="120289"/>
                    </a:cubicBezTo>
                    <a:cubicBezTo>
                      <a:pt x="987371" y="124510"/>
                      <a:pt x="984432" y="128731"/>
                      <a:pt x="981033" y="132447"/>
                    </a:cubicBezTo>
                    <a:cubicBezTo>
                      <a:pt x="976855" y="136851"/>
                      <a:pt x="970517" y="143733"/>
                      <a:pt x="977681" y="149239"/>
                    </a:cubicBezTo>
                    <a:cubicBezTo>
                      <a:pt x="986085" y="154744"/>
                      <a:pt x="991045" y="143733"/>
                      <a:pt x="994443" y="137723"/>
                    </a:cubicBezTo>
                    <a:cubicBezTo>
                      <a:pt x="995912" y="134511"/>
                      <a:pt x="1004775" y="121574"/>
                      <a:pt x="1007852" y="112673"/>
                    </a:cubicBezTo>
                    <a:cubicBezTo>
                      <a:pt x="1014373" y="105837"/>
                      <a:pt x="1015108" y="95744"/>
                      <a:pt x="1013592" y="85283"/>
                    </a:cubicBezTo>
                    <a:cubicBezTo>
                      <a:pt x="1015154" y="82714"/>
                      <a:pt x="1016669" y="80191"/>
                      <a:pt x="1018322" y="78539"/>
                    </a:cubicBezTo>
                    <a:cubicBezTo>
                      <a:pt x="1026726" y="67941"/>
                      <a:pt x="1034303" y="54957"/>
                      <a:pt x="1046886" y="48993"/>
                    </a:cubicBezTo>
                    <a:cubicBezTo>
                      <a:pt x="1041008" y="66794"/>
                      <a:pt x="1047208" y="97762"/>
                      <a:pt x="1056530" y="104369"/>
                    </a:cubicBezTo>
                    <a:cubicBezTo>
                      <a:pt x="1057081" y="124510"/>
                      <a:pt x="1078848" y="130520"/>
                      <a:pt x="1099421" y="132309"/>
                    </a:cubicBezTo>
                    <a:cubicBezTo>
                      <a:pt x="1104243" y="132585"/>
                      <a:pt x="1108881" y="132768"/>
                      <a:pt x="1113244" y="132768"/>
                    </a:cubicBezTo>
                    <a:cubicBezTo>
                      <a:pt x="1118892" y="132768"/>
                      <a:pt x="1124128" y="132493"/>
                      <a:pt x="1128904" y="131805"/>
                    </a:cubicBezTo>
                    <a:cubicBezTo>
                      <a:pt x="1128858" y="131850"/>
                      <a:pt x="1128766" y="131942"/>
                      <a:pt x="1128720" y="131988"/>
                    </a:cubicBezTo>
                    <a:cubicBezTo>
                      <a:pt x="1126056" y="136805"/>
                      <a:pt x="1118984" y="142999"/>
                      <a:pt x="1118387" y="148642"/>
                    </a:cubicBezTo>
                    <a:cubicBezTo>
                      <a:pt x="1116964" y="147541"/>
                      <a:pt x="1115402" y="146532"/>
                      <a:pt x="1113657" y="145660"/>
                    </a:cubicBezTo>
                    <a:cubicBezTo>
                      <a:pt x="1098365" y="137218"/>
                      <a:pt x="1040411" y="136668"/>
                      <a:pt x="1030721" y="152771"/>
                    </a:cubicBezTo>
                    <a:cubicBezTo>
                      <a:pt x="1029344" y="154973"/>
                      <a:pt x="1028379" y="157267"/>
                      <a:pt x="1027553" y="159653"/>
                    </a:cubicBezTo>
                    <a:cubicBezTo>
                      <a:pt x="1022777" y="163507"/>
                      <a:pt x="1018368" y="168003"/>
                      <a:pt x="1015889" y="169884"/>
                    </a:cubicBezTo>
                    <a:cubicBezTo>
                      <a:pt x="1013546" y="172729"/>
                      <a:pt x="1009046" y="176445"/>
                      <a:pt x="1004959" y="180528"/>
                    </a:cubicBezTo>
                    <a:cubicBezTo>
                      <a:pt x="1004132" y="177867"/>
                      <a:pt x="1003214" y="175252"/>
                      <a:pt x="1002066" y="172729"/>
                    </a:cubicBezTo>
                    <a:cubicBezTo>
                      <a:pt x="997887" y="164333"/>
                      <a:pt x="985166" y="159057"/>
                      <a:pt x="970471" y="156487"/>
                    </a:cubicBezTo>
                    <a:cubicBezTo>
                      <a:pt x="967991" y="156212"/>
                      <a:pt x="965512" y="155891"/>
                      <a:pt x="963078" y="155432"/>
                    </a:cubicBezTo>
                    <a:cubicBezTo>
                      <a:pt x="944066" y="153322"/>
                      <a:pt x="923631" y="155249"/>
                      <a:pt x="914400" y="160387"/>
                    </a:cubicBezTo>
                    <a:cubicBezTo>
                      <a:pt x="911691" y="159470"/>
                      <a:pt x="910129" y="162452"/>
                      <a:pt x="909716" y="164792"/>
                    </a:cubicBezTo>
                    <a:cubicBezTo>
                      <a:pt x="908568" y="166443"/>
                      <a:pt x="907787" y="168278"/>
                      <a:pt x="907190" y="170251"/>
                    </a:cubicBezTo>
                    <a:cubicBezTo>
                      <a:pt x="905353" y="170802"/>
                      <a:pt x="903562" y="171444"/>
                      <a:pt x="901909" y="172040"/>
                    </a:cubicBezTo>
                    <a:cubicBezTo>
                      <a:pt x="892220" y="175711"/>
                      <a:pt x="883586" y="181537"/>
                      <a:pt x="875871" y="188373"/>
                    </a:cubicBezTo>
                    <a:cubicBezTo>
                      <a:pt x="874677" y="177546"/>
                      <a:pt x="872749" y="166902"/>
                      <a:pt x="868248" y="157084"/>
                    </a:cubicBezTo>
                    <a:cubicBezTo>
                      <a:pt x="867513" y="155799"/>
                      <a:pt x="866595" y="154652"/>
                      <a:pt x="865585" y="153597"/>
                    </a:cubicBezTo>
                    <a:cubicBezTo>
                      <a:pt x="871187" y="150477"/>
                      <a:pt x="873208" y="139788"/>
                      <a:pt x="876606" y="134557"/>
                    </a:cubicBezTo>
                    <a:cubicBezTo>
                      <a:pt x="878581" y="129327"/>
                      <a:pt x="882851" y="124372"/>
                      <a:pt x="882668" y="118591"/>
                    </a:cubicBezTo>
                    <a:cubicBezTo>
                      <a:pt x="882484" y="117399"/>
                      <a:pt x="881979" y="116389"/>
                      <a:pt x="881198" y="115563"/>
                    </a:cubicBezTo>
                    <a:cubicBezTo>
                      <a:pt x="882209" y="104965"/>
                      <a:pt x="878351" y="91844"/>
                      <a:pt x="873070" y="79686"/>
                    </a:cubicBezTo>
                    <a:cubicBezTo>
                      <a:pt x="878856" y="72758"/>
                      <a:pt x="885239" y="66657"/>
                      <a:pt x="891623" y="60509"/>
                    </a:cubicBezTo>
                    <a:close/>
                    <a:moveTo>
                      <a:pt x="785955" y="64592"/>
                    </a:moveTo>
                    <a:cubicBezTo>
                      <a:pt x="792706" y="63078"/>
                      <a:pt x="810202" y="59499"/>
                      <a:pt x="823290" y="59499"/>
                    </a:cubicBezTo>
                    <a:cubicBezTo>
                      <a:pt x="830500" y="59499"/>
                      <a:pt x="836378" y="60601"/>
                      <a:pt x="838444" y="63720"/>
                    </a:cubicBezTo>
                    <a:cubicBezTo>
                      <a:pt x="846343" y="80466"/>
                      <a:pt x="857640" y="97717"/>
                      <a:pt x="856630" y="116114"/>
                    </a:cubicBezTo>
                    <a:cubicBezTo>
                      <a:pt x="839363" y="119784"/>
                      <a:pt x="822464" y="125106"/>
                      <a:pt x="804600" y="126666"/>
                    </a:cubicBezTo>
                    <a:cubicBezTo>
                      <a:pt x="801936" y="126666"/>
                      <a:pt x="799043" y="127033"/>
                      <a:pt x="796471" y="126161"/>
                    </a:cubicBezTo>
                    <a:cubicBezTo>
                      <a:pt x="790502" y="116206"/>
                      <a:pt x="789721" y="105103"/>
                      <a:pt x="787654" y="94322"/>
                    </a:cubicBezTo>
                    <a:cubicBezTo>
                      <a:pt x="786047" y="84549"/>
                      <a:pt x="783154" y="74364"/>
                      <a:pt x="785955" y="64592"/>
                    </a:cubicBezTo>
                    <a:close/>
                    <a:moveTo>
                      <a:pt x="741778" y="85788"/>
                    </a:moveTo>
                    <a:cubicBezTo>
                      <a:pt x="745130" y="78356"/>
                      <a:pt x="749401" y="71703"/>
                      <a:pt x="754452" y="65143"/>
                    </a:cubicBezTo>
                    <a:cubicBezTo>
                      <a:pt x="754912" y="64546"/>
                      <a:pt x="755417" y="63950"/>
                      <a:pt x="755922" y="63399"/>
                    </a:cubicBezTo>
                    <a:cubicBezTo>
                      <a:pt x="756335" y="63216"/>
                      <a:pt x="756749" y="63078"/>
                      <a:pt x="757116" y="62894"/>
                    </a:cubicBezTo>
                    <a:cubicBezTo>
                      <a:pt x="758585" y="62482"/>
                      <a:pt x="759963" y="61931"/>
                      <a:pt x="761387" y="61380"/>
                    </a:cubicBezTo>
                    <a:cubicBezTo>
                      <a:pt x="758356" y="72162"/>
                      <a:pt x="761570" y="84503"/>
                      <a:pt x="763499" y="95056"/>
                    </a:cubicBezTo>
                    <a:cubicBezTo>
                      <a:pt x="766760" y="103727"/>
                      <a:pt x="765336" y="117169"/>
                      <a:pt x="775485" y="122399"/>
                    </a:cubicBezTo>
                    <a:cubicBezTo>
                      <a:pt x="775577" y="122721"/>
                      <a:pt x="775623" y="123042"/>
                      <a:pt x="775715" y="123363"/>
                    </a:cubicBezTo>
                    <a:cubicBezTo>
                      <a:pt x="776771" y="127905"/>
                      <a:pt x="777414" y="132906"/>
                      <a:pt x="780674" y="136760"/>
                    </a:cubicBezTo>
                    <a:cubicBezTo>
                      <a:pt x="787149" y="142770"/>
                      <a:pt x="795920" y="144788"/>
                      <a:pt x="805564" y="144788"/>
                    </a:cubicBezTo>
                    <a:cubicBezTo>
                      <a:pt x="822923" y="144788"/>
                      <a:pt x="843037" y="138228"/>
                      <a:pt x="857594" y="136347"/>
                    </a:cubicBezTo>
                    <a:cubicBezTo>
                      <a:pt x="858053" y="136301"/>
                      <a:pt x="858467" y="136209"/>
                      <a:pt x="858880" y="136163"/>
                    </a:cubicBezTo>
                    <a:cubicBezTo>
                      <a:pt x="856630" y="139512"/>
                      <a:pt x="854517" y="142999"/>
                      <a:pt x="854288" y="146256"/>
                    </a:cubicBezTo>
                    <a:cubicBezTo>
                      <a:pt x="850201" y="144742"/>
                      <a:pt x="845654" y="143687"/>
                      <a:pt x="840787" y="143137"/>
                    </a:cubicBezTo>
                    <a:lnTo>
                      <a:pt x="840006" y="143183"/>
                    </a:lnTo>
                    <a:lnTo>
                      <a:pt x="837572" y="143274"/>
                    </a:lnTo>
                    <a:lnTo>
                      <a:pt x="835138" y="143366"/>
                    </a:lnTo>
                    <a:lnTo>
                      <a:pt x="832704" y="143504"/>
                    </a:lnTo>
                    <a:lnTo>
                      <a:pt x="830224" y="143641"/>
                    </a:lnTo>
                    <a:lnTo>
                      <a:pt x="827745" y="143779"/>
                    </a:lnTo>
                    <a:lnTo>
                      <a:pt x="825265" y="143917"/>
                    </a:lnTo>
                    <a:lnTo>
                      <a:pt x="822693" y="144054"/>
                    </a:lnTo>
                    <a:lnTo>
                      <a:pt x="820076" y="144192"/>
                    </a:lnTo>
                    <a:lnTo>
                      <a:pt x="817412" y="144375"/>
                    </a:lnTo>
                    <a:lnTo>
                      <a:pt x="814657" y="144559"/>
                    </a:lnTo>
                    <a:lnTo>
                      <a:pt x="811855" y="144742"/>
                    </a:lnTo>
                    <a:lnTo>
                      <a:pt x="809054" y="144926"/>
                    </a:lnTo>
                    <a:lnTo>
                      <a:pt x="806574" y="145064"/>
                    </a:lnTo>
                    <a:cubicBezTo>
                      <a:pt x="798262" y="146761"/>
                      <a:pt x="790915" y="149239"/>
                      <a:pt x="785955" y="152083"/>
                    </a:cubicBezTo>
                    <a:cubicBezTo>
                      <a:pt x="785404" y="152450"/>
                      <a:pt x="784899" y="152909"/>
                      <a:pt x="784394" y="153322"/>
                    </a:cubicBezTo>
                    <a:cubicBezTo>
                      <a:pt x="784348" y="153322"/>
                      <a:pt x="784256" y="153322"/>
                      <a:pt x="784164" y="153322"/>
                    </a:cubicBezTo>
                    <a:cubicBezTo>
                      <a:pt x="775163" y="152221"/>
                      <a:pt x="751973" y="161580"/>
                      <a:pt x="745314" y="172545"/>
                    </a:cubicBezTo>
                    <a:cubicBezTo>
                      <a:pt x="743615" y="167911"/>
                      <a:pt x="741227" y="163690"/>
                      <a:pt x="736910" y="161029"/>
                    </a:cubicBezTo>
                    <a:cubicBezTo>
                      <a:pt x="734844" y="159928"/>
                      <a:pt x="732731" y="159194"/>
                      <a:pt x="730573" y="158690"/>
                    </a:cubicBezTo>
                    <a:cubicBezTo>
                      <a:pt x="730619" y="158598"/>
                      <a:pt x="730665" y="158552"/>
                      <a:pt x="730711" y="158460"/>
                    </a:cubicBezTo>
                    <a:cubicBezTo>
                      <a:pt x="732042" y="153230"/>
                      <a:pt x="739206" y="140522"/>
                      <a:pt x="739574" y="132217"/>
                    </a:cubicBezTo>
                    <a:cubicBezTo>
                      <a:pt x="744166" y="122078"/>
                      <a:pt x="743156" y="104644"/>
                      <a:pt x="739206" y="88633"/>
                    </a:cubicBezTo>
                    <a:cubicBezTo>
                      <a:pt x="740262" y="87853"/>
                      <a:pt x="741227" y="86935"/>
                      <a:pt x="741778" y="85788"/>
                    </a:cubicBezTo>
                    <a:close/>
                    <a:moveTo>
                      <a:pt x="708668" y="74227"/>
                    </a:moveTo>
                    <a:cubicBezTo>
                      <a:pt x="714041" y="90101"/>
                      <a:pt x="720011" y="106846"/>
                      <a:pt x="717439" y="123500"/>
                    </a:cubicBezTo>
                    <a:cubicBezTo>
                      <a:pt x="702101" y="126253"/>
                      <a:pt x="687314" y="130887"/>
                      <a:pt x="671654" y="132126"/>
                    </a:cubicBezTo>
                    <a:cubicBezTo>
                      <a:pt x="667521" y="132263"/>
                      <a:pt x="663297" y="132263"/>
                      <a:pt x="659439" y="131025"/>
                    </a:cubicBezTo>
                    <a:cubicBezTo>
                      <a:pt x="655260" y="124785"/>
                      <a:pt x="653607" y="117215"/>
                      <a:pt x="650898" y="110379"/>
                    </a:cubicBezTo>
                    <a:cubicBezTo>
                      <a:pt x="652505" y="108636"/>
                      <a:pt x="653331" y="106342"/>
                      <a:pt x="652872" y="104094"/>
                    </a:cubicBezTo>
                    <a:cubicBezTo>
                      <a:pt x="651127" y="94734"/>
                      <a:pt x="648785" y="85421"/>
                      <a:pt x="648831" y="75924"/>
                    </a:cubicBezTo>
                    <a:cubicBezTo>
                      <a:pt x="656867" y="75006"/>
                      <a:pt x="679875" y="68308"/>
                      <a:pt x="694983" y="68308"/>
                    </a:cubicBezTo>
                    <a:cubicBezTo>
                      <a:pt x="702193" y="68262"/>
                      <a:pt x="707612" y="69776"/>
                      <a:pt x="708668" y="74227"/>
                    </a:cubicBezTo>
                    <a:close/>
                    <a:moveTo>
                      <a:pt x="606582" y="126620"/>
                    </a:moveTo>
                    <a:cubicBezTo>
                      <a:pt x="610761" y="118270"/>
                      <a:pt x="615078" y="110012"/>
                      <a:pt x="620038" y="102121"/>
                    </a:cubicBezTo>
                    <a:cubicBezTo>
                      <a:pt x="621140" y="100469"/>
                      <a:pt x="623666" y="96386"/>
                      <a:pt x="626834" y="91706"/>
                    </a:cubicBezTo>
                    <a:cubicBezTo>
                      <a:pt x="629084" y="99093"/>
                      <a:pt x="632345" y="106112"/>
                      <a:pt x="634962" y="110976"/>
                    </a:cubicBezTo>
                    <a:cubicBezTo>
                      <a:pt x="638682" y="127033"/>
                      <a:pt x="636616" y="148459"/>
                      <a:pt x="662332" y="150294"/>
                    </a:cubicBezTo>
                    <a:cubicBezTo>
                      <a:pt x="665501" y="150707"/>
                      <a:pt x="668669" y="150844"/>
                      <a:pt x="671838" y="150844"/>
                    </a:cubicBezTo>
                    <a:cubicBezTo>
                      <a:pt x="687589" y="150844"/>
                      <a:pt x="703019" y="146486"/>
                      <a:pt x="718403" y="143779"/>
                    </a:cubicBezTo>
                    <a:cubicBezTo>
                      <a:pt x="719414" y="143595"/>
                      <a:pt x="720424" y="143458"/>
                      <a:pt x="721480" y="143274"/>
                    </a:cubicBezTo>
                    <a:cubicBezTo>
                      <a:pt x="718357" y="148275"/>
                      <a:pt x="714913" y="153551"/>
                      <a:pt x="716015" y="157864"/>
                    </a:cubicBezTo>
                    <a:cubicBezTo>
                      <a:pt x="712342" y="158139"/>
                      <a:pt x="708714" y="158644"/>
                      <a:pt x="705178" y="159011"/>
                    </a:cubicBezTo>
                    <a:cubicBezTo>
                      <a:pt x="689426" y="159745"/>
                      <a:pt x="672527" y="162039"/>
                      <a:pt x="657602" y="168691"/>
                    </a:cubicBezTo>
                    <a:cubicBezTo>
                      <a:pt x="648877" y="171627"/>
                      <a:pt x="644744" y="179977"/>
                      <a:pt x="644514" y="188603"/>
                    </a:cubicBezTo>
                    <a:cubicBezTo>
                      <a:pt x="639509" y="191722"/>
                      <a:pt x="635008" y="197182"/>
                      <a:pt x="631426" y="201862"/>
                    </a:cubicBezTo>
                    <a:cubicBezTo>
                      <a:pt x="630554" y="199430"/>
                      <a:pt x="629590" y="197090"/>
                      <a:pt x="628579" y="194842"/>
                    </a:cubicBezTo>
                    <a:cubicBezTo>
                      <a:pt x="626191" y="188327"/>
                      <a:pt x="622977" y="181629"/>
                      <a:pt x="616823" y="177913"/>
                    </a:cubicBezTo>
                    <a:cubicBezTo>
                      <a:pt x="607133" y="171994"/>
                      <a:pt x="595791" y="172453"/>
                      <a:pt x="584953" y="174380"/>
                    </a:cubicBezTo>
                    <a:cubicBezTo>
                      <a:pt x="586790" y="169104"/>
                      <a:pt x="587984" y="163232"/>
                      <a:pt x="589821" y="160020"/>
                    </a:cubicBezTo>
                    <a:cubicBezTo>
                      <a:pt x="592668" y="152496"/>
                      <a:pt x="595331" y="145293"/>
                      <a:pt x="598776" y="137952"/>
                    </a:cubicBezTo>
                    <a:cubicBezTo>
                      <a:pt x="600061" y="135934"/>
                      <a:pt x="600796" y="132952"/>
                      <a:pt x="599694" y="131346"/>
                    </a:cubicBezTo>
                    <a:cubicBezTo>
                      <a:pt x="599878" y="130933"/>
                      <a:pt x="600107" y="130520"/>
                      <a:pt x="600245" y="130107"/>
                    </a:cubicBezTo>
                    <a:cubicBezTo>
                      <a:pt x="602725" y="130291"/>
                      <a:pt x="605342" y="129006"/>
                      <a:pt x="606582" y="126620"/>
                    </a:cubicBezTo>
                    <a:close/>
                    <a:moveTo>
                      <a:pt x="499308" y="81154"/>
                    </a:moveTo>
                    <a:cubicBezTo>
                      <a:pt x="512258" y="78493"/>
                      <a:pt x="526723" y="75786"/>
                      <a:pt x="540867" y="75786"/>
                    </a:cubicBezTo>
                    <a:cubicBezTo>
                      <a:pt x="547388" y="75786"/>
                      <a:pt x="553909" y="76383"/>
                      <a:pt x="560109" y="77759"/>
                    </a:cubicBezTo>
                    <a:cubicBezTo>
                      <a:pt x="569799" y="81751"/>
                      <a:pt x="572646" y="91339"/>
                      <a:pt x="574574" y="99460"/>
                    </a:cubicBezTo>
                    <a:cubicBezTo>
                      <a:pt x="576182" y="106571"/>
                      <a:pt x="578248" y="114921"/>
                      <a:pt x="577330" y="122629"/>
                    </a:cubicBezTo>
                    <a:cubicBezTo>
                      <a:pt x="561854" y="123959"/>
                      <a:pt x="546516" y="125794"/>
                      <a:pt x="530994" y="126804"/>
                    </a:cubicBezTo>
                    <a:cubicBezTo>
                      <a:pt x="517080" y="128731"/>
                      <a:pt x="507436" y="121115"/>
                      <a:pt x="504313" y="110333"/>
                    </a:cubicBezTo>
                    <a:cubicBezTo>
                      <a:pt x="500685" y="101892"/>
                      <a:pt x="497195" y="93129"/>
                      <a:pt x="494256" y="84458"/>
                    </a:cubicBezTo>
                    <a:cubicBezTo>
                      <a:pt x="496277" y="83769"/>
                      <a:pt x="498022" y="82622"/>
                      <a:pt x="499308" y="81154"/>
                    </a:cubicBezTo>
                    <a:close/>
                    <a:moveTo>
                      <a:pt x="482362" y="82852"/>
                    </a:moveTo>
                    <a:cubicBezTo>
                      <a:pt x="483189" y="83448"/>
                      <a:pt x="484107" y="83953"/>
                      <a:pt x="485210" y="84320"/>
                    </a:cubicBezTo>
                    <a:cubicBezTo>
                      <a:pt x="487322" y="97487"/>
                      <a:pt x="490399" y="110609"/>
                      <a:pt x="493384" y="123684"/>
                    </a:cubicBezTo>
                    <a:cubicBezTo>
                      <a:pt x="496277" y="135383"/>
                      <a:pt x="510145" y="143871"/>
                      <a:pt x="524060" y="144972"/>
                    </a:cubicBezTo>
                    <a:cubicBezTo>
                      <a:pt x="526126" y="145064"/>
                      <a:pt x="528147" y="145064"/>
                      <a:pt x="530213" y="145064"/>
                    </a:cubicBezTo>
                    <a:cubicBezTo>
                      <a:pt x="544220" y="145064"/>
                      <a:pt x="558226" y="143550"/>
                      <a:pt x="572232" y="142907"/>
                    </a:cubicBezTo>
                    <a:cubicBezTo>
                      <a:pt x="576320" y="142861"/>
                      <a:pt x="581784" y="142724"/>
                      <a:pt x="586698" y="141623"/>
                    </a:cubicBezTo>
                    <a:cubicBezTo>
                      <a:pt x="582703" y="148505"/>
                      <a:pt x="579810" y="156396"/>
                      <a:pt x="575768" y="162956"/>
                    </a:cubicBezTo>
                    <a:cubicBezTo>
                      <a:pt x="573932" y="167177"/>
                      <a:pt x="569110" y="172774"/>
                      <a:pt x="568559" y="177592"/>
                    </a:cubicBezTo>
                    <a:cubicBezTo>
                      <a:pt x="562221" y="178785"/>
                      <a:pt x="555930" y="180436"/>
                      <a:pt x="552899" y="186171"/>
                    </a:cubicBezTo>
                    <a:cubicBezTo>
                      <a:pt x="552394" y="187226"/>
                      <a:pt x="552210" y="188327"/>
                      <a:pt x="552118" y="189428"/>
                    </a:cubicBezTo>
                    <a:cubicBezTo>
                      <a:pt x="551659" y="189520"/>
                      <a:pt x="551154" y="189520"/>
                      <a:pt x="550695" y="189658"/>
                    </a:cubicBezTo>
                    <a:cubicBezTo>
                      <a:pt x="550557" y="189199"/>
                      <a:pt x="550419" y="188740"/>
                      <a:pt x="550052" y="188190"/>
                    </a:cubicBezTo>
                    <a:cubicBezTo>
                      <a:pt x="541694" y="179565"/>
                      <a:pt x="528147" y="195439"/>
                      <a:pt x="520708" y="203789"/>
                    </a:cubicBezTo>
                    <a:cubicBezTo>
                      <a:pt x="516620" y="194567"/>
                      <a:pt x="510651" y="186309"/>
                      <a:pt x="500685" y="183097"/>
                    </a:cubicBezTo>
                    <a:cubicBezTo>
                      <a:pt x="487138" y="179656"/>
                      <a:pt x="473224" y="179702"/>
                      <a:pt x="459401" y="181354"/>
                    </a:cubicBezTo>
                    <a:cubicBezTo>
                      <a:pt x="462708" y="175252"/>
                      <a:pt x="469642" y="161351"/>
                      <a:pt x="468448" y="154652"/>
                    </a:cubicBezTo>
                    <a:cubicBezTo>
                      <a:pt x="469642" y="152817"/>
                      <a:pt x="470377" y="150707"/>
                      <a:pt x="470377" y="148137"/>
                    </a:cubicBezTo>
                    <a:cubicBezTo>
                      <a:pt x="470698" y="136530"/>
                      <a:pt x="467759" y="125244"/>
                      <a:pt x="463305" y="114279"/>
                    </a:cubicBezTo>
                    <a:cubicBezTo>
                      <a:pt x="469183" y="103773"/>
                      <a:pt x="474556" y="92028"/>
                      <a:pt x="482362" y="82852"/>
                    </a:cubicBezTo>
                    <a:close/>
                    <a:moveTo>
                      <a:pt x="417198" y="86017"/>
                    </a:moveTo>
                    <a:cubicBezTo>
                      <a:pt x="418760" y="86017"/>
                      <a:pt x="420321" y="86063"/>
                      <a:pt x="421883" y="86109"/>
                    </a:cubicBezTo>
                    <a:cubicBezTo>
                      <a:pt x="432996" y="104231"/>
                      <a:pt x="443788" y="123225"/>
                      <a:pt x="446589" y="143641"/>
                    </a:cubicBezTo>
                    <a:cubicBezTo>
                      <a:pt x="424454" y="148229"/>
                      <a:pt x="401814" y="151120"/>
                      <a:pt x="379037" y="152404"/>
                    </a:cubicBezTo>
                    <a:cubicBezTo>
                      <a:pt x="372424" y="152542"/>
                      <a:pt x="365352" y="153184"/>
                      <a:pt x="359061" y="151074"/>
                    </a:cubicBezTo>
                    <a:cubicBezTo>
                      <a:pt x="352126" y="142081"/>
                      <a:pt x="347856" y="131759"/>
                      <a:pt x="342253" y="122170"/>
                    </a:cubicBezTo>
                    <a:cubicBezTo>
                      <a:pt x="346616" y="115288"/>
                      <a:pt x="338579" y="108131"/>
                      <a:pt x="338993" y="100928"/>
                    </a:cubicBezTo>
                    <a:cubicBezTo>
                      <a:pt x="364066" y="94092"/>
                      <a:pt x="390563" y="86017"/>
                      <a:pt x="417198" y="86017"/>
                    </a:cubicBezTo>
                    <a:close/>
                    <a:moveTo>
                      <a:pt x="248939" y="118408"/>
                    </a:moveTo>
                    <a:cubicBezTo>
                      <a:pt x="252888" y="118408"/>
                      <a:pt x="256838" y="118683"/>
                      <a:pt x="260787" y="119280"/>
                    </a:cubicBezTo>
                    <a:cubicBezTo>
                      <a:pt x="267492" y="125703"/>
                      <a:pt x="269971" y="134649"/>
                      <a:pt x="274977" y="142081"/>
                    </a:cubicBezTo>
                    <a:cubicBezTo>
                      <a:pt x="279615" y="151120"/>
                      <a:pt x="287009" y="160020"/>
                      <a:pt x="287743" y="169976"/>
                    </a:cubicBezTo>
                    <a:cubicBezTo>
                      <a:pt x="260144" y="173738"/>
                      <a:pt x="233739" y="182042"/>
                      <a:pt x="206231" y="185666"/>
                    </a:cubicBezTo>
                    <a:cubicBezTo>
                      <a:pt x="193281" y="188006"/>
                      <a:pt x="187678" y="177959"/>
                      <a:pt x="182627" y="169976"/>
                    </a:cubicBezTo>
                    <a:cubicBezTo>
                      <a:pt x="175876" y="159561"/>
                      <a:pt x="168896" y="146211"/>
                      <a:pt x="163982" y="134236"/>
                    </a:cubicBezTo>
                    <a:cubicBezTo>
                      <a:pt x="192179" y="132263"/>
                      <a:pt x="220237" y="118408"/>
                      <a:pt x="248939" y="118408"/>
                    </a:cubicBezTo>
                    <a:close/>
                    <a:moveTo>
                      <a:pt x="147359" y="126850"/>
                    </a:moveTo>
                    <a:cubicBezTo>
                      <a:pt x="149150" y="136347"/>
                      <a:pt x="151721" y="145752"/>
                      <a:pt x="154431" y="155111"/>
                    </a:cubicBezTo>
                    <a:cubicBezTo>
                      <a:pt x="161916" y="174977"/>
                      <a:pt x="168712" y="204981"/>
                      <a:pt x="199710" y="205807"/>
                    </a:cubicBezTo>
                    <a:cubicBezTo>
                      <a:pt x="200307" y="205807"/>
                      <a:pt x="200904" y="205807"/>
                      <a:pt x="201501" y="205807"/>
                    </a:cubicBezTo>
                    <a:cubicBezTo>
                      <a:pt x="228228" y="205807"/>
                      <a:pt x="253577" y="196264"/>
                      <a:pt x="279569" y="191860"/>
                    </a:cubicBezTo>
                    <a:cubicBezTo>
                      <a:pt x="281222" y="191585"/>
                      <a:pt x="282738" y="191310"/>
                      <a:pt x="284253" y="190988"/>
                    </a:cubicBezTo>
                    <a:cubicBezTo>
                      <a:pt x="284253" y="191034"/>
                      <a:pt x="284207" y="191080"/>
                      <a:pt x="284207" y="191080"/>
                    </a:cubicBezTo>
                    <a:cubicBezTo>
                      <a:pt x="281957" y="194842"/>
                      <a:pt x="283794" y="199981"/>
                      <a:pt x="287514" y="201953"/>
                    </a:cubicBezTo>
                    <a:cubicBezTo>
                      <a:pt x="298948" y="206908"/>
                      <a:pt x="301566" y="190530"/>
                      <a:pt x="305148" y="183143"/>
                    </a:cubicBezTo>
                    <a:cubicBezTo>
                      <a:pt x="305515" y="181950"/>
                      <a:pt x="305974" y="180757"/>
                      <a:pt x="306388" y="179565"/>
                    </a:cubicBezTo>
                    <a:cubicBezTo>
                      <a:pt x="312725" y="170710"/>
                      <a:pt x="309097" y="158323"/>
                      <a:pt x="300510" y="144192"/>
                    </a:cubicBezTo>
                    <a:cubicBezTo>
                      <a:pt x="299867" y="143320"/>
                      <a:pt x="299270" y="142403"/>
                      <a:pt x="298673" y="141531"/>
                    </a:cubicBezTo>
                    <a:cubicBezTo>
                      <a:pt x="300877" y="138641"/>
                      <a:pt x="302255" y="134282"/>
                      <a:pt x="304183" y="131621"/>
                    </a:cubicBezTo>
                    <a:cubicBezTo>
                      <a:pt x="308087" y="125427"/>
                      <a:pt x="312725" y="118821"/>
                      <a:pt x="317731" y="112627"/>
                    </a:cubicBezTo>
                    <a:cubicBezTo>
                      <a:pt x="319981" y="117628"/>
                      <a:pt x="321955" y="123500"/>
                      <a:pt x="327742" y="126070"/>
                    </a:cubicBezTo>
                    <a:cubicBezTo>
                      <a:pt x="332104" y="136805"/>
                      <a:pt x="336191" y="147679"/>
                      <a:pt x="341105" y="158277"/>
                    </a:cubicBezTo>
                    <a:cubicBezTo>
                      <a:pt x="345330" y="166902"/>
                      <a:pt x="357040" y="170205"/>
                      <a:pt x="367419" y="170848"/>
                    </a:cubicBezTo>
                    <a:cubicBezTo>
                      <a:pt x="371230" y="171031"/>
                      <a:pt x="375042" y="171077"/>
                      <a:pt x="378899" y="171077"/>
                    </a:cubicBezTo>
                    <a:cubicBezTo>
                      <a:pt x="401172" y="171077"/>
                      <a:pt x="423398" y="168370"/>
                      <a:pt x="445165" y="164746"/>
                    </a:cubicBezTo>
                    <a:cubicBezTo>
                      <a:pt x="448058" y="164333"/>
                      <a:pt x="451135" y="163782"/>
                      <a:pt x="454074" y="163002"/>
                    </a:cubicBezTo>
                    <a:cubicBezTo>
                      <a:pt x="453890" y="163232"/>
                      <a:pt x="453753" y="163507"/>
                      <a:pt x="453615" y="163782"/>
                    </a:cubicBezTo>
                    <a:cubicBezTo>
                      <a:pt x="450538" y="169655"/>
                      <a:pt x="441262" y="177316"/>
                      <a:pt x="444982" y="183510"/>
                    </a:cubicBezTo>
                    <a:cubicBezTo>
                      <a:pt x="438966" y="184657"/>
                      <a:pt x="433042" y="185988"/>
                      <a:pt x="427210" y="187364"/>
                    </a:cubicBezTo>
                    <a:cubicBezTo>
                      <a:pt x="419081" y="189658"/>
                      <a:pt x="405488" y="189428"/>
                      <a:pt x="403835" y="199614"/>
                    </a:cubicBezTo>
                    <a:cubicBezTo>
                      <a:pt x="403146" y="199155"/>
                      <a:pt x="402366" y="198880"/>
                      <a:pt x="401493" y="198788"/>
                    </a:cubicBezTo>
                    <a:cubicBezTo>
                      <a:pt x="398921" y="198421"/>
                      <a:pt x="396671" y="199522"/>
                      <a:pt x="394605" y="200990"/>
                    </a:cubicBezTo>
                    <a:cubicBezTo>
                      <a:pt x="384777" y="208376"/>
                      <a:pt x="378394" y="219342"/>
                      <a:pt x="371827" y="229573"/>
                    </a:cubicBezTo>
                    <a:cubicBezTo>
                      <a:pt x="368383" y="221131"/>
                      <a:pt x="364525" y="212827"/>
                      <a:pt x="358923" y="205716"/>
                    </a:cubicBezTo>
                    <a:cubicBezTo>
                      <a:pt x="340278" y="185575"/>
                      <a:pt x="279018" y="208147"/>
                      <a:pt x="253347" y="211496"/>
                    </a:cubicBezTo>
                    <a:cubicBezTo>
                      <a:pt x="235392" y="216176"/>
                      <a:pt x="175968" y="220259"/>
                      <a:pt x="171192" y="239345"/>
                    </a:cubicBezTo>
                    <a:cubicBezTo>
                      <a:pt x="170871" y="239712"/>
                      <a:pt x="170687" y="240079"/>
                      <a:pt x="170458" y="240492"/>
                    </a:cubicBezTo>
                    <a:cubicBezTo>
                      <a:pt x="170412" y="240492"/>
                      <a:pt x="170412" y="240538"/>
                      <a:pt x="170366" y="240538"/>
                    </a:cubicBezTo>
                    <a:cubicBezTo>
                      <a:pt x="151400" y="256366"/>
                      <a:pt x="137990" y="277470"/>
                      <a:pt x="124903" y="298161"/>
                    </a:cubicBezTo>
                    <a:cubicBezTo>
                      <a:pt x="123984" y="300318"/>
                      <a:pt x="122239" y="302933"/>
                      <a:pt x="120356" y="305777"/>
                    </a:cubicBezTo>
                    <a:cubicBezTo>
                      <a:pt x="119254" y="303208"/>
                      <a:pt x="118152" y="300593"/>
                      <a:pt x="117004" y="298024"/>
                    </a:cubicBezTo>
                    <a:cubicBezTo>
                      <a:pt x="116774" y="297473"/>
                      <a:pt x="116499" y="296877"/>
                      <a:pt x="116269" y="296280"/>
                    </a:cubicBezTo>
                    <a:cubicBezTo>
                      <a:pt x="115213" y="293803"/>
                      <a:pt x="114111" y="291326"/>
                      <a:pt x="113009" y="288848"/>
                    </a:cubicBezTo>
                    <a:cubicBezTo>
                      <a:pt x="111952" y="286462"/>
                      <a:pt x="110896" y="284077"/>
                      <a:pt x="109794" y="281737"/>
                    </a:cubicBezTo>
                    <a:cubicBezTo>
                      <a:pt x="108325" y="278525"/>
                      <a:pt x="106809" y="275314"/>
                      <a:pt x="105294" y="272102"/>
                    </a:cubicBezTo>
                    <a:cubicBezTo>
                      <a:pt x="105294" y="272102"/>
                      <a:pt x="105294" y="272148"/>
                      <a:pt x="105294" y="272194"/>
                    </a:cubicBezTo>
                    <a:lnTo>
                      <a:pt x="105294" y="272194"/>
                    </a:lnTo>
                    <a:cubicBezTo>
                      <a:pt x="97211" y="253842"/>
                      <a:pt x="88532" y="235766"/>
                      <a:pt x="79348" y="217919"/>
                    </a:cubicBezTo>
                    <a:cubicBezTo>
                      <a:pt x="84353" y="209707"/>
                      <a:pt x="89588" y="200623"/>
                      <a:pt x="94502" y="192594"/>
                    </a:cubicBezTo>
                    <a:cubicBezTo>
                      <a:pt x="109794" y="169471"/>
                      <a:pt x="127520" y="146761"/>
                      <a:pt x="147359" y="126850"/>
                    </a:cubicBezTo>
                    <a:close/>
                    <a:moveTo>
                      <a:pt x="52207" y="166397"/>
                    </a:moveTo>
                    <a:cubicBezTo>
                      <a:pt x="63734" y="166306"/>
                      <a:pt x="75169" y="167315"/>
                      <a:pt x="86511" y="169425"/>
                    </a:cubicBezTo>
                    <a:cubicBezTo>
                      <a:pt x="87797" y="169609"/>
                      <a:pt x="89037" y="169792"/>
                      <a:pt x="90323" y="169976"/>
                    </a:cubicBezTo>
                    <a:cubicBezTo>
                      <a:pt x="79393" y="183510"/>
                      <a:pt x="71036" y="195209"/>
                      <a:pt x="69245" y="199063"/>
                    </a:cubicBezTo>
                    <a:cubicBezTo>
                      <a:pt x="63458" y="188419"/>
                      <a:pt x="57443" y="177913"/>
                      <a:pt x="51197" y="167498"/>
                    </a:cubicBezTo>
                    <a:cubicBezTo>
                      <a:pt x="51610" y="167223"/>
                      <a:pt x="51978" y="166856"/>
                      <a:pt x="52207" y="166397"/>
                    </a:cubicBezTo>
                    <a:close/>
                    <a:moveTo>
                      <a:pt x="177162" y="664917"/>
                    </a:moveTo>
                    <a:cubicBezTo>
                      <a:pt x="175922" y="661981"/>
                      <a:pt x="174682" y="659091"/>
                      <a:pt x="173442" y="656201"/>
                    </a:cubicBezTo>
                    <a:cubicBezTo>
                      <a:pt x="172203" y="653264"/>
                      <a:pt x="170917" y="650374"/>
                      <a:pt x="169631" y="647484"/>
                    </a:cubicBezTo>
                    <a:cubicBezTo>
                      <a:pt x="168804" y="645648"/>
                      <a:pt x="168024" y="643767"/>
                      <a:pt x="167197" y="641978"/>
                    </a:cubicBezTo>
                    <a:cubicBezTo>
                      <a:pt x="167013" y="641473"/>
                      <a:pt x="166784" y="641015"/>
                      <a:pt x="166554" y="640556"/>
                    </a:cubicBezTo>
                    <a:cubicBezTo>
                      <a:pt x="166324" y="640005"/>
                      <a:pt x="166049" y="639455"/>
                      <a:pt x="165819" y="638904"/>
                    </a:cubicBezTo>
                    <a:cubicBezTo>
                      <a:pt x="164671" y="636335"/>
                      <a:pt x="163523" y="633766"/>
                      <a:pt x="162375" y="631197"/>
                    </a:cubicBezTo>
                    <a:cubicBezTo>
                      <a:pt x="161227" y="628627"/>
                      <a:pt x="160033" y="626058"/>
                      <a:pt x="158885" y="623535"/>
                    </a:cubicBezTo>
                    <a:cubicBezTo>
                      <a:pt x="156313" y="617846"/>
                      <a:pt x="153696" y="612203"/>
                      <a:pt x="151124" y="606559"/>
                    </a:cubicBezTo>
                    <a:cubicBezTo>
                      <a:pt x="149150" y="602247"/>
                      <a:pt x="147129" y="597934"/>
                      <a:pt x="145200" y="593622"/>
                    </a:cubicBezTo>
                    <a:cubicBezTo>
                      <a:pt x="144190" y="591465"/>
                      <a:pt x="143226" y="589309"/>
                      <a:pt x="142261" y="587153"/>
                    </a:cubicBezTo>
                    <a:cubicBezTo>
                      <a:pt x="140287" y="582840"/>
                      <a:pt x="138358" y="578528"/>
                      <a:pt x="136383" y="574215"/>
                    </a:cubicBezTo>
                    <a:cubicBezTo>
                      <a:pt x="134454" y="569902"/>
                      <a:pt x="132526" y="565590"/>
                      <a:pt x="130643" y="561231"/>
                    </a:cubicBezTo>
                    <a:cubicBezTo>
                      <a:pt x="130643" y="561185"/>
                      <a:pt x="130597" y="561139"/>
                      <a:pt x="130597" y="561094"/>
                    </a:cubicBezTo>
                    <a:cubicBezTo>
                      <a:pt x="130826" y="560038"/>
                      <a:pt x="130872" y="558983"/>
                      <a:pt x="130459" y="557928"/>
                    </a:cubicBezTo>
                    <a:cubicBezTo>
                      <a:pt x="125316" y="544256"/>
                      <a:pt x="119897" y="530676"/>
                      <a:pt x="114294" y="517187"/>
                    </a:cubicBezTo>
                    <a:cubicBezTo>
                      <a:pt x="98497" y="472318"/>
                      <a:pt x="80358" y="428366"/>
                      <a:pt x="61576" y="384643"/>
                    </a:cubicBezTo>
                    <a:cubicBezTo>
                      <a:pt x="46467" y="346380"/>
                      <a:pt x="30899" y="307888"/>
                      <a:pt x="12485" y="271185"/>
                    </a:cubicBezTo>
                    <a:cubicBezTo>
                      <a:pt x="19557" y="269212"/>
                      <a:pt x="20567" y="258614"/>
                      <a:pt x="22450" y="251916"/>
                    </a:cubicBezTo>
                    <a:cubicBezTo>
                      <a:pt x="26353" y="238290"/>
                      <a:pt x="31175" y="224939"/>
                      <a:pt x="34527" y="211175"/>
                    </a:cubicBezTo>
                    <a:cubicBezTo>
                      <a:pt x="37007" y="200348"/>
                      <a:pt x="39395" y="189474"/>
                      <a:pt x="42242" y="178739"/>
                    </a:cubicBezTo>
                    <a:cubicBezTo>
                      <a:pt x="45135" y="186492"/>
                      <a:pt x="48763" y="194108"/>
                      <a:pt x="51748" y="201678"/>
                    </a:cubicBezTo>
                    <a:cubicBezTo>
                      <a:pt x="54182" y="206771"/>
                      <a:pt x="56524" y="211909"/>
                      <a:pt x="58866" y="217093"/>
                    </a:cubicBezTo>
                    <a:cubicBezTo>
                      <a:pt x="57718" y="221452"/>
                      <a:pt x="58591" y="225443"/>
                      <a:pt x="63780" y="228196"/>
                    </a:cubicBezTo>
                    <a:cubicBezTo>
                      <a:pt x="69474" y="241226"/>
                      <a:pt x="75031" y="254301"/>
                      <a:pt x="80771" y="267331"/>
                    </a:cubicBezTo>
                    <a:cubicBezTo>
                      <a:pt x="99553" y="306741"/>
                      <a:pt x="110896" y="349729"/>
                      <a:pt x="135786" y="386065"/>
                    </a:cubicBezTo>
                    <a:cubicBezTo>
                      <a:pt x="136108" y="386570"/>
                      <a:pt x="136521" y="387029"/>
                      <a:pt x="136980" y="387442"/>
                    </a:cubicBezTo>
                    <a:lnTo>
                      <a:pt x="136980" y="387488"/>
                    </a:lnTo>
                    <a:cubicBezTo>
                      <a:pt x="140608" y="395425"/>
                      <a:pt x="144098" y="403362"/>
                      <a:pt x="147542" y="411345"/>
                    </a:cubicBezTo>
                    <a:cubicBezTo>
                      <a:pt x="148415" y="413318"/>
                      <a:pt x="149287" y="415336"/>
                      <a:pt x="150114" y="417355"/>
                    </a:cubicBezTo>
                    <a:cubicBezTo>
                      <a:pt x="154568" y="427815"/>
                      <a:pt x="158931" y="438367"/>
                      <a:pt x="163248" y="448874"/>
                    </a:cubicBezTo>
                    <a:cubicBezTo>
                      <a:pt x="164212" y="451168"/>
                      <a:pt x="165131" y="453507"/>
                      <a:pt x="166095" y="455801"/>
                    </a:cubicBezTo>
                    <a:cubicBezTo>
                      <a:pt x="169906" y="465069"/>
                      <a:pt x="173718" y="474337"/>
                      <a:pt x="177575" y="483604"/>
                    </a:cubicBezTo>
                    <a:cubicBezTo>
                      <a:pt x="197001" y="525216"/>
                      <a:pt x="219135" y="565498"/>
                      <a:pt x="238514" y="607156"/>
                    </a:cubicBezTo>
                    <a:cubicBezTo>
                      <a:pt x="252704" y="638812"/>
                      <a:pt x="262027" y="672396"/>
                      <a:pt x="276171" y="704098"/>
                    </a:cubicBezTo>
                    <a:cubicBezTo>
                      <a:pt x="282003" y="717770"/>
                      <a:pt x="287238" y="731717"/>
                      <a:pt x="293805" y="745068"/>
                    </a:cubicBezTo>
                    <a:cubicBezTo>
                      <a:pt x="294723" y="747087"/>
                      <a:pt x="295734" y="749105"/>
                      <a:pt x="296974" y="750940"/>
                    </a:cubicBezTo>
                    <a:cubicBezTo>
                      <a:pt x="296514" y="751032"/>
                      <a:pt x="296009" y="751216"/>
                      <a:pt x="295550" y="751399"/>
                    </a:cubicBezTo>
                    <a:cubicBezTo>
                      <a:pt x="295045" y="751583"/>
                      <a:pt x="294586" y="751858"/>
                      <a:pt x="294126" y="752133"/>
                    </a:cubicBezTo>
                    <a:cubicBezTo>
                      <a:pt x="287100" y="757776"/>
                      <a:pt x="286136" y="768237"/>
                      <a:pt x="282462" y="776128"/>
                    </a:cubicBezTo>
                    <a:cubicBezTo>
                      <a:pt x="273232" y="799526"/>
                      <a:pt x="267675" y="824071"/>
                      <a:pt x="259685" y="847883"/>
                    </a:cubicBezTo>
                    <a:cubicBezTo>
                      <a:pt x="227218" y="789158"/>
                      <a:pt x="202465" y="726946"/>
                      <a:pt x="177162" y="664917"/>
                    </a:cubicBezTo>
                    <a:close/>
                    <a:moveTo>
                      <a:pt x="2275126" y="843799"/>
                    </a:moveTo>
                    <a:cubicBezTo>
                      <a:pt x="2259926" y="846047"/>
                      <a:pt x="2244955" y="841047"/>
                      <a:pt x="2229755" y="840817"/>
                    </a:cubicBezTo>
                    <a:cubicBezTo>
                      <a:pt x="2175567" y="840634"/>
                      <a:pt x="2121516" y="838386"/>
                      <a:pt x="2067373" y="837376"/>
                    </a:cubicBezTo>
                    <a:cubicBezTo>
                      <a:pt x="2042483" y="836918"/>
                      <a:pt x="2017456" y="836138"/>
                      <a:pt x="1992520" y="836138"/>
                    </a:cubicBezTo>
                    <a:cubicBezTo>
                      <a:pt x="1988984" y="836138"/>
                      <a:pt x="1985448" y="836138"/>
                      <a:pt x="1981866" y="836183"/>
                    </a:cubicBezTo>
                    <a:cubicBezTo>
                      <a:pt x="1982141" y="835541"/>
                      <a:pt x="1982463" y="834899"/>
                      <a:pt x="1982738" y="834257"/>
                    </a:cubicBezTo>
                    <a:cubicBezTo>
                      <a:pt x="1912936" y="840496"/>
                      <a:pt x="1842354" y="840037"/>
                      <a:pt x="1772322" y="843065"/>
                    </a:cubicBezTo>
                    <a:cubicBezTo>
                      <a:pt x="1715654" y="845910"/>
                      <a:pt x="1658986" y="846231"/>
                      <a:pt x="1602271" y="848020"/>
                    </a:cubicBezTo>
                    <a:cubicBezTo>
                      <a:pt x="1528382" y="852333"/>
                      <a:pt x="1454447" y="853250"/>
                      <a:pt x="1380512" y="855498"/>
                    </a:cubicBezTo>
                    <a:cubicBezTo>
                      <a:pt x="1305521" y="860820"/>
                      <a:pt x="1230438" y="860866"/>
                      <a:pt x="1155309" y="861096"/>
                    </a:cubicBezTo>
                    <a:cubicBezTo>
                      <a:pt x="1079445" y="863390"/>
                      <a:pt x="1003627" y="860683"/>
                      <a:pt x="927809" y="859031"/>
                    </a:cubicBezTo>
                    <a:cubicBezTo>
                      <a:pt x="814106" y="861371"/>
                      <a:pt x="700310" y="860132"/>
                      <a:pt x="586652" y="863527"/>
                    </a:cubicBezTo>
                    <a:cubicBezTo>
                      <a:pt x="512350" y="864950"/>
                      <a:pt x="437955" y="864307"/>
                      <a:pt x="363653" y="863527"/>
                    </a:cubicBezTo>
                    <a:cubicBezTo>
                      <a:pt x="347718" y="862839"/>
                      <a:pt x="331599" y="862197"/>
                      <a:pt x="315526" y="862197"/>
                    </a:cubicBezTo>
                    <a:cubicBezTo>
                      <a:pt x="313368" y="862197"/>
                      <a:pt x="311210" y="862197"/>
                      <a:pt x="309097" y="862243"/>
                    </a:cubicBezTo>
                    <a:cubicBezTo>
                      <a:pt x="306939" y="862243"/>
                      <a:pt x="304780" y="862289"/>
                      <a:pt x="302622" y="862380"/>
                    </a:cubicBezTo>
                    <a:cubicBezTo>
                      <a:pt x="301566" y="862380"/>
                      <a:pt x="300556" y="862426"/>
                      <a:pt x="299545" y="862472"/>
                    </a:cubicBezTo>
                    <a:cubicBezTo>
                      <a:pt x="298489" y="862472"/>
                      <a:pt x="297479" y="862518"/>
                      <a:pt x="296423" y="862610"/>
                    </a:cubicBezTo>
                    <a:cubicBezTo>
                      <a:pt x="296147" y="862610"/>
                      <a:pt x="295872" y="862610"/>
                      <a:pt x="295596" y="862610"/>
                    </a:cubicBezTo>
                    <a:cubicBezTo>
                      <a:pt x="294172" y="862656"/>
                      <a:pt x="292749" y="862747"/>
                      <a:pt x="291325" y="862793"/>
                    </a:cubicBezTo>
                    <a:cubicBezTo>
                      <a:pt x="290774" y="862839"/>
                      <a:pt x="290177" y="862839"/>
                      <a:pt x="289626" y="862885"/>
                    </a:cubicBezTo>
                    <a:cubicBezTo>
                      <a:pt x="288340" y="862931"/>
                      <a:pt x="287054" y="863023"/>
                      <a:pt x="285769" y="863114"/>
                    </a:cubicBezTo>
                    <a:cubicBezTo>
                      <a:pt x="285539" y="863114"/>
                      <a:pt x="285355" y="863114"/>
                      <a:pt x="285126" y="863160"/>
                    </a:cubicBezTo>
                    <a:cubicBezTo>
                      <a:pt x="285126" y="863160"/>
                      <a:pt x="285126" y="863160"/>
                      <a:pt x="285080" y="863160"/>
                    </a:cubicBezTo>
                    <a:cubicBezTo>
                      <a:pt x="283610" y="863252"/>
                      <a:pt x="282141" y="863344"/>
                      <a:pt x="280717" y="863481"/>
                    </a:cubicBezTo>
                    <a:cubicBezTo>
                      <a:pt x="279064" y="863619"/>
                      <a:pt x="277411" y="863757"/>
                      <a:pt x="275758" y="863894"/>
                    </a:cubicBezTo>
                    <a:cubicBezTo>
                      <a:pt x="275941" y="863527"/>
                      <a:pt x="276125" y="863114"/>
                      <a:pt x="276309" y="862747"/>
                    </a:cubicBezTo>
                    <a:cubicBezTo>
                      <a:pt x="276492" y="862426"/>
                      <a:pt x="276630" y="862059"/>
                      <a:pt x="276768" y="861738"/>
                    </a:cubicBezTo>
                    <a:cubicBezTo>
                      <a:pt x="276814" y="861600"/>
                      <a:pt x="276906" y="861509"/>
                      <a:pt x="276952" y="861371"/>
                    </a:cubicBezTo>
                    <a:cubicBezTo>
                      <a:pt x="277227" y="860729"/>
                      <a:pt x="277503" y="860132"/>
                      <a:pt x="277778" y="859490"/>
                    </a:cubicBezTo>
                    <a:cubicBezTo>
                      <a:pt x="279936" y="854214"/>
                      <a:pt x="281590" y="848433"/>
                      <a:pt x="283105" y="843019"/>
                    </a:cubicBezTo>
                    <a:cubicBezTo>
                      <a:pt x="283243" y="842515"/>
                      <a:pt x="283381" y="842010"/>
                      <a:pt x="283518" y="841551"/>
                    </a:cubicBezTo>
                    <a:cubicBezTo>
                      <a:pt x="283610" y="841184"/>
                      <a:pt x="283702" y="840863"/>
                      <a:pt x="283794" y="840496"/>
                    </a:cubicBezTo>
                    <a:cubicBezTo>
                      <a:pt x="283978" y="839900"/>
                      <a:pt x="284115" y="839303"/>
                      <a:pt x="284299" y="838707"/>
                    </a:cubicBezTo>
                    <a:cubicBezTo>
                      <a:pt x="284712" y="837147"/>
                      <a:pt x="285172" y="835633"/>
                      <a:pt x="285585" y="834211"/>
                    </a:cubicBezTo>
                    <a:cubicBezTo>
                      <a:pt x="285769" y="833614"/>
                      <a:pt x="285952" y="833018"/>
                      <a:pt x="286136" y="832421"/>
                    </a:cubicBezTo>
                    <a:cubicBezTo>
                      <a:pt x="286366" y="831641"/>
                      <a:pt x="286641" y="830862"/>
                      <a:pt x="286871" y="830173"/>
                    </a:cubicBezTo>
                    <a:cubicBezTo>
                      <a:pt x="287054" y="829760"/>
                      <a:pt x="287192" y="829348"/>
                      <a:pt x="287330" y="828980"/>
                    </a:cubicBezTo>
                    <a:cubicBezTo>
                      <a:pt x="292795" y="806592"/>
                      <a:pt x="301979" y="785350"/>
                      <a:pt x="308408" y="763282"/>
                    </a:cubicBezTo>
                    <a:cubicBezTo>
                      <a:pt x="308546" y="762869"/>
                      <a:pt x="308638" y="762410"/>
                      <a:pt x="308684" y="761997"/>
                    </a:cubicBezTo>
                    <a:cubicBezTo>
                      <a:pt x="308822" y="761034"/>
                      <a:pt x="308822" y="760116"/>
                      <a:pt x="308638" y="759245"/>
                    </a:cubicBezTo>
                    <a:cubicBezTo>
                      <a:pt x="308638" y="759199"/>
                      <a:pt x="308638" y="759153"/>
                      <a:pt x="308638" y="759107"/>
                    </a:cubicBezTo>
                    <a:cubicBezTo>
                      <a:pt x="309465" y="759336"/>
                      <a:pt x="310291" y="759520"/>
                      <a:pt x="311118" y="759657"/>
                    </a:cubicBezTo>
                    <a:cubicBezTo>
                      <a:pt x="311531" y="759749"/>
                      <a:pt x="311944" y="759795"/>
                      <a:pt x="312358" y="759841"/>
                    </a:cubicBezTo>
                    <a:cubicBezTo>
                      <a:pt x="312771" y="759887"/>
                      <a:pt x="313230" y="759979"/>
                      <a:pt x="313643" y="760024"/>
                    </a:cubicBezTo>
                    <a:cubicBezTo>
                      <a:pt x="313827" y="760070"/>
                      <a:pt x="314057" y="760070"/>
                      <a:pt x="314286" y="760070"/>
                    </a:cubicBezTo>
                    <a:cubicBezTo>
                      <a:pt x="314516" y="760116"/>
                      <a:pt x="314746" y="760116"/>
                      <a:pt x="314929" y="760116"/>
                    </a:cubicBezTo>
                    <a:cubicBezTo>
                      <a:pt x="316215" y="760208"/>
                      <a:pt x="317501" y="760254"/>
                      <a:pt x="318833" y="760254"/>
                    </a:cubicBezTo>
                    <a:cubicBezTo>
                      <a:pt x="324757" y="760254"/>
                      <a:pt x="330864" y="759428"/>
                      <a:pt x="336651" y="759336"/>
                    </a:cubicBezTo>
                    <a:cubicBezTo>
                      <a:pt x="397222" y="758419"/>
                      <a:pt x="457702" y="755253"/>
                      <a:pt x="518274" y="755528"/>
                    </a:cubicBezTo>
                    <a:cubicBezTo>
                      <a:pt x="621002" y="754703"/>
                      <a:pt x="723547" y="748738"/>
                      <a:pt x="826183" y="745848"/>
                    </a:cubicBezTo>
                    <a:cubicBezTo>
                      <a:pt x="914354" y="740847"/>
                      <a:pt x="1002250" y="732681"/>
                      <a:pt x="1090650" y="731167"/>
                    </a:cubicBezTo>
                    <a:cubicBezTo>
                      <a:pt x="1156319" y="728322"/>
                      <a:pt x="1221988" y="729653"/>
                      <a:pt x="1287657" y="730983"/>
                    </a:cubicBezTo>
                    <a:cubicBezTo>
                      <a:pt x="1345198" y="732130"/>
                      <a:pt x="1402785" y="733277"/>
                      <a:pt x="1460371" y="731671"/>
                    </a:cubicBezTo>
                    <a:cubicBezTo>
                      <a:pt x="1522045" y="731809"/>
                      <a:pt x="1583581" y="728552"/>
                      <a:pt x="1645209" y="726166"/>
                    </a:cubicBezTo>
                    <a:cubicBezTo>
                      <a:pt x="1736457" y="723551"/>
                      <a:pt x="1827750" y="725753"/>
                      <a:pt x="1918998" y="725753"/>
                    </a:cubicBezTo>
                    <a:cubicBezTo>
                      <a:pt x="1936265" y="725936"/>
                      <a:pt x="1953394" y="725202"/>
                      <a:pt x="1970661" y="724377"/>
                    </a:cubicBezTo>
                    <a:cubicBezTo>
                      <a:pt x="1970661" y="723688"/>
                      <a:pt x="1970661" y="723000"/>
                      <a:pt x="1970661" y="722266"/>
                    </a:cubicBezTo>
                    <a:cubicBezTo>
                      <a:pt x="1970661" y="721991"/>
                      <a:pt x="1970661" y="721716"/>
                      <a:pt x="1970707" y="721440"/>
                    </a:cubicBezTo>
                    <a:cubicBezTo>
                      <a:pt x="1972222" y="721624"/>
                      <a:pt x="1973692" y="721761"/>
                      <a:pt x="1975207" y="721853"/>
                    </a:cubicBezTo>
                    <a:cubicBezTo>
                      <a:pt x="1976585" y="721991"/>
                      <a:pt x="1978008" y="722083"/>
                      <a:pt x="1979386" y="722174"/>
                    </a:cubicBezTo>
                    <a:cubicBezTo>
                      <a:pt x="1979753" y="722174"/>
                      <a:pt x="1980075" y="722220"/>
                      <a:pt x="1980442" y="722220"/>
                    </a:cubicBezTo>
                    <a:cubicBezTo>
                      <a:pt x="1981682" y="722312"/>
                      <a:pt x="1982922" y="722358"/>
                      <a:pt x="1984162" y="722404"/>
                    </a:cubicBezTo>
                    <a:cubicBezTo>
                      <a:pt x="1987744" y="722587"/>
                      <a:pt x="1991326" y="722679"/>
                      <a:pt x="1994908" y="722817"/>
                    </a:cubicBezTo>
                    <a:cubicBezTo>
                      <a:pt x="1996882" y="722863"/>
                      <a:pt x="1998857" y="722954"/>
                      <a:pt x="2000832" y="723046"/>
                    </a:cubicBezTo>
                    <a:cubicBezTo>
                      <a:pt x="2002806" y="723138"/>
                      <a:pt x="2004781" y="723230"/>
                      <a:pt x="2006756" y="723367"/>
                    </a:cubicBezTo>
                    <a:cubicBezTo>
                      <a:pt x="2023150" y="724744"/>
                      <a:pt x="2039452" y="727955"/>
                      <a:pt x="2055985" y="728047"/>
                    </a:cubicBezTo>
                    <a:cubicBezTo>
                      <a:pt x="2128404" y="730846"/>
                      <a:pt x="2199905" y="733139"/>
                      <a:pt x="2272509" y="735984"/>
                    </a:cubicBezTo>
                    <a:cubicBezTo>
                      <a:pt x="2272555" y="772091"/>
                      <a:pt x="2276045" y="807280"/>
                      <a:pt x="2275126" y="8437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11977286" y="7376303"/>
                <a:ext cx="8357" cy="137"/>
              </a:xfrm>
              <a:custGeom>
                <a:rect b="b" l="l" r="r" t="t"/>
                <a:pathLst>
                  <a:path extrusionOk="0" h="137" w="8357">
                    <a:moveTo>
                      <a:pt x="8358" y="46"/>
                    </a:moveTo>
                    <a:lnTo>
                      <a:pt x="7853" y="46"/>
                    </a:lnTo>
                    <a:lnTo>
                      <a:pt x="6980" y="0"/>
                    </a:lnTo>
                    <a:lnTo>
                      <a:pt x="6154" y="0"/>
                    </a:lnTo>
                    <a:lnTo>
                      <a:pt x="5373" y="0"/>
                    </a:lnTo>
                    <a:lnTo>
                      <a:pt x="4592" y="0"/>
                    </a:lnTo>
                    <a:lnTo>
                      <a:pt x="3857" y="0"/>
                    </a:lnTo>
                    <a:lnTo>
                      <a:pt x="3169" y="0"/>
                    </a:lnTo>
                    <a:lnTo>
                      <a:pt x="2480" y="0"/>
                    </a:lnTo>
                    <a:lnTo>
                      <a:pt x="1791" y="0"/>
                    </a:lnTo>
                    <a:lnTo>
                      <a:pt x="1102" y="0"/>
                    </a:lnTo>
                    <a:lnTo>
                      <a:pt x="413" y="0"/>
                    </a:lnTo>
                    <a:lnTo>
                      <a:pt x="0" y="0"/>
                    </a:lnTo>
                    <a:cubicBezTo>
                      <a:pt x="1929" y="46"/>
                      <a:pt x="3903" y="138"/>
                      <a:pt x="5786" y="138"/>
                    </a:cubicBezTo>
                    <a:cubicBezTo>
                      <a:pt x="6659" y="46"/>
                      <a:pt x="7531" y="46"/>
                      <a:pt x="8358" y="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11972969" y="7376027"/>
                <a:ext cx="4316" cy="91"/>
              </a:xfrm>
              <a:custGeom>
                <a:rect b="b" l="l" r="r" t="t"/>
                <a:pathLst>
                  <a:path extrusionOk="0" h="91" w="4316">
                    <a:moveTo>
                      <a:pt x="689" y="92"/>
                    </a:moveTo>
                    <a:lnTo>
                      <a:pt x="1561" y="92"/>
                    </a:lnTo>
                    <a:lnTo>
                      <a:pt x="2388" y="92"/>
                    </a:lnTo>
                    <a:lnTo>
                      <a:pt x="3215" y="92"/>
                    </a:lnTo>
                    <a:lnTo>
                      <a:pt x="3995" y="92"/>
                    </a:lnTo>
                    <a:lnTo>
                      <a:pt x="4317" y="92"/>
                    </a:lnTo>
                    <a:cubicBezTo>
                      <a:pt x="2847" y="46"/>
                      <a:pt x="1424" y="92"/>
                      <a:pt x="0" y="0"/>
                    </a:cubicBezTo>
                    <a:lnTo>
                      <a:pt x="689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12071195" y="7511921"/>
                <a:ext cx="2622" cy="2615"/>
              </a:xfrm>
              <a:custGeom>
                <a:rect b="b" l="l" r="r" t="t"/>
                <a:pathLst>
                  <a:path extrusionOk="0" h="2615" w="2622">
                    <a:moveTo>
                      <a:pt x="1242" y="0"/>
                    </a:moveTo>
                    <a:cubicBezTo>
                      <a:pt x="554" y="0"/>
                      <a:pt x="-43" y="688"/>
                      <a:pt x="2" y="1376"/>
                    </a:cubicBezTo>
                    <a:cubicBezTo>
                      <a:pt x="48" y="2110"/>
                      <a:pt x="645" y="2615"/>
                      <a:pt x="1380" y="2615"/>
                    </a:cubicBezTo>
                    <a:cubicBezTo>
                      <a:pt x="2069" y="2615"/>
                      <a:pt x="2666" y="1927"/>
                      <a:pt x="2620" y="1239"/>
                    </a:cubicBezTo>
                    <a:cubicBezTo>
                      <a:pt x="2574" y="505"/>
                      <a:pt x="1977" y="0"/>
                      <a:pt x="12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>
              <a:off x="10648017" y="7360658"/>
              <a:ext cx="374818" cy="193241"/>
            </a:xfrm>
            <a:custGeom>
              <a:rect b="b" l="l" r="r" t="t"/>
              <a:pathLst>
                <a:path extrusionOk="0" h="193241" w="374818">
                  <a:moveTo>
                    <a:pt x="374818" y="50513"/>
                  </a:moveTo>
                  <a:cubicBezTo>
                    <a:pt x="374635" y="50788"/>
                    <a:pt x="374451" y="51017"/>
                    <a:pt x="374267" y="51293"/>
                  </a:cubicBezTo>
                  <a:cubicBezTo>
                    <a:pt x="371237" y="57165"/>
                    <a:pt x="361868" y="64781"/>
                    <a:pt x="365588" y="71021"/>
                  </a:cubicBezTo>
                  <a:cubicBezTo>
                    <a:pt x="359618" y="72168"/>
                    <a:pt x="353694" y="73452"/>
                    <a:pt x="347862" y="74828"/>
                  </a:cubicBezTo>
                  <a:cubicBezTo>
                    <a:pt x="339734" y="77077"/>
                    <a:pt x="326141" y="76893"/>
                    <a:pt x="324488" y="87032"/>
                  </a:cubicBezTo>
                  <a:cubicBezTo>
                    <a:pt x="323799" y="86619"/>
                    <a:pt x="323018" y="86344"/>
                    <a:pt x="322146" y="86252"/>
                  </a:cubicBezTo>
                  <a:cubicBezTo>
                    <a:pt x="319574" y="85885"/>
                    <a:pt x="317324" y="86986"/>
                    <a:pt x="315257" y="88455"/>
                  </a:cubicBezTo>
                  <a:cubicBezTo>
                    <a:pt x="305430" y="95887"/>
                    <a:pt x="299047" y="106852"/>
                    <a:pt x="292480" y="117037"/>
                  </a:cubicBezTo>
                  <a:cubicBezTo>
                    <a:pt x="289035" y="108595"/>
                    <a:pt x="285178" y="100291"/>
                    <a:pt x="279575" y="93180"/>
                  </a:cubicBezTo>
                  <a:cubicBezTo>
                    <a:pt x="260931" y="73039"/>
                    <a:pt x="199671" y="95612"/>
                    <a:pt x="174000" y="98961"/>
                  </a:cubicBezTo>
                  <a:cubicBezTo>
                    <a:pt x="156044" y="103640"/>
                    <a:pt x="96621" y="107724"/>
                    <a:pt x="91845" y="126809"/>
                  </a:cubicBezTo>
                  <a:cubicBezTo>
                    <a:pt x="91477" y="127222"/>
                    <a:pt x="91202" y="127635"/>
                    <a:pt x="90972" y="128094"/>
                  </a:cubicBezTo>
                  <a:cubicBezTo>
                    <a:pt x="72006" y="143876"/>
                    <a:pt x="58643" y="164981"/>
                    <a:pt x="45555" y="185626"/>
                  </a:cubicBezTo>
                  <a:cubicBezTo>
                    <a:pt x="44637" y="187828"/>
                    <a:pt x="42892" y="190443"/>
                    <a:pt x="41009" y="193242"/>
                  </a:cubicBezTo>
                  <a:cubicBezTo>
                    <a:pt x="36187" y="181910"/>
                    <a:pt x="31227" y="170624"/>
                    <a:pt x="25900" y="159567"/>
                  </a:cubicBezTo>
                  <a:cubicBezTo>
                    <a:pt x="25900" y="159567"/>
                    <a:pt x="25900" y="159613"/>
                    <a:pt x="25900" y="159659"/>
                  </a:cubicBezTo>
                  <a:cubicBezTo>
                    <a:pt x="17818" y="141307"/>
                    <a:pt x="9230" y="123185"/>
                    <a:pt x="0" y="105338"/>
                  </a:cubicBezTo>
                  <a:cubicBezTo>
                    <a:pt x="5006" y="97126"/>
                    <a:pt x="10195" y="88042"/>
                    <a:pt x="15108" y="80059"/>
                  </a:cubicBezTo>
                  <a:cubicBezTo>
                    <a:pt x="30584" y="56936"/>
                    <a:pt x="48264" y="34226"/>
                    <a:pt x="68057" y="14314"/>
                  </a:cubicBezTo>
                  <a:cubicBezTo>
                    <a:pt x="69848" y="23811"/>
                    <a:pt x="72420" y="33216"/>
                    <a:pt x="75175" y="42576"/>
                  </a:cubicBezTo>
                  <a:cubicBezTo>
                    <a:pt x="82614" y="62441"/>
                    <a:pt x="89457" y="92446"/>
                    <a:pt x="120454" y="93272"/>
                  </a:cubicBezTo>
                  <a:cubicBezTo>
                    <a:pt x="121051" y="93272"/>
                    <a:pt x="121648" y="93272"/>
                    <a:pt x="122245" y="93272"/>
                  </a:cubicBezTo>
                  <a:cubicBezTo>
                    <a:pt x="148972" y="93272"/>
                    <a:pt x="174321" y="83729"/>
                    <a:pt x="200313" y="79325"/>
                  </a:cubicBezTo>
                  <a:cubicBezTo>
                    <a:pt x="201921" y="79095"/>
                    <a:pt x="203482" y="78820"/>
                    <a:pt x="204952" y="78453"/>
                  </a:cubicBezTo>
                  <a:cubicBezTo>
                    <a:pt x="204952" y="78453"/>
                    <a:pt x="204952" y="78499"/>
                    <a:pt x="204906" y="78545"/>
                  </a:cubicBezTo>
                  <a:cubicBezTo>
                    <a:pt x="202655" y="82307"/>
                    <a:pt x="204492" y="87445"/>
                    <a:pt x="208212" y="89418"/>
                  </a:cubicBezTo>
                  <a:cubicBezTo>
                    <a:pt x="219647" y="94373"/>
                    <a:pt x="222218" y="77994"/>
                    <a:pt x="225846" y="70608"/>
                  </a:cubicBezTo>
                  <a:cubicBezTo>
                    <a:pt x="226214" y="69507"/>
                    <a:pt x="226627" y="68360"/>
                    <a:pt x="227040" y="67213"/>
                  </a:cubicBezTo>
                  <a:cubicBezTo>
                    <a:pt x="233561" y="58358"/>
                    <a:pt x="229842" y="45833"/>
                    <a:pt x="221208" y="31656"/>
                  </a:cubicBezTo>
                  <a:cubicBezTo>
                    <a:pt x="220565" y="30785"/>
                    <a:pt x="219968" y="29913"/>
                    <a:pt x="219371" y="28995"/>
                  </a:cubicBezTo>
                  <a:cubicBezTo>
                    <a:pt x="221576" y="26105"/>
                    <a:pt x="222953" y="21747"/>
                    <a:pt x="224882" y="19040"/>
                  </a:cubicBezTo>
                  <a:cubicBezTo>
                    <a:pt x="228785" y="12846"/>
                    <a:pt x="233378" y="6194"/>
                    <a:pt x="238383" y="0"/>
                  </a:cubicBezTo>
                  <a:cubicBezTo>
                    <a:pt x="240633" y="5047"/>
                    <a:pt x="242608" y="10965"/>
                    <a:pt x="248440" y="13488"/>
                  </a:cubicBezTo>
                  <a:cubicBezTo>
                    <a:pt x="252803" y="24224"/>
                    <a:pt x="256890" y="35097"/>
                    <a:pt x="261758" y="45695"/>
                  </a:cubicBezTo>
                  <a:cubicBezTo>
                    <a:pt x="265982" y="54321"/>
                    <a:pt x="277693" y="57624"/>
                    <a:pt x="288071" y="58266"/>
                  </a:cubicBezTo>
                  <a:cubicBezTo>
                    <a:pt x="291883" y="58450"/>
                    <a:pt x="295694" y="58541"/>
                    <a:pt x="299506" y="58541"/>
                  </a:cubicBezTo>
                  <a:cubicBezTo>
                    <a:pt x="321778" y="58541"/>
                    <a:pt x="344005" y="55835"/>
                    <a:pt x="365772" y="52210"/>
                  </a:cubicBezTo>
                  <a:cubicBezTo>
                    <a:pt x="368757" y="51843"/>
                    <a:pt x="371834" y="51293"/>
                    <a:pt x="374818" y="5051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10732789" y="7366576"/>
              <a:ext cx="123760" cy="67557"/>
            </a:xfrm>
            <a:custGeom>
              <a:rect b="b" l="l" r="r" t="t"/>
              <a:pathLst>
                <a:path extrusionOk="0" h="67557" w="123760">
                  <a:moveTo>
                    <a:pt x="110994" y="23628"/>
                  </a:moveTo>
                  <a:cubicBezTo>
                    <a:pt x="115633" y="32666"/>
                    <a:pt x="123026" y="41566"/>
                    <a:pt x="123761" y="51522"/>
                  </a:cubicBezTo>
                  <a:cubicBezTo>
                    <a:pt x="96161" y="55284"/>
                    <a:pt x="69802" y="63588"/>
                    <a:pt x="42249" y="67213"/>
                  </a:cubicBezTo>
                  <a:cubicBezTo>
                    <a:pt x="29298" y="69552"/>
                    <a:pt x="23696" y="59505"/>
                    <a:pt x="18644" y="51522"/>
                  </a:cubicBezTo>
                  <a:cubicBezTo>
                    <a:pt x="11894" y="41108"/>
                    <a:pt x="4914" y="27757"/>
                    <a:pt x="0" y="15782"/>
                  </a:cubicBezTo>
                  <a:cubicBezTo>
                    <a:pt x="28150" y="13901"/>
                    <a:pt x="56209" y="0"/>
                    <a:pt x="84910" y="0"/>
                  </a:cubicBezTo>
                  <a:cubicBezTo>
                    <a:pt x="88860" y="0"/>
                    <a:pt x="92809" y="275"/>
                    <a:pt x="96758" y="872"/>
                  </a:cubicBezTo>
                  <a:cubicBezTo>
                    <a:pt x="103463" y="7249"/>
                    <a:pt x="105989" y="16195"/>
                    <a:pt x="110994" y="2362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35"/>
            <p:cNvSpPr/>
            <p:nvPr/>
          </p:nvSpPr>
          <p:spPr>
            <a:xfrm>
              <a:off x="10907784" y="7334140"/>
              <a:ext cx="107565" cy="66615"/>
            </a:xfrm>
            <a:custGeom>
              <a:rect b="b" l="l" r="r" t="t"/>
              <a:pathLst>
                <a:path extrusionOk="0" h="66615" w="107565">
                  <a:moveTo>
                    <a:pt x="82859" y="138"/>
                  </a:moveTo>
                  <a:cubicBezTo>
                    <a:pt x="93973" y="18260"/>
                    <a:pt x="104764" y="37254"/>
                    <a:pt x="107566" y="57670"/>
                  </a:cubicBezTo>
                  <a:cubicBezTo>
                    <a:pt x="85477" y="62258"/>
                    <a:pt x="62883" y="65148"/>
                    <a:pt x="40152" y="66433"/>
                  </a:cubicBezTo>
                  <a:lnTo>
                    <a:pt x="39784" y="66433"/>
                  </a:lnTo>
                  <a:cubicBezTo>
                    <a:pt x="33217" y="66570"/>
                    <a:pt x="26283" y="67167"/>
                    <a:pt x="20084" y="65056"/>
                  </a:cubicBezTo>
                  <a:cubicBezTo>
                    <a:pt x="13149" y="56064"/>
                    <a:pt x="8833" y="45741"/>
                    <a:pt x="3276" y="36153"/>
                  </a:cubicBezTo>
                  <a:cubicBezTo>
                    <a:pt x="7639" y="29271"/>
                    <a:pt x="-398" y="22114"/>
                    <a:pt x="15" y="14911"/>
                  </a:cubicBezTo>
                  <a:cubicBezTo>
                    <a:pt x="25043" y="8029"/>
                    <a:pt x="51540" y="0"/>
                    <a:pt x="78175" y="0"/>
                  </a:cubicBezTo>
                  <a:cubicBezTo>
                    <a:pt x="79737" y="46"/>
                    <a:pt x="81298" y="92"/>
                    <a:pt x="82859" y="13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35"/>
            <p:cNvSpPr/>
            <p:nvPr/>
          </p:nvSpPr>
          <p:spPr>
            <a:xfrm>
              <a:off x="11028254" y="7331066"/>
              <a:ext cx="127250" cy="120890"/>
            </a:xfrm>
            <a:custGeom>
              <a:rect b="b" l="l" r="r" t="t"/>
              <a:pathLst>
                <a:path extrusionOk="0" h="120890" w="127250">
                  <a:moveTo>
                    <a:pt x="127251" y="58725"/>
                  </a:moveTo>
                  <a:cubicBezTo>
                    <a:pt x="123256" y="65607"/>
                    <a:pt x="120408" y="73498"/>
                    <a:pt x="116367" y="80059"/>
                  </a:cubicBezTo>
                  <a:cubicBezTo>
                    <a:pt x="114530" y="84234"/>
                    <a:pt x="109709" y="89877"/>
                    <a:pt x="109112" y="94694"/>
                  </a:cubicBezTo>
                  <a:cubicBezTo>
                    <a:pt x="102774" y="95887"/>
                    <a:pt x="96483" y="97539"/>
                    <a:pt x="93452" y="103319"/>
                  </a:cubicBezTo>
                  <a:cubicBezTo>
                    <a:pt x="92947" y="104375"/>
                    <a:pt x="92717" y="105430"/>
                    <a:pt x="92625" y="106485"/>
                  </a:cubicBezTo>
                  <a:cubicBezTo>
                    <a:pt x="92166" y="106577"/>
                    <a:pt x="91753" y="106668"/>
                    <a:pt x="91294" y="106760"/>
                  </a:cubicBezTo>
                  <a:cubicBezTo>
                    <a:pt x="91156" y="106347"/>
                    <a:pt x="90926" y="105843"/>
                    <a:pt x="90605" y="105338"/>
                  </a:cubicBezTo>
                  <a:cubicBezTo>
                    <a:pt x="82247" y="96713"/>
                    <a:pt x="68746" y="112541"/>
                    <a:pt x="61306" y="120891"/>
                  </a:cubicBezTo>
                  <a:cubicBezTo>
                    <a:pt x="57219" y="111715"/>
                    <a:pt x="51203" y="103457"/>
                    <a:pt x="41238" y="100200"/>
                  </a:cubicBezTo>
                  <a:cubicBezTo>
                    <a:pt x="27691" y="96759"/>
                    <a:pt x="13823" y="96759"/>
                    <a:pt x="0" y="98410"/>
                  </a:cubicBezTo>
                  <a:cubicBezTo>
                    <a:pt x="3306" y="92262"/>
                    <a:pt x="10195" y="78499"/>
                    <a:pt x="9047" y="71800"/>
                  </a:cubicBezTo>
                  <a:cubicBezTo>
                    <a:pt x="10241" y="69965"/>
                    <a:pt x="10930" y="67809"/>
                    <a:pt x="10930" y="65240"/>
                  </a:cubicBezTo>
                  <a:cubicBezTo>
                    <a:pt x="11251" y="53632"/>
                    <a:pt x="8312" y="42346"/>
                    <a:pt x="3857" y="31381"/>
                  </a:cubicBezTo>
                  <a:cubicBezTo>
                    <a:pt x="9644" y="20967"/>
                    <a:pt x="14971" y="9222"/>
                    <a:pt x="22777" y="0"/>
                  </a:cubicBezTo>
                  <a:cubicBezTo>
                    <a:pt x="23604" y="596"/>
                    <a:pt x="24568" y="1055"/>
                    <a:pt x="25671" y="1468"/>
                  </a:cubicBezTo>
                  <a:cubicBezTo>
                    <a:pt x="27737" y="14635"/>
                    <a:pt x="30860" y="27757"/>
                    <a:pt x="33845" y="40832"/>
                  </a:cubicBezTo>
                  <a:cubicBezTo>
                    <a:pt x="36738" y="52531"/>
                    <a:pt x="50606" y="61019"/>
                    <a:pt x="64521" y="62120"/>
                  </a:cubicBezTo>
                  <a:cubicBezTo>
                    <a:pt x="66587" y="62212"/>
                    <a:pt x="68654" y="62212"/>
                    <a:pt x="70675" y="62212"/>
                  </a:cubicBezTo>
                  <a:cubicBezTo>
                    <a:pt x="84681" y="62212"/>
                    <a:pt x="98687" y="60698"/>
                    <a:pt x="112694" y="60055"/>
                  </a:cubicBezTo>
                  <a:cubicBezTo>
                    <a:pt x="116872" y="59964"/>
                    <a:pt x="122337" y="59826"/>
                    <a:pt x="127251" y="5872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35"/>
            <p:cNvSpPr/>
            <p:nvPr/>
          </p:nvSpPr>
          <p:spPr>
            <a:xfrm>
              <a:off x="11062971" y="7323955"/>
              <a:ext cx="83300" cy="51316"/>
            </a:xfrm>
            <a:custGeom>
              <a:rect b="b" l="l" r="r" t="t"/>
              <a:pathLst>
                <a:path extrusionOk="0" h="51316" w="83300">
                  <a:moveTo>
                    <a:pt x="80364" y="23674"/>
                  </a:moveTo>
                  <a:cubicBezTo>
                    <a:pt x="81926" y="30785"/>
                    <a:pt x="83992" y="39135"/>
                    <a:pt x="83074" y="46842"/>
                  </a:cubicBezTo>
                  <a:cubicBezTo>
                    <a:pt x="67598" y="48173"/>
                    <a:pt x="52260" y="50008"/>
                    <a:pt x="36738" y="51017"/>
                  </a:cubicBezTo>
                  <a:cubicBezTo>
                    <a:pt x="22778" y="52944"/>
                    <a:pt x="13180" y="45328"/>
                    <a:pt x="10057" y="34547"/>
                  </a:cubicBezTo>
                  <a:cubicBezTo>
                    <a:pt x="6429" y="26105"/>
                    <a:pt x="2985" y="17342"/>
                    <a:pt x="0" y="8671"/>
                  </a:cubicBezTo>
                  <a:cubicBezTo>
                    <a:pt x="2021" y="7983"/>
                    <a:pt x="3812" y="6836"/>
                    <a:pt x="5051" y="5368"/>
                  </a:cubicBezTo>
                  <a:cubicBezTo>
                    <a:pt x="18002" y="2707"/>
                    <a:pt x="32467" y="0"/>
                    <a:pt x="46611" y="0"/>
                  </a:cubicBezTo>
                  <a:cubicBezTo>
                    <a:pt x="53132" y="0"/>
                    <a:pt x="59607" y="551"/>
                    <a:pt x="65853" y="1973"/>
                  </a:cubicBezTo>
                  <a:cubicBezTo>
                    <a:pt x="75588" y="6010"/>
                    <a:pt x="78435" y="15553"/>
                    <a:pt x="80364" y="2367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35"/>
            <p:cNvSpPr/>
            <p:nvPr/>
          </p:nvSpPr>
          <p:spPr>
            <a:xfrm>
              <a:off x="11217635" y="7316476"/>
              <a:ext cx="69181" cy="63878"/>
            </a:xfrm>
            <a:custGeom>
              <a:rect b="b" l="l" r="r" t="t"/>
              <a:pathLst>
                <a:path extrusionOk="0" h="63878" w="69181">
                  <a:moveTo>
                    <a:pt x="59794" y="5919"/>
                  </a:moveTo>
                  <a:cubicBezTo>
                    <a:pt x="65166" y="21793"/>
                    <a:pt x="71136" y="38539"/>
                    <a:pt x="68565" y="55193"/>
                  </a:cubicBezTo>
                  <a:cubicBezTo>
                    <a:pt x="53227" y="57946"/>
                    <a:pt x="38486" y="62580"/>
                    <a:pt x="22780" y="63819"/>
                  </a:cubicBezTo>
                  <a:cubicBezTo>
                    <a:pt x="18647" y="63956"/>
                    <a:pt x="14468" y="63956"/>
                    <a:pt x="10565" y="62717"/>
                  </a:cubicBezTo>
                  <a:cubicBezTo>
                    <a:pt x="6386" y="56478"/>
                    <a:pt x="4733" y="48908"/>
                    <a:pt x="2023" y="42072"/>
                  </a:cubicBezTo>
                  <a:cubicBezTo>
                    <a:pt x="3630" y="40329"/>
                    <a:pt x="4457" y="38035"/>
                    <a:pt x="3998" y="35787"/>
                  </a:cubicBezTo>
                  <a:cubicBezTo>
                    <a:pt x="2253" y="26427"/>
                    <a:pt x="-89" y="17114"/>
                    <a:pt x="3" y="7617"/>
                  </a:cubicBezTo>
                  <a:cubicBezTo>
                    <a:pt x="8039" y="6699"/>
                    <a:pt x="31046" y="1"/>
                    <a:pt x="46155" y="1"/>
                  </a:cubicBezTo>
                  <a:cubicBezTo>
                    <a:pt x="53319" y="-45"/>
                    <a:pt x="58737" y="1469"/>
                    <a:pt x="59794" y="591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11153714" y="7339829"/>
              <a:ext cx="136481" cy="110109"/>
            </a:xfrm>
            <a:custGeom>
              <a:rect b="b" l="l" r="r" t="t"/>
              <a:pathLst>
                <a:path extrusionOk="0" h="110109" w="136481">
                  <a:moveTo>
                    <a:pt x="133405" y="52073"/>
                  </a:moveTo>
                  <a:cubicBezTo>
                    <a:pt x="134415" y="51889"/>
                    <a:pt x="135425" y="51751"/>
                    <a:pt x="136481" y="51614"/>
                  </a:cubicBezTo>
                  <a:cubicBezTo>
                    <a:pt x="133359" y="56615"/>
                    <a:pt x="129914" y="61891"/>
                    <a:pt x="130971" y="66157"/>
                  </a:cubicBezTo>
                  <a:cubicBezTo>
                    <a:pt x="127343" y="66433"/>
                    <a:pt x="123715" y="66937"/>
                    <a:pt x="120179" y="67304"/>
                  </a:cubicBezTo>
                  <a:cubicBezTo>
                    <a:pt x="104427" y="68038"/>
                    <a:pt x="87528" y="70332"/>
                    <a:pt x="72603" y="76985"/>
                  </a:cubicBezTo>
                  <a:cubicBezTo>
                    <a:pt x="63878" y="79921"/>
                    <a:pt x="59653" y="88317"/>
                    <a:pt x="59470" y="96896"/>
                  </a:cubicBezTo>
                  <a:cubicBezTo>
                    <a:pt x="54464" y="100016"/>
                    <a:pt x="50010" y="105430"/>
                    <a:pt x="46473" y="110109"/>
                  </a:cubicBezTo>
                  <a:cubicBezTo>
                    <a:pt x="45601" y="107678"/>
                    <a:pt x="44637" y="105338"/>
                    <a:pt x="43626" y="103090"/>
                  </a:cubicBezTo>
                  <a:cubicBezTo>
                    <a:pt x="41238" y="96575"/>
                    <a:pt x="38024" y="89877"/>
                    <a:pt x="31870" y="86161"/>
                  </a:cubicBezTo>
                  <a:cubicBezTo>
                    <a:pt x="22180" y="80242"/>
                    <a:pt x="10838" y="80655"/>
                    <a:pt x="0" y="82582"/>
                  </a:cubicBezTo>
                  <a:cubicBezTo>
                    <a:pt x="1791" y="77352"/>
                    <a:pt x="3031" y="71433"/>
                    <a:pt x="4868" y="68268"/>
                  </a:cubicBezTo>
                  <a:cubicBezTo>
                    <a:pt x="7715" y="60744"/>
                    <a:pt x="10378" y="53587"/>
                    <a:pt x="13869" y="46200"/>
                  </a:cubicBezTo>
                  <a:cubicBezTo>
                    <a:pt x="15154" y="44227"/>
                    <a:pt x="15889" y="41291"/>
                    <a:pt x="14879" y="39685"/>
                  </a:cubicBezTo>
                  <a:cubicBezTo>
                    <a:pt x="15063" y="39272"/>
                    <a:pt x="15246" y="38814"/>
                    <a:pt x="15384" y="38401"/>
                  </a:cubicBezTo>
                  <a:cubicBezTo>
                    <a:pt x="17910" y="38584"/>
                    <a:pt x="20481" y="37300"/>
                    <a:pt x="21721" y="34914"/>
                  </a:cubicBezTo>
                  <a:cubicBezTo>
                    <a:pt x="25854" y="26564"/>
                    <a:pt x="30217" y="18306"/>
                    <a:pt x="35177" y="10415"/>
                  </a:cubicBezTo>
                  <a:cubicBezTo>
                    <a:pt x="36279" y="8763"/>
                    <a:pt x="38804" y="4726"/>
                    <a:pt x="41973" y="0"/>
                  </a:cubicBezTo>
                  <a:cubicBezTo>
                    <a:pt x="44223" y="7386"/>
                    <a:pt x="47484" y="14406"/>
                    <a:pt x="50101" y="19223"/>
                  </a:cubicBezTo>
                  <a:cubicBezTo>
                    <a:pt x="53821" y="35281"/>
                    <a:pt x="51755" y="56706"/>
                    <a:pt x="77471" y="58541"/>
                  </a:cubicBezTo>
                  <a:cubicBezTo>
                    <a:pt x="80640" y="58954"/>
                    <a:pt x="83808" y="59138"/>
                    <a:pt x="86977" y="59138"/>
                  </a:cubicBezTo>
                  <a:cubicBezTo>
                    <a:pt x="102637" y="59184"/>
                    <a:pt x="118066" y="54779"/>
                    <a:pt x="133405" y="5207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35"/>
            <p:cNvSpPr/>
            <p:nvPr/>
          </p:nvSpPr>
          <p:spPr>
            <a:xfrm>
              <a:off x="11299334" y="7309641"/>
              <a:ext cx="128307" cy="111026"/>
            </a:xfrm>
            <a:custGeom>
              <a:rect b="b" l="l" r="r" t="t"/>
              <a:pathLst>
                <a:path extrusionOk="0" h="111026" w="128307">
                  <a:moveTo>
                    <a:pt x="127067" y="74874"/>
                  </a:moveTo>
                  <a:cubicBezTo>
                    <a:pt x="127481" y="74829"/>
                    <a:pt x="127940" y="74783"/>
                    <a:pt x="128307" y="74737"/>
                  </a:cubicBezTo>
                  <a:cubicBezTo>
                    <a:pt x="126057" y="78086"/>
                    <a:pt x="123990" y="81527"/>
                    <a:pt x="123715" y="84784"/>
                  </a:cubicBezTo>
                  <a:cubicBezTo>
                    <a:pt x="119674" y="83224"/>
                    <a:pt x="115081" y="82215"/>
                    <a:pt x="110260" y="81664"/>
                  </a:cubicBezTo>
                  <a:lnTo>
                    <a:pt x="109479" y="81710"/>
                  </a:lnTo>
                  <a:lnTo>
                    <a:pt x="107045" y="81802"/>
                  </a:lnTo>
                  <a:lnTo>
                    <a:pt x="104611" y="81894"/>
                  </a:lnTo>
                  <a:lnTo>
                    <a:pt x="102177" y="82031"/>
                  </a:lnTo>
                  <a:lnTo>
                    <a:pt x="99698" y="82169"/>
                  </a:lnTo>
                  <a:lnTo>
                    <a:pt x="97218" y="82307"/>
                  </a:lnTo>
                  <a:lnTo>
                    <a:pt x="94738" y="82444"/>
                  </a:lnTo>
                  <a:lnTo>
                    <a:pt x="92166" y="82582"/>
                  </a:lnTo>
                  <a:lnTo>
                    <a:pt x="89549" y="82720"/>
                  </a:lnTo>
                  <a:lnTo>
                    <a:pt x="86885" y="82903"/>
                  </a:lnTo>
                  <a:lnTo>
                    <a:pt x="84130" y="83087"/>
                  </a:lnTo>
                  <a:lnTo>
                    <a:pt x="81329" y="83270"/>
                  </a:lnTo>
                  <a:lnTo>
                    <a:pt x="78527" y="83454"/>
                  </a:lnTo>
                  <a:lnTo>
                    <a:pt x="76047" y="83591"/>
                  </a:lnTo>
                  <a:cubicBezTo>
                    <a:pt x="67736" y="85289"/>
                    <a:pt x="60388" y="87766"/>
                    <a:pt x="55428" y="90611"/>
                  </a:cubicBezTo>
                  <a:cubicBezTo>
                    <a:pt x="54877" y="90978"/>
                    <a:pt x="54326" y="91391"/>
                    <a:pt x="53775" y="91804"/>
                  </a:cubicBezTo>
                  <a:cubicBezTo>
                    <a:pt x="53729" y="91804"/>
                    <a:pt x="53683" y="91804"/>
                    <a:pt x="53637" y="91804"/>
                  </a:cubicBezTo>
                  <a:cubicBezTo>
                    <a:pt x="44637" y="90657"/>
                    <a:pt x="21492" y="100062"/>
                    <a:pt x="14787" y="111027"/>
                  </a:cubicBezTo>
                  <a:cubicBezTo>
                    <a:pt x="13088" y="106393"/>
                    <a:pt x="10700" y="102218"/>
                    <a:pt x="6337" y="99557"/>
                  </a:cubicBezTo>
                  <a:cubicBezTo>
                    <a:pt x="4317" y="98456"/>
                    <a:pt x="2204" y="97676"/>
                    <a:pt x="0" y="97172"/>
                  </a:cubicBezTo>
                  <a:cubicBezTo>
                    <a:pt x="46" y="97126"/>
                    <a:pt x="92" y="97034"/>
                    <a:pt x="92" y="96988"/>
                  </a:cubicBezTo>
                  <a:cubicBezTo>
                    <a:pt x="1470" y="91758"/>
                    <a:pt x="8587" y="79049"/>
                    <a:pt x="9001" y="70745"/>
                  </a:cubicBezTo>
                  <a:cubicBezTo>
                    <a:pt x="13593" y="60606"/>
                    <a:pt x="12583" y="43126"/>
                    <a:pt x="8633" y="27160"/>
                  </a:cubicBezTo>
                  <a:cubicBezTo>
                    <a:pt x="9690" y="26518"/>
                    <a:pt x="10608" y="25555"/>
                    <a:pt x="11159" y="24408"/>
                  </a:cubicBezTo>
                  <a:cubicBezTo>
                    <a:pt x="14511" y="16975"/>
                    <a:pt x="18782" y="10323"/>
                    <a:pt x="23834" y="3762"/>
                  </a:cubicBezTo>
                  <a:cubicBezTo>
                    <a:pt x="24293" y="3166"/>
                    <a:pt x="24752" y="2569"/>
                    <a:pt x="25303" y="2019"/>
                  </a:cubicBezTo>
                  <a:cubicBezTo>
                    <a:pt x="25717" y="1835"/>
                    <a:pt x="26130" y="1652"/>
                    <a:pt x="26543" y="1514"/>
                  </a:cubicBezTo>
                  <a:cubicBezTo>
                    <a:pt x="27967" y="1101"/>
                    <a:pt x="29390" y="551"/>
                    <a:pt x="30814" y="0"/>
                  </a:cubicBezTo>
                  <a:cubicBezTo>
                    <a:pt x="27783" y="10736"/>
                    <a:pt x="30998" y="23123"/>
                    <a:pt x="32972" y="33675"/>
                  </a:cubicBezTo>
                  <a:cubicBezTo>
                    <a:pt x="36233" y="42346"/>
                    <a:pt x="34809" y="55789"/>
                    <a:pt x="44958" y="61019"/>
                  </a:cubicBezTo>
                  <a:cubicBezTo>
                    <a:pt x="45050" y="61340"/>
                    <a:pt x="45096" y="61661"/>
                    <a:pt x="45188" y="61982"/>
                  </a:cubicBezTo>
                  <a:cubicBezTo>
                    <a:pt x="46244" y="66524"/>
                    <a:pt x="46887" y="71525"/>
                    <a:pt x="50147" y="75379"/>
                  </a:cubicBezTo>
                  <a:cubicBezTo>
                    <a:pt x="56622" y="81389"/>
                    <a:pt x="65393" y="83408"/>
                    <a:pt x="75037" y="83408"/>
                  </a:cubicBezTo>
                  <a:cubicBezTo>
                    <a:pt x="92350" y="83362"/>
                    <a:pt x="112510" y="76755"/>
                    <a:pt x="127067" y="7487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35"/>
            <p:cNvSpPr/>
            <p:nvPr/>
          </p:nvSpPr>
          <p:spPr>
            <a:xfrm>
              <a:off x="11353589" y="7307712"/>
              <a:ext cx="71865" cy="67198"/>
            </a:xfrm>
            <a:custGeom>
              <a:rect b="b" l="l" r="r" t="t"/>
              <a:pathLst>
                <a:path extrusionOk="0" h="67198" w="71865">
                  <a:moveTo>
                    <a:pt x="53617" y="4176"/>
                  </a:moveTo>
                  <a:cubicBezTo>
                    <a:pt x="61515" y="20922"/>
                    <a:pt x="72812" y="38173"/>
                    <a:pt x="71802" y="56570"/>
                  </a:cubicBezTo>
                  <a:cubicBezTo>
                    <a:pt x="54535" y="60240"/>
                    <a:pt x="37636" y="65562"/>
                    <a:pt x="19772" y="67122"/>
                  </a:cubicBezTo>
                  <a:cubicBezTo>
                    <a:pt x="17063" y="67122"/>
                    <a:pt x="14215" y="67489"/>
                    <a:pt x="11644" y="66618"/>
                  </a:cubicBezTo>
                  <a:cubicBezTo>
                    <a:pt x="5674" y="56662"/>
                    <a:pt x="4893" y="45559"/>
                    <a:pt x="2827" y="34778"/>
                  </a:cubicBezTo>
                  <a:cubicBezTo>
                    <a:pt x="1265" y="25005"/>
                    <a:pt x="-1628" y="14866"/>
                    <a:pt x="1173" y="5094"/>
                  </a:cubicBezTo>
                  <a:cubicBezTo>
                    <a:pt x="7924" y="3580"/>
                    <a:pt x="25420" y="1"/>
                    <a:pt x="38508" y="1"/>
                  </a:cubicBezTo>
                  <a:cubicBezTo>
                    <a:pt x="45672" y="-45"/>
                    <a:pt x="51550" y="1057"/>
                    <a:pt x="53617" y="417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11434437" y="7297162"/>
              <a:ext cx="263273" cy="139196"/>
            </a:xfrm>
            <a:custGeom>
              <a:rect b="b" l="l" r="r" t="t"/>
              <a:pathLst>
                <a:path extrusionOk="0" h="139196" w="263273">
                  <a:moveTo>
                    <a:pt x="263273" y="82720"/>
                  </a:moveTo>
                  <a:cubicBezTo>
                    <a:pt x="263227" y="82811"/>
                    <a:pt x="263135" y="82857"/>
                    <a:pt x="263089" y="82903"/>
                  </a:cubicBezTo>
                  <a:cubicBezTo>
                    <a:pt x="260472" y="87720"/>
                    <a:pt x="253354" y="93914"/>
                    <a:pt x="252711" y="99557"/>
                  </a:cubicBezTo>
                  <a:cubicBezTo>
                    <a:pt x="251287" y="98456"/>
                    <a:pt x="249726" y="97447"/>
                    <a:pt x="247981" y="96621"/>
                  </a:cubicBezTo>
                  <a:cubicBezTo>
                    <a:pt x="232689" y="88179"/>
                    <a:pt x="174735" y="87629"/>
                    <a:pt x="165045" y="103732"/>
                  </a:cubicBezTo>
                  <a:cubicBezTo>
                    <a:pt x="163667" y="105980"/>
                    <a:pt x="162611" y="108274"/>
                    <a:pt x="161785" y="110706"/>
                  </a:cubicBezTo>
                  <a:cubicBezTo>
                    <a:pt x="157055" y="114514"/>
                    <a:pt x="152692" y="118964"/>
                    <a:pt x="150258" y="120845"/>
                  </a:cubicBezTo>
                  <a:cubicBezTo>
                    <a:pt x="147916" y="123690"/>
                    <a:pt x="143462" y="127406"/>
                    <a:pt x="139374" y="131443"/>
                  </a:cubicBezTo>
                  <a:cubicBezTo>
                    <a:pt x="138548" y="128782"/>
                    <a:pt x="137629" y="126213"/>
                    <a:pt x="136435" y="123690"/>
                  </a:cubicBezTo>
                  <a:cubicBezTo>
                    <a:pt x="132256" y="115248"/>
                    <a:pt x="119536" y="110018"/>
                    <a:pt x="104841" y="107448"/>
                  </a:cubicBezTo>
                  <a:cubicBezTo>
                    <a:pt x="102361" y="107173"/>
                    <a:pt x="99881" y="106806"/>
                    <a:pt x="97447" y="106393"/>
                  </a:cubicBezTo>
                  <a:cubicBezTo>
                    <a:pt x="78435" y="104283"/>
                    <a:pt x="57954" y="106210"/>
                    <a:pt x="48770" y="111348"/>
                  </a:cubicBezTo>
                  <a:cubicBezTo>
                    <a:pt x="46060" y="110431"/>
                    <a:pt x="44499" y="113413"/>
                    <a:pt x="44086" y="115752"/>
                  </a:cubicBezTo>
                  <a:cubicBezTo>
                    <a:pt x="42937" y="117404"/>
                    <a:pt x="42111" y="119239"/>
                    <a:pt x="41514" y="121166"/>
                  </a:cubicBezTo>
                  <a:cubicBezTo>
                    <a:pt x="39677" y="121717"/>
                    <a:pt x="37932" y="122359"/>
                    <a:pt x="36233" y="122955"/>
                  </a:cubicBezTo>
                  <a:cubicBezTo>
                    <a:pt x="26589" y="126626"/>
                    <a:pt x="17910" y="132361"/>
                    <a:pt x="10241" y="139197"/>
                  </a:cubicBezTo>
                  <a:cubicBezTo>
                    <a:pt x="9047" y="128415"/>
                    <a:pt x="7072" y="117817"/>
                    <a:pt x="2618" y="108045"/>
                  </a:cubicBezTo>
                  <a:cubicBezTo>
                    <a:pt x="1883" y="106806"/>
                    <a:pt x="1010" y="105613"/>
                    <a:pt x="0" y="104558"/>
                  </a:cubicBezTo>
                  <a:cubicBezTo>
                    <a:pt x="5557" y="101392"/>
                    <a:pt x="7623" y="90748"/>
                    <a:pt x="10975" y="85518"/>
                  </a:cubicBezTo>
                  <a:cubicBezTo>
                    <a:pt x="12996" y="80288"/>
                    <a:pt x="17221" y="75333"/>
                    <a:pt x="17037" y="69552"/>
                  </a:cubicBezTo>
                  <a:cubicBezTo>
                    <a:pt x="16854" y="68360"/>
                    <a:pt x="16348" y="67350"/>
                    <a:pt x="15614" y="66524"/>
                  </a:cubicBezTo>
                  <a:cubicBezTo>
                    <a:pt x="16624" y="55926"/>
                    <a:pt x="12721" y="42759"/>
                    <a:pt x="7485" y="30601"/>
                  </a:cubicBezTo>
                  <a:cubicBezTo>
                    <a:pt x="13226" y="23857"/>
                    <a:pt x="19609" y="17755"/>
                    <a:pt x="25992" y="11653"/>
                  </a:cubicBezTo>
                  <a:cubicBezTo>
                    <a:pt x="27416" y="10277"/>
                    <a:pt x="28839" y="8901"/>
                    <a:pt x="30263" y="7524"/>
                  </a:cubicBezTo>
                  <a:cubicBezTo>
                    <a:pt x="30309" y="9818"/>
                    <a:pt x="30492" y="12112"/>
                    <a:pt x="30630" y="14222"/>
                  </a:cubicBezTo>
                  <a:cubicBezTo>
                    <a:pt x="32789" y="28078"/>
                    <a:pt x="32100" y="43906"/>
                    <a:pt x="40825" y="56156"/>
                  </a:cubicBezTo>
                  <a:cubicBezTo>
                    <a:pt x="41238" y="58587"/>
                    <a:pt x="41881" y="61019"/>
                    <a:pt x="43029" y="63221"/>
                  </a:cubicBezTo>
                  <a:cubicBezTo>
                    <a:pt x="50790" y="74599"/>
                    <a:pt x="64016" y="78086"/>
                    <a:pt x="78711" y="78086"/>
                  </a:cubicBezTo>
                  <a:cubicBezTo>
                    <a:pt x="94003" y="78086"/>
                    <a:pt x="110857" y="74278"/>
                    <a:pt x="124817" y="71433"/>
                  </a:cubicBezTo>
                  <a:cubicBezTo>
                    <a:pt x="121878" y="75654"/>
                    <a:pt x="118939" y="79875"/>
                    <a:pt x="115495" y="83591"/>
                  </a:cubicBezTo>
                  <a:cubicBezTo>
                    <a:pt x="111316" y="87996"/>
                    <a:pt x="104933" y="94878"/>
                    <a:pt x="112142" y="100383"/>
                  </a:cubicBezTo>
                  <a:cubicBezTo>
                    <a:pt x="120546" y="105889"/>
                    <a:pt x="125506" y="94878"/>
                    <a:pt x="128904" y="88867"/>
                  </a:cubicBezTo>
                  <a:cubicBezTo>
                    <a:pt x="130328" y="85702"/>
                    <a:pt x="139099" y="72856"/>
                    <a:pt x="142222" y="64001"/>
                  </a:cubicBezTo>
                  <a:cubicBezTo>
                    <a:pt x="148880" y="57211"/>
                    <a:pt x="149569" y="46934"/>
                    <a:pt x="148008" y="36428"/>
                  </a:cubicBezTo>
                  <a:cubicBezTo>
                    <a:pt x="149615" y="33859"/>
                    <a:pt x="151131" y="31335"/>
                    <a:pt x="152784" y="29684"/>
                  </a:cubicBezTo>
                  <a:cubicBezTo>
                    <a:pt x="161233" y="19086"/>
                    <a:pt x="168719" y="5964"/>
                    <a:pt x="181348" y="0"/>
                  </a:cubicBezTo>
                  <a:cubicBezTo>
                    <a:pt x="175423" y="17801"/>
                    <a:pt x="181623" y="48861"/>
                    <a:pt x="190945" y="55468"/>
                  </a:cubicBezTo>
                  <a:cubicBezTo>
                    <a:pt x="191496" y="75608"/>
                    <a:pt x="213218" y="81619"/>
                    <a:pt x="233837" y="83408"/>
                  </a:cubicBezTo>
                  <a:cubicBezTo>
                    <a:pt x="238659" y="83683"/>
                    <a:pt x="243297" y="83867"/>
                    <a:pt x="247659" y="83867"/>
                  </a:cubicBezTo>
                  <a:cubicBezTo>
                    <a:pt x="253262" y="83683"/>
                    <a:pt x="258497" y="83408"/>
                    <a:pt x="263273" y="8272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1489580" y="7294914"/>
              <a:ext cx="68756" cy="62119"/>
            </a:xfrm>
            <a:custGeom>
              <a:rect b="b" l="l" r="r" t="t"/>
              <a:pathLst>
                <a:path extrusionOk="0" h="62119" w="68756">
                  <a:moveTo>
                    <a:pt x="62878" y="18488"/>
                  </a:moveTo>
                  <a:cubicBezTo>
                    <a:pt x="66185" y="29866"/>
                    <a:pt x="70501" y="41841"/>
                    <a:pt x="68021" y="53632"/>
                  </a:cubicBezTo>
                  <a:cubicBezTo>
                    <a:pt x="58056" y="56430"/>
                    <a:pt x="47770" y="58587"/>
                    <a:pt x="37483" y="60422"/>
                  </a:cubicBezTo>
                  <a:cubicBezTo>
                    <a:pt x="32891" y="61156"/>
                    <a:pt x="28299" y="61752"/>
                    <a:pt x="23660" y="62119"/>
                  </a:cubicBezTo>
                  <a:cubicBezTo>
                    <a:pt x="23431" y="62119"/>
                    <a:pt x="23201" y="62119"/>
                    <a:pt x="22972" y="62119"/>
                  </a:cubicBezTo>
                  <a:cubicBezTo>
                    <a:pt x="22512" y="62119"/>
                    <a:pt x="22099" y="62119"/>
                    <a:pt x="21594" y="62119"/>
                  </a:cubicBezTo>
                  <a:cubicBezTo>
                    <a:pt x="14935" y="62119"/>
                    <a:pt x="6440" y="62119"/>
                    <a:pt x="3087" y="56843"/>
                  </a:cubicBezTo>
                  <a:cubicBezTo>
                    <a:pt x="4603" y="54962"/>
                    <a:pt x="5337" y="52622"/>
                    <a:pt x="4970" y="50237"/>
                  </a:cubicBezTo>
                  <a:cubicBezTo>
                    <a:pt x="3133" y="35280"/>
                    <a:pt x="-495" y="20278"/>
                    <a:pt x="56" y="5184"/>
                  </a:cubicBezTo>
                  <a:cubicBezTo>
                    <a:pt x="16451" y="1559"/>
                    <a:pt x="36381" y="-2478"/>
                    <a:pt x="53786" y="1926"/>
                  </a:cubicBezTo>
                  <a:cubicBezTo>
                    <a:pt x="60949" y="4862"/>
                    <a:pt x="60352" y="12983"/>
                    <a:pt x="62878" y="1848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1638472" y="7302477"/>
              <a:ext cx="64384" cy="60382"/>
            </a:xfrm>
            <a:custGeom>
              <a:rect b="b" l="l" r="r" t="t"/>
              <a:pathLst>
                <a:path extrusionOk="0" h="60382" w="64384">
                  <a:moveTo>
                    <a:pt x="57494" y="1566"/>
                  </a:moveTo>
                  <a:cubicBezTo>
                    <a:pt x="61810" y="18358"/>
                    <a:pt x="67183" y="38590"/>
                    <a:pt x="62683" y="56300"/>
                  </a:cubicBezTo>
                  <a:cubicBezTo>
                    <a:pt x="55932" y="58777"/>
                    <a:pt x="48585" y="59741"/>
                    <a:pt x="41283" y="60383"/>
                  </a:cubicBezTo>
                  <a:cubicBezTo>
                    <a:pt x="28058" y="59832"/>
                    <a:pt x="6015" y="62126"/>
                    <a:pt x="2708" y="48133"/>
                  </a:cubicBezTo>
                  <a:cubicBezTo>
                    <a:pt x="7392" y="43821"/>
                    <a:pt x="4683" y="37856"/>
                    <a:pt x="3397" y="32810"/>
                  </a:cubicBezTo>
                  <a:cubicBezTo>
                    <a:pt x="780" y="22716"/>
                    <a:pt x="-1103" y="12072"/>
                    <a:pt x="734" y="1750"/>
                  </a:cubicBezTo>
                  <a:cubicBezTo>
                    <a:pt x="7622" y="1887"/>
                    <a:pt x="14602" y="1383"/>
                    <a:pt x="21628" y="878"/>
                  </a:cubicBezTo>
                  <a:cubicBezTo>
                    <a:pt x="33752" y="6"/>
                    <a:pt x="45875" y="-820"/>
                    <a:pt x="57494" y="156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1771003" y="7293904"/>
              <a:ext cx="80586" cy="62863"/>
            </a:xfrm>
            <a:custGeom>
              <a:rect b="b" l="l" r="r" t="t"/>
              <a:pathLst>
                <a:path extrusionOk="0" h="62863" w="80586">
                  <a:moveTo>
                    <a:pt x="69113" y="3303"/>
                  </a:moveTo>
                  <a:cubicBezTo>
                    <a:pt x="77425" y="18260"/>
                    <a:pt x="81374" y="36657"/>
                    <a:pt x="80456" y="53220"/>
                  </a:cubicBezTo>
                  <a:cubicBezTo>
                    <a:pt x="60893" y="56477"/>
                    <a:pt x="38942" y="60560"/>
                    <a:pt x="18415" y="62716"/>
                  </a:cubicBezTo>
                  <a:cubicBezTo>
                    <a:pt x="15430" y="62808"/>
                    <a:pt x="12399" y="63038"/>
                    <a:pt x="9414" y="62625"/>
                  </a:cubicBezTo>
                  <a:cubicBezTo>
                    <a:pt x="7853" y="59918"/>
                    <a:pt x="6521" y="57119"/>
                    <a:pt x="5281" y="54321"/>
                  </a:cubicBezTo>
                  <a:cubicBezTo>
                    <a:pt x="5189" y="54045"/>
                    <a:pt x="5097" y="53816"/>
                    <a:pt x="5006" y="53541"/>
                  </a:cubicBezTo>
                  <a:cubicBezTo>
                    <a:pt x="9001" y="38034"/>
                    <a:pt x="597" y="22114"/>
                    <a:pt x="0" y="6515"/>
                  </a:cubicBezTo>
                  <a:cubicBezTo>
                    <a:pt x="9506" y="3349"/>
                    <a:pt x="19884" y="2661"/>
                    <a:pt x="29987" y="1652"/>
                  </a:cubicBezTo>
                  <a:cubicBezTo>
                    <a:pt x="37059" y="1147"/>
                    <a:pt x="44683" y="0"/>
                    <a:pt x="52076" y="0"/>
                  </a:cubicBezTo>
                  <a:cubicBezTo>
                    <a:pt x="58000" y="46"/>
                    <a:pt x="63878" y="826"/>
                    <a:pt x="69113" y="330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1694083" y="7307117"/>
              <a:ext cx="162335" cy="123551"/>
            </a:xfrm>
            <a:custGeom>
              <a:rect b="b" l="l" r="r" t="t"/>
              <a:pathLst>
                <a:path extrusionOk="0" h="123551" w="162335">
                  <a:moveTo>
                    <a:pt x="162336" y="59459"/>
                  </a:moveTo>
                  <a:cubicBezTo>
                    <a:pt x="156090" y="68589"/>
                    <a:pt x="149799" y="78636"/>
                    <a:pt x="148329" y="79921"/>
                  </a:cubicBezTo>
                  <a:cubicBezTo>
                    <a:pt x="142773" y="87996"/>
                    <a:pt x="137032" y="95933"/>
                    <a:pt x="131522" y="104007"/>
                  </a:cubicBezTo>
                  <a:cubicBezTo>
                    <a:pt x="130374" y="101071"/>
                    <a:pt x="128950" y="98273"/>
                    <a:pt x="127021" y="95703"/>
                  </a:cubicBezTo>
                  <a:cubicBezTo>
                    <a:pt x="109387" y="77168"/>
                    <a:pt x="56439" y="79462"/>
                    <a:pt x="37840" y="98823"/>
                  </a:cubicBezTo>
                  <a:cubicBezTo>
                    <a:pt x="35819" y="98135"/>
                    <a:pt x="32651" y="99007"/>
                    <a:pt x="31135" y="100383"/>
                  </a:cubicBezTo>
                  <a:cubicBezTo>
                    <a:pt x="22043" y="106577"/>
                    <a:pt x="14787" y="114927"/>
                    <a:pt x="7990" y="123552"/>
                  </a:cubicBezTo>
                  <a:cubicBezTo>
                    <a:pt x="6705" y="114651"/>
                    <a:pt x="4730" y="105063"/>
                    <a:pt x="0" y="97447"/>
                  </a:cubicBezTo>
                  <a:cubicBezTo>
                    <a:pt x="2893" y="97630"/>
                    <a:pt x="5832" y="96208"/>
                    <a:pt x="7256" y="93455"/>
                  </a:cubicBezTo>
                  <a:cubicBezTo>
                    <a:pt x="9873" y="86941"/>
                    <a:pt x="17129" y="76893"/>
                    <a:pt x="19058" y="68222"/>
                  </a:cubicBezTo>
                  <a:cubicBezTo>
                    <a:pt x="29482" y="62808"/>
                    <a:pt x="34763" y="52623"/>
                    <a:pt x="32880" y="34639"/>
                  </a:cubicBezTo>
                  <a:cubicBezTo>
                    <a:pt x="32697" y="32987"/>
                    <a:pt x="32513" y="31335"/>
                    <a:pt x="32329" y="29684"/>
                  </a:cubicBezTo>
                  <a:cubicBezTo>
                    <a:pt x="39401" y="28216"/>
                    <a:pt x="42019" y="15278"/>
                    <a:pt x="46565" y="10185"/>
                  </a:cubicBezTo>
                  <a:cubicBezTo>
                    <a:pt x="47484" y="8671"/>
                    <a:pt x="50331" y="4313"/>
                    <a:pt x="53637" y="0"/>
                  </a:cubicBezTo>
                  <a:cubicBezTo>
                    <a:pt x="54418" y="3303"/>
                    <a:pt x="55612" y="6515"/>
                    <a:pt x="56898" y="9451"/>
                  </a:cubicBezTo>
                  <a:cubicBezTo>
                    <a:pt x="63005" y="22848"/>
                    <a:pt x="62087" y="37575"/>
                    <a:pt x="66863" y="51339"/>
                  </a:cubicBezTo>
                  <a:cubicBezTo>
                    <a:pt x="67919" y="61937"/>
                    <a:pt x="78252" y="67580"/>
                    <a:pt x="90192" y="67580"/>
                  </a:cubicBezTo>
                  <a:cubicBezTo>
                    <a:pt x="90743" y="67580"/>
                    <a:pt x="91294" y="67580"/>
                    <a:pt x="91845" y="67534"/>
                  </a:cubicBezTo>
                  <a:cubicBezTo>
                    <a:pt x="115587" y="66891"/>
                    <a:pt x="139007" y="62716"/>
                    <a:pt x="162336" y="5945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1842825" y="7306750"/>
              <a:ext cx="160957" cy="122542"/>
            </a:xfrm>
            <a:custGeom>
              <a:rect b="b" l="l" r="r" t="t"/>
              <a:pathLst>
                <a:path extrusionOk="0" h="122542" w="160957">
                  <a:moveTo>
                    <a:pt x="140247" y="69598"/>
                  </a:moveTo>
                  <a:cubicBezTo>
                    <a:pt x="141120" y="69598"/>
                    <a:pt x="141992" y="69598"/>
                    <a:pt x="142864" y="69598"/>
                  </a:cubicBezTo>
                  <a:lnTo>
                    <a:pt x="142359" y="69598"/>
                  </a:lnTo>
                  <a:lnTo>
                    <a:pt x="141487" y="69552"/>
                  </a:lnTo>
                  <a:lnTo>
                    <a:pt x="140660" y="69552"/>
                  </a:lnTo>
                  <a:lnTo>
                    <a:pt x="139880" y="69552"/>
                  </a:lnTo>
                  <a:lnTo>
                    <a:pt x="139099" y="69552"/>
                  </a:lnTo>
                  <a:lnTo>
                    <a:pt x="138364" y="69552"/>
                  </a:lnTo>
                  <a:lnTo>
                    <a:pt x="137675" y="69552"/>
                  </a:lnTo>
                  <a:lnTo>
                    <a:pt x="136986" y="69552"/>
                  </a:lnTo>
                  <a:lnTo>
                    <a:pt x="136298" y="69552"/>
                  </a:lnTo>
                  <a:lnTo>
                    <a:pt x="135609" y="69552"/>
                  </a:lnTo>
                  <a:lnTo>
                    <a:pt x="134920" y="69552"/>
                  </a:lnTo>
                  <a:lnTo>
                    <a:pt x="134185" y="69552"/>
                  </a:lnTo>
                  <a:lnTo>
                    <a:pt x="133404" y="69552"/>
                  </a:lnTo>
                  <a:lnTo>
                    <a:pt x="132578" y="69552"/>
                  </a:lnTo>
                  <a:lnTo>
                    <a:pt x="131751" y="69552"/>
                  </a:lnTo>
                  <a:lnTo>
                    <a:pt x="130879" y="69552"/>
                  </a:lnTo>
                  <a:lnTo>
                    <a:pt x="130144" y="69552"/>
                  </a:lnTo>
                  <a:cubicBezTo>
                    <a:pt x="133496" y="69552"/>
                    <a:pt x="136895" y="69598"/>
                    <a:pt x="140247" y="69598"/>
                  </a:cubicBezTo>
                  <a:close/>
                  <a:moveTo>
                    <a:pt x="160958" y="57349"/>
                  </a:moveTo>
                  <a:cubicBezTo>
                    <a:pt x="156366" y="64276"/>
                    <a:pt x="153059" y="72443"/>
                    <a:pt x="148467" y="79095"/>
                  </a:cubicBezTo>
                  <a:cubicBezTo>
                    <a:pt x="146033" y="85610"/>
                    <a:pt x="134277" y="94556"/>
                    <a:pt x="135104" y="102402"/>
                  </a:cubicBezTo>
                  <a:cubicBezTo>
                    <a:pt x="124725" y="104696"/>
                    <a:pt x="113566" y="114101"/>
                    <a:pt x="105116" y="122543"/>
                  </a:cubicBezTo>
                  <a:cubicBezTo>
                    <a:pt x="102499" y="104375"/>
                    <a:pt x="94554" y="82582"/>
                    <a:pt x="73568" y="80609"/>
                  </a:cubicBezTo>
                  <a:cubicBezTo>
                    <a:pt x="51112" y="77352"/>
                    <a:pt x="21675" y="78315"/>
                    <a:pt x="12766" y="99741"/>
                  </a:cubicBezTo>
                  <a:cubicBezTo>
                    <a:pt x="12583" y="99741"/>
                    <a:pt x="12445" y="99695"/>
                    <a:pt x="12261" y="99695"/>
                  </a:cubicBezTo>
                  <a:cubicBezTo>
                    <a:pt x="7485" y="100888"/>
                    <a:pt x="3766" y="104420"/>
                    <a:pt x="0" y="107448"/>
                  </a:cubicBezTo>
                  <a:cubicBezTo>
                    <a:pt x="413" y="106714"/>
                    <a:pt x="781" y="105980"/>
                    <a:pt x="1194" y="105338"/>
                  </a:cubicBezTo>
                  <a:cubicBezTo>
                    <a:pt x="8909" y="89097"/>
                    <a:pt x="20665" y="73314"/>
                    <a:pt x="25579" y="55835"/>
                  </a:cubicBezTo>
                  <a:cubicBezTo>
                    <a:pt x="28931" y="53311"/>
                    <a:pt x="31227" y="49779"/>
                    <a:pt x="32146" y="46062"/>
                  </a:cubicBezTo>
                  <a:cubicBezTo>
                    <a:pt x="33386" y="41062"/>
                    <a:pt x="33753" y="36015"/>
                    <a:pt x="33523" y="30968"/>
                  </a:cubicBezTo>
                  <a:cubicBezTo>
                    <a:pt x="39631" y="29592"/>
                    <a:pt x="42937" y="19223"/>
                    <a:pt x="47116" y="14681"/>
                  </a:cubicBezTo>
                  <a:cubicBezTo>
                    <a:pt x="50744" y="9680"/>
                    <a:pt x="54418" y="4680"/>
                    <a:pt x="58505" y="0"/>
                  </a:cubicBezTo>
                  <a:cubicBezTo>
                    <a:pt x="59378" y="7341"/>
                    <a:pt x="61444" y="14635"/>
                    <a:pt x="63648" y="21609"/>
                  </a:cubicBezTo>
                  <a:cubicBezTo>
                    <a:pt x="66036" y="34684"/>
                    <a:pt x="63648" y="52348"/>
                    <a:pt x="81237" y="58541"/>
                  </a:cubicBezTo>
                  <a:cubicBezTo>
                    <a:pt x="88722" y="61340"/>
                    <a:pt x="96575" y="62258"/>
                    <a:pt x="104565" y="62258"/>
                  </a:cubicBezTo>
                  <a:cubicBezTo>
                    <a:pt x="118204" y="62258"/>
                    <a:pt x="132256" y="59551"/>
                    <a:pt x="145712" y="58863"/>
                  </a:cubicBezTo>
                  <a:cubicBezTo>
                    <a:pt x="150625" y="58358"/>
                    <a:pt x="156044" y="58450"/>
                    <a:pt x="160958" y="5734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1924564" y="7292711"/>
              <a:ext cx="71757" cy="58512"/>
            </a:xfrm>
            <a:custGeom>
              <a:rect b="b" l="l" r="r" t="t"/>
              <a:pathLst>
                <a:path extrusionOk="0" h="58512" w="71757">
                  <a:moveTo>
                    <a:pt x="65121" y="2156"/>
                  </a:moveTo>
                  <a:cubicBezTo>
                    <a:pt x="68289" y="18719"/>
                    <a:pt x="74075" y="35923"/>
                    <a:pt x="70769" y="52715"/>
                  </a:cubicBezTo>
                  <a:cubicBezTo>
                    <a:pt x="55201" y="54275"/>
                    <a:pt x="39771" y="56752"/>
                    <a:pt x="24204" y="58312"/>
                  </a:cubicBezTo>
                  <a:cubicBezTo>
                    <a:pt x="18142" y="58587"/>
                    <a:pt x="11667" y="58954"/>
                    <a:pt x="6110" y="56569"/>
                  </a:cubicBezTo>
                  <a:cubicBezTo>
                    <a:pt x="8269" y="39089"/>
                    <a:pt x="-2293" y="21380"/>
                    <a:pt x="462" y="3670"/>
                  </a:cubicBezTo>
                  <a:cubicBezTo>
                    <a:pt x="12677" y="1330"/>
                    <a:pt x="25444" y="0"/>
                    <a:pt x="38118" y="0"/>
                  </a:cubicBezTo>
                  <a:cubicBezTo>
                    <a:pt x="47165" y="0"/>
                    <a:pt x="56258" y="688"/>
                    <a:pt x="65121" y="215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2064552" y="7279177"/>
              <a:ext cx="84848" cy="63558"/>
            </a:xfrm>
            <a:custGeom>
              <a:rect b="b" l="l" r="r" t="t"/>
              <a:pathLst>
                <a:path extrusionOk="0" h="63558" w="84848">
                  <a:moveTo>
                    <a:pt x="69927" y="0"/>
                  </a:moveTo>
                  <a:cubicBezTo>
                    <a:pt x="76677" y="19177"/>
                    <a:pt x="85540" y="38859"/>
                    <a:pt x="84805" y="59046"/>
                  </a:cubicBezTo>
                  <a:cubicBezTo>
                    <a:pt x="77320" y="59872"/>
                    <a:pt x="69743" y="60147"/>
                    <a:pt x="62212" y="60744"/>
                  </a:cubicBezTo>
                  <a:cubicBezTo>
                    <a:pt x="52752" y="61432"/>
                    <a:pt x="43338" y="62395"/>
                    <a:pt x="33878" y="63175"/>
                  </a:cubicBezTo>
                  <a:lnTo>
                    <a:pt x="34061" y="63175"/>
                  </a:lnTo>
                  <a:cubicBezTo>
                    <a:pt x="24647" y="63818"/>
                    <a:pt x="11238" y="64873"/>
                    <a:pt x="9263" y="54779"/>
                  </a:cubicBezTo>
                  <a:cubicBezTo>
                    <a:pt x="6186" y="41704"/>
                    <a:pt x="-472" y="29959"/>
                    <a:pt x="33" y="16195"/>
                  </a:cubicBezTo>
                  <a:cubicBezTo>
                    <a:pt x="-794" y="6469"/>
                    <a:pt x="14223" y="7754"/>
                    <a:pt x="22213" y="5505"/>
                  </a:cubicBezTo>
                  <a:cubicBezTo>
                    <a:pt x="37965" y="3028"/>
                    <a:pt x="53900" y="321"/>
                    <a:pt x="69927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2003140" y="7299272"/>
              <a:ext cx="150349" cy="153464"/>
            </a:xfrm>
            <a:custGeom>
              <a:rect b="b" l="l" r="r" t="t"/>
              <a:pathLst>
                <a:path extrusionOk="0" h="153464" w="150349">
                  <a:moveTo>
                    <a:pt x="150350" y="58358"/>
                  </a:moveTo>
                  <a:cubicBezTo>
                    <a:pt x="146125" y="65240"/>
                    <a:pt x="142222" y="72259"/>
                    <a:pt x="137905" y="79095"/>
                  </a:cubicBezTo>
                  <a:cubicBezTo>
                    <a:pt x="134736" y="85656"/>
                    <a:pt x="123898" y="95107"/>
                    <a:pt x="130098" y="101851"/>
                  </a:cubicBezTo>
                  <a:cubicBezTo>
                    <a:pt x="127067" y="102677"/>
                    <a:pt x="124036" y="103503"/>
                    <a:pt x="121097" y="104283"/>
                  </a:cubicBezTo>
                  <a:cubicBezTo>
                    <a:pt x="112923" y="106668"/>
                    <a:pt x="107367" y="113092"/>
                    <a:pt x="103968" y="121258"/>
                  </a:cubicBezTo>
                  <a:cubicBezTo>
                    <a:pt x="93911" y="130938"/>
                    <a:pt x="85645" y="142316"/>
                    <a:pt x="77196" y="153465"/>
                  </a:cubicBezTo>
                  <a:cubicBezTo>
                    <a:pt x="77609" y="130067"/>
                    <a:pt x="72833" y="98915"/>
                    <a:pt x="45417" y="96116"/>
                  </a:cubicBezTo>
                  <a:cubicBezTo>
                    <a:pt x="32834" y="94235"/>
                    <a:pt x="20114" y="95520"/>
                    <a:pt x="7485" y="96529"/>
                  </a:cubicBezTo>
                  <a:cubicBezTo>
                    <a:pt x="4868" y="96667"/>
                    <a:pt x="2388" y="96850"/>
                    <a:pt x="0" y="97080"/>
                  </a:cubicBezTo>
                  <a:cubicBezTo>
                    <a:pt x="4271" y="88546"/>
                    <a:pt x="16027" y="62625"/>
                    <a:pt x="12858" y="56156"/>
                  </a:cubicBezTo>
                  <a:cubicBezTo>
                    <a:pt x="17680" y="48953"/>
                    <a:pt x="18415" y="40511"/>
                    <a:pt x="17726" y="31932"/>
                  </a:cubicBezTo>
                  <a:cubicBezTo>
                    <a:pt x="19241" y="31427"/>
                    <a:pt x="20573" y="30372"/>
                    <a:pt x="21354" y="28858"/>
                  </a:cubicBezTo>
                  <a:cubicBezTo>
                    <a:pt x="25165" y="21838"/>
                    <a:pt x="29023" y="14865"/>
                    <a:pt x="32743" y="7799"/>
                  </a:cubicBezTo>
                  <a:cubicBezTo>
                    <a:pt x="33753" y="5322"/>
                    <a:pt x="35222" y="2707"/>
                    <a:pt x="36554" y="0"/>
                  </a:cubicBezTo>
                  <a:cubicBezTo>
                    <a:pt x="37059" y="14589"/>
                    <a:pt x="43351" y="28950"/>
                    <a:pt x="50423" y="42163"/>
                  </a:cubicBezTo>
                  <a:cubicBezTo>
                    <a:pt x="51892" y="44640"/>
                    <a:pt x="54418" y="46475"/>
                    <a:pt x="57403" y="47209"/>
                  </a:cubicBezTo>
                  <a:cubicBezTo>
                    <a:pt x="58964" y="50192"/>
                    <a:pt x="61260" y="52852"/>
                    <a:pt x="64429" y="54871"/>
                  </a:cubicBezTo>
                  <a:cubicBezTo>
                    <a:pt x="68057" y="57211"/>
                    <a:pt x="72420" y="58954"/>
                    <a:pt x="76966" y="59734"/>
                  </a:cubicBezTo>
                  <a:cubicBezTo>
                    <a:pt x="83257" y="60514"/>
                    <a:pt x="89594" y="60790"/>
                    <a:pt x="95978" y="60790"/>
                  </a:cubicBezTo>
                  <a:cubicBezTo>
                    <a:pt x="114071" y="60835"/>
                    <a:pt x="132302" y="58541"/>
                    <a:pt x="150350" y="5835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2147291" y="7303676"/>
              <a:ext cx="150028" cy="127497"/>
            </a:xfrm>
            <a:custGeom>
              <a:rect b="b" l="l" r="r" t="t"/>
              <a:pathLst>
                <a:path extrusionOk="0" h="127497" w="150028">
                  <a:moveTo>
                    <a:pt x="150028" y="72351"/>
                  </a:moveTo>
                  <a:cubicBezTo>
                    <a:pt x="146722" y="77398"/>
                    <a:pt x="143829" y="81986"/>
                    <a:pt x="141808" y="83867"/>
                  </a:cubicBezTo>
                  <a:cubicBezTo>
                    <a:pt x="139558" y="86069"/>
                    <a:pt x="138961" y="89464"/>
                    <a:pt x="140017" y="92262"/>
                  </a:cubicBezTo>
                  <a:cubicBezTo>
                    <a:pt x="126378" y="92538"/>
                    <a:pt x="112785" y="94832"/>
                    <a:pt x="102637" y="98594"/>
                  </a:cubicBezTo>
                  <a:cubicBezTo>
                    <a:pt x="99055" y="100750"/>
                    <a:pt x="96437" y="103595"/>
                    <a:pt x="94600" y="106898"/>
                  </a:cubicBezTo>
                  <a:cubicBezTo>
                    <a:pt x="94003" y="107173"/>
                    <a:pt x="93406" y="107494"/>
                    <a:pt x="92855" y="107770"/>
                  </a:cubicBezTo>
                  <a:cubicBezTo>
                    <a:pt x="83533" y="113275"/>
                    <a:pt x="75313" y="120524"/>
                    <a:pt x="67047" y="127497"/>
                  </a:cubicBezTo>
                  <a:cubicBezTo>
                    <a:pt x="64246" y="112128"/>
                    <a:pt x="59424" y="99511"/>
                    <a:pt x="53408" y="96300"/>
                  </a:cubicBezTo>
                  <a:cubicBezTo>
                    <a:pt x="36830" y="88546"/>
                    <a:pt x="18048" y="90198"/>
                    <a:pt x="0" y="94098"/>
                  </a:cubicBezTo>
                  <a:cubicBezTo>
                    <a:pt x="4133" y="87308"/>
                    <a:pt x="6705" y="76710"/>
                    <a:pt x="9552" y="72122"/>
                  </a:cubicBezTo>
                  <a:cubicBezTo>
                    <a:pt x="10424" y="68038"/>
                    <a:pt x="17359" y="57073"/>
                    <a:pt x="18277" y="50375"/>
                  </a:cubicBezTo>
                  <a:cubicBezTo>
                    <a:pt x="25211" y="45741"/>
                    <a:pt x="27324" y="37254"/>
                    <a:pt x="26819" y="27298"/>
                  </a:cubicBezTo>
                  <a:cubicBezTo>
                    <a:pt x="33431" y="17985"/>
                    <a:pt x="40274" y="8763"/>
                    <a:pt x="47576" y="0"/>
                  </a:cubicBezTo>
                  <a:cubicBezTo>
                    <a:pt x="49137" y="1973"/>
                    <a:pt x="51663" y="3395"/>
                    <a:pt x="55474" y="3808"/>
                  </a:cubicBezTo>
                  <a:cubicBezTo>
                    <a:pt x="56117" y="18856"/>
                    <a:pt x="57311" y="33492"/>
                    <a:pt x="59883" y="48678"/>
                  </a:cubicBezTo>
                  <a:cubicBezTo>
                    <a:pt x="59883" y="67488"/>
                    <a:pt x="77884" y="71617"/>
                    <a:pt x="96850" y="72489"/>
                  </a:cubicBezTo>
                  <a:lnTo>
                    <a:pt x="97723" y="72489"/>
                  </a:lnTo>
                  <a:lnTo>
                    <a:pt x="98733" y="72489"/>
                  </a:lnTo>
                  <a:lnTo>
                    <a:pt x="99743" y="72489"/>
                  </a:lnTo>
                  <a:lnTo>
                    <a:pt x="100708" y="72489"/>
                  </a:lnTo>
                  <a:lnTo>
                    <a:pt x="101626" y="72489"/>
                  </a:lnTo>
                  <a:lnTo>
                    <a:pt x="102499" y="72489"/>
                  </a:lnTo>
                  <a:lnTo>
                    <a:pt x="103371" y="72489"/>
                  </a:lnTo>
                  <a:lnTo>
                    <a:pt x="104244" y="72489"/>
                  </a:lnTo>
                  <a:lnTo>
                    <a:pt x="105116" y="72489"/>
                  </a:lnTo>
                  <a:lnTo>
                    <a:pt x="105943" y="72489"/>
                  </a:lnTo>
                  <a:lnTo>
                    <a:pt x="106770" y="72489"/>
                  </a:lnTo>
                  <a:lnTo>
                    <a:pt x="107642" y="72489"/>
                  </a:lnTo>
                  <a:lnTo>
                    <a:pt x="108561" y="72489"/>
                  </a:lnTo>
                  <a:lnTo>
                    <a:pt x="109525" y="72489"/>
                  </a:lnTo>
                  <a:lnTo>
                    <a:pt x="110535" y="72489"/>
                  </a:lnTo>
                  <a:lnTo>
                    <a:pt x="111591" y="72535"/>
                  </a:lnTo>
                  <a:lnTo>
                    <a:pt x="112188" y="72535"/>
                  </a:lnTo>
                  <a:cubicBezTo>
                    <a:pt x="112510" y="72535"/>
                    <a:pt x="112877" y="72535"/>
                    <a:pt x="113199" y="72535"/>
                  </a:cubicBezTo>
                  <a:cubicBezTo>
                    <a:pt x="116873" y="72535"/>
                    <a:pt x="120408" y="72535"/>
                    <a:pt x="123669" y="72580"/>
                  </a:cubicBezTo>
                  <a:cubicBezTo>
                    <a:pt x="126930" y="72489"/>
                    <a:pt x="130374" y="72535"/>
                    <a:pt x="133726" y="72535"/>
                  </a:cubicBezTo>
                  <a:cubicBezTo>
                    <a:pt x="139237" y="72764"/>
                    <a:pt x="144701" y="72764"/>
                    <a:pt x="150028" y="7235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2212133" y="7291014"/>
              <a:ext cx="88590" cy="67814"/>
            </a:xfrm>
            <a:custGeom>
              <a:rect b="b" l="l" r="r" t="t"/>
              <a:pathLst>
                <a:path extrusionOk="0" h="67814" w="88590">
                  <a:moveTo>
                    <a:pt x="81420" y="4267"/>
                  </a:moveTo>
                  <a:cubicBezTo>
                    <a:pt x="83763" y="24270"/>
                    <a:pt x="92396" y="45328"/>
                    <a:pt x="86656" y="65194"/>
                  </a:cubicBezTo>
                  <a:cubicBezTo>
                    <a:pt x="82339" y="65790"/>
                    <a:pt x="77884" y="66112"/>
                    <a:pt x="73522" y="66433"/>
                  </a:cubicBezTo>
                  <a:cubicBezTo>
                    <a:pt x="67139" y="66800"/>
                    <a:pt x="59240" y="66846"/>
                    <a:pt x="51341" y="67075"/>
                  </a:cubicBezTo>
                  <a:cubicBezTo>
                    <a:pt x="47713" y="66983"/>
                    <a:pt x="43856" y="67213"/>
                    <a:pt x="39998" y="67442"/>
                  </a:cubicBezTo>
                  <a:cubicBezTo>
                    <a:pt x="31135" y="67947"/>
                    <a:pt x="22089" y="68497"/>
                    <a:pt x="14420" y="65010"/>
                  </a:cubicBezTo>
                  <a:cubicBezTo>
                    <a:pt x="6108" y="48769"/>
                    <a:pt x="4041" y="30785"/>
                    <a:pt x="0" y="13488"/>
                  </a:cubicBezTo>
                  <a:cubicBezTo>
                    <a:pt x="2572" y="11424"/>
                    <a:pt x="2985" y="8212"/>
                    <a:pt x="4133" y="5460"/>
                  </a:cubicBezTo>
                  <a:cubicBezTo>
                    <a:pt x="18782" y="2523"/>
                    <a:pt x="34763" y="0"/>
                    <a:pt x="50377" y="0"/>
                  </a:cubicBezTo>
                  <a:cubicBezTo>
                    <a:pt x="61123" y="0"/>
                    <a:pt x="71593" y="1193"/>
                    <a:pt x="81420" y="426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2356651" y="7268990"/>
              <a:ext cx="82657" cy="67012"/>
            </a:xfrm>
            <a:custGeom>
              <a:rect b="b" l="l" r="r" t="t"/>
              <a:pathLst>
                <a:path extrusionOk="0" h="67012" w="82657">
                  <a:moveTo>
                    <a:pt x="73568" y="5002"/>
                  </a:moveTo>
                  <a:cubicBezTo>
                    <a:pt x="79078" y="24317"/>
                    <a:pt x="87804" y="46523"/>
                    <a:pt x="78711" y="66251"/>
                  </a:cubicBezTo>
                  <a:cubicBezTo>
                    <a:pt x="74486" y="66297"/>
                    <a:pt x="70261" y="66159"/>
                    <a:pt x="66082" y="66159"/>
                  </a:cubicBezTo>
                  <a:cubicBezTo>
                    <a:pt x="61306" y="66159"/>
                    <a:pt x="56530" y="66342"/>
                    <a:pt x="51755" y="66480"/>
                  </a:cubicBezTo>
                  <a:cubicBezTo>
                    <a:pt x="39677" y="66572"/>
                    <a:pt x="27278" y="67902"/>
                    <a:pt x="15384" y="65975"/>
                  </a:cubicBezTo>
                  <a:cubicBezTo>
                    <a:pt x="5786" y="46431"/>
                    <a:pt x="6521" y="24317"/>
                    <a:pt x="0" y="3947"/>
                  </a:cubicBezTo>
                  <a:cubicBezTo>
                    <a:pt x="9322" y="1470"/>
                    <a:pt x="19241" y="1424"/>
                    <a:pt x="28931" y="690"/>
                  </a:cubicBezTo>
                  <a:cubicBezTo>
                    <a:pt x="35314" y="690"/>
                    <a:pt x="42754" y="2"/>
                    <a:pt x="50056" y="2"/>
                  </a:cubicBezTo>
                  <a:cubicBezTo>
                    <a:pt x="58735" y="-44"/>
                    <a:pt x="67230" y="919"/>
                    <a:pt x="73568" y="500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195968" y="7285187"/>
              <a:ext cx="254134" cy="300782"/>
            </a:xfrm>
            <a:custGeom>
              <a:rect b="b" l="l" r="r" t="t"/>
              <a:pathLst>
                <a:path extrusionOk="0" h="300782" w="254134">
                  <a:moveTo>
                    <a:pt x="254134" y="220632"/>
                  </a:moveTo>
                  <a:cubicBezTo>
                    <a:pt x="250185" y="226963"/>
                    <a:pt x="245960" y="233157"/>
                    <a:pt x="241184" y="238983"/>
                  </a:cubicBezTo>
                  <a:cubicBezTo>
                    <a:pt x="238934" y="242378"/>
                    <a:pt x="233975" y="246324"/>
                    <a:pt x="231862" y="250453"/>
                  </a:cubicBezTo>
                  <a:cubicBezTo>
                    <a:pt x="231770" y="250453"/>
                    <a:pt x="231678" y="250453"/>
                    <a:pt x="231587" y="250453"/>
                  </a:cubicBezTo>
                  <a:cubicBezTo>
                    <a:pt x="221575" y="251279"/>
                    <a:pt x="201967" y="252885"/>
                    <a:pt x="206880" y="267520"/>
                  </a:cubicBezTo>
                  <a:cubicBezTo>
                    <a:pt x="206375" y="270410"/>
                    <a:pt x="206008" y="273301"/>
                    <a:pt x="205640" y="276191"/>
                  </a:cubicBezTo>
                  <a:cubicBezTo>
                    <a:pt x="197742" y="280320"/>
                    <a:pt x="186950" y="293212"/>
                    <a:pt x="183552" y="296102"/>
                  </a:cubicBezTo>
                  <a:cubicBezTo>
                    <a:pt x="182587" y="297571"/>
                    <a:pt x="180980" y="299130"/>
                    <a:pt x="179235" y="300782"/>
                  </a:cubicBezTo>
                  <a:cubicBezTo>
                    <a:pt x="178868" y="291285"/>
                    <a:pt x="177811" y="281834"/>
                    <a:pt x="177077" y="273163"/>
                  </a:cubicBezTo>
                  <a:cubicBezTo>
                    <a:pt x="176250" y="255041"/>
                    <a:pt x="158570" y="246691"/>
                    <a:pt x="142451" y="245682"/>
                  </a:cubicBezTo>
                  <a:cubicBezTo>
                    <a:pt x="124817" y="244672"/>
                    <a:pt x="105713" y="241277"/>
                    <a:pt x="89227" y="249306"/>
                  </a:cubicBezTo>
                  <a:cubicBezTo>
                    <a:pt x="84819" y="251462"/>
                    <a:pt x="79675" y="254215"/>
                    <a:pt x="79170" y="259629"/>
                  </a:cubicBezTo>
                  <a:cubicBezTo>
                    <a:pt x="78849" y="262519"/>
                    <a:pt x="78573" y="265455"/>
                    <a:pt x="78344" y="268346"/>
                  </a:cubicBezTo>
                  <a:cubicBezTo>
                    <a:pt x="71960" y="267658"/>
                    <a:pt x="59929" y="281742"/>
                    <a:pt x="56530" y="284862"/>
                  </a:cubicBezTo>
                  <a:cubicBezTo>
                    <a:pt x="56117" y="285413"/>
                    <a:pt x="55566" y="286009"/>
                    <a:pt x="54969" y="286651"/>
                  </a:cubicBezTo>
                  <a:cubicBezTo>
                    <a:pt x="53913" y="269997"/>
                    <a:pt x="49964" y="254811"/>
                    <a:pt x="42249" y="248618"/>
                  </a:cubicBezTo>
                  <a:cubicBezTo>
                    <a:pt x="29482" y="241002"/>
                    <a:pt x="14787" y="237836"/>
                    <a:pt x="0" y="237653"/>
                  </a:cubicBezTo>
                  <a:cubicBezTo>
                    <a:pt x="2204" y="234028"/>
                    <a:pt x="3903" y="229899"/>
                    <a:pt x="5327" y="227009"/>
                  </a:cubicBezTo>
                  <a:cubicBezTo>
                    <a:pt x="7210" y="222971"/>
                    <a:pt x="9460" y="219072"/>
                    <a:pt x="11572" y="215218"/>
                  </a:cubicBezTo>
                  <a:cubicBezTo>
                    <a:pt x="19701" y="207923"/>
                    <a:pt x="22135" y="185718"/>
                    <a:pt x="20573" y="163971"/>
                  </a:cubicBezTo>
                  <a:cubicBezTo>
                    <a:pt x="27324" y="156264"/>
                    <a:pt x="34212" y="148510"/>
                    <a:pt x="41835" y="141582"/>
                  </a:cubicBezTo>
                  <a:cubicBezTo>
                    <a:pt x="41468" y="149657"/>
                    <a:pt x="42846" y="158099"/>
                    <a:pt x="44177" y="165026"/>
                  </a:cubicBezTo>
                  <a:cubicBezTo>
                    <a:pt x="44820" y="167687"/>
                    <a:pt x="46703" y="169798"/>
                    <a:pt x="49091" y="170945"/>
                  </a:cubicBezTo>
                  <a:cubicBezTo>
                    <a:pt x="48310" y="214851"/>
                    <a:pt x="62225" y="217879"/>
                    <a:pt x="102499" y="219393"/>
                  </a:cubicBezTo>
                  <a:cubicBezTo>
                    <a:pt x="108561" y="219393"/>
                    <a:pt x="114117" y="219209"/>
                    <a:pt x="119077" y="218613"/>
                  </a:cubicBezTo>
                  <a:cubicBezTo>
                    <a:pt x="118801" y="218934"/>
                    <a:pt x="118572" y="219209"/>
                    <a:pt x="118342" y="219347"/>
                  </a:cubicBezTo>
                  <a:cubicBezTo>
                    <a:pt x="114484" y="223660"/>
                    <a:pt x="107642" y="230129"/>
                    <a:pt x="114255" y="235221"/>
                  </a:cubicBezTo>
                  <a:cubicBezTo>
                    <a:pt x="117515" y="237561"/>
                    <a:pt x="122154" y="236460"/>
                    <a:pt x="124082" y="232927"/>
                  </a:cubicBezTo>
                  <a:cubicBezTo>
                    <a:pt x="127205" y="226642"/>
                    <a:pt x="131154" y="220586"/>
                    <a:pt x="134277" y="214255"/>
                  </a:cubicBezTo>
                  <a:cubicBezTo>
                    <a:pt x="142773" y="209575"/>
                    <a:pt x="147686" y="200720"/>
                    <a:pt x="148329" y="184296"/>
                  </a:cubicBezTo>
                  <a:cubicBezTo>
                    <a:pt x="148283" y="180304"/>
                    <a:pt x="148421" y="175854"/>
                    <a:pt x="148467" y="171174"/>
                  </a:cubicBezTo>
                  <a:cubicBezTo>
                    <a:pt x="152600" y="162228"/>
                    <a:pt x="157330" y="153557"/>
                    <a:pt x="162473" y="145207"/>
                  </a:cubicBezTo>
                  <a:cubicBezTo>
                    <a:pt x="163759" y="142408"/>
                    <a:pt x="167112" y="139288"/>
                    <a:pt x="167341" y="135939"/>
                  </a:cubicBezTo>
                  <a:cubicBezTo>
                    <a:pt x="166331" y="131076"/>
                    <a:pt x="160820" y="134242"/>
                    <a:pt x="158937" y="136811"/>
                  </a:cubicBezTo>
                  <a:cubicBezTo>
                    <a:pt x="154942" y="141032"/>
                    <a:pt x="151314" y="145528"/>
                    <a:pt x="147870" y="150162"/>
                  </a:cubicBezTo>
                  <a:cubicBezTo>
                    <a:pt x="146538" y="137086"/>
                    <a:pt x="142681" y="124928"/>
                    <a:pt x="132348" y="118459"/>
                  </a:cubicBezTo>
                  <a:cubicBezTo>
                    <a:pt x="125001" y="114514"/>
                    <a:pt x="115541" y="112220"/>
                    <a:pt x="105392" y="111210"/>
                  </a:cubicBezTo>
                  <a:cubicBezTo>
                    <a:pt x="109020" y="106026"/>
                    <a:pt x="110994" y="97401"/>
                    <a:pt x="113612" y="92951"/>
                  </a:cubicBezTo>
                  <a:cubicBezTo>
                    <a:pt x="114393" y="91253"/>
                    <a:pt x="115311" y="89326"/>
                    <a:pt x="116321" y="87308"/>
                  </a:cubicBezTo>
                  <a:cubicBezTo>
                    <a:pt x="132302" y="77811"/>
                    <a:pt x="129455" y="58266"/>
                    <a:pt x="127894" y="43860"/>
                  </a:cubicBezTo>
                  <a:cubicBezTo>
                    <a:pt x="126333" y="35189"/>
                    <a:pt x="125460" y="26380"/>
                    <a:pt x="123990" y="17663"/>
                  </a:cubicBezTo>
                  <a:cubicBezTo>
                    <a:pt x="127940" y="12479"/>
                    <a:pt x="130925" y="4404"/>
                    <a:pt x="134415" y="872"/>
                  </a:cubicBezTo>
                  <a:cubicBezTo>
                    <a:pt x="134598" y="596"/>
                    <a:pt x="134782" y="275"/>
                    <a:pt x="134966" y="0"/>
                  </a:cubicBezTo>
                  <a:cubicBezTo>
                    <a:pt x="136390" y="7845"/>
                    <a:pt x="139191" y="15736"/>
                    <a:pt x="140936" y="22160"/>
                  </a:cubicBezTo>
                  <a:cubicBezTo>
                    <a:pt x="145023" y="30051"/>
                    <a:pt x="144518" y="43585"/>
                    <a:pt x="154804" y="47485"/>
                  </a:cubicBezTo>
                  <a:cubicBezTo>
                    <a:pt x="155080" y="71479"/>
                    <a:pt x="183414" y="70608"/>
                    <a:pt x="208212" y="69782"/>
                  </a:cubicBezTo>
                  <a:cubicBezTo>
                    <a:pt x="216616" y="69461"/>
                    <a:pt x="224652" y="69185"/>
                    <a:pt x="231035" y="69874"/>
                  </a:cubicBezTo>
                  <a:cubicBezTo>
                    <a:pt x="233745" y="70332"/>
                    <a:pt x="236271" y="70562"/>
                    <a:pt x="238613" y="70562"/>
                  </a:cubicBezTo>
                  <a:cubicBezTo>
                    <a:pt x="241873" y="70562"/>
                    <a:pt x="244766" y="70149"/>
                    <a:pt x="247430" y="69369"/>
                  </a:cubicBezTo>
                  <a:cubicBezTo>
                    <a:pt x="241827" y="77535"/>
                    <a:pt x="236500" y="85931"/>
                    <a:pt x="230301" y="93685"/>
                  </a:cubicBezTo>
                  <a:cubicBezTo>
                    <a:pt x="226994" y="98410"/>
                    <a:pt x="218591" y="104466"/>
                    <a:pt x="219279" y="110385"/>
                  </a:cubicBezTo>
                  <a:cubicBezTo>
                    <a:pt x="195262" y="112954"/>
                    <a:pt x="171107" y="124699"/>
                    <a:pt x="169408" y="144794"/>
                  </a:cubicBezTo>
                  <a:cubicBezTo>
                    <a:pt x="168535" y="154612"/>
                    <a:pt x="164264" y="173376"/>
                    <a:pt x="178041" y="175303"/>
                  </a:cubicBezTo>
                  <a:cubicBezTo>
                    <a:pt x="179465" y="197142"/>
                    <a:pt x="187455" y="218888"/>
                    <a:pt x="212483" y="220356"/>
                  </a:cubicBezTo>
                  <a:cubicBezTo>
                    <a:pt x="219050" y="220769"/>
                    <a:pt x="228602" y="221687"/>
                    <a:pt x="238383" y="221687"/>
                  </a:cubicBezTo>
                  <a:cubicBezTo>
                    <a:pt x="243848" y="221687"/>
                    <a:pt x="249221" y="221412"/>
                    <a:pt x="254134" y="22063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431321" y="7296519"/>
              <a:ext cx="201553" cy="147087"/>
            </a:xfrm>
            <a:custGeom>
              <a:rect b="b" l="l" r="r" t="t"/>
              <a:pathLst>
                <a:path extrusionOk="0" h="147087" w="201553">
                  <a:moveTo>
                    <a:pt x="149156" y="58358"/>
                  </a:moveTo>
                  <a:cubicBezTo>
                    <a:pt x="162290" y="57027"/>
                    <a:pt x="184287" y="61478"/>
                    <a:pt x="201553" y="59230"/>
                  </a:cubicBezTo>
                  <a:cubicBezTo>
                    <a:pt x="196686" y="67304"/>
                    <a:pt x="191037" y="74920"/>
                    <a:pt x="185159" y="82307"/>
                  </a:cubicBezTo>
                  <a:cubicBezTo>
                    <a:pt x="182128" y="85151"/>
                    <a:pt x="179557" y="89234"/>
                    <a:pt x="180475" y="92951"/>
                  </a:cubicBezTo>
                  <a:cubicBezTo>
                    <a:pt x="179786" y="93822"/>
                    <a:pt x="179189" y="94694"/>
                    <a:pt x="178500" y="95520"/>
                  </a:cubicBezTo>
                  <a:cubicBezTo>
                    <a:pt x="176617" y="97722"/>
                    <a:pt x="174597" y="100658"/>
                    <a:pt x="173954" y="103549"/>
                  </a:cubicBezTo>
                  <a:cubicBezTo>
                    <a:pt x="154207" y="104237"/>
                    <a:pt x="134461" y="105338"/>
                    <a:pt x="114806" y="106990"/>
                  </a:cubicBezTo>
                  <a:cubicBezTo>
                    <a:pt x="103785" y="108274"/>
                    <a:pt x="92671" y="108871"/>
                    <a:pt x="81696" y="110614"/>
                  </a:cubicBezTo>
                  <a:cubicBezTo>
                    <a:pt x="74073" y="111440"/>
                    <a:pt x="70261" y="120983"/>
                    <a:pt x="74670" y="126855"/>
                  </a:cubicBezTo>
                  <a:cubicBezTo>
                    <a:pt x="72971" y="125066"/>
                    <a:pt x="68424" y="126167"/>
                    <a:pt x="66312" y="127635"/>
                  </a:cubicBezTo>
                  <a:cubicBezTo>
                    <a:pt x="57311" y="132544"/>
                    <a:pt x="49137" y="139197"/>
                    <a:pt x="42478" y="147088"/>
                  </a:cubicBezTo>
                  <a:cubicBezTo>
                    <a:pt x="39447" y="130847"/>
                    <a:pt x="33340" y="115477"/>
                    <a:pt x="25211" y="106164"/>
                  </a:cubicBezTo>
                  <a:cubicBezTo>
                    <a:pt x="19104" y="101851"/>
                    <a:pt x="10057" y="99374"/>
                    <a:pt x="0" y="98731"/>
                  </a:cubicBezTo>
                  <a:cubicBezTo>
                    <a:pt x="8725" y="85931"/>
                    <a:pt x="15981" y="72076"/>
                    <a:pt x="20987" y="57440"/>
                  </a:cubicBezTo>
                  <a:cubicBezTo>
                    <a:pt x="21446" y="56339"/>
                    <a:pt x="21905" y="54367"/>
                    <a:pt x="21905" y="52669"/>
                  </a:cubicBezTo>
                  <a:cubicBezTo>
                    <a:pt x="29023" y="46017"/>
                    <a:pt x="32054" y="35006"/>
                    <a:pt x="32467" y="22802"/>
                  </a:cubicBezTo>
                  <a:cubicBezTo>
                    <a:pt x="35498" y="20829"/>
                    <a:pt x="37840" y="17205"/>
                    <a:pt x="39447" y="13993"/>
                  </a:cubicBezTo>
                  <a:cubicBezTo>
                    <a:pt x="44040" y="8533"/>
                    <a:pt x="49458" y="3716"/>
                    <a:pt x="55566" y="0"/>
                  </a:cubicBezTo>
                  <a:cubicBezTo>
                    <a:pt x="55750" y="3074"/>
                    <a:pt x="55979" y="6102"/>
                    <a:pt x="56071" y="9130"/>
                  </a:cubicBezTo>
                  <a:cubicBezTo>
                    <a:pt x="57908" y="27114"/>
                    <a:pt x="58321" y="51017"/>
                    <a:pt x="75634" y="61340"/>
                  </a:cubicBezTo>
                  <a:cubicBezTo>
                    <a:pt x="88125" y="66295"/>
                    <a:pt x="101948" y="61799"/>
                    <a:pt x="114806" y="60881"/>
                  </a:cubicBezTo>
                  <a:cubicBezTo>
                    <a:pt x="126746" y="59597"/>
                    <a:pt x="136665" y="58771"/>
                    <a:pt x="149156" y="5835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2495199" y="7290255"/>
              <a:ext cx="143527" cy="52428"/>
            </a:xfrm>
            <a:custGeom>
              <a:rect b="b" l="l" r="r" t="t"/>
              <a:pathLst>
                <a:path extrusionOk="0" h="52428" w="143527">
                  <a:moveTo>
                    <a:pt x="134874" y="3283"/>
                  </a:moveTo>
                  <a:cubicBezTo>
                    <a:pt x="139926" y="15624"/>
                    <a:pt x="146906" y="30122"/>
                    <a:pt x="141671" y="43702"/>
                  </a:cubicBezTo>
                  <a:cubicBezTo>
                    <a:pt x="121878" y="48198"/>
                    <a:pt x="101764" y="44069"/>
                    <a:pt x="81742" y="45583"/>
                  </a:cubicBezTo>
                  <a:cubicBezTo>
                    <a:pt x="62684" y="46592"/>
                    <a:pt x="43856" y="49896"/>
                    <a:pt x="24982" y="52327"/>
                  </a:cubicBezTo>
                  <a:cubicBezTo>
                    <a:pt x="5511" y="54575"/>
                    <a:pt x="4041" y="18927"/>
                    <a:pt x="0" y="5485"/>
                  </a:cubicBezTo>
                  <a:cubicBezTo>
                    <a:pt x="7715" y="7182"/>
                    <a:pt x="15889" y="4292"/>
                    <a:pt x="23696" y="3879"/>
                  </a:cubicBezTo>
                  <a:cubicBezTo>
                    <a:pt x="37978" y="1310"/>
                    <a:pt x="52260" y="943"/>
                    <a:pt x="66725" y="1356"/>
                  </a:cubicBezTo>
                  <a:cubicBezTo>
                    <a:pt x="89227" y="2090"/>
                    <a:pt x="113061" y="-3232"/>
                    <a:pt x="134874" y="328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2444592" y="7439707"/>
              <a:ext cx="240403" cy="139334"/>
            </a:xfrm>
            <a:custGeom>
              <a:rect b="b" l="l" r="r" t="t"/>
              <a:pathLst>
                <a:path extrusionOk="0" h="139334" w="240403">
                  <a:moveTo>
                    <a:pt x="238704" y="64552"/>
                  </a:moveTo>
                  <a:cubicBezTo>
                    <a:pt x="239301" y="64552"/>
                    <a:pt x="239853" y="64506"/>
                    <a:pt x="240404" y="64368"/>
                  </a:cubicBezTo>
                  <a:cubicBezTo>
                    <a:pt x="237097" y="69598"/>
                    <a:pt x="234020" y="75012"/>
                    <a:pt x="230438" y="80013"/>
                  </a:cubicBezTo>
                  <a:cubicBezTo>
                    <a:pt x="228005" y="84509"/>
                    <a:pt x="221667" y="89969"/>
                    <a:pt x="220244" y="95199"/>
                  </a:cubicBezTo>
                  <a:cubicBezTo>
                    <a:pt x="209268" y="95153"/>
                    <a:pt x="198293" y="95015"/>
                    <a:pt x="187317" y="94694"/>
                  </a:cubicBezTo>
                  <a:cubicBezTo>
                    <a:pt x="164999" y="94235"/>
                    <a:pt x="142589" y="94602"/>
                    <a:pt x="120317" y="94235"/>
                  </a:cubicBezTo>
                  <a:cubicBezTo>
                    <a:pt x="117378" y="94419"/>
                    <a:pt x="113107" y="94052"/>
                    <a:pt x="108331" y="93685"/>
                  </a:cubicBezTo>
                  <a:cubicBezTo>
                    <a:pt x="92717" y="92492"/>
                    <a:pt x="72052" y="91299"/>
                    <a:pt x="78206" y="108641"/>
                  </a:cubicBezTo>
                  <a:cubicBezTo>
                    <a:pt x="73568" y="113504"/>
                    <a:pt x="68746" y="119606"/>
                    <a:pt x="67644" y="120707"/>
                  </a:cubicBezTo>
                  <a:cubicBezTo>
                    <a:pt x="62684" y="126763"/>
                    <a:pt x="57862" y="132957"/>
                    <a:pt x="53316" y="139334"/>
                  </a:cubicBezTo>
                  <a:cubicBezTo>
                    <a:pt x="52765" y="126763"/>
                    <a:pt x="50423" y="113413"/>
                    <a:pt x="40366" y="105154"/>
                  </a:cubicBezTo>
                  <a:cubicBezTo>
                    <a:pt x="28793" y="96437"/>
                    <a:pt x="14328" y="94969"/>
                    <a:pt x="0" y="95245"/>
                  </a:cubicBezTo>
                  <a:cubicBezTo>
                    <a:pt x="4730" y="87675"/>
                    <a:pt x="9093" y="79875"/>
                    <a:pt x="11526" y="71296"/>
                  </a:cubicBezTo>
                  <a:cubicBezTo>
                    <a:pt x="11894" y="69552"/>
                    <a:pt x="12629" y="66983"/>
                    <a:pt x="12904" y="64506"/>
                  </a:cubicBezTo>
                  <a:cubicBezTo>
                    <a:pt x="18644" y="62762"/>
                    <a:pt x="23374" y="59964"/>
                    <a:pt x="26130" y="55605"/>
                  </a:cubicBezTo>
                  <a:cubicBezTo>
                    <a:pt x="29620" y="48356"/>
                    <a:pt x="31319" y="38905"/>
                    <a:pt x="31503" y="28720"/>
                  </a:cubicBezTo>
                  <a:cubicBezTo>
                    <a:pt x="38253" y="26380"/>
                    <a:pt x="42937" y="18214"/>
                    <a:pt x="48264" y="13764"/>
                  </a:cubicBezTo>
                  <a:cubicBezTo>
                    <a:pt x="51020" y="9772"/>
                    <a:pt x="58092" y="5001"/>
                    <a:pt x="62408" y="0"/>
                  </a:cubicBezTo>
                  <a:cubicBezTo>
                    <a:pt x="62914" y="8671"/>
                    <a:pt x="64154" y="17342"/>
                    <a:pt x="65026" y="25967"/>
                  </a:cubicBezTo>
                  <a:cubicBezTo>
                    <a:pt x="67139" y="35189"/>
                    <a:pt x="64062" y="46842"/>
                    <a:pt x="71226" y="54091"/>
                  </a:cubicBezTo>
                  <a:cubicBezTo>
                    <a:pt x="76920" y="59276"/>
                    <a:pt x="85094" y="59597"/>
                    <a:pt x="92304" y="60744"/>
                  </a:cubicBezTo>
                  <a:cubicBezTo>
                    <a:pt x="105070" y="62395"/>
                    <a:pt x="117929" y="62671"/>
                    <a:pt x="130741" y="62808"/>
                  </a:cubicBezTo>
                  <a:cubicBezTo>
                    <a:pt x="152187" y="63083"/>
                    <a:pt x="173633" y="63083"/>
                    <a:pt x="195078" y="63083"/>
                  </a:cubicBezTo>
                  <a:cubicBezTo>
                    <a:pt x="203207" y="63083"/>
                    <a:pt x="211335" y="63083"/>
                    <a:pt x="219463" y="63083"/>
                  </a:cubicBezTo>
                  <a:cubicBezTo>
                    <a:pt x="222586" y="63129"/>
                    <a:pt x="225663" y="63175"/>
                    <a:pt x="228785" y="63175"/>
                  </a:cubicBezTo>
                  <a:cubicBezTo>
                    <a:pt x="230438" y="63175"/>
                    <a:pt x="232138" y="63175"/>
                    <a:pt x="233791" y="63175"/>
                  </a:cubicBezTo>
                  <a:cubicBezTo>
                    <a:pt x="235444" y="64139"/>
                    <a:pt x="237097" y="64552"/>
                    <a:pt x="238704" y="6455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2519262" y="7420024"/>
              <a:ext cx="157972" cy="62488"/>
            </a:xfrm>
            <a:custGeom>
              <a:rect b="b" l="l" r="r" t="t"/>
              <a:pathLst>
                <a:path extrusionOk="0" h="62488" w="157972">
                  <a:moveTo>
                    <a:pt x="157927" y="61204"/>
                  </a:moveTo>
                  <a:cubicBezTo>
                    <a:pt x="157973" y="61525"/>
                    <a:pt x="157973" y="61846"/>
                    <a:pt x="157973" y="62122"/>
                  </a:cubicBezTo>
                  <a:cubicBezTo>
                    <a:pt x="140936" y="62535"/>
                    <a:pt x="123853" y="62489"/>
                    <a:pt x="106816" y="62397"/>
                  </a:cubicBezTo>
                  <a:cubicBezTo>
                    <a:pt x="92488" y="62351"/>
                    <a:pt x="78114" y="62259"/>
                    <a:pt x="63786" y="62489"/>
                  </a:cubicBezTo>
                  <a:cubicBezTo>
                    <a:pt x="45647" y="62351"/>
                    <a:pt x="27324" y="62856"/>
                    <a:pt x="9414" y="59736"/>
                  </a:cubicBezTo>
                  <a:cubicBezTo>
                    <a:pt x="6154" y="42164"/>
                    <a:pt x="2664" y="24684"/>
                    <a:pt x="0" y="7067"/>
                  </a:cubicBezTo>
                  <a:cubicBezTo>
                    <a:pt x="45647" y="1883"/>
                    <a:pt x="91753" y="-641"/>
                    <a:pt x="137721" y="139"/>
                  </a:cubicBezTo>
                  <a:cubicBezTo>
                    <a:pt x="143829" y="9498"/>
                    <a:pt x="144656" y="22574"/>
                    <a:pt x="148743" y="32759"/>
                  </a:cubicBezTo>
                  <a:cubicBezTo>
                    <a:pt x="151590" y="42256"/>
                    <a:pt x="156871" y="51294"/>
                    <a:pt x="157927" y="6120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2534324" y="7553625"/>
              <a:ext cx="184011" cy="61890"/>
            </a:xfrm>
            <a:custGeom>
              <a:rect b="b" l="l" r="r" t="t"/>
              <a:pathLst>
                <a:path extrusionOk="0" h="61890" w="184011">
                  <a:moveTo>
                    <a:pt x="177720" y="41107"/>
                  </a:moveTo>
                  <a:cubicBezTo>
                    <a:pt x="178684" y="47301"/>
                    <a:pt x="182404" y="54779"/>
                    <a:pt x="184011" y="61891"/>
                  </a:cubicBezTo>
                  <a:cubicBezTo>
                    <a:pt x="160085" y="60331"/>
                    <a:pt x="135930" y="56890"/>
                    <a:pt x="111959" y="57578"/>
                  </a:cubicBezTo>
                  <a:cubicBezTo>
                    <a:pt x="101167" y="57027"/>
                    <a:pt x="90238" y="57165"/>
                    <a:pt x="79262" y="57349"/>
                  </a:cubicBezTo>
                  <a:cubicBezTo>
                    <a:pt x="56117" y="57716"/>
                    <a:pt x="32835" y="58083"/>
                    <a:pt x="10654" y="51476"/>
                  </a:cubicBezTo>
                  <a:cubicBezTo>
                    <a:pt x="4317" y="35097"/>
                    <a:pt x="2204" y="17480"/>
                    <a:pt x="0" y="0"/>
                  </a:cubicBezTo>
                  <a:cubicBezTo>
                    <a:pt x="44637" y="1330"/>
                    <a:pt x="89319" y="1376"/>
                    <a:pt x="134002" y="2019"/>
                  </a:cubicBezTo>
                  <a:cubicBezTo>
                    <a:pt x="142956" y="2340"/>
                    <a:pt x="152003" y="2248"/>
                    <a:pt x="161050" y="2202"/>
                  </a:cubicBezTo>
                  <a:cubicBezTo>
                    <a:pt x="161693" y="2202"/>
                    <a:pt x="162290" y="2202"/>
                    <a:pt x="162933" y="2202"/>
                  </a:cubicBezTo>
                  <a:cubicBezTo>
                    <a:pt x="171382" y="13351"/>
                    <a:pt x="173633" y="27940"/>
                    <a:pt x="177720" y="4110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2218378" y="7559864"/>
              <a:ext cx="501931" cy="153648"/>
            </a:xfrm>
            <a:custGeom>
              <a:rect b="b" l="l" r="r" t="t"/>
              <a:pathLst>
                <a:path extrusionOk="0" h="153648" w="501931">
                  <a:moveTo>
                    <a:pt x="490313" y="105292"/>
                  </a:moveTo>
                  <a:cubicBezTo>
                    <a:pt x="490635" y="105476"/>
                    <a:pt x="490910" y="105659"/>
                    <a:pt x="491232" y="105797"/>
                  </a:cubicBezTo>
                  <a:cubicBezTo>
                    <a:pt x="448294" y="105109"/>
                    <a:pt x="405219" y="106118"/>
                    <a:pt x="362374" y="107127"/>
                  </a:cubicBezTo>
                  <a:cubicBezTo>
                    <a:pt x="349423" y="107127"/>
                    <a:pt x="324855" y="106439"/>
                    <a:pt x="328712" y="121992"/>
                  </a:cubicBezTo>
                  <a:cubicBezTo>
                    <a:pt x="328207" y="126672"/>
                    <a:pt x="328161" y="131397"/>
                    <a:pt x="328483" y="136077"/>
                  </a:cubicBezTo>
                  <a:cubicBezTo>
                    <a:pt x="324625" y="139931"/>
                    <a:pt x="320951" y="144014"/>
                    <a:pt x="317415" y="148189"/>
                  </a:cubicBezTo>
                  <a:cubicBezTo>
                    <a:pt x="315119" y="137453"/>
                    <a:pt x="313328" y="126534"/>
                    <a:pt x="309701" y="116303"/>
                  </a:cubicBezTo>
                  <a:cubicBezTo>
                    <a:pt x="301848" y="105751"/>
                    <a:pt x="288163" y="106577"/>
                    <a:pt x="275351" y="107403"/>
                  </a:cubicBezTo>
                  <a:cubicBezTo>
                    <a:pt x="270345" y="107724"/>
                    <a:pt x="265431" y="108045"/>
                    <a:pt x="261069" y="107724"/>
                  </a:cubicBezTo>
                  <a:cubicBezTo>
                    <a:pt x="248991" y="108045"/>
                    <a:pt x="236868" y="109467"/>
                    <a:pt x="224974" y="111440"/>
                  </a:cubicBezTo>
                  <a:cubicBezTo>
                    <a:pt x="221254" y="112036"/>
                    <a:pt x="218040" y="114697"/>
                    <a:pt x="216891" y="118505"/>
                  </a:cubicBezTo>
                  <a:cubicBezTo>
                    <a:pt x="213952" y="115477"/>
                    <a:pt x="211932" y="117450"/>
                    <a:pt x="210554" y="122176"/>
                  </a:cubicBezTo>
                  <a:cubicBezTo>
                    <a:pt x="202334" y="127589"/>
                    <a:pt x="192966" y="140802"/>
                    <a:pt x="186858" y="150208"/>
                  </a:cubicBezTo>
                  <a:cubicBezTo>
                    <a:pt x="186537" y="145344"/>
                    <a:pt x="186123" y="140481"/>
                    <a:pt x="185710" y="135664"/>
                  </a:cubicBezTo>
                  <a:cubicBezTo>
                    <a:pt x="185113" y="128828"/>
                    <a:pt x="185113" y="121029"/>
                    <a:pt x="181577" y="115385"/>
                  </a:cubicBezTo>
                  <a:cubicBezTo>
                    <a:pt x="174872" y="105338"/>
                    <a:pt x="163162" y="108182"/>
                    <a:pt x="153932" y="106714"/>
                  </a:cubicBezTo>
                  <a:cubicBezTo>
                    <a:pt x="139420" y="105292"/>
                    <a:pt x="122613" y="105292"/>
                    <a:pt x="107642" y="105338"/>
                  </a:cubicBezTo>
                  <a:cubicBezTo>
                    <a:pt x="105070" y="105751"/>
                    <a:pt x="101213" y="105521"/>
                    <a:pt x="97034" y="105292"/>
                  </a:cubicBezTo>
                  <a:cubicBezTo>
                    <a:pt x="86839" y="104696"/>
                    <a:pt x="74532" y="104099"/>
                    <a:pt x="72282" y="113275"/>
                  </a:cubicBezTo>
                  <a:cubicBezTo>
                    <a:pt x="71226" y="109696"/>
                    <a:pt x="67139" y="108825"/>
                    <a:pt x="66496" y="113091"/>
                  </a:cubicBezTo>
                  <a:cubicBezTo>
                    <a:pt x="66266" y="117634"/>
                    <a:pt x="66404" y="122267"/>
                    <a:pt x="66679" y="126947"/>
                  </a:cubicBezTo>
                  <a:cubicBezTo>
                    <a:pt x="58505" y="134838"/>
                    <a:pt x="51938" y="144289"/>
                    <a:pt x="45371" y="153648"/>
                  </a:cubicBezTo>
                  <a:cubicBezTo>
                    <a:pt x="44315" y="140022"/>
                    <a:pt x="45096" y="124286"/>
                    <a:pt x="35636" y="116303"/>
                  </a:cubicBezTo>
                  <a:cubicBezTo>
                    <a:pt x="24523" y="109605"/>
                    <a:pt x="12307" y="107861"/>
                    <a:pt x="0" y="107311"/>
                  </a:cubicBezTo>
                  <a:cubicBezTo>
                    <a:pt x="964" y="105338"/>
                    <a:pt x="2067" y="102310"/>
                    <a:pt x="1883" y="99924"/>
                  </a:cubicBezTo>
                  <a:cubicBezTo>
                    <a:pt x="1975" y="99970"/>
                    <a:pt x="2067" y="100062"/>
                    <a:pt x="2204" y="100108"/>
                  </a:cubicBezTo>
                  <a:cubicBezTo>
                    <a:pt x="12858" y="104650"/>
                    <a:pt x="15430" y="89189"/>
                    <a:pt x="19609" y="82674"/>
                  </a:cubicBezTo>
                  <a:cubicBezTo>
                    <a:pt x="22318" y="77122"/>
                    <a:pt x="25671" y="71800"/>
                    <a:pt x="27691" y="65928"/>
                  </a:cubicBezTo>
                  <a:cubicBezTo>
                    <a:pt x="28104" y="65240"/>
                    <a:pt x="27967" y="64185"/>
                    <a:pt x="26956" y="63955"/>
                  </a:cubicBezTo>
                  <a:cubicBezTo>
                    <a:pt x="26773" y="63863"/>
                    <a:pt x="26589" y="63818"/>
                    <a:pt x="26451" y="63772"/>
                  </a:cubicBezTo>
                  <a:cubicBezTo>
                    <a:pt x="29850" y="55835"/>
                    <a:pt x="32146" y="43080"/>
                    <a:pt x="32789" y="29592"/>
                  </a:cubicBezTo>
                  <a:cubicBezTo>
                    <a:pt x="35360" y="27619"/>
                    <a:pt x="37197" y="23765"/>
                    <a:pt x="38804" y="21150"/>
                  </a:cubicBezTo>
                  <a:cubicBezTo>
                    <a:pt x="43764" y="13672"/>
                    <a:pt x="48861" y="6148"/>
                    <a:pt x="55474" y="0"/>
                  </a:cubicBezTo>
                  <a:cubicBezTo>
                    <a:pt x="54648" y="9956"/>
                    <a:pt x="54097" y="19957"/>
                    <a:pt x="53775" y="29959"/>
                  </a:cubicBezTo>
                  <a:cubicBezTo>
                    <a:pt x="51984" y="61478"/>
                    <a:pt x="55336" y="82949"/>
                    <a:pt x="92120" y="84188"/>
                  </a:cubicBezTo>
                  <a:cubicBezTo>
                    <a:pt x="94784" y="84325"/>
                    <a:pt x="97401" y="84371"/>
                    <a:pt x="100065" y="84371"/>
                  </a:cubicBezTo>
                  <a:cubicBezTo>
                    <a:pt x="109938" y="84371"/>
                    <a:pt x="119857" y="83454"/>
                    <a:pt x="129639" y="82215"/>
                  </a:cubicBezTo>
                  <a:cubicBezTo>
                    <a:pt x="131338" y="81986"/>
                    <a:pt x="133037" y="81664"/>
                    <a:pt x="134736" y="81252"/>
                  </a:cubicBezTo>
                  <a:cubicBezTo>
                    <a:pt x="133175" y="83362"/>
                    <a:pt x="131614" y="85381"/>
                    <a:pt x="129914" y="87216"/>
                  </a:cubicBezTo>
                  <a:cubicBezTo>
                    <a:pt x="125919" y="91528"/>
                    <a:pt x="119123" y="98227"/>
                    <a:pt x="126057" y="103549"/>
                  </a:cubicBezTo>
                  <a:cubicBezTo>
                    <a:pt x="134231" y="108825"/>
                    <a:pt x="138272" y="97951"/>
                    <a:pt x="141165" y="92125"/>
                  </a:cubicBezTo>
                  <a:cubicBezTo>
                    <a:pt x="142359" y="87720"/>
                    <a:pt x="157743" y="67442"/>
                    <a:pt x="151728" y="64689"/>
                  </a:cubicBezTo>
                  <a:cubicBezTo>
                    <a:pt x="154391" y="58450"/>
                    <a:pt x="155861" y="51706"/>
                    <a:pt x="156595" y="44686"/>
                  </a:cubicBezTo>
                  <a:cubicBezTo>
                    <a:pt x="157651" y="44273"/>
                    <a:pt x="158616" y="43539"/>
                    <a:pt x="159305" y="42484"/>
                  </a:cubicBezTo>
                  <a:cubicBezTo>
                    <a:pt x="167020" y="31656"/>
                    <a:pt x="174046" y="20049"/>
                    <a:pt x="182633" y="9864"/>
                  </a:cubicBezTo>
                  <a:cubicBezTo>
                    <a:pt x="181439" y="25050"/>
                    <a:pt x="181990" y="40419"/>
                    <a:pt x="183322" y="55559"/>
                  </a:cubicBezTo>
                  <a:cubicBezTo>
                    <a:pt x="185251" y="85197"/>
                    <a:pt x="224101" y="82307"/>
                    <a:pt x="245914" y="83775"/>
                  </a:cubicBezTo>
                  <a:cubicBezTo>
                    <a:pt x="246925" y="83912"/>
                    <a:pt x="247889" y="84004"/>
                    <a:pt x="248853" y="84050"/>
                  </a:cubicBezTo>
                  <a:cubicBezTo>
                    <a:pt x="246557" y="87445"/>
                    <a:pt x="244720" y="90152"/>
                    <a:pt x="243756" y="91024"/>
                  </a:cubicBezTo>
                  <a:cubicBezTo>
                    <a:pt x="239439" y="95015"/>
                    <a:pt x="235306" y="101943"/>
                    <a:pt x="241460" y="106347"/>
                  </a:cubicBezTo>
                  <a:cubicBezTo>
                    <a:pt x="251471" y="112357"/>
                    <a:pt x="256109" y="97584"/>
                    <a:pt x="259599" y="90794"/>
                  </a:cubicBezTo>
                  <a:cubicBezTo>
                    <a:pt x="261069" y="86986"/>
                    <a:pt x="262814" y="83316"/>
                    <a:pt x="264605" y="79646"/>
                  </a:cubicBezTo>
                  <a:cubicBezTo>
                    <a:pt x="276591" y="70516"/>
                    <a:pt x="279070" y="49228"/>
                    <a:pt x="279575" y="32666"/>
                  </a:cubicBezTo>
                  <a:cubicBezTo>
                    <a:pt x="285591" y="35418"/>
                    <a:pt x="288944" y="28445"/>
                    <a:pt x="290872" y="23673"/>
                  </a:cubicBezTo>
                  <a:cubicBezTo>
                    <a:pt x="294638" y="15736"/>
                    <a:pt x="299598" y="8350"/>
                    <a:pt x="304328" y="918"/>
                  </a:cubicBezTo>
                  <a:cubicBezTo>
                    <a:pt x="304098" y="16608"/>
                    <a:pt x="306164" y="32390"/>
                    <a:pt x="308461" y="47898"/>
                  </a:cubicBezTo>
                  <a:cubicBezTo>
                    <a:pt x="311308" y="71204"/>
                    <a:pt x="347678" y="69185"/>
                    <a:pt x="365542" y="70975"/>
                  </a:cubicBezTo>
                  <a:cubicBezTo>
                    <a:pt x="396310" y="71984"/>
                    <a:pt x="427216" y="71250"/>
                    <a:pt x="457984" y="72580"/>
                  </a:cubicBezTo>
                  <a:cubicBezTo>
                    <a:pt x="472633" y="74140"/>
                    <a:pt x="487236" y="75654"/>
                    <a:pt x="501932" y="76526"/>
                  </a:cubicBezTo>
                  <a:cubicBezTo>
                    <a:pt x="497156" y="82444"/>
                    <a:pt x="493023" y="88959"/>
                    <a:pt x="488476" y="94969"/>
                  </a:cubicBezTo>
                  <a:cubicBezTo>
                    <a:pt x="485813" y="98227"/>
                    <a:pt x="486685" y="103273"/>
                    <a:pt x="490313" y="10529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2562613" y="7687557"/>
              <a:ext cx="203987" cy="68729"/>
            </a:xfrm>
            <a:custGeom>
              <a:rect b="b" l="l" r="r" t="t"/>
              <a:pathLst>
                <a:path extrusionOk="0" h="68729" w="203987">
                  <a:moveTo>
                    <a:pt x="201416" y="62338"/>
                  </a:moveTo>
                  <a:cubicBezTo>
                    <a:pt x="202104" y="64494"/>
                    <a:pt x="203069" y="66605"/>
                    <a:pt x="203987" y="68715"/>
                  </a:cubicBezTo>
                  <a:cubicBezTo>
                    <a:pt x="181853" y="68440"/>
                    <a:pt x="159672" y="68623"/>
                    <a:pt x="137538" y="68027"/>
                  </a:cubicBezTo>
                  <a:cubicBezTo>
                    <a:pt x="130971" y="67568"/>
                    <a:pt x="124404" y="67384"/>
                    <a:pt x="117837" y="67384"/>
                  </a:cubicBezTo>
                  <a:cubicBezTo>
                    <a:pt x="108606" y="67384"/>
                    <a:pt x="99284" y="67751"/>
                    <a:pt x="90008" y="68073"/>
                  </a:cubicBezTo>
                  <a:cubicBezTo>
                    <a:pt x="69113" y="68807"/>
                    <a:pt x="48173" y="69541"/>
                    <a:pt x="27599" y="66605"/>
                  </a:cubicBezTo>
                  <a:cubicBezTo>
                    <a:pt x="21262" y="65182"/>
                    <a:pt x="19563" y="59814"/>
                    <a:pt x="17542" y="55410"/>
                  </a:cubicBezTo>
                  <a:cubicBezTo>
                    <a:pt x="10424" y="38848"/>
                    <a:pt x="5189" y="20221"/>
                    <a:pt x="0" y="2007"/>
                  </a:cubicBezTo>
                  <a:cubicBezTo>
                    <a:pt x="48219" y="-287"/>
                    <a:pt x="96529" y="-58"/>
                    <a:pt x="144793" y="80"/>
                  </a:cubicBezTo>
                  <a:cubicBezTo>
                    <a:pt x="155447" y="355"/>
                    <a:pt x="166239" y="218"/>
                    <a:pt x="177031" y="447"/>
                  </a:cubicBezTo>
                  <a:cubicBezTo>
                    <a:pt x="188603" y="19349"/>
                    <a:pt x="192598" y="42059"/>
                    <a:pt x="201416" y="6233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2382000" y="7693326"/>
              <a:ext cx="386161" cy="165622"/>
            </a:xfrm>
            <a:custGeom>
              <a:rect b="b" l="l" r="r" t="t"/>
              <a:pathLst>
                <a:path extrusionOk="0" h="165622" w="386161">
                  <a:moveTo>
                    <a:pt x="374221" y="84647"/>
                  </a:moveTo>
                  <a:cubicBezTo>
                    <a:pt x="378538" y="84830"/>
                    <a:pt x="382533" y="84968"/>
                    <a:pt x="386161" y="85060"/>
                  </a:cubicBezTo>
                  <a:cubicBezTo>
                    <a:pt x="379227" y="94556"/>
                    <a:pt x="373854" y="105200"/>
                    <a:pt x="365772" y="114101"/>
                  </a:cubicBezTo>
                  <a:cubicBezTo>
                    <a:pt x="361180" y="113826"/>
                    <a:pt x="356587" y="113596"/>
                    <a:pt x="351995" y="113413"/>
                  </a:cubicBezTo>
                  <a:cubicBezTo>
                    <a:pt x="336703" y="113367"/>
                    <a:pt x="277922" y="107494"/>
                    <a:pt x="272595" y="123598"/>
                  </a:cubicBezTo>
                  <a:cubicBezTo>
                    <a:pt x="272366" y="123735"/>
                    <a:pt x="272136" y="123919"/>
                    <a:pt x="271906" y="124102"/>
                  </a:cubicBezTo>
                  <a:cubicBezTo>
                    <a:pt x="271355" y="124699"/>
                    <a:pt x="271080" y="125433"/>
                    <a:pt x="271080" y="126167"/>
                  </a:cubicBezTo>
                  <a:lnTo>
                    <a:pt x="271080" y="126167"/>
                  </a:lnTo>
                  <a:cubicBezTo>
                    <a:pt x="271172" y="128415"/>
                    <a:pt x="271309" y="130663"/>
                    <a:pt x="271493" y="132865"/>
                  </a:cubicBezTo>
                  <a:cubicBezTo>
                    <a:pt x="262355" y="140756"/>
                    <a:pt x="248532" y="160806"/>
                    <a:pt x="243664" y="165623"/>
                  </a:cubicBezTo>
                  <a:cubicBezTo>
                    <a:pt x="242608" y="157778"/>
                    <a:pt x="240587" y="150024"/>
                    <a:pt x="238842" y="142316"/>
                  </a:cubicBezTo>
                  <a:cubicBezTo>
                    <a:pt x="237602" y="137637"/>
                    <a:pt x="237419" y="129791"/>
                    <a:pt x="235077" y="124974"/>
                  </a:cubicBezTo>
                  <a:cubicBezTo>
                    <a:pt x="230484" y="115936"/>
                    <a:pt x="219463" y="114101"/>
                    <a:pt x="210278" y="113092"/>
                  </a:cubicBezTo>
                  <a:cubicBezTo>
                    <a:pt x="194344" y="111945"/>
                    <a:pt x="178317" y="112036"/>
                    <a:pt x="162290" y="112082"/>
                  </a:cubicBezTo>
                  <a:cubicBezTo>
                    <a:pt x="155539" y="112128"/>
                    <a:pt x="148743" y="112128"/>
                    <a:pt x="141992" y="112082"/>
                  </a:cubicBezTo>
                  <a:cubicBezTo>
                    <a:pt x="129823" y="112220"/>
                    <a:pt x="117653" y="113275"/>
                    <a:pt x="105576" y="114927"/>
                  </a:cubicBezTo>
                  <a:cubicBezTo>
                    <a:pt x="100019" y="115798"/>
                    <a:pt x="95978" y="120891"/>
                    <a:pt x="96758" y="126534"/>
                  </a:cubicBezTo>
                  <a:cubicBezTo>
                    <a:pt x="97126" y="129241"/>
                    <a:pt x="98595" y="131718"/>
                    <a:pt x="100754" y="133370"/>
                  </a:cubicBezTo>
                  <a:cubicBezTo>
                    <a:pt x="95840" y="132774"/>
                    <a:pt x="85002" y="149382"/>
                    <a:pt x="82568" y="151722"/>
                  </a:cubicBezTo>
                  <a:cubicBezTo>
                    <a:pt x="82293" y="152089"/>
                    <a:pt x="82063" y="152456"/>
                    <a:pt x="81834" y="152869"/>
                  </a:cubicBezTo>
                  <a:cubicBezTo>
                    <a:pt x="80134" y="145390"/>
                    <a:pt x="78527" y="138508"/>
                    <a:pt x="77793" y="132774"/>
                  </a:cubicBezTo>
                  <a:cubicBezTo>
                    <a:pt x="76415" y="112220"/>
                    <a:pt x="52857" y="110109"/>
                    <a:pt x="36646" y="108825"/>
                  </a:cubicBezTo>
                  <a:cubicBezTo>
                    <a:pt x="24431" y="107953"/>
                    <a:pt x="12215" y="107907"/>
                    <a:pt x="0" y="108458"/>
                  </a:cubicBezTo>
                  <a:cubicBezTo>
                    <a:pt x="2985" y="102998"/>
                    <a:pt x="6062" y="97584"/>
                    <a:pt x="9139" y="92125"/>
                  </a:cubicBezTo>
                  <a:cubicBezTo>
                    <a:pt x="13363" y="84692"/>
                    <a:pt x="17450" y="77260"/>
                    <a:pt x="21354" y="69690"/>
                  </a:cubicBezTo>
                  <a:cubicBezTo>
                    <a:pt x="22548" y="67534"/>
                    <a:pt x="22548" y="64965"/>
                    <a:pt x="21538" y="62900"/>
                  </a:cubicBezTo>
                  <a:cubicBezTo>
                    <a:pt x="23466" y="55697"/>
                    <a:pt x="23512" y="46338"/>
                    <a:pt x="23512" y="38217"/>
                  </a:cubicBezTo>
                  <a:cubicBezTo>
                    <a:pt x="25120" y="34088"/>
                    <a:pt x="27002" y="30051"/>
                    <a:pt x="28885" y="26059"/>
                  </a:cubicBezTo>
                  <a:cubicBezTo>
                    <a:pt x="33431" y="16929"/>
                    <a:pt x="38529" y="7891"/>
                    <a:pt x="45004" y="0"/>
                  </a:cubicBezTo>
                  <a:cubicBezTo>
                    <a:pt x="43305" y="17205"/>
                    <a:pt x="44223" y="42163"/>
                    <a:pt x="44315" y="45695"/>
                  </a:cubicBezTo>
                  <a:cubicBezTo>
                    <a:pt x="42754" y="68130"/>
                    <a:pt x="64337" y="71755"/>
                    <a:pt x="81099" y="72626"/>
                  </a:cubicBezTo>
                  <a:cubicBezTo>
                    <a:pt x="96988" y="73498"/>
                    <a:pt x="113061" y="74920"/>
                    <a:pt x="129180" y="75104"/>
                  </a:cubicBezTo>
                  <a:cubicBezTo>
                    <a:pt x="130282" y="75241"/>
                    <a:pt x="131384" y="75333"/>
                    <a:pt x="132440" y="75379"/>
                  </a:cubicBezTo>
                  <a:cubicBezTo>
                    <a:pt x="124358" y="85243"/>
                    <a:pt x="116551" y="97080"/>
                    <a:pt x="114622" y="99970"/>
                  </a:cubicBezTo>
                  <a:cubicBezTo>
                    <a:pt x="112556" y="103228"/>
                    <a:pt x="114209" y="107953"/>
                    <a:pt x="117745" y="109375"/>
                  </a:cubicBezTo>
                  <a:cubicBezTo>
                    <a:pt x="120914" y="110706"/>
                    <a:pt x="125138" y="109238"/>
                    <a:pt x="126378" y="105889"/>
                  </a:cubicBezTo>
                  <a:cubicBezTo>
                    <a:pt x="130144" y="94740"/>
                    <a:pt x="136206" y="84601"/>
                    <a:pt x="142681" y="74828"/>
                  </a:cubicBezTo>
                  <a:cubicBezTo>
                    <a:pt x="162749" y="70654"/>
                    <a:pt x="161647" y="48035"/>
                    <a:pt x="156503" y="26059"/>
                  </a:cubicBezTo>
                  <a:cubicBezTo>
                    <a:pt x="156871" y="25325"/>
                    <a:pt x="157284" y="24683"/>
                    <a:pt x="157743" y="24132"/>
                  </a:cubicBezTo>
                  <a:cubicBezTo>
                    <a:pt x="160315" y="20003"/>
                    <a:pt x="162978" y="15920"/>
                    <a:pt x="165826" y="11929"/>
                  </a:cubicBezTo>
                  <a:cubicBezTo>
                    <a:pt x="167938" y="26472"/>
                    <a:pt x="172530" y="40970"/>
                    <a:pt x="176250" y="55192"/>
                  </a:cubicBezTo>
                  <a:cubicBezTo>
                    <a:pt x="180842" y="86115"/>
                    <a:pt x="225157" y="84555"/>
                    <a:pt x="254823" y="83683"/>
                  </a:cubicBezTo>
                  <a:cubicBezTo>
                    <a:pt x="278933" y="82903"/>
                    <a:pt x="303042" y="83454"/>
                    <a:pt x="327151" y="84004"/>
                  </a:cubicBezTo>
                  <a:cubicBezTo>
                    <a:pt x="342811" y="84325"/>
                    <a:pt x="358516" y="84647"/>
                    <a:pt x="374221" y="8464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2663550" y="7826452"/>
              <a:ext cx="133128" cy="68685"/>
            </a:xfrm>
            <a:custGeom>
              <a:rect b="b" l="l" r="r" t="t"/>
              <a:pathLst>
                <a:path extrusionOk="0" h="68685" w="133128">
                  <a:moveTo>
                    <a:pt x="133129" y="68557"/>
                  </a:moveTo>
                  <a:cubicBezTo>
                    <a:pt x="125506" y="68787"/>
                    <a:pt x="117837" y="68649"/>
                    <a:pt x="110214" y="68603"/>
                  </a:cubicBezTo>
                  <a:cubicBezTo>
                    <a:pt x="94141" y="68787"/>
                    <a:pt x="78252" y="67043"/>
                    <a:pt x="62225" y="66539"/>
                  </a:cubicBezTo>
                  <a:cubicBezTo>
                    <a:pt x="45647" y="65804"/>
                    <a:pt x="27507" y="67318"/>
                    <a:pt x="12537" y="59106"/>
                  </a:cubicBezTo>
                  <a:cubicBezTo>
                    <a:pt x="1470" y="43553"/>
                    <a:pt x="6062" y="21440"/>
                    <a:pt x="0" y="3684"/>
                  </a:cubicBezTo>
                  <a:cubicBezTo>
                    <a:pt x="37702" y="-2739"/>
                    <a:pt x="76553" y="289"/>
                    <a:pt x="114393" y="4785"/>
                  </a:cubicBezTo>
                  <a:cubicBezTo>
                    <a:pt x="116827" y="5657"/>
                    <a:pt x="120776" y="5198"/>
                    <a:pt x="121373" y="8226"/>
                  </a:cubicBezTo>
                  <a:cubicBezTo>
                    <a:pt x="127756" y="27541"/>
                    <a:pt x="133129" y="48095"/>
                    <a:pt x="133129" y="6855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600315" y="7840460"/>
              <a:ext cx="198568" cy="120432"/>
            </a:xfrm>
            <a:custGeom>
              <a:rect b="b" l="l" r="r" t="t"/>
              <a:pathLst>
                <a:path extrusionOk="0" h="120432" w="198568">
                  <a:moveTo>
                    <a:pt x="194987" y="75471"/>
                  </a:moveTo>
                  <a:cubicBezTo>
                    <a:pt x="196226" y="75471"/>
                    <a:pt x="197420" y="75425"/>
                    <a:pt x="198568" y="75287"/>
                  </a:cubicBezTo>
                  <a:cubicBezTo>
                    <a:pt x="188971" y="87445"/>
                    <a:pt x="181715" y="101392"/>
                    <a:pt x="174551" y="115156"/>
                  </a:cubicBezTo>
                  <a:cubicBezTo>
                    <a:pt x="173587" y="116808"/>
                    <a:pt x="173219" y="118643"/>
                    <a:pt x="173449" y="120432"/>
                  </a:cubicBezTo>
                  <a:cubicBezTo>
                    <a:pt x="118342" y="119102"/>
                    <a:pt x="63189" y="116808"/>
                    <a:pt x="8082" y="115798"/>
                  </a:cubicBezTo>
                  <a:cubicBezTo>
                    <a:pt x="5373" y="115477"/>
                    <a:pt x="2710" y="115248"/>
                    <a:pt x="0" y="115018"/>
                  </a:cubicBezTo>
                  <a:cubicBezTo>
                    <a:pt x="781" y="113275"/>
                    <a:pt x="1378" y="111440"/>
                    <a:pt x="1745" y="109696"/>
                  </a:cubicBezTo>
                  <a:cubicBezTo>
                    <a:pt x="6797" y="95245"/>
                    <a:pt x="13731" y="81481"/>
                    <a:pt x="18139" y="66800"/>
                  </a:cubicBezTo>
                  <a:cubicBezTo>
                    <a:pt x="18231" y="66478"/>
                    <a:pt x="18323" y="66157"/>
                    <a:pt x="18415" y="65836"/>
                  </a:cubicBezTo>
                  <a:cubicBezTo>
                    <a:pt x="23007" y="58312"/>
                    <a:pt x="24890" y="47989"/>
                    <a:pt x="25625" y="38951"/>
                  </a:cubicBezTo>
                  <a:cubicBezTo>
                    <a:pt x="32559" y="38859"/>
                    <a:pt x="36371" y="28124"/>
                    <a:pt x="39953" y="22526"/>
                  </a:cubicBezTo>
                  <a:cubicBezTo>
                    <a:pt x="44545" y="14911"/>
                    <a:pt x="49550" y="7570"/>
                    <a:pt x="54188" y="0"/>
                  </a:cubicBezTo>
                  <a:cubicBezTo>
                    <a:pt x="54556" y="5689"/>
                    <a:pt x="54831" y="11424"/>
                    <a:pt x="54694" y="17480"/>
                  </a:cubicBezTo>
                  <a:cubicBezTo>
                    <a:pt x="55383" y="28720"/>
                    <a:pt x="53775" y="42025"/>
                    <a:pt x="58827" y="52394"/>
                  </a:cubicBezTo>
                  <a:cubicBezTo>
                    <a:pt x="58092" y="52394"/>
                    <a:pt x="57403" y="52531"/>
                    <a:pt x="56714" y="52852"/>
                  </a:cubicBezTo>
                  <a:cubicBezTo>
                    <a:pt x="50193" y="58266"/>
                    <a:pt x="48081" y="68681"/>
                    <a:pt x="42983" y="75608"/>
                  </a:cubicBezTo>
                  <a:cubicBezTo>
                    <a:pt x="39080" y="82490"/>
                    <a:pt x="34901" y="89189"/>
                    <a:pt x="30538" y="95795"/>
                  </a:cubicBezTo>
                  <a:cubicBezTo>
                    <a:pt x="26543" y="100337"/>
                    <a:pt x="23696" y="106347"/>
                    <a:pt x="29344" y="110981"/>
                  </a:cubicBezTo>
                  <a:cubicBezTo>
                    <a:pt x="31273" y="112266"/>
                    <a:pt x="32972" y="112770"/>
                    <a:pt x="34534" y="112770"/>
                  </a:cubicBezTo>
                  <a:cubicBezTo>
                    <a:pt x="41560" y="112770"/>
                    <a:pt x="44958" y="101576"/>
                    <a:pt x="47851" y="95612"/>
                  </a:cubicBezTo>
                  <a:cubicBezTo>
                    <a:pt x="53178" y="83591"/>
                    <a:pt x="60296" y="72030"/>
                    <a:pt x="64246" y="59551"/>
                  </a:cubicBezTo>
                  <a:cubicBezTo>
                    <a:pt x="83166" y="73773"/>
                    <a:pt x="109112" y="71021"/>
                    <a:pt x="131522" y="72626"/>
                  </a:cubicBezTo>
                  <a:cubicBezTo>
                    <a:pt x="150809" y="74691"/>
                    <a:pt x="170234" y="75196"/>
                    <a:pt x="189614" y="75150"/>
                  </a:cubicBezTo>
                  <a:cubicBezTo>
                    <a:pt x="191496" y="75333"/>
                    <a:pt x="193333" y="75471"/>
                    <a:pt x="194987" y="7547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493821" y="7826054"/>
              <a:ext cx="111817" cy="70240"/>
            </a:xfrm>
            <a:custGeom>
              <a:rect b="b" l="l" r="r" t="t"/>
              <a:pathLst>
                <a:path extrusionOk="0" h="70240" w="111817">
                  <a:moveTo>
                    <a:pt x="104657" y="2432"/>
                  </a:moveTo>
                  <a:cubicBezTo>
                    <a:pt x="108331" y="24591"/>
                    <a:pt x="117653" y="48723"/>
                    <a:pt x="106540" y="70241"/>
                  </a:cubicBezTo>
                  <a:cubicBezTo>
                    <a:pt x="79124" y="67121"/>
                    <a:pt x="51479" y="67488"/>
                    <a:pt x="24063" y="64506"/>
                  </a:cubicBezTo>
                  <a:cubicBezTo>
                    <a:pt x="13685" y="63955"/>
                    <a:pt x="14833" y="51476"/>
                    <a:pt x="11710" y="43998"/>
                  </a:cubicBezTo>
                  <a:cubicBezTo>
                    <a:pt x="7485" y="30188"/>
                    <a:pt x="4500" y="16012"/>
                    <a:pt x="0" y="2248"/>
                  </a:cubicBezTo>
                  <a:cubicBezTo>
                    <a:pt x="13777" y="321"/>
                    <a:pt x="27599" y="0"/>
                    <a:pt x="41468" y="0"/>
                  </a:cubicBezTo>
                  <a:cubicBezTo>
                    <a:pt x="47254" y="0"/>
                    <a:pt x="53040" y="46"/>
                    <a:pt x="58827" y="46"/>
                  </a:cubicBezTo>
                  <a:cubicBezTo>
                    <a:pt x="63006" y="138"/>
                    <a:pt x="67276" y="138"/>
                    <a:pt x="71501" y="92"/>
                  </a:cubicBezTo>
                  <a:cubicBezTo>
                    <a:pt x="82706" y="92"/>
                    <a:pt x="93865" y="0"/>
                    <a:pt x="104657" y="243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2475865" y="7899139"/>
              <a:ext cx="128536" cy="56064"/>
            </a:xfrm>
            <a:custGeom>
              <a:rect b="b" l="l" r="r" t="t"/>
              <a:pathLst>
                <a:path extrusionOk="0" h="56064" w="128536">
                  <a:moveTo>
                    <a:pt x="128537" y="17388"/>
                  </a:moveTo>
                  <a:cubicBezTo>
                    <a:pt x="127251" y="19911"/>
                    <a:pt x="125965" y="22389"/>
                    <a:pt x="124633" y="24866"/>
                  </a:cubicBezTo>
                  <a:cubicBezTo>
                    <a:pt x="120087" y="33354"/>
                    <a:pt x="115495" y="41796"/>
                    <a:pt x="110489" y="50054"/>
                  </a:cubicBezTo>
                  <a:cubicBezTo>
                    <a:pt x="109203" y="51614"/>
                    <a:pt x="108652" y="53541"/>
                    <a:pt x="108744" y="55422"/>
                  </a:cubicBezTo>
                  <a:cubicBezTo>
                    <a:pt x="95518" y="54963"/>
                    <a:pt x="82293" y="55238"/>
                    <a:pt x="69067" y="56064"/>
                  </a:cubicBezTo>
                  <a:cubicBezTo>
                    <a:pt x="70307" y="54550"/>
                    <a:pt x="71777" y="53220"/>
                    <a:pt x="73430" y="52073"/>
                  </a:cubicBezTo>
                  <a:cubicBezTo>
                    <a:pt x="58092" y="52807"/>
                    <a:pt x="42800" y="53587"/>
                    <a:pt x="27461" y="53816"/>
                  </a:cubicBezTo>
                  <a:cubicBezTo>
                    <a:pt x="18323" y="53862"/>
                    <a:pt x="9139" y="53862"/>
                    <a:pt x="0" y="53816"/>
                  </a:cubicBezTo>
                  <a:cubicBezTo>
                    <a:pt x="4684" y="45787"/>
                    <a:pt x="7210" y="32023"/>
                    <a:pt x="10470" y="27069"/>
                  </a:cubicBezTo>
                  <a:cubicBezTo>
                    <a:pt x="13960" y="18030"/>
                    <a:pt x="18231" y="9222"/>
                    <a:pt x="21078" y="0"/>
                  </a:cubicBezTo>
                  <a:cubicBezTo>
                    <a:pt x="33753" y="15782"/>
                    <a:pt x="58505" y="11194"/>
                    <a:pt x="76599" y="13534"/>
                  </a:cubicBezTo>
                  <a:cubicBezTo>
                    <a:pt x="91477" y="14222"/>
                    <a:pt x="109295" y="16516"/>
                    <a:pt x="124817" y="17663"/>
                  </a:cubicBezTo>
                  <a:cubicBezTo>
                    <a:pt x="126149" y="17709"/>
                    <a:pt x="127389" y="17617"/>
                    <a:pt x="128537" y="1738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2442021" y="7829265"/>
              <a:ext cx="53224" cy="123689"/>
            </a:xfrm>
            <a:custGeom>
              <a:rect b="b" l="l" r="r" t="t"/>
              <a:pathLst>
                <a:path extrusionOk="0" h="123689" w="53224">
                  <a:moveTo>
                    <a:pt x="42708" y="0"/>
                  </a:moveTo>
                  <a:cubicBezTo>
                    <a:pt x="45830" y="21976"/>
                    <a:pt x="47759" y="44594"/>
                    <a:pt x="53224" y="65974"/>
                  </a:cubicBezTo>
                  <a:cubicBezTo>
                    <a:pt x="40733" y="80059"/>
                    <a:pt x="33845" y="98640"/>
                    <a:pt x="22961" y="114101"/>
                  </a:cubicBezTo>
                  <a:cubicBezTo>
                    <a:pt x="20573" y="117083"/>
                    <a:pt x="18553" y="120524"/>
                    <a:pt x="19012" y="123690"/>
                  </a:cubicBezTo>
                  <a:cubicBezTo>
                    <a:pt x="12674" y="123690"/>
                    <a:pt x="6337" y="123644"/>
                    <a:pt x="0" y="123598"/>
                  </a:cubicBezTo>
                  <a:cubicBezTo>
                    <a:pt x="4776" y="112541"/>
                    <a:pt x="10103" y="101897"/>
                    <a:pt x="15705" y="91161"/>
                  </a:cubicBezTo>
                  <a:cubicBezTo>
                    <a:pt x="15935" y="92630"/>
                    <a:pt x="18369" y="92584"/>
                    <a:pt x="18277" y="90978"/>
                  </a:cubicBezTo>
                  <a:cubicBezTo>
                    <a:pt x="18139" y="89234"/>
                    <a:pt x="18369" y="87537"/>
                    <a:pt x="18599" y="85748"/>
                  </a:cubicBezTo>
                  <a:cubicBezTo>
                    <a:pt x="19241" y="84738"/>
                    <a:pt x="19058" y="83500"/>
                    <a:pt x="18369" y="82766"/>
                  </a:cubicBezTo>
                  <a:cubicBezTo>
                    <a:pt x="31962" y="70286"/>
                    <a:pt x="28242" y="45925"/>
                    <a:pt x="23466" y="24224"/>
                  </a:cubicBezTo>
                  <a:cubicBezTo>
                    <a:pt x="23742" y="24454"/>
                    <a:pt x="24017" y="24637"/>
                    <a:pt x="24339" y="24820"/>
                  </a:cubicBezTo>
                  <a:cubicBezTo>
                    <a:pt x="25487" y="25371"/>
                    <a:pt x="26543" y="25646"/>
                    <a:pt x="27507" y="25646"/>
                  </a:cubicBezTo>
                  <a:cubicBezTo>
                    <a:pt x="35131" y="25646"/>
                    <a:pt x="36692" y="9589"/>
                    <a:pt x="40779" y="4175"/>
                  </a:cubicBezTo>
                  <a:cubicBezTo>
                    <a:pt x="42708" y="4175"/>
                    <a:pt x="42203" y="1468"/>
                    <a:pt x="42708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2303059" y="7821924"/>
              <a:ext cx="145638" cy="75531"/>
            </a:xfrm>
            <a:custGeom>
              <a:rect b="b" l="l" r="r" t="t"/>
              <a:pathLst>
                <a:path extrusionOk="0" h="75531" w="145638">
                  <a:moveTo>
                    <a:pt x="135609" y="4771"/>
                  </a:moveTo>
                  <a:cubicBezTo>
                    <a:pt x="138823" y="26380"/>
                    <a:pt x="149340" y="51247"/>
                    <a:pt x="144288" y="74003"/>
                  </a:cubicBezTo>
                  <a:cubicBezTo>
                    <a:pt x="141074" y="74599"/>
                    <a:pt x="137813" y="74874"/>
                    <a:pt x="134553" y="75058"/>
                  </a:cubicBezTo>
                  <a:cubicBezTo>
                    <a:pt x="126424" y="75471"/>
                    <a:pt x="118250" y="75471"/>
                    <a:pt x="110122" y="75471"/>
                  </a:cubicBezTo>
                  <a:cubicBezTo>
                    <a:pt x="88860" y="75884"/>
                    <a:pt x="67781" y="74094"/>
                    <a:pt x="46611" y="72535"/>
                  </a:cubicBezTo>
                  <a:cubicBezTo>
                    <a:pt x="34029" y="71617"/>
                    <a:pt x="21124" y="72902"/>
                    <a:pt x="8817" y="69644"/>
                  </a:cubicBezTo>
                  <a:lnTo>
                    <a:pt x="8817" y="69644"/>
                  </a:lnTo>
                  <a:cubicBezTo>
                    <a:pt x="4914" y="52073"/>
                    <a:pt x="4087" y="33446"/>
                    <a:pt x="0" y="15782"/>
                  </a:cubicBezTo>
                  <a:cubicBezTo>
                    <a:pt x="1883" y="14727"/>
                    <a:pt x="3444" y="13075"/>
                    <a:pt x="4363" y="11103"/>
                  </a:cubicBezTo>
                  <a:cubicBezTo>
                    <a:pt x="32743" y="5597"/>
                    <a:pt x="62776" y="0"/>
                    <a:pt x="92350" y="0"/>
                  </a:cubicBezTo>
                  <a:cubicBezTo>
                    <a:pt x="106953" y="0"/>
                    <a:pt x="121465" y="1330"/>
                    <a:pt x="135609" y="477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2276149" y="7905149"/>
              <a:ext cx="176066" cy="47714"/>
            </a:xfrm>
            <a:custGeom>
              <a:rect b="b" l="l" r="r" t="t"/>
              <a:pathLst>
                <a:path extrusionOk="0" h="47714" w="176066">
                  <a:moveTo>
                    <a:pt x="176066" y="10736"/>
                  </a:moveTo>
                  <a:cubicBezTo>
                    <a:pt x="172209" y="14681"/>
                    <a:pt x="169316" y="20003"/>
                    <a:pt x="165872" y="24041"/>
                  </a:cubicBezTo>
                  <a:cubicBezTo>
                    <a:pt x="162979" y="30142"/>
                    <a:pt x="150717" y="40328"/>
                    <a:pt x="151865" y="47714"/>
                  </a:cubicBezTo>
                  <a:cubicBezTo>
                    <a:pt x="142038" y="47668"/>
                    <a:pt x="132165" y="47576"/>
                    <a:pt x="122337" y="47485"/>
                  </a:cubicBezTo>
                  <a:cubicBezTo>
                    <a:pt x="81558" y="47164"/>
                    <a:pt x="40779" y="46842"/>
                    <a:pt x="0" y="47209"/>
                  </a:cubicBezTo>
                  <a:cubicBezTo>
                    <a:pt x="1745" y="43172"/>
                    <a:pt x="3261" y="39043"/>
                    <a:pt x="5097" y="36336"/>
                  </a:cubicBezTo>
                  <a:cubicBezTo>
                    <a:pt x="11159" y="24086"/>
                    <a:pt x="17680" y="12112"/>
                    <a:pt x="23971" y="0"/>
                  </a:cubicBezTo>
                  <a:cubicBezTo>
                    <a:pt x="36003" y="9589"/>
                    <a:pt x="54051" y="6928"/>
                    <a:pt x="68562" y="8442"/>
                  </a:cubicBezTo>
                  <a:cubicBezTo>
                    <a:pt x="91661" y="10598"/>
                    <a:pt x="114806" y="12754"/>
                    <a:pt x="138043" y="12754"/>
                  </a:cubicBezTo>
                  <a:cubicBezTo>
                    <a:pt x="139926" y="12754"/>
                    <a:pt x="141808" y="12754"/>
                    <a:pt x="143691" y="12708"/>
                  </a:cubicBezTo>
                  <a:cubicBezTo>
                    <a:pt x="146676" y="12571"/>
                    <a:pt x="149753" y="12571"/>
                    <a:pt x="152830" y="12617"/>
                  </a:cubicBezTo>
                  <a:cubicBezTo>
                    <a:pt x="160683" y="12571"/>
                    <a:pt x="168627" y="12617"/>
                    <a:pt x="176066" y="1073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2236196" y="7838854"/>
              <a:ext cx="59285" cy="114054"/>
            </a:xfrm>
            <a:custGeom>
              <a:rect b="b" l="l" r="r" t="t"/>
              <a:pathLst>
                <a:path extrusionOk="0" h="114054" w="59285">
                  <a:moveTo>
                    <a:pt x="59240" y="51201"/>
                  </a:moveTo>
                  <a:cubicBezTo>
                    <a:pt x="59240" y="51843"/>
                    <a:pt x="59286" y="52485"/>
                    <a:pt x="59286" y="53174"/>
                  </a:cubicBezTo>
                  <a:cubicBezTo>
                    <a:pt x="56806" y="53724"/>
                    <a:pt x="54464" y="55743"/>
                    <a:pt x="53500" y="58450"/>
                  </a:cubicBezTo>
                  <a:cubicBezTo>
                    <a:pt x="48494" y="66800"/>
                    <a:pt x="43351" y="75058"/>
                    <a:pt x="38437" y="83454"/>
                  </a:cubicBezTo>
                  <a:cubicBezTo>
                    <a:pt x="32926" y="92675"/>
                    <a:pt x="27691" y="102081"/>
                    <a:pt x="21905" y="111119"/>
                  </a:cubicBezTo>
                  <a:cubicBezTo>
                    <a:pt x="21216" y="111899"/>
                    <a:pt x="20711" y="112770"/>
                    <a:pt x="20344" y="113688"/>
                  </a:cubicBezTo>
                  <a:cubicBezTo>
                    <a:pt x="16073" y="113734"/>
                    <a:pt x="11802" y="113780"/>
                    <a:pt x="7531" y="113871"/>
                  </a:cubicBezTo>
                  <a:cubicBezTo>
                    <a:pt x="5006" y="113917"/>
                    <a:pt x="2526" y="113963"/>
                    <a:pt x="0" y="114055"/>
                  </a:cubicBezTo>
                  <a:cubicBezTo>
                    <a:pt x="5281" y="101530"/>
                    <a:pt x="10333" y="88867"/>
                    <a:pt x="17083" y="77122"/>
                  </a:cubicBezTo>
                  <a:cubicBezTo>
                    <a:pt x="30263" y="68222"/>
                    <a:pt x="29528" y="47439"/>
                    <a:pt x="26727" y="27023"/>
                  </a:cubicBezTo>
                  <a:cubicBezTo>
                    <a:pt x="26819" y="27114"/>
                    <a:pt x="26956" y="27252"/>
                    <a:pt x="27094" y="27344"/>
                  </a:cubicBezTo>
                  <a:cubicBezTo>
                    <a:pt x="28564" y="28307"/>
                    <a:pt x="29987" y="28720"/>
                    <a:pt x="31273" y="28720"/>
                  </a:cubicBezTo>
                  <a:cubicBezTo>
                    <a:pt x="38850" y="28720"/>
                    <a:pt x="43948" y="14911"/>
                    <a:pt x="49229" y="10277"/>
                  </a:cubicBezTo>
                  <a:cubicBezTo>
                    <a:pt x="51984" y="6836"/>
                    <a:pt x="54694" y="3349"/>
                    <a:pt x="57541" y="0"/>
                  </a:cubicBezTo>
                  <a:cubicBezTo>
                    <a:pt x="58459" y="17021"/>
                    <a:pt x="58735" y="34134"/>
                    <a:pt x="59240" y="5120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2115834" y="7826604"/>
              <a:ext cx="128329" cy="72670"/>
            </a:xfrm>
            <a:custGeom>
              <a:rect b="b" l="l" r="r" t="t"/>
              <a:pathLst>
                <a:path extrusionOk="0" h="72670" w="128329">
                  <a:moveTo>
                    <a:pt x="128307" y="59964"/>
                  </a:moveTo>
                  <a:cubicBezTo>
                    <a:pt x="128445" y="64230"/>
                    <a:pt x="127986" y="68772"/>
                    <a:pt x="125690" y="72489"/>
                  </a:cubicBezTo>
                  <a:cubicBezTo>
                    <a:pt x="103463" y="73177"/>
                    <a:pt x="81283" y="71755"/>
                    <a:pt x="59056" y="70837"/>
                  </a:cubicBezTo>
                  <a:cubicBezTo>
                    <a:pt x="46244" y="70195"/>
                    <a:pt x="32605" y="71021"/>
                    <a:pt x="20527" y="66020"/>
                  </a:cubicBezTo>
                  <a:cubicBezTo>
                    <a:pt x="13731" y="44044"/>
                    <a:pt x="9184" y="21242"/>
                    <a:pt x="0" y="0"/>
                  </a:cubicBezTo>
                  <a:cubicBezTo>
                    <a:pt x="3766" y="5505"/>
                    <a:pt x="10195" y="5001"/>
                    <a:pt x="16486" y="4496"/>
                  </a:cubicBezTo>
                  <a:cubicBezTo>
                    <a:pt x="19379" y="4267"/>
                    <a:pt x="22227" y="4037"/>
                    <a:pt x="24798" y="4404"/>
                  </a:cubicBezTo>
                  <a:cubicBezTo>
                    <a:pt x="37243" y="4909"/>
                    <a:pt x="49642" y="4634"/>
                    <a:pt x="61995" y="4404"/>
                  </a:cubicBezTo>
                  <a:cubicBezTo>
                    <a:pt x="81880" y="4037"/>
                    <a:pt x="101672" y="3670"/>
                    <a:pt x="121557" y="6285"/>
                  </a:cubicBezTo>
                  <a:cubicBezTo>
                    <a:pt x="123302" y="24270"/>
                    <a:pt x="127021" y="41979"/>
                    <a:pt x="128307" y="5996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2101598" y="7906800"/>
              <a:ext cx="133358" cy="51063"/>
            </a:xfrm>
            <a:custGeom>
              <a:rect b="b" l="l" r="r" t="t"/>
              <a:pathLst>
                <a:path extrusionOk="0" h="51063" w="133358">
                  <a:moveTo>
                    <a:pt x="133358" y="13672"/>
                  </a:moveTo>
                  <a:cubicBezTo>
                    <a:pt x="131981" y="16195"/>
                    <a:pt x="130833" y="18352"/>
                    <a:pt x="129960" y="19590"/>
                  </a:cubicBezTo>
                  <a:cubicBezTo>
                    <a:pt x="125047" y="28628"/>
                    <a:pt x="120133" y="37621"/>
                    <a:pt x="115127" y="46613"/>
                  </a:cubicBezTo>
                  <a:cubicBezTo>
                    <a:pt x="76736" y="47806"/>
                    <a:pt x="38391" y="49916"/>
                    <a:pt x="0" y="51063"/>
                  </a:cubicBezTo>
                  <a:cubicBezTo>
                    <a:pt x="2296" y="47072"/>
                    <a:pt x="3811" y="41796"/>
                    <a:pt x="5603" y="38447"/>
                  </a:cubicBezTo>
                  <a:cubicBezTo>
                    <a:pt x="6751" y="34409"/>
                    <a:pt x="18093" y="13076"/>
                    <a:pt x="21583" y="0"/>
                  </a:cubicBezTo>
                  <a:cubicBezTo>
                    <a:pt x="26451" y="5551"/>
                    <a:pt x="34350" y="7708"/>
                    <a:pt x="46290" y="9313"/>
                  </a:cubicBezTo>
                  <a:cubicBezTo>
                    <a:pt x="72603" y="11378"/>
                    <a:pt x="99009" y="12571"/>
                    <a:pt x="125368" y="12984"/>
                  </a:cubicBezTo>
                  <a:cubicBezTo>
                    <a:pt x="128307" y="13443"/>
                    <a:pt x="130925" y="13626"/>
                    <a:pt x="133358" y="1367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2070003" y="7835321"/>
              <a:ext cx="48585" cy="123230"/>
            </a:xfrm>
            <a:custGeom>
              <a:rect b="b" l="l" r="r" t="t"/>
              <a:pathLst>
                <a:path extrusionOk="0" h="123230" w="48585">
                  <a:moveTo>
                    <a:pt x="46795" y="50788"/>
                  </a:moveTo>
                  <a:cubicBezTo>
                    <a:pt x="47070" y="55422"/>
                    <a:pt x="47667" y="59276"/>
                    <a:pt x="48586" y="62533"/>
                  </a:cubicBezTo>
                  <a:cubicBezTo>
                    <a:pt x="47346" y="63772"/>
                    <a:pt x="46611" y="65561"/>
                    <a:pt x="45601" y="66983"/>
                  </a:cubicBezTo>
                  <a:cubicBezTo>
                    <a:pt x="38942" y="79371"/>
                    <a:pt x="32375" y="91850"/>
                    <a:pt x="24982" y="103824"/>
                  </a:cubicBezTo>
                  <a:cubicBezTo>
                    <a:pt x="22226" y="109375"/>
                    <a:pt x="14557" y="116854"/>
                    <a:pt x="16899" y="122910"/>
                  </a:cubicBezTo>
                  <a:cubicBezTo>
                    <a:pt x="11251" y="123047"/>
                    <a:pt x="5648" y="123139"/>
                    <a:pt x="0" y="123231"/>
                  </a:cubicBezTo>
                  <a:cubicBezTo>
                    <a:pt x="2709" y="118092"/>
                    <a:pt x="3766" y="110247"/>
                    <a:pt x="6383" y="106393"/>
                  </a:cubicBezTo>
                  <a:cubicBezTo>
                    <a:pt x="8266" y="101897"/>
                    <a:pt x="10379" y="97493"/>
                    <a:pt x="12353" y="92997"/>
                  </a:cubicBezTo>
                  <a:cubicBezTo>
                    <a:pt x="19287" y="92630"/>
                    <a:pt x="25533" y="88684"/>
                    <a:pt x="27140" y="81343"/>
                  </a:cubicBezTo>
                  <a:cubicBezTo>
                    <a:pt x="29299" y="73636"/>
                    <a:pt x="26681" y="65836"/>
                    <a:pt x="24109" y="58542"/>
                  </a:cubicBezTo>
                  <a:cubicBezTo>
                    <a:pt x="21262" y="50329"/>
                    <a:pt x="19747" y="41704"/>
                    <a:pt x="16762" y="33583"/>
                  </a:cubicBezTo>
                  <a:cubicBezTo>
                    <a:pt x="19425" y="30142"/>
                    <a:pt x="21859" y="26289"/>
                    <a:pt x="24247" y="24132"/>
                  </a:cubicBezTo>
                  <a:cubicBezTo>
                    <a:pt x="29620" y="17021"/>
                    <a:pt x="32008" y="9451"/>
                    <a:pt x="36600" y="1606"/>
                  </a:cubicBezTo>
                  <a:cubicBezTo>
                    <a:pt x="36830" y="1055"/>
                    <a:pt x="37105" y="505"/>
                    <a:pt x="37381" y="0"/>
                  </a:cubicBezTo>
                  <a:cubicBezTo>
                    <a:pt x="40090" y="16838"/>
                    <a:pt x="44453" y="33262"/>
                    <a:pt x="46795" y="5078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1495790" y="7827430"/>
              <a:ext cx="580918" cy="83591"/>
            </a:xfrm>
            <a:custGeom>
              <a:rect b="b" l="l" r="r" t="t"/>
              <a:pathLst>
                <a:path extrusionOk="0" h="83591" w="580918">
                  <a:moveTo>
                    <a:pt x="571734" y="49274"/>
                  </a:moveTo>
                  <a:cubicBezTo>
                    <a:pt x="574811" y="59505"/>
                    <a:pt x="577474" y="69919"/>
                    <a:pt x="580918" y="80013"/>
                  </a:cubicBezTo>
                  <a:cubicBezTo>
                    <a:pt x="544272" y="79508"/>
                    <a:pt x="507764" y="73177"/>
                    <a:pt x="471026" y="75104"/>
                  </a:cubicBezTo>
                  <a:cubicBezTo>
                    <a:pt x="439156" y="76618"/>
                    <a:pt x="407286" y="76434"/>
                    <a:pt x="375415" y="76572"/>
                  </a:cubicBezTo>
                  <a:cubicBezTo>
                    <a:pt x="349332" y="77214"/>
                    <a:pt x="323845" y="79829"/>
                    <a:pt x="297347" y="80288"/>
                  </a:cubicBezTo>
                  <a:cubicBezTo>
                    <a:pt x="280448" y="80839"/>
                    <a:pt x="263594" y="79738"/>
                    <a:pt x="246695" y="78636"/>
                  </a:cubicBezTo>
                  <a:cubicBezTo>
                    <a:pt x="231265" y="77627"/>
                    <a:pt x="215789" y="76618"/>
                    <a:pt x="200313" y="76893"/>
                  </a:cubicBezTo>
                  <a:cubicBezTo>
                    <a:pt x="159488" y="76618"/>
                    <a:pt x="119215" y="82123"/>
                    <a:pt x="77701" y="83591"/>
                  </a:cubicBezTo>
                  <a:cubicBezTo>
                    <a:pt x="57495" y="82949"/>
                    <a:pt x="32789" y="85564"/>
                    <a:pt x="15476" y="73819"/>
                  </a:cubicBezTo>
                  <a:cubicBezTo>
                    <a:pt x="9598" y="53954"/>
                    <a:pt x="4317" y="33859"/>
                    <a:pt x="0" y="13580"/>
                  </a:cubicBezTo>
                  <a:cubicBezTo>
                    <a:pt x="41698" y="5781"/>
                    <a:pt x="84359" y="3257"/>
                    <a:pt x="126654" y="963"/>
                  </a:cubicBezTo>
                  <a:cubicBezTo>
                    <a:pt x="135793" y="275"/>
                    <a:pt x="144977" y="0"/>
                    <a:pt x="154116" y="0"/>
                  </a:cubicBezTo>
                  <a:cubicBezTo>
                    <a:pt x="180108" y="0"/>
                    <a:pt x="206146" y="2156"/>
                    <a:pt x="232092" y="2202"/>
                  </a:cubicBezTo>
                  <a:cubicBezTo>
                    <a:pt x="294041" y="2890"/>
                    <a:pt x="355807" y="5872"/>
                    <a:pt x="417434" y="12204"/>
                  </a:cubicBezTo>
                  <a:cubicBezTo>
                    <a:pt x="439294" y="13764"/>
                    <a:pt x="461198" y="12938"/>
                    <a:pt x="483104" y="12158"/>
                  </a:cubicBezTo>
                  <a:cubicBezTo>
                    <a:pt x="507167" y="11286"/>
                    <a:pt x="531230" y="10414"/>
                    <a:pt x="555248" y="12663"/>
                  </a:cubicBezTo>
                  <a:cubicBezTo>
                    <a:pt x="560253" y="25142"/>
                    <a:pt x="566499" y="36978"/>
                    <a:pt x="571734" y="4927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1484447" y="7920335"/>
              <a:ext cx="587760" cy="46934"/>
            </a:xfrm>
            <a:custGeom>
              <a:rect b="b" l="l" r="r" t="t"/>
              <a:pathLst>
                <a:path extrusionOk="0" h="46934" w="587760">
                  <a:moveTo>
                    <a:pt x="587761" y="7799"/>
                  </a:moveTo>
                  <a:cubicBezTo>
                    <a:pt x="585602" y="11378"/>
                    <a:pt x="583719" y="15048"/>
                    <a:pt x="582388" y="16608"/>
                  </a:cubicBezTo>
                  <a:cubicBezTo>
                    <a:pt x="580138" y="22481"/>
                    <a:pt x="570678" y="31794"/>
                    <a:pt x="572468" y="38355"/>
                  </a:cubicBezTo>
                  <a:cubicBezTo>
                    <a:pt x="508177" y="40236"/>
                    <a:pt x="443886" y="39135"/>
                    <a:pt x="379640" y="37988"/>
                  </a:cubicBezTo>
                  <a:cubicBezTo>
                    <a:pt x="320630" y="36933"/>
                    <a:pt x="261620" y="35923"/>
                    <a:pt x="202564" y="37254"/>
                  </a:cubicBezTo>
                  <a:cubicBezTo>
                    <a:pt x="141120" y="39548"/>
                    <a:pt x="79629" y="40786"/>
                    <a:pt x="18323" y="45420"/>
                  </a:cubicBezTo>
                  <a:cubicBezTo>
                    <a:pt x="12215" y="45925"/>
                    <a:pt x="6062" y="46430"/>
                    <a:pt x="0" y="46934"/>
                  </a:cubicBezTo>
                  <a:cubicBezTo>
                    <a:pt x="3398" y="38401"/>
                    <a:pt x="6934" y="29913"/>
                    <a:pt x="10470" y="21471"/>
                  </a:cubicBezTo>
                  <a:cubicBezTo>
                    <a:pt x="11343" y="18260"/>
                    <a:pt x="16899" y="7799"/>
                    <a:pt x="18828" y="0"/>
                  </a:cubicBezTo>
                  <a:cubicBezTo>
                    <a:pt x="33110" y="10093"/>
                    <a:pt x="57265" y="9680"/>
                    <a:pt x="73430" y="11103"/>
                  </a:cubicBezTo>
                  <a:cubicBezTo>
                    <a:pt x="75634" y="11149"/>
                    <a:pt x="77793" y="11149"/>
                    <a:pt x="79997" y="11149"/>
                  </a:cubicBezTo>
                  <a:cubicBezTo>
                    <a:pt x="101397" y="11149"/>
                    <a:pt x="122337" y="9497"/>
                    <a:pt x="143370" y="7891"/>
                  </a:cubicBezTo>
                  <a:cubicBezTo>
                    <a:pt x="165872" y="6148"/>
                    <a:pt x="188420" y="4404"/>
                    <a:pt x="211656" y="4680"/>
                  </a:cubicBezTo>
                  <a:cubicBezTo>
                    <a:pt x="237419" y="4267"/>
                    <a:pt x="262998" y="7295"/>
                    <a:pt x="288668" y="8121"/>
                  </a:cubicBezTo>
                  <a:cubicBezTo>
                    <a:pt x="314247" y="8579"/>
                    <a:pt x="339872" y="7111"/>
                    <a:pt x="365358" y="5230"/>
                  </a:cubicBezTo>
                  <a:cubicBezTo>
                    <a:pt x="381339" y="4221"/>
                    <a:pt x="397366" y="4267"/>
                    <a:pt x="413393" y="4358"/>
                  </a:cubicBezTo>
                  <a:cubicBezTo>
                    <a:pt x="425471" y="4404"/>
                    <a:pt x="437594" y="4450"/>
                    <a:pt x="449718" y="4037"/>
                  </a:cubicBezTo>
                  <a:cubicBezTo>
                    <a:pt x="482323" y="2110"/>
                    <a:pt x="514790" y="2707"/>
                    <a:pt x="547349" y="4955"/>
                  </a:cubicBezTo>
                  <a:cubicBezTo>
                    <a:pt x="560804" y="6469"/>
                    <a:pt x="574305" y="7662"/>
                    <a:pt x="587761" y="779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11441142" y="7857297"/>
              <a:ext cx="55841" cy="113366"/>
            </a:xfrm>
            <a:custGeom>
              <a:rect b="b" l="l" r="r" t="t"/>
              <a:pathLst>
                <a:path extrusionOk="0" h="113366" w="55841">
                  <a:moveTo>
                    <a:pt x="51066" y="45833"/>
                  </a:moveTo>
                  <a:cubicBezTo>
                    <a:pt x="51938" y="50191"/>
                    <a:pt x="53591" y="53816"/>
                    <a:pt x="55842" y="56890"/>
                  </a:cubicBezTo>
                  <a:cubicBezTo>
                    <a:pt x="50790" y="63863"/>
                    <a:pt x="47024" y="71800"/>
                    <a:pt x="42662" y="79279"/>
                  </a:cubicBezTo>
                  <a:cubicBezTo>
                    <a:pt x="37381" y="88913"/>
                    <a:pt x="32283" y="98594"/>
                    <a:pt x="27002" y="108228"/>
                  </a:cubicBezTo>
                  <a:cubicBezTo>
                    <a:pt x="26451" y="109238"/>
                    <a:pt x="26130" y="110293"/>
                    <a:pt x="25992" y="111394"/>
                  </a:cubicBezTo>
                  <a:cubicBezTo>
                    <a:pt x="17313" y="112082"/>
                    <a:pt x="8679" y="112724"/>
                    <a:pt x="0" y="113367"/>
                  </a:cubicBezTo>
                  <a:cubicBezTo>
                    <a:pt x="1010" y="109880"/>
                    <a:pt x="1515" y="105980"/>
                    <a:pt x="2388" y="103182"/>
                  </a:cubicBezTo>
                  <a:cubicBezTo>
                    <a:pt x="2434" y="100475"/>
                    <a:pt x="7761" y="86161"/>
                    <a:pt x="9598" y="76618"/>
                  </a:cubicBezTo>
                  <a:cubicBezTo>
                    <a:pt x="26038" y="70516"/>
                    <a:pt x="25946" y="51109"/>
                    <a:pt x="21492" y="30509"/>
                  </a:cubicBezTo>
                  <a:cubicBezTo>
                    <a:pt x="22594" y="30968"/>
                    <a:pt x="23650" y="31198"/>
                    <a:pt x="24614" y="31198"/>
                  </a:cubicBezTo>
                  <a:cubicBezTo>
                    <a:pt x="31411" y="31198"/>
                    <a:pt x="35590" y="20967"/>
                    <a:pt x="37794" y="14865"/>
                  </a:cubicBezTo>
                  <a:cubicBezTo>
                    <a:pt x="39723" y="9864"/>
                    <a:pt x="41743" y="4909"/>
                    <a:pt x="43856" y="0"/>
                  </a:cubicBezTo>
                  <a:cubicBezTo>
                    <a:pt x="45555" y="15324"/>
                    <a:pt x="49137" y="30647"/>
                    <a:pt x="51066" y="4583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11277704" y="7839186"/>
              <a:ext cx="166252" cy="79955"/>
            </a:xfrm>
            <a:custGeom>
              <a:rect b="b" l="l" r="r" t="t"/>
              <a:pathLst>
                <a:path extrusionOk="0" h="79955" w="166252">
                  <a:moveTo>
                    <a:pt x="150304" y="860"/>
                  </a:moveTo>
                  <a:cubicBezTo>
                    <a:pt x="155264" y="25360"/>
                    <a:pt x="167984" y="49584"/>
                    <a:pt x="166055" y="74955"/>
                  </a:cubicBezTo>
                  <a:cubicBezTo>
                    <a:pt x="135471" y="79222"/>
                    <a:pt x="102912" y="79680"/>
                    <a:pt x="71685" y="79956"/>
                  </a:cubicBezTo>
                  <a:cubicBezTo>
                    <a:pt x="67690" y="79818"/>
                    <a:pt x="63694" y="79772"/>
                    <a:pt x="59653" y="79772"/>
                  </a:cubicBezTo>
                  <a:cubicBezTo>
                    <a:pt x="58781" y="79772"/>
                    <a:pt x="57862" y="79772"/>
                    <a:pt x="56990" y="79772"/>
                  </a:cubicBezTo>
                  <a:cubicBezTo>
                    <a:pt x="45050" y="79818"/>
                    <a:pt x="32972" y="79864"/>
                    <a:pt x="21446" y="77019"/>
                  </a:cubicBezTo>
                  <a:lnTo>
                    <a:pt x="21446" y="77019"/>
                  </a:lnTo>
                  <a:cubicBezTo>
                    <a:pt x="13042" y="57659"/>
                    <a:pt x="7899" y="36784"/>
                    <a:pt x="0" y="17147"/>
                  </a:cubicBezTo>
                  <a:cubicBezTo>
                    <a:pt x="24293" y="12605"/>
                    <a:pt x="48678" y="8430"/>
                    <a:pt x="73246" y="5632"/>
                  </a:cubicBezTo>
                  <a:cubicBezTo>
                    <a:pt x="98779" y="2099"/>
                    <a:pt x="124541" y="-1755"/>
                    <a:pt x="150304" y="86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11236879" y="7869822"/>
              <a:ext cx="203757" cy="109100"/>
            </a:xfrm>
            <a:custGeom>
              <a:rect b="b" l="l" r="r" t="t"/>
              <a:pathLst>
                <a:path extrusionOk="0" h="109100" w="203757">
                  <a:moveTo>
                    <a:pt x="203069" y="65974"/>
                  </a:moveTo>
                  <a:cubicBezTo>
                    <a:pt x="203298" y="65974"/>
                    <a:pt x="203574" y="65974"/>
                    <a:pt x="203758" y="65928"/>
                  </a:cubicBezTo>
                  <a:cubicBezTo>
                    <a:pt x="197880" y="76159"/>
                    <a:pt x="193838" y="87629"/>
                    <a:pt x="188879" y="98227"/>
                  </a:cubicBezTo>
                  <a:cubicBezTo>
                    <a:pt x="188374" y="99420"/>
                    <a:pt x="188236" y="100658"/>
                    <a:pt x="188328" y="101851"/>
                  </a:cubicBezTo>
                  <a:cubicBezTo>
                    <a:pt x="170785" y="102906"/>
                    <a:pt x="153243" y="103732"/>
                    <a:pt x="135609" y="104099"/>
                  </a:cubicBezTo>
                  <a:cubicBezTo>
                    <a:pt x="90375" y="105521"/>
                    <a:pt x="45234" y="107403"/>
                    <a:pt x="0" y="109100"/>
                  </a:cubicBezTo>
                  <a:cubicBezTo>
                    <a:pt x="1929" y="104053"/>
                    <a:pt x="4041" y="99098"/>
                    <a:pt x="6154" y="94098"/>
                  </a:cubicBezTo>
                  <a:cubicBezTo>
                    <a:pt x="8450" y="88317"/>
                    <a:pt x="10929" y="82582"/>
                    <a:pt x="13317" y="76847"/>
                  </a:cubicBezTo>
                  <a:cubicBezTo>
                    <a:pt x="16854" y="73498"/>
                    <a:pt x="19058" y="68543"/>
                    <a:pt x="19563" y="61982"/>
                  </a:cubicBezTo>
                  <a:cubicBezTo>
                    <a:pt x="20298" y="51063"/>
                    <a:pt x="18323" y="40373"/>
                    <a:pt x="15797" y="29775"/>
                  </a:cubicBezTo>
                  <a:cubicBezTo>
                    <a:pt x="22135" y="27481"/>
                    <a:pt x="23145" y="15645"/>
                    <a:pt x="26681" y="10139"/>
                  </a:cubicBezTo>
                  <a:cubicBezTo>
                    <a:pt x="28242" y="6698"/>
                    <a:pt x="29850" y="3349"/>
                    <a:pt x="31503" y="0"/>
                  </a:cubicBezTo>
                  <a:cubicBezTo>
                    <a:pt x="33799" y="15645"/>
                    <a:pt x="38621" y="31014"/>
                    <a:pt x="41560" y="46475"/>
                  </a:cubicBezTo>
                  <a:cubicBezTo>
                    <a:pt x="42019" y="50146"/>
                    <a:pt x="43029" y="53265"/>
                    <a:pt x="44499" y="55835"/>
                  </a:cubicBezTo>
                  <a:cubicBezTo>
                    <a:pt x="38621" y="69782"/>
                    <a:pt x="31732" y="83362"/>
                    <a:pt x="25165" y="97034"/>
                  </a:cubicBezTo>
                  <a:cubicBezTo>
                    <a:pt x="23237" y="101163"/>
                    <a:pt x="25946" y="106164"/>
                    <a:pt x="30171" y="107311"/>
                  </a:cubicBezTo>
                  <a:cubicBezTo>
                    <a:pt x="30998" y="107494"/>
                    <a:pt x="31732" y="107586"/>
                    <a:pt x="32421" y="107586"/>
                  </a:cubicBezTo>
                  <a:cubicBezTo>
                    <a:pt x="39952" y="107586"/>
                    <a:pt x="40733" y="96805"/>
                    <a:pt x="43121" y="91024"/>
                  </a:cubicBezTo>
                  <a:cubicBezTo>
                    <a:pt x="46152" y="82123"/>
                    <a:pt x="50193" y="73177"/>
                    <a:pt x="52581" y="63955"/>
                  </a:cubicBezTo>
                  <a:cubicBezTo>
                    <a:pt x="65026" y="71204"/>
                    <a:pt x="85094" y="68956"/>
                    <a:pt x="98963" y="69828"/>
                  </a:cubicBezTo>
                  <a:cubicBezTo>
                    <a:pt x="105024" y="70011"/>
                    <a:pt x="111040" y="70057"/>
                    <a:pt x="117102" y="70057"/>
                  </a:cubicBezTo>
                  <a:cubicBezTo>
                    <a:pt x="145758" y="70011"/>
                    <a:pt x="174459" y="68314"/>
                    <a:pt x="203069" y="6597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1051812" y="7876566"/>
              <a:ext cx="182449" cy="106484"/>
            </a:xfrm>
            <a:custGeom>
              <a:rect b="b" l="l" r="r" t="t"/>
              <a:pathLst>
                <a:path extrusionOk="0" h="106484" w="182449">
                  <a:moveTo>
                    <a:pt x="182450" y="75241"/>
                  </a:moveTo>
                  <a:cubicBezTo>
                    <a:pt x="181393" y="77398"/>
                    <a:pt x="180337" y="79554"/>
                    <a:pt x="179235" y="81710"/>
                  </a:cubicBezTo>
                  <a:cubicBezTo>
                    <a:pt x="177674" y="86941"/>
                    <a:pt x="170831" y="95612"/>
                    <a:pt x="168351" y="102952"/>
                  </a:cubicBezTo>
                  <a:cubicBezTo>
                    <a:pt x="137583" y="104099"/>
                    <a:pt x="106861" y="105063"/>
                    <a:pt x="76139" y="105751"/>
                  </a:cubicBezTo>
                  <a:cubicBezTo>
                    <a:pt x="51938" y="105751"/>
                    <a:pt x="27783" y="106026"/>
                    <a:pt x="3582" y="106485"/>
                  </a:cubicBezTo>
                  <a:cubicBezTo>
                    <a:pt x="4868" y="105613"/>
                    <a:pt x="5878" y="104420"/>
                    <a:pt x="6429" y="102906"/>
                  </a:cubicBezTo>
                  <a:cubicBezTo>
                    <a:pt x="7623" y="97584"/>
                    <a:pt x="17267" y="76388"/>
                    <a:pt x="13914" y="69369"/>
                  </a:cubicBezTo>
                  <a:cubicBezTo>
                    <a:pt x="15476" y="66157"/>
                    <a:pt x="15751" y="61799"/>
                    <a:pt x="14052" y="55880"/>
                  </a:cubicBezTo>
                  <a:cubicBezTo>
                    <a:pt x="11481" y="45971"/>
                    <a:pt x="5648" y="37483"/>
                    <a:pt x="918" y="28537"/>
                  </a:cubicBezTo>
                  <a:cubicBezTo>
                    <a:pt x="597" y="27940"/>
                    <a:pt x="276" y="27344"/>
                    <a:pt x="0" y="26747"/>
                  </a:cubicBezTo>
                  <a:cubicBezTo>
                    <a:pt x="3536" y="17755"/>
                    <a:pt x="7577" y="8901"/>
                    <a:pt x="11389" y="0"/>
                  </a:cubicBezTo>
                  <a:cubicBezTo>
                    <a:pt x="16762" y="21701"/>
                    <a:pt x="27783" y="50375"/>
                    <a:pt x="28518" y="54917"/>
                  </a:cubicBezTo>
                  <a:cubicBezTo>
                    <a:pt x="28747" y="56064"/>
                    <a:pt x="29023" y="57165"/>
                    <a:pt x="29390" y="58174"/>
                  </a:cubicBezTo>
                  <a:cubicBezTo>
                    <a:pt x="29344" y="58266"/>
                    <a:pt x="29298" y="58358"/>
                    <a:pt x="29253" y="58450"/>
                  </a:cubicBezTo>
                  <a:cubicBezTo>
                    <a:pt x="25074" y="67075"/>
                    <a:pt x="21446" y="75930"/>
                    <a:pt x="17037" y="84417"/>
                  </a:cubicBezTo>
                  <a:cubicBezTo>
                    <a:pt x="13869" y="88776"/>
                    <a:pt x="14006" y="95657"/>
                    <a:pt x="19609" y="97951"/>
                  </a:cubicBezTo>
                  <a:cubicBezTo>
                    <a:pt x="20573" y="98364"/>
                    <a:pt x="21584" y="98594"/>
                    <a:pt x="22594" y="98594"/>
                  </a:cubicBezTo>
                  <a:cubicBezTo>
                    <a:pt x="26038" y="98594"/>
                    <a:pt x="29344" y="96254"/>
                    <a:pt x="30309" y="92767"/>
                  </a:cubicBezTo>
                  <a:cubicBezTo>
                    <a:pt x="31227" y="89189"/>
                    <a:pt x="35636" y="78728"/>
                    <a:pt x="37748" y="69644"/>
                  </a:cubicBezTo>
                  <a:cubicBezTo>
                    <a:pt x="41697" y="72397"/>
                    <a:pt x="46565" y="73957"/>
                    <a:pt x="52076" y="74370"/>
                  </a:cubicBezTo>
                  <a:cubicBezTo>
                    <a:pt x="70812" y="76251"/>
                    <a:pt x="89732" y="76388"/>
                    <a:pt x="108561" y="76801"/>
                  </a:cubicBezTo>
                  <a:cubicBezTo>
                    <a:pt x="110443" y="76847"/>
                    <a:pt x="112280" y="76847"/>
                    <a:pt x="114163" y="76847"/>
                  </a:cubicBezTo>
                  <a:cubicBezTo>
                    <a:pt x="124174" y="76847"/>
                    <a:pt x="134185" y="76388"/>
                    <a:pt x="144242" y="75884"/>
                  </a:cubicBezTo>
                  <a:cubicBezTo>
                    <a:pt x="155998" y="75333"/>
                    <a:pt x="167708" y="74783"/>
                    <a:pt x="179511" y="75012"/>
                  </a:cubicBezTo>
                  <a:cubicBezTo>
                    <a:pt x="180521" y="75196"/>
                    <a:pt x="181531" y="75241"/>
                    <a:pt x="182450" y="7524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0894023" y="7869221"/>
              <a:ext cx="150717" cy="75200"/>
            </a:xfrm>
            <a:custGeom>
              <a:rect b="b" l="l" r="r" t="t"/>
              <a:pathLst>
                <a:path extrusionOk="0" h="75200" w="150717">
                  <a:moveTo>
                    <a:pt x="122567" y="1426"/>
                  </a:moveTo>
                  <a:cubicBezTo>
                    <a:pt x="129042" y="23907"/>
                    <a:pt x="140247" y="44507"/>
                    <a:pt x="150717" y="65290"/>
                  </a:cubicBezTo>
                  <a:cubicBezTo>
                    <a:pt x="119352" y="71346"/>
                    <a:pt x="87528" y="70979"/>
                    <a:pt x="55658" y="74695"/>
                  </a:cubicBezTo>
                  <a:cubicBezTo>
                    <a:pt x="45739" y="75062"/>
                    <a:pt x="35452" y="76026"/>
                    <a:pt x="25717" y="73640"/>
                  </a:cubicBezTo>
                  <a:cubicBezTo>
                    <a:pt x="13593" y="55931"/>
                    <a:pt x="7302" y="35285"/>
                    <a:pt x="0" y="15282"/>
                  </a:cubicBezTo>
                  <a:cubicBezTo>
                    <a:pt x="1470" y="13401"/>
                    <a:pt x="3031" y="11520"/>
                    <a:pt x="4592" y="9685"/>
                  </a:cubicBezTo>
                  <a:cubicBezTo>
                    <a:pt x="4868" y="9364"/>
                    <a:pt x="5189" y="9042"/>
                    <a:pt x="5465" y="8767"/>
                  </a:cubicBezTo>
                  <a:cubicBezTo>
                    <a:pt x="34350" y="7024"/>
                    <a:pt x="62914" y="1289"/>
                    <a:pt x="92074" y="646"/>
                  </a:cubicBezTo>
                  <a:cubicBezTo>
                    <a:pt x="97539" y="601"/>
                    <a:pt x="103463" y="4"/>
                    <a:pt x="109341" y="4"/>
                  </a:cubicBezTo>
                  <a:cubicBezTo>
                    <a:pt x="113887" y="-42"/>
                    <a:pt x="118342" y="279"/>
                    <a:pt x="122567" y="142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0859489" y="7898542"/>
              <a:ext cx="45095" cy="88500"/>
            </a:xfrm>
            <a:custGeom>
              <a:rect b="b" l="l" r="r" t="t"/>
              <a:pathLst>
                <a:path extrusionOk="0" h="88500" w="45095">
                  <a:moveTo>
                    <a:pt x="45096" y="56890"/>
                  </a:moveTo>
                  <a:lnTo>
                    <a:pt x="45096" y="56890"/>
                  </a:lnTo>
                  <a:cubicBezTo>
                    <a:pt x="42662" y="60560"/>
                    <a:pt x="40687" y="65469"/>
                    <a:pt x="38804" y="67671"/>
                  </a:cubicBezTo>
                  <a:cubicBezTo>
                    <a:pt x="35957" y="73406"/>
                    <a:pt x="27921" y="81756"/>
                    <a:pt x="28656" y="88409"/>
                  </a:cubicBezTo>
                  <a:cubicBezTo>
                    <a:pt x="26773" y="88409"/>
                    <a:pt x="24844" y="88455"/>
                    <a:pt x="22961" y="88500"/>
                  </a:cubicBezTo>
                  <a:cubicBezTo>
                    <a:pt x="14420" y="71204"/>
                    <a:pt x="6980" y="53449"/>
                    <a:pt x="0" y="35510"/>
                  </a:cubicBezTo>
                  <a:cubicBezTo>
                    <a:pt x="3857" y="32528"/>
                    <a:pt x="6475" y="26702"/>
                    <a:pt x="9552" y="22756"/>
                  </a:cubicBezTo>
                  <a:cubicBezTo>
                    <a:pt x="14603" y="15232"/>
                    <a:pt x="19517" y="7570"/>
                    <a:pt x="24568" y="0"/>
                  </a:cubicBezTo>
                  <a:cubicBezTo>
                    <a:pt x="29895" y="19407"/>
                    <a:pt x="34534" y="39594"/>
                    <a:pt x="45096" y="5689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0904585" y="7954239"/>
              <a:ext cx="148053" cy="32436"/>
            </a:xfrm>
            <a:custGeom>
              <a:rect b="b" l="l" r="r" t="t"/>
              <a:pathLst>
                <a:path extrusionOk="0" h="32436" w="148053">
                  <a:moveTo>
                    <a:pt x="148054" y="0"/>
                  </a:moveTo>
                  <a:cubicBezTo>
                    <a:pt x="144793" y="5872"/>
                    <a:pt x="142176" y="12066"/>
                    <a:pt x="138732" y="17847"/>
                  </a:cubicBezTo>
                  <a:cubicBezTo>
                    <a:pt x="136573" y="21747"/>
                    <a:pt x="137721" y="26656"/>
                    <a:pt x="141395" y="29041"/>
                  </a:cubicBezTo>
                  <a:cubicBezTo>
                    <a:pt x="94233" y="30051"/>
                    <a:pt x="47070" y="31519"/>
                    <a:pt x="0" y="32436"/>
                  </a:cubicBezTo>
                  <a:cubicBezTo>
                    <a:pt x="1791" y="27940"/>
                    <a:pt x="2618" y="22389"/>
                    <a:pt x="3995" y="18810"/>
                  </a:cubicBezTo>
                  <a:cubicBezTo>
                    <a:pt x="5373" y="14957"/>
                    <a:pt x="6934" y="11194"/>
                    <a:pt x="8496" y="7478"/>
                  </a:cubicBezTo>
                  <a:cubicBezTo>
                    <a:pt x="16119" y="10598"/>
                    <a:pt x="25533" y="10185"/>
                    <a:pt x="33615" y="10506"/>
                  </a:cubicBezTo>
                  <a:cubicBezTo>
                    <a:pt x="63602" y="8855"/>
                    <a:pt x="93498" y="6469"/>
                    <a:pt x="123531" y="4083"/>
                  </a:cubicBezTo>
                  <a:cubicBezTo>
                    <a:pt x="130649" y="2019"/>
                    <a:pt x="140247" y="1835"/>
                    <a:pt x="148054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35"/>
            <p:cNvSpPr/>
            <p:nvPr/>
          </p:nvSpPr>
          <p:spPr>
            <a:xfrm>
              <a:off x="11075508" y="7865542"/>
              <a:ext cx="160160" cy="67327"/>
            </a:xfrm>
            <a:custGeom>
              <a:rect b="b" l="l" r="r" t="t"/>
              <a:pathLst>
                <a:path extrusionOk="0" h="67327" w="160160">
                  <a:moveTo>
                    <a:pt x="147686" y="518"/>
                  </a:moveTo>
                  <a:cubicBezTo>
                    <a:pt x="152095" y="21897"/>
                    <a:pt x="160728" y="43323"/>
                    <a:pt x="160131" y="65299"/>
                  </a:cubicBezTo>
                  <a:cubicBezTo>
                    <a:pt x="124817" y="65390"/>
                    <a:pt x="89549" y="68694"/>
                    <a:pt x="54234" y="66675"/>
                  </a:cubicBezTo>
                  <a:cubicBezTo>
                    <a:pt x="44453" y="66079"/>
                    <a:pt x="34350" y="66767"/>
                    <a:pt x="24798" y="64106"/>
                  </a:cubicBezTo>
                  <a:cubicBezTo>
                    <a:pt x="16716" y="43552"/>
                    <a:pt x="8404" y="23044"/>
                    <a:pt x="0" y="2628"/>
                  </a:cubicBezTo>
                  <a:cubicBezTo>
                    <a:pt x="23926" y="3500"/>
                    <a:pt x="47897" y="2491"/>
                    <a:pt x="71869" y="1481"/>
                  </a:cubicBezTo>
                  <a:cubicBezTo>
                    <a:pt x="97172" y="426"/>
                    <a:pt x="122429" y="-675"/>
                    <a:pt x="147686" y="51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35"/>
            <p:cNvSpPr/>
            <p:nvPr/>
          </p:nvSpPr>
          <p:spPr>
            <a:xfrm>
              <a:off x="10840477" y="7817520"/>
              <a:ext cx="282881" cy="95841"/>
            </a:xfrm>
            <a:custGeom>
              <a:rect b="b" l="l" r="r" t="t"/>
              <a:pathLst>
                <a:path extrusionOk="0" h="95841" w="282881">
                  <a:moveTo>
                    <a:pt x="282882" y="0"/>
                  </a:moveTo>
                  <a:cubicBezTo>
                    <a:pt x="279759" y="7891"/>
                    <a:pt x="277096" y="15966"/>
                    <a:pt x="274662" y="24041"/>
                  </a:cubicBezTo>
                  <a:cubicBezTo>
                    <a:pt x="274111" y="26151"/>
                    <a:pt x="274570" y="28307"/>
                    <a:pt x="275764" y="29959"/>
                  </a:cubicBezTo>
                  <a:cubicBezTo>
                    <a:pt x="268003" y="30051"/>
                    <a:pt x="260242" y="30005"/>
                    <a:pt x="252711" y="30051"/>
                  </a:cubicBezTo>
                  <a:cubicBezTo>
                    <a:pt x="250323" y="30280"/>
                    <a:pt x="247705" y="30142"/>
                    <a:pt x="245042" y="29959"/>
                  </a:cubicBezTo>
                  <a:cubicBezTo>
                    <a:pt x="238291" y="29592"/>
                    <a:pt x="231219" y="29179"/>
                    <a:pt x="227454" y="35235"/>
                  </a:cubicBezTo>
                  <a:cubicBezTo>
                    <a:pt x="220381" y="31519"/>
                    <a:pt x="219004" y="37391"/>
                    <a:pt x="220381" y="47393"/>
                  </a:cubicBezTo>
                  <a:cubicBezTo>
                    <a:pt x="216754" y="52348"/>
                    <a:pt x="213264" y="59780"/>
                    <a:pt x="211518" y="61753"/>
                  </a:cubicBezTo>
                  <a:cubicBezTo>
                    <a:pt x="209452" y="65240"/>
                    <a:pt x="207340" y="68727"/>
                    <a:pt x="205273" y="72213"/>
                  </a:cubicBezTo>
                  <a:cubicBezTo>
                    <a:pt x="200956" y="61432"/>
                    <a:pt x="197466" y="50283"/>
                    <a:pt x="192598" y="39915"/>
                  </a:cubicBezTo>
                  <a:cubicBezTo>
                    <a:pt x="178638" y="26197"/>
                    <a:pt x="157697" y="31978"/>
                    <a:pt x="139099" y="31978"/>
                  </a:cubicBezTo>
                  <a:cubicBezTo>
                    <a:pt x="118112" y="32299"/>
                    <a:pt x="94371" y="35969"/>
                    <a:pt x="72971" y="38676"/>
                  </a:cubicBezTo>
                  <a:cubicBezTo>
                    <a:pt x="66312" y="39364"/>
                    <a:pt x="57724" y="38722"/>
                    <a:pt x="50928" y="41062"/>
                  </a:cubicBezTo>
                  <a:cubicBezTo>
                    <a:pt x="39355" y="47668"/>
                    <a:pt x="32972" y="60468"/>
                    <a:pt x="25395" y="70929"/>
                  </a:cubicBezTo>
                  <a:cubicBezTo>
                    <a:pt x="20068" y="78912"/>
                    <a:pt x="15476" y="87308"/>
                    <a:pt x="11067" y="95841"/>
                  </a:cubicBezTo>
                  <a:cubicBezTo>
                    <a:pt x="7394" y="86115"/>
                    <a:pt x="3720" y="76388"/>
                    <a:pt x="0" y="66708"/>
                  </a:cubicBezTo>
                  <a:cubicBezTo>
                    <a:pt x="4133" y="65469"/>
                    <a:pt x="5786" y="60101"/>
                    <a:pt x="6200" y="55559"/>
                  </a:cubicBezTo>
                  <a:cubicBezTo>
                    <a:pt x="8909" y="42300"/>
                    <a:pt x="13272" y="27298"/>
                    <a:pt x="16624" y="13488"/>
                  </a:cubicBezTo>
                  <a:cubicBezTo>
                    <a:pt x="16808" y="12112"/>
                    <a:pt x="17496" y="9589"/>
                    <a:pt x="18002" y="7019"/>
                  </a:cubicBezTo>
                  <a:cubicBezTo>
                    <a:pt x="22869" y="13443"/>
                    <a:pt x="30217" y="17434"/>
                    <a:pt x="38713" y="17755"/>
                  </a:cubicBezTo>
                  <a:cubicBezTo>
                    <a:pt x="40963" y="17893"/>
                    <a:pt x="43167" y="17939"/>
                    <a:pt x="45371" y="17939"/>
                  </a:cubicBezTo>
                  <a:cubicBezTo>
                    <a:pt x="69894" y="17939"/>
                    <a:pt x="94233" y="11791"/>
                    <a:pt x="118709" y="10139"/>
                  </a:cubicBezTo>
                  <a:cubicBezTo>
                    <a:pt x="156366" y="8809"/>
                    <a:pt x="194573" y="1376"/>
                    <a:pt x="232505" y="1330"/>
                  </a:cubicBezTo>
                  <a:cubicBezTo>
                    <a:pt x="249313" y="596"/>
                    <a:pt x="266120" y="367"/>
                    <a:pt x="282882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35"/>
            <p:cNvSpPr/>
            <p:nvPr/>
          </p:nvSpPr>
          <p:spPr>
            <a:xfrm>
              <a:off x="10846815" y="7716079"/>
              <a:ext cx="286509" cy="99542"/>
            </a:xfrm>
            <a:custGeom>
              <a:rect b="b" l="l" r="r" t="t"/>
              <a:pathLst>
                <a:path extrusionOk="0" h="99542" w="286509">
                  <a:moveTo>
                    <a:pt x="262952" y="1471"/>
                  </a:moveTo>
                  <a:cubicBezTo>
                    <a:pt x="271769" y="27393"/>
                    <a:pt x="284948" y="52580"/>
                    <a:pt x="286510" y="80520"/>
                  </a:cubicBezTo>
                  <a:cubicBezTo>
                    <a:pt x="242608" y="81897"/>
                    <a:pt x="198385" y="80887"/>
                    <a:pt x="154942" y="88045"/>
                  </a:cubicBezTo>
                  <a:cubicBezTo>
                    <a:pt x="118158" y="89788"/>
                    <a:pt x="81466" y="94605"/>
                    <a:pt x="44866" y="99331"/>
                  </a:cubicBezTo>
                  <a:cubicBezTo>
                    <a:pt x="36922" y="99514"/>
                    <a:pt x="25854" y="101166"/>
                    <a:pt x="23007" y="91164"/>
                  </a:cubicBezTo>
                  <a:cubicBezTo>
                    <a:pt x="15200" y="72675"/>
                    <a:pt x="6980" y="54415"/>
                    <a:pt x="0" y="35559"/>
                  </a:cubicBezTo>
                  <a:cubicBezTo>
                    <a:pt x="1470" y="33311"/>
                    <a:pt x="735" y="30421"/>
                    <a:pt x="1745" y="27989"/>
                  </a:cubicBezTo>
                  <a:cubicBezTo>
                    <a:pt x="49504" y="18309"/>
                    <a:pt x="98549" y="18859"/>
                    <a:pt x="146952" y="14455"/>
                  </a:cubicBezTo>
                  <a:cubicBezTo>
                    <a:pt x="172714" y="11381"/>
                    <a:pt x="198247" y="6472"/>
                    <a:pt x="223963" y="2801"/>
                  </a:cubicBezTo>
                  <a:cubicBezTo>
                    <a:pt x="231724" y="1058"/>
                    <a:pt x="239669" y="3"/>
                    <a:pt x="247613" y="3"/>
                  </a:cubicBezTo>
                  <a:cubicBezTo>
                    <a:pt x="252711" y="-43"/>
                    <a:pt x="257854" y="462"/>
                    <a:pt x="262952" y="147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35"/>
            <p:cNvSpPr/>
            <p:nvPr/>
          </p:nvSpPr>
          <p:spPr>
            <a:xfrm>
              <a:off x="10809342" y="7753198"/>
              <a:ext cx="45095" cy="114192"/>
            </a:xfrm>
            <a:custGeom>
              <a:rect b="b" l="l" r="r" t="t"/>
              <a:pathLst>
                <a:path extrusionOk="0" h="114192" w="45095">
                  <a:moveTo>
                    <a:pt x="45096" y="64001"/>
                  </a:moveTo>
                  <a:cubicBezTo>
                    <a:pt x="44912" y="64139"/>
                    <a:pt x="44728" y="64276"/>
                    <a:pt x="44591" y="64368"/>
                  </a:cubicBezTo>
                  <a:cubicBezTo>
                    <a:pt x="43534" y="64552"/>
                    <a:pt x="43305" y="65974"/>
                    <a:pt x="43994" y="66616"/>
                  </a:cubicBezTo>
                  <a:cubicBezTo>
                    <a:pt x="36371" y="81802"/>
                    <a:pt x="30492" y="98135"/>
                    <a:pt x="24568" y="114193"/>
                  </a:cubicBezTo>
                  <a:cubicBezTo>
                    <a:pt x="21492" y="106485"/>
                    <a:pt x="18323" y="98823"/>
                    <a:pt x="14971" y="91253"/>
                  </a:cubicBezTo>
                  <a:cubicBezTo>
                    <a:pt x="10057" y="81114"/>
                    <a:pt x="5051" y="71021"/>
                    <a:pt x="0" y="60973"/>
                  </a:cubicBezTo>
                  <a:cubicBezTo>
                    <a:pt x="2709" y="56293"/>
                    <a:pt x="4317" y="49916"/>
                    <a:pt x="6567" y="45925"/>
                  </a:cubicBezTo>
                  <a:cubicBezTo>
                    <a:pt x="8450" y="41062"/>
                    <a:pt x="19609" y="17847"/>
                    <a:pt x="24890" y="0"/>
                  </a:cubicBezTo>
                  <a:cubicBezTo>
                    <a:pt x="25441" y="596"/>
                    <a:pt x="26084" y="1147"/>
                    <a:pt x="26819" y="1606"/>
                  </a:cubicBezTo>
                  <a:cubicBezTo>
                    <a:pt x="31227" y="21334"/>
                    <a:pt x="38161" y="40282"/>
                    <a:pt x="43810" y="59643"/>
                  </a:cubicBezTo>
                  <a:cubicBezTo>
                    <a:pt x="44085" y="61111"/>
                    <a:pt x="44545" y="62579"/>
                    <a:pt x="45096" y="6400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35"/>
            <p:cNvSpPr/>
            <p:nvPr/>
          </p:nvSpPr>
          <p:spPr>
            <a:xfrm>
              <a:off x="11127538" y="7709200"/>
              <a:ext cx="268278" cy="172091"/>
            </a:xfrm>
            <a:custGeom>
              <a:rect b="b" l="l" r="r" t="t"/>
              <a:pathLst>
                <a:path extrusionOk="0" h="172091" w="268278">
                  <a:moveTo>
                    <a:pt x="268003" y="82811"/>
                  </a:moveTo>
                  <a:cubicBezTo>
                    <a:pt x="268095" y="82811"/>
                    <a:pt x="268187" y="82811"/>
                    <a:pt x="268279" y="82811"/>
                  </a:cubicBezTo>
                  <a:cubicBezTo>
                    <a:pt x="265799" y="87537"/>
                    <a:pt x="263870" y="91987"/>
                    <a:pt x="263135" y="93547"/>
                  </a:cubicBezTo>
                  <a:cubicBezTo>
                    <a:pt x="261023" y="98456"/>
                    <a:pt x="257074" y="105843"/>
                    <a:pt x="260104" y="110293"/>
                  </a:cubicBezTo>
                  <a:cubicBezTo>
                    <a:pt x="239072" y="111990"/>
                    <a:pt x="218177" y="115523"/>
                    <a:pt x="197191" y="118230"/>
                  </a:cubicBezTo>
                  <a:cubicBezTo>
                    <a:pt x="183184" y="119790"/>
                    <a:pt x="169775" y="122543"/>
                    <a:pt x="155907" y="125158"/>
                  </a:cubicBezTo>
                  <a:cubicBezTo>
                    <a:pt x="146676" y="125158"/>
                    <a:pt x="133772" y="132636"/>
                    <a:pt x="139558" y="143142"/>
                  </a:cubicBezTo>
                  <a:cubicBezTo>
                    <a:pt x="139558" y="143739"/>
                    <a:pt x="139558" y="144335"/>
                    <a:pt x="139558" y="144931"/>
                  </a:cubicBezTo>
                  <a:cubicBezTo>
                    <a:pt x="138318" y="145941"/>
                    <a:pt x="137308" y="147180"/>
                    <a:pt x="136298" y="148372"/>
                  </a:cubicBezTo>
                  <a:cubicBezTo>
                    <a:pt x="130328" y="155759"/>
                    <a:pt x="125506" y="163925"/>
                    <a:pt x="120730" y="172092"/>
                  </a:cubicBezTo>
                  <a:cubicBezTo>
                    <a:pt x="120271" y="170119"/>
                    <a:pt x="119812" y="168146"/>
                    <a:pt x="119398" y="166173"/>
                  </a:cubicBezTo>
                  <a:cubicBezTo>
                    <a:pt x="116643" y="157548"/>
                    <a:pt x="116872" y="146629"/>
                    <a:pt x="109433" y="140481"/>
                  </a:cubicBezTo>
                  <a:cubicBezTo>
                    <a:pt x="100203" y="134609"/>
                    <a:pt x="89135" y="135067"/>
                    <a:pt x="78344" y="135572"/>
                  </a:cubicBezTo>
                  <a:cubicBezTo>
                    <a:pt x="74624" y="135756"/>
                    <a:pt x="70904" y="135893"/>
                    <a:pt x="67322" y="135802"/>
                  </a:cubicBezTo>
                  <a:cubicBezTo>
                    <a:pt x="49504" y="135939"/>
                    <a:pt x="31640" y="136077"/>
                    <a:pt x="13869" y="137499"/>
                  </a:cubicBezTo>
                  <a:cubicBezTo>
                    <a:pt x="9368" y="137774"/>
                    <a:pt x="4730" y="137958"/>
                    <a:pt x="0" y="138096"/>
                  </a:cubicBezTo>
                  <a:cubicBezTo>
                    <a:pt x="2021" y="134746"/>
                    <a:pt x="2066" y="129379"/>
                    <a:pt x="2664" y="125708"/>
                  </a:cubicBezTo>
                  <a:cubicBezTo>
                    <a:pt x="3720" y="119836"/>
                    <a:pt x="4914" y="114055"/>
                    <a:pt x="6475" y="108274"/>
                  </a:cubicBezTo>
                  <a:cubicBezTo>
                    <a:pt x="29528" y="108274"/>
                    <a:pt x="27002" y="84830"/>
                    <a:pt x="22961" y="66433"/>
                  </a:cubicBezTo>
                  <a:cubicBezTo>
                    <a:pt x="20068" y="52394"/>
                    <a:pt x="15063" y="38997"/>
                    <a:pt x="10011" y="25692"/>
                  </a:cubicBezTo>
                  <a:cubicBezTo>
                    <a:pt x="12215" y="22985"/>
                    <a:pt x="13685" y="19040"/>
                    <a:pt x="15292" y="16287"/>
                  </a:cubicBezTo>
                  <a:cubicBezTo>
                    <a:pt x="18507" y="10506"/>
                    <a:pt x="22135" y="4863"/>
                    <a:pt x="26681" y="0"/>
                  </a:cubicBezTo>
                  <a:cubicBezTo>
                    <a:pt x="27048" y="780"/>
                    <a:pt x="27462" y="1468"/>
                    <a:pt x="27967" y="2065"/>
                  </a:cubicBezTo>
                  <a:cubicBezTo>
                    <a:pt x="28977" y="25692"/>
                    <a:pt x="36371" y="47760"/>
                    <a:pt x="41973" y="70011"/>
                  </a:cubicBezTo>
                  <a:cubicBezTo>
                    <a:pt x="46519" y="85197"/>
                    <a:pt x="51433" y="94878"/>
                    <a:pt x="65118" y="96254"/>
                  </a:cubicBezTo>
                  <a:cubicBezTo>
                    <a:pt x="68195" y="96575"/>
                    <a:pt x="71226" y="96667"/>
                    <a:pt x="74257" y="96667"/>
                  </a:cubicBezTo>
                  <a:cubicBezTo>
                    <a:pt x="80043" y="96667"/>
                    <a:pt x="85691" y="96208"/>
                    <a:pt x="91431" y="95795"/>
                  </a:cubicBezTo>
                  <a:cubicBezTo>
                    <a:pt x="99560" y="95153"/>
                    <a:pt x="107826" y="94556"/>
                    <a:pt x="116551" y="95199"/>
                  </a:cubicBezTo>
                  <a:cubicBezTo>
                    <a:pt x="121694" y="94969"/>
                    <a:pt x="127802" y="95245"/>
                    <a:pt x="133588" y="94786"/>
                  </a:cubicBezTo>
                  <a:cubicBezTo>
                    <a:pt x="129134" y="105659"/>
                    <a:pt x="125138" y="117542"/>
                    <a:pt x="122842" y="120524"/>
                  </a:cubicBezTo>
                  <a:cubicBezTo>
                    <a:pt x="119260" y="126855"/>
                    <a:pt x="112785" y="134884"/>
                    <a:pt x="122062" y="139701"/>
                  </a:cubicBezTo>
                  <a:cubicBezTo>
                    <a:pt x="135747" y="144886"/>
                    <a:pt x="138640" y="114606"/>
                    <a:pt x="142084" y="105751"/>
                  </a:cubicBezTo>
                  <a:cubicBezTo>
                    <a:pt x="142910" y="101117"/>
                    <a:pt x="144334" y="96483"/>
                    <a:pt x="145574" y="91850"/>
                  </a:cubicBezTo>
                  <a:cubicBezTo>
                    <a:pt x="151819" y="88638"/>
                    <a:pt x="155952" y="82215"/>
                    <a:pt x="155080" y="69461"/>
                  </a:cubicBezTo>
                  <a:cubicBezTo>
                    <a:pt x="154024" y="59046"/>
                    <a:pt x="151773" y="48953"/>
                    <a:pt x="149294" y="38905"/>
                  </a:cubicBezTo>
                  <a:cubicBezTo>
                    <a:pt x="149982" y="37162"/>
                    <a:pt x="150625" y="35464"/>
                    <a:pt x="151268" y="34042"/>
                  </a:cubicBezTo>
                  <a:cubicBezTo>
                    <a:pt x="155309" y="24545"/>
                    <a:pt x="160912" y="15553"/>
                    <a:pt x="166836" y="6790"/>
                  </a:cubicBezTo>
                  <a:cubicBezTo>
                    <a:pt x="167617" y="5735"/>
                    <a:pt x="168397" y="4634"/>
                    <a:pt x="169178" y="3487"/>
                  </a:cubicBezTo>
                  <a:cubicBezTo>
                    <a:pt x="171245" y="19682"/>
                    <a:pt x="175561" y="38676"/>
                    <a:pt x="176434" y="44319"/>
                  </a:cubicBezTo>
                  <a:cubicBezTo>
                    <a:pt x="180750" y="64230"/>
                    <a:pt x="181393" y="76572"/>
                    <a:pt x="200222" y="78636"/>
                  </a:cubicBezTo>
                  <a:cubicBezTo>
                    <a:pt x="220198" y="80242"/>
                    <a:pt x="240220" y="81435"/>
                    <a:pt x="260242" y="82766"/>
                  </a:cubicBezTo>
                  <a:cubicBezTo>
                    <a:pt x="262768" y="82720"/>
                    <a:pt x="265385" y="82811"/>
                    <a:pt x="268003" y="8281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35"/>
            <p:cNvSpPr/>
            <p:nvPr/>
          </p:nvSpPr>
          <p:spPr>
            <a:xfrm>
              <a:off x="11304936" y="7692467"/>
              <a:ext cx="97309" cy="78975"/>
            </a:xfrm>
            <a:custGeom>
              <a:rect b="b" l="l" r="r" t="t"/>
              <a:pathLst>
                <a:path extrusionOk="0" h="78975" w="97309">
                  <a:moveTo>
                    <a:pt x="97310" y="78394"/>
                  </a:moveTo>
                  <a:cubicBezTo>
                    <a:pt x="96529" y="78532"/>
                    <a:pt x="95794" y="78624"/>
                    <a:pt x="95059" y="78669"/>
                  </a:cubicBezTo>
                  <a:cubicBezTo>
                    <a:pt x="90375" y="79037"/>
                    <a:pt x="85737" y="78991"/>
                    <a:pt x="81053" y="78945"/>
                  </a:cubicBezTo>
                  <a:cubicBezTo>
                    <a:pt x="69848" y="79220"/>
                    <a:pt x="58781" y="76880"/>
                    <a:pt x="47530" y="76743"/>
                  </a:cubicBezTo>
                  <a:cubicBezTo>
                    <a:pt x="45279" y="76697"/>
                    <a:pt x="43029" y="76743"/>
                    <a:pt x="40733" y="76743"/>
                  </a:cubicBezTo>
                  <a:cubicBezTo>
                    <a:pt x="32651" y="76880"/>
                    <a:pt x="24477" y="76972"/>
                    <a:pt x="16762" y="73806"/>
                  </a:cubicBezTo>
                  <a:cubicBezTo>
                    <a:pt x="9414" y="53436"/>
                    <a:pt x="4914" y="31644"/>
                    <a:pt x="0" y="9989"/>
                  </a:cubicBezTo>
                  <a:cubicBezTo>
                    <a:pt x="459" y="9530"/>
                    <a:pt x="918" y="9117"/>
                    <a:pt x="1378" y="8750"/>
                  </a:cubicBezTo>
                  <a:cubicBezTo>
                    <a:pt x="1378" y="8750"/>
                    <a:pt x="1424" y="8704"/>
                    <a:pt x="1470" y="8658"/>
                  </a:cubicBezTo>
                  <a:cubicBezTo>
                    <a:pt x="14052" y="5951"/>
                    <a:pt x="26911" y="4208"/>
                    <a:pt x="39769" y="3061"/>
                  </a:cubicBezTo>
                  <a:cubicBezTo>
                    <a:pt x="55153" y="125"/>
                    <a:pt x="71180" y="-1802"/>
                    <a:pt x="86472" y="2556"/>
                  </a:cubicBezTo>
                  <a:cubicBezTo>
                    <a:pt x="92166" y="27056"/>
                    <a:pt x="95794" y="52931"/>
                    <a:pt x="97310" y="7839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35"/>
            <p:cNvSpPr/>
            <p:nvPr/>
          </p:nvSpPr>
          <p:spPr>
            <a:xfrm>
              <a:off x="11164552" y="7699382"/>
              <a:ext cx="101771" cy="86573"/>
            </a:xfrm>
            <a:custGeom>
              <a:rect b="b" l="l" r="r" t="t"/>
              <a:pathLst>
                <a:path extrusionOk="0" h="86573" w="101771">
                  <a:moveTo>
                    <a:pt x="97218" y="57670"/>
                  </a:moveTo>
                  <a:cubicBezTo>
                    <a:pt x="99009" y="65928"/>
                    <a:pt x="102223" y="74186"/>
                    <a:pt x="101718" y="82857"/>
                  </a:cubicBezTo>
                  <a:cubicBezTo>
                    <a:pt x="82017" y="86252"/>
                    <a:pt x="61077" y="82995"/>
                    <a:pt x="41009" y="86344"/>
                  </a:cubicBezTo>
                  <a:cubicBezTo>
                    <a:pt x="35176" y="86665"/>
                    <a:pt x="29069" y="87078"/>
                    <a:pt x="23558" y="84280"/>
                  </a:cubicBezTo>
                  <a:cubicBezTo>
                    <a:pt x="12261" y="63221"/>
                    <a:pt x="6796" y="37850"/>
                    <a:pt x="0" y="14039"/>
                  </a:cubicBezTo>
                  <a:cubicBezTo>
                    <a:pt x="11618" y="10827"/>
                    <a:pt x="23650" y="11103"/>
                    <a:pt x="35314" y="8304"/>
                  </a:cubicBezTo>
                  <a:cubicBezTo>
                    <a:pt x="49550" y="4680"/>
                    <a:pt x="63924" y="0"/>
                    <a:pt x="78527" y="0"/>
                  </a:cubicBezTo>
                  <a:cubicBezTo>
                    <a:pt x="80961" y="0"/>
                    <a:pt x="83349" y="138"/>
                    <a:pt x="85783" y="413"/>
                  </a:cubicBezTo>
                  <a:cubicBezTo>
                    <a:pt x="88125" y="15920"/>
                    <a:pt x="91202" y="32758"/>
                    <a:pt x="94922" y="48540"/>
                  </a:cubicBezTo>
                  <a:cubicBezTo>
                    <a:pt x="93865" y="51476"/>
                    <a:pt x="94784" y="54779"/>
                    <a:pt x="96988" y="56936"/>
                  </a:cubicBezTo>
                  <a:cubicBezTo>
                    <a:pt x="97080" y="57165"/>
                    <a:pt x="97126" y="57395"/>
                    <a:pt x="97218" y="5767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35"/>
            <p:cNvSpPr/>
            <p:nvPr/>
          </p:nvSpPr>
          <p:spPr>
            <a:xfrm>
              <a:off x="11443989" y="7693427"/>
              <a:ext cx="110978" cy="77525"/>
            </a:xfrm>
            <a:custGeom>
              <a:rect b="b" l="l" r="r" t="t"/>
              <a:pathLst>
                <a:path extrusionOk="0" h="77525" w="110978">
                  <a:moveTo>
                    <a:pt x="100708" y="2422"/>
                  </a:moveTo>
                  <a:cubicBezTo>
                    <a:pt x="106861" y="24122"/>
                    <a:pt x="113061" y="47842"/>
                    <a:pt x="110306" y="71240"/>
                  </a:cubicBezTo>
                  <a:cubicBezTo>
                    <a:pt x="85232" y="74130"/>
                    <a:pt x="60158" y="77021"/>
                    <a:pt x="34947" y="77526"/>
                  </a:cubicBezTo>
                  <a:cubicBezTo>
                    <a:pt x="33937" y="77434"/>
                    <a:pt x="32880" y="77434"/>
                    <a:pt x="31824" y="77434"/>
                  </a:cubicBezTo>
                  <a:cubicBezTo>
                    <a:pt x="30952" y="77434"/>
                    <a:pt x="30079" y="77434"/>
                    <a:pt x="29207" y="77434"/>
                  </a:cubicBezTo>
                  <a:cubicBezTo>
                    <a:pt x="23834" y="77526"/>
                    <a:pt x="18231" y="77663"/>
                    <a:pt x="14144" y="74039"/>
                  </a:cubicBezTo>
                  <a:cubicBezTo>
                    <a:pt x="7577" y="52567"/>
                    <a:pt x="5327" y="29399"/>
                    <a:pt x="0" y="7423"/>
                  </a:cubicBezTo>
                  <a:cubicBezTo>
                    <a:pt x="15292" y="4716"/>
                    <a:pt x="30492" y="4670"/>
                    <a:pt x="45968" y="3431"/>
                  </a:cubicBezTo>
                  <a:cubicBezTo>
                    <a:pt x="64154" y="2468"/>
                    <a:pt x="82660" y="-3130"/>
                    <a:pt x="100708" y="242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35"/>
            <p:cNvSpPr/>
            <p:nvPr/>
          </p:nvSpPr>
          <p:spPr>
            <a:xfrm>
              <a:off x="11400409" y="7698556"/>
              <a:ext cx="151084" cy="176496"/>
            </a:xfrm>
            <a:custGeom>
              <a:rect b="b" l="l" r="r" t="t"/>
              <a:pathLst>
                <a:path extrusionOk="0" h="176496" w="151084">
                  <a:moveTo>
                    <a:pt x="146217" y="113917"/>
                  </a:moveTo>
                  <a:cubicBezTo>
                    <a:pt x="146584" y="114101"/>
                    <a:pt x="146952" y="114193"/>
                    <a:pt x="147365" y="114284"/>
                  </a:cubicBezTo>
                  <a:cubicBezTo>
                    <a:pt x="128537" y="116165"/>
                    <a:pt x="109754" y="118689"/>
                    <a:pt x="91156" y="122267"/>
                  </a:cubicBezTo>
                  <a:cubicBezTo>
                    <a:pt x="85553" y="123781"/>
                    <a:pt x="82247" y="130021"/>
                    <a:pt x="84084" y="135480"/>
                  </a:cubicBezTo>
                  <a:cubicBezTo>
                    <a:pt x="83946" y="136857"/>
                    <a:pt x="83900" y="138233"/>
                    <a:pt x="83854" y="139610"/>
                  </a:cubicBezTo>
                  <a:cubicBezTo>
                    <a:pt x="74716" y="149519"/>
                    <a:pt x="68929" y="161998"/>
                    <a:pt x="61582" y="173239"/>
                  </a:cubicBezTo>
                  <a:cubicBezTo>
                    <a:pt x="60618" y="174202"/>
                    <a:pt x="59745" y="175303"/>
                    <a:pt x="59056" y="176496"/>
                  </a:cubicBezTo>
                  <a:cubicBezTo>
                    <a:pt x="55015" y="161998"/>
                    <a:pt x="50055" y="148143"/>
                    <a:pt x="48356" y="139105"/>
                  </a:cubicBezTo>
                  <a:cubicBezTo>
                    <a:pt x="46841" y="121487"/>
                    <a:pt x="33340" y="120340"/>
                    <a:pt x="18736" y="120019"/>
                  </a:cubicBezTo>
                  <a:cubicBezTo>
                    <a:pt x="12491" y="119836"/>
                    <a:pt x="6245" y="119882"/>
                    <a:pt x="0" y="120157"/>
                  </a:cubicBezTo>
                  <a:cubicBezTo>
                    <a:pt x="1148" y="118184"/>
                    <a:pt x="1745" y="115707"/>
                    <a:pt x="1837" y="113413"/>
                  </a:cubicBezTo>
                  <a:cubicBezTo>
                    <a:pt x="2893" y="105934"/>
                    <a:pt x="6291" y="98777"/>
                    <a:pt x="8450" y="91528"/>
                  </a:cubicBezTo>
                  <a:cubicBezTo>
                    <a:pt x="14511" y="88959"/>
                    <a:pt x="18553" y="83178"/>
                    <a:pt x="18139" y="70195"/>
                  </a:cubicBezTo>
                  <a:cubicBezTo>
                    <a:pt x="17267" y="60331"/>
                    <a:pt x="16348" y="50375"/>
                    <a:pt x="15200" y="40465"/>
                  </a:cubicBezTo>
                  <a:cubicBezTo>
                    <a:pt x="16578" y="39685"/>
                    <a:pt x="17772" y="38447"/>
                    <a:pt x="18323" y="36887"/>
                  </a:cubicBezTo>
                  <a:cubicBezTo>
                    <a:pt x="21767" y="29179"/>
                    <a:pt x="27002" y="10644"/>
                    <a:pt x="34442" y="0"/>
                  </a:cubicBezTo>
                  <a:cubicBezTo>
                    <a:pt x="35406" y="8442"/>
                    <a:pt x="37059" y="17296"/>
                    <a:pt x="37151" y="19682"/>
                  </a:cubicBezTo>
                  <a:cubicBezTo>
                    <a:pt x="39539" y="38080"/>
                    <a:pt x="41330" y="56615"/>
                    <a:pt x="45004" y="74691"/>
                  </a:cubicBezTo>
                  <a:cubicBezTo>
                    <a:pt x="47897" y="90611"/>
                    <a:pt x="63051" y="91620"/>
                    <a:pt x="73522" y="92079"/>
                  </a:cubicBezTo>
                  <a:cubicBezTo>
                    <a:pt x="75267" y="92125"/>
                    <a:pt x="76920" y="92125"/>
                    <a:pt x="78619" y="92125"/>
                  </a:cubicBezTo>
                  <a:cubicBezTo>
                    <a:pt x="102912" y="92125"/>
                    <a:pt x="126883" y="89464"/>
                    <a:pt x="151085" y="87032"/>
                  </a:cubicBezTo>
                  <a:cubicBezTo>
                    <a:pt x="146217" y="95887"/>
                    <a:pt x="135150" y="107907"/>
                    <a:pt x="146217" y="11391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35"/>
            <p:cNvSpPr/>
            <p:nvPr/>
          </p:nvSpPr>
          <p:spPr>
            <a:xfrm>
              <a:off x="11594753" y="7693285"/>
              <a:ext cx="76883" cy="73859"/>
            </a:xfrm>
            <a:custGeom>
              <a:rect b="b" l="l" r="r" t="t"/>
              <a:pathLst>
                <a:path extrusionOk="0" h="73859" w="76883">
                  <a:moveTo>
                    <a:pt x="74440" y="1830"/>
                  </a:moveTo>
                  <a:cubicBezTo>
                    <a:pt x="75083" y="24586"/>
                    <a:pt x="78849" y="49085"/>
                    <a:pt x="75542" y="72116"/>
                  </a:cubicBezTo>
                  <a:cubicBezTo>
                    <a:pt x="73338" y="72300"/>
                    <a:pt x="71226" y="72483"/>
                    <a:pt x="69021" y="72667"/>
                  </a:cubicBezTo>
                  <a:cubicBezTo>
                    <a:pt x="62179" y="73263"/>
                    <a:pt x="54280" y="73768"/>
                    <a:pt x="46382" y="73860"/>
                  </a:cubicBezTo>
                  <a:cubicBezTo>
                    <a:pt x="34304" y="73676"/>
                    <a:pt x="23237" y="73814"/>
                    <a:pt x="10975" y="71107"/>
                  </a:cubicBezTo>
                  <a:cubicBezTo>
                    <a:pt x="5097" y="48672"/>
                    <a:pt x="1745" y="25182"/>
                    <a:pt x="0" y="1601"/>
                  </a:cubicBezTo>
                  <a:cubicBezTo>
                    <a:pt x="9139" y="1784"/>
                    <a:pt x="18277" y="1279"/>
                    <a:pt x="27370" y="821"/>
                  </a:cubicBezTo>
                  <a:cubicBezTo>
                    <a:pt x="43029" y="-5"/>
                    <a:pt x="58689" y="-877"/>
                    <a:pt x="74440" y="183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35"/>
            <p:cNvSpPr/>
            <p:nvPr/>
          </p:nvSpPr>
          <p:spPr>
            <a:xfrm>
              <a:off x="11553285" y="7686306"/>
              <a:ext cx="403841" cy="133645"/>
            </a:xfrm>
            <a:custGeom>
              <a:rect b="b" l="l" r="r" t="t"/>
              <a:pathLst>
                <a:path extrusionOk="0" h="133645" w="403841">
                  <a:moveTo>
                    <a:pt x="403658" y="88913"/>
                  </a:moveTo>
                  <a:cubicBezTo>
                    <a:pt x="403704" y="88913"/>
                    <a:pt x="403796" y="88913"/>
                    <a:pt x="403841" y="88913"/>
                  </a:cubicBezTo>
                  <a:cubicBezTo>
                    <a:pt x="398790" y="97814"/>
                    <a:pt x="394657" y="107219"/>
                    <a:pt x="390065" y="116395"/>
                  </a:cubicBezTo>
                  <a:cubicBezTo>
                    <a:pt x="387401" y="121671"/>
                    <a:pt x="381477" y="128782"/>
                    <a:pt x="385656" y="133645"/>
                  </a:cubicBezTo>
                  <a:cubicBezTo>
                    <a:pt x="358011" y="133554"/>
                    <a:pt x="330320" y="129654"/>
                    <a:pt x="302583" y="126901"/>
                  </a:cubicBezTo>
                  <a:cubicBezTo>
                    <a:pt x="281458" y="126213"/>
                    <a:pt x="260426" y="125433"/>
                    <a:pt x="239302" y="123919"/>
                  </a:cubicBezTo>
                  <a:cubicBezTo>
                    <a:pt x="188282" y="123552"/>
                    <a:pt x="137308" y="120478"/>
                    <a:pt x="86242" y="120478"/>
                  </a:cubicBezTo>
                  <a:cubicBezTo>
                    <a:pt x="57541" y="121946"/>
                    <a:pt x="28701" y="123231"/>
                    <a:pt x="0" y="125938"/>
                  </a:cubicBezTo>
                  <a:cubicBezTo>
                    <a:pt x="1745" y="125112"/>
                    <a:pt x="3261" y="123690"/>
                    <a:pt x="3949" y="121808"/>
                  </a:cubicBezTo>
                  <a:cubicBezTo>
                    <a:pt x="6337" y="115156"/>
                    <a:pt x="9184" y="108687"/>
                    <a:pt x="12078" y="102218"/>
                  </a:cubicBezTo>
                  <a:cubicBezTo>
                    <a:pt x="13777" y="95061"/>
                    <a:pt x="26084" y="81848"/>
                    <a:pt x="17818" y="76480"/>
                  </a:cubicBezTo>
                  <a:lnTo>
                    <a:pt x="17818" y="76480"/>
                  </a:lnTo>
                  <a:cubicBezTo>
                    <a:pt x="18461" y="67534"/>
                    <a:pt x="17680" y="56890"/>
                    <a:pt x="16256" y="46338"/>
                  </a:cubicBezTo>
                  <a:cubicBezTo>
                    <a:pt x="17267" y="43906"/>
                    <a:pt x="18185" y="41383"/>
                    <a:pt x="19241" y="39548"/>
                  </a:cubicBezTo>
                  <a:cubicBezTo>
                    <a:pt x="24109" y="29684"/>
                    <a:pt x="29895" y="20324"/>
                    <a:pt x="35360" y="10827"/>
                  </a:cubicBezTo>
                  <a:cubicBezTo>
                    <a:pt x="33661" y="32895"/>
                    <a:pt x="36233" y="55192"/>
                    <a:pt x="39080" y="76939"/>
                  </a:cubicBezTo>
                  <a:cubicBezTo>
                    <a:pt x="39769" y="81619"/>
                    <a:pt x="39861" y="86573"/>
                    <a:pt x="42340" y="90381"/>
                  </a:cubicBezTo>
                  <a:cubicBezTo>
                    <a:pt x="49734" y="99787"/>
                    <a:pt x="61812" y="97722"/>
                    <a:pt x="71409" y="99465"/>
                  </a:cubicBezTo>
                  <a:cubicBezTo>
                    <a:pt x="78160" y="100016"/>
                    <a:pt x="84956" y="100245"/>
                    <a:pt x="91707" y="100245"/>
                  </a:cubicBezTo>
                  <a:cubicBezTo>
                    <a:pt x="98687" y="100245"/>
                    <a:pt x="105667" y="99970"/>
                    <a:pt x="112602" y="99511"/>
                  </a:cubicBezTo>
                  <a:cubicBezTo>
                    <a:pt x="108561" y="105934"/>
                    <a:pt x="102912" y="113413"/>
                    <a:pt x="110397" y="117634"/>
                  </a:cubicBezTo>
                  <a:cubicBezTo>
                    <a:pt x="120684" y="120662"/>
                    <a:pt x="120363" y="105705"/>
                    <a:pt x="123118" y="98548"/>
                  </a:cubicBezTo>
                  <a:cubicBezTo>
                    <a:pt x="123302" y="98548"/>
                    <a:pt x="123485" y="98502"/>
                    <a:pt x="123623" y="98502"/>
                  </a:cubicBezTo>
                  <a:cubicBezTo>
                    <a:pt x="137170" y="90519"/>
                    <a:pt x="134507" y="62304"/>
                    <a:pt x="133680" y="43860"/>
                  </a:cubicBezTo>
                  <a:cubicBezTo>
                    <a:pt x="134553" y="41704"/>
                    <a:pt x="135241" y="39410"/>
                    <a:pt x="135792" y="37483"/>
                  </a:cubicBezTo>
                  <a:cubicBezTo>
                    <a:pt x="138777" y="28720"/>
                    <a:pt x="142865" y="20416"/>
                    <a:pt x="147595" y="12433"/>
                  </a:cubicBezTo>
                  <a:cubicBezTo>
                    <a:pt x="150166" y="8121"/>
                    <a:pt x="152876" y="3854"/>
                    <a:pt x="156044" y="0"/>
                  </a:cubicBezTo>
                  <a:cubicBezTo>
                    <a:pt x="157697" y="8075"/>
                    <a:pt x="159488" y="16104"/>
                    <a:pt x="160636" y="24316"/>
                  </a:cubicBezTo>
                  <a:cubicBezTo>
                    <a:pt x="163116" y="40190"/>
                    <a:pt x="164356" y="56202"/>
                    <a:pt x="165366" y="72305"/>
                  </a:cubicBezTo>
                  <a:cubicBezTo>
                    <a:pt x="165642" y="75975"/>
                    <a:pt x="166193" y="79738"/>
                    <a:pt x="167984" y="82766"/>
                  </a:cubicBezTo>
                  <a:cubicBezTo>
                    <a:pt x="177628" y="96804"/>
                    <a:pt x="194435" y="94144"/>
                    <a:pt x="207707" y="95887"/>
                  </a:cubicBezTo>
                  <a:cubicBezTo>
                    <a:pt x="222494" y="97401"/>
                    <a:pt x="237235" y="99878"/>
                    <a:pt x="252068" y="99924"/>
                  </a:cubicBezTo>
                  <a:cubicBezTo>
                    <a:pt x="254915" y="100337"/>
                    <a:pt x="257533" y="100567"/>
                    <a:pt x="259921" y="100567"/>
                  </a:cubicBezTo>
                  <a:cubicBezTo>
                    <a:pt x="260518" y="100567"/>
                    <a:pt x="261069" y="100567"/>
                    <a:pt x="261620" y="100521"/>
                  </a:cubicBezTo>
                  <a:lnTo>
                    <a:pt x="261620" y="100521"/>
                  </a:lnTo>
                  <a:cubicBezTo>
                    <a:pt x="259186" y="107219"/>
                    <a:pt x="247797" y="118001"/>
                    <a:pt x="258222" y="123322"/>
                  </a:cubicBezTo>
                  <a:cubicBezTo>
                    <a:pt x="262171" y="124974"/>
                    <a:pt x="267039" y="122726"/>
                    <a:pt x="268141" y="118505"/>
                  </a:cubicBezTo>
                  <a:cubicBezTo>
                    <a:pt x="268600" y="116211"/>
                    <a:pt x="271998" y="105889"/>
                    <a:pt x="273652" y="97217"/>
                  </a:cubicBezTo>
                  <a:cubicBezTo>
                    <a:pt x="287428" y="88913"/>
                    <a:pt x="286372" y="65836"/>
                    <a:pt x="284168" y="39548"/>
                  </a:cubicBezTo>
                  <a:cubicBezTo>
                    <a:pt x="283938" y="37254"/>
                    <a:pt x="283754" y="34914"/>
                    <a:pt x="283525" y="32620"/>
                  </a:cubicBezTo>
                  <a:cubicBezTo>
                    <a:pt x="285683" y="29408"/>
                    <a:pt x="287153" y="25004"/>
                    <a:pt x="289403" y="22481"/>
                  </a:cubicBezTo>
                  <a:cubicBezTo>
                    <a:pt x="294408" y="15415"/>
                    <a:pt x="299506" y="8304"/>
                    <a:pt x="305108" y="1652"/>
                  </a:cubicBezTo>
                  <a:cubicBezTo>
                    <a:pt x="305935" y="24545"/>
                    <a:pt x="309471" y="47209"/>
                    <a:pt x="312502" y="69782"/>
                  </a:cubicBezTo>
                  <a:cubicBezTo>
                    <a:pt x="313558" y="90014"/>
                    <a:pt x="324901" y="93731"/>
                    <a:pt x="338723" y="93776"/>
                  </a:cubicBezTo>
                  <a:cubicBezTo>
                    <a:pt x="339091" y="93776"/>
                    <a:pt x="339458" y="93776"/>
                    <a:pt x="339826" y="93776"/>
                  </a:cubicBezTo>
                  <a:cubicBezTo>
                    <a:pt x="361363" y="93914"/>
                    <a:pt x="382212" y="90473"/>
                    <a:pt x="403658" y="8891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35"/>
            <p:cNvSpPr/>
            <p:nvPr/>
          </p:nvSpPr>
          <p:spPr>
            <a:xfrm>
              <a:off x="11719432" y="7686628"/>
              <a:ext cx="103256" cy="79434"/>
            </a:xfrm>
            <a:custGeom>
              <a:rect b="b" l="l" r="r" t="t"/>
              <a:pathLst>
                <a:path extrusionOk="0" h="79434" w="103256">
                  <a:moveTo>
                    <a:pt x="103096" y="55055"/>
                  </a:moveTo>
                  <a:cubicBezTo>
                    <a:pt x="103233" y="62946"/>
                    <a:pt x="103876" y="71433"/>
                    <a:pt x="101075" y="78728"/>
                  </a:cubicBezTo>
                  <a:cubicBezTo>
                    <a:pt x="99973" y="78958"/>
                    <a:pt x="98917" y="79095"/>
                    <a:pt x="97815" y="79233"/>
                  </a:cubicBezTo>
                  <a:cubicBezTo>
                    <a:pt x="93268" y="79554"/>
                    <a:pt x="88401" y="79416"/>
                    <a:pt x="83579" y="79325"/>
                  </a:cubicBezTo>
                  <a:cubicBezTo>
                    <a:pt x="65577" y="79187"/>
                    <a:pt x="47346" y="75654"/>
                    <a:pt x="28977" y="75104"/>
                  </a:cubicBezTo>
                  <a:cubicBezTo>
                    <a:pt x="23926" y="73590"/>
                    <a:pt x="12766" y="75746"/>
                    <a:pt x="12169" y="67029"/>
                  </a:cubicBezTo>
                  <a:cubicBezTo>
                    <a:pt x="9322" y="44548"/>
                    <a:pt x="5970" y="21609"/>
                    <a:pt x="0" y="0"/>
                  </a:cubicBezTo>
                  <a:cubicBezTo>
                    <a:pt x="14511" y="1881"/>
                    <a:pt x="29253" y="1376"/>
                    <a:pt x="43994" y="780"/>
                  </a:cubicBezTo>
                  <a:cubicBezTo>
                    <a:pt x="61903" y="92"/>
                    <a:pt x="79905" y="-596"/>
                    <a:pt x="97539" y="3212"/>
                  </a:cubicBezTo>
                  <a:cubicBezTo>
                    <a:pt x="100341" y="20233"/>
                    <a:pt x="101810" y="37667"/>
                    <a:pt x="103096" y="5505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35"/>
            <p:cNvSpPr/>
            <p:nvPr/>
          </p:nvSpPr>
          <p:spPr>
            <a:xfrm>
              <a:off x="11865603" y="7685641"/>
              <a:ext cx="98047" cy="75788"/>
            </a:xfrm>
            <a:custGeom>
              <a:rect b="b" l="l" r="r" t="t"/>
              <a:pathLst>
                <a:path extrusionOk="0" h="75788" w="98047">
                  <a:moveTo>
                    <a:pt x="94967" y="5391"/>
                  </a:moveTo>
                  <a:cubicBezTo>
                    <a:pt x="95886" y="19292"/>
                    <a:pt x="98136" y="33606"/>
                    <a:pt x="98044" y="47691"/>
                  </a:cubicBezTo>
                  <a:cubicBezTo>
                    <a:pt x="93406" y="54986"/>
                    <a:pt x="89089" y="62510"/>
                    <a:pt x="85048" y="70172"/>
                  </a:cubicBezTo>
                  <a:cubicBezTo>
                    <a:pt x="71042" y="71732"/>
                    <a:pt x="57081" y="73291"/>
                    <a:pt x="43075" y="74668"/>
                  </a:cubicBezTo>
                  <a:cubicBezTo>
                    <a:pt x="33615" y="74943"/>
                    <a:pt x="23650" y="77512"/>
                    <a:pt x="14511" y="73796"/>
                  </a:cubicBezTo>
                  <a:cubicBezTo>
                    <a:pt x="7715" y="49985"/>
                    <a:pt x="4041" y="24797"/>
                    <a:pt x="0" y="23"/>
                  </a:cubicBezTo>
                  <a:cubicBezTo>
                    <a:pt x="11527" y="986"/>
                    <a:pt x="23237" y="665"/>
                    <a:pt x="34947" y="344"/>
                  </a:cubicBezTo>
                  <a:cubicBezTo>
                    <a:pt x="55153" y="-252"/>
                    <a:pt x="75405" y="-803"/>
                    <a:pt x="94967" y="539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35"/>
            <p:cNvSpPr/>
            <p:nvPr/>
          </p:nvSpPr>
          <p:spPr>
            <a:xfrm>
              <a:off x="12010804" y="7678666"/>
              <a:ext cx="99397" cy="74810"/>
            </a:xfrm>
            <a:custGeom>
              <a:rect b="b" l="l" r="r" t="t"/>
              <a:pathLst>
                <a:path extrusionOk="0" h="74810" w="99397">
                  <a:moveTo>
                    <a:pt x="96764" y="3511"/>
                  </a:moveTo>
                  <a:cubicBezTo>
                    <a:pt x="98003" y="26359"/>
                    <a:pt x="100989" y="51087"/>
                    <a:pt x="98325" y="74302"/>
                  </a:cubicBezTo>
                  <a:cubicBezTo>
                    <a:pt x="70266" y="72238"/>
                    <a:pt x="42116" y="70127"/>
                    <a:pt x="14103" y="74715"/>
                  </a:cubicBezTo>
                  <a:cubicBezTo>
                    <a:pt x="12542" y="74807"/>
                    <a:pt x="10981" y="74853"/>
                    <a:pt x="9465" y="74761"/>
                  </a:cubicBezTo>
                  <a:cubicBezTo>
                    <a:pt x="9282" y="74715"/>
                    <a:pt x="9098" y="74715"/>
                    <a:pt x="8960" y="74669"/>
                  </a:cubicBezTo>
                  <a:cubicBezTo>
                    <a:pt x="5103" y="56226"/>
                    <a:pt x="3817" y="37048"/>
                    <a:pt x="1337" y="18284"/>
                  </a:cubicBezTo>
                  <a:cubicBezTo>
                    <a:pt x="4643" y="17596"/>
                    <a:pt x="-178" y="12595"/>
                    <a:pt x="5" y="10209"/>
                  </a:cubicBezTo>
                  <a:cubicBezTo>
                    <a:pt x="3863" y="14201"/>
                    <a:pt x="9924" y="12228"/>
                    <a:pt x="12037" y="6585"/>
                  </a:cubicBezTo>
                  <a:cubicBezTo>
                    <a:pt x="21681" y="2639"/>
                    <a:pt x="32518" y="4520"/>
                    <a:pt x="42529" y="2960"/>
                  </a:cubicBezTo>
                  <a:cubicBezTo>
                    <a:pt x="60439" y="758"/>
                    <a:pt x="79175" y="-2683"/>
                    <a:pt x="96764" y="351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35"/>
            <p:cNvSpPr/>
            <p:nvPr/>
          </p:nvSpPr>
          <p:spPr>
            <a:xfrm>
              <a:off x="12155557" y="7684792"/>
              <a:ext cx="94278" cy="74323"/>
            </a:xfrm>
            <a:custGeom>
              <a:rect b="b" l="l" r="r" t="t"/>
              <a:pathLst>
                <a:path extrusionOk="0" h="74323" w="94278">
                  <a:moveTo>
                    <a:pt x="94095" y="61248"/>
                  </a:moveTo>
                  <a:cubicBezTo>
                    <a:pt x="94141" y="61248"/>
                    <a:pt x="94187" y="61294"/>
                    <a:pt x="94279" y="61340"/>
                  </a:cubicBezTo>
                  <a:cubicBezTo>
                    <a:pt x="94187" y="65653"/>
                    <a:pt x="93865" y="69965"/>
                    <a:pt x="93222" y="74324"/>
                  </a:cubicBezTo>
                  <a:cubicBezTo>
                    <a:pt x="90834" y="74278"/>
                    <a:pt x="88401" y="74049"/>
                    <a:pt x="86058" y="73865"/>
                  </a:cubicBezTo>
                  <a:cubicBezTo>
                    <a:pt x="61398" y="69828"/>
                    <a:pt x="35452" y="74370"/>
                    <a:pt x="11113" y="67855"/>
                  </a:cubicBezTo>
                  <a:cubicBezTo>
                    <a:pt x="5327" y="46246"/>
                    <a:pt x="2985" y="23719"/>
                    <a:pt x="0" y="872"/>
                  </a:cubicBezTo>
                  <a:cubicBezTo>
                    <a:pt x="184" y="596"/>
                    <a:pt x="367" y="321"/>
                    <a:pt x="551" y="0"/>
                  </a:cubicBezTo>
                  <a:cubicBezTo>
                    <a:pt x="2801" y="2477"/>
                    <a:pt x="6062" y="2569"/>
                    <a:pt x="9001" y="2294"/>
                  </a:cubicBezTo>
                  <a:cubicBezTo>
                    <a:pt x="16532" y="2615"/>
                    <a:pt x="24201" y="2477"/>
                    <a:pt x="31870" y="2340"/>
                  </a:cubicBezTo>
                  <a:cubicBezTo>
                    <a:pt x="51433" y="1973"/>
                    <a:pt x="71180" y="1652"/>
                    <a:pt x="89870" y="8855"/>
                  </a:cubicBezTo>
                  <a:cubicBezTo>
                    <a:pt x="91110" y="21838"/>
                    <a:pt x="93176" y="34776"/>
                    <a:pt x="93957" y="47806"/>
                  </a:cubicBezTo>
                  <a:cubicBezTo>
                    <a:pt x="90559" y="52485"/>
                    <a:pt x="88676" y="57257"/>
                    <a:pt x="94095" y="6124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35"/>
            <p:cNvSpPr/>
            <p:nvPr/>
          </p:nvSpPr>
          <p:spPr>
            <a:xfrm>
              <a:off x="11950835" y="7690894"/>
              <a:ext cx="292387" cy="163099"/>
            </a:xfrm>
            <a:custGeom>
              <a:rect b="b" l="l" r="r" t="t"/>
              <a:pathLst>
                <a:path extrusionOk="0" h="163099" w="292387">
                  <a:moveTo>
                    <a:pt x="292388" y="87996"/>
                  </a:moveTo>
                  <a:cubicBezTo>
                    <a:pt x="285683" y="98594"/>
                    <a:pt x="278933" y="109192"/>
                    <a:pt x="272044" y="119698"/>
                  </a:cubicBezTo>
                  <a:cubicBezTo>
                    <a:pt x="260564" y="119148"/>
                    <a:pt x="249083" y="119331"/>
                    <a:pt x="237557" y="119515"/>
                  </a:cubicBezTo>
                  <a:cubicBezTo>
                    <a:pt x="227454" y="119652"/>
                    <a:pt x="217351" y="119836"/>
                    <a:pt x="207248" y="119515"/>
                  </a:cubicBezTo>
                  <a:cubicBezTo>
                    <a:pt x="204171" y="119515"/>
                    <a:pt x="201094" y="119515"/>
                    <a:pt x="198063" y="119469"/>
                  </a:cubicBezTo>
                  <a:cubicBezTo>
                    <a:pt x="189476" y="119423"/>
                    <a:pt x="180888" y="119331"/>
                    <a:pt x="172301" y="119882"/>
                  </a:cubicBezTo>
                  <a:cubicBezTo>
                    <a:pt x="166193" y="120432"/>
                    <a:pt x="161876" y="127268"/>
                    <a:pt x="163759" y="133049"/>
                  </a:cubicBezTo>
                  <a:cubicBezTo>
                    <a:pt x="163116" y="131764"/>
                    <a:pt x="162565" y="130434"/>
                    <a:pt x="161831" y="129195"/>
                  </a:cubicBezTo>
                  <a:cubicBezTo>
                    <a:pt x="161234" y="126763"/>
                    <a:pt x="157514" y="126121"/>
                    <a:pt x="156228" y="128507"/>
                  </a:cubicBezTo>
                  <a:cubicBezTo>
                    <a:pt x="155539" y="129791"/>
                    <a:pt x="155172" y="130938"/>
                    <a:pt x="155080" y="132361"/>
                  </a:cubicBezTo>
                  <a:cubicBezTo>
                    <a:pt x="147870" y="138371"/>
                    <a:pt x="138089" y="154107"/>
                    <a:pt x="135058" y="156539"/>
                  </a:cubicBezTo>
                  <a:cubicBezTo>
                    <a:pt x="133772" y="158420"/>
                    <a:pt x="131522" y="160668"/>
                    <a:pt x="129134" y="163100"/>
                  </a:cubicBezTo>
                  <a:cubicBezTo>
                    <a:pt x="125873" y="156172"/>
                    <a:pt x="122659" y="149244"/>
                    <a:pt x="119857" y="142133"/>
                  </a:cubicBezTo>
                  <a:cubicBezTo>
                    <a:pt x="117929" y="137270"/>
                    <a:pt x="115724" y="131948"/>
                    <a:pt x="110260" y="130204"/>
                  </a:cubicBezTo>
                  <a:cubicBezTo>
                    <a:pt x="77058" y="124699"/>
                    <a:pt x="42203" y="127543"/>
                    <a:pt x="8587" y="128461"/>
                  </a:cubicBezTo>
                  <a:cubicBezTo>
                    <a:pt x="5740" y="128644"/>
                    <a:pt x="2847" y="128828"/>
                    <a:pt x="0" y="128966"/>
                  </a:cubicBezTo>
                  <a:cubicBezTo>
                    <a:pt x="367" y="128507"/>
                    <a:pt x="689" y="127956"/>
                    <a:pt x="919" y="127406"/>
                  </a:cubicBezTo>
                  <a:cubicBezTo>
                    <a:pt x="6246" y="115064"/>
                    <a:pt x="9047" y="102539"/>
                    <a:pt x="14328" y="90060"/>
                  </a:cubicBezTo>
                  <a:cubicBezTo>
                    <a:pt x="15476" y="87353"/>
                    <a:pt x="16670" y="84647"/>
                    <a:pt x="17956" y="81986"/>
                  </a:cubicBezTo>
                  <a:cubicBezTo>
                    <a:pt x="27140" y="75792"/>
                    <a:pt x="28380" y="59184"/>
                    <a:pt x="28839" y="44090"/>
                  </a:cubicBezTo>
                  <a:cubicBezTo>
                    <a:pt x="28839" y="43034"/>
                    <a:pt x="28839" y="41979"/>
                    <a:pt x="28839" y="40924"/>
                  </a:cubicBezTo>
                  <a:cubicBezTo>
                    <a:pt x="36968" y="26839"/>
                    <a:pt x="46244" y="13626"/>
                    <a:pt x="55107" y="0"/>
                  </a:cubicBezTo>
                  <a:cubicBezTo>
                    <a:pt x="54740" y="7432"/>
                    <a:pt x="55061" y="14865"/>
                    <a:pt x="55015" y="22297"/>
                  </a:cubicBezTo>
                  <a:cubicBezTo>
                    <a:pt x="55107" y="35648"/>
                    <a:pt x="55704" y="47714"/>
                    <a:pt x="56576" y="61248"/>
                  </a:cubicBezTo>
                  <a:cubicBezTo>
                    <a:pt x="56898" y="66203"/>
                    <a:pt x="56760" y="71709"/>
                    <a:pt x="59837" y="75379"/>
                  </a:cubicBezTo>
                  <a:cubicBezTo>
                    <a:pt x="66817" y="83224"/>
                    <a:pt x="77287" y="79600"/>
                    <a:pt x="85829" y="79462"/>
                  </a:cubicBezTo>
                  <a:cubicBezTo>
                    <a:pt x="109984" y="77122"/>
                    <a:pt x="133680" y="80013"/>
                    <a:pt x="157881" y="82215"/>
                  </a:cubicBezTo>
                  <a:cubicBezTo>
                    <a:pt x="154024" y="89647"/>
                    <a:pt x="150074" y="97034"/>
                    <a:pt x="146033" y="104375"/>
                  </a:cubicBezTo>
                  <a:cubicBezTo>
                    <a:pt x="140339" y="114697"/>
                    <a:pt x="134966" y="125249"/>
                    <a:pt x="128583" y="135159"/>
                  </a:cubicBezTo>
                  <a:cubicBezTo>
                    <a:pt x="126149" y="138921"/>
                    <a:pt x="127802" y="144197"/>
                    <a:pt x="131522" y="146400"/>
                  </a:cubicBezTo>
                  <a:cubicBezTo>
                    <a:pt x="135241" y="148556"/>
                    <a:pt x="140706" y="147409"/>
                    <a:pt x="142773" y="143463"/>
                  </a:cubicBezTo>
                  <a:cubicBezTo>
                    <a:pt x="148834" y="130938"/>
                    <a:pt x="154024" y="118046"/>
                    <a:pt x="160223" y="105567"/>
                  </a:cubicBezTo>
                  <a:cubicBezTo>
                    <a:pt x="165229" y="95107"/>
                    <a:pt x="169821" y="84417"/>
                    <a:pt x="174046" y="73636"/>
                  </a:cubicBezTo>
                  <a:cubicBezTo>
                    <a:pt x="175332" y="71158"/>
                    <a:pt x="175837" y="67763"/>
                    <a:pt x="174230" y="65607"/>
                  </a:cubicBezTo>
                  <a:cubicBezTo>
                    <a:pt x="175378" y="59734"/>
                    <a:pt x="175607" y="52944"/>
                    <a:pt x="175515" y="46475"/>
                  </a:cubicBezTo>
                  <a:cubicBezTo>
                    <a:pt x="182082" y="44915"/>
                    <a:pt x="183552" y="33767"/>
                    <a:pt x="187409" y="28216"/>
                  </a:cubicBezTo>
                  <a:cubicBezTo>
                    <a:pt x="190808" y="22022"/>
                    <a:pt x="193930" y="15140"/>
                    <a:pt x="197237" y="8396"/>
                  </a:cubicBezTo>
                  <a:cubicBezTo>
                    <a:pt x="197237" y="15002"/>
                    <a:pt x="197374" y="21655"/>
                    <a:pt x="197742" y="28261"/>
                  </a:cubicBezTo>
                  <a:cubicBezTo>
                    <a:pt x="198431" y="39777"/>
                    <a:pt x="199808" y="51660"/>
                    <a:pt x="201599" y="62992"/>
                  </a:cubicBezTo>
                  <a:cubicBezTo>
                    <a:pt x="202242" y="73223"/>
                    <a:pt x="208580" y="80196"/>
                    <a:pt x="216294" y="81802"/>
                  </a:cubicBezTo>
                  <a:cubicBezTo>
                    <a:pt x="241001" y="86206"/>
                    <a:pt x="267085" y="85289"/>
                    <a:pt x="292388" y="8799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35"/>
            <p:cNvSpPr/>
            <p:nvPr/>
          </p:nvSpPr>
          <p:spPr>
            <a:xfrm>
              <a:off x="12293645" y="7684976"/>
              <a:ext cx="95870" cy="62326"/>
            </a:xfrm>
            <a:custGeom>
              <a:rect b="b" l="l" r="r" t="t"/>
              <a:pathLst>
                <a:path extrusionOk="0" h="62326" w="95870">
                  <a:moveTo>
                    <a:pt x="93544" y="3808"/>
                  </a:moveTo>
                  <a:cubicBezTo>
                    <a:pt x="95610" y="23123"/>
                    <a:pt x="96850" y="42851"/>
                    <a:pt x="94876" y="62304"/>
                  </a:cubicBezTo>
                  <a:cubicBezTo>
                    <a:pt x="78711" y="62625"/>
                    <a:pt x="62730" y="59459"/>
                    <a:pt x="46657" y="58037"/>
                  </a:cubicBezTo>
                  <a:cubicBezTo>
                    <a:pt x="33707" y="55972"/>
                    <a:pt x="20298" y="57945"/>
                    <a:pt x="7623" y="54229"/>
                  </a:cubicBezTo>
                  <a:cubicBezTo>
                    <a:pt x="3352" y="37300"/>
                    <a:pt x="2572" y="19407"/>
                    <a:pt x="0" y="2065"/>
                  </a:cubicBezTo>
                  <a:cubicBezTo>
                    <a:pt x="276" y="1239"/>
                    <a:pt x="505" y="505"/>
                    <a:pt x="689" y="0"/>
                  </a:cubicBezTo>
                  <a:cubicBezTo>
                    <a:pt x="3858" y="2019"/>
                    <a:pt x="7577" y="1560"/>
                    <a:pt x="11297" y="1101"/>
                  </a:cubicBezTo>
                  <a:cubicBezTo>
                    <a:pt x="13777" y="780"/>
                    <a:pt x="16257" y="459"/>
                    <a:pt x="18599" y="918"/>
                  </a:cubicBezTo>
                  <a:cubicBezTo>
                    <a:pt x="43902" y="826"/>
                    <a:pt x="68103" y="321"/>
                    <a:pt x="93544" y="380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35"/>
            <p:cNvSpPr/>
            <p:nvPr/>
          </p:nvSpPr>
          <p:spPr>
            <a:xfrm>
              <a:off x="12239365" y="7697042"/>
              <a:ext cx="144839" cy="160209"/>
            </a:xfrm>
            <a:custGeom>
              <a:rect b="b" l="l" r="r" t="t"/>
              <a:pathLst>
                <a:path extrusionOk="0" h="160209" w="144839">
                  <a:moveTo>
                    <a:pt x="144839" y="70470"/>
                  </a:moveTo>
                  <a:cubicBezTo>
                    <a:pt x="142635" y="74094"/>
                    <a:pt x="140385" y="77719"/>
                    <a:pt x="138180" y="81343"/>
                  </a:cubicBezTo>
                  <a:cubicBezTo>
                    <a:pt x="133358" y="89280"/>
                    <a:pt x="128307" y="97034"/>
                    <a:pt x="123347" y="104925"/>
                  </a:cubicBezTo>
                  <a:cubicBezTo>
                    <a:pt x="123072" y="105338"/>
                    <a:pt x="122888" y="105751"/>
                    <a:pt x="122705" y="106210"/>
                  </a:cubicBezTo>
                  <a:cubicBezTo>
                    <a:pt x="102315" y="108182"/>
                    <a:pt x="82109" y="111715"/>
                    <a:pt x="62133" y="116165"/>
                  </a:cubicBezTo>
                  <a:cubicBezTo>
                    <a:pt x="54188" y="116624"/>
                    <a:pt x="48264" y="125387"/>
                    <a:pt x="49091" y="132774"/>
                  </a:cubicBezTo>
                  <a:cubicBezTo>
                    <a:pt x="45004" y="136077"/>
                    <a:pt x="41606" y="140711"/>
                    <a:pt x="37840" y="143922"/>
                  </a:cubicBezTo>
                  <a:cubicBezTo>
                    <a:pt x="34763" y="148510"/>
                    <a:pt x="25395" y="154291"/>
                    <a:pt x="22226" y="160209"/>
                  </a:cubicBezTo>
                  <a:cubicBezTo>
                    <a:pt x="20986" y="152226"/>
                    <a:pt x="19701" y="144610"/>
                    <a:pt x="19058" y="138096"/>
                  </a:cubicBezTo>
                  <a:cubicBezTo>
                    <a:pt x="19517" y="123598"/>
                    <a:pt x="11526" y="117312"/>
                    <a:pt x="0" y="115064"/>
                  </a:cubicBezTo>
                  <a:cubicBezTo>
                    <a:pt x="3674" y="108228"/>
                    <a:pt x="7853" y="100979"/>
                    <a:pt x="12032" y="93731"/>
                  </a:cubicBezTo>
                  <a:cubicBezTo>
                    <a:pt x="14971" y="87675"/>
                    <a:pt x="19150" y="81802"/>
                    <a:pt x="21997" y="75608"/>
                  </a:cubicBezTo>
                  <a:cubicBezTo>
                    <a:pt x="21997" y="75608"/>
                    <a:pt x="21997" y="75563"/>
                    <a:pt x="22043" y="75563"/>
                  </a:cubicBezTo>
                  <a:cubicBezTo>
                    <a:pt x="27875" y="65928"/>
                    <a:pt x="27140" y="48310"/>
                    <a:pt x="26084" y="34409"/>
                  </a:cubicBezTo>
                  <a:cubicBezTo>
                    <a:pt x="32237" y="23031"/>
                    <a:pt x="39126" y="11011"/>
                    <a:pt x="46336" y="0"/>
                  </a:cubicBezTo>
                  <a:cubicBezTo>
                    <a:pt x="46519" y="2890"/>
                    <a:pt x="46657" y="5735"/>
                    <a:pt x="46703" y="8579"/>
                  </a:cubicBezTo>
                  <a:cubicBezTo>
                    <a:pt x="47254" y="21013"/>
                    <a:pt x="47713" y="33446"/>
                    <a:pt x="49137" y="45787"/>
                  </a:cubicBezTo>
                  <a:cubicBezTo>
                    <a:pt x="49550" y="51293"/>
                    <a:pt x="52351" y="56385"/>
                    <a:pt x="56393" y="58587"/>
                  </a:cubicBezTo>
                  <a:cubicBezTo>
                    <a:pt x="65347" y="63451"/>
                    <a:pt x="75450" y="62992"/>
                    <a:pt x="84956" y="63818"/>
                  </a:cubicBezTo>
                  <a:cubicBezTo>
                    <a:pt x="104887" y="65469"/>
                    <a:pt x="124817" y="69644"/>
                    <a:pt x="144839" y="7047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35"/>
            <p:cNvSpPr/>
            <p:nvPr/>
          </p:nvSpPr>
          <p:spPr>
            <a:xfrm>
              <a:off x="12436923" y="7687734"/>
              <a:ext cx="84679" cy="60496"/>
            </a:xfrm>
            <a:custGeom>
              <a:rect b="b" l="l" r="r" t="t"/>
              <a:pathLst>
                <a:path extrusionOk="0" h="60496" w="84679">
                  <a:moveTo>
                    <a:pt x="74624" y="545"/>
                  </a:moveTo>
                  <a:cubicBezTo>
                    <a:pt x="77150" y="20365"/>
                    <a:pt x="86058" y="39863"/>
                    <a:pt x="84497" y="59958"/>
                  </a:cubicBezTo>
                  <a:cubicBezTo>
                    <a:pt x="68378" y="61335"/>
                    <a:pt x="52122" y="59683"/>
                    <a:pt x="35957" y="59270"/>
                  </a:cubicBezTo>
                  <a:cubicBezTo>
                    <a:pt x="33202" y="58995"/>
                    <a:pt x="30171" y="58995"/>
                    <a:pt x="27140" y="58995"/>
                  </a:cubicBezTo>
                  <a:cubicBezTo>
                    <a:pt x="19333" y="58995"/>
                    <a:pt x="11067" y="58995"/>
                    <a:pt x="5373" y="54453"/>
                  </a:cubicBezTo>
                  <a:cubicBezTo>
                    <a:pt x="964" y="36789"/>
                    <a:pt x="1515" y="18254"/>
                    <a:pt x="0" y="224"/>
                  </a:cubicBezTo>
                  <a:cubicBezTo>
                    <a:pt x="5511" y="7243"/>
                    <a:pt x="15109" y="2472"/>
                    <a:pt x="22410" y="2197"/>
                  </a:cubicBezTo>
                  <a:cubicBezTo>
                    <a:pt x="39723" y="316"/>
                    <a:pt x="57311" y="-694"/>
                    <a:pt x="74624" y="54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35"/>
            <p:cNvSpPr/>
            <p:nvPr/>
          </p:nvSpPr>
          <p:spPr>
            <a:xfrm>
              <a:off x="12408405" y="7555567"/>
              <a:ext cx="69276" cy="68791"/>
            </a:xfrm>
            <a:custGeom>
              <a:rect b="b" l="l" r="r" t="t"/>
              <a:pathLst>
                <a:path extrusionOk="0" h="68791" w="69276">
                  <a:moveTo>
                    <a:pt x="65531" y="7738"/>
                  </a:moveTo>
                  <a:cubicBezTo>
                    <a:pt x="71317" y="22695"/>
                    <a:pt x="69159" y="39440"/>
                    <a:pt x="67230" y="55039"/>
                  </a:cubicBezTo>
                  <a:cubicBezTo>
                    <a:pt x="64475" y="70730"/>
                    <a:pt x="61949" y="68757"/>
                    <a:pt x="47667" y="68665"/>
                  </a:cubicBezTo>
                  <a:cubicBezTo>
                    <a:pt x="35131" y="68206"/>
                    <a:pt x="21032" y="69353"/>
                    <a:pt x="10011" y="62517"/>
                  </a:cubicBezTo>
                  <a:cubicBezTo>
                    <a:pt x="6475" y="57792"/>
                    <a:pt x="6062" y="51277"/>
                    <a:pt x="4546" y="45726"/>
                  </a:cubicBezTo>
                  <a:cubicBezTo>
                    <a:pt x="3077" y="38202"/>
                    <a:pt x="2112" y="30402"/>
                    <a:pt x="1378" y="22603"/>
                  </a:cubicBezTo>
                  <a:cubicBezTo>
                    <a:pt x="2572" y="17327"/>
                    <a:pt x="1929" y="11729"/>
                    <a:pt x="781" y="6453"/>
                  </a:cubicBezTo>
                  <a:cubicBezTo>
                    <a:pt x="597" y="6132"/>
                    <a:pt x="413" y="5903"/>
                    <a:pt x="184" y="5673"/>
                  </a:cubicBezTo>
                  <a:cubicBezTo>
                    <a:pt x="138" y="4664"/>
                    <a:pt x="46" y="3655"/>
                    <a:pt x="0" y="2645"/>
                  </a:cubicBezTo>
                  <a:cubicBezTo>
                    <a:pt x="4454" y="3838"/>
                    <a:pt x="9047" y="2829"/>
                    <a:pt x="13731" y="1820"/>
                  </a:cubicBezTo>
                  <a:cubicBezTo>
                    <a:pt x="17175" y="1040"/>
                    <a:pt x="20619" y="306"/>
                    <a:pt x="24063" y="443"/>
                  </a:cubicBezTo>
                  <a:cubicBezTo>
                    <a:pt x="27002" y="489"/>
                    <a:pt x="30171" y="352"/>
                    <a:pt x="33431" y="214"/>
                  </a:cubicBezTo>
                  <a:cubicBezTo>
                    <a:pt x="44958" y="-245"/>
                    <a:pt x="57679" y="-750"/>
                    <a:pt x="65531" y="773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35"/>
            <p:cNvSpPr/>
            <p:nvPr/>
          </p:nvSpPr>
          <p:spPr>
            <a:xfrm>
              <a:off x="12281017" y="7550289"/>
              <a:ext cx="73856" cy="75411"/>
            </a:xfrm>
            <a:custGeom>
              <a:rect b="b" l="l" r="r" t="t"/>
              <a:pathLst>
                <a:path extrusionOk="0" h="75411" w="73856">
                  <a:moveTo>
                    <a:pt x="71363" y="9484"/>
                  </a:moveTo>
                  <a:cubicBezTo>
                    <a:pt x="73843" y="28569"/>
                    <a:pt x="76139" y="50041"/>
                    <a:pt x="69527" y="69080"/>
                  </a:cubicBezTo>
                  <a:cubicBezTo>
                    <a:pt x="68792" y="71374"/>
                    <a:pt x="66587" y="71741"/>
                    <a:pt x="64521" y="72108"/>
                  </a:cubicBezTo>
                  <a:cubicBezTo>
                    <a:pt x="52535" y="74173"/>
                    <a:pt x="40366" y="75733"/>
                    <a:pt x="28196" y="75320"/>
                  </a:cubicBezTo>
                  <a:lnTo>
                    <a:pt x="29436" y="75412"/>
                  </a:lnTo>
                  <a:cubicBezTo>
                    <a:pt x="16211" y="74999"/>
                    <a:pt x="6934" y="72429"/>
                    <a:pt x="4868" y="57794"/>
                  </a:cubicBezTo>
                  <a:cubicBezTo>
                    <a:pt x="1470" y="40406"/>
                    <a:pt x="1240" y="22926"/>
                    <a:pt x="0" y="5171"/>
                  </a:cubicBezTo>
                  <a:cubicBezTo>
                    <a:pt x="4684" y="7098"/>
                    <a:pt x="8955" y="5033"/>
                    <a:pt x="13318" y="2969"/>
                  </a:cubicBezTo>
                  <a:cubicBezTo>
                    <a:pt x="16624" y="1409"/>
                    <a:pt x="19976" y="-151"/>
                    <a:pt x="23604" y="33"/>
                  </a:cubicBezTo>
                  <a:cubicBezTo>
                    <a:pt x="25349" y="78"/>
                    <a:pt x="28059" y="78"/>
                    <a:pt x="31227" y="33"/>
                  </a:cubicBezTo>
                  <a:cubicBezTo>
                    <a:pt x="45555" y="-105"/>
                    <a:pt x="70353" y="-243"/>
                    <a:pt x="71363" y="948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35"/>
            <p:cNvSpPr/>
            <p:nvPr/>
          </p:nvSpPr>
          <p:spPr>
            <a:xfrm>
              <a:off x="12385334" y="7415713"/>
              <a:ext cx="70273" cy="71883"/>
            </a:xfrm>
            <a:custGeom>
              <a:rect b="b" l="l" r="r" t="t"/>
              <a:pathLst>
                <a:path extrusionOk="0" h="71883" w="70273">
                  <a:moveTo>
                    <a:pt x="63299" y="14544"/>
                  </a:moveTo>
                  <a:cubicBezTo>
                    <a:pt x="69131" y="31794"/>
                    <a:pt x="72851" y="50788"/>
                    <a:pt x="68121" y="68772"/>
                  </a:cubicBezTo>
                  <a:cubicBezTo>
                    <a:pt x="62197" y="70699"/>
                    <a:pt x="55906" y="70975"/>
                    <a:pt x="49798" y="71525"/>
                  </a:cubicBezTo>
                  <a:cubicBezTo>
                    <a:pt x="46859" y="71433"/>
                    <a:pt x="43782" y="71571"/>
                    <a:pt x="40659" y="71709"/>
                  </a:cubicBezTo>
                  <a:cubicBezTo>
                    <a:pt x="30281" y="72076"/>
                    <a:pt x="19122" y="72489"/>
                    <a:pt x="11269" y="65882"/>
                  </a:cubicBezTo>
                  <a:cubicBezTo>
                    <a:pt x="1763" y="52073"/>
                    <a:pt x="-1957" y="33170"/>
                    <a:pt x="983" y="16700"/>
                  </a:cubicBezTo>
                  <a:cubicBezTo>
                    <a:pt x="3233" y="3991"/>
                    <a:pt x="30511" y="0"/>
                    <a:pt x="43231" y="0"/>
                  </a:cubicBezTo>
                  <a:cubicBezTo>
                    <a:pt x="43966" y="0"/>
                    <a:pt x="44609" y="0"/>
                    <a:pt x="45252" y="0"/>
                  </a:cubicBezTo>
                  <a:cubicBezTo>
                    <a:pt x="57100" y="551"/>
                    <a:pt x="59901" y="3349"/>
                    <a:pt x="63299" y="1454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35"/>
            <p:cNvSpPr/>
            <p:nvPr/>
          </p:nvSpPr>
          <p:spPr>
            <a:xfrm>
              <a:off x="12256310" y="7416676"/>
              <a:ext cx="68286" cy="69566"/>
            </a:xfrm>
            <a:custGeom>
              <a:rect b="b" l="l" r="r" t="t"/>
              <a:pathLst>
                <a:path extrusionOk="0" h="69566" w="68286">
                  <a:moveTo>
                    <a:pt x="65577" y="12158"/>
                  </a:moveTo>
                  <a:cubicBezTo>
                    <a:pt x="67919" y="29041"/>
                    <a:pt x="70123" y="46751"/>
                    <a:pt x="65899" y="63451"/>
                  </a:cubicBezTo>
                  <a:cubicBezTo>
                    <a:pt x="65531" y="64322"/>
                    <a:pt x="65256" y="65377"/>
                    <a:pt x="64521" y="66020"/>
                  </a:cubicBezTo>
                  <a:cubicBezTo>
                    <a:pt x="58597" y="67855"/>
                    <a:pt x="52489" y="68818"/>
                    <a:pt x="46336" y="69369"/>
                  </a:cubicBezTo>
                  <a:cubicBezTo>
                    <a:pt x="43397" y="69323"/>
                    <a:pt x="40320" y="69369"/>
                    <a:pt x="37289" y="69461"/>
                  </a:cubicBezTo>
                  <a:cubicBezTo>
                    <a:pt x="27002" y="69690"/>
                    <a:pt x="16302" y="69965"/>
                    <a:pt x="7256" y="65332"/>
                  </a:cubicBezTo>
                  <a:cubicBezTo>
                    <a:pt x="1699" y="57349"/>
                    <a:pt x="1791" y="46613"/>
                    <a:pt x="0" y="37300"/>
                  </a:cubicBezTo>
                  <a:cubicBezTo>
                    <a:pt x="1561" y="35602"/>
                    <a:pt x="2480" y="33400"/>
                    <a:pt x="2388" y="31106"/>
                  </a:cubicBezTo>
                  <a:cubicBezTo>
                    <a:pt x="2388" y="22022"/>
                    <a:pt x="1194" y="12617"/>
                    <a:pt x="3811" y="3808"/>
                  </a:cubicBezTo>
                  <a:cubicBezTo>
                    <a:pt x="9322" y="2110"/>
                    <a:pt x="22915" y="0"/>
                    <a:pt x="35957" y="0"/>
                  </a:cubicBezTo>
                  <a:cubicBezTo>
                    <a:pt x="50882" y="0"/>
                    <a:pt x="65072" y="2753"/>
                    <a:pt x="65577" y="1215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35"/>
            <p:cNvSpPr/>
            <p:nvPr/>
          </p:nvSpPr>
          <p:spPr>
            <a:xfrm>
              <a:off x="12122263" y="7415208"/>
              <a:ext cx="74267" cy="72657"/>
            </a:xfrm>
            <a:custGeom>
              <a:rect b="b" l="l" r="r" t="t"/>
              <a:pathLst>
                <a:path extrusionOk="0" h="72657" w="74267">
                  <a:moveTo>
                    <a:pt x="67184" y="2065"/>
                  </a:moveTo>
                  <a:cubicBezTo>
                    <a:pt x="73430" y="23444"/>
                    <a:pt x="76782" y="47072"/>
                    <a:pt x="72006" y="69048"/>
                  </a:cubicBezTo>
                  <a:cubicBezTo>
                    <a:pt x="63648" y="69552"/>
                    <a:pt x="55336" y="69874"/>
                    <a:pt x="46979" y="70470"/>
                  </a:cubicBezTo>
                  <a:cubicBezTo>
                    <a:pt x="38345" y="71112"/>
                    <a:pt x="29712" y="71846"/>
                    <a:pt x="21078" y="72443"/>
                  </a:cubicBezTo>
                  <a:lnTo>
                    <a:pt x="22318" y="72351"/>
                  </a:lnTo>
                  <a:cubicBezTo>
                    <a:pt x="4868" y="73590"/>
                    <a:pt x="4454" y="71663"/>
                    <a:pt x="0" y="55468"/>
                  </a:cubicBezTo>
                  <a:cubicBezTo>
                    <a:pt x="3628" y="51614"/>
                    <a:pt x="2066" y="45971"/>
                    <a:pt x="1745" y="41199"/>
                  </a:cubicBezTo>
                  <a:cubicBezTo>
                    <a:pt x="1240" y="30922"/>
                    <a:pt x="1010" y="19820"/>
                    <a:pt x="5235" y="10231"/>
                  </a:cubicBezTo>
                  <a:cubicBezTo>
                    <a:pt x="9919" y="6240"/>
                    <a:pt x="16762" y="5735"/>
                    <a:pt x="22502" y="4221"/>
                  </a:cubicBezTo>
                  <a:cubicBezTo>
                    <a:pt x="31503" y="2523"/>
                    <a:pt x="42340" y="0"/>
                    <a:pt x="52765" y="0"/>
                  </a:cubicBezTo>
                  <a:cubicBezTo>
                    <a:pt x="57770" y="0"/>
                    <a:pt x="62638" y="596"/>
                    <a:pt x="67184" y="206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35"/>
            <p:cNvSpPr/>
            <p:nvPr/>
          </p:nvSpPr>
          <p:spPr>
            <a:xfrm>
              <a:off x="12153995" y="7543484"/>
              <a:ext cx="76530" cy="77628"/>
            </a:xfrm>
            <a:custGeom>
              <a:rect b="b" l="l" r="r" t="t"/>
              <a:pathLst>
                <a:path extrusionOk="0" h="77628" w="76530">
                  <a:moveTo>
                    <a:pt x="67552" y="5002"/>
                  </a:moveTo>
                  <a:cubicBezTo>
                    <a:pt x="80410" y="7250"/>
                    <a:pt x="77150" y="62580"/>
                    <a:pt x="71960" y="72398"/>
                  </a:cubicBezTo>
                  <a:cubicBezTo>
                    <a:pt x="60526" y="73728"/>
                    <a:pt x="49321" y="76619"/>
                    <a:pt x="37886" y="77628"/>
                  </a:cubicBezTo>
                  <a:cubicBezTo>
                    <a:pt x="28059" y="77628"/>
                    <a:pt x="14925" y="76206"/>
                    <a:pt x="9460" y="66938"/>
                  </a:cubicBezTo>
                  <a:cubicBezTo>
                    <a:pt x="5051" y="49321"/>
                    <a:pt x="3628" y="31015"/>
                    <a:pt x="0" y="13214"/>
                  </a:cubicBezTo>
                  <a:cubicBezTo>
                    <a:pt x="4225" y="12709"/>
                    <a:pt x="6567" y="9177"/>
                    <a:pt x="8863" y="6011"/>
                  </a:cubicBezTo>
                  <a:cubicBezTo>
                    <a:pt x="17956" y="1882"/>
                    <a:pt x="28242" y="1"/>
                    <a:pt x="38575" y="1"/>
                  </a:cubicBezTo>
                  <a:cubicBezTo>
                    <a:pt x="48494" y="-45"/>
                    <a:pt x="58505" y="1698"/>
                    <a:pt x="67552" y="500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35"/>
            <p:cNvSpPr/>
            <p:nvPr/>
          </p:nvSpPr>
          <p:spPr>
            <a:xfrm>
              <a:off x="12055767" y="7436725"/>
              <a:ext cx="136022" cy="124469"/>
            </a:xfrm>
            <a:custGeom>
              <a:rect b="b" l="l" r="r" t="t"/>
              <a:pathLst>
                <a:path extrusionOk="0" h="124469" w="136022">
                  <a:moveTo>
                    <a:pt x="16808" y="77811"/>
                  </a:moveTo>
                  <a:cubicBezTo>
                    <a:pt x="17496" y="77811"/>
                    <a:pt x="18093" y="77122"/>
                    <a:pt x="18047" y="76434"/>
                  </a:cubicBezTo>
                  <a:cubicBezTo>
                    <a:pt x="18002" y="75700"/>
                    <a:pt x="17405" y="75196"/>
                    <a:pt x="16670" y="75196"/>
                  </a:cubicBezTo>
                  <a:cubicBezTo>
                    <a:pt x="15981" y="75196"/>
                    <a:pt x="15384" y="75884"/>
                    <a:pt x="15430" y="76572"/>
                  </a:cubicBezTo>
                  <a:cubicBezTo>
                    <a:pt x="15476" y="77306"/>
                    <a:pt x="16073" y="77811"/>
                    <a:pt x="16808" y="77811"/>
                  </a:cubicBezTo>
                  <a:close/>
                  <a:moveTo>
                    <a:pt x="130557" y="67626"/>
                  </a:moveTo>
                  <a:cubicBezTo>
                    <a:pt x="132302" y="67488"/>
                    <a:pt x="134185" y="67488"/>
                    <a:pt x="136022" y="67534"/>
                  </a:cubicBezTo>
                  <a:cubicBezTo>
                    <a:pt x="133864" y="70470"/>
                    <a:pt x="132027" y="73039"/>
                    <a:pt x="130695" y="74140"/>
                  </a:cubicBezTo>
                  <a:cubicBezTo>
                    <a:pt x="127159" y="77994"/>
                    <a:pt x="121970" y="82307"/>
                    <a:pt x="123072" y="87216"/>
                  </a:cubicBezTo>
                  <a:cubicBezTo>
                    <a:pt x="119766" y="87675"/>
                    <a:pt x="116505" y="88225"/>
                    <a:pt x="113291" y="88913"/>
                  </a:cubicBezTo>
                  <a:cubicBezTo>
                    <a:pt x="102958" y="90427"/>
                    <a:pt x="92350" y="94740"/>
                    <a:pt x="87850" y="104833"/>
                  </a:cubicBezTo>
                  <a:cubicBezTo>
                    <a:pt x="86701" y="106898"/>
                    <a:pt x="86288" y="109284"/>
                    <a:pt x="86656" y="111532"/>
                  </a:cubicBezTo>
                  <a:cubicBezTo>
                    <a:pt x="85278" y="113000"/>
                    <a:pt x="83900" y="114468"/>
                    <a:pt x="82431" y="115431"/>
                  </a:cubicBezTo>
                  <a:cubicBezTo>
                    <a:pt x="79400" y="117588"/>
                    <a:pt x="75680" y="120937"/>
                    <a:pt x="74808" y="124469"/>
                  </a:cubicBezTo>
                  <a:cubicBezTo>
                    <a:pt x="73614" y="117725"/>
                    <a:pt x="72466" y="111394"/>
                    <a:pt x="71777" y="105843"/>
                  </a:cubicBezTo>
                  <a:cubicBezTo>
                    <a:pt x="65485" y="85702"/>
                    <a:pt x="24385" y="83775"/>
                    <a:pt x="0" y="91437"/>
                  </a:cubicBezTo>
                  <a:cubicBezTo>
                    <a:pt x="6154" y="81664"/>
                    <a:pt x="11802" y="71571"/>
                    <a:pt x="18002" y="61845"/>
                  </a:cubicBezTo>
                  <a:cubicBezTo>
                    <a:pt x="19655" y="59092"/>
                    <a:pt x="24798" y="51981"/>
                    <a:pt x="19058" y="51430"/>
                  </a:cubicBezTo>
                  <a:cubicBezTo>
                    <a:pt x="20114" y="49045"/>
                    <a:pt x="20941" y="46384"/>
                    <a:pt x="21675" y="43356"/>
                  </a:cubicBezTo>
                  <a:cubicBezTo>
                    <a:pt x="21721" y="43310"/>
                    <a:pt x="21767" y="43218"/>
                    <a:pt x="21813" y="43172"/>
                  </a:cubicBezTo>
                  <a:cubicBezTo>
                    <a:pt x="23283" y="40098"/>
                    <a:pt x="38575" y="16608"/>
                    <a:pt x="47484" y="0"/>
                  </a:cubicBezTo>
                  <a:cubicBezTo>
                    <a:pt x="46106" y="12296"/>
                    <a:pt x="47851" y="25233"/>
                    <a:pt x="51433" y="33675"/>
                  </a:cubicBezTo>
                  <a:cubicBezTo>
                    <a:pt x="53591" y="43034"/>
                    <a:pt x="53821" y="54183"/>
                    <a:pt x="60342" y="61753"/>
                  </a:cubicBezTo>
                  <a:cubicBezTo>
                    <a:pt x="67001" y="68222"/>
                    <a:pt x="76231" y="69369"/>
                    <a:pt x="85232" y="69369"/>
                  </a:cubicBezTo>
                  <a:cubicBezTo>
                    <a:pt x="88079" y="69369"/>
                    <a:pt x="90880" y="69231"/>
                    <a:pt x="93544" y="69140"/>
                  </a:cubicBezTo>
                  <a:cubicBezTo>
                    <a:pt x="105851" y="68497"/>
                    <a:pt x="118204" y="67809"/>
                    <a:pt x="130557" y="6762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35"/>
            <p:cNvSpPr/>
            <p:nvPr/>
          </p:nvSpPr>
          <p:spPr>
            <a:xfrm>
              <a:off x="11967091" y="7556515"/>
              <a:ext cx="262446" cy="160209"/>
            </a:xfrm>
            <a:custGeom>
              <a:rect b="b" l="l" r="r" t="t"/>
              <a:pathLst>
                <a:path extrusionOk="0" h="160209" w="262446">
                  <a:moveTo>
                    <a:pt x="262446" y="79325"/>
                  </a:moveTo>
                  <a:cubicBezTo>
                    <a:pt x="260701" y="81252"/>
                    <a:pt x="259002" y="83224"/>
                    <a:pt x="257257" y="85105"/>
                  </a:cubicBezTo>
                  <a:cubicBezTo>
                    <a:pt x="253446" y="89005"/>
                    <a:pt x="247981" y="94878"/>
                    <a:pt x="250047" y="99787"/>
                  </a:cubicBezTo>
                  <a:cubicBezTo>
                    <a:pt x="249726" y="99741"/>
                    <a:pt x="249404" y="99741"/>
                    <a:pt x="249037" y="99787"/>
                  </a:cubicBezTo>
                  <a:cubicBezTo>
                    <a:pt x="244628" y="101071"/>
                    <a:pt x="238842" y="105980"/>
                    <a:pt x="240450" y="110431"/>
                  </a:cubicBezTo>
                  <a:cubicBezTo>
                    <a:pt x="234571" y="110385"/>
                    <a:pt x="228739" y="110339"/>
                    <a:pt x="223045" y="109972"/>
                  </a:cubicBezTo>
                  <a:cubicBezTo>
                    <a:pt x="219463" y="110018"/>
                    <a:pt x="215835" y="109972"/>
                    <a:pt x="212253" y="109926"/>
                  </a:cubicBezTo>
                  <a:cubicBezTo>
                    <a:pt x="205870" y="109834"/>
                    <a:pt x="199487" y="109742"/>
                    <a:pt x="193150" y="110293"/>
                  </a:cubicBezTo>
                  <a:cubicBezTo>
                    <a:pt x="189659" y="110706"/>
                    <a:pt x="186950" y="114422"/>
                    <a:pt x="186307" y="118689"/>
                  </a:cubicBezTo>
                  <a:cubicBezTo>
                    <a:pt x="183919" y="114835"/>
                    <a:pt x="181302" y="118505"/>
                    <a:pt x="181485" y="122313"/>
                  </a:cubicBezTo>
                  <a:cubicBezTo>
                    <a:pt x="181393" y="124057"/>
                    <a:pt x="181302" y="125754"/>
                    <a:pt x="181256" y="127452"/>
                  </a:cubicBezTo>
                  <a:cubicBezTo>
                    <a:pt x="172852" y="137637"/>
                    <a:pt x="166469" y="149565"/>
                    <a:pt x="158570" y="160209"/>
                  </a:cubicBezTo>
                  <a:cubicBezTo>
                    <a:pt x="158157" y="149611"/>
                    <a:pt x="157743" y="139059"/>
                    <a:pt x="157009" y="128507"/>
                  </a:cubicBezTo>
                  <a:cubicBezTo>
                    <a:pt x="156825" y="120157"/>
                    <a:pt x="154896" y="111394"/>
                    <a:pt x="148375" y="107724"/>
                  </a:cubicBezTo>
                  <a:cubicBezTo>
                    <a:pt x="127113" y="97034"/>
                    <a:pt x="103096" y="102723"/>
                    <a:pt x="80961" y="105017"/>
                  </a:cubicBezTo>
                  <a:cubicBezTo>
                    <a:pt x="68516" y="106760"/>
                    <a:pt x="44683" y="102448"/>
                    <a:pt x="41376" y="121625"/>
                  </a:cubicBezTo>
                  <a:cubicBezTo>
                    <a:pt x="35085" y="123277"/>
                    <a:pt x="21675" y="140756"/>
                    <a:pt x="11572" y="155025"/>
                  </a:cubicBezTo>
                  <a:cubicBezTo>
                    <a:pt x="11205" y="150208"/>
                    <a:pt x="10746" y="145390"/>
                    <a:pt x="10333" y="140573"/>
                  </a:cubicBezTo>
                  <a:cubicBezTo>
                    <a:pt x="9736" y="129837"/>
                    <a:pt x="9001" y="119698"/>
                    <a:pt x="0" y="115615"/>
                  </a:cubicBezTo>
                  <a:cubicBezTo>
                    <a:pt x="2663" y="112220"/>
                    <a:pt x="4363" y="107036"/>
                    <a:pt x="6154" y="103549"/>
                  </a:cubicBezTo>
                  <a:cubicBezTo>
                    <a:pt x="10562" y="94235"/>
                    <a:pt x="16348" y="85610"/>
                    <a:pt x="20390" y="76113"/>
                  </a:cubicBezTo>
                  <a:cubicBezTo>
                    <a:pt x="27186" y="72259"/>
                    <a:pt x="30309" y="64368"/>
                    <a:pt x="31778" y="52669"/>
                  </a:cubicBezTo>
                  <a:cubicBezTo>
                    <a:pt x="32283" y="47164"/>
                    <a:pt x="32651" y="41612"/>
                    <a:pt x="32926" y="36107"/>
                  </a:cubicBezTo>
                  <a:cubicBezTo>
                    <a:pt x="35177" y="33354"/>
                    <a:pt x="37013" y="29730"/>
                    <a:pt x="38896" y="27298"/>
                  </a:cubicBezTo>
                  <a:cubicBezTo>
                    <a:pt x="44086" y="20049"/>
                    <a:pt x="49642" y="13075"/>
                    <a:pt x="54969" y="5964"/>
                  </a:cubicBezTo>
                  <a:cubicBezTo>
                    <a:pt x="58735" y="8029"/>
                    <a:pt x="63786" y="6882"/>
                    <a:pt x="66266" y="3349"/>
                  </a:cubicBezTo>
                  <a:cubicBezTo>
                    <a:pt x="67139" y="2248"/>
                    <a:pt x="68011" y="1101"/>
                    <a:pt x="68838" y="0"/>
                  </a:cubicBezTo>
                  <a:cubicBezTo>
                    <a:pt x="66771" y="18122"/>
                    <a:pt x="65393" y="36382"/>
                    <a:pt x="68562" y="54412"/>
                  </a:cubicBezTo>
                  <a:cubicBezTo>
                    <a:pt x="72190" y="80472"/>
                    <a:pt x="111408" y="75379"/>
                    <a:pt x="130879" y="77306"/>
                  </a:cubicBezTo>
                  <a:cubicBezTo>
                    <a:pt x="132256" y="77398"/>
                    <a:pt x="133588" y="77444"/>
                    <a:pt x="134874" y="77444"/>
                  </a:cubicBezTo>
                  <a:cubicBezTo>
                    <a:pt x="137951" y="77444"/>
                    <a:pt x="140752" y="77214"/>
                    <a:pt x="143324" y="76755"/>
                  </a:cubicBezTo>
                  <a:cubicBezTo>
                    <a:pt x="140477" y="81389"/>
                    <a:pt x="137446" y="86023"/>
                    <a:pt x="133910" y="90611"/>
                  </a:cubicBezTo>
                  <a:cubicBezTo>
                    <a:pt x="131063" y="94511"/>
                    <a:pt x="132486" y="100200"/>
                    <a:pt x="136665" y="102402"/>
                  </a:cubicBezTo>
                  <a:cubicBezTo>
                    <a:pt x="149248" y="107540"/>
                    <a:pt x="151957" y="87399"/>
                    <a:pt x="156917" y="79783"/>
                  </a:cubicBezTo>
                  <a:cubicBezTo>
                    <a:pt x="158616" y="75196"/>
                    <a:pt x="161279" y="70103"/>
                    <a:pt x="161922" y="65056"/>
                  </a:cubicBezTo>
                  <a:cubicBezTo>
                    <a:pt x="170372" y="51660"/>
                    <a:pt x="167617" y="29592"/>
                    <a:pt x="164264" y="9635"/>
                  </a:cubicBezTo>
                  <a:cubicBezTo>
                    <a:pt x="164586" y="10139"/>
                    <a:pt x="164999" y="10690"/>
                    <a:pt x="165550" y="11194"/>
                  </a:cubicBezTo>
                  <a:cubicBezTo>
                    <a:pt x="169959" y="15002"/>
                    <a:pt x="174000" y="12708"/>
                    <a:pt x="177306" y="9176"/>
                  </a:cubicBezTo>
                  <a:cubicBezTo>
                    <a:pt x="177674" y="21517"/>
                    <a:pt x="178868" y="33859"/>
                    <a:pt x="179281" y="46154"/>
                  </a:cubicBezTo>
                  <a:cubicBezTo>
                    <a:pt x="177444" y="69461"/>
                    <a:pt x="196915" y="81710"/>
                    <a:pt x="217902" y="83637"/>
                  </a:cubicBezTo>
                  <a:cubicBezTo>
                    <a:pt x="219876" y="83821"/>
                    <a:pt x="221851" y="83913"/>
                    <a:pt x="223780" y="83913"/>
                  </a:cubicBezTo>
                  <a:cubicBezTo>
                    <a:pt x="234480" y="83913"/>
                    <a:pt x="244996" y="81389"/>
                    <a:pt x="255558" y="80150"/>
                  </a:cubicBezTo>
                  <a:cubicBezTo>
                    <a:pt x="257900" y="79921"/>
                    <a:pt x="260196" y="79738"/>
                    <a:pt x="262446" y="7932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35"/>
            <p:cNvSpPr/>
            <p:nvPr/>
          </p:nvSpPr>
          <p:spPr>
            <a:xfrm>
              <a:off x="12047134" y="7544745"/>
              <a:ext cx="67114" cy="69037"/>
            </a:xfrm>
            <a:custGeom>
              <a:rect b="b" l="l" r="r" t="t"/>
              <a:pathLst>
                <a:path extrusionOk="0" h="69037" w="67114">
                  <a:moveTo>
                    <a:pt x="64062" y="27277"/>
                  </a:moveTo>
                  <a:cubicBezTo>
                    <a:pt x="65394" y="40261"/>
                    <a:pt x="70078" y="54530"/>
                    <a:pt x="64291" y="67009"/>
                  </a:cubicBezTo>
                  <a:cubicBezTo>
                    <a:pt x="60526" y="68293"/>
                    <a:pt x="58505" y="68660"/>
                    <a:pt x="53959" y="69027"/>
                  </a:cubicBezTo>
                  <a:cubicBezTo>
                    <a:pt x="52535" y="69027"/>
                    <a:pt x="51112" y="69027"/>
                    <a:pt x="49688" y="69027"/>
                  </a:cubicBezTo>
                  <a:cubicBezTo>
                    <a:pt x="48264" y="69027"/>
                    <a:pt x="46841" y="69027"/>
                    <a:pt x="45417" y="69027"/>
                  </a:cubicBezTo>
                  <a:cubicBezTo>
                    <a:pt x="32146" y="69073"/>
                    <a:pt x="18644" y="69165"/>
                    <a:pt x="5970" y="64577"/>
                  </a:cubicBezTo>
                  <a:cubicBezTo>
                    <a:pt x="-689" y="47281"/>
                    <a:pt x="1056" y="28975"/>
                    <a:pt x="0" y="10302"/>
                  </a:cubicBezTo>
                  <a:cubicBezTo>
                    <a:pt x="1561" y="10394"/>
                    <a:pt x="3123" y="10119"/>
                    <a:pt x="4592" y="9522"/>
                  </a:cubicBezTo>
                  <a:cubicBezTo>
                    <a:pt x="6797" y="8559"/>
                    <a:pt x="8404" y="6953"/>
                    <a:pt x="9552" y="4934"/>
                  </a:cubicBezTo>
                  <a:cubicBezTo>
                    <a:pt x="25533" y="-709"/>
                    <a:pt x="44958" y="-2269"/>
                    <a:pt x="60755" y="4292"/>
                  </a:cubicBezTo>
                  <a:cubicBezTo>
                    <a:pt x="62454" y="11862"/>
                    <a:pt x="62868" y="19662"/>
                    <a:pt x="64062" y="2727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35"/>
            <p:cNvSpPr/>
            <p:nvPr/>
          </p:nvSpPr>
          <p:spPr>
            <a:xfrm>
              <a:off x="11993634" y="7414841"/>
              <a:ext cx="66320" cy="71500"/>
            </a:xfrm>
            <a:custGeom>
              <a:rect b="b" l="l" r="r" t="t"/>
              <a:pathLst>
                <a:path extrusionOk="0" h="71500" w="66320">
                  <a:moveTo>
                    <a:pt x="60847" y="6652"/>
                  </a:moveTo>
                  <a:cubicBezTo>
                    <a:pt x="66817" y="19269"/>
                    <a:pt x="66725" y="33583"/>
                    <a:pt x="65944" y="47209"/>
                  </a:cubicBezTo>
                  <a:cubicBezTo>
                    <a:pt x="64888" y="54458"/>
                    <a:pt x="64888" y="62854"/>
                    <a:pt x="60296" y="68864"/>
                  </a:cubicBezTo>
                  <a:cubicBezTo>
                    <a:pt x="52260" y="70654"/>
                    <a:pt x="43902" y="71388"/>
                    <a:pt x="35682" y="71433"/>
                  </a:cubicBezTo>
                  <a:cubicBezTo>
                    <a:pt x="20987" y="72168"/>
                    <a:pt x="5097" y="66983"/>
                    <a:pt x="0" y="51843"/>
                  </a:cubicBezTo>
                  <a:cubicBezTo>
                    <a:pt x="1883" y="49779"/>
                    <a:pt x="2939" y="46980"/>
                    <a:pt x="2434" y="44181"/>
                  </a:cubicBezTo>
                  <a:cubicBezTo>
                    <a:pt x="184" y="31014"/>
                    <a:pt x="-1378" y="16516"/>
                    <a:pt x="3628" y="3762"/>
                  </a:cubicBezTo>
                  <a:cubicBezTo>
                    <a:pt x="10333" y="2844"/>
                    <a:pt x="26497" y="0"/>
                    <a:pt x="40044" y="0"/>
                  </a:cubicBezTo>
                  <a:cubicBezTo>
                    <a:pt x="50010" y="46"/>
                    <a:pt x="58597" y="1606"/>
                    <a:pt x="60847" y="665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5"/>
            <p:cNvSpPr/>
            <p:nvPr/>
          </p:nvSpPr>
          <p:spPr>
            <a:xfrm>
              <a:off x="11674015" y="7415346"/>
              <a:ext cx="381017" cy="155575"/>
            </a:xfrm>
            <a:custGeom>
              <a:rect b="b" l="l" r="r" t="t"/>
              <a:pathLst>
                <a:path extrusionOk="0" h="155575" w="381017">
                  <a:moveTo>
                    <a:pt x="362833" y="89739"/>
                  </a:moveTo>
                  <a:cubicBezTo>
                    <a:pt x="369997" y="89739"/>
                    <a:pt x="376012" y="89280"/>
                    <a:pt x="381018" y="88179"/>
                  </a:cubicBezTo>
                  <a:cubicBezTo>
                    <a:pt x="372385" y="98548"/>
                    <a:pt x="365542" y="111210"/>
                    <a:pt x="356587" y="120799"/>
                  </a:cubicBezTo>
                  <a:cubicBezTo>
                    <a:pt x="352822" y="126259"/>
                    <a:pt x="343454" y="132957"/>
                    <a:pt x="343454" y="139655"/>
                  </a:cubicBezTo>
                  <a:cubicBezTo>
                    <a:pt x="342994" y="140022"/>
                    <a:pt x="342581" y="140344"/>
                    <a:pt x="342260" y="140573"/>
                  </a:cubicBezTo>
                  <a:cubicBezTo>
                    <a:pt x="336749" y="145344"/>
                    <a:pt x="331560" y="150437"/>
                    <a:pt x="326370" y="155575"/>
                  </a:cubicBezTo>
                  <a:cubicBezTo>
                    <a:pt x="326279" y="148831"/>
                    <a:pt x="326049" y="142087"/>
                    <a:pt x="325636" y="135343"/>
                  </a:cubicBezTo>
                  <a:cubicBezTo>
                    <a:pt x="326003" y="109421"/>
                    <a:pt x="296842" y="105200"/>
                    <a:pt x="276545" y="105338"/>
                  </a:cubicBezTo>
                  <a:cubicBezTo>
                    <a:pt x="258497" y="105659"/>
                    <a:pt x="240174" y="107770"/>
                    <a:pt x="222724" y="112495"/>
                  </a:cubicBezTo>
                  <a:cubicBezTo>
                    <a:pt x="217259" y="114422"/>
                    <a:pt x="212621" y="120386"/>
                    <a:pt x="212483" y="126029"/>
                  </a:cubicBezTo>
                  <a:cubicBezTo>
                    <a:pt x="204676" y="128599"/>
                    <a:pt x="198293" y="136903"/>
                    <a:pt x="192139" y="141903"/>
                  </a:cubicBezTo>
                  <a:cubicBezTo>
                    <a:pt x="189705" y="144840"/>
                    <a:pt x="184838" y="148556"/>
                    <a:pt x="181118" y="152593"/>
                  </a:cubicBezTo>
                  <a:cubicBezTo>
                    <a:pt x="180200" y="146904"/>
                    <a:pt x="179189" y="141215"/>
                    <a:pt x="178179" y="135618"/>
                  </a:cubicBezTo>
                  <a:cubicBezTo>
                    <a:pt x="176801" y="127497"/>
                    <a:pt x="173219" y="119239"/>
                    <a:pt x="166055" y="114514"/>
                  </a:cubicBezTo>
                  <a:cubicBezTo>
                    <a:pt x="142497" y="100383"/>
                    <a:pt x="111775" y="105430"/>
                    <a:pt x="86059" y="110247"/>
                  </a:cubicBezTo>
                  <a:cubicBezTo>
                    <a:pt x="81926" y="111165"/>
                    <a:pt x="77609" y="113413"/>
                    <a:pt x="74119" y="116487"/>
                  </a:cubicBezTo>
                  <a:cubicBezTo>
                    <a:pt x="73843" y="116487"/>
                    <a:pt x="73568" y="116487"/>
                    <a:pt x="73246" y="116532"/>
                  </a:cubicBezTo>
                  <a:cubicBezTo>
                    <a:pt x="59883" y="118872"/>
                    <a:pt x="48402" y="127635"/>
                    <a:pt x="39264" y="137316"/>
                  </a:cubicBezTo>
                  <a:cubicBezTo>
                    <a:pt x="38162" y="138508"/>
                    <a:pt x="36830" y="139793"/>
                    <a:pt x="35452" y="141169"/>
                  </a:cubicBezTo>
                  <a:cubicBezTo>
                    <a:pt x="34258" y="137361"/>
                    <a:pt x="33018" y="133553"/>
                    <a:pt x="31778" y="129791"/>
                  </a:cubicBezTo>
                  <a:cubicBezTo>
                    <a:pt x="28656" y="115477"/>
                    <a:pt x="13823" y="110247"/>
                    <a:pt x="827" y="108412"/>
                  </a:cubicBezTo>
                  <a:cubicBezTo>
                    <a:pt x="551" y="108366"/>
                    <a:pt x="276" y="108320"/>
                    <a:pt x="0" y="108320"/>
                  </a:cubicBezTo>
                  <a:cubicBezTo>
                    <a:pt x="5281" y="102723"/>
                    <a:pt x="9827" y="94098"/>
                    <a:pt x="13639" y="90290"/>
                  </a:cubicBezTo>
                  <a:cubicBezTo>
                    <a:pt x="18048" y="84142"/>
                    <a:pt x="22961" y="78315"/>
                    <a:pt x="27416" y="72213"/>
                  </a:cubicBezTo>
                  <a:cubicBezTo>
                    <a:pt x="28885" y="70057"/>
                    <a:pt x="28885" y="67213"/>
                    <a:pt x="27462" y="65148"/>
                  </a:cubicBezTo>
                  <a:cubicBezTo>
                    <a:pt x="28518" y="62854"/>
                    <a:pt x="29253" y="60193"/>
                    <a:pt x="29666" y="57211"/>
                  </a:cubicBezTo>
                  <a:cubicBezTo>
                    <a:pt x="31457" y="50100"/>
                    <a:pt x="31457" y="42071"/>
                    <a:pt x="30722" y="34042"/>
                  </a:cubicBezTo>
                  <a:cubicBezTo>
                    <a:pt x="32789" y="32207"/>
                    <a:pt x="34350" y="29408"/>
                    <a:pt x="35544" y="27023"/>
                  </a:cubicBezTo>
                  <a:cubicBezTo>
                    <a:pt x="40182" y="19544"/>
                    <a:pt x="45417" y="12525"/>
                    <a:pt x="50836" y="5597"/>
                  </a:cubicBezTo>
                  <a:cubicBezTo>
                    <a:pt x="48861" y="15691"/>
                    <a:pt x="50423" y="26656"/>
                    <a:pt x="52719" y="36520"/>
                  </a:cubicBezTo>
                  <a:cubicBezTo>
                    <a:pt x="56117" y="45466"/>
                    <a:pt x="53591" y="62854"/>
                    <a:pt x="66082" y="64001"/>
                  </a:cubicBezTo>
                  <a:cubicBezTo>
                    <a:pt x="69710" y="80288"/>
                    <a:pt x="87207" y="85610"/>
                    <a:pt x="101994" y="86711"/>
                  </a:cubicBezTo>
                  <a:cubicBezTo>
                    <a:pt x="106816" y="86941"/>
                    <a:pt x="112556" y="87262"/>
                    <a:pt x="118480" y="87262"/>
                  </a:cubicBezTo>
                  <a:cubicBezTo>
                    <a:pt x="123623" y="87262"/>
                    <a:pt x="128904" y="87032"/>
                    <a:pt x="133956" y="86298"/>
                  </a:cubicBezTo>
                  <a:cubicBezTo>
                    <a:pt x="133588" y="86665"/>
                    <a:pt x="133267" y="86986"/>
                    <a:pt x="132945" y="87216"/>
                  </a:cubicBezTo>
                  <a:cubicBezTo>
                    <a:pt x="128445" y="92033"/>
                    <a:pt x="121878" y="97860"/>
                    <a:pt x="128950" y="103778"/>
                  </a:cubicBezTo>
                  <a:cubicBezTo>
                    <a:pt x="139145" y="109788"/>
                    <a:pt x="142773" y="94465"/>
                    <a:pt x="147365" y="88363"/>
                  </a:cubicBezTo>
                  <a:cubicBezTo>
                    <a:pt x="149018" y="85381"/>
                    <a:pt x="150993" y="82628"/>
                    <a:pt x="152738" y="79738"/>
                  </a:cubicBezTo>
                  <a:cubicBezTo>
                    <a:pt x="158386" y="75792"/>
                    <a:pt x="162152" y="69874"/>
                    <a:pt x="162611" y="61019"/>
                  </a:cubicBezTo>
                  <a:cubicBezTo>
                    <a:pt x="163530" y="49412"/>
                    <a:pt x="161739" y="37850"/>
                    <a:pt x="159351" y="26472"/>
                  </a:cubicBezTo>
                  <a:cubicBezTo>
                    <a:pt x="159948" y="26059"/>
                    <a:pt x="160499" y="25509"/>
                    <a:pt x="160912" y="24866"/>
                  </a:cubicBezTo>
                  <a:cubicBezTo>
                    <a:pt x="166285" y="16058"/>
                    <a:pt x="172668" y="7937"/>
                    <a:pt x="179235" y="0"/>
                  </a:cubicBezTo>
                  <a:cubicBezTo>
                    <a:pt x="179051" y="1468"/>
                    <a:pt x="178914" y="2982"/>
                    <a:pt x="178868" y="4588"/>
                  </a:cubicBezTo>
                  <a:cubicBezTo>
                    <a:pt x="177352" y="23582"/>
                    <a:pt x="180108" y="44503"/>
                    <a:pt x="190440" y="60698"/>
                  </a:cubicBezTo>
                  <a:cubicBezTo>
                    <a:pt x="201186" y="72168"/>
                    <a:pt x="218085" y="75930"/>
                    <a:pt x="233102" y="78086"/>
                  </a:cubicBezTo>
                  <a:cubicBezTo>
                    <a:pt x="235444" y="78636"/>
                    <a:pt x="237648" y="79003"/>
                    <a:pt x="239761" y="79233"/>
                  </a:cubicBezTo>
                  <a:cubicBezTo>
                    <a:pt x="236776" y="84325"/>
                    <a:pt x="233837" y="89418"/>
                    <a:pt x="230301" y="94144"/>
                  </a:cubicBezTo>
                  <a:cubicBezTo>
                    <a:pt x="226673" y="97355"/>
                    <a:pt x="225617" y="103090"/>
                    <a:pt x="229474" y="106577"/>
                  </a:cubicBezTo>
                  <a:cubicBezTo>
                    <a:pt x="242332" y="115294"/>
                    <a:pt x="246420" y="93639"/>
                    <a:pt x="250874" y="85564"/>
                  </a:cubicBezTo>
                  <a:cubicBezTo>
                    <a:pt x="251792" y="83041"/>
                    <a:pt x="253032" y="80517"/>
                    <a:pt x="254410" y="77948"/>
                  </a:cubicBezTo>
                  <a:cubicBezTo>
                    <a:pt x="269748" y="72764"/>
                    <a:pt x="275029" y="55330"/>
                    <a:pt x="275443" y="36978"/>
                  </a:cubicBezTo>
                  <a:cubicBezTo>
                    <a:pt x="278060" y="32895"/>
                    <a:pt x="280494" y="28858"/>
                    <a:pt x="282882" y="26426"/>
                  </a:cubicBezTo>
                  <a:cubicBezTo>
                    <a:pt x="287750" y="20691"/>
                    <a:pt x="293490" y="14498"/>
                    <a:pt x="299965" y="9726"/>
                  </a:cubicBezTo>
                  <a:cubicBezTo>
                    <a:pt x="297026" y="29041"/>
                    <a:pt x="301848" y="48769"/>
                    <a:pt x="309609" y="66433"/>
                  </a:cubicBezTo>
                  <a:cubicBezTo>
                    <a:pt x="317783" y="82720"/>
                    <a:pt x="336244" y="89234"/>
                    <a:pt x="353511" y="89510"/>
                  </a:cubicBezTo>
                  <a:cubicBezTo>
                    <a:pt x="356909" y="89647"/>
                    <a:pt x="359940" y="89739"/>
                    <a:pt x="362833" y="8973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5"/>
            <p:cNvSpPr/>
            <p:nvPr/>
          </p:nvSpPr>
          <p:spPr>
            <a:xfrm>
              <a:off x="11898529" y="7541558"/>
              <a:ext cx="81148" cy="73773"/>
            </a:xfrm>
            <a:custGeom>
              <a:rect b="b" l="l" r="r" t="t"/>
              <a:pathLst>
                <a:path extrusionOk="0" h="73773" w="81148">
                  <a:moveTo>
                    <a:pt x="79583" y="5689"/>
                  </a:moveTo>
                  <a:cubicBezTo>
                    <a:pt x="81742" y="16149"/>
                    <a:pt x="81007" y="26977"/>
                    <a:pt x="81099" y="37621"/>
                  </a:cubicBezTo>
                  <a:cubicBezTo>
                    <a:pt x="80594" y="49824"/>
                    <a:pt x="81650" y="61248"/>
                    <a:pt x="78114" y="73360"/>
                  </a:cubicBezTo>
                  <a:cubicBezTo>
                    <a:pt x="72052" y="73682"/>
                    <a:pt x="65990" y="73727"/>
                    <a:pt x="59929" y="73773"/>
                  </a:cubicBezTo>
                  <a:cubicBezTo>
                    <a:pt x="42662" y="73590"/>
                    <a:pt x="23604" y="73269"/>
                    <a:pt x="8220" y="64827"/>
                  </a:cubicBezTo>
                  <a:cubicBezTo>
                    <a:pt x="2021" y="47026"/>
                    <a:pt x="413" y="28399"/>
                    <a:pt x="0" y="9589"/>
                  </a:cubicBezTo>
                  <a:cubicBezTo>
                    <a:pt x="2250" y="9084"/>
                    <a:pt x="4363" y="7845"/>
                    <a:pt x="5832" y="5964"/>
                  </a:cubicBezTo>
                  <a:cubicBezTo>
                    <a:pt x="5924" y="5827"/>
                    <a:pt x="6016" y="5689"/>
                    <a:pt x="6108" y="5597"/>
                  </a:cubicBezTo>
                  <a:cubicBezTo>
                    <a:pt x="20252" y="2477"/>
                    <a:pt x="36095" y="0"/>
                    <a:pt x="51249" y="0"/>
                  </a:cubicBezTo>
                  <a:cubicBezTo>
                    <a:pt x="53959" y="0"/>
                    <a:pt x="56668" y="92"/>
                    <a:pt x="59332" y="275"/>
                  </a:cubicBezTo>
                  <a:cubicBezTo>
                    <a:pt x="65944" y="1330"/>
                    <a:pt x="74807" y="413"/>
                    <a:pt x="79583" y="568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5"/>
            <p:cNvSpPr/>
            <p:nvPr/>
          </p:nvSpPr>
          <p:spPr>
            <a:xfrm>
              <a:off x="11820782" y="7549496"/>
              <a:ext cx="151635" cy="150895"/>
            </a:xfrm>
            <a:custGeom>
              <a:rect b="b" l="l" r="r" t="t"/>
              <a:pathLst>
                <a:path extrusionOk="0" h="150895" w="151635">
                  <a:moveTo>
                    <a:pt x="148283" y="85472"/>
                  </a:moveTo>
                  <a:cubicBezTo>
                    <a:pt x="149431" y="85610"/>
                    <a:pt x="150580" y="85702"/>
                    <a:pt x="151636" y="85748"/>
                  </a:cubicBezTo>
                  <a:cubicBezTo>
                    <a:pt x="149386" y="88913"/>
                    <a:pt x="147549" y="91712"/>
                    <a:pt x="146447" y="92813"/>
                  </a:cubicBezTo>
                  <a:cubicBezTo>
                    <a:pt x="143324" y="99282"/>
                    <a:pt x="131706" y="110018"/>
                    <a:pt x="131843" y="118138"/>
                  </a:cubicBezTo>
                  <a:cubicBezTo>
                    <a:pt x="117561" y="115156"/>
                    <a:pt x="102774" y="115431"/>
                    <a:pt x="88217" y="115707"/>
                  </a:cubicBezTo>
                  <a:cubicBezTo>
                    <a:pt x="82385" y="115844"/>
                    <a:pt x="76644" y="115936"/>
                    <a:pt x="70904" y="115890"/>
                  </a:cubicBezTo>
                  <a:cubicBezTo>
                    <a:pt x="63832" y="116211"/>
                    <a:pt x="56714" y="115982"/>
                    <a:pt x="49642" y="115661"/>
                  </a:cubicBezTo>
                  <a:cubicBezTo>
                    <a:pt x="48861" y="115661"/>
                    <a:pt x="48081" y="115615"/>
                    <a:pt x="47254" y="115569"/>
                  </a:cubicBezTo>
                  <a:cubicBezTo>
                    <a:pt x="44269" y="115385"/>
                    <a:pt x="41192" y="115248"/>
                    <a:pt x="38667" y="117450"/>
                  </a:cubicBezTo>
                  <a:cubicBezTo>
                    <a:pt x="35177" y="120065"/>
                    <a:pt x="33891" y="125754"/>
                    <a:pt x="35360" y="130204"/>
                  </a:cubicBezTo>
                  <a:cubicBezTo>
                    <a:pt x="30676" y="134379"/>
                    <a:pt x="26176" y="139380"/>
                    <a:pt x="24523" y="140756"/>
                  </a:cubicBezTo>
                  <a:cubicBezTo>
                    <a:pt x="22686" y="143326"/>
                    <a:pt x="18369" y="146904"/>
                    <a:pt x="14144" y="150896"/>
                  </a:cubicBezTo>
                  <a:cubicBezTo>
                    <a:pt x="13639" y="146583"/>
                    <a:pt x="13042" y="142316"/>
                    <a:pt x="12353" y="138096"/>
                  </a:cubicBezTo>
                  <a:cubicBezTo>
                    <a:pt x="11618" y="130158"/>
                    <a:pt x="8220" y="122726"/>
                    <a:pt x="1837" y="120845"/>
                  </a:cubicBezTo>
                  <a:cubicBezTo>
                    <a:pt x="1240" y="120662"/>
                    <a:pt x="597" y="120478"/>
                    <a:pt x="0" y="120295"/>
                  </a:cubicBezTo>
                  <a:cubicBezTo>
                    <a:pt x="7669" y="112174"/>
                    <a:pt x="14603" y="97217"/>
                    <a:pt x="19655" y="87032"/>
                  </a:cubicBezTo>
                  <a:cubicBezTo>
                    <a:pt x="27232" y="84647"/>
                    <a:pt x="33110" y="79738"/>
                    <a:pt x="34947" y="69644"/>
                  </a:cubicBezTo>
                  <a:cubicBezTo>
                    <a:pt x="37381" y="58358"/>
                    <a:pt x="37473" y="46842"/>
                    <a:pt x="36462" y="35419"/>
                  </a:cubicBezTo>
                  <a:cubicBezTo>
                    <a:pt x="45004" y="36061"/>
                    <a:pt x="49596" y="20875"/>
                    <a:pt x="55566" y="15782"/>
                  </a:cubicBezTo>
                  <a:cubicBezTo>
                    <a:pt x="56898" y="13213"/>
                    <a:pt x="64751" y="6010"/>
                    <a:pt x="69389" y="0"/>
                  </a:cubicBezTo>
                  <a:cubicBezTo>
                    <a:pt x="66955" y="20691"/>
                    <a:pt x="67781" y="41796"/>
                    <a:pt x="71088" y="62349"/>
                  </a:cubicBezTo>
                  <a:cubicBezTo>
                    <a:pt x="80364" y="85794"/>
                    <a:pt x="126838" y="84830"/>
                    <a:pt x="148283" y="8547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11872876" y="7406904"/>
              <a:ext cx="56528" cy="67763"/>
            </a:xfrm>
            <a:custGeom>
              <a:rect b="b" l="l" r="r" t="t"/>
              <a:pathLst>
                <a:path extrusionOk="0" h="67763" w="56528">
                  <a:moveTo>
                    <a:pt x="47604" y="4588"/>
                  </a:moveTo>
                  <a:cubicBezTo>
                    <a:pt x="53299" y="15782"/>
                    <a:pt x="56789" y="29546"/>
                    <a:pt x="56513" y="42851"/>
                  </a:cubicBezTo>
                  <a:cubicBezTo>
                    <a:pt x="53574" y="46705"/>
                    <a:pt x="52013" y="50742"/>
                    <a:pt x="55090" y="54963"/>
                  </a:cubicBezTo>
                  <a:cubicBezTo>
                    <a:pt x="54171" y="59276"/>
                    <a:pt x="52702" y="63405"/>
                    <a:pt x="50727" y="67213"/>
                  </a:cubicBezTo>
                  <a:cubicBezTo>
                    <a:pt x="50452" y="67258"/>
                    <a:pt x="50176" y="67350"/>
                    <a:pt x="49900" y="67396"/>
                  </a:cubicBezTo>
                  <a:cubicBezTo>
                    <a:pt x="48936" y="67534"/>
                    <a:pt x="48018" y="67671"/>
                    <a:pt x="47007" y="67763"/>
                  </a:cubicBezTo>
                  <a:cubicBezTo>
                    <a:pt x="32266" y="67442"/>
                    <a:pt x="11601" y="67029"/>
                    <a:pt x="1452" y="54366"/>
                  </a:cubicBezTo>
                  <a:cubicBezTo>
                    <a:pt x="5907" y="46934"/>
                    <a:pt x="-476" y="37942"/>
                    <a:pt x="29" y="29821"/>
                  </a:cubicBezTo>
                  <a:cubicBezTo>
                    <a:pt x="718" y="20554"/>
                    <a:pt x="-2359" y="5184"/>
                    <a:pt x="8938" y="1743"/>
                  </a:cubicBezTo>
                  <a:cubicBezTo>
                    <a:pt x="14219" y="321"/>
                    <a:pt x="19638" y="0"/>
                    <a:pt x="25148" y="0"/>
                  </a:cubicBezTo>
                  <a:cubicBezTo>
                    <a:pt x="28041" y="0"/>
                    <a:pt x="30889" y="92"/>
                    <a:pt x="33736" y="138"/>
                  </a:cubicBezTo>
                  <a:cubicBezTo>
                    <a:pt x="38374" y="872"/>
                    <a:pt x="44619" y="367"/>
                    <a:pt x="47604" y="458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11744803" y="7410987"/>
              <a:ext cx="71828" cy="73129"/>
            </a:xfrm>
            <a:custGeom>
              <a:rect b="b" l="l" r="r" t="t"/>
              <a:pathLst>
                <a:path extrusionOk="0" h="73129" w="71828">
                  <a:moveTo>
                    <a:pt x="65463" y="21380"/>
                  </a:moveTo>
                  <a:cubicBezTo>
                    <a:pt x="68494" y="36565"/>
                    <a:pt x="74326" y="52715"/>
                    <a:pt x="70653" y="68176"/>
                  </a:cubicBezTo>
                  <a:cubicBezTo>
                    <a:pt x="63626" y="71250"/>
                    <a:pt x="55866" y="72168"/>
                    <a:pt x="48334" y="73039"/>
                  </a:cubicBezTo>
                  <a:cubicBezTo>
                    <a:pt x="45579" y="72902"/>
                    <a:pt x="42548" y="72947"/>
                    <a:pt x="39425" y="73039"/>
                  </a:cubicBezTo>
                  <a:cubicBezTo>
                    <a:pt x="28082" y="73314"/>
                    <a:pt x="15316" y="73590"/>
                    <a:pt x="9392" y="63680"/>
                  </a:cubicBezTo>
                  <a:cubicBezTo>
                    <a:pt x="5535" y="56615"/>
                    <a:pt x="3468" y="47622"/>
                    <a:pt x="2550" y="39456"/>
                  </a:cubicBezTo>
                  <a:cubicBezTo>
                    <a:pt x="1034" y="30188"/>
                    <a:pt x="-1538" y="20600"/>
                    <a:pt x="1218" y="11332"/>
                  </a:cubicBezTo>
                  <a:cubicBezTo>
                    <a:pt x="7142" y="3074"/>
                    <a:pt x="20689" y="0"/>
                    <a:pt x="33869" y="0"/>
                  </a:cubicBezTo>
                  <a:cubicBezTo>
                    <a:pt x="43237" y="0"/>
                    <a:pt x="52467" y="1560"/>
                    <a:pt x="58759" y="3854"/>
                  </a:cubicBezTo>
                  <a:cubicBezTo>
                    <a:pt x="63718" y="7616"/>
                    <a:pt x="63397" y="15828"/>
                    <a:pt x="65463" y="2138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11614614" y="7408923"/>
              <a:ext cx="70299" cy="67905"/>
            </a:xfrm>
            <a:custGeom>
              <a:rect b="b" l="l" r="r" t="t"/>
              <a:pathLst>
                <a:path extrusionOk="0" h="67905" w="70299">
                  <a:moveTo>
                    <a:pt x="65967" y="17985"/>
                  </a:moveTo>
                  <a:cubicBezTo>
                    <a:pt x="68080" y="33262"/>
                    <a:pt x="73912" y="50421"/>
                    <a:pt x="67070" y="65194"/>
                  </a:cubicBezTo>
                  <a:cubicBezTo>
                    <a:pt x="66289" y="65377"/>
                    <a:pt x="65508" y="65607"/>
                    <a:pt x="64682" y="65790"/>
                  </a:cubicBezTo>
                  <a:cubicBezTo>
                    <a:pt x="59355" y="66800"/>
                    <a:pt x="53982" y="67350"/>
                    <a:pt x="48609" y="67763"/>
                  </a:cubicBezTo>
                  <a:cubicBezTo>
                    <a:pt x="45761" y="67717"/>
                    <a:pt x="42777" y="67763"/>
                    <a:pt x="39838" y="67809"/>
                  </a:cubicBezTo>
                  <a:cubicBezTo>
                    <a:pt x="29275" y="68038"/>
                    <a:pt x="18254" y="68268"/>
                    <a:pt x="9070" y="63267"/>
                  </a:cubicBezTo>
                  <a:cubicBezTo>
                    <a:pt x="4477" y="56018"/>
                    <a:pt x="3697" y="46934"/>
                    <a:pt x="1722" y="38676"/>
                  </a:cubicBezTo>
                  <a:cubicBezTo>
                    <a:pt x="3191" y="36474"/>
                    <a:pt x="3743" y="33675"/>
                    <a:pt x="3008" y="30968"/>
                  </a:cubicBezTo>
                  <a:cubicBezTo>
                    <a:pt x="390" y="22160"/>
                    <a:pt x="-1676" y="12479"/>
                    <a:pt x="1952" y="3670"/>
                  </a:cubicBezTo>
                  <a:cubicBezTo>
                    <a:pt x="12514" y="963"/>
                    <a:pt x="22800" y="0"/>
                    <a:pt x="33500" y="0"/>
                  </a:cubicBezTo>
                  <a:cubicBezTo>
                    <a:pt x="37358" y="0"/>
                    <a:pt x="41261" y="138"/>
                    <a:pt x="45256" y="367"/>
                  </a:cubicBezTo>
                  <a:cubicBezTo>
                    <a:pt x="57150" y="184"/>
                    <a:pt x="64819" y="5781"/>
                    <a:pt x="65967" y="1798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11494320" y="7423603"/>
              <a:ext cx="65280" cy="66908"/>
            </a:xfrm>
            <a:custGeom>
              <a:rect b="b" l="l" r="r" t="t"/>
              <a:pathLst>
                <a:path extrusionOk="0" h="66908" w="65280">
                  <a:moveTo>
                    <a:pt x="59148" y="8764"/>
                  </a:moveTo>
                  <a:cubicBezTo>
                    <a:pt x="62868" y="25601"/>
                    <a:pt x="68424" y="45467"/>
                    <a:pt x="63051" y="62763"/>
                  </a:cubicBezTo>
                  <a:cubicBezTo>
                    <a:pt x="57036" y="65103"/>
                    <a:pt x="50606" y="66158"/>
                    <a:pt x="44223" y="66800"/>
                  </a:cubicBezTo>
                  <a:cubicBezTo>
                    <a:pt x="31273" y="67030"/>
                    <a:pt x="16624" y="67580"/>
                    <a:pt x="5511" y="59919"/>
                  </a:cubicBezTo>
                  <a:cubicBezTo>
                    <a:pt x="2021" y="55789"/>
                    <a:pt x="1424" y="49917"/>
                    <a:pt x="0" y="44870"/>
                  </a:cubicBezTo>
                  <a:cubicBezTo>
                    <a:pt x="1424" y="30740"/>
                    <a:pt x="-964" y="16058"/>
                    <a:pt x="1194" y="1882"/>
                  </a:cubicBezTo>
                  <a:cubicBezTo>
                    <a:pt x="5511" y="735"/>
                    <a:pt x="13639" y="1"/>
                    <a:pt x="22456" y="1"/>
                  </a:cubicBezTo>
                  <a:cubicBezTo>
                    <a:pt x="37564" y="-45"/>
                    <a:pt x="54739" y="2203"/>
                    <a:pt x="59148" y="876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11364042" y="7411629"/>
              <a:ext cx="62580" cy="66448"/>
            </a:xfrm>
            <a:custGeom>
              <a:rect b="b" l="l" r="r" t="t"/>
              <a:pathLst>
                <a:path extrusionOk="0" h="66448" w="62580">
                  <a:moveTo>
                    <a:pt x="60384" y="30097"/>
                  </a:moveTo>
                  <a:cubicBezTo>
                    <a:pt x="61440" y="41842"/>
                    <a:pt x="64425" y="54091"/>
                    <a:pt x="60935" y="65699"/>
                  </a:cubicBezTo>
                  <a:cubicBezTo>
                    <a:pt x="60889" y="65699"/>
                    <a:pt x="60797" y="65699"/>
                    <a:pt x="60752" y="65744"/>
                  </a:cubicBezTo>
                  <a:cubicBezTo>
                    <a:pt x="59328" y="65974"/>
                    <a:pt x="57904" y="66112"/>
                    <a:pt x="56481" y="66203"/>
                  </a:cubicBezTo>
                  <a:cubicBezTo>
                    <a:pt x="41786" y="66662"/>
                    <a:pt x="26953" y="66708"/>
                    <a:pt x="12395" y="64230"/>
                  </a:cubicBezTo>
                  <a:cubicBezTo>
                    <a:pt x="6058" y="63863"/>
                    <a:pt x="4588" y="57762"/>
                    <a:pt x="2752" y="52715"/>
                  </a:cubicBezTo>
                  <a:cubicBezTo>
                    <a:pt x="2430" y="52118"/>
                    <a:pt x="2568" y="51476"/>
                    <a:pt x="2476" y="50788"/>
                  </a:cubicBezTo>
                  <a:cubicBezTo>
                    <a:pt x="1695" y="36061"/>
                    <a:pt x="-2116" y="20783"/>
                    <a:pt x="1603" y="6240"/>
                  </a:cubicBezTo>
                  <a:cubicBezTo>
                    <a:pt x="11155" y="2065"/>
                    <a:pt x="21717" y="0"/>
                    <a:pt x="32280" y="0"/>
                  </a:cubicBezTo>
                  <a:cubicBezTo>
                    <a:pt x="39857" y="0"/>
                    <a:pt x="47480" y="1055"/>
                    <a:pt x="54690" y="3166"/>
                  </a:cubicBezTo>
                  <a:cubicBezTo>
                    <a:pt x="58777" y="11424"/>
                    <a:pt x="58869" y="21104"/>
                    <a:pt x="60384" y="3009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11232149" y="7426724"/>
              <a:ext cx="72708" cy="60956"/>
            </a:xfrm>
            <a:custGeom>
              <a:rect b="b" l="l" r="r" t="t"/>
              <a:pathLst>
                <a:path extrusionOk="0" h="60956" w="72708">
                  <a:moveTo>
                    <a:pt x="62041" y="0"/>
                  </a:moveTo>
                  <a:cubicBezTo>
                    <a:pt x="66863" y="17480"/>
                    <a:pt x="75175" y="37300"/>
                    <a:pt x="72006" y="55697"/>
                  </a:cubicBezTo>
                  <a:cubicBezTo>
                    <a:pt x="69067" y="56569"/>
                    <a:pt x="66036" y="57211"/>
                    <a:pt x="63051" y="57853"/>
                  </a:cubicBezTo>
                  <a:cubicBezTo>
                    <a:pt x="56163" y="59230"/>
                    <a:pt x="49275" y="60331"/>
                    <a:pt x="42295" y="60881"/>
                  </a:cubicBezTo>
                  <a:cubicBezTo>
                    <a:pt x="7899" y="62074"/>
                    <a:pt x="9414" y="49045"/>
                    <a:pt x="0" y="20967"/>
                  </a:cubicBezTo>
                  <a:cubicBezTo>
                    <a:pt x="2847" y="17618"/>
                    <a:pt x="1424" y="13259"/>
                    <a:pt x="1929" y="9359"/>
                  </a:cubicBezTo>
                  <a:cubicBezTo>
                    <a:pt x="20390" y="1422"/>
                    <a:pt x="42019" y="367"/>
                    <a:pt x="62041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11119915" y="7441582"/>
              <a:ext cx="65172" cy="53367"/>
            </a:xfrm>
            <a:custGeom>
              <a:rect b="b" l="l" r="r" t="t"/>
              <a:pathLst>
                <a:path extrusionOk="0" h="53367" w="65172">
                  <a:moveTo>
                    <a:pt x="62730" y="20744"/>
                  </a:moveTo>
                  <a:cubicBezTo>
                    <a:pt x="65485" y="30195"/>
                    <a:pt x="68011" y="46573"/>
                    <a:pt x="57816" y="52033"/>
                  </a:cubicBezTo>
                  <a:cubicBezTo>
                    <a:pt x="49183" y="53042"/>
                    <a:pt x="40504" y="53409"/>
                    <a:pt x="31641" y="53363"/>
                  </a:cubicBezTo>
                  <a:cubicBezTo>
                    <a:pt x="26130" y="53318"/>
                    <a:pt x="21032" y="51620"/>
                    <a:pt x="18461" y="46436"/>
                  </a:cubicBezTo>
                  <a:cubicBezTo>
                    <a:pt x="11435" y="35884"/>
                    <a:pt x="6383" y="24506"/>
                    <a:pt x="1515" y="12761"/>
                  </a:cubicBezTo>
                  <a:cubicBezTo>
                    <a:pt x="1010" y="11797"/>
                    <a:pt x="597" y="10788"/>
                    <a:pt x="138" y="9733"/>
                  </a:cubicBezTo>
                  <a:lnTo>
                    <a:pt x="138" y="9733"/>
                  </a:lnTo>
                  <a:cubicBezTo>
                    <a:pt x="321" y="8356"/>
                    <a:pt x="230" y="6796"/>
                    <a:pt x="0" y="5420"/>
                  </a:cubicBezTo>
                  <a:cubicBezTo>
                    <a:pt x="184" y="3860"/>
                    <a:pt x="1378" y="2897"/>
                    <a:pt x="2709" y="2163"/>
                  </a:cubicBezTo>
                  <a:cubicBezTo>
                    <a:pt x="5051" y="5695"/>
                    <a:pt x="9460" y="7852"/>
                    <a:pt x="13869" y="6521"/>
                  </a:cubicBezTo>
                  <a:cubicBezTo>
                    <a:pt x="24247" y="3722"/>
                    <a:pt x="32835" y="1841"/>
                    <a:pt x="44223" y="327"/>
                  </a:cubicBezTo>
                  <a:cubicBezTo>
                    <a:pt x="57587" y="-2288"/>
                    <a:pt x="58872" y="11338"/>
                    <a:pt x="62730" y="2074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10980633" y="7449168"/>
              <a:ext cx="99175" cy="61462"/>
            </a:xfrm>
            <a:custGeom>
              <a:rect b="b" l="l" r="r" t="t"/>
              <a:pathLst>
                <a:path extrusionOk="0" h="61462" w="99175">
                  <a:moveTo>
                    <a:pt x="92580" y="17929"/>
                  </a:moveTo>
                  <a:cubicBezTo>
                    <a:pt x="95748" y="29215"/>
                    <a:pt x="101121" y="41327"/>
                    <a:pt x="98458" y="53164"/>
                  </a:cubicBezTo>
                  <a:cubicBezTo>
                    <a:pt x="82522" y="57339"/>
                    <a:pt x="66220" y="59771"/>
                    <a:pt x="49688" y="61193"/>
                  </a:cubicBezTo>
                  <a:cubicBezTo>
                    <a:pt x="48127" y="61147"/>
                    <a:pt x="46473" y="61239"/>
                    <a:pt x="44774" y="61330"/>
                  </a:cubicBezTo>
                  <a:cubicBezTo>
                    <a:pt x="39539" y="61560"/>
                    <a:pt x="34074" y="61835"/>
                    <a:pt x="29712" y="58899"/>
                  </a:cubicBezTo>
                  <a:cubicBezTo>
                    <a:pt x="15889" y="45502"/>
                    <a:pt x="10011" y="26462"/>
                    <a:pt x="0" y="10359"/>
                  </a:cubicBezTo>
                  <a:cubicBezTo>
                    <a:pt x="18736" y="8294"/>
                    <a:pt x="37289" y="1091"/>
                    <a:pt x="56439" y="220"/>
                  </a:cubicBezTo>
                  <a:cubicBezTo>
                    <a:pt x="58827" y="312"/>
                    <a:pt x="61444" y="220"/>
                    <a:pt x="64062" y="128"/>
                  </a:cubicBezTo>
                  <a:cubicBezTo>
                    <a:pt x="71869" y="-147"/>
                    <a:pt x="80226" y="-423"/>
                    <a:pt x="86104" y="4395"/>
                  </a:cubicBezTo>
                  <a:cubicBezTo>
                    <a:pt x="89273" y="8294"/>
                    <a:pt x="90926" y="13203"/>
                    <a:pt x="92580" y="1792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10751434" y="7466042"/>
              <a:ext cx="182862" cy="86204"/>
            </a:xfrm>
            <a:custGeom>
              <a:rect b="b" l="l" r="r" t="t"/>
              <a:pathLst>
                <a:path extrusionOk="0" h="86204" w="182862">
                  <a:moveTo>
                    <a:pt x="164678" y="8396"/>
                  </a:moveTo>
                  <a:cubicBezTo>
                    <a:pt x="171382" y="24683"/>
                    <a:pt x="182036" y="42392"/>
                    <a:pt x="182863" y="60423"/>
                  </a:cubicBezTo>
                  <a:cubicBezTo>
                    <a:pt x="138456" y="68543"/>
                    <a:pt x="94600" y="87675"/>
                    <a:pt x="48494" y="86115"/>
                  </a:cubicBezTo>
                  <a:cubicBezTo>
                    <a:pt x="39218" y="85748"/>
                    <a:pt x="31227" y="86298"/>
                    <a:pt x="21813" y="84234"/>
                  </a:cubicBezTo>
                  <a:cubicBezTo>
                    <a:pt x="11710" y="68681"/>
                    <a:pt x="5511" y="51109"/>
                    <a:pt x="0" y="33354"/>
                  </a:cubicBezTo>
                  <a:cubicBezTo>
                    <a:pt x="16945" y="23811"/>
                    <a:pt x="36876" y="20508"/>
                    <a:pt x="56025" y="17296"/>
                  </a:cubicBezTo>
                  <a:cubicBezTo>
                    <a:pt x="74532" y="14314"/>
                    <a:pt x="92763" y="9818"/>
                    <a:pt x="111132" y="6194"/>
                  </a:cubicBezTo>
                  <a:cubicBezTo>
                    <a:pt x="124036" y="3579"/>
                    <a:pt x="136986" y="1147"/>
                    <a:pt x="150166" y="184"/>
                  </a:cubicBezTo>
                  <a:cubicBezTo>
                    <a:pt x="151222" y="46"/>
                    <a:pt x="152187" y="0"/>
                    <a:pt x="153105" y="0"/>
                  </a:cubicBezTo>
                  <a:cubicBezTo>
                    <a:pt x="158662" y="0"/>
                    <a:pt x="162657" y="2340"/>
                    <a:pt x="164678" y="839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10697888" y="7508113"/>
              <a:ext cx="65577" cy="116211"/>
            </a:xfrm>
            <a:custGeom>
              <a:rect b="b" l="l" r="r" t="t"/>
              <a:pathLst>
                <a:path extrusionOk="0" h="116211" w="65577">
                  <a:moveTo>
                    <a:pt x="65577" y="58909"/>
                  </a:moveTo>
                  <a:cubicBezTo>
                    <a:pt x="64705" y="59872"/>
                    <a:pt x="63878" y="60790"/>
                    <a:pt x="63051" y="61615"/>
                  </a:cubicBezTo>
                  <a:cubicBezTo>
                    <a:pt x="54602" y="71663"/>
                    <a:pt x="47484" y="82766"/>
                    <a:pt x="39447" y="93226"/>
                  </a:cubicBezTo>
                  <a:cubicBezTo>
                    <a:pt x="34488" y="99832"/>
                    <a:pt x="29344" y="106347"/>
                    <a:pt x="24247" y="112862"/>
                  </a:cubicBezTo>
                  <a:cubicBezTo>
                    <a:pt x="23374" y="113871"/>
                    <a:pt x="22364" y="114973"/>
                    <a:pt x="21492" y="116211"/>
                  </a:cubicBezTo>
                  <a:cubicBezTo>
                    <a:pt x="17359" y="107632"/>
                    <a:pt x="13317" y="99053"/>
                    <a:pt x="9460" y="90336"/>
                  </a:cubicBezTo>
                  <a:cubicBezTo>
                    <a:pt x="6291" y="82628"/>
                    <a:pt x="3169" y="74920"/>
                    <a:pt x="0" y="67213"/>
                  </a:cubicBezTo>
                  <a:cubicBezTo>
                    <a:pt x="3766" y="61386"/>
                    <a:pt x="6108" y="52853"/>
                    <a:pt x="9644" y="48448"/>
                  </a:cubicBezTo>
                  <a:cubicBezTo>
                    <a:pt x="19379" y="31840"/>
                    <a:pt x="29161" y="14865"/>
                    <a:pt x="41468" y="0"/>
                  </a:cubicBezTo>
                  <a:cubicBezTo>
                    <a:pt x="43994" y="14635"/>
                    <a:pt x="47989" y="28353"/>
                    <a:pt x="53913" y="42300"/>
                  </a:cubicBezTo>
                  <a:cubicBezTo>
                    <a:pt x="56530" y="50696"/>
                    <a:pt x="60526" y="55789"/>
                    <a:pt x="65577" y="5890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10726865" y="7549450"/>
              <a:ext cx="201737" cy="112173"/>
            </a:xfrm>
            <a:custGeom>
              <a:rect b="b" l="l" r="r" t="t"/>
              <a:pathLst>
                <a:path extrusionOk="0" h="112173" w="201737">
                  <a:moveTo>
                    <a:pt x="197604" y="21655"/>
                  </a:moveTo>
                  <a:cubicBezTo>
                    <a:pt x="199119" y="22343"/>
                    <a:pt x="200497" y="22756"/>
                    <a:pt x="201737" y="22848"/>
                  </a:cubicBezTo>
                  <a:cubicBezTo>
                    <a:pt x="198247" y="23536"/>
                    <a:pt x="194803" y="24178"/>
                    <a:pt x="191359" y="24729"/>
                  </a:cubicBezTo>
                  <a:cubicBezTo>
                    <a:pt x="173541" y="31289"/>
                    <a:pt x="59469" y="43998"/>
                    <a:pt x="65393" y="63909"/>
                  </a:cubicBezTo>
                  <a:cubicBezTo>
                    <a:pt x="64842" y="64093"/>
                    <a:pt x="64291" y="64322"/>
                    <a:pt x="63832" y="64552"/>
                  </a:cubicBezTo>
                  <a:cubicBezTo>
                    <a:pt x="63602" y="61661"/>
                    <a:pt x="60847" y="59000"/>
                    <a:pt x="57724" y="59734"/>
                  </a:cubicBezTo>
                  <a:cubicBezTo>
                    <a:pt x="54648" y="60377"/>
                    <a:pt x="51938" y="62166"/>
                    <a:pt x="49412" y="64047"/>
                  </a:cubicBezTo>
                  <a:cubicBezTo>
                    <a:pt x="34212" y="76847"/>
                    <a:pt x="22732" y="93364"/>
                    <a:pt x="11664" y="109742"/>
                  </a:cubicBezTo>
                  <a:cubicBezTo>
                    <a:pt x="11251" y="110522"/>
                    <a:pt x="10746" y="111302"/>
                    <a:pt x="10195" y="112174"/>
                  </a:cubicBezTo>
                  <a:cubicBezTo>
                    <a:pt x="9093" y="109696"/>
                    <a:pt x="7990" y="107265"/>
                    <a:pt x="6888" y="104833"/>
                  </a:cubicBezTo>
                  <a:cubicBezTo>
                    <a:pt x="4638" y="100016"/>
                    <a:pt x="2342" y="95199"/>
                    <a:pt x="0" y="90381"/>
                  </a:cubicBezTo>
                  <a:cubicBezTo>
                    <a:pt x="2342" y="88867"/>
                    <a:pt x="4225" y="86161"/>
                    <a:pt x="5419" y="83500"/>
                  </a:cubicBezTo>
                  <a:cubicBezTo>
                    <a:pt x="12629" y="72030"/>
                    <a:pt x="20435" y="61019"/>
                    <a:pt x="27462" y="49412"/>
                  </a:cubicBezTo>
                  <a:cubicBezTo>
                    <a:pt x="33248" y="39961"/>
                    <a:pt x="38391" y="30188"/>
                    <a:pt x="44223" y="20783"/>
                  </a:cubicBezTo>
                  <a:cubicBezTo>
                    <a:pt x="51387" y="22664"/>
                    <a:pt x="59791" y="22618"/>
                    <a:pt x="68746" y="22939"/>
                  </a:cubicBezTo>
                  <a:cubicBezTo>
                    <a:pt x="72420" y="23215"/>
                    <a:pt x="76093" y="23306"/>
                    <a:pt x="79767" y="23306"/>
                  </a:cubicBezTo>
                  <a:cubicBezTo>
                    <a:pt x="120546" y="23306"/>
                    <a:pt x="159443" y="8625"/>
                    <a:pt x="199074" y="0"/>
                  </a:cubicBezTo>
                  <a:cubicBezTo>
                    <a:pt x="193609" y="7524"/>
                    <a:pt x="188741" y="15736"/>
                    <a:pt x="197604" y="2165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10932598" y="7457417"/>
              <a:ext cx="145619" cy="141903"/>
            </a:xfrm>
            <a:custGeom>
              <a:rect b="b" l="l" r="r" t="t"/>
              <a:pathLst>
                <a:path extrusionOk="0" h="141903" w="145619">
                  <a:moveTo>
                    <a:pt x="141579" y="66983"/>
                  </a:moveTo>
                  <a:cubicBezTo>
                    <a:pt x="142910" y="66754"/>
                    <a:pt x="144288" y="66524"/>
                    <a:pt x="145620" y="66249"/>
                  </a:cubicBezTo>
                  <a:cubicBezTo>
                    <a:pt x="141211" y="72947"/>
                    <a:pt x="137446" y="78912"/>
                    <a:pt x="135792" y="80288"/>
                  </a:cubicBezTo>
                  <a:cubicBezTo>
                    <a:pt x="133175" y="82811"/>
                    <a:pt x="130420" y="86344"/>
                    <a:pt x="130098" y="89785"/>
                  </a:cubicBezTo>
                  <a:lnTo>
                    <a:pt x="130098" y="89785"/>
                  </a:lnTo>
                  <a:cubicBezTo>
                    <a:pt x="124312" y="96850"/>
                    <a:pt x="119352" y="104742"/>
                    <a:pt x="113979" y="111990"/>
                  </a:cubicBezTo>
                  <a:cubicBezTo>
                    <a:pt x="112051" y="114835"/>
                    <a:pt x="112923" y="118826"/>
                    <a:pt x="116000" y="120478"/>
                  </a:cubicBezTo>
                  <a:cubicBezTo>
                    <a:pt x="116735" y="120753"/>
                    <a:pt x="117424" y="120937"/>
                    <a:pt x="118066" y="120983"/>
                  </a:cubicBezTo>
                  <a:cubicBezTo>
                    <a:pt x="114760" y="125158"/>
                    <a:pt x="111775" y="129241"/>
                    <a:pt x="109387" y="131810"/>
                  </a:cubicBezTo>
                  <a:cubicBezTo>
                    <a:pt x="106815" y="135113"/>
                    <a:pt x="104382" y="138508"/>
                    <a:pt x="101948" y="141903"/>
                  </a:cubicBezTo>
                  <a:cubicBezTo>
                    <a:pt x="97080" y="130984"/>
                    <a:pt x="92488" y="119010"/>
                    <a:pt x="82614" y="111990"/>
                  </a:cubicBezTo>
                  <a:cubicBezTo>
                    <a:pt x="56668" y="99924"/>
                    <a:pt x="27462" y="108274"/>
                    <a:pt x="0" y="114055"/>
                  </a:cubicBezTo>
                  <a:cubicBezTo>
                    <a:pt x="4960" y="111486"/>
                    <a:pt x="7485" y="103640"/>
                    <a:pt x="10333" y="98594"/>
                  </a:cubicBezTo>
                  <a:cubicBezTo>
                    <a:pt x="15246" y="89647"/>
                    <a:pt x="20803" y="81114"/>
                    <a:pt x="26773" y="72856"/>
                  </a:cubicBezTo>
                  <a:cubicBezTo>
                    <a:pt x="28334" y="70562"/>
                    <a:pt x="28518" y="67580"/>
                    <a:pt x="26956" y="65194"/>
                  </a:cubicBezTo>
                  <a:cubicBezTo>
                    <a:pt x="25349" y="63359"/>
                    <a:pt x="23696" y="62441"/>
                    <a:pt x="21997" y="62120"/>
                  </a:cubicBezTo>
                  <a:cubicBezTo>
                    <a:pt x="21124" y="54321"/>
                    <a:pt x="18369" y="45971"/>
                    <a:pt x="15292" y="38630"/>
                  </a:cubicBezTo>
                  <a:cubicBezTo>
                    <a:pt x="16027" y="37162"/>
                    <a:pt x="16624" y="35648"/>
                    <a:pt x="17083" y="34226"/>
                  </a:cubicBezTo>
                  <a:cubicBezTo>
                    <a:pt x="22961" y="22205"/>
                    <a:pt x="29023" y="9864"/>
                    <a:pt x="38253" y="0"/>
                  </a:cubicBezTo>
                  <a:cubicBezTo>
                    <a:pt x="38483" y="138"/>
                    <a:pt x="38667" y="184"/>
                    <a:pt x="38896" y="229"/>
                  </a:cubicBezTo>
                  <a:cubicBezTo>
                    <a:pt x="40366" y="4817"/>
                    <a:pt x="42708" y="9818"/>
                    <a:pt x="42983" y="11607"/>
                  </a:cubicBezTo>
                  <a:cubicBezTo>
                    <a:pt x="52352" y="33400"/>
                    <a:pt x="56071" y="70470"/>
                    <a:pt x="85691" y="71892"/>
                  </a:cubicBezTo>
                  <a:cubicBezTo>
                    <a:pt x="88722" y="72122"/>
                    <a:pt x="91753" y="72213"/>
                    <a:pt x="94738" y="72213"/>
                  </a:cubicBezTo>
                  <a:cubicBezTo>
                    <a:pt x="110581" y="72168"/>
                    <a:pt x="126195" y="69552"/>
                    <a:pt x="141579" y="6698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11060400" y="7447048"/>
              <a:ext cx="126286" cy="123735"/>
            </a:xfrm>
            <a:custGeom>
              <a:rect b="b" l="l" r="r" t="t"/>
              <a:pathLst>
                <a:path extrusionOk="0" h="123735" w="126286">
                  <a:moveTo>
                    <a:pt x="126287" y="63909"/>
                  </a:moveTo>
                  <a:cubicBezTo>
                    <a:pt x="121006" y="75196"/>
                    <a:pt x="116367" y="87996"/>
                    <a:pt x="113979" y="91207"/>
                  </a:cubicBezTo>
                  <a:cubicBezTo>
                    <a:pt x="109158" y="101347"/>
                    <a:pt x="103601" y="111119"/>
                    <a:pt x="97723" y="120707"/>
                  </a:cubicBezTo>
                  <a:cubicBezTo>
                    <a:pt x="97172" y="121625"/>
                    <a:pt x="96850" y="122680"/>
                    <a:pt x="96804" y="123735"/>
                  </a:cubicBezTo>
                  <a:cubicBezTo>
                    <a:pt x="96667" y="123231"/>
                    <a:pt x="96529" y="122772"/>
                    <a:pt x="96391" y="122313"/>
                  </a:cubicBezTo>
                  <a:cubicBezTo>
                    <a:pt x="94876" y="117634"/>
                    <a:pt x="92534" y="113000"/>
                    <a:pt x="88033" y="110476"/>
                  </a:cubicBezTo>
                  <a:cubicBezTo>
                    <a:pt x="78390" y="102723"/>
                    <a:pt x="32559" y="106118"/>
                    <a:pt x="11618" y="117817"/>
                  </a:cubicBezTo>
                  <a:cubicBezTo>
                    <a:pt x="11251" y="117588"/>
                    <a:pt x="10884" y="117404"/>
                    <a:pt x="10470" y="117266"/>
                  </a:cubicBezTo>
                  <a:cubicBezTo>
                    <a:pt x="6980" y="116670"/>
                    <a:pt x="3444" y="118322"/>
                    <a:pt x="0" y="121074"/>
                  </a:cubicBezTo>
                  <a:cubicBezTo>
                    <a:pt x="1194" y="117909"/>
                    <a:pt x="2250" y="114697"/>
                    <a:pt x="3398" y="112633"/>
                  </a:cubicBezTo>
                  <a:cubicBezTo>
                    <a:pt x="4271" y="110706"/>
                    <a:pt x="5189" y="108779"/>
                    <a:pt x="6154" y="106898"/>
                  </a:cubicBezTo>
                  <a:cubicBezTo>
                    <a:pt x="15660" y="111807"/>
                    <a:pt x="20114" y="97814"/>
                    <a:pt x="23788" y="91345"/>
                  </a:cubicBezTo>
                  <a:cubicBezTo>
                    <a:pt x="27186" y="83637"/>
                    <a:pt x="31641" y="76113"/>
                    <a:pt x="34901" y="68268"/>
                  </a:cubicBezTo>
                  <a:cubicBezTo>
                    <a:pt x="36279" y="66570"/>
                    <a:pt x="37427" y="64506"/>
                    <a:pt x="38116" y="62074"/>
                  </a:cubicBezTo>
                  <a:cubicBezTo>
                    <a:pt x="42708" y="48586"/>
                    <a:pt x="38667" y="34272"/>
                    <a:pt x="34717" y="20967"/>
                  </a:cubicBezTo>
                  <a:cubicBezTo>
                    <a:pt x="38896" y="13121"/>
                    <a:pt x="43672" y="6515"/>
                    <a:pt x="49918" y="0"/>
                  </a:cubicBezTo>
                  <a:cubicBezTo>
                    <a:pt x="54097" y="15415"/>
                    <a:pt x="57816" y="31106"/>
                    <a:pt x="64475" y="45695"/>
                  </a:cubicBezTo>
                  <a:cubicBezTo>
                    <a:pt x="67736" y="56385"/>
                    <a:pt x="76139" y="64276"/>
                    <a:pt x="87574" y="65194"/>
                  </a:cubicBezTo>
                  <a:cubicBezTo>
                    <a:pt x="94646" y="65377"/>
                    <a:pt x="102453" y="66433"/>
                    <a:pt x="110076" y="66433"/>
                  </a:cubicBezTo>
                  <a:cubicBezTo>
                    <a:pt x="115770" y="66433"/>
                    <a:pt x="121281" y="65882"/>
                    <a:pt x="126287" y="6390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11174471" y="7446406"/>
              <a:ext cx="130281" cy="123460"/>
            </a:xfrm>
            <a:custGeom>
              <a:rect b="b" l="l" r="r" t="t"/>
              <a:pathLst>
                <a:path extrusionOk="0" h="123460" w="130281">
                  <a:moveTo>
                    <a:pt x="130282" y="56569"/>
                  </a:moveTo>
                  <a:cubicBezTo>
                    <a:pt x="129501" y="57716"/>
                    <a:pt x="128675" y="58817"/>
                    <a:pt x="127802" y="59872"/>
                  </a:cubicBezTo>
                  <a:cubicBezTo>
                    <a:pt x="123072" y="66295"/>
                    <a:pt x="118204" y="72626"/>
                    <a:pt x="113199" y="78774"/>
                  </a:cubicBezTo>
                  <a:cubicBezTo>
                    <a:pt x="108928" y="83500"/>
                    <a:pt x="101994" y="90336"/>
                    <a:pt x="106999" y="96529"/>
                  </a:cubicBezTo>
                  <a:cubicBezTo>
                    <a:pt x="105897" y="95658"/>
                    <a:pt x="104749" y="94832"/>
                    <a:pt x="103509" y="94098"/>
                  </a:cubicBezTo>
                  <a:cubicBezTo>
                    <a:pt x="88125" y="86161"/>
                    <a:pt x="69986" y="89005"/>
                    <a:pt x="53729" y="92033"/>
                  </a:cubicBezTo>
                  <a:cubicBezTo>
                    <a:pt x="40228" y="95703"/>
                    <a:pt x="16945" y="93914"/>
                    <a:pt x="13226" y="110981"/>
                  </a:cubicBezTo>
                  <a:cubicBezTo>
                    <a:pt x="13088" y="111440"/>
                    <a:pt x="13042" y="111899"/>
                    <a:pt x="12950" y="112357"/>
                  </a:cubicBezTo>
                  <a:cubicBezTo>
                    <a:pt x="8771" y="114101"/>
                    <a:pt x="4225" y="118368"/>
                    <a:pt x="0" y="123460"/>
                  </a:cubicBezTo>
                  <a:cubicBezTo>
                    <a:pt x="276" y="122864"/>
                    <a:pt x="505" y="122267"/>
                    <a:pt x="735" y="121717"/>
                  </a:cubicBezTo>
                  <a:cubicBezTo>
                    <a:pt x="5557" y="111669"/>
                    <a:pt x="9873" y="101484"/>
                    <a:pt x="13914" y="91116"/>
                  </a:cubicBezTo>
                  <a:cubicBezTo>
                    <a:pt x="19104" y="77994"/>
                    <a:pt x="23237" y="64460"/>
                    <a:pt x="28931" y="51568"/>
                  </a:cubicBezTo>
                  <a:cubicBezTo>
                    <a:pt x="29666" y="50237"/>
                    <a:pt x="30309" y="48586"/>
                    <a:pt x="29344" y="47164"/>
                  </a:cubicBezTo>
                  <a:cubicBezTo>
                    <a:pt x="28977" y="46796"/>
                    <a:pt x="28610" y="46521"/>
                    <a:pt x="28242" y="46292"/>
                  </a:cubicBezTo>
                  <a:cubicBezTo>
                    <a:pt x="31181" y="38034"/>
                    <a:pt x="31365" y="28812"/>
                    <a:pt x="29941" y="19774"/>
                  </a:cubicBezTo>
                  <a:cubicBezTo>
                    <a:pt x="30998" y="17526"/>
                    <a:pt x="31824" y="15094"/>
                    <a:pt x="32651" y="13213"/>
                  </a:cubicBezTo>
                  <a:cubicBezTo>
                    <a:pt x="34763" y="8579"/>
                    <a:pt x="37289" y="4083"/>
                    <a:pt x="40366" y="0"/>
                  </a:cubicBezTo>
                  <a:cubicBezTo>
                    <a:pt x="41468" y="2110"/>
                    <a:pt x="43305" y="3762"/>
                    <a:pt x="45417" y="4680"/>
                  </a:cubicBezTo>
                  <a:cubicBezTo>
                    <a:pt x="51617" y="42163"/>
                    <a:pt x="57587" y="60468"/>
                    <a:pt x="99789" y="60468"/>
                  </a:cubicBezTo>
                  <a:cubicBezTo>
                    <a:pt x="99881" y="60468"/>
                    <a:pt x="99973" y="60468"/>
                    <a:pt x="100065" y="60468"/>
                  </a:cubicBezTo>
                  <a:cubicBezTo>
                    <a:pt x="110214" y="60101"/>
                    <a:pt x="120408" y="58817"/>
                    <a:pt x="130282" y="5656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11411660" y="7429155"/>
              <a:ext cx="265615" cy="133324"/>
            </a:xfrm>
            <a:custGeom>
              <a:rect b="b" l="l" r="r" t="t"/>
              <a:pathLst>
                <a:path extrusionOk="0" h="133324" w="265615">
                  <a:moveTo>
                    <a:pt x="254548" y="66800"/>
                  </a:moveTo>
                  <a:cubicBezTo>
                    <a:pt x="258313" y="66800"/>
                    <a:pt x="262033" y="66616"/>
                    <a:pt x="265615" y="66157"/>
                  </a:cubicBezTo>
                  <a:cubicBezTo>
                    <a:pt x="260610" y="71800"/>
                    <a:pt x="255604" y="77398"/>
                    <a:pt x="250139" y="82628"/>
                  </a:cubicBezTo>
                  <a:cubicBezTo>
                    <a:pt x="246557" y="85060"/>
                    <a:pt x="244123" y="89326"/>
                    <a:pt x="244904" y="93272"/>
                  </a:cubicBezTo>
                  <a:cubicBezTo>
                    <a:pt x="232551" y="93088"/>
                    <a:pt x="220152" y="94465"/>
                    <a:pt x="208304" y="98135"/>
                  </a:cubicBezTo>
                  <a:cubicBezTo>
                    <a:pt x="201461" y="100291"/>
                    <a:pt x="194573" y="103090"/>
                    <a:pt x="189154" y="107953"/>
                  </a:cubicBezTo>
                  <a:cubicBezTo>
                    <a:pt x="188741" y="108320"/>
                    <a:pt x="188420" y="108733"/>
                    <a:pt x="188098" y="109146"/>
                  </a:cubicBezTo>
                  <a:cubicBezTo>
                    <a:pt x="182036" y="111669"/>
                    <a:pt x="169499" y="122405"/>
                    <a:pt x="160820" y="133324"/>
                  </a:cubicBezTo>
                  <a:cubicBezTo>
                    <a:pt x="159626" y="128461"/>
                    <a:pt x="158432" y="123919"/>
                    <a:pt x="157468" y="119927"/>
                  </a:cubicBezTo>
                  <a:cubicBezTo>
                    <a:pt x="149248" y="99741"/>
                    <a:pt x="113245" y="104283"/>
                    <a:pt x="95243" y="104879"/>
                  </a:cubicBezTo>
                  <a:cubicBezTo>
                    <a:pt x="86196" y="107036"/>
                    <a:pt x="66909" y="106256"/>
                    <a:pt x="64199" y="117129"/>
                  </a:cubicBezTo>
                  <a:cubicBezTo>
                    <a:pt x="63786" y="117037"/>
                    <a:pt x="63373" y="116945"/>
                    <a:pt x="62914" y="116899"/>
                  </a:cubicBezTo>
                  <a:cubicBezTo>
                    <a:pt x="60755" y="116303"/>
                    <a:pt x="56393" y="117175"/>
                    <a:pt x="51800" y="118872"/>
                  </a:cubicBezTo>
                  <a:cubicBezTo>
                    <a:pt x="45325" y="117955"/>
                    <a:pt x="33386" y="121946"/>
                    <a:pt x="25074" y="127727"/>
                  </a:cubicBezTo>
                  <a:cubicBezTo>
                    <a:pt x="23512" y="123735"/>
                    <a:pt x="22089" y="119973"/>
                    <a:pt x="20895" y="116578"/>
                  </a:cubicBezTo>
                  <a:cubicBezTo>
                    <a:pt x="15705" y="109742"/>
                    <a:pt x="8312" y="106256"/>
                    <a:pt x="0" y="104558"/>
                  </a:cubicBezTo>
                  <a:cubicBezTo>
                    <a:pt x="4592" y="104466"/>
                    <a:pt x="8404" y="99649"/>
                    <a:pt x="10333" y="95245"/>
                  </a:cubicBezTo>
                  <a:cubicBezTo>
                    <a:pt x="16440" y="84280"/>
                    <a:pt x="22410" y="73223"/>
                    <a:pt x="27829" y="61937"/>
                  </a:cubicBezTo>
                  <a:cubicBezTo>
                    <a:pt x="28472" y="61248"/>
                    <a:pt x="29069" y="60560"/>
                    <a:pt x="29620" y="59780"/>
                  </a:cubicBezTo>
                  <a:cubicBezTo>
                    <a:pt x="30263" y="60514"/>
                    <a:pt x="31732" y="60468"/>
                    <a:pt x="31962" y="59138"/>
                  </a:cubicBezTo>
                  <a:cubicBezTo>
                    <a:pt x="32146" y="58083"/>
                    <a:pt x="32146" y="56982"/>
                    <a:pt x="31870" y="55972"/>
                  </a:cubicBezTo>
                  <a:cubicBezTo>
                    <a:pt x="34855" y="49641"/>
                    <a:pt x="35682" y="41383"/>
                    <a:pt x="35176" y="32253"/>
                  </a:cubicBezTo>
                  <a:cubicBezTo>
                    <a:pt x="35085" y="31244"/>
                    <a:pt x="34993" y="30280"/>
                    <a:pt x="34855" y="29271"/>
                  </a:cubicBezTo>
                  <a:cubicBezTo>
                    <a:pt x="35819" y="28078"/>
                    <a:pt x="36692" y="26885"/>
                    <a:pt x="37473" y="25830"/>
                  </a:cubicBezTo>
                  <a:cubicBezTo>
                    <a:pt x="42662" y="19682"/>
                    <a:pt x="48127" y="13764"/>
                    <a:pt x="54648" y="8946"/>
                  </a:cubicBezTo>
                  <a:cubicBezTo>
                    <a:pt x="57081" y="7065"/>
                    <a:pt x="59699" y="5460"/>
                    <a:pt x="62408" y="3946"/>
                  </a:cubicBezTo>
                  <a:cubicBezTo>
                    <a:pt x="61857" y="15094"/>
                    <a:pt x="61903" y="26289"/>
                    <a:pt x="63970" y="37254"/>
                  </a:cubicBezTo>
                  <a:cubicBezTo>
                    <a:pt x="64521" y="40190"/>
                    <a:pt x="66082" y="42805"/>
                    <a:pt x="68700" y="44319"/>
                  </a:cubicBezTo>
                  <a:cubicBezTo>
                    <a:pt x="69205" y="67580"/>
                    <a:pt x="84543" y="76664"/>
                    <a:pt x="105851" y="79371"/>
                  </a:cubicBezTo>
                  <a:cubicBezTo>
                    <a:pt x="111362" y="79967"/>
                    <a:pt x="118296" y="80563"/>
                    <a:pt x="125506" y="80563"/>
                  </a:cubicBezTo>
                  <a:cubicBezTo>
                    <a:pt x="126838" y="80563"/>
                    <a:pt x="128169" y="80563"/>
                    <a:pt x="129501" y="80472"/>
                  </a:cubicBezTo>
                  <a:cubicBezTo>
                    <a:pt x="127343" y="82766"/>
                    <a:pt x="125093" y="85014"/>
                    <a:pt x="122751" y="87170"/>
                  </a:cubicBezTo>
                  <a:cubicBezTo>
                    <a:pt x="117929" y="90748"/>
                    <a:pt x="113658" y="96759"/>
                    <a:pt x="118985" y="101989"/>
                  </a:cubicBezTo>
                  <a:cubicBezTo>
                    <a:pt x="127756" y="109100"/>
                    <a:pt x="133634" y="96300"/>
                    <a:pt x="138410" y="90611"/>
                  </a:cubicBezTo>
                  <a:cubicBezTo>
                    <a:pt x="141716" y="86436"/>
                    <a:pt x="144885" y="82169"/>
                    <a:pt x="147916" y="77765"/>
                  </a:cubicBezTo>
                  <a:cubicBezTo>
                    <a:pt x="154483" y="75746"/>
                    <a:pt x="160085" y="72351"/>
                    <a:pt x="163438" y="66937"/>
                  </a:cubicBezTo>
                  <a:cubicBezTo>
                    <a:pt x="169132" y="55651"/>
                    <a:pt x="168811" y="42392"/>
                    <a:pt x="167571" y="30142"/>
                  </a:cubicBezTo>
                  <a:cubicBezTo>
                    <a:pt x="167112" y="27023"/>
                    <a:pt x="166698" y="23903"/>
                    <a:pt x="166239" y="20783"/>
                  </a:cubicBezTo>
                  <a:cubicBezTo>
                    <a:pt x="171520" y="17067"/>
                    <a:pt x="175194" y="8121"/>
                    <a:pt x="179556" y="4037"/>
                  </a:cubicBezTo>
                  <a:cubicBezTo>
                    <a:pt x="180705" y="2707"/>
                    <a:pt x="181853" y="1330"/>
                    <a:pt x="183047" y="0"/>
                  </a:cubicBezTo>
                  <a:cubicBezTo>
                    <a:pt x="184011" y="5873"/>
                    <a:pt x="185848" y="11653"/>
                    <a:pt x="188236" y="16929"/>
                  </a:cubicBezTo>
                  <a:cubicBezTo>
                    <a:pt x="189292" y="19590"/>
                    <a:pt x="191496" y="21425"/>
                    <a:pt x="194114" y="22205"/>
                  </a:cubicBezTo>
                  <a:cubicBezTo>
                    <a:pt x="194895" y="52669"/>
                    <a:pt x="198293" y="62854"/>
                    <a:pt x="231035" y="65790"/>
                  </a:cubicBezTo>
                  <a:cubicBezTo>
                    <a:pt x="237970" y="66020"/>
                    <a:pt x="246282" y="66800"/>
                    <a:pt x="254548" y="6680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11547866" y="7549817"/>
              <a:ext cx="149982" cy="162594"/>
            </a:xfrm>
            <a:custGeom>
              <a:rect b="b" l="l" r="r" t="t"/>
              <a:pathLst>
                <a:path extrusionOk="0" h="162594" w="149982">
                  <a:moveTo>
                    <a:pt x="149983" y="76893"/>
                  </a:moveTo>
                  <a:cubicBezTo>
                    <a:pt x="146492" y="82582"/>
                    <a:pt x="143553" y="87950"/>
                    <a:pt x="141900" y="89831"/>
                  </a:cubicBezTo>
                  <a:cubicBezTo>
                    <a:pt x="136114" y="98915"/>
                    <a:pt x="130098" y="107907"/>
                    <a:pt x="123348" y="116303"/>
                  </a:cubicBezTo>
                  <a:cubicBezTo>
                    <a:pt x="121327" y="118368"/>
                    <a:pt x="118893" y="120799"/>
                    <a:pt x="117102" y="123460"/>
                  </a:cubicBezTo>
                  <a:cubicBezTo>
                    <a:pt x="111454" y="123001"/>
                    <a:pt x="105621" y="123414"/>
                    <a:pt x="100616" y="122772"/>
                  </a:cubicBezTo>
                  <a:cubicBezTo>
                    <a:pt x="93085" y="122772"/>
                    <a:pt x="85553" y="123139"/>
                    <a:pt x="78022" y="123506"/>
                  </a:cubicBezTo>
                  <a:cubicBezTo>
                    <a:pt x="69435" y="123919"/>
                    <a:pt x="60893" y="124378"/>
                    <a:pt x="52306" y="124240"/>
                  </a:cubicBezTo>
                  <a:cubicBezTo>
                    <a:pt x="51663" y="124240"/>
                    <a:pt x="51066" y="124240"/>
                    <a:pt x="50423" y="124240"/>
                  </a:cubicBezTo>
                  <a:cubicBezTo>
                    <a:pt x="46290" y="124240"/>
                    <a:pt x="41743" y="124240"/>
                    <a:pt x="39034" y="128690"/>
                  </a:cubicBezTo>
                  <a:cubicBezTo>
                    <a:pt x="37519" y="131076"/>
                    <a:pt x="37105" y="134150"/>
                    <a:pt x="37565" y="136994"/>
                  </a:cubicBezTo>
                  <a:cubicBezTo>
                    <a:pt x="30263" y="144794"/>
                    <a:pt x="24155" y="153740"/>
                    <a:pt x="18139" y="162595"/>
                  </a:cubicBezTo>
                  <a:cubicBezTo>
                    <a:pt x="15889" y="151859"/>
                    <a:pt x="13455" y="142775"/>
                    <a:pt x="11756" y="138004"/>
                  </a:cubicBezTo>
                  <a:cubicBezTo>
                    <a:pt x="9690" y="131856"/>
                    <a:pt x="5465" y="128048"/>
                    <a:pt x="0" y="125754"/>
                  </a:cubicBezTo>
                  <a:cubicBezTo>
                    <a:pt x="2021" y="122864"/>
                    <a:pt x="3858" y="120249"/>
                    <a:pt x="5419" y="118413"/>
                  </a:cubicBezTo>
                  <a:cubicBezTo>
                    <a:pt x="14144" y="103778"/>
                    <a:pt x="22135" y="89234"/>
                    <a:pt x="31686" y="75058"/>
                  </a:cubicBezTo>
                  <a:cubicBezTo>
                    <a:pt x="32651" y="72443"/>
                    <a:pt x="30952" y="70057"/>
                    <a:pt x="28610" y="69185"/>
                  </a:cubicBezTo>
                  <a:cubicBezTo>
                    <a:pt x="31641" y="59367"/>
                    <a:pt x="31181" y="47439"/>
                    <a:pt x="29390" y="35648"/>
                  </a:cubicBezTo>
                  <a:cubicBezTo>
                    <a:pt x="33018" y="31198"/>
                    <a:pt x="34809" y="23215"/>
                    <a:pt x="38024" y="19086"/>
                  </a:cubicBezTo>
                  <a:cubicBezTo>
                    <a:pt x="41973" y="12250"/>
                    <a:pt x="47438" y="6469"/>
                    <a:pt x="51846" y="0"/>
                  </a:cubicBezTo>
                  <a:cubicBezTo>
                    <a:pt x="52765" y="1376"/>
                    <a:pt x="54097" y="2523"/>
                    <a:pt x="55704" y="3166"/>
                  </a:cubicBezTo>
                  <a:cubicBezTo>
                    <a:pt x="55704" y="20783"/>
                    <a:pt x="59240" y="38401"/>
                    <a:pt x="61766" y="55835"/>
                  </a:cubicBezTo>
                  <a:cubicBezTo>
                    <a:pt x="63419" y="73957"/>
                    <a:pt x="75634" y="81619"/>
                    <a:pt x="92855" y="82490"/>
                  </a:cubicBezTo>
                  <a:cubicBezTo>
                    <a:pt x="96024" y="82720"/>
                    <a:pt x="99238" y="82857"/>
                    <a:pt x="102361" y="82857"/>
                  </a:cubicBezTo>
                  <a:cubicBezTo>
                    <a:pt x="118434" y="82674"/>
                    <a:pt x="134369" y="80059"/>
                    <a:pt x="149983" y="76893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11682648" y="7549908"/>
              <a:ext cx="143782" cy="151308"/>
            </a:xfrm>
            <a:custGeom>
              <a:rect b="b" l="l" r="r" t="t"/>
              <a:pathLst>
                <a:path extrusionOk="0" h="151308" w="143782">
                  <a:moveTo>
                    <a:pt x="132899" y="88730"/>
                  </a:moveTo>
                  <a:cubicBezTo>
                    <a:pt x="136527" y="88776"/>
                    <a:pt x="140201" y="88822"/>
                    <a:pt x="143783" y="88684"/>
                  </a:cubicBezTo>
                  <a:cubicBezTo>
                    <a:pt x="139696" y="94098"/>
                    <a:pt x="135747" y="99603"/>
                    <a:pt x="131017" y="104512"/>
                  </a:cubicBezTo>
                  <a:cubicBezTo>
                    <a:pt x="127343" y="107770"/>
                    <a:pt x="121235" y="111945"/>
                    <a:pt x="120087" y="116670"/>
                  </a:cubicBezTo>
                  <a:cubicBezTo>
                    <a:pt x="109479" y="115752"/>
                    <a:pt x="98779" y="116303"/>
                    <a:pt x="88079" y="116854"/>
                  </a:cubicBezTo>
                  <a:cubicBezTo>
                    <a:pt x="78619" y="117358"/>
                    <a:pt x="69159" y="117817"/>
                    <a:pt x="59837" y="117312"/>
                  </a:cubicBezTo>
                  <a:cubicBezTo>
                    <a:pt x="53408" y="116854"/>
                    <a:pt x="44453" y="116120"/>
                    <a:pt x="37565" y="116211"/>
                  </a:cubicBezTo>
                  <a:cubicBezTo>
                    <a:pt x="35085" y="116303"/>
                    <a:pt x="32834" y="117725"/>
                    <a:pt x="31365" y="119973"/>
                  </a:cubicBezTo>
                  <a:cubicBezTo>
                    <a:pt x="28747" y="117221"/>
                    <a:pt x="24293" y="120111"/>
                    <a:pt x="24431" y="124469"/>
                  </a:cubicBezTo>
                  <a:cubicBezTo>
                    <a:pt x="24569" y="125204"/>
                    <a:pt x="24706" y="125983"/>
                    <a:pt x="24844" y="126718"/>
                  </a:cubicBezTo>
                  <a:cubicBezTo>
                    <a:pt x="23053" y="127819"/>
                    <a:pt x="21400" y="129287"/>
                    <a:pt x="20114" y="130434"/>
                  </a:cubicBezTo>
                  <a:cubicBezTo>
                    <a:pt x="17267" y="133095"/>
                    <a:pt x="10011" y="141628"/>
                    <a:pt x="3352" y="151309"/>
                  </a:cubicBezTo>
                  <a:cubicBezTo>
                    <a:pt x="3077" y="144931"/>
                    <a:pt x="2388" y="138692"/>
                    <a:pt x="505" y="132865"/>
                  </a:cubicBezTo>
                  <a:cubicBezTo>
                    <a:pt x="321" y="132590"/>
                    <a:pt x="138" y="132315"/>
                    <a:pt x="0" y="132085"/>
                  </a:cubicBezTo>
                  <a:cubicBezTo>
                    <a:pt x="5878" y="124974"/>
                    <a:pt x="10654" y="114238"/>
                    <a:pt x="14144" y="109375"/>
                  </a:cubicBezTo>
                  <a:cubicBezTo>
                    <a:pt x="21997" y="95520"/>
                    <a:pt x="28793" y="81068"/>
                    <a:pt x="35222" y="66479"/>
                  </a:cubicBezTo>
                  <a:cubicBezTo>
                    <a:pt x="35957" y="64552"/>
                    <a:pt x="36600" y="62533"/>
                    <a:pt x="35682" y="60606"/>
                  </a:cubicBezTo>
                  <a:cubicBezTo>
                    <a:pt x="34350" y="58954"/>
                    <a:pt x="32834" y="58450"/>
                    <a:pt x="31181" y="58817"/>
                  </a:cubicBezTo>
                  <a:cubicBezTo>
                    <a:pt x="33937" y="48173"/>
                    <a:pt x="33615" y="37345"/>
                    <a:pt x="31778" y="26656"/>
                  </a:cubicBezTo>
                  <a:cubicBezTo>
                    <a:pt x="35957" y="24499"/>
                    <a:pt x="39310" y="19040"/>
                    <a:pt x="42157" y="15415"/>
                  </a:cubicBezTo>
                  <a:cubicBezTo>
                    <a:pt x="46060" y="10552"/>
                    <a:pt x="50561" y="5781"/>
                    <a:pt x="55566" y="1973"/>
                  </a:cubicBezTo>
                  <a:cubicBezTo>
                    <a:pt x="56485" y="1285"/>
                    <a:pt x="57449" y="596"/>
                    <a:pt x="58413" y="0"/>
                  </a:cubicBezTo>
                  <a:cubicBezTo>
                    <a:pt x="58551" y="551"/>
                    <a:pt x="58735" y="1055"/>
                    <a:pt x="58918" y="1606"/>
                  </a:cubicBezTo>
                  <a:cubicBezTo>
                    <a:pt x="56025" y="24086"/>
                    <a:pt x="59607" y="47485"/>
                    <a:pt x="67368" y="68681"/>
                  </a:cubicBezTo>
                  <a:cubicBezTo>
                    <a:pt x="75450" y="88088"/>
                    <a:pt x="103004" y="87032"/>
                    <a:pt x="120776" y="88867"/>
                  </a:cubicBezTo>
                  <a:cubicBezTo>
                    <a:pt x="124496" y="88592"/>
                    <a:pt x="128629" y="88684"/>
                    <a:pt x="132899" y="8873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11749373" y="7541777"/>
              <a:ext cx="88007" cy="77454"/>
            </a:xfrm>
            <a:custGeom>
              <a:rect b="b" l="l" r="r" t="t"/>
              <a:pathLst>
                <a:path extrusionOk="0" h="77454" w="88007">
                  <a:moveTo>
                    <a:pt x="82568" y="13682"/>
                  </a:moveTo>
                  <a:cubicBezTo>
                    <a:pt x="85737" y="33869"/>
                    <a:pt x="91248" y="55295"/>
                    <a:pt x="85507" y="75435"/>
                  </a:cubicBezTo>
                  <a:cubicBezTo>
                    <a:pt x="76185" y="76628"/>
                    <a:pt x="66771" y="77408"/>
                    <a:pt x="57403" y="77454"/>
                  </a:cubicBezTo>
                  <a:cubicBezTo>
                    <a:pt x="44040" y="76812"/>
                    <a:pt x="29069" y="77316"/>
                    <a:pt x="17129" y="70848"/>
                  </a:cubicBezTo>
                  <a:cubicBezTo>
                    <a:pt x="7669" y="53826"/>
                    <a:pt x="1975" y="34741"/>
                    <a:pt x="0" y="15013"/>
                  </a:cubicBezTo>
                  <a:cubicBezTo>
                    <a:pt x="5373" y="15655"/>
                    <a:pt x="9093" y="11297"/>
                    <a:pt x="11343" y="6892"/>
                  </a:cubicBezTo>
                  <a:cubicBezTo>
                    <a:pt x="15935" y="2029"/>
                    <a:pt x="24109" y="2763"/>
                    <a:pt x="30355" y="1479"/>
                  </a:cubicBezTo>
                  <a:cubicBezTo>
                    <a:pt x="40136" y="102"/>
                    <a:pt x="49964" y="-357"/>
                    <a:pt x="59791" y="286"/>
                  </a:cubicBezTo>
                  <a:cubicBezTo>
                    <a:pt x="68975" y="974"/>
                    <a:pt x="82063" y="1937"/>
                    <a:pt x="82568" y="1368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11610366" y="7542973"/>
              <a:ext cx="84889" cy="70425"/>
            </a:xfrm>
            <a:custGeom>
              <a:rect b="b" l="l" r="r" t="t"/>
              <a:pathLst>
                <a:path extrusionOk="0" h="70425" w="84889">
                  <a:moveTo>
                    <a:pt x="74394" y="5330"/>
                  </a:moveTo>
                  <a:cubicBezTo>
                    <a:pt x="80778" y="23727"/>
                    <a:pt x="89227" y="44877"/>
                    <a:pt x="82293" y="64192"/>
                  </a:cubicBezTo>
                  <a:cubicBezTo>
                    <a:pt x="79538" y="64926"/>
                    <a:pt x="76736" y="65523"/>
                    <a:pt x="73981" y="66119"/>
                  </a:cubicBezTo>
                  <a:cubicBezTo>
                    <a:pt x="64613" y="67954"/>
                    <a:pt x="55153" y="69331"/>
                    <a:pt x="45601" y="70111"/>
                  </a:cubicBezTo>
                  <a:cubicBezTo>
                    <a:pt x="43397" y="70065"/>
                    <a:pt x="41009" y="70111"/>
                    <a:pt x="38575" y="70248"/>
                  </a:cubicBezTo>
                  <a:cubicBezTo>
                    <a:pt x="30538" y="70615"/>
                    <a:pt x="21813" y="70937"/>
                    <a:pt x="16119" y="65477"/>
                  </a:cubicBezTo>
                  <a:cubicBezTo>
                    <a:pt x="7945" y="48226"/>
                    <a:pt x="5603" y="28728"/>
                    <a:pt x="0" y="10560"/>
                  </a:cubicBezTo>
                  <a:cubicBezTo>
                    <a:pt x="13823" y="3999"/>
                    <a:pt x="29574" y="8"/>
                    <a:pt x="45142" y="8"/>
                  </a:cubicBezTo>
                  <a:cubicBezTo>
                    <a:pt x="55153" y="-130"/>
                    <a:pt x="65118" y="1568"/>
                    <a:pt x="74394" y="533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11478110" y="7553781"/>
              <a:ext cx="79904" cy="65577"/>
            </a:xfrm>
            <a:custGeom>
              <a:rect b="b" l="l" r="r" t="t"/>
              <a:pathLst>
                <a:path extrusionOk="0" h="65577" w="79904">
                  <a:moveTo>
                    <a:pt x="71914" y="3101"/>
                  </a:moveTo>
                  <a:cubicBezTo>
                    <a:pt x="76369" y="22049"/>
                    <a:pt x="82982" y="42465"/>
                    <a:pt x="78298" y="61918"/>
                  </a:cubicBezTo>
                  <a:cubicBezTo>
                    <a:pt x="72052" y="63019"/>
                    <a:pt x="65669" y="63478"/>
                    <a:pt x="59378" y="63936"/>
                  </a:cubicBezTo>
                  <a:cubicBezTo>
                    <a:pt x="52811" y="64395"/>
                    <a:pt x="46290" y="64992"/>
                    <a:pt x="39723" y="65450"/>
                  </a:cubicBezTo>
                  <a:cubicBezTo>
                    <a:pt x="38253" y="65450"/>
                    <a:pt x="36738" y="65450"/>
                    <a:pt x="35176" y="65496"/>
                  </a:cubicBezTo>
                  <a:cubicBezTo>
                    <a:pt x="29023" y="65680"/>
                    <a:pt x="22410" y="65909"/>
                    <a:pt x="17818" y="61826"/>
                  </a:cubicBezTo>
                  <a:cubicBezTo>
                    <a:pt x="7485" y="43658"/>
                    <a:pt x="3490" y="22783"/>
                    <a:pt x="0" y="2367"/>
                  </a:cubicBezTo>
                  <a:cubicBezTo>
                    <a:pt x="230" y="2413"/>
                    <a:pt x="505" y="2367"/>
                    <a:pt x="735" y="2275"/>
                  </a:cubicBezTo>
                  <a:cubicBezTo>
                    <a:pt x="5143" y="6634"/>
                    <a:pt x="11940" y="4202"/>
                    <a:pt x="17496" y="3147"/>
                  </a:cubicBezTo>
                  <a:cubicBezTo>
                    <a:pt x="34258" y="-248"/>
                    <a:pt x="54877" y="-1762"/>
                    <a:pt x="71914" y="310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11266591" y="7558350"/>
              <a:ext cx="287428" cy="167870"/>
            </a:xfrm>
            <a:custGeom>
              <a:rect b="b" l="l" r="r" t="t"/>
              <a:pathLst>
                <a:path extrusionOk="0" h="167870" w="287428">
                  <a:moveTo>
                    <a:pt x="275810" y="78407"/>
                  </a:moveTo>
                  <a:cubicBezTo>
                    <a:pt x="279530" y="77994"/>
                    <a:pt x="283525" y="78040"/>
                    <a:pt x="287428" y="77811"/>
                  </a:cubicBezTo>
                  <a:cubicBezTo>
                    <a:pt x="282009" y="85335"/>
                    <a:pt x="277096" y="93318"/>
                    <a:pt x="271264" y="100567"/>
                  </a:cubicBezTo>
                  <a:cubicBezTo>
                    <a:pt x="268416" y="105063"/>
                    <a:pt x="262079" y="109513"/>
                    <a:pt x="257579" y="114376"/>
                  </a:cubicBezTo>
                  <a:cubicBezTo>
                    <a:pt x="246328" y="114927"/>
                    <a:pt x="235123" y="117083"/>
                    <a:pt x="228188" y="117496"/>
                  </a:cubicBezTo>
                  <a:cubicBezTo>
                    <a:pt x="216294" y="118368"/>
                    <a:pt x="204033" y="119010"/>
                    <a:pt x="192093" y="120065"/>
                  </a:cubicBezTo>
                  <a:cubicBezTo>
                    <a:pt x="186215" y="120845"/>
                    <a:pt x="177811" y="120111"/>
                    <a:pt x="172071" y="123552"/>
                  </a:cubicBezTo>
                  <a:cubicBezTo>
                    <a:pt x="168857" y="121304"/>
                    <a:pt x="167709" y="124286"/>
                    <a:pt x="167571" y="129379"/>
                  </a:cubicBezTo>
                  <a:cubicBezTo>
                    <a:pt x="157101" y="135572"/>
                    <a:pt x="151819" y="147501"/>
                    <a:pt x="145850" y="157640"/>
                  </a:cubicBezTo>
                  <a:cubicBezTo>
                    <a:pt x="144104" y="147088"/>
                    <a:pt x="141900" y="136627"/>
                    <a:pt x="139099" y="126534"/>
                  </a:cubicBezTo>
                  <a:cubicBezTo>
                    <a:pt x="129455" y="104558"/>
                    <a:pt x="84451" y="116165"/>
                    <a:pt x="67552" y="117725"/>
                  </a:cubicBezTo>
                  <a:cubicBezTo>
                    <a:pt x="58827" y="119285"/>
                    <a:pt x="36646" y="117588"/>
                    <a:pt x="32054" y="129379"/>
                  </a:cubicBezTo>
                  <a:cubicBezTo>
                    <a:pt x="29804" y="130067"/>
                    <a:pt x="28931" y="133966"/>
                    <a:pt x="28931" y="139610"/>
                  </a:cubicBezTo>
                  <a:cubicBezTo>
                    <a:pt x="19425" y="147547"/>
                    <a:pt x="11572" y="157365"/>
                    <a:pt x="4914" y="167871"/>
                  </a:cubicBezTo>
                  <a:cubicBezTo>
                    <a:pt x="3582" y="161998"/>
                    <a:pt x="2480" y="156034"/>
                    <a:pt x="1653" y="149978"/>
                  </a:cubicBezTo>
                  <a:cubicBezTo>
                    <a:pt x="1194" y="145620"/>
                    <a:pt x="689" y="141766"/>
                    <a:pt x="0" y="138417"/>
                  </a:cubicBezTo>
                  <a:cubicBezTo>
                    <a:pt x="6154" y="133462"/>
                    <a:pt x="9690" y="120065"/>
                    <a:pt x="13409" y="114697"/>
                  </a:cubicBezTo>
                  <a:cubicBezTo>
                    <a:pt x="14971" y="111578"/>
                    <a:pt x="24109" y="91207"/>
                    <a:pt x="27553" y="77122"/>
                  </a:cubicBezTo>
                  <a:cubicBezTo>
                    <a:pt x="29987" y="75654"/>
                    <a:pt x="32054" y="73544"/>
                    <a:pt x="33523" y="70608"/>
                  </a:cubicBezTo>
                  <a:cubicBezTo>
                    <a:pt x="38988" y="60835"/>
                    <a:pt x="38621" y="49641"/>
                    <a:pt x="36600" y="38951"/>
                  </a:cubicBezTo>
                  <a:cubicBezTo>
                    <a:pt x="39539" y="36244"/>
                    <a:pt x="40917" y="30601"/>
                    <a:pt x="43121" y="27344"/>
                  </a:cubicBezTo>
                  <a:cubicBezTo>
                    <a:pt x="46473" y="22205"/>
                    <a:pt x="50515" y="16792"/>
                    <a:pt x="55520" y="12754"/>
                  </a:cubicBezTo>
                  <a:cubicBezTo>
                    <a:pt x="56393" y="17985"/>
                    <a:pt x="57587" y="22939"/>
                    <a:pt x="57908" y="26013"/>
                  </a:cubicBezTo>
                  <a:cubicBezTo>
                    <a:pt x="65669" y="57899"/>
                    <a:pt x="68562" y="80839"/>
                    <a:pt x="107413" y="80701"/>
                  </a:cubicBezTo>
                  <a:cubicBezTo>
                    <a:pt x="109387" y="80839"/>
                    <a:pt x="111362" y="80930"/>
                    <a:pt x="113336" y="80930"/>
                  </a:cubicBezTo>
                  <a:cubicBezTo>
                    <a:pt x="123853" y="80930"/>
                    <a:pt x="134231" y="79049"/>
                    <a:pt x="144656" y="77857"/>
                  </a:cubicBezTo>
                  <a:cubicBezTo>
                    <a:pt x="147778" y="77444"/>
                    <a:pt x="150993" y="77306"/>
                    <a:pt x="154207" y="77031"/>
                  </a:cubicBezTo>
                  <a:cubicBezTo>
                    <a:pt x="150488" y="83270"/>
                    <a:pt x="146814" y="89602"/>
                    <a:pt x="143048" y="95795"/>
                  </a:cubicBezTo>
                  <a:cubicBezTo>
                    <a:pt x="139237" y="102998"/>
                    <a:pt x="127205" y="113229"/>
                    <a:pt x="137859" y="119927"/>
                  </a:cubicBezTo>
                  <a:cubicBezTo>
                    <a:pt x="141808" y="122084"/>
                    <a:pt x="146814" y="120478"/>
                    <a:pt x="149064" y="116532"/>
                  </a:cubicBezTo>
                  <a:cubicBezTo>
                    <a:pt x="157514" y="101622"/>
                    <a:pt x="164770" y="86023"/>
                    <a:pt x="172898" y="70975"/>
                  </a:cubicBezTo>
                  <a:cubicBezTo>
                    <a:pt x="186996" y="57349"/>
                    <a:pt x="182955" y="35327"/>
                    <a:pt x="176250" y="15232"/>
                  </a:cubicBezTo>
                  <a:cubicBezTo>
                    <a:pt x="179281" y="13167"/>
                    <a:pt x="182312" y="10323"/>
                    <a:pt x="185297" y="7799"/>
                  </a:cubicBezTo>
                  <a:cubicBezTo>
                    <a:pt x="187455" y="8533"/>
                    <a:pt x="190027" y="8029"/>
                    <a:pt x="191588" y="6240"/>
                  </a:cubicBezTo>
                  <a:cubicBezTo>
                    <a:pt x="193012" y="4634"/>
                    <a:pt x="194481" y="2936"/>
                    <a:pt x="196043" y="1285"/>
                  </a:cubicBezTo>
                  <a:cubicBezTo>
                    <a:pt x="198385" y="505"/>
                    <a:pt x="201094" y="505"/>
                    <a:pt x="203482" y="0"/>
                  </a:cubicBezTo>
                  <a:cubicBezTo>
                    <a:pt x="202931" y="9726"/>
                    <a:pt x="205549" y="24041"/>
                    <a:pt x="205778" y="28078"/>
                  </a:cubicBezTo>
                  <a:cubicBezTo>
                    <a:pt x="208855" y="42667"/>
                    <a:pt x="210049" y="59597"/>
                    <a:pt x="219830" y="71479"/>
                  </a:cubicBezTo>
                  <a:cubicBezTo>
                    <a:pt x="225663" y="76893"/>
                    <a:pt x="233929" y="78636"/>
                    <a:pt x="241644" y="79325"/>
                  </a:cubicBezTo>
                  <a:cubicBezTo>
                    <a:pt x="244261" y="79508"/>
                    <a:pt x="246925" y="79554"/>
                    <a:pt x="249588" y="79554"/>
                  </a:cubicBezTo>
                  <a:cubicBezTo>
                    <a:pt x="258313" y="79416"/>
                    <a:pt x="267085" y="78636"/>
                    <a:pt x="275810" y="7840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11332260" y="7553018"/>
              <a:ext cx="95830" cy="66718"/>
            </a:xfrm>
            <a:custGeom>
              <a:rect b="b" l="l" r="r" t="t"/>
              <a:pathLst>
                <a:path extrusionOk="0" h="66718" w="95830">
                  <a:moveTo>
                    <a:pt x="82660" y="3635"/>
                  </a:moveTo>
                  <a:cubicBezTo>
                    <a:pt x="87758" y="21895"/>
                    <a:pt x="100432" y="41669"/>
                    <a:pt x="94095" y="60938"/>
                  </a:cubicBezTo>
                  <a:cubicBezTo>
                    <a:pt x="77838" y="63324"/>
                    <a:pt x="61398" y="66122"/>
                    <a:pt x="44958" y="66719"/>
                  </a:cubicBezTo>
                  <a:cubicBezTo>
                    <a:pt x="36968" y="66214"/>
                    <a:pt x="27462" y="67223"/>
                    <a:pt x="20711" y="62314"/>
                  </a:cubicBezTo>
                  <a:cubicBezTo>
                    <a:pt x="11113" y="47816"/>
                    <a:pt x="6291" y="30750"/>
                    <a:pt x="1929" y="13958"/>
                  </a:cubicBezTo>
                  <a:cubicBezTo>
                    <a:pt x="2480" y="14004"/>
                    <a:pt x="3123" y="13728"/>
                    <a:pt x="3261" y="12994"/>
                  </a:cubicBezTo>
                  <a:cubicBezTo>
                    <a:pt x="3444" y="11802"/>
                    <a:pt x="3674" y="10563"/>
                    <a:pt x="3169" y="9462"/>
                  </a:cubicBezTo>
                  <a:cubicBezTo>
                    <a:pt x="2250" y="8636"/>
                    <a:pt x="1286" y="8039"/>
                    <a:pt x="276" y="7627"/>
                  </a:cubicBezTo>
                  <a:cubicBezTo>
                    <a:pt x="184" y="7305"/>
                    <a:pt x="92" y="6938"/>
                    <a:pt x="0" y="6617"/>
                  </a:cubicBezTo>
                  <a:cubicBezTo>
                    <a:pt x="7256" y="9370"/>
                    <a:pt x="15017" y="4048"/>
                    <a:pt x="22410" y="3314"/>
                  </a:cubicBezTo>
                  <a:cubicBezTo>
                    <a:pt x="42065" y="1066"/>
                    <a:pt x="63557" y="-3017"/>
                    <a:pt x="82660" y="363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11283720" y="7416538"/>
              <a:ext cx="137445" cy="163833"/>
            </a:xfrm>
            <a:custGeom>
              <a:rect b="b" l="l" r="r" t="t"/>
              <a:pathLst>
                <a:path extrusionOk="0" h="163833" w="137445">
                  <a:moveTo>
                    <a:pt x="132532" y="80839"/>
                  </a:moveTo>
                  <a:cubicBezTo>
                    <a:pt x="134277" y="81022"/>
                    <a:pt x="135884" y="81114"/>
                    <a:pt x="137446" y="81114"/>
                  </a:cubicBezTo>
                  <a:cubicBezTo>
                    <a:pt x="133588" y="87078"/>
                    <a:pt x="130328" y="92630"/>
                    <a:pt x="128766" y="94327"/>
                  </a:cubicBezTo>
                  <a:cubicBezTo>
                    <a:pt x="125506" y="99282"/>
                    <a:pt x="118342" y="105705"/>
                    <a:pt x="120225" y="111578"/>
                  </a:cubicBezTo>
                  <a:cubicBezTo>
                    <a:pt x="119720" y="113137"/>
                    <a:pt x="119674" y="114881"/>
                    <a:pt x="120363" y="116165"/>
                  </a:cubicBezTo>
                  <a:cubicBezTo>
                    <a:pt x="108606" y="115202"/>
                    <a:pt x="95978" y="116762"/>
                    <a:pt x="85829" y="117129"/>
                  </a:cubicBezTo>
                  <a:cubicBezTo>
                    <a:pt x="72879" y="119377"/>
                    <a:pt x="49045" y="118230"/>
                    <a:pt x="43443" y="132452"/>
                  </a:cubicBezTo>
                  <a:cubicBezTo>
                    <a:pt x="38621" y="133875"/>
                    <a:pt x="37243" y="139013"/>
                    <a:pt x="37381" y="145115"/>
                  </a:cubicBezTo>
                  <a:cubicBezTo>
                    <a:pt x="29023" y="148831"/>
                    <a:pt x="20573" y="157594"/>
                    <a:pt x="16394" y="162641"/>
                  </a:cubicBezTo>
                  <a:cubicBezTo>
                    <a:pt x="16073" y="163008"/>
                    <a:pt x="15751" y="163421"/>
                    <a:pt x="15384" y="163834"/>
                  </a:cubicBezTo>
                  <a:cubicBezTo>
                    <a:pt x="12307" y="151079"/>
                    <a:pt x="9184" y="137361"/>
                    <a:pt x="0" y="128415"/>
                  </a:cubicBezTo>
                  <a:cubicBezTo>
                    <a:pt x="9460" y="134563"/>
                    <a:pt x="15614" y="120616"/>
                    <a:pt x="20252" y="113917"/>
                  </a:cubicBezTo>
                  <a:cubicBezTo>
                    <a:pt x="27967" y="100934"/>
                    <a:pt x="38253" y="88959"/>
                    <a:pt x="43672" y="74874"/>
                  </a:cubicBezTo>
                  <a:cubicBezTo>
                    <a:pt x="43994" y="72351"/>
                    <a:pt x="42662" y="70195"/>
                    <a:pt x="40733" y="68956"/>
                  </a:cubicBezTo>
                  <a:cubicBezTo>
                    <a:pt x="41192" y="67213"/>
                    <a:pt x="41468" y="65423"/>
                    <a:pt x="41606" y="63634"/>
                  </a:cubicBezTo>
                  <a:cubicBezTo>
                    <a:pt x="42708" y="48632"/>
                    <a:pt x="38070" y="33813"/>
                    <a:pt x="34763" y="19315"/>
                  </a:cubicBezTo>
                  <a:cubicBezTo>
                    <a:pt x="34671" y="18994"/>
                    <a:pt x="34534" y="18673"/>
                    <a:pt x="34442" y="18352"/>
                  </a:cubicBezTo>
                  <a:cubicBezTo>
                    <a:pt x="41192" y="20370"/>
                    <a:pt x="45739" y="11516"/>
                    <a:pt x="50377" y="7341"/>
                  </a:cubicBezTo>
                  <a:cubicBezTo>
                    <a:pt x="53500" y="4726"/>
                    <a:pt x="56898" y="2065"/>
                    <a:pt x="60526" y="0"/>
                  </a:cubicBezTo>
                  <a:cubicBezTo>
                    <a:pt x="58505" y="9313"/>
                    <a:pt x="59791" y="19957"/>
                    <a:pt x="60939" y="28720"/>
                  </a:cubicBezTo>
                  <a:cubicBezTo>
                    <a:pt x="62087" y="35694"/>
                    <a:pt x="63511" y="42530"/>
                    <a:pt x="65118" y="49457"/>
                  </a:cubicBezTo>
                  <a:cubicBezTo>
                    <a:pt x="65807" y="52302"/>
                    <a:pt x="67965" y="54458"/>
                    <a:pt x="70583" y="55422"/>
                  </a:cubicBezTo>
                  <a:cubicBezTo>
                    <a:pt x="73797" y="84371"/>
                    <a:pt x="111362" y="78591"/>
                    <a:pt x="132532" y="8083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11197386" y="7555827"/>
              <a:ext cx="86604" cy="69204"/>
            </a:xfrm>
            <a:custGeom>
              <a:rect b="b" l="l" r="r" t="t"/>
              <a:pathLst>
                <a:path extrusionOk="0" h="69204" w="86604">
                  <a:moveTo>
                    <a:pt x="82017" y="30372"/>
                  </a:moveTo>
                  <a:cubicBezTo>
                    <a:pt x="84130" y="40740"/>
                    <a:pt x="89089" y="52027"/>
                    <a:pt x="85094" y="62487"/>
                  </a:cubicBezTo>
                  <a:cubicBezTo>
                    <a:pt x="69710" y="63863"/>
                    <a:pt x="54694" y="67626"/>
                    <a:pt x="39264" y="68818"/>
                  </a:cubicBezTo>
                  <a:cubicBezTo>
                    <a:pt x="26314" y="71342"/>
                    <a:pt x="20252" y="61065"/>
                    <a:pt x="15384" y="50926"/>
                  </a:cubicBezTo>
                  <a:cubicBezTo>
                    <a:pt x="9230" y="38034"/>
                    <a:pt x="4546" y="25188"/>
                    <a:pt x="0" y="11562"/>
                  </a:cubicBezTo>
                  <a:cubicBezTo>
                    <a:pt x="6200" y="10873"/>
                    <a:pt x="11802" y="6515"/>
                    <a:pt x="18415" y="5872"/>
                  </a:cubicBezTo>
                  <a:cubicBezTo>
                    <a:pt x="27783" y="5138"/>
                    <a:pt x="43672" y="0"/>
                    <a:pt x="56622" y="0"/>
                  </a:cubicBezTo>
                  <a:cubicBezTo>
                    <a:pt x="64521" y="0"/>
                    <a:pt x="71317" y="1927"/>
                    <a:pt x="74853" y="8029"/>
                  </a:cubicBezTo>
                  <a:cubicBezTo>
                    <a:pt x="78252" y="15094"/>
                    <a:pt x="80043" y="22756"/>
                    <a:pt x="82017" y="3037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11039551" y="7569636"/>
              <a:ext cx="241597" cy="149060"/>
            </a:xfrm>
            <a:custGeom>
              <a:rect b="b" l="l" r="r" t="t"/>
              <a:pathLst>
                <a:path extrusionOk="0" h="149060" w="241597">
                  <a:moveTo>
                    <a:pt x="238659" y="69415"/>
                  </a:moveTo>
                  <a:cubicBezTo>
                    <a:pt x="239623" y="69415"/>
                    <a:pt x="240587" y="69369"/>
                    <a:pt x="241598" y="69277"/>
                  </a:cubicBezTo>
                  <a:cubicBezTo>
                    <a:pt x="236041" y="80930"/>
                    <a:pt x="230898" y="92951"/>
                    <a:pt x="223734" y="103778"/>
                  </a:cubicBezTo>
                  <a:cubicBezTo>
                    <a:pt x="222540" y="106072"/>
                    <a:pt x="220473" y="108733"/>
                    <a:pt x="218545" y="111486"/>
                  </a:cubicBezTo>
                  <a:cubicBezTo>
                    <a:pt x="215238" y="109467"/>
                    <a:pt x="210784" y="108687"/>
                    <a:pt x="204630" y="108962"/>
                  </a:cubicBezTo>
                  <a:cubicBezTo>
                    <a:pt x="182863" y="108320"/>
                    <a:pt x="162106" y="118597"/>
                    <a:pt x="140522" y="120249"/>
                  </a:cubicBezTo>
                  <a:cubicBezTo>
                    <a:pt x="133129" y="121166"/>
                    <a:pt x="125552" y="121808"/>
                    <a:pt x="118480" y="124699"/>
                  </a:cubicBezTo>
                  <a:cubicBezTo>
                    <a:pt x="117102" y="125341"/>
                    <a:pt x="115908" y="126718"/>
                    <a:pt x="115036" y="128323"/>
                  </a:cubicBezTo>
                  <a:cubicBezTo>
                    <a:pt x="109663" y="130617"/>
                    <a:pt x="104841" y="134838"/>
                    <a:pt x="100983" y="138921"/>
                  </a:cubicBezTo>
                  <a:cubicBezTo>
                    <a:pt x="99101" y="141491"/>
                    <a:pt x="95289" y="145115"/>
                    <a:pt x="91983" y="149061"/>
                  </a:cubicBezTo>
                  <a:cubicBezTo>
                    <a:pt x="89411" y="141307"/>
                    <a:pt x="86977" y="133186"/>
                    <a:pt x="79675" y="129470"/>
                  </a:cubicBezTo>
                  <a:cubicBezTo>
                    <a:pt x="58459" y="121533"/>
                    <a:pt x="35774" y="127773"/>
                    <a:pt x="14282" y="131030"/>
                  </a:cubicBezTo>
                  <a:cubicBezTo>
                    <a:pt x="9506" y="131581"/>
                    <a:pt x="4776" y="132269"/>
                    <a:pt x="0" y="133003"/>
                  </a:cubicBezTo>
                  <a:cubicBezTo>
                    <a:pt x="4041" y="127130"/>
                    <a:pt x="5878" y="116624"/>
                    <a:pt x="9001" y="111853"/>
                  </a:cubicBezTo>
                  <a:cubicBezTo>
                    <a:pt x="10333" y="107540"/>
                    <a:pt x="19655" y="89969"/>
                    <a:pt x="13226" y="88133"/>
                  </a:cubicBezTo>
                  <a:cubicBezTo>
                    <a:pt x="15660" y="73819"/>
                    <a:pt x="8863" y="60514"/>
                    <a:pt x="2709" y="47393"/>
                  </a:cubicBezTo>
                  <a:cubicBezTo>
                    <a:pt x="3077" y="46659"/>
                    <a:pt x="3444" y="45971"/>
                    <a:pt x="3857" y="45328"/>
                  </a:cubicBezTo>
                  <a:cubicBezTo>
                    <a:pt x="9919" y="34684"/>
                    <a:pt x="16808" y="24499"/>
                    <a:pt x="24109" y="14727"/>
                  </a:cubicBezTo>
                  <a:cubicBezTo>
                    <a:pt x="24339" y="15140"/>
                    <a:pt x="24614" y="15553"/>
                    <a:pt x="24936" y="15966"/>
                  </a:cubicBezTo>
                  <a:cubicBezTo>
                    <a:pt x="30263" y="39548"/>
                    <a:pt x="39769" y="62166"/>
                    <a:pt x="47208" y="85151"/>
                  </a:cubicBezTo>
                  <a:cubicBezTo>
                    <a:pt x="56209" y="97355"/>
                    <a:pt x="74165" y="95795"/>
                    <a:pt x="87758" y="97080"/>
                  </a:cubicBezTo>
                  <a:cubicBezTo>
                    <a:pt x="90972" y="97355"/>
                    <a:pt x="94003" y="97493"/>
                    <a:pt x="96896" y="97493"/>
                  </a:cubicBezTo>
                  <a:cubicBezTo>
                    <a:pt x="102637" y="97493"/>
                    <a:pt x="107734" y="96942"/>
                    <a:pt x="112234" y="95841"/>
                  </a:cubicBezTo>
                  <a:cubicBezTo>
                    <a:pt x="107872" y="104145"/>
                    <a:pt x="103968" y="112770"/>
                    <a:pt x="98687" y="120524"/>
                  </a:cubicBezTo>
                  <a:cubicBezTo>
                    <a:pt x="96345" y="124424"/>
                    <a:pt x="98595" y="129929"/>
                    <a:pt x="102820" y="131397"/>
                  </a:cubicBezTo>
                  <a:cubicBezTo>
                    <a:pt x="114301" y="135480"/>
                    <a:pt x="117699" y="112587"/>
                    <a:pt x="121786" y="105109"/>
                  </a:cubicBezTo>
                  <a:cubicBezTo>
                    <a:pt x="122475" y="102861"/>
                    <a:pt x="125552" y="95107"/>
                    <a:pt x="126838" y="88730"/>
                  </a:cubicBezTo>
                  <a:cubicBezTo>
                    <a:pt x="137951" y="79003"/>
                    <a:pt x="138915" y="61569"/>
                    <a:pt x="129226" y="38630"/>
                  </a:cubicBezTo>
                  <a:cubicBezTo>
                    <a:pt x="128904" y="37758"/>
                    <a:pt x="128629" y="36887"/>
                    <a:pt x="128353" y="36061"/>
                  </a:cubicBezTo>
                  <a:cubicBezTo>
                    <a:pt x="131522" y="32666"/>
                    <a:pt x="132716" y="26059"/>
                    <a:pt x="134782" y="22205"/>
                  </a:cubicBezTo>
                  <a:cubicBezTo>
                    <a:pt x="138364" y="15002"/>
                    <a:pt x="142268" y="6469"/>
                    <a:pt x="147916" y="0"/>
                  </a:cubicBezTo>
                  <a:cubicBezTo>
                    <a:pt x="148697" y="5460"/>
                    <a:pt x="150304" y="10919"/>
                    <a:pt x="151131" y="16195"/>
                  </a:cubicBezTo>
                  <a:cubicBezTo>
                    <a:pt x="157009" y="35235"/>
                    <a:pt x="160774" y="65882"/>
                    <a:pt x="182587" y="72902"/>
                  </a:cubicBezTo>
                  <a:cubicBezTo>
                    <a:pt x="187317" y="74049"/>
                    <a:pt x="192093" y="74461"/>
                    <a:pt x="196869" y="74461"/>
                  </a:cubicBezTo>
                  <a:cubicBezTo>
                    <a:pt x="210738" y="74461"/>
                    <a:pt x="224836" y="70654"/>
                    <a:pt x="238659" y="6941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10792731" y="7583855"/>
              <a:ext cx="240673" cy="98849"/>
            </a:xfrm>
            <a:custGeom>
              <a:rect b="b" l="l" r="r" t="t"/>
              <a:pathLst>
                <a:path extrusionOk="0" h="98849" w="240673">
                  <a:moveTo>
                    <a:pt x="232722" y="45469"/>
                  </a:moveTo>
                  <a:cubicBezTo>
                    <a:pt x="237038" y="53911"/>
                    <a:pt x="241906" y="62445"/>
                    <a:pt x="240391" y="71804"/>
                  </a:cubicBezTo>
                  <a:cubicBezTo>
                    <a:pt x="179957" y="86806"/>
                    <a:pt x="117181" y="89467"/>
                    <a:pt x="55691" y="98597"/>
                  </a:cubicBezTo>
                  <a:cubicBezTo>
                    <a:pt x="46277" y="98827"/>
                    <a:pt x="36633" y="99423"/>
                    <a:pt x="27357" y="97267"/>
                  </a:cubicBezTo>
                  <a:cubicBezTo>
                    <a:pt x="22856" y="91715"/>
                    <a:pt x="18540" y="86715"/>
                    <a:pt x="15279" y="80154"/>
                  </a:cubicBezTo>
                  <a:cubicBezTo>
                    <a:pt x="9585" y="67491"/>
                    <a:pt x="2053" y="55104"/>
                    <a:pt x="33" y="41157"/>
                  </a:cubicBezTo>
                  <a:cubicBezTo>
                    <a:pt x="-59" y="39276"/>
                    <a:pt x="-13" y="37257"/>
                    <a:pt x="905" y="35560"/>
                  </a:cubicBezTo>
                  <a:cubicBezTo>
                    <a:pt x="1548" y="35514"/>
                    <a:pt x="2191" y="35468"/>
                    <a:pt x="2834" y="35422"/>
                  </a:cubicBezTo>
                  <a:cubicBezTo>
                    <a:pt x="4809" y="37119"/>
                    <a:pt x="7472" y="37991"/>
                    <a:pt x="10136" y="37578"/>
                  </a:cubicBezTo>
                  <a:cubicBezTo>
                    <a:pt x="20147" y="35651"/>
                    <a:pt x="29699" y="32027"/>
                    <a:pt x="39618" y="29641"/>
                  </a:cubicBezTo>
                  <a:cubicBezTo>
                    <a:pt x="81361" y="20098"/>
                    <a:pt x="122232" y="12161"/>
                    <a:pt x="164389" y="3674"/>
                  </a:cubicBezTo>
                  <a:cubicBezTo>
                    <a:pt x="178395" y="1105"/>
                    <a:pt x="192861" y="-1556"/>
                    <a:pt x="207051" y="1105"/>
                  </a:cubicBezTo>
                  <a:cubicBezTo>
                    <a:pt x="213250" y="1609"/>
                    <a:pt x="215501" y="7344"/>
                    <a:pt x="217980" y="12207"/>
                  </a:cubicBezTo>
                  <a:cubicBezTo>
                    <a:pt x="222068" y="20190"/>
                    <a:pt x="225282" y="28448"/>
                    <a:pt x="228818" y="36707"/>
                  </a:cubicBezTo>
                  <a:cubicBezTo>
                    <a:pt x="228864" y="36844"/>
                    <a:pt x="228910" y="36936"/>
                    <a:pt x="228956" y="37074"/>
                  </a:cubicBezTo>
                  <a:cubicBezTo>
                    <a:pt x="228313" y="40285"/>
                    <a:pt x="229094" y="43267"/>
                    <a:pt x="232722" y="4546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10746474" y="7623957"/>
              <a:ext cx="68883" cy="131259"/>
            </a:xfrm>
            <a:custGeom>
              <a:rect b="b" l="l" r="r" t="t"/>
              <a:pathLst>
                <a:path extrusionOk="0" h="131259" w="68883">
                  <a:moveTo>
                    <a:pt x="55704" y="51935"/>
                  </a:moveTo>
                  <a:cubicBezTo>
                    <a:pt x="59791" y="60835"/>
                    <a:pt x="62546" y="67947"/>
                    <a:pt x="68884" y="72122"/>
                  </a:cubicBezTo>
                  <a:cubicBezTo>
                    <a:pt x="60801" y="82215"/>
                    <a:pt x="51571" y="98456"/>
                    <a:pt x="50055" y="101484"/>
                  </a:cubicBezTo>
                  <a:cubicBezTo>
                    <a:pt x="44453" y="111532"/>
                    <a:pt x="38621" y="121441"/>
                    <a:pt x="32697" y="131260"/>
                  </a:cubicBezTo>
                  <a:cubicBezTo>
                    <a:pt x="29620" y="125295"/>
                    <a:pt x="26543" y="119331"/>
                    <a:pt x="23466" y="113367"/>
                  </a:cubicBezTo>
                  <a:cubicBezTo>
                    <a:pt x="15017" y="96346"/>
                    <a:pt x="7577" y="77811"/>
                    <a:pt x="0" y="59505"/>
                  </a:cubicBezTo>
                  <a:cubicBezTo>
                    <a:pt x="2158" y="55651"/>
                    <a:pt x="3903" y="51155"/>
                    <a:pt x="5694" y="47989"/>
                  </a:cubicBezTo>
                  <a:cubicBezTo>
                    <a:pt x="14328" y="31978"/>
                    <a:pt x="24706" y="16975"/>
                    <a:pt x="36325" y="2936"/>
                  </a:cubicBezTo>
                  <a:cubicBezTo>
                    <a:pt x="37105" y="1973"/>
                    <a:pt x="37932" y="1009"/>
                    <a:pt x="38713" y="0"/>
                  </a:cubicBezTo>
                  <a:cubicBezTo>
                    <a:pt x="37978" y="15507"/>
                    <a:pt x="52857" y="42254"/>
                    <a:pt x="55704" y="5193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10785692" y="7675846"/>
              <a:ext cx="251379" cy="117954"/>
            </a:xfrm>
            <a:custGeom>
              <a:rect b="b" l="l" r="r" t="t"/>
              <a:pathLst>
                <a:path extrusionOk="0" h="117954" w="251379">
                  <a:moveTo>
                    <a:pt x="251379" y="0"/>
                  </a:moveTo>
                  <a:cubicBezTo>
                    <a:pt x="248119" y="5918"/>
                    <a:pt x="244996" y="12020"/>
                    <a:pt x="241276" y="17526"/>
                  </a:cubicBezTo>
                  <a:cubicBezTo>
                    <a:pt x="238475" y="20829"/>
                    <a:pt x="238429" y="25922"/>
                    <a:pt x="241414" y="28812"/>
                  </a:cubicBezTo>
                  <a:cubicBezTo>
                    <a:pt x="227683" y="31152"/>
                    <a:pt x="213952" y="33537"/>
                    <a:pt x="200084" y="34547"/>
                  </a:cubicBezTo>
                  <a:cubicBezTo>
                    <a:pt x="162565" y="37300"/>
                    <a:pt x="125690" y="38859"/>
                    <a:pt x="88033" y="42851"/>
                  </a:cubicBezTo>
                  <a:cubicBezTo>
                    <a:pt x="76369" y="46338"/>
                    <a:pt x="54097" y="43539"/>
                    <a:pt x="47346" y="55697"/>
                  </a:cubicBezTo>
                  <a:cubicBezTo>
                    <a:pt x="46887" y="55605"/>
                    <a:pt x="46382" y="55605"/>
                    <a:pt x="45831" y="55697"/>
                  </a:cubicBezTo>
                  <a:cubicBezTo>
                    <a:pt x="38667" y="60835"/>
                    <a:pt x="36508" y="70103"/>
                    <a:pt x="32926" y="77765"/>
                  </a:cubicBezTo>
                  <a:cubicBezTo>
                    <a:pt x="29620" y="85427"/>
                    <a:pt x="25900" y="92951"/>
                    <a:pt x="22226" y="100429"/>
                  </a:cubicBezTo>
                  <a:cubicBezTo>
                    <a:pt x="19563" y="105751"/>
                    <a:pt x="16394" y="111807"/>
                    <a:pt x="13272" y="117955"/>
                  </a:cubicBezTo>
                  <a:cubicBezTo>
                    <a:pt x="8863" y="109329"/>
                    <a:pt x="4454" y="100704"/>
                    <a:pt x="0" y="92079"/>
                  </a:cubicBezTo>
                  <a:cubicBezTo>
                    <a:pt x="3031" y="92171"/>
                    <a:pt x="6108" y="90657"/>
                    <a:pt x="7485" y="87812"/>
                  </a:cubicBezTo>
                  <a:cubicBezTo>
                    <a:pt x="11159" y="80196"/>
                    <a:pt x="14879" y="72535"/>
                    <a:pt x="18461" y="64873"/>
                  </a:cubicBezTo>
                  <a:cubicBezTo>
                    <a:pt x="24385" y="50926"/>
                    <a:pt x="31319" y="37254"/>
                    <a:pt x="37335" y="23398"/>
                  </a:cubicBezTo>
                  <a:cubicBezTo>
                    <a:pt x="38850" y="23765"/>
                    <a:pt x="40504" y="23995"/>
                    <a:pt x="42295" y="24132"/>
                  </a:cubicBezTo>
                  <a:cubicBezTo>
                    <a:pt x="47851" y="25004"/>
                    <a:pt x="53408" y="25371"/>
                    <a:pt x="58964" y="25371"/>
                  </a:cubicBezTo>
                  <a:cubicBezTo>
                    <a:pt x="75726" y="25371"/>
                    <a:pt x="92488" y="22159"/>
                    <a:pt x="109249" y="20691"/>
                  </a:cubicBezTo>
                  <a:cubicBezTo>
                    <a:pt x="143232" y="17893"/>
                    <a:pt x="177214" y="14498"/>
                    <a:pt x="210784" y="8166"/>
                  </a:cubicBezTo>
                  <a:cubicBezTo>
                    <a:pt x="222264" y="5138"/>
                    <a:pt x="239026" y="5184"/>
                    <a:pt x="251379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11069584" y="7573931"/>
              <a:ext cx="86712" cy="76554"/>
            </a:xfrm>
            <a:custGeom>
              <a:rect b="b" l="l" r="r" t="t"/>
              <a:pathLst>
                <a:path extrusionOk="0" h="76554" w="86712">
                  <a:moveTo>
                    <a:pt x="84130" y="51036"/>
                  </a:moveTo>
                  <a:cubicBezTo>
                    <a:pt x="90880" y="69525"/>
                    <a:pt x="84268" y="75214"/>
                    <a:pt x="65807" y="76085"/>
                  </a:cubicBezTo>
                  <a:cubicBezTo>
                    <a:pt x="65807" y="76085"/>
                    <a:pt x="65945" y="76085"/>
                    <a:pt x="65990" y="76085"/>
                  </a:cubicBezTo>
                  <a:cubicBezTo>
                    <a:pt x="62868" y="76040"/>
                    <a:pt x="59653" y="76177"/>
                    <a:pt x="56347" y="76315"/>
                  </a:cubicBezTo>
                  <a:cubicBezTo>
                    <a:pt x="46428" y="76728"/>
                    <a:pt x="36049" y="77187"/>
                    <a:pt x="27829" y="72323"/>
                  </a:cubicBezTo>
                  <a:cubicBezTo>
                    <a:pt x="18507" y="53284"/>
                    <a:pt x="8863" y="33235"/>
                    <a:pt x="0" y="13782"/>
                  </a:cubicBezTo>
                  <a:cubicBezTo>
                    <a:pt x="413" y="13828"/>
                    <a:pt x="827" y="13828"/>
                    <a:pt x="1240" y="13782"/>
                  </a:cubicBezTo>
                  <a:cubicBezTo>
                    <a:pt x="3490" y="13736"/>
                    <a:pt x="5648" y="12864"/>
                    <a:pt x="7256" y="11167"/>
                  </a:cubicBezTo>
                  <a:cubicBezTo>
                    <a:pt x="25211" y="2358"/>
                    <a:pt x="47530" y="-2230"/>
                    <a:pt x="67552" y="1073"/>
                  </a:cubicBezTo>
                  <a:cubicBezTo>
                    <a:pt x="72557" y="17636"/>
                    <a:pt x="77884" y="34703"/>
                    <a:pt x="84130" y="5103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10844473" y="7969609"/>
              <a:ext cx="1999568" cy="142929"/>
            </a:xfrm>
            <a:custGeom>
              <a:rect b="b" l="l" r="r" t="t"/>
              <a:pathLst>
                <a:path extrusionOk="0" h="142929" w="1999568">
                  <a:moveTo>
                    <a:pt x="1996797" y="14452"/>
                  </a:moveTo>
                  <a:cubicBezTo>
                    <a:pt x="1996843" y="50650"/>
                    <a:pt x="2000333" y="85839"/>
                    <a:pt x="1999415" y="122359"/>
                  </a:cubicBezTo>
                  <a:cubicBezTo>
                    <a:pt x="1984214" y="124607"/>
                    <a:pt x="1969244" y="119606"/>
                    <a:pt x="1954043" y="119377"/>
                  </a:cubicBezTo>
                  <a:cubicBezTo>
                    <a:pt x="1899855" y="119193"/>
                    <a:pt x="1845804" y="116945"/>
                    <a:pt x="1791662" y="115936"/>
                  </a:cubicBezTo>
                  <a:cubicBezTo>
                    <a:pt x="1763236" y="115431"/>
                    <a:pt x="1734626" y="114422"/>
                    <a:pt x="1706154" y="114743"/>
                  </a:cubicBezTo>
                  <a:cubicBezTo>
                    <a:pt x="1706430" y="114101"/>
                    <a:pt x="1706751" y="113459"/>
                    <a:pt x="1707027" y="112816"/>
                  </a:cubicBezTo>
                  <a:cubicBezTo>
                    <a:pt x="1637225" y="119056"/>
                    <a:pt x="1566642" y="118597"/>
                    <a:pt x="1496610" y="121625"/>
                  </a:cubicBezTo>
                  <a:cubicBezTo>
                    <a:pt x="1439942" y="124469"/>
                    <a:pt x="1383274" y="124791"/>
                    <a:pt x="1326560" y="126580"/>
                  </a:cubicBezTo>
                  <a:cubicBezTo>
                    <a:pt x="1252671" y="130893"/>
                    <a:pt x="1178736" y="131810"/>
                    <a:pt x="1104801" y="134058"/>
                  </a:cubicBezTo>
                  <a:cubicBezTo>
                    <a:pt x="1029809" y="139380"/>
                    <a:pt x="954726" y="139426"/>
                    <a:pt x="879597" y="139655"/>
                  </a:cubicBezTo>
                  <a:cubicBezTo>
                    <a:pt x="803734" y="141949"/>
                    <a:pt x="727916" y="139243"/>
                    <a:pt x="652098" y="137591"/>
                  </a:cubicBezTo>
                  <a:cubicBezTo>
                    <a:pt x="538394" y="139931"/>
                    <a:pt x="424598" y="138692"/>
                    <a:pt x="310940" y="142087"/>
                  </a:cubicBezTo>
                  <a:cubicBezTo>
                    <a:pt x="236638" y="143509"/>
                    <a:pt x="162244" y="142867"/>
                    <a:pt x="87941" y="142087"/>
                  </a:cubicBezTo>
                  <a:cubicBezTo>
                    <a:pt x="58735" y="140848"/>
                    <a:pt x="29115" y="139655"/>
                    <a:pt x="0" y="142454"/>
                  </a:cubicBezTo>
                  <a:cubicBezTo>
                    <a:pt x="5648" y="131260"/>
                    <a:pt x="8312" y="115890"/>
                    <a:pt x="11481" y="107494"/>
                  </a:cubicBezTo>
                  <a:cubicBezTo>
                    <a:pt x="16945" y="85105"/>
                    <a:pt x="26130" y="63863"/>
                    <a:pt x="32559" y="41796"/>
                  </a:cubicBezTo>
                  <a:cubicBezTo>
                    <a:pt x="32972" y="40373"/>
                    <a:pt x="33018" y="38905"/>
                    <a:pt x="32789" y="37621"/>
                  </a:cubicBezTo>
                  <a:cubicBezTo>
                    <a:pt x="36049" y="38538"/>
                    <a:pt x="39539" y="38814"/>
                    <a:pt x="43029" y="38814"/>
                  </a:cubicBezTo>
                  <a:cubicBezTo>
                    <a:pt x="48953" y="38814"/>
                    <a:pt x="55061" y="37988"/>
                    <a:pt x="60847" y="37896"/>
                  </a:cubicBezTo>
                  <a:cubicBezTo>
                    <a:pt x="121419" y="36978"/>
                    <a:pt x="181899" y="33813"/>
                    <a:pt x="242470" y="34088"/>
                  </a:cubicBezTo>
                  <a:cubicBezTo>
                    <a:pt x="345199" y="33262"/>
                    <a:pt x="447743" y="27298"/>
                    <a:pt x="550380" y="24408"/>
                  </a:cubicBezTo>
                  <a:cubicBezTo>
                    <a:pt x="638551" y="19407"/>
                    <a:pt x="726446" y="11240"/>
                    <a:pt x="814847" y="9726"/>
                  </a:cubicBezTo>
                  <a:cubicBezTo>
                    <a:pt x="880516" y="6882"/>
                    <a:pt x="946185" y="8212"/>
                    <a:pt x="1011854" y="9543"/>
                  </a:cubicBezTo>
                  <a:cubicBezTo>
                    <a:pt x="1069395" y="10690"/>
                    <a:pt x="1126981" y="11837"/>
                    <a:pt x="1184568" y="10231"/>
                  </a:cubicBezTo>
                  <a:cubicBezTo>
                    <a:pt x="1246242" y="10369"/>
                    <a:pt x="1307778" y="7111"/>
                    <a:pt x="1369405" y="4726"/>
                  </a:cubicBezTo>
                  <a:cubicBezTo>
                    <a:pt x="1460653" y="2110"/>
                    <a:pt x="1551947" y="4313"/>
                    <a:pt x="1643195" y="4313"/>
                  </a:cubicBezTo>
                  <a:cubicBezTo>
                    <a:pt x="1660461" y="4496"/>
                    <a:pt x="1677591" y="3762"/>
                    <a:pt x="1694857" y="2936"/>
                  </a:cubicBezTo>
                  <a:cubicBezTo>
                    <a:pt x="1694811" y="1973"/>
                    <a:pt x="1694857" y="963"/>
                    <a:pt x="1694903" y="0"/>
                  </a:cubicBezTo>
                  <a:cubicBezTo>
                    <a:pt x="1706843" y="1330"/>
                    <a:pt x="1719013" y="1147"/>
                    <a:pt x="1730998" y="1973"/>
                  </a:cubicBezTo>
                  <a:cubicBezTo>
                    <a:pt x="1747393" y="3349"/>
                    <a:pt x="1763695" y="6561"/>
                    <a:pt x="1780227" y="6652"/>
                  </a:cubicBezTo>
                  <a:cubicBezTo>
                    <a:pt x="1852647" y="9313"/>
                    <a:pt x="1924148" y="11562"/>
                    <a:pt x="1996797" y="14452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10581292" y="7426999"/>
              <a:ext cx="284397" cy="669097"/>
            </a:xfrm>
            <a:custGeom>
              <a:rect b="b" l="l" r="r" t="t"/>
              <a:pathLst>
                <a:path extrusionOk="0" h="669097" w="284397">
                  <a:moveTo>
                    <a:pt x="284397" y="572156"/>
                  </a:moveTo>
                  <a:cubicBezTo>
                    <a:pt x="283433" y="572339"/>
                    <a:pt x="282515" y="572752"/>
                    <a:pt x="281550" y="573349"/>
                  </a:cubicBezTo>
                  <a:cubicBezTo>
                    <a:pt x="274524" y="578992"/>
                    <a:pt x="273560" y="589452"/>
                    <a:pt x="269886" y="597343"/>
                  </a:cubicBezTo>
                  <a:cubicBezTo>
                    <a:pt x="260655" y="620742"/>
                    <a:pt x="255099" y="645287"/>
                    <a:pt x="247108" y="669098"/>
                  </a:cubicBezTo>
                  <a:cubicBezTo>
                    <a:pt x="214641" y="610373"/>
                    <a:pt x="189889" y="548161"/>
                    <a:pt x="164586" y="486087"/>
                  </a:cubicBezTo>
                  <a:cubicBezTo>
                    <a:pt x="149891" y="451127"/>
                    <a:pt x="133175" y="417085"/>
                    <a:pt x="118021" y="382355"/>
                  </a:cubicBezTo>
                  <a:cubicBezTo>
                    <a:pt x="118250" y="381300"/>
                    <a:pt x="118204" y="380153"/>
                    <a:pt x="117837" y="379097"/>
                  </a:cubicBezTo>
                  <a:cubicBezTo>
                    <a:pt x="112694" y="365425"/>
                    <a:pt x="107275" y="351845"/>
                    <a:pt x="101672" y="338357"/>
                  </a:cubicBezTo>
                  <a:cubicBezTo>
                    <a:pt x="85875" y="293487"/>
                    <a:pt x="67736" y="249535"/>
                    <a:pt x="48953" y="205813"/>
                  </a:cubicBezTo>
                  <a:cubicBezTo>
                    <a:pt x="33891" y="167596"/>
                    <a:pt x="18369" y="129103"/>
                    <a:pt x="0" y="92400"/>
                  </a:cubicBezTo>
                  <a:cubicBezTo>
                    <a:pt x="7072" y="90427"/>
                    <a:pt x="7990" y="79783"/>
                    <a:pt x="9919" y="73131"/>
                  </a:cubicBezTo>
                  <a:cubicBezTo>
                    <a:pt x="13823" y="59505"/>
                    <a:pt x="18644" y="46200"/>
                    <a:pt x="21997" y="32390"/>
                  </a:cubicBezTo>
                  <a:cubicBezTo>
                    <a:pt x="24477" y="21563"/>
                    <a:pt x="26819" y="10736"/>
                    <a:pt x="29666" y="0"/>
                  </a:cubicBezTo>
                  <a:cubicBezTo>
                    <a:pt x="32605" y="7754"/>
                    <a:pt x="36233" y="15369"/>
                    <a:pt x="39172" y="22939"/>
                  </a:cubicBezTo>
                  <a:cubicBezTo>
                    <a:pt x="41606" y="28032"/>
                    <a:pt x="43948" y="33125"/>
                    <a:pt x="46290" y="38309"/>
                  </a:cubicBezTo>
                  <a:cubicBezTo>
                    <a:pt x="45096" y="42713"/>
                    <a:pt x="45922" y="46796"/>
                    <a:pt x="51295" y="49549"/>
                  </a:cubicBezTo>
                  <a:cubicBezTo>
                    <a:pt x="56990" y="62533"/>
                    <a:pt x="62546" y="75608"/>
                    <a:pt x="68241" y="88592"/>
                  </a:cubicBezTo>
                  <a:cubicBezTo>
                    <a:pt x="87023" y="127956"/>
                    <a:pt x="98366" y="170991"/>
                    <a:pt x="123256" y="207327"/>
                  </a:cubicBezTo>
                  <a:cubicBezTo>
                    <a:pt x="123623" y="207831"/>
                    <a:pt x="124036" y="208336"/>
                    <a:pt x="124450" y="208749"/>
                  </a:cubicBezTo>
                  <a:cubicBezTo>
                    <a:pt x="138961" y="240360"/>
                    <a:pt x="151590" y="272796"/>
                    <a:pt x="165045" y="304865"/>
                  </a:cubicBezTo>
                  <a:cubicBezTo>
                    <a:pt x="184470" y="346478"/>
                    <a:pt x="206605" y="386759"/>
                    <a:pt x="225984" y="428417"/>
                  </a:cubicBezTo>
                  <a:cubicBezTo>
                    <a:pt x="240174" y="460074"/>
                    <a:pt x="249496" y="493657"/>
                    <a:pt x="263640" y="525359"/>
                  </a:cubicBezTo>
                  <a:cubicBezTo>
                    <a:pt x="269473" y="539031"/>
                    <a:pt x="274708" y="552978"/>
                    <a:pt x="281275" y="566329"/>
                  </a:cubicBezTo>
                  <a:cubicBezTo>
                    <a:pt x="282147" y="568302"/>
                    <a:pt x="283157" y="570321"/>
                    <a:pt x="284397" y="57215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10620004" y="7414599"/>
              <a:ext cx="39034" cy="32540"/>
            </a:xfrm>
            <a:custGeom>
              <a:rect b="b" l="l" r="r" t="t"/>
              <a:pathLst>
                <a:path extrusionOk="0" h="32540" w="39034">
                  <a:moveTo>
                    <a:pt x="35222" y="2995"/>
                  </a:moveTo>
                  <a:cubicBezTo>
                    <a:pt x="36508" y="3178"/>
                    <a:pt x="37748" y="3362"/>
                    <a:pt x="39034" y="3545"/>
                  </a:cubicBezTo>
                  <a:cubicBezTo>
                    <a:pt x="28196" y="16942"/>
                    <a:pt x="19884" y="28595"/>
                    <a:pt x="17956" y="32541"/>
                  </a:cubicBezTo>
                  <a:cubicBezTo>
                    <a:pt x="12169" y="21897"/>
                    <a:pt x="6200" y="11436"/>
                    <a:pt x="0" y="1068"/>
                  </a:cubicBezTo>
                  <a:cubicBezTo>
                    <a:pt x="413" y="792"/>
                    <a:pt x="735" y="425"/>
                    <a:pt x="964" y="12"/>
                  </a:cubicBezTo>
                  <a:cubicBezTo>
                    <a:pt x="12491" y="-125"/>
                    <a:pt x="23926" y="884"/>
                    <a:pt x="35222" y="299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5" name="Google Shape;2035;p35"/>
          <p:cNvSpPr/>
          <p:nvPr/>
        </p:nvSpPr>
        <p:spPr>
          <a:xfrm>
            <a:off x="8875882" y="7120080"/>
            <a:ext cx="604633" cy="1028992"/>
          </a:xfrm>
          <a:custGeom>
            <a:rect b="b" l="l" r="r" t="t"/>
            <a:pathLst>
              <a:path extrusionOk="0" h="1028992" w="604633">
                <a:moveTo>
                  <a:pt x="602759" y="548185"/>
                </a:moveTo>
                <a:cubicBezTo>
                  <a:pt x="597066" y="543102"/>
                  <a:pt x="591495" y="537875"/>
                  <a:pt x="585987" y="532565"/>
                </a:cubicBezTo>
                <a:cubicBezTo>
                  <a:pt x="526215" y="475703"/>
                  <a:pt x="468169" y="417030"/>
                  <a:pt x="407801" y="360806"/>
                </a:cubicBezTo>
                <a:cubicBezTo>
                  <a:pt x="342931" y="299992"/>
                  <a:pt x="276006" y="241546"/>
                  <a:pt x="209821" y="182193"/>
                </a:cubicBezTo>
                <a:cubicBezTo>
                  <a:pt x="145958" y="124035"/>
                  <a:pt x="84850" y="62933"/>
                  <a:pt x="20104" y="5804"/>
                </a:cubicBezTo>
                <a:cubicBezTo>
                  <a:pt x="20577" y="4528"/>
                  <a:pt x="18460" y="4795"/>
                  <a:pt x="17905" y="3807"/>
                </a:cubicBezTo>
                <a:cubicBezTo>
                  <a:pt x="15890" y="1873"/>
                  <a:pt x="14369" y="1050"/>
                  <a:pt x="13342" y="967"/>
                </a:cubicBezTo>
                <a:cubicBezTo>
                  <a:pt x="13485" y="638"/>
                  <a:pt x="13609" y="309"/>
                  <a:pt x="13753" y="0"/>
                </a:cubicBezTo>
                <a:cubicBezTo>
                  <a:pt x="10916" y="0"/>
                  <a:pt x="8388" y="1317"/>
                  <a:pt x="6517" y="4651"/>
                </a:cubicBezTo>
                <a:cubicBezTo>
                  <a:pt x="4709" y="13747"/>
                  <a:pt x="6189" y="23338"/>
                  <a:pt x="5140" y="32578"/>
                </a:cubicBezTo>
                <a:cubicBezTo>
                  <a:pt x="3825" y="53610"/>
                  <a:pt x="927" y="74767"/>
                  <a:pt x="1029" y="95902"/>
                </a:cubicBezTo>
                <a:cubicBezTo>
                  <a:pt x="762" y="107509"/>
                  <a:pt x="1728" y="119054"/>
                  <a:pt x="2448" y="130620"/>
                </a:cubicBezTo>
                <a:cubicBezTo>
                  <a:pt x="-2465" y="190796"/>
                  <a:pt x="1153" y="251136"/>
                  <a:pt x="3475" y="311332"/>
                </a:cubicBezTo>
                <a:cubicBezTo>
                  <a:pt x="4441" y="354014"/>
                  <a:pt x="9190" y="396368"/>
                  <a:pt x="10937" y="439050"/>
                </a:cubicBezTo>
                <a:cubicBezTo>
                  <a:pt x="12108" y="475106"/>
                  <a:pt x="17103" y="510874"/>
                  <a:pt x="19282" y="546868"/>
                </a:cubicBezTo>
                <a:cubicBezTo>
                  <a:pt x="24215" y="613609"/>
                  <a:pt x="28922" y="680081"/>
                  <a:pt x="32683" y="747089"/>
                </a:cubicBezTo>
                <a:cubicBezTo>
                  <a:pt x="33567" y="762895"/>
                  <a:pt x="34369" y="778638"/>
                  <a:pt x="35458" y="794423"/>
                </a:cubicBezTo>
                <a:cubicBezTo>
                  <a:pt x="35787" y="799218"/>
                  <a:pt x="36116" y="804795"/>
                  <a:pt x="36445" y="810372"/>
                </a:cubicBezTo>
                <a:cubicBezTo>
                  <a:pt x="36445" y="814735"/>
                  <a:pt x="37287" y="820251"/>
                  <a:pt x="42385" y="821136"/>
                </a:cubicBezTo>
                <a:cubicBezTo>
                  <a:pt x="53608" y="822885"/>
                  <a:pt x="66084" y="794464"/>
                  <a:pt x="72764" y="786109"/>
                </a:cubicBezTo>
                <a:cubicBezTo>
                  <a:pt x="83740" y="769480"/>
                  <a:pt x="97635" y="755054"/>
                  <a:pt x="108549" y="738405"/>
                </a:cubicBezTo>
                <a:cubicBezTo>
                  <a:pt x="122526" y="714676"/>
                  <a:pt x="138292" y="692285"/>
                  <a:pt x="152474" y="668536"/>
                </a:cubicBezTo>
                <a:cubicBezTo>
                  <a:pt x="165978" y="646804"/>
                  <a:pt x="176708" y="623487"/>
                  <a:pt x="190356" y="601857"/>
                </a:cubicBezTo>
                <a:cubicBezTo>
                  <a:pt x="192329" y="605109"/>
                  <a:pt x="194713" y="608217"/>
                  <a:pt x="196358" y="611489"/>
                </a:cubicBezTo>
                <a:cubicBezTo>
                  <a:pt x="218207" y="644252"/>
                  <a:pt x="232410" y="681008"/>
                  <a:pt x="248607" y="716693"/>
                </a:cubicBezTo>
                <a:cubicBezTo>
                  <a:pt x="259789" y="743262"/>
                  <a:pt x="275081" y="767813"/>
                  <a:pt x="286160" y="794423"/>
                </a:cubicBezTo>
                <a:cubicBezTo>
                  <a:pt x="302275" y="830314"/>
                  <a:pt x="316642" y="866946"/>
                  <a:pt x="334463" y="902035"/>
                </a:cubicBezTo>
                <a:cubicBezTo>
                  <a:pt x="348625" y="931937"/>
                  <a:pt x="360300" y="962890"/>
                  <a:pt x="372036" y="993821"/>
                </a:cubicBezTo>
                <a:cubicBezTo>
                  <a:pt x="375160" y="1002321"/>
                  <a:pt x="378038" y="1010902"/>
                  <a:pt x="381471" y="1019278"/>
                </a:cubicBezTo>
                <a:cubicBezTo>
                  <a:pt x="382909" y="1023744"/>
                  <a:pt x="385561" y="1027840"/>
                  <a:pt x="390535" y="1028642"/>
                </a:cubicBezTo>
                <a:cubicBezTo>
                  <a:pt x="392097" y="1028889"/>
                  <a:pt x="393659" y="1028992"/>
                  <a:pt x="395180" y="1028992"/>
                </a:cubicBezTo>
                <a:cubicBezTo>
                  <a:pt x="408870" y="1028992"/>
                  <a:pt x="421223" y="1020163"/>
                  <a:pt x="433083" y="1014092"/>
                </a:cubicBezTo>
                <a:cubicBezTo>
                  <a:pt x="438838" y="1011211"/>
                  <a:pt x="444901" y="1008248"/>
                  <a:pt x="450924" y="1005202"/>
                </a:cubicBezTo>
                <a:cubicBezTo>
                  <a:pt x="464860" y="998699"/>
                  <a:pt x="479782" y="991722"/>
                  <a:pt x="493389" y="984169"/>
                </a:cubicBezTo>
                <a:cubicBezTo>
                  <a:pt x="498261" y="981597"/>
                  <a:pt x="505249" y="980074"/>
                  <a:pt x="506030" y="973653"/>
                </a:cubicBezTo>
                <a:cubicBezTo>
                  <a:pt x="507161" y="961305"/>
                  <a:pt x="501405" y="949410"/>
                  <a:pt x="498117" y="937720"/>
                </a:cubicBezTo>
                <a:cubicBezTo>
                  <a:pt x="489710" y="909979"/>
                  <a:pt x="478693" y="883143"/>
                  <a:pt x="468971" y="855854"/>
                </a:cubicBezTo>
                <a:cubicBezTo>
                  <a:pt x="462599" y="837888"/>
                  <a:pt x="453760" y="820992"/>
                  <a:pt x="446649" y="803334"/>
                </a:cubicBezTo>
                <a:cubicBezTo>
                  <a:pt x="441695" y="789731"/>
                  <a:pt x="436659" y="776189"/>
                  <a:pt x="430328" y="763162"/>
                </a:cubicBezTo>
                <a:cubicBezTo>
                  <a:pt x="422374" y="745690"/>
                  <a:pt x="416105" y="727497"/>
                  <a:pt x="407904" y="710149"/>
                </a:cubicBezTo>
                <a:cubicBezTo>
                  <a:pt x="396948" y="688704"/>
                  <a:pt x="386876" y="666746"/>
                  <a:pt x="375839" y="645301"/>
                </a:cubicBezTo>
                <a:cubicBezTo>
                  <a:pt x="373208" y="640074"/>
                  <a:pt x="370515" y="634662"/>
                  <a:pt x="367843" y="629188"/>
                </a:cubicBezTo>
                <a:cubicBezTo>
                  <a:pt x="360402" y="611345"/>
                  <a:pt x="349940" y="594716"/>
                  <a:pt x="339766" y="578314"/>
                </a:cubicBezTo>
                <a:cubicBezTo>
                  <a:pt x="327269" y="559566"/>
                  <a:pt x="318944" y="538327"/>
                  <a:pt x="306570" y="519538"/>
                </a:cubicBezTo>
                <a:cubicBezTo>
                  <a:pt x="307906" y="519950"/>
                  <a:pt x="309243" y="520053"/>
                  <a:pt x="310311" y="519394"/>
                </a:cubicBezTo>
                <a:cubicBezTo>
                  <a:pt x="313066" y="520114"/>
                  <a:pt x="315717" y="521184"/>
                  <a:pt x="318513" y="521699"/>
                </a:cubicBezTo>
                <a:cubicBezTo>
                  <a:pt x="318698" y="521781"/>
                  <a:pt x="318862" y="521843"/>
                  <a:pt x="319047" y="521884"/>
                </a:cubicBezTo>
                <a:cubicBezTo>
                  <a:pt x="322397" y="523284"/>
                  <a:pt x="326262" y="523798"/>
                  <a:pt x="329694" y="524683"/>
                </a:cubicBezTo>
                <a:cubicBezTo>
                  <a:pt x="377031" y="531536"/>
                  <a:pt x="424018" y="540488"/>
                  <a:pt x="471643" y="545530"/>
                </a:cubicBezTo>
                <a:cubicBezTo>
                  <a:pt x="494581" y="550161"/>
                  <a:pt x="517870" y="552157"/>
                  <a:pt x="541137" y="554812"/>
                </a:cubicBezTo>
                <a:cubicBezTo>
                  <a:pt x="557272" y="557343"/>
                  <a:pt x="574189" y="561336"/>
                  <a:pt x="590755" y="561151"/>
                </a:cubicBezTo>
                <a:cubicBezTo>
                  <a:pt x="592749" y="561212"/>
                  <a:pt x="594784" y="561356"/>
                  <a:pt x="596778" y="561068"/>
                </a:cubicBezTo>
                <a:cubicBezTo>
                  <a:pt x="598957" y="560698"/>
                  <a:pt x="600272" y="559319"/>
                  <a:pt x="600848" y="557652"/>
                </a:cubicBezTo>
                <a:cubicBezTo>
                  <a:pt x="601752" y="557343"/>
                  <a:pt x="602574" y="556849"/>
                  <a:pt x="603232" y="556108"/>
                </a:cubicBezTo>
                <a:cubicBezTo>
                  <a:pt x="605287" y="553824"/>
                  <a:pt x="605041" y="550223"/>
                  <a:pt x="602759" y="5481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6" name="Google Shape;2036;p35"/>
          <p:cNvGrpSpPr/>
          <p:nvPr/>
        </p:nvGrpSpPr>
        <p:grpSpPr>
          <a:xfrm>
            <a:off x="8875882" y="7120080"/>
            <a:ext cx="604633" cy="1028992"/>
            <a:chOff x="8875882" y="7120080"/>
            <a:chExt cx="604633" cy="1028992"/>
          </a:xfrm>
        </p:grpSpPr>
        <p:sp>
          <p:nvSpPr>
            <p:cNvPr id="2037" name="Google Shape;2037;p35"/>
            <p:cNvSpPr/>
            <p:nvPr/>
          </p:nvSpPr>
          <p:spPr>
            <a:xfrm>
              <a:off x="8875882" y="7120080"/>
              <a:ext cx="604633" cy="1028992"/>
            </a:xfrm>
            <a:custGeom>
              <a:rect b="b" l="l" r="r" t="t"/>
              <a:pathLst>
                <a:path extrusionOk="0" h="1028992" w="604633">
                  <a:moveTo>
                    <a:pt x="602759" y="548185"/>
                  </a:moveTo>
                  <a:cubicBezTo>
                    <a:pt x="597066" y="543102"/>
                    <a:pt x="591495" y="537875"/>
                    <a:pt x="585987" y="532565"/>
                  </a:cubicBezTo>
                  <a:cubicBezTo>
                    <a:pt x="526215" y="475703"/>
                    <a:pt x="468169" y="417030"/>
                    <a:pt x="407801" y="360806"/>
                  </a:cubicBezTo>
                  <a:cubicBezTo>
                    <a:pt x="342931" y="299992"/>
                    <a:pt x="276006" y="241546"/>
                    <a:pt x="209821" y="182193"/>
                  </a:cubicBezTo>
                  <a:cubicBezTo>
                    <a:pt x="145958" y="124035"/>
                    <a:pt x="84850" y="62933"/>
                    <a:pt x="20104" y="5804"/>
                  </a:cubicBezTo>
                  <a:cubicBezTo>
                    <a:pt x="20577" y="4528"/>
                    <a:pt x="18460" y="4795"/>
                    <a:pt x="17905" y="3807"/>
                  </a:cubicBezTo>
                  <a:cubicBezTo>
                    <a:pt x="15890" y="1873"/>
                    <a:pt x="14369" y="1050"/>
                    <a:pt x="13342" y="967"/>
                  </a:cubicBezTo>
                  <a:cubicBezTo>
                    <a:pt x="13485" y="638"/>
                    <a:pt x="13609" y="309"/>
                    <a:pt x="13753" y="0"/>
                  </a:cubicBezTo>
                  <a:cubicBezTo>
                    <a:pt x="10916" y="0"/>
                    <a:pt x="8388" y="1317"/>
                    <a:pt x="6517" y="4651"/>
                  </a:cubicBezTo>
                  <a:cubicBezTo>
                    <a:pt x="4709" y="13747"/>
                    <a:pt x="6189" y="23338"/>
                    <a:pt x="5140" y="32578"/>
                  </a:cubicBezTo>
                  <a:cubicBezTo>
                    <a:pt x="3825" y="53610"/>
                    <a:pt x="927" y="74767"/>
                    <a:pt x="1029" y="95902"/>
                  </a:cubicBezTo>
                  <a:cubicBezTo>
                    <a:pt x="762" y="107509"/>
                    <a:pt x="1728" y="119054"/>
                    <a:pt x="2448" y="130620"/>
                  </a:cubicBezTo>
                  <a:cubicBezTo>
                    <a:pt x="-2465" y="190796"/>
                    <a:pt x="1153" y="251136"/>
                    <a:pt x="3475" y="311332"/>
                  </a:cubicBezTo>
                  <a:cubicBezTo>
                    <a:pt x="4441" y="354014"/>
                    <a:pt x="9190" y="396368"/>
                    <a:pt x="10937" y="439050"/>
                  </a:cubicBezTo>
                  <a:cubicBezTo>
                    <a:pt x="12108" y="475106"/>
                    <a:pt x="17103" y="510874"/>
                    <a:pt x="19282" y="546868"/>
                  </a:cubicBezTo>
                  <a:cubicBezTo>
                    <a:pt x="24215" y="613609"/>
                    <a:pt x="28922" y="680081"/>
                    <a:pt x="32683" y="747089"/>
                  </a:cubicBezTo>
                  <a:cubicBezTo>
                    <a:pt x="33567" y="762895"/>
                    <a:pt x="34369" y="778638"/>
                    <a:pt x="35458" y="794423"/>
                  </a:cubicBezTo>
                  <a:cubicBezTo>
                    <a:pt x="35787" y="799218"/>
                    <a:pt x="36116" y="804795"/>
                    <a:pt x="36445" y="810372"/>
                  </a:cubicBezTo>
                  <a:cubicBezTo>
                    <a:pt x="36445" y="814735"/>
                    <a:pt x="37287" y="820251"/>
                    <a:pt x="42385" y="821136"/>
                  </a:cubicBezTo>
                  <a:cubicBezTo>
                    <a:pt x="53608" y="822885"/>
                    <a:pt x="66084" y="794464"/>
                    <a:pt x="72764" y="786109"/>
                  </a:cubicBezTo>
                  <a:cubicBezTo>
                    <a:pt x="83740" y="769480"/>
                    <a:pt x="97635" y="755054"/>
                    <a:pt x="108549" y="738405"/>
                  </a:cubicBezTo>
                  <a:cubicBezTo>
                    <a:pt x="122526" y="714676"/>
                    <a:pt x="138292" y="692285"/>
                    <a:pt x="152474" y="668536"/>
                  </a:cubicBezTo>
                  <a:cubicBezTo>
                    <a:pt x="165978" y="646804"/>
                    <a:pt x="176708" y="623487"/>
                    <a:pt x="190356" y="601857"/>
                  </a:cubicBezTo>
                  <a:cubicBezTo>
                    <a:pt x="192329" y="605109"/>
                    <a:pt x="194713" y="608217"/>
                    <a:pt x="196358" y="611489"/>
                  </a:cubicBezTo>
                  <a:cubicBezTo>
                    <a:pt x="218207" y="644252"/>
                    <a:pt x="232410" y="681008"/>
                    <a:pt x="248607" y="716693"/>
                  </a:cubicBezTo>
                  <a:cubicBezTo>
                    <a:pt x="259789" y="743262"/>
                    <a:pt x="275081" y="767813"/>
                    <a:pt x="286160" y="794423"/>
                  </a:cubicBezTo>
                  <a:cubicBezTo>
                    <a:pt x="302275" y="830314"/>
                    <a:pt x="316642" y="866946"/>
                    <a:pt x="334463" y="902035"/>
                  </a:cubicBezTo>
                  <a:cubicBezTo>
                    <a:pt x="348625" y="931937"/>
                    <a:pt x="360300" y="962890"/>
                    <a:pt x="372036" y="993821"/>
                  </a:cubicBezTo>
                  <a:cubicBezTo>
                    <a:pt x="375160" y="1002321"/>
                    <a:pt x="378038" y="1010902"/>
                    <a:pt x="381471" y="1019278"/>
                  </a:cubicBezTo>
                  <a:cubicBezTo>
                    <a:pt x="382909" y="1023744"/>
                    <a:pt x="385561" y="1027840"/>
                    <a:pt x="390535" y="1028642"/>
                  </a:cubicBezTo>
                  <a:cubicBezTo>
                    <a:pt x="392097" y="1028889"/>
                    <a:pt x="393659" y="1028992"/>
                    <a:pt x="395180" y="1028992"/>
                  </a:cubicBezTo>
                  <a:cubicBezTo>
                    <a:pt x="408870" y="1028992"/>
                    <a:pt x="421223" y="1020163"/>
                    <a:pt x="433083" y="1014092"/>
                  </a:cubicBezTo>
                  <a:cubicBezTo>
                    <a:pt x="438838" y="1011211"/>
                    <a:pt x="444901" y="1008248"/>
                    <a:pt x="450924" y="1005202"/>
                  </a:cubicBezTo>
                  <a:cubicBezTo>
                    <a:pt x="464860" y="998699"/>
                    <a:pt x="479782" y="991722"/>
                    <a:pt x="493389" y="984169"/>
                  </a:cubicBezTo>
                  <a:cubicBezTo>
                    <a:pt x="498261" y="981597"/>
                    <a:pt x="505249" y="980074"/>
                    <a:pt x="506030" y="973653"/>
                  </a:cubicBezTo>
                  <a:cubicBezTo>
                    <a:pt x="507161" y="961305"/>
                    <a:pt x="501405" y="949410"/>
                    <a:pt x="498117" y="937720"/>
                  </a:cubicBezTo>
                  <a:cubicBezTo>
                    <a:pt x="489710" y="909979"/>
                    <a:pt x="478693" y="883143"/>
                    <a:pt x="468971" y="855854"/>
                  </a:cubicBezTo>
                  <a:cubicBezTo>
                    <a:pt x="462599" y="837888"/>
                    <a:pt x="453760" y="820992"/>
                    <a:pt x="446649" y="803334"/>
                  </a:cubicBezTo>
                  <a:cubicBezTo>
                    <a:pt x="441695" y="789731"/>
                    <a:pt x="436659" y="776189"/>
                    <a:pt x="430328" y="763162"/>
                  </a:cubicBezTo>
                  <a:cubicBezTo>
                    <a:pt x="422374" y="745690"/>
                    <a:pt x="416105" y="727497"/>
                    <a:pt x="407904" y="710149"/>
                  </a:cubicBezTo>
                  <a:cubicBezTo>
                    <a:pt x="396948" y="688704"/>
                    <a:pt x="386876" y="666746"/>
                    <a:pt x="375839" y="645301"/>
                  </a:cubicBezTo>
                  <a:cubicBezTo>
                    <a:pt x="373208" y="640074"/>
                    <a:pt x="370515" y="634662"/>
                    <a:pt x="367843" y="629188"/>
                  </a:cubicBezTo>
                  <a:cubicBezTo>
                    <a:pt x="360402" y="611345"/>
                    <a:pt x="349940" y="594716"/>
                    <a:pt x="339766" y="578314"/>
                  </a:cubicBezTo>
                  <a:cubicBezTo>
                    <a:pt x="327269" y="559566"/>
                    <a:pt x="318944" y="538327"/>
                    <a:pt x="306570" y="519538"/>
                  </a:cubicBezTo>
                  <a:cubicBezTo>
                    <a:pt x="307906" y="519950"/>
                    <a:pt x="309243" y="520053"/>
                    <a:pt x="310311" y="519394"/>
                  </a:cubicBezTo>
                  <a:cubicBezTo>
                    <a:pt x="313066" y="520114"/>
                    <a:pt x="315717" y="521184"/>
                    <a:pt x="318513" y="521699"/>
                  </a:cubicBezTo>
                  <a:cubicBezTo>
                    <a:pt x="318698" y="521781"/>
                    <a:pt x="318862" y="521843"/>
                    <a:pt x="319047" y="521884"/>
                  </a:cubicBezTo>
                  <a:cubicBezTo>
                    <a:pt x="322397" y="523284"/>
                    <a:pt x="326262" y="523798"/>
                    <a:pt x="329694" y="524683"/>
                  </a:cubicBezTo>
                  <a:cubicBezTo>
                    <a:pt x="377031" y="531536"/>
                    <a:pt x="424018" y="540488"/>
                    <a:pt x="471643" y="545530"/>
                  </a:cubicBezTo>
                  <a:cubicBezTo>
                    <a:pt x="494581" y="550161"/>
                    <a:pt x="517870" y="552157"/>
                    <a:pt x="541137" y="554812"/>
                  </a:cubicBezTo>
                  <a:cubicBezTo>
                    <a:pt x="557272" y="557343"/>
                    <a:pt x="574189" y="561336"/>
                    <a:pt x="590755" y="561151"/>
                  </a:cubicBezTo>
                  <a:cubicBezTo>
                    <a:pt x="592749" y="561212"/>
                    <a:pt x="594784" y="561356"/>
                    <a:pt x="596778" y="561068"/>
                  </a:cubicBezTo>
                  <a:cubicBezTo>
                    <a:pt x="598957" y="560698"/>
                    <a:pt x="600272" y="559319"/>
                    <a:pt x="600848" y="557652"/>
                  </a:cubicBezTo>
                  <a:cubicBezTo>
                    <a:pt x="601752" y="557343"/>
                    <a:pt x="602574" y="556849"/>
                    <a:pt x="603232" y="556108"/>
                  </a:cubicBezTo>
                  <a:cubicBezTo>
                    <a:pt x="605287" y="553824"/>
                    <a:pt x="605041" y="550223"/>
                    <a:pt x="602759" y="548185"/>
                  </a:cubicBezTo>
                  <a:close/>
                  <a:moveTo>
                    <a:pt x="501590" y="539377"/>
                  </a:moveTo>
                  <a:cubicBezTo>
                    <a:pt x="477521" y="534850"/>
                    <a:pt x="452959" y="532195"/>
                    <a:pt x="428622" y="529334"/>
                  </a:cubicBezTo>
                  <a:cubicBezTo>
                    <a:pt x="394461" y="524704"/>
                    <a:pt x="359786" y="518571"/>
                    <a:pt x="325213" y="516410"/>
                  </a:cubicBezTo>
                  <a:cubicBezTo>
                    <a:pt x="324658" y="516431"/>
                    <a:pt x="323795" y="516328"/>
                    <a:pt x="322788" y="516184"/>
                  </a:cubicBezTo>
                  <a:cubicBezTo>
                    <a:pt x="321287" y="515011"/>
                    <a:pt x="319068" y="514887"/>
                    <a:pt x="317279" y="514373"/>
                  </a:cubicBezTo>
                  <a:cubicBezTo>
                    <a:pt x="312860" y="513755"/>
                    <a:pt x="308235" y="512850"/>
                    <a:pt x="303816" y="513097"/>
                  </a:cubicBezTo>
                  <a:cubicBezTo>
                    <a:pt x="302932" y="513385"/>
                    <a:pt x="302336" y="514105"/>
                    <a:pt x="302090" y="514949"/>
                  </a:cubicBezTo>
                  <a:cubicBezTo>
                    <a:pt x="300856" y="514537"/>
                    <a:pt x="299726" y="514887"/>
                    <a:pt x="299397" y="516924"/>
                  </a:cubicBezTo>
                  <a:cubicBezTo>
                    <a:pt x="301473" y="529478"/>
                    <a:pt x="308996" y="540612"/>
                    <a:pt x="313682" y="552384"/>
                  </a:cubicBezTo>
                  <a:cubicBezTo>
                    <a:pt x="322377" y="571564"/>
                    <a:pt x="333538" y="589345"/>
                    <a:pt x="344945" y="606961"/>
                  </a:cubicBezTo>
                  <a:cubicBezTo>
                    <a:pt x="347700" y="613073"/>
                    <a:pt x="350475" y="619206"/>
                    <a:pt x="353352" y="625030"/>
                  </a:cubicBezTo>
                  <a:cubicBezTo>
                    <a:pt x="369652" y="658452"/>
                    <a:pt x="386589" y="691297"/>
                    <a:pt x="402436" y="725172"/>
                  </a:cubicBezTo>
                  <a:cubicBezTo>
                    <a:pt x="413207" y="753428"/>
                    <a:pt x="426814" y="780490"/>
                    <a:pt x="436844" y="809035"/>
                  </a:cubicBezTo>
                  <a:cubicBezTo>
                    <a:pt x="448498" y="835192"/>
                    <a:pt x="459742" y="861472"/>
                    <a:pt x="468991" y="888617"/>
                  </a:cubicBezTo>
                  <a:cubicBezTo>
                    <a:pt x="475671" y="905801"/>
                    <a:pt x="481879" y="923150"/>
                    <a:pt x="487305" y="940746"/>
                  </a:cubicBezTo>
                  <a:cubicBezTo>
                    <a:pt x="490265" y="950645"/>
                    <a:pt x="494458" y="960523"/>
                    <a:pt x="495116" y="970916"/>
                  </a:cubicBezTo>
                  <a:cubicBezTo>
                    <a:pt x="476843" y="980280"/>
                    <a:pt x="458426" y="989294"/>
                    <a:pt x="439907" y="998205"/>
                  </a:cubicBezTo>
                  <a:cubicBezTo>
                    <a:pt x="424820" y="1004070"/>
                    <a:pt x="410021" y="1017879"/>
                    <a:pt x="393043" y="1017653"/>
                  </a:cubicBezTo>
                  <a:cubicBezTo>
                    <a:pt x="374256" y="967602"/>
                    <a:pt x="355778" y="917346"/>
                    <a:pt x="331338" y="869704"/>
                  </a:cubicBezTo>
                  <a:cubicBezTo>
                    <a:pt x="314731" y="834410"/>
                    <a:pt x="301144" y="797736"/>
                    <a:pt x="283591" y="762874"/>
                  </a:cubicBezTo>
                  <a:cubicBezTo>
                    <a:pt x="251731" y="707782"/>
                    <a:pt x="234815" y="643614"/>
                    <a:pt x="193460" y="594387"/>
                  </a:cubicBezTo>
                  <a:cubicBezTo>
                    <a:pt x="192864" y="591362"/>
                    <a:pt x="189739" y="588872"/>
                    <a:pt x="186430" y="589859"/>
                  </a:cubicBezTo>
                  <a:cubicBezTo>
                    <a:pt x="184991" y="590250"/>
                    <a:pt x="183840" y="591197"/>
                    <a:pt x="183059" y="592452"/>
                  </a:cubicBezTo>
                  <a:cubicBezTo>
                    <a:pt x="180264" y="596918"/>
                    <a:pt x="177427" y="601364"/>
                    <a:pt x="174755" y="605891"/>
                  </a:cubicBezTo>
                  <a:cubicBezTo>
                    <a:pt x="161909" y="628138"/>
                    <a:pt x="150645" y="651228"/>
                    <a:pt x="136730" y="672858"/>
                  </a:cubicBezTo>
                  <a:cubicBezTo>
                    <a:pt x="123225" y="694014"/>
                    <a:pt x="109557" y="715149"/>
                    <a:pt x="96340" y="736573"/>
                  </a:cubicBezTo>
                  <a:cubicBezTo>
                    <a:pt x="88982" y="747151"/>
                    <a:pt x="79527" y="757503"/>
                    <a:pt x="71901" y="768081"/>
                  </a:cubicBezTo>
                  <a:cubicBezTo>
                    <a:pt x="62919" y="779647"/>
                    <a:pt x="55827" y="792530"/>
                    <a:pt x="47400" y="804466"/>
                  </a:cubicBezTo>
                  <a:cubicBezTo>
                    <a:pt x="40679" y="692182"/>
                    <a:pt x="34163" y="579693"/>
                    <a:pt x="23393" y="467677"/>
                  </a:cubicBezTo>
                  <a:cubicBezTo>
                    <a:pt x="21193" y="427484"/>
                    <a:pt x="18562" y="386613"/>
                    <a:pt x="15253" y="346400"/>
                  </a:cubicBezTo>
                  <a:cubicBezTo>
                    <a:pt x="14308" y="326046"/>
                    <a:pt x="13239" y="305693"/>
                    <a:pt x="12232" y="285339"/>
                  </a:cubicBezTo>
                  <a:cubicBezTo>
                    <a:pt x="12540" y="277540"/>
                    <a:pt x="12869" y="269761"/>
                    <a:pt x="12972" y="261961"/>
                  </a:cubicBezTo>
                  <a:cubicBezTo>
                    <a:pt x="12848" y="214216"/>
                    <a:pt x="13629" y="166470"/>
                    <a:pt x="14410" y="118705"/>
                  </a:cubicBezTo>
                  <a:cubicBezTo>
                    <a:pt x="14349" y="97610"/>
                    <a:pt x="14472" y="76536"/>
                    <a:pt x="16199" y="55483"/>
                  </a:cubicBezTo>
                  <a:cubicBezTo>
                    <a:pt x="17267" y="44514"/>
                    <a:pt x="16815" y="33401"/>
                    <a:pt x="17185" y="22391"/>
                  </a:cubicBezTo>
                  <a:cubicBezTo>
                    <a:pt x="17041" y="22041"/>
                    <a:pt x="16897" y="21691"/>
                    <a:pt x="16754" y="21362"/>
                  </a:cubicBezTo>
                  <a:lnTo>
                    <a:pt x="16754" y="21362"/>
                  </a:lnTo>
                  <a:cubicBezTo>
                    <a:pt x="16733" y="21321"/>
                    <a:pt x="16733" y="21300"/>
                    <a:pt x="16712" y="21259"/>
                  </a:cubicBezTo>
                  <a:cubicBezTo>
                    <a:pt x="15849" y="19160"/>
                    <a:pt x="14965" y="17061"/>
                    <a:pt x="14020" y="14982"/>
                  </a:cubicBezTo>
                  <a:cubicBezTo>
                    <a:pt x="14308" y="15517"/>
                    <a:pt x="14616" y="16073"/>
                    <a:pt x="14904" y="16608"/>
                  </a:cubicBezTo>
                  <a:cubicBezTo>
                    <a:pt x="14883" y="16608"/>
                    <a:pt x="14883" y="16587"/>
                    <a:pt x="14863" y="16546"/>
                  </a:cubicBezTo>
                  <a:cubicBezTo>
                    <a:pt x="14883" y="16567"/>
                    <a:pt x="14883" y="16587"/>
                    <a:pt x="14904" y="16608"/>
                  </a:cubicBezTo>
                  <a:cubicBezTo>
                    <a:pt x="13342" y="13768"/>
                    <a:pt x="12170" y="11175"/>
                    <a:pt x="12005" y="7882"/>
                  </a:cubicBezTo>
                  <a:cubicBezTo>
                    <a:pt x="12005" y="7820"/>
                    <a:pt x="12005" y="7759"/>
                    <a:pt x="12005" y="7697"/>
                  </a:cubicBezTo>
                  <a:cubicBezTo>
                    <a:pt x="11985" y="7121"/>
                    <a:pt x="12005" y="6544"/>
                    <a:pt x="12047" y="5968"/>
                  </a:cubicBezTo>
                  <a:cubicBezTo>
                    <a:pt x="12067" y="5762"/>
                    <a:pt x="12108" y="5536"/>
                    <a:pt x="12129" y="5310"/>
                  </a:cubicBezTo>
                  <a:cubicBezTo>
                    <a:pt x="12170" y="4980"/>
                    <a:pt x="12232" y="4651"/>
                    <a:pt x="12293" y="4322"/>
                  </a:cubicBezTo>
                  <a:cubicBezTo>
                    <a:pt x="12643" y="5186"/>
                    <a:pt x="13198" y="6153"/>
                    <a:pt x="14020" y="7162"/>
                  </a:cubicBezTo>
                  <a:cubicBezTo>
                    <a:pt x="27894" y="25869"/>
                    <a:pt x="46763" y="40007"/>
                    <a:pt x="63021" y="56471"/>
                  </a:cubicBezTo>
                  <a:cubicBezTo>
                    <a:pt x="129494" y="122491"/>
                    <a:pt x="197694" y="186988"/>
                    <a:pt x="268072" y="248893"/>
                  </a:cubicBezTo>
                  <a:cubicBezTo>
                    <a:pt x="324946" y="298902"/>
                    <a:pt x="380505" y="350392"/>
                    <a:pt x="435508" y="402439"/>
                  </a:cubicBezTo>
                  <a:cubicBezTo>
                    <a:pt x="486730" y="451254"/>
                    <a:pt x="536512" y="501572"/>
                    <a:pt x="588166" y="549935"/>
                  </a:cubicBezTo>
                  <a:cubicBezTo>
                    <a:pt x="572544" y="549276"/>
                    <a:pt x="557190" y="545963"/>
                    <a:pt x="541733" y="543596"/>
                  </a:cubicBezTo>
                  <a:cubicBezTo>
                    <a:pt x="528393" y="541867"/>
                    <a:pt x="514971" y="540776"/>
                    <a:pt x="501590" y="5393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9196429" y="7633629"/>
              <a:ext cx="1399" cy="1399"/>
            </a:xfrm>
            <a:custGeom>
              <a:rect b="b" l="l" r="r" t="t"/>
              <a:pathLst>
                <a:path extrusionOk="0" h="1399" w="1399">
                  <a:moveTo>
                    <a:pt x="659" y="0"/>
                  </a:moveTo>
                  <a:cubicBezTo>
                    <a:pt x="268" y="0"/>
                    <a:pt x="-20" y="391"/>
                    <a:pt x="1" y="741"/>
                  </a:cubicBezTo>
                  <a:cubicBezTo>
                    <a:pt x="22" y="1132"/>
                    <a:pt x="371" y="1399"/>
                    <a:pt x="741" y="1399"/>
                  </a:cubicBezTo>
                  <a:cubicBezTo>
                    <a:pt x="1111" y="1399"/>
                    <a:pt x="1419" y="1008"/>
                    <a:pt x="1399" y="659"/>
                  </a:cubicBezTo>
                  <a:cubicBezTo>
                    <a:pt x="1378" y="247"/>
                    <a:pt x="1049" y="0"/>
                    <a:pt x="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9" name="Google Shape;2039;p35"/>
          <p:cNvSpPr/>
          <p:nvPr/>
        </p:nvSpPr>
        <p:spPr>
          <a:xfrm>
            <a:off x="8887880" y="7124401"/>
            <a:ext cx="576167" cy="1013312"/>
          </a:xfrm>
          <a:custGeom>
            <a:rect b="b" l="l" r="r" t="t"/>
            <a:pathLst>
              <a:path extrusionOk="0" h="1013312" w="576167">
                <a:moveTo>
                  <a:pt x="309289" y="510627"/>
                </a:moveTo>
                <a:cubicBezTo>
                  <a:pt x="309680" y="510627"/>
                  <a:pt x="309968" y="510236"/>
                  <a:pt x="309947" y="509886"/>
                </a:cubicBezTo>
                <a:cubicBezTo>
                  <a:pt x="309926" y="509495"/>
                  <a:pt x="309577" y="509228"/>
                  <a:pt x="309207" y="509228"/>
                </a:cubicBezTo>
                <a:cubicBezTo>
                  <a:pt x="308817" y="509228"/>
                  <a:pt x="308529" y="509619"/>
                  <a:pt x="308549" y="509968"/>
                </a:cubicBezTo>
                <a:cubicBezTo>
                  <a:pt x="308570" y="510359"/>
                  <a:pt x="308899" y="510627"/>
                  <a:pt x="309289" y="510627"/>
                </a:cubicBezTo>
                <a:close/>
                <a:moveTo>
                  <a:pt x="576168" y="545654"/>
                </a:moveTo>
                <a:cubicBezTo>
                  <a:pt x="560546" y="544995"/>
                  <a:pt x="545192" y="541682"/>
                  <a:pt x="529735" y="539295"/>
                </a:cubicBezTo>
                <a:cubicBezTo>
                  <a:pt x="516395" y="537525"/>
                  <a:pt x="502973" y="536455"/>
                  <a:pt x="489592" y="535035"/>
                </a:cubicBezTo>
                <a:cubicBezTo>
                  <a:pt x="465523" y="530507"/>
                  <a:pt x="440961" y="527852"/>
                  <a:pt x="416624" y="524992"/>
                </a:cubicBezTo>
                <a:cubicBezTo>
                  <a:pt x="382463" y="520361"/>
                  <a:pt x="347788" y="514208"/>
                  <a:pt x="313215" y="512068"/>
                </a:cubicBezTo>
                <a:cubicBezTo>
                  <a:pt x="312660" y="512088"/>
                  <a:pt x="311817" y="511985"/>
                  <a:pt x="310810" y="511862"/>
                </a:cubicBezTo>
                <a:cubicBezTo>
                  <a:pt x="309310" y="510668"/>
                  <a:pt x="307069" y="510565"/>
                  <a:pt x="305281" y="510051"/>
                </a:cubicBezTo>
                <a:cubicBezTo>
                  <a:pt x="300862" y="509413"/>
                  <a:pt x="296237" y="508528"/>
                  <a:pt x="291818" y="508775"/>
                </a:cubicBezTo>
                <a:cubicBezTo>
                  <a:pt x="290934" y="509042"/>
                  <a:pt x="290318" y="509783"/>
                  <a:pt x="290071" y="510606"/>
                </a:cubicBezTo>
                <a:cubicBezTo>
                  <a:pt x="288858" y="510195"/>
                  <a:pt x="287728" y="510545"/>
                  <a:pt x="287399" y="512582"/>
                </a:cubicBezTo>
                <a:cubicBezTo>
                  <a:pt x="289475" y="525115"/>
                  <a:pt x="296998" y="536269"/>
                  <a:pt x="301684" y="548041"/>
                </a:cubicBezTo>
                <a:cubicBezTo>
                  <a:pt x="310358" y="567201"/>
                  <a:pt x="321519" y="584982"/>
                  <a:pt x="332927" y="602598"/>
                </a:cubicBezTo>
                <a:cubicBezTo>
                  <a:pt x="335681" y="608731"/>
                  <a:pt x="338456" y="614843"/>
                  <a:pt x="341354" y="620688"/>
                </a:cubicBezTo>
                <a:cubicBezTo>
                  <a:pt x="357654" y="654110"/>
                  <a:pt x="374591" y="686955"/>
                  <a:pt x="390438" y="720829"/>
                </a:cubicBezTo>
                <a:cubicBezTo>
                  <a:pt x="401209" y="749086"/>
                  <a:pt x="414816" y="776148"/>
                  <a:pt x="424846" y="804692"/>
                </a:cubicBezTo>
                <a:cubicBezTo>
                  <a:pt x="436500" y="830849"/>
                  <a:pt x="447744" y="857130"/>
                  <a:pt x="456993" y="884275"/>
                </a:cubicBezTo>
                <a:cubicBezTo>
                  <a:pt x="463673" y="901459"/>
                  <a:pt x="469881" y="918808"/>
                  <a:pt x="475307" y="936403"/>
                </a:cubicBezTo>
                <a:cubicBezTo>
                  <a:pt x="478267" y="946302"/>
                  <a:pt x="482460" y="956181"/>
                  <a:pt x="483118" y="966573"/>
                </a:cubicBezTo>
                <a:cubicBezTo>
                  <a:pt x="464845" y="975937"/>
                  <a:pt x="446428" y="984951"/>
                  <a:pt x="427909" y="993862"/>
                </a:cubicBezTo>
                <a:cubicBezTo>
                  <a:pt x="412822" y="999728"/>
                  <a:pt x="398023" y="1013537"/>
                  <a:pt x="381045" y="1013310"/>
                </a:cubicBezTo>
                <a:cubicBezTo>
                  <a:pt x="362258" y="963260"/>
                  <a:pt x="343780" y="913004"/>
                  <a:pt x="319340" y="865362"/>
                </a:cubicBezTo>
                <a:cubicBezTo>
                  <a:pt x="302732" y="830067"/>
                  <a:pt x="289146" y="793394"/>
                  <a:pt x="271593" y="758532"/>
                </a:cubicBezTo>
                <a:cubicBezTo>
                  <a:pt x="239713" y="703440"/>
                  <a:pt x="222838" y="639230"/>
                  <a:pt x="181482" y="590024"/>
                </a:cubicBezTo>
                <a:cubicBezTo>
                  <a:pt x="180865" y="586999"/>
                  <a:pt x="177741" y="584529"/>
                  <a:pt x="174453" y="585538"/>
                </a:cubicBezTo>
                <a:cubicBezTo>
                  <a:pt x="173014" y="585929"/>
                  <a:pt x="171863" y="586875"/>
                  <a:pt x="171082" y="588131"/>
                </a:cubicBezTo>
                <a:cubicBezTo>
                  <a:pt x="168286" y="592596"/>
                  <a:pt x="165450" y="597042"/>
                  <a:pt x="162778" y="601569"/>
                </a:cubicBezTo>
                <a:cubicBezTo>
                  <a:pt x="149931" y="623816"/>
                  <a:pt x="138667" y="646886"/>
                  <a:pt x="124752" y="668536"/>
                </a:cubicBezTo>
                <a:cubicBezTo>
                  <a:pt x="111248" y="689692"/>
                  <a:pt x="97579" y="710828"/>
                  <a:pt x="84363" y="732251"/>
                </a:cubicBezTo>
                <a:cubicBezTo>
                  <a:pt x="76984" y="742829"/>
                  <a:pt x="67549" y="753181"/>
                  <a:pt x="59923" y="763759"/>
                </a:cubicBezTo>
                <a:cubicBezTo>
                  <a:pt x="50941" y="775325"/>
                  <a:pt x="43850" y="788208"/>
                  <a:pt x="35423" y="800144"/>
                </a:cubicBezTo>
                <a:cubicBezTo>
                  <a:pt x="28701" y="687861"/>
                  <a:pt x="22186" y="575371"/>
                  <a:pt x="11415" y="463355"/>
                </a:cubicBezTo>
                <a:cubicBezTo>
                  <a:pt x="9195" y="423183"/>
                  <a:pt x="6585" y="382291"/>
                  <a:pt x="3276" y="342078"/>
                </a:cubicBezTo>
                <a:cubicBezTo>
                  <a:pt x="2330" y="321745"/>
                  <a:pt x="1261" y="301392"/>
                  <a:pt x="254" y="281038"/>
                </a:cubicBezTo>
                <a:cubicBezTo>
                  <a:pt x="542" y="273239"/>
                  <a:pt x="891" y="265439"/>
                  <a:pt x="994" y="257639"/>
                </a:cubicBezTo>
                <a:cubicBezTo>
                  <a:pt x="850" y="209894"/>
                  <a:pt x="1631" y="162149"/>
                  <a:pt x="2412" y="114383"/>
                </a:cubicBezTo>
                <a:cubicBezTo>
                  <a:pt x="2351" y="93288"/>
                  <a:pt x="2474" y="72215"/>
                  <a:pt x="4201" y="51161"/>
                </a:cubicBezTo>
                <a:cubicBezTo>
                  <a:pt x="5269" y="40192"/>
                  <a:pt x="4817" y="29079"/>
                  <a:pt x="5187" y="18069"/>
                </a:cubicBezTo>
                <a:cubicBezTo>
                  <a:pt x="5043" y="17719"/>
                  <a:pt x="4899" y="17369"/>
                  <a:pt x="4755" y="17040"/>
                </a:cubicBezTo>
                <a:cubicBezTo>
                  <a:pt x="3872" y="14900"/>
                  <a:pt x="2967" y="12760"/>
                  <a:pt x="2001" y="10640"/>
                </a:cubicBezTo>
                <a:cubicBezTo>
                  <a:pt x="2207" y="11031"/>
                  <a:pt x="2412" y="11401"/>
                  <a:pt x="2618" y="11772"/>
                </a:cubicBezTo>
                <a:cubicBezTo>
                  <a:pt x="1200" y="9117"/>
                  <a:pt x="151" y="6647"/>
                  <a:pt x="7" y="3560"/>
                </a:cubicBezTo>
                <a:cubicBezTo>
                  <a:pt x="-13" y="2758"/>
                  <a:pt x="7" y="1976"/>
                  <a:pt x="90" y="1214"/>
                </a:cubicBezTo>
                <a:cubicBezTo>
                  <a:pt x="110" y="1008"/>
                  <a:pt x="151" y="823"/>
                  <a:pt x="172" y="617"/>
                </a:cubicBezTo>
                <a:cubicBezTo>
                  <a:pt x="172" y="576"/>
                  <a:pt x="192" y="556"/>
                  <a:pt x="192" y="535"/>
                </a:cubicBezTo>
                <a:cubicBezTo>
                  <a:pt x="213" y="350"/>
                  <a:pt x="234" y="185"/>
                  <a:pt x="275" y="0"/>
                </a:cubicBezTo>
                <a:cubicBezTo>
                  <a:pt x="624" y="864"/>
                  <a:pt x="1200" y="1852"/>
                  <a:pt x="2022" y="2840"/>
                </a:cubicBezTo>
                <a:cubicBezTo>
                  <a:pt x="15917" y="21547"/>
                  <a:pt x="34765" y="35685"/>
                  <a:pt x="51023" y="52149"/>
                </a:cubicBezTo>
                <a:cubicBezTo>
                  <a:pt x="117517" y="118190"/>
                  <a:pt x="185696" y="182687"/>
                  <a:pt x="256074" y="244571"/>
                </a:cubicBezTo>
                <a:cubicBezTo>
                  <a:pt x="312948" y="294600"/>
                  <a:pt x="368506" y="346071"/>
                  <a:pt x="423531" y="398117"/>
                </a:cubicBezTo>
                <a:cubicBezTo>
                  <a:pt x="474752" y="446953"/>
                  <a:pt x="524514" y="497312"/>
                  <a:pt x="576168" y="5456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0" name="Google Shape;2040;p35"/>
          <p:cNvSpPr/>
          <p:nvPr/>
        </p:nvSpPr>
        <p:spPr>
          <a:xfrm>
            <a:off x="7842389" y="5408057"/>
            <a:ext cx="925409" cy="931324"/>
          </a:xfrm>
          <a:custGeom>
            <a:rect b="b" l="l" r="r" t="t"/>
            <a:pathLst>
              <a:path extrusionOk="0" h="931324" w="925409">
                <a:moveTo>
                  <a:pt x="925353" y="463839"/>
                </a:moveTo>
                <a:cubicBezTo>
                  <a:pt x="922259" y="448025"/>
                  <a:pt x="903585" y="441246"/>
                  <a:pt x="891900" y="432212"/>
                </a:cubicBezTo>
                <a:cubicBezTo>
                  <a:pt x="864281" y="412524"/>
                  <a:pt x="834593" y="395760"/>
                  <a:pt x="806694" y="376333"/>
                </a:cubicBezTo>
                <a:cubicBezTo>
                  <a:pt x="788263" y="363891"/>
                  <a:pt x="770036" y="351355"/>
                  <a:pt x="751623" y="338708"/>
                </a:cubicBezTo>
                <a:cubicBezTo>
                  <a:pt x="671151" y="287933"/>
                  <a:pt x="583448" y="250066"/>
                  <a:pt x="497012" y="210783"/>
                </a:cubicBezTo>
                <a:cubicBezTo>
                  <a:pt x="423566" y="178857"/>
                  <a:pt x="352486" y="141922"/>
                  <a:pt x="280344" y="107221"/>
                </a:cubicBezTo>
                <a:cubicBezTo>
                  <a:pt x="228218" y="83994"/>
                  <a:pt x="176539" y="59798"/>
                  <a:pt x="124133" y="37242"/>
                </a:cubicBezTo>
                <a:cubicBezTo>
                  <a:pt x="96887" y="25656"/>
                  <a:pt x="68242" y="17796"/>
                  <a:pt x="40064" y="8874"/>
                </a:cubicBezTo>
                <a:cubicBezTo>
                  <a:pt x="34305" y="6918"/>
                  <a:pt x="28733" y="5298"/>
                  <a:pt x="23068" y="2876"/>
                </a:cubicBezTo>
                <a:cubicBezTo>
                  <a:pt x="20738" y="1871"/>
                  <a:pt x="18390" y="567"/>
                  <a:pt x="15893" y="101"/>
                </a:cubicBezTo>
                <a:cubicBezTo>
                  <a:pt x="12389" y="-513"/>
                  <a:pt x="9258" y="1759"/>
                  <a:pt x="7506" y="4571"/>
                </a:cubicBezTo>
                <a:cubicBezTo>
                  <a:pt x="4972" y="9452"/>
                  <a:pt x="5065" y="15244"/>
                  <a:pt x="4636" y="20646"/>
                </a:cubicBezTo>
                <a:cubicBezTo>
                  <a:pt x="4972" y="25023"/>
                  <a:pt x="2064" y="32846"/>
                  <a:pt x="6332" y="36795"/>
                </a:cubicBezTo>
                <a:cubicBezTo>
                  <a:pt x="5810" y="94667"/>
                  <a:pt x="-638" y="152240"/>
                  <a:pt x="52" y="210112"/>
                </a:cubicBezTo>
                <a:cubicBezTo>
                  <a:pt x="2046" y="361507"/>
                  <a:pt x="11569" y="512584"/>
                  <a:pt x="19210" y="663885"/>
                </a:cubicBezTo>
                <a:cubicBezTo>
                  <a:pt x="21148" y="722688"/>
                  <a:pt x="24093" y="781473"/>
                  <a:pt x="25080" y="840295"/>
                </a:cubicBezTo>
                <a:cubicBezTo>
                  <a:pt x="24950" y="863913"/>
                  <a:pt x="25304" y="887493"/>
                  <a:pt x="26161" y="911093"/>
                </a:cubicBezTo>
                <a:cubicBezTo>
                  <a:pt x="26609" y="918003"/>
                  <a:pt x="24391" y="927857"/>
                  <a:pt x="32740" y="930725"/>
                </a:cubicBezTo>
                <a:cubicBezTo>
                  <a:pt x="38033" y="932457"/>
                  <a:pt x="43437" y="930110"/>
                  <a:pt x="48264" y="927838"/>
                </a:cubicBezTo>
                <a:cubicBezTo>
                  <a:pt x="61626" y="921356"/>
                  <a:pt x="75026" y="914967"/>
                  <a:pt x="88351" y="908392"/>
                </a:cubicBezTo>
                <a:cubicBezTo>
                  <a:pt x="113865" y="895093"/>
                  <a:pt x="139862" y="882707"/>
                  <a:pt x="166252" y="871177"/>
                </a:cubicBezTo>
                <a:cubicBezTo>
                  <a:pt x="194188" y="858716"/>
                  <a:pt x="222832" y="847913"/>
                  <a:pt x="250582" y="835042"/>
                </a:cubicBezTo>
                <a:cubicBezTo>
                  <a:pt x="291172" y="816136"/>
                  <a:pt x="330924" y="795480"/>
                  <a:pt x="370712" y="774842"/>
                </a:cubicBezTo>
                <a:cubicBezTo>
                  <a:pt x="440637" y="737105"/>
                  <a:pt x="510374" y="698884"/>
                  <a:pt x="579963" y="660495"/>
                </a:cubicBezTo>
                <a:cubicBezTo>
                  <a:pt x="650614" y="624398"/>
                  <a:pt x="721488" y="588672"/>
                  <a:pt x="789772" y="548216"/>
                </a:cubicBezTo>
                <a:cubicBezTo>
                  <a:pt x="822666" y="528808"/>
                  <a:pt x="856677" y="511206"/>
                  <a:pt x="887726" y="488836"/>
                </a:cubicBezTo>
                <a:cubicBezTo>
                  <a:pt x="894621" y="484254"/>
                  <a:pt x="902523" y="481143"/>
                  <a:pt x="910220" y="478163"/>
                </a:cubicBezTo>
                <a:cubicBezTo>
                  <a:pt x="917171" y="475760"/>
                  <a:pt x="926210" y="472836"/>
                  <a:pt x="925353" y="463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35"/>
          <p:cNvSpPr/>
          <p:nvPr/>
        </p:nvSpPr>
        <p:spPr>
          <a:xfrm>
            <a:off x="7842389" y="5408057"/>
            <a:ext cx="925409" cy="931324"/>
          </a:xfrm>
          <a:custGeom>
            <a:rect b="b" l="l" r="r" t="t"/>
            <a:pathLst>
              <a:path extrusionOk="0" h="931324" w="925409">
                <a:moveTo>
                  <a:pt x="32740" y="930725"/>
                </a:moveTo>
                <a:cubicBezTo>
                  <a:pt x="24391" y="927857"/>
                  <a:pt x="26609" y="918003"/>
                  <a:pt x="26161" y="911093"/>
                </a:cubicBezTo>
                <a:cubicBezTo>
                  <a:pt x="25304" y="887493"/>
                  <a:pt x="24950" y="863913"/>
                  <a:pt x="25080" y="840295"/>
                </a:cubicBezTo>
                <a:cubicBezTo>
                  <a:pt x="24093" y="781473"/>
                  <a:pt x="21148" y="722688"/>
                  <a:pt x="19210" y="663885"/>
                </a:cubicBezTo>
                <a:cubicBezTo>
                  <a:pt x="11569" y="512584"/>
                  <a:pt x="2046" y="361507"/>
                  <a:pt x="52" y="210112"/>
                </a:cubicBezTo>
                <a:cubicBezTo>
                  <a:pt x="-638" y="152240"/>
                  <a:pt x="5810" y="94667"/>
                  <a:pt x="6332" y="36795"/>
                </a:cubicBezTo>
                <a:cubicBezTo>
                  <a:pt x="2064" y="32846"/>
                  <a:pt x="4972" y="25023"/>
                  <a:pt x="4636" y="20646"/>
                </a:cubicBezTo>
                <a:cubicBezTo>
                  <a:pt x="5065" y="15244"/>
                  <a:pt x="4972" y="9452"/>
                  <a:pt x="7506" y="4571"/>
                </a:cubicBezTo>
                <a:cubicBezTo>
                  <a:pt x="9258" y="1759"/>
                  <a:pt x="12389" y="-513"/>
                  <a:pt x="15893" y="101"/>
                </a:cubicBezTo>
                <a:cubicBezTo>
                  <a:pt x="18390" y="567"/>
                  <a:pt x="20738" y="1871"/>
                  <a:pt x="23068" y="2876"/>
                </a:cubicBezTo>
                <a:cubicBezTo>
                  <a:pt x="28733" y="5298"/>
                  <a:pt x="34305" y="6918"/>
                  <a:pt x="40064" y="8874"/>
                </a:cubicBezTo>
                <a:cubicBezTo>
                  <a:pt x="68242" y="17796"/>
                  <a:pt x="96887" y="25656"/>
                  <a:pt x="124133" y="37242"/>
                </a:cubicBezTo>
                <a:cubicBezTo>
                  <a:pt x="176539" y="59798"/>
                  <a:pt x="228218" y="83994"/>
                  <a:pt x="280344" y="107221"/>
                </a:cubicBezTo>
                <a:cubicBezTo>
                  <a:pt x="352486" y="141922"/>
                  <a:pt x="423566" y="178857"/>
                  <a:pt x="497012" y="210783"/>
                </a:cubicBezTo>
                <a:cubicBezTo>
                  <a:pt x="583448" y="250066"/>
                  <a:pt x="671151" y="287933"/>
                  <a:pt x="751623" y="338708"/>
                </a:cubicBezTo>
                <a:cubicBezTo>
                  <a:pt x="770036" y="351355"/>
                  <a:pt x="788263" y="363891"/>
                  <a:pt x="806694" y="376333"/>
                </a:cubicBezTo>
                <a:cubicBezTo>
                  <a:pt x="834593" y="395760"/>
                  <a:pt x="864281" y="412524"/>
                  <a:pt x="891900" y="432212"/>
                </a:cubicBezTo>
                <a:cubicBezTo>
                  <a:pt x="903585" y="441246"/>
                  <a:pt x="922259" y="448025"/>
                  <a:pt x="925353" y="463839"/>
                </a:cubicBezTo>
                <a:cubicBezTo>
                  <a:pt x="926210" y="472836"/>
                  <a:pt x="917171" y="475760"/>
                  <a:pt x="910220" y="478163"/>
                </a:cubicBezTo>
                <a:cubicBezTo>
                  <a:pt x="902523" y="481143"/>
                  <a:pt x="894621" y="484254"/>
                  <a:pt x="887726" y="488836"/>
                </a:cubicBezTo>
                <a:cubicBezTo>
                  <a:pt x="856677" y="511206"/>
                  <a:pt x="822666" y="528808"/>
                  <a:pt x="789772" y="548216"/>
                </a:cubicBezTo>
                <a:cubicBezTo>
                  <a:pt x="721488" y="588672"/>
                  <a:pt x="650614" y="624398"/>
                  <a:pt x="579963" y="660495"/>
                </a:cubicBezTo>
                <a:cubicBezTo>
                  <a:pt x="510374" y="698884"/>
                  <a:pt x="440637" y="737105"/>
                  <a:pt x="370712" y="774842"/>
                </a:cubicBezTo>
                <a:cubicBezTo>
                  <a:pt x="330924" y="795480"/>
                  <a:pt x="291172" y="816136"/>
                  <a:pt x="250582" y="835042"/>
                </a:cubicBezTo>
                <a:cubicBezTo>
                  <a:pt x="222832" y="847913"/>
                  <a:pt x="194188" y="858716"/>
                  <a:pt x="166252" y="871177"/>
                </a:cubicBezTo>
                <a:cubicBezTo>
                  <a:pt x="139862" y="882707"/>
                  <a:pt x="113865" y="895093"/>
                  <a:pt x="88351" y="908392"/>
                </a:cubicBezTo>
                <a:cubicBezTo>
                  <a:pt x="75026" y="914967"/>
                  <a:pt x="61626" y="921356"/>
                  <a:pt x="48264" y="927838"/>
                </a:cubicBezTo>
                <a:cubicBezTo>
                  <a:pt x="43437" y="930110"/>
                  <a:pt x="38033" y="932457"/>
                  <a:pt x="32740" y="930725"/>
                </a:cubicBezTo>
                <a:close/>
                <a:moveTo>
                  <a:pt x="24745" y="483006"/>
                </a:moveTo>
                <a:cubicBezTo>
                  <a:pt x="32106" y="626893"/>
                  <a:pt x="39654" y="770800"/>
                  <a:pt x="40977" y="914874"/>
                </a:cubicBezTo>
                <a:cubicBezTo>
                  <a:pt x="97595" y="887289"/>
                  <a:pt x="153057" y="858716"/>
                  <a:pt x="211725" y="835917"/>
                </a:cubicBezTo>
                <a:cubicBezTo>
                  <a:pt x="270336" y="810977"/>
                  <a:pt x="326619" y="781138"/>
                  <a:pt x="382789" y="751652"/>
                </a:cubicBezTo>
                <a:cubicBezTo>
                  <a:pt x="443674" y="717659"/>
                  <a:pt x="505454" y="685361"/>
                  <a:pt x="566116" y="650996"/>
                </a:cubicBezTo>
                <a:cubicBezTo>
                  <a:pt x="618801" y="624025"/>
                  <a:pt x="671449" y="596980"/>
                  <a:pt x="723725" y="569189"/>
                </a:cubicBezTo>
                <a:cubicBezTo>
                  <a:pt x="765974" y="544565"/>
                  <a:pt x="808558" y="520444"/>
                  <a:pt x="850751" y="495746"/>
                </a:cubicBezTo>
                <a:cubicBezTo>
                  <a:pt x="870002" y="483546"/>
                  <a:pt x="886850" y="469520"/>
                  <a:pt x="908859" y="462833"/>
                </a:cubicBezTo>
                <a:cubicBezTo>
                  <a:pt x="871903" y="433199"/>
                  <a:pt x="829636" y="411183"/>
                  <a:pt x="791170" y="383690"/>
                </a:cubicBezTo>
                <a:cubicBezTo>
                  <a:pt x="761165" y="363593"/>
                  <a:pt x="732186" y="341837"/>
                  <a:pt x="699851" y="325446"/>
                </a:cubicBezTo>
                <a:cubicBezTo>
                  <a:pt x="616602" y="278359"/>
                  <a:pt x="528023" y="241702"/>
                  <a:pt x="441140" y="202010"/>
                </a:cubicBezTo>
                <a:cubicBezTo>
                  <a:pt x="352896" y="159635"/>
                  <a:pt x="265938" y="115249"/>
                  <a:pt x="176017" y="76562"/>
                </a:cubicBezTo>
                <a:cubicBezTo>
                  <a:pt x="150411" y="64548"/>
                  <a:pt x="124562" y="52776"/>
                  <a:pt x="98024" y="42904"/>
                </a:cubicBezTo>
                <a:cubicBezTo>
                  <a:pt x="72193" y="33535"/>
                  <a:pt x="45487" y="26848"/>
                  <a:pt x="19676" y="17479"/>
                </a:cubicBezTo>
                <a:cubicBezTo>
                  <a:pt x="18483" y="23887"/>
                  <a:pt x="20496" y="30741"/>
                  <a:pt x="17048" y="36162"/>
                </a:cubicBezTo>
                <a:cubicBezTo>
                  <a:pt x="18390" y="90886"/>
                  <a:pt x="13228" y="145479"/>
                  <a:pt x="13898" y="200184"/>
                </a:cubicBezTo>
                <a:cubicBezTo>
                  <a:pt x="13656" y="239914"/>
                  <a:pt x="16526" y="279570"/>
                  <a:pt x="17234" y="319281"/>
                </a:cubicBezTo>
                <a:cubicBezTo>
                  <a:pt x="18632" y="373949"/>
                  <a:pt x="21204" y="428580"/>
                  <a:pt x="24745" y="4830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35"/>
          <p:cNvSpPr/>
          <p:nvPr/>
        </p:nvSpPr>
        <p:spPr>
          <a:xfrm>
            <a:off x="7856227" y="5425537"/>
            <a:ext cx="895039" cy="897375"/>
          </a:xfrm>
          <a:custGeom>
            <a:rect b="b" l="l" r="r" t="t"/>
            <a:pathLst>
              <a:path extrusionOk="0" h="897375" w="895039">
                <a:moveTo>
                  <a:pt x="895040" y="445335"/>
                </a:moveTo>
                <a:cubicBezTo>
                  <a:pt x="873030" y="452041"/>
                  <a:pt x="856183" y="466048"/>
                  <a:pt x="836931" y="478248"/>
                </a:cubicBezTo>
                <a:cubicBezTo>
                  <a:pt x="794720" y="502965"/>
                  <a:pt x="752135" y="527067"/>
                  <a:pt x="709905" y="551691"/>
                </a:cubicBezTo>
                <a:cubicBezTo>
                  <a:pt x="657630" y="579463"/>
                  <a:pt x="604982" y="606508"/>
                  <a:pt x="552296" y="633498"/>
                </a:cubicBezTo>
                <a:cubicBezTo>
                  <a:pt x="491635" y="667882"/>
                  <a:pt x="429836" y="700180"/>
                  <a:pt x="368969" y="734154"/>
                </a:cubicBezTo>
                <a:cubicBezTo>
                  <a:pt x="312780" y="763658"/>
                  <a:pt x="256517" y="793479"/>
                  <a:pt x="197905" y="818419"/>
                </a:cubicBezTo>
                <a:cubicBezTo>
                  <a:pt x="139219" y="841199"/>
                  <a:pt x="83775" y="869791"/>
                  <a:pt x="27158" y="897376"/>
                </a:cubicBezTo>
                <a:cubicBezTo>
                  <a:pt x="25835" y="753302"/>
                  <a:pt x="18287" y="609395"/>
                  <a:pt x="10925" y="465489"/>
                </a:cubicBezTo>
                <a:cubicBezTo>
                  <a:pt x="7366" y="411082"/>
                  <a:pt x="4794" y="356432"/>
                  <a:pt x="3396" y="301764"/>
                </a:cubicBezTo>
                <a:cubicBezTo>
                  <a:pt x="2707" y="262053"/>
                  <a:pt x="-182" y="222416"/>
                  <a:pt x="60" y="182668"/>
                </a:cubicBezTo>
                <a:cubicBezTo>
                  <a:pt x="-611" y="128000"/>
                  <a:pt x="4570" y="73406"/>
                  <a:pt x="3210" y="18682"/>
                </a:cubicBezTo>
                <a:cubicBezTo>
                  <a:pt x="6658" y="13281"/>
                  <a:pt x="4663" y="6407"/>
                  <a:pt x="5838" y="0"/>
                </a:cubicBezTo>
                <a:cubicBezTo>
                  <a:pt x="31649" y="9369"/>
                  <a:pt x="58355" y="16056"/>
                  <a:pt x="84185" y="25443"/>
                </a:cubicBezTo>
                <a:cubicBezTo>
                  <a:pt x="110724" y="35315"/>
                  <a:pt x="136554" y="47069"/>
                  <a:pt x="162179" y="59101"/>
                </a:cubicBezTo>
                <a:cubicBezTo>
                  <a:pt x="252100" y="97788"/>
                  <a:pt x="339058" y="142174"/>
                  <a:pt x="427339" y="184512"/>
                </a:cubicBezTo>
                <a:cubicBezTo>
                  <a:pt x="514222" y="224204"/>
                  <a:pt x="602801" y="260861"/>
                  <a:pt x="686050" y="307948"/>
                </a:cubicBezTo>
                <a:cubicBezTo>
                  <a:pt x="718366" y="324339"/>
                  <a:pt x="747346" y="346095"/>
                  <a:pt x="777369" y="366211"/>
                </a:cubicBezTo>
                <a:cubicBezTo>
                  <a:pt x="815816" y="393685"/>
                  <a:pt x="858084" y="415701"/>
                  <a:pt x="895040" y="445335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35"/>
          <p:cNvSpPr/>
          <p:nvPr/>
        </p:nvSpPr>
        <p:spPr>
          <a:xfrm rot="10680704">
            <a:off x="14377200" y="5275778"/>
            <a:ext cx="1175174" cy="610556"/>
          </a:xfrm>
          <a:custGeom>
            <a:rect b="b" l="l" r="r" t="t"/>
            <a:pathLst>
              <a:path extrusionOk="0" h="610556" w="1175174">
                <a:moveTo>
                  <a:pt x="1156396" y="336323"/>
                </a:moveTo>
                <a:cubicBezTo>
                  <a:pt x="1149204" y="337263"/>
                  <a:pt x="1141753" y="337615"/>
                  <a:pt x="1134397" y="337145"/>
                </a:cubicBezTo>
                <a:cubicBezTo>
                  <a:pt x="1045179" y="329977"/>
                  <a:pt x="955703" y="324195"/>
                  <a:pt x="866298" y="316980"/>
                </a:cubicBezTo>
                <a:cubicBezTo>
                  <a:pt x="768995" y="308495"/>
                  <a:pt x="671763" y="299611"/>
                  <a:pt x="574507" y="290915"/>
                </a:cubicBezTo>
                <a:cubicBezTo>
                  <a:pt x="480190" y="283558"/>
                  <a:pt x="385378" y="283394"/>
                  <a:pt x="290802" y="282736"/>
                </a:cubicBezTo>
                <a:cubicBezTo>
                  <a:pt x="270754" y="281866"/>
                  <a:pt x="250706" y="280174"/>
                  <a:pt x="230658" y="281655"/>
                </a:cubicBezTo>
                <a:cubicBezTo>
                  <a:pt x="209952" y="283981"/>
                  <a:pt x="189222" y="285885"/>
                  <a:pt x="168351" y="285392"/>
                </a:cubicBezTo>
                <a:cubicBezTo>
                  <a:pt x="176389" y="277918"/>
                  <a:pt x="185814" y="272230"/>
                  <a:pt x="194675" y="265814"/>
                </a:cubicBezTo>
                <a:cubicBezTo>
                  <a:pt x="209834" y="254039"/>
                  <a:pt x="225605" y="243157"/>
                  <a:pt x="242409" y="233802"/>
                </a:cubicBezTo>
                <a:cubicBezTo>
                  <a:pt x="277946" y="210370"/>
                  <a:pt x="311720" y="184493"/>
                  <a:pt x="347280" y="161037"/>
                </a:cubicBezTo>
                <a:cubicBezTo>
                  <a:pt x="374285" y="139109"/>
                  <a:pt x="405450" y="122962"/>
                  <a:pt x="434382" y="103549"/>
                </a:cubicBezTo>
                <a:cubicBezTo>
                  <a:pt x="451681" y="89400"/>
                  <a:pt x="428953" y="58658"/>
                  <a:pt x="420962" y="44133"/>
                </a:cubicBezTo>
                <a:cubicBezTo>
                  <a:pt x="414663" y="33204"/>
                  <a:pt x="409281" y="21782"/>
                  <a:pt x="402489" y="11158"/>
                </a:cubicBezTo>
                <a:cubicBezTo>
                  <a:pt x="400256" y="7797"/>
                  <a:pt x="398000" y="3966"/>
                  <a:pt x="394568" y="1804"/>
                </a:cubicBezTo>
                <a:cubicBezTo>
                  <a:pt x="395320" y="-170"/>
                  <a:pt x="392429" y="-311"/>
                  <a:pt x="391231" y="370"/>
                </a:cubicBezTo>
                <a:cubicBezTo>
                  <a:pt x="388269" y="-523"/>
                  <a:pt x="384885" y="1028"/>
                  <a:pt x="383851" y="3966"/>
                </a:cubicBezTo>
                <a:cubicBezTo>
                  <a:pt x="351252" y="22980"/>
                  <a:pt x="322672" y="48058"/>
                  <a:pt x="292142" y="70127"/>
                </a:cubicBezTo>
                <a:cubicBezTo>
                  <a:pt x="252375" y="100987"/>
                  <a:pt x="212208" y="131282"/>
                  <a:pt x="171759" y="161272"/>
                </a:cubicBezTo>
                <a:cubicBezTo>
                  <a:pt x="132321" y="192108"/>
                  <a:pt x="90345" y="219701"/>
                  <a:pt x="52129" y="252088"/>
                </a:cubicBezTo>
                <a:cubicBezTo>
                  <a:pt x="41317" y="262899"/>
                  <a:pt x="-2798" y="290774"/>
                  <a:pt x="140" y="304993"/>
                </a:cubicBezTo>
                <a:cubicBezTo>
                  <a:pt x="2255" y="314277"/>
                  <a:pt x="10646" y="320505"/>
                  <a:pt x="17603" y="326334"/>
                </a:cubicBezTo>
                <a:cubicBezTo>
                  <a:pt x="27639" y="333996"/>
                  <a:pt x="38192" y="340976"/>
                  <a:pt x="47945" y="349014"/>
                </a:cubicBezTo>
                <a:cubicBezTo>
                  <a:pt x="86114" y="379474"/>
                  <a:pt x="126022" y="407678"/>
                  <a:pt x="164967" y="437127"/>
                </a:cubicBezTo>
                <a:cubicBezTo>
                  <a:pt x="204358" y="465307"/>
                  <a:pt x="243326" y="494052"/>
                  <a:pt x="283258" y="521456"/>
                </a:cubicBezTo>
                <a:cubicBezTo>
                  <a:pt x="317337" y="546510"/>
                  <a:pt x="352239" y="570248"/>
                  <a:pt x="389045" y="591119"/>
                </a:cubicBezTo>
                <a:cubicBezTo>
                  <a:pt x="400890" y="598476"/>
                  <a:pt x="413065" y="605903"/>
                  <a:pt x="426250" y="610556"/>
                </a:cubicBezTo>
                <a:cubicBezTo>
                  <a:pt x="442961" y="610321"/>
                  <a:pt x="447097" y="583786"/>
                  <a:pt x="451046" y="571071"/>
                </a:cubicBezTo>
                <a:cubicBezTo>
                  <a:pt x="452809" y="563480"/>
                  <a:pt x="455653" y="556076"/>
                  <a:pt x="456922" y="548414"/>
                </a:cubicBezTo>
                <a:cubicBezTo>
                  <a:pt x="457509" y="535957"/>
                  <a:pt x="437015" y="531445"/>
                  <a:pt x="428695" y="524465"/>
                </a:cubicBezTo>
                <a:cubicBezTo>
                  <a:pt x="415838" y="515580"/>
                  <a:pt x="403758" y="503429"/>
                  <a:pt x="389985" y="495462"/>
                </a:cubicBezTo>
                <a:cubicBezTo>
                  <a:pt x="379714" y="489022"/>
                  <a:pt x="369984" y="482065"/>
                  <a:pt x="359760" y="475461"/>
                </a:cubicBezTo>
                <a:cubicBezTo>
                  <a:pt x="340793" y="463545"/>
                  <a:pt x="321544" y="453391"/>
                  <a:pt x="303212" y="440300"/>
                </a:cubicBezTo>
                <a:cubicBezTo>
                  <a:pt x="263680" y="415105"/>
                  <a:pt x="225934" y="386737"/>
                  <a:pt x="184451" y="364714"/>
                </a:cubicBezTo>
                <a:cubicBezTo>
                  <a:pt x="246875" y="370191"/>
                  <a:pt x="309464" y="373269"/>
                  <a:pt x="372123" y="377053"/>
                </a:cubicBezTo>
                <a:cubicBezTo>
                  <a:pt x="428836" y="381966"/>
                  <a:pt x="485619" y="386525"/>
                  <a:pt x="542285" y="392025"/>
                </a:cubicBezTo>
                <a:cubicBezTo>
                  <a:pt x="577398" y="393694"/>
                  <a:pt x="612183" y="398559"/>
                  <a:pt x="647108" y="402366"/>
                </a:cubicBezTo>
                <a:cubicBezTo>
                  <a:pt x="696653" y="407372"/>
                  <a:pt x="746456" y="407090"/>
                  <a:pt x="796141" y="409629"/>
                </a:cubicBezTo>
                <a:cubicBezTo>
                  <a:pt x="901435" y="418278"/>
                  <a:pt x="1007222" y="416515"/>
                  <a:pt x="1112774" y="416680"/>
                </a:cubicBezTo>
                <a:cubicBezTo>
                  <a:pt x="1124009" y="416750"/>
                  <a:pt x="1135196" y="417737"/>
                  <a:pt x="1146383" y="418701"/>
                </a:cubicBezTo>
                <a:cubicBezTo>
                  <a:pt x="1151719" y="419453"/>
                  <a:pt x="1157688" y="419782"/>
                  <a:pt x="1161331" y="415058"/>
                </a:cubicBezTo>
                <a:cubicBezTo>
                  <a:pt x="1168876" y="405281"/>
                  <a:pt x="1167795" y="391954"/>
                  <a:pt x="1169675" y="380344"/>
                </a:cubicBezTo>
                <a:cubicBezTo>
                  <a:pt x="1170944" y="368169"/>
                  <a:pt x="1173506" y="356183"/>
                  <a:pt x="1175175" y="344079"/>
                </a:cubicBezTo>
                <a:cubicBezTo>
                  <a:pt x="1174658" y="334066"/>
                  <a:pt x="1163658" y="334771"/>
                  <a:pt x="1156396" y="3363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4" name="Google Shape;2044;p35"/>
          <p:cNvSpPr/>
          <p:nvPr/>
        </p:nvSpPr>
        <p:spPr>
          <a:xfrm rot="10680704">
            <a:off x="14377200" y="5275778"/>
            <a:ext cx="1175174" cy="610556"/>
          </a:xfrm>
          <a:custGeom>
            <a:rect b="b" l="l" r="r" t="t"/>
            <a:pathLst>
              <a:path extrusionOk="0" h="610556" w="1175174">
                <a:moveTo>
                  <a:pt x="426250" y="610556"/>
                </a:moveTo>
                <a:cubicBezTo>
                  <a:pt x="413065" y="605903"/>
                  <a:pt x="400890" y="598476"/>
                  <a:pt x="389045" y="591119"/>
                </a:cubicBezTo>
                <a:cubicBezTo>
                  <a:pt x="352239" y="570248"/>
                  <a:pt x="317337" y="546510"/>
                  <a:pt x="283258" y="521456"/>
                </a:cubicBezTo>
                <a:cubicBezTo>
                  <a:pt x="243326" y="494052"/>
                  <a:pt x="204358" y="465307"/>
                  <a:pt x="164967" y="437127"/>
                </a:cubicBezTo>
                <a:cubicBezTo>
                  <a:pt x="126022" y="407678"/>
                  <a:pt x="86114" y="379474"/>
                  <a:pt x="47945" y="349014"/>
                </a:cubicBezTo>
                <a:cubicBezTo>
                  <a:pt x="38192" y="340976"/>
                  <a:pt x="27639" y="333996"/>
                  <a:pt x="17603" y="326334"/>
                </a:cubicBezTo>
                <a:cubicBezTo>
                  <a:pt x="10646" y="320505"/>
                  <a:pt x="2255" y="314277"/>
                  <a:pt x="140" y="304993"/>
                </a:cubicBezTo>
                <a:cubicBezTo>
                  <a:pt x="-2798" y="290774"/>
                  <a:pt x="41317" y="262899"/>
                  <a:pt x="52129" y="252088"/>
                </a:cubicBezTo>
                <a:cubicBezTo>
                  <a:pt x="90345" y="219701"/>
                  <a:pt x="132321" y="192108"/>
                  <a:pt x="171759" y="161272"/>
                </a:cubicBezTo>
                <a:cubicBezTo>
                  <a:pt x="212208" y="131282"/>
                  <a:pt x="252375" y="100987"/>
                  <a:pt x="292142" y="70127"/>
                </a:cubicBezTo>
                <a:cubicBezTo>
                  <a:pt x="322672" y="48058"/>
                  <a:pt x="351252" y="22980"/>
                  <a:pt x="383851" y="3966"/>
                </a:cubicBezTo>
                <a:cubicBezTo>
                  <a:pt x="384885" y="1028"/>
                  <a:pt x="388269" y="-523"/>
                  <a:pt x="391231" y="370"/>
                </a:cubicBezTo>
                <a:cubicBezTo>
                  <a:pt x="392429" y="-311"/>
                  <a:pt x="395320" y="-170"/>
                  <a:pt x="394568" y="1804"/>
                </a:cubicBezTo>
                <a:cubicBezTo>
                  <a:pt x="398000" y="3966"/>
                  <a:pt x="400256" y="7797"/>
                  <a:pt x="402489" y="11158"/>
                </a:cubicBezTo>
                <a:cubicBezTo>
                  <a:pt x="409281" y="21782"/>
                  <a:pt x="414663" y="33204"/>
                  <a:pt x="420962" y="44133"/>
                </a:cubicBezTo>
                <a:cubicBezTo>
                  <a:pt x="428953" y="58658"/>
                  <a:pt x="451681" y="89400"/>
                  <a:pt x="434382" y="103549"/>
                </a:cubicBezTo>
                <a:cubicBezTo>
                  <a:pt x="405450" y="122962"/>
                  <a:pt x="374285" y="139109"/>
                  <a:pt x="347280" y="161037"/>
                </a:cubicBezTo>
                <a:cubicBezTo>
                  <a:pt x="311720" y="184493"/>
                  <a:pt x="277946" y="210370"/>
                  <a:pt x="242409" y="233802"/>
                </a:cubicBezTo>
                <a:cubicBezTo>
                  <a:pt x="225605" y="243157"/>
                  <a:pt x="209834" y="254039"/>
                  <a:pt x="194675" y="265814"/>
                </a:cubicBezTo>
                <a:cubicBezTo>
                  <a:pt x="185814" y="272230"/>
                  <a:pt x="176389" y="277918"/>
                  <a:pt x="168351" y="285392"/>
                </a:cubicBezTo>
                <a:cubicBezTo>
                  <a:pt x="189222" y="285885"/>
                  <a:pt x="209952" y="283981"/>
                  <a:pt x="230658" y="281655"/>
                </a:cubicBezTo>
                <a:cubicBezTo>
                  <a:pt x="250706" y="280174"/>
                  <a:pt x="270754" y="281866"/>
                  <a:pt x="290802" y="282736"/>
                </a:cubicBezTo>
                <a:cubicBezTo>
                  <a:pt x="385378" y="283394"/>
                  <a:pt x="480190" y="283558"/>
                  <a:pt x="574507" y="290915"/>
                </a:cubicBezTo>
                <a:cubicBezTo>
                  <a:pt x="671763" y="299611"/>
                  <a:pt x="768995" y="308495"/>
                  <a:pt x="866298" y="316980"/>
                </a:cubicBezTo>
                <a:cubicBezTo>
                  <a:pt x="955703" y="324195"/>
                  <a:pt x="1045179" y="329977"/>
                  <a:pt x="1134397" y="337145"/>
                </a:cubicBezTo>
                <a:cubicBezTo>
                  <a:pt x="1141753" y="337615"/>
                  <a:pt x="1149204" y="337263"/>
                  <a:pt x="1156396" y="336323"/>
                </a:cubicBezTo>
                <a:cubicBezTo>
                  <a:pt x="1163658" y="334771"/>
                  <a:pt x="1174658" y="334066"/>
                  <a:pt x="1175175" y="344079"/>
                </a:cubicBezTo>
                <a:cubicBezTo>
                  <a:pt x="1173506" y="356183"/>
                  <a:pt x="1170944" y="368169"/>
                  <a:pt x="1169675" y="380344"/>
                </a:cubicBezTo>
                <a:cubicBezTo>
                  <a:pt x="1167795" y="391954"/>
                  <a:pt x="1168876" y="405281"/>
                  <a:pt x="1161331" y="415058"/>
                </a:cubicBezTo>
                <a:cubicBezTo>
                  <a:pt x="1157688" y="419782"/>
                  <a:pt x="1151719" y="419453"/>
                  <a:pt x="1146383" y="418701"/>
                </a:cubicBezTo>
                <a:cubicBezTo>
                  <a:pt x="1135196" y="417737"/>
                  <a:pt x="1124009" y="416750"/>
                  <a:pt x="1112774" y="416680"/>
                </a:cubicBezTo>
                <a:cubicBezTo>
                  <a:pt x="1007222" y="416515"/>
                  <a:pt x="901435" y="418278"/>
                  <a:pt x="796141" y="409629"/>
                </a:cubicBezTo>
                <a:cubicBezTo>
                  <a:pt x="746456" y="407090"/>
                  <a:pt x="696653" y="407372"/>
                  <a:pt x="647108" y="402366"/>
                </a:cubicBezTo>
                <a:cubicBezTo>
                  <a:pt x="612183" y="398559"/>
                  <a:pt x="577398" y="393694"/>
                  <a:pt x="542285" y="392025"/>
                </a:cubicBezTo>
                <a:cubicBezTo>
                  <a:pt x="485619" y="386525"/>
                  <a:pt x="428836" y="381966"/>
                  <a:pt x="372123" y="377053"/>
                </a:cubicBezTo>
                <a:cubicBezTo>
                  <a:pt x="309464" y="373269"/>
                  <a:pt x="246875" y="370191"/>
                  <a:pt x="184451" y="364714"/>
                </a:cubicBezTo>
                <a:cubicBezTo>
                  <a:pt x="225934" y="386737"/>
                  <a:pt x="263680" y="415105"/>
                  <a:pt x="303212" y="440300"/>
                </a:cubicBezTo>
                <a:cubicBezTo>
                  <a:pt x="321544" y="453391"/>
                  <a:pt x="340793" y="463545"/>
                  <a:pt x="359760" y="475461"/>
                </a:cubicBezTo>
                <a:cubicBezTo>
                  <a:pt x="369984" y="482065"/>
                  <a:pt x="379714" y="489022"/>
                  <a:pt x="389985" y="495462"/>
                </a:cubicBezTo>
                <a:cubicBezTo>
                  <a:pt x="403758" y="503429"/>
                  <a:pt x="415838" y="515580"/>
                  <a:pt x="428695" y="524465"/>
                </a:cubicBezTo>
                <a:cubicBezTo>
                  <a:pt x="437015" y="531445"/>
                  <a:pt x="457509" y="535957"/>
                  <a:pt x="456922" y="548414"/>
                </a:cubicBezTo>
                <a:cubicBezTo>
                  <a:pt x="455653" y="556076"/>
                  <a:pt x="452809" y="563480"/>
                  <a:pt x="451046" y="571071"/>
                </a:cubicBezTo>
                <a:cubicBezTo>
                  <a:pt x="447097" y="583786"/>
                  <a:pt x="442961" y="610321"/>
                  <a:pt x="426250" y="610556"/>
                </a:cubicBezTo>
                <a:close/>
                <a:moveTo>
                  <a:pt x="427331" y="598288"/>
                </a:moveTo>
                <a:cubicBezTo>
                  <a:pt x="430669" y="594927"/>
                  <a:pt x="432573" y="590461"/>
                  <a:pt x="434241" y="586089"/>
                </a:cubicBezTo>
                <a:cubicBezTo>
                  <a:pt x="438260" y="573586"/>
                  <a:pt x="441198" y="560730"/>
                  <a:pt x="444841" y="548109"/>
                </a:cubicBezTo>
                <a:cubicBezTo>
                  <a:pt x="435981" y="542092"/>
                  <a:pt x="425921" y="537908"/>
                  <a:pt x="417460" y="531210"/>
                </a:cubicBezTo>
                <a:cubicBezTo>
                  <a:pt x="410433" y="526016"/>
                  <a:pt x="403828" y="520210"/>
                  <a:pt x="397012" y="514758"/>
                </a:cubicBezTo>
                <a:cubicBezTo>
                  <a:pt x="385214" y="506085"/>
                  <a:pt x="372992" y="499128"/>
                  <a:pt x="361100" y="490691"/>
                </a:cubicBezTo>
                <a:cubicBezTo>
                  <a:pt x="341381" y="477247"/>
                  <a:pt x="319217" y="466341"/>
                  <a:pt x="299898" y="452498"/>
                </a:cubicBezTo>
                <a:cubicBezTo>
                  <a:pt x="273598" y="435858"/>
                  <a:pt x="248544" y="417385"/>
                  <a:pt x="221938" y="401215"/>
                </a:cubicBezTo>
                <a:cubicBezTo>
                  <a:pt x="212843" y="395503"/>
                  <a:pt x="204100" y="389205"/>
                  <a:pt x="194722" y="383916"/>
                </a:cubicBezTo>
                <a:cubicBezTo>
                  <a:pt x="184662" y="378252"/>
                  <a:pt x="174274" y="373152"/>
                  <a:pt x="164497" y="366971"/>
                </a:cubicBezTo>
                <a:cubicBezTo>
                  <a:pt x="160713" y="364832"/>
                  <a:pt x="156412" y="361283"/>
                  <a:pt x="157987" y="356465"/>
                </a:cubicBezTo>
                <a:cubicBezTo>
                  <a:pt x="161324" y="347816"/>
                  <a:pt x="174392" y="352469"/>
                  <a:pt x="181466" y="352375"/>
                </a:cubicBezTo>
                <a:cubicBezTo>
                  <a:pt x="196884" y="353856"/>
                  <a:pt x="212326" y="355196"/>
                  <a:pt x="226968" y="356347"/>
                </a:cubicBezTo>
                <a:cubicBezTo>
                  <a:pt x="281848" y="359473"/>
                  <a:pt x="336657" y="362834"/>
                  <a:pt x="391466" y="366595"/>
                </a:cubicBezTo>
                <a:cubicBezTo>
                  <a:pt x="416473" y="369062"/>
                  <a:pt x="441551" y="371201"/>
                  <a:pt x="466628" y="372987"/>
                </a:cubicBezTo>
                <a:cubicBezTo>
                  <a:pt x="505126" y="376231"/>
                  <a:pt x="543507" y="380555"/>
                  <a:pt x="582099" y="382929"/>
                </a:cubicBezTo>
                <a:cubicBezTo>
                  <a:pt x="611525" y="385679"/>
                  <a:pt x="641985" y="390568"/>
                  <a:pt x="671269" y="392377"/>
                </a:cubicBezTo>
                <a:cubicBezTo>
                  <a:pt x="708193" y="395245"/>
                  <a:pt x="745210" y="395503"/>
                  <a:pt x="782180" y="396914"/>
                </a:cubicBezTo>
                <a:cubicBezTo>
                  <a:pt x="810737" y="398347"/>
                  <a:pt x="839175" y="401097"/>
                  <a:pt x="867637" y="402061"/>
                </a:cubicBezTo>
                <a:cubicBezTo>
                  <a:pt x="929239" y="404905"/>
                  <a:pt x="990934" y="404717"/>
                  <a:pt x="1052606" y="404717"/>
                </a:cubicBezTo>
                <a:cubicBezTo>
                  <a:pt x="1085863" y="404834"/>
                  <a:pt x="1119190" y="403612"/>
                  <a:pt x="1152306" y="407184"/>
                </a:cubicBezTo>
                <a:cubicBezTo>
                  <a:pt x="1156020" y="401332"/>
                  <a:pt x="1155832" y="393952"/>
                  <a:pt x="1156842" y="387301"/>
                </a:cubicBezTo>
                <a:cubicBezTo>
                  <a:pt x="1158347" y="373975"/>
                  <a:pt x="1159992" y="360648"/>
                  <a:pt x="1162648" y="347487"/>
                </a:cubicBezTo>
                <a:cubicBezTo>
                  <a:pt x="1138040" y="351670"/>
                  <a:pt x="1113221" y="346758"/>
                  <a:pt x="1088566" y="345418"/>
                </a:cubicBezTo>
                <a:cubicBezTo>
                  <a:pt x="1036812" y="341799"/>
                  <a:pt x="985905" y="338015"/>
                  <a:pt x="934315" y="334090"/>
                </a:cubicBezTo>
                <a:cubicBezTo>
                  <a:pt x="842748" y="327627"/>
                  <a:pt x="751368" y="318648"/>
                  <a:pt x="659964" y="310446"/>
                </a:cubicBezTo>
                <a:cubicBezTo>
                  <a:pt x="623441" y="307602"/>
                  <a:pt x="586988" y="303841"/>
                  <a:pt x="550487" y="300739"/>
                </a:cubicBezTo>
                <a:cubicBezTo>
                  <a:pt x="515374" y="298953"/>
                  <a:pt x="480213" y="297825"/>
                  <a:pt x="445076" y="296673"/>
                </a:cubicBezTo>
                <a:cubicBezTo>
                  <a:pt x="391842" y="295145"/>
                  <a:pt x="338560" y="295004"/>
                  <a:pt x="285326" y="294464"/>
                </a:cubicBezTo>
                <a:cubicBezTo>
                  <a:pt x="268263" y="293406"/>
                  <a:pt x="251106" y="292513"/>
                  <a:pt x="234019" y="293359"/>
                </a:cubicBezTo>
                <a:cubicBezTo>
                  <a:pt x="213571" y="295357"/>
                  <a:pt x="193171" y="297919"/>
                  <a:pt x="172582" y="297308"/>
                </a:cubicBezTo>
                <a:cubicBezTo>
                  <a:pt x="168328" y="297331"/>
                  <a:pt x="164074" y="297355"/>
                  <a:pt x="159820" y="297402"/>
                </a:cubicBezTo>
                <a:cubicBezTo>
                  <a:pt x="157140" y="297519"/>
                  <a:pt x="154109" y="296650"/>
                  <a:pt x="152722" y="294182"/>
                </a:cubicBezTo>
                <a:cubicBezTo>
                  <a:pt x="145107" y="280785"/>
                  <a:pt x="180949" y="262077"/>
                  <a:pt x="189669" y="254626"/>
                </a:cubicBezTo>
                <a:cubicBezTo>
                  <a:pt x="198952" y="247810"/>
                  <a:pt x="207883" y="240454"/>
                  <a:pt x="217755" y="234484"/>
                </a:cubicBezTo>
                <a:cubicBezTo>
                  <a:pt x="257592" y="211780"/>
                  <a:pt x="293646" y="181790"/>
                  <a:pt x="331980" y="157018"/>
                </a:cubicBezTo>
                <a:cubicBezTo>
                  <a:pt x="343943" y="149215"/>
                  <a:pt x="354848" y="139955"/>
                  <a:pt x="366529" y="131752"/>
                </a:cubicBezTo>
                <a:cubicBezTo>
                  <a:pt x="378398" y="123879"/>
                  <a:pt x="390996" y="117063"/>
                  <a:pt x="403006" y="109401"/>
                </a:cubicBezTo>
                <a:cubicBezTo>
                  <a:pt x="410762" y="104536"/>
                  <a:pt x="418588" y="99741"/>
                  <a:pt x="426086" y="94688"/>
                </a:cubicBezTo>
                <a:cubicBezTo>
                  <a:pt x="427143" y="93959"/>
                  <a:pt x="428342" y="93372"/>
                  <a:pt x="428601" y="92009"/>
                </a:cubicBezTo>
                <a:cubicBezTo>
                  <a:pt x="428460" y="74522"/>
                  <a:pt x="415533" y="60350"/>
                  <a:pt x="408059" y="45355"/>
                </a:cubicBezTo>
                <a:cubicBezTo>
                  <a:pt x="404134" y="38351"/>
                  <a:pt x="400326" y="31277"/>
                  <a:pt x="396472" y="24226"/>
                </a:cubicBezTo>
                <a:cubicBezTo>
                  <a:pt x="393275" y="19290"/>
                  <a:pt x="391019" y="12991"/>
                  <a:pt x="385496" y="10430"/>
                </a:cubicBezTo>
                <a:cubicBezTo>
                  <a:pt x="384156" y="11746"/>
                  <a:pt x="382817" y="13085"/>
                  <a:pt x="381477" y="14425"/>
                </a:cubicBezTo>
                <a:cubicBezTo>
                  <a:pt x="380795" y="15107"/>
                  <a:pt x="379738" y="14073"/>
                  <a:pt x="380419" y="13367"/>
                </a:cubicBezTo>
                <a:cubicBezTo>
                  <a:pt x="381783" y="12004"/>
                  <a:pt x="383146" y="10641"/>
                  <a:pt x="384532" y="9278"/>
                </a:cubicBezTo>
                <a:cubicBezTo>
                  <a:pt x="384532" y="9254"/>
                  <a:pt x="384509" y="9254"/>
                  <a:pt x="384509" y="9231"/>
                </a:cubicBezTo>
                <a:cubicBezTo>
                  <a:pt x="348737" y="36048"/>
                  <a:pt x="314587" y="65121"/>
                  <a:pt x="278957" y="92150"/>
                </a:cubicBezTo>
                <a:cubicBezTo>
                  <a:pt x="249578" y="116945"/>
                  <a:pt x="218178" y="139226"/>
                  <a:pt x="187694" y="162659"/>
                </a:cubicBezTo>
                <a:cubicBezTo>
                  <a:pt x="143109" y="197702"/>
                  <a:pt x="95939" y="229337"/>
                  <a:pt x="52975" y="266284"/>
                </a:cubicBezTo>
                <a:cubicBezTo>
                  <a:pt x="39343" y="278576"/>
                  <a:pt x="22539" y="288141"/>
                  <a:pt x="12056" y="303442"/>
                </a:cubicBezTo>
                <a:cubicBezTo>
                  <a:pt x="17109" y="312420"/>
                  <a:pt x="26628" y="318014"/>
                  <a:pt x="34666" y="324078"/>
                </a:cubicBezTo>
                <a:cubicBezTo>
                  <a:pt x="49779" y="334419"/>
                  <a:pt x="63434" y="346641"/>
                  <a:pt x="78076" y="357569"/>
                </a:cubicBezTo>
                <a:cubicBezTo>
                  <a:pt x="126798" y="393788"/>
                  <a:pt x="175567" y="429935"/>
                  <a:pt x="224618" y="465660"/>
                </a:cubicBezTo>
                <a:cubicBezTo>
                  <a:pt x="291249" y="511162"/>
                  <a:pt x="354778" y="562398"/>
                  <a:pt x="427331" y="5982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5" name="Google Shape;2045;p35"/>
          <p:cNvSpPr/>
          <p:nvPr/>
        </p:nvSpPr>
        <p:spPr>
          <a:xfrm rot="10680704">
            <a:off x="14389776" y="5288014"/>
            <a:ext cx="1150591" cy="588986"/>
          </a:xfrm>
          <a:custGeom>
            <a:rect b="b" l="l" r="r" t="t"/>
            <a:pathLst>
              <a:path extrusionOk="0" h="588986" w="1150591">
                <a:moveTo>
                  <a:pt x="1150591" y="338209"/>
                </a:moveTo>
                <a:cubicBezTo>
                  <a:pt x="1147912" y="351370"/>
                  <a:pt x="1146267" y="364697"/>
                  <a:pt x="1144786" y="378023"/>
                </a:cubicBezTo>
                <a:cubicBezTo>
                  <a:pt x="1143799" y="384698"/>
                  <a:pt x="1143963" y="392054"/>
                  <a:pt x="1140274" y="397906"/>
                </a:cubicBezTo>
                <a:cubicBezTo>
                  <a:pt x="1107134" y="394334"/>
                  <a:pt x="1073830" y="395556"/>
                  <a:pt x="1040574" y="395439"/>
                </a:cubicBezTo>
                <a:cubicBezTo>
                  <a:pt x="978902" y="395439"/>
                  <a:pt x="917230" y="395627"/>
                  <a:pt x="855605" y="392783"/>
                </a:cubicBezTo>
                <a:cubicBezTo>
                  <a:pt x="827119" y="391819"/>
                  <a:pt x="798704" y="389069"/>
                  <a:pt x="770148" y="387636"/>
                </a:cubicBezTo>
                <a:cubicBezTo>
                  <a:pt x="733177" y="386225"/>
                  <a:pt x="696160" y="385943"/>
                  <a:pt x="659237" y="383100"/>
                </a:cubicBezTo>
                <a:cubicBezTo>
                  <a:pt x="629952" y="381290"/>
                  <a:pt x="599492" y="376401"/>
                  <a:pt x="570066" y="373651"/>
                </a:cubicBezTo>
                <a:cubicBezTo>
                  <a:pt x="531474" y="371278"/>
                  <a:pt x="493094" y="366953"/>
                  <a:pt x="454596" y="363710"/>
                </a:cubicBezTo>
                <a:cubicBezTo>
                  <a:pt x="429518" y="361947"/>
                  <a:pt x="404440" y="359785"/>
                  <a:pt x="379433" y="357317"/>
                </a:cubicBezTo>
                <a:cubicBezTo>
                  <a:pt x="324624" y="353556"/>
                  <a:pt x="269815" y="350195"/>
                  <a:pt x="214935" y="347069"/>
                </a:cubicBezTo>
                <a:cubicBezTo>
                  <a:pt x="200293" y="345918"/>
                  <a:pt x="184851" y="344578"/>
                  <a:pt x="169433" y="343097"/>
                </a:cubicBezTo>
                <a:cubicBezTo>
                  <a:pt x="162359" y="343191"/>
                  <a:pt x="149315" y="338538"/>
                  <a:pt x="145954" y="347187"/>
                </a:cubicBezTo>
                <a:cubicBezTo>
                  <a:pt x="144379" y="351982"/>
                  <a:pt x="148680" y="355554"/>
                  <a:pt x="152464" y="357693"/>
                </a:cubicBezTo>
                <a:cubicBezTo>
                  <a:pt x="162242" y="363874"/>
                  <a:pt x="172630" y="368951"/>
                  <a:pt x="182689" y="374638"/>
                </a:cubicBezTo>
                <a:cubicBezTo>
                  <a:pt x="192067" y="379903"/>
                  <a:pt x="200810" y="386202"/>
                  <a:pt x="209906" y="391937"/>
                </a:cubicBezTo>
                <a:cubicBezTo>
                  <a:pt x="236511" y="408107"/>
                  <a:pt x="261565" y="426580"/>
                  <a:pt x="287865" y="443220"/>
                </a:cubicBezTo>
                <a:cubicBezTo>
                  <a:pt x="307208" y="457064"/>
                  <a:pt x="329348" y="467969"/>
                  <a:pt x="349067" y="481413"/>
                </a:cubicBezTo>
                <a:cubicBezTo>
                  <a:pt x="360936" y="489850"/>
                  <a:pt x="373158" y="496807"/>
                  <a:pt x="384956" y="505480"/>
                </a:cubicBezTo>
                <a:cubicBezTo>
                  <a:pt x="391796" y="510933"/>
                  <a:pt x="398377" y="516738"/>
                  <a:pt x="405404" y="521932"/>
                </a:cubicBezTo>
                <a:cubicBezTo>
                  <a:pt x="413865" y="528607"/>
                  <a:pt x="423948" y="532790"/>
                  <a:pt x="432785" y="538831"/>
                </a:cubicBezTo>
                <a:cubicBezTo>
                  <a:pt x="429119" y="551452"/>
                  <a:pt x="426181" y="564284"/>
                  <a:pt x="422185" y="576788"/>
                </a:cubicBezTo>
                <a:cubicBezTo>
                  <a:pt x="420493" y="581160"/>
                  <a:pt x="418589" y="585625"/>
                  <a:pt x="415275" y="588986"/>
                </a:cubicBezTo>
                <a:cubicBezTo>
                  <a:pt x="342721" y="553097"/>
                  <a:pt x="279193" y="501837"/>
                  <a:pt x="212562" y="456382"/>
                </a:cubicBezTo>
                <a:cubicBezTo>
                  <a:pt x="163511" y="420657"/>
                  <a:pt x="114718" y="384510"/>
                  <a:pt x="66020" y="348292"/>
                </a:cubicBezTo>
                <a:cubicBezTo>
                  <a:pt x="51378" y="337339"/>
                  <a:pt x="37722" y="325118"/>
                  <a:pt x="22610" y="314800"/>
                </a:cubicBezTo>
                <a:cubicBezTo>
                  <a:pt x="14548" y="308712"/>
                  <a:pt x="5053" y="303142"/>
                  <a:pt x="0" y="294164"/>
                </a:cubicBezTo>
                <a:cubicBezTo>
                  <a:pt x="10482" y="278864"/>
                  <a:pt x="27287" y="269321"/>
                  <a:pt x="40919" y="257006"/>
                </a:cubicBezTo>
                <a:cubicBezTo>
                  <a:pt x="83882" y="220059"/>
                  <a:pt x="131053" y="188400"/>
                  <a:pt x="175615" y="153428"/>
                </a:cubicBezTo>
                <a:cubicBezTo>
                  <a:pt x="206098" y="129995"/>
                  <a:pt x="237475" y="107714"/>
                  <a:pt x="266877" y="82919"/>
                </a:cubicBezTo>
                <a:cubicBezTo>
                  <a:pt x="302508" y="55890"/>
                  <a:pt x="336634" y="26817"/>
                  <a:pt x="372429" y="0"/>
                </a:cubicBezTo>
                <a:cubicBezTo>
                  <a:pt x="372429" y="24"/>
                  <a:pt x="372453" y="24"/>
                  <a:pt x="372453" y="47"/>
                </a:cubicBezTo>
                <a:cubicBezTo>
                  <a:pt x="371066" y="1410"/>
                  <a:pt x="369703" y="2773"/>
                  <a:pt x="368340" y="4137"/>
                </a:cubicBezTo>
                <a:cubicBezTo>
                  <a:pt x="367658" y="4818"/>
                  <a:pt x="368716" y="5876"/>
                  <a:pt x="369397" y="5194"/>
                </a:cubicBezTo>
                <a:cubicBezTo>
                  <a:pt x="370737" y="3854"/>
                  <a:pt x="372077" y="2538"/>
                  <a:pt x="373416" y="1199"/>
                </a:cubicBezTo>
                <a:cubicBezTo>
                  <a:pt x="378940" y="3760"/>
                  <a:pt x="381196" y="10059"/>
                  <a:pt x="384392" y="14995"/>
                </a:cubicBezTo>
                <a:cubicBezTo>
                  <a:pt x="388247" y="22046"/>
                  <a:pt x="392054" y="29120"/>
                  <a:pt x="395979" y="36124"/>
                </a:cubicBezTo>
                <a:cubicBezTo>
                  <a:pt x="403453" y="51119"/>
                  <a:pt x="416380" y="65268"/>
                  <a:pt x="416521" y="82778"/>
                </a:cubicBezTo>
                <a:cubicBezTo>
                  <a:pt x="416262" y="84141"/>
                  <a:pt x="415040" y="84728"/>
                  <a:pt x="414006" y="85457"/>
                </a:cubicBezTo>
                <a:cubicBezTo>
                  <a:pt x="406509" y="90510"/>
                  <a:pt x="398682" y="95305"/>
                  <a:pt x="390926" y="100170"/>
                </a:cubicBezTo>
                <a:cubicBezTo>
                  <a:pt x="378916" y="107832"/>
                  <a:pt x="366342" y="114648"/>
                  <a:pt x="354449" y="122521"/>
                </a:cubicBezTo>
                <a:cubicBezTo>
                  <a:pt x="342768" y="130747"/>
                  <a:pt x="331886" y="139984"/>
                  <a:pt x="319900" y="147787"/>
                </a:cubicBezTo>
                <a:cubicBezTo>
                  <a:pt x="281543" y="172559"/>
                  <a:pt x="245489" y="202549"/>
                  <a:pt x="205675" y="225253"/>
                </a:cubicBezTo>
                <a:cubicBezTo>
                  <a:pt x="195780" y="231223"/>
                  <a:pt x="186873" y="238579"/>
                  <a:pt x="177589" y="245395"/>
                </a:cubicBezTo>
                <a:cubicBezTo>
                  <a:pt x="168846" y="252822"/>
                  <a:pt x="133004" y="271531"/>
                  <a:pt x="140642" y="284951"/>
                </a:cubicBezTo>
                <a:cubicBezTo>
                  <a:pt x="142029" y="287419"/>
                  <a:pt x="145084" y="288265"/>
                  <a:pt x="147740" y="288171"/>
                </a:cubicBezTo>
                <a:cubicBezTo>
                  <a:pt x="151994" y="288124"/>
                  <a:pt x="156248" y="288100"/>
                  <a:pt x="160502" y="288077"/>
                </a:cubicBezTo>
                <a:cubicBezTo>
                  <a:pt x="181091" y="288664"/>
                  <a:pt x="201492" y="286126"/>
                  <a:pt x="221939" y="284128"/>
                </a:cubicBezTo>
                <a:cubicBezTo>
                  <a:pt x="239026" y="283282"/>
                  <a:pt x="256183" y="284175"/>
                  <a:pt x="273246" y="285233"/>
                </a:cubicBezTo>
                <a:cubicBezTo>
                  <a:pt x="326481" y="285773"/>
                  <a:pt x="379762" y="285891"/>
                  <a:pt x="432997" y="287442"/>
                </a:cubicBezTo>
                <a:cubicBezTo>
                  <a:pt x="468134" y="288594"/>
                  <a:pt x="503294" y="289722"/>
                  <a:pt x="538408" y="291508"/>
                </a:cubicBezTo>
                <a:cubicBezTo>
                  <a:pt x="574931" y="294611"/>
                  <a:pt x="611361" y="298371"/>
                  <a:pt x="647885" y="301215"/>
                </a:cubicBezTo>
                <a:cubicBezTo>
                  <a:pt x="739312" y="309418"/>
                  <a:pt x="830691" y="318419"/>
                  <a:pt x="922236" y="324859"/>
                </a:cubicBezTo>
                <a:cubicBezTo>
                  <a:pt x="973849" y="328784"/>
                  <a:pt x="1024756" y="332568"/>
                  <a:pt x="1076486" y="336187"/>
                </a:cubicBezTo>
                <a:cubicBezTo>
                  <a:pt x="1101141" y="337480"/>
                  <a:pt x="1125984" y="342392"/>
                  <a:pt x="1150591" y="338209"/>
                </a:cubicBezTo>
                <a:close/>
              </a:path>
            </a:pathLst>
          </a:custGeom>
          <a:solidFill>
            <a:srgbClr val="2843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6" name="Google Shape;2046;p35"/>
          <p:cNvSpPr/>
          <p:nvPr/>
        </p:nvSpPr>
        <p:spPr>
          <a:xfrm>
            <a:off x="15439082" y="7634637"/>
            <a:ext cx="1177969" cy="1337678"/>
          </a:xfrm>
          <a:custGeom>
            <a:rect b="b" l="l" r="r" t="t"/>
            <a:pathLst>
              <a:path extrusionOk="0" h="1337678" w="1177969">
                <a:moveTo>
                  <a:pt x="1172176" y="311150"/>
                </a:moveTo>
                <a:cubicBezTo>
                  <a:pt x="1157835" y="297880"/>
                  <a:pt x="1143227" y="284154"/>
                  <a:pt x="1130224" y="269412"/>
                </a:cubicBezTo>
                <a:cubicBezTo>
                  <a:pt x="1110292" y="247393"/>
                  <a:pt x="1087711" y="227996"/>
                  <a:pt x="1065879" y="207903"/>
                </a:cubicBezTo>
                <a:cubicBezTo>
                  <a:pt x="1041425" y="183851"/>
                  <a:pt x="1015526" y="161617"/>
                  <a:pt x="989039" y="139625"/>
                </a:cubicBezTo>
                <a:cubicBezTo>
                  <a:pt x="975849" y="127023"/>
                  <a:pt x="961348" y="115974"/>
                  <a:pt x="947302" y="104362"/>
                </a:cubicBezTo>
                <a:cubicBezTo>
                  <a:pt x="927824" y="87266"/>
                  <a:pt x="908186" y="69581"/>
                  <a:pt x="887719" y="53555"/>
                </a:cubicBezTo>
                <a:cubicBezTo>
                  <a:pt x="866689" y="38412"/>
                  <a:pt x="849245" y="18693"/>
                  <a:pt x="827173" y="4941"/>
                </a:cubicBezTo>
                <a:cubicBezTo>
                  <a:pt x="822838" y="2828"/>
                  <a:pt x="817755" y="-1239"/>
                  <a:pt x="812752" y="366"/>
                </a:cubicBezTo>
                <a:cubicBezTo>
                  <a:pt x="812270" y="580"/>
                  <a:pt x="811922" y="982"/>
                  <a:pt x="811655" y="1383"/>
                </a:cubicBezTo>
                <a:cubicBezTo>
                  <a:pt x="809434" y="500"/>
                  <a:pt x="806384" y="2079"/>
                  <a:pt x="804244" y="2935"/>
                </a:cubicBezTo>
                <a:cubicBezTo>
                  <a:pt x="768927" y="21797"/>
                  <a:pt x="735537" y="44110"/>
                  <a:pt x="702014" y="65969"/>
                </a:cubicBezTo>
                <a:cubicBezTo>
                  <a:pt x="702040" y="65942"/>
                  <a:pt x="702094" y="65915"/>
                  <a:pt x="702121" y="65889"/>
                </a:cubicBezTo>
                <a:cubicBezTo>
                  <a:pt x="702228" y="65808"/>
                  <a:pt x="702362" y="65728"/>
                  <a:pt x="702468" y="65648"/>
                </a:cubicBezTo>
                <a:cubicBezTo>
                  <a:pt x="698482" y="68350"/>
                  <a:pt x="694469" y="70999"/>
                  <a:pt x="690482" y="73728"/>
                </a:cubicBezTo>
                <a:cubicBezTo>
                  <a:pt x="690509" y="73728"/>
                  <a:pt x="690509" y="73701"/>
                  <a:pt x="690536" y="73701"/>
                </a:cubicBezTo>
                <a:cubicBezTo>
                  <a:pt x="690670" y="73621"/>
                  <a:pt x="690777" y="73541"/>
                  <a:pt x="690910" y="73460"/>
                </a:cubicBezTo>
                <a:cubicBezTo>
                  <a:pt x="686763" y="76270"/>
                  <a:pt x="682536" y="79106"/>
                  <a:pt x="678336" y="81942"/>
                </a:cubicBezTo>
                <a:cubicBezTo>
                  <a:pt x="678389" y="81915"/>
                  <a:pt x="678443" y="81861"/>
                  <a:pt x="678496" y="81835"/>
                </a:cubicBezTo>
                <a:cubicBezTo>
                  <a:pt x="678550" y="81808"/>
                  <a:pt x="678576" y="81781"/>
                  <a:pt x="678630" y="81754"/>
                </a:cubicBezTo>
                <a:cubicBezTo>
                  <a:pt x="678684" y="81728"/>
                  <a:pt x="678737" y="81674"/>
                  <a:pt x="678791" y="81647"/>
                </a:cubicBezTo>
                <a:cubicBezTo>
                  <a:pt x="616184" y="124401"/>
                  <a:pt x="553953" y="168681"/>
                  <a:pt x="496055" y="217722"/>
                </a:cubicBezTo>
                <a:cubicBezTo>
                  <a:pt x="485781" y="226578"/>
                  <a:pt x="475160" y="235140"/>
                  <a:pt x="465956" y="245146"/>
                </a:cubicBezTo>
                <a:cubicBezTo>
                  <a:pt x="460204" y="250845"/>
                  <a:pt x="459107" y="257079"/>
                  <a:pt x="465073" y="263125"/>
                </a:cubicBezTo>
                <a:cubicBezTo>
                  <a:pt x="478905" y="278830"/>
                  <a:pt x="488644" y="297452"/>
                  <a:pt x="501620" y="313772"/>
                </a:cubicBezTo>
                <a:cubicBezTo>
                  <a:pt x="504537" y="316983"/>
                  <a:pt x="507051" y="321183"/>
                  <a:pt x="511332" y="322601"/>
                </a:cubicBezTo>
                <a:cubicBezTo>
                  <a:pt x="520402" y="324313"/>
                  <a:pt x="527091" y="315457"/>
                  <a:pt x="533860" y="310749"/>
                </a:cubicBezTo>
                <a:cubicBezTo>
                  <a:pt x="547210" y="299084"/>
                  <a:pt x="561390" y="288408"/>
                  <a:pt x="575062" y="277118"/>
                </a:cubicBezTo>
                <a:cubicBezTo>
                  <a:pt x="595770" y="259915"/>
                  <a:pt x="616933" y="243273"/>
                  <a:pt x="638872" y="227702"/>
                </a:cubicBezTo>
                <a:cubicBezTo>
                  <a:pt x="652865" y="216170"/>
                  <a:pt x="666858" y="204800"/>
                  <a:pt x="681948" y="194686"/>
                </a:cubicBezTo>
                <a:cubicBezTo>
                  <a:pt x="698214" y="181871"/>
                  <a:pt x="716301" y="171570"/>
                  <a:pt x="731872" y="157845"/>
                </a:cubicBezTo>
                <a:cubicBezTo>
                  <a:pt x="738159" y="152066"/>
                  <a:pt x="746159" y="148267"/>
                  <a:pt x="752928" y="143130"/>
                </a:cubicBezTo>
                <a:cubicBezTo>
                  <a:pt x="747764" y="179650"/>
                  <a:pt x="743698" y="216277"/>
                  <a:pt x="742654" y="253172"/>
                </a:cubicBezTo>
                <a:cubicBezTo>
                  <a:pt x="736394" y="315056"/>
                  <a:pt x="725371" y="376699"/>
                  <a:pt x="709023" y="436737"/>
                </a:cubicBezTo>
                <a:cubicBezTo>
                  <a:pt x="701265" y="462288"/>
                  <a:pt x="695459" y="488374"/>
                  <a:pt x="687406" y="513818"/>
                </a:cubicBezTo>
                <a:cubicBezTo>
                  <a:pt x="680262" y="534606"/>
                  <a:pt x="669319" y="553816"/>
                  <a:pt x="659045" y="573160"/>
                </a:cubicBezTo>
                <a:cubicBezTo>
                  <a:pt x="639247" y="602831"/>
                  <a:pt x="614044" y="633733"/>
                  <a:pt x="585604" y="661263"/>
                </a:cubicBezTo>
                <a:cubicBezTo>
                  <a:pt x="580146" y="641625"/>
                  <a:pt x="572520" y="611098"/>
                  <a:pt x="558688" y="595955"/>
                </a:cubicBezTo>
                <a:cubicBezTo>
                  <a:pt x="542956" y="570110"/>
                  <a:pt x="526663" y="544719"/>
                  <a:pt x="509807" y="519302"/>
                </a:cubicBezTo>
                <a:cubicBezTo>
                  <a:pt x="483748" y="486153"/>
                  <a:pt x="453809" y="455037"/>
                  <a:pt x="417075" y="433794"/>
                </a:cubicBezTo>
                <a:cubicBezTo>
                  <a:pt x="404848" y="426410"/>
                  <a:pt x="392889" y="418437"/>
                  <a:pt x="379699" y="412845"/>
                </a:cubicBezTo>
                <a:cubicBezTo>
                  <a:pt x="358750" y="404176"/>
                  <a:pt x="336597" y="398906"/>
                  <a:pt x="314658" y="393367"/>
                </a:cubicBezTo>
                <a:cubicBezTo>
                  <a:pt x="278057" y="383682"/>
                  <a:pt x="239798" y="385047"/>
                  <a:pt x="202421" y="388552"/>
                </a:cubicBezTo>
                <a:cubicBezTo>
                  <a:pt x="171948" y="391628"/>
                  <a:pt x="143159" y="402785"/>
                  <a:pt x="114746" y="413621"/>
                </a:cubicBezTo>
                <a:cubicBezTo>
                  <a:pt x="97569" y="420550"/>
                  <a:pt x="81570" y="430075"/>
                  <a:pt x="65571" y="439279"/>
                </a:cubicBezTo>
                <a:cubicBezTo>
                  <a:pt x="49758" y="448696"/>
                  <a:pt x="33839" y="459318"/>
                  <a:pt x="25251" y="476174"/>
                </a:cubicBezTo>
                <a:cubicBezTo>
                  <a:pt x="15004" y="494955"/>
                  <a:pt x="6603" y="515102"/>
                  <a:pt x="2162" y="536051"/>
                </a:cubicBezTo>
                <a:cubicBezTo>
                  <a:pt x="-728" y="550686"/>
                  <a:pt x="48" y="565722"/>
                  <a:pt x="235" y="580544"/>
                </a:cubicBezTo>
                <a:cubicBezTo>
                  <a:pt x="690" y="605640"/>
                  <a:pt x="3285" y="630923"/>
                  <a:pt x="12382" y="654494"/>
                </a:cubicBezTo>
                <a:cubicBezTo>
                  <a:pt x="19017" y="672045"/>
                  <a:pt x="25866" y="689650"/>
                  <a:pt x="34615" y="706265"/>
                </a:cubicBezTo>
                <a:cubicBezTo>
                  <a:pt x="43418" y="722451"/>
                  <a:pt x="54548" y="737274"/>
                  <a:pt x="65597" y="751962"/>
                </a:cubicBezTo>
                <a:cubicBezTo>
                  <a:pt x="100245" y="796509"/>
                  <a:pt x="143935" y="834527"/>
                  <a:pt x="195786" y="857563"/>
                </a:cubicBezTo>
                <a:cubicBezTo>
                  <a:pt x="237524" y="878726"/>
                  <a:pt x="284238" y="887903"/>
                  <a:pt x="330764" y="889616"/>
                </a:cubicBezTo>
                <a:cubicBezTo>
                  <a:pt x="358589" y="890124"/>
                  <a:pt x="386200" y="886218"/>
                  <a:pt x="413704" y="883168"/>
                </a:cubicBezTo>
                <a:cubicBezTo>
                  <a:pt x="434118" y="881295"/>
                  <a:pt x="454050" y="876693"/>
                  <a:pt x="473715" y="871155"/>
                </a:cubicBezTo>
                <a:cubicBezTo>
                  <a:pt x="473126" y="890900"/>
                  <a:pt x="465983" y="909655"/>
                  <a:pt x="458545" y="927714"/>
                </a:cubicBezTo>
                <a:cubicBezTo>
                  <a:pt x="446826" y="955299"/>
                  <a:pt x="430238" y="980983"/>
                  <a:pt x="415523" y="1007176"/>
                </a:cubicBezTo>
                <a:cubicBezTo>
                  <a:pt x="403350" y="1030801"/>
                  <a:pt x="387351" y="1051964"/>
                  <a:pt x="371298" y="1073020"/>
                </a:cubicBezTo>
                <a:cubicBezTo>
                  <a:pt x="357679" y="1092283"/>
                  <a:pt x="341520" y="1109326"/>
                  <a:pt x="324423" y="1125486"/>
                </a:cubicBezTo>
                <a:cubicBezTo>
                  <a:pt x="282391" y="1169471"/>
                  <a:pt x="228748" y="1199062"/>
                  <a:pt x="180616" y="1235448"/>
                </a:cubicBezTo>
                <a:cubicBezTo>
                  <a:pt x="156724" y="1248959"/>
                  <a:pt x="198783" y="1273172"/>
                  <a:pt x="208628" y="1283179"/>
                </a:cubicBezTo>
                <a:cubicBezTo>
                  <a:pt x="232413" y="1301078"/>
                  <a:pt x="255770" y="1319672"/>
                  <a:pt x="279502" y="1337678"/>
                </a:cubicBezTo>
                <a:cubicBezTo>
                  <a:pt x="279582" y="1337598"/>
                  <a:pt x="279689" y="1337544"/>
                  <a:pt x="279769" y="1337491"/>
                </a:cubicBezTo>
                <a:cubicBezTo>
                  <a:pt x="282070" y="1335966"/>
                  <a:pt x="284452" y="1334628"/>
                  <a:pt x="286940" y="1333371"/>
                </a:cubicBezTo>
                <a:cubicBezTo>
                  <a:pt x="287395" y="1333130"/>
                  <a:pt x="287876" y="1332889"/>
                  <a:pt x="288331" y="1332675"/>
                </a:cubicBezTo>
                <a:cubicBezTo>
                  <a:pt x="289562" y="1332086"/>
                  <a:pt x="290792" y="1331498"/>
                  <a:pt x="292023" y="1330963"/>
                </a:cubicBezTo>
                <a:cubicBezTo>
                  <a:pt x="292077" y="1330936"/>
                  <a:pt x="292103" y="1330936"/>
                  <a:pt x="292157" y="1330909"/>
                </a:cubicBezTo>
                <a:cubicBezTo>
                  <a:pt x="293414" y="1330347"/>
                  <a:pt x="294672" y="1329839"/>
                  <a:pt x="295956" y="1329331"/>
                </a:cubicBezTo>
                <a:cubicBezTo>
                  <a:pt x="295983" y="1329304"/>
                  <a:pt x="296010" y="1329277"/>
                  <a:pt x="296036" y="1329250"/>
                </a:cubicBezTo>
                <a:cubicBezTo>
                  <a:pt x="310966" y="1318923"/>
                  <a:pt x="324557" y="1306857"/>
                  <a:pt x="338282" y="1295004"/>
                </a:cubicBezTo>
                <a:cubicBezTo>
                  <a:pt x="354870" y="1280262"/>
                  <a:pt x="370361" y="1264370"/>
                  <a:pt x="386334" y="1248959"/>
                </a:cubicBezTo>
                <a:cubicBezTo>
                  <a:pt x="402226" y="1232933"/>
                  <a:pt x="415630" y="1214633"/>
                  <a:pt x="430533" y="1197724"/>
                </a:cubicBezTo>
                <a:cubicBezTo>
                  <a:pt x="452365" y="1172200"/>
                  <a:pt x="471307" y="1144455"/>
                  <a:pt x="489420" y="1116255"/>
                </a:cubicBezTo>
                <a:cubicBezTo>
                  <a:pt x="505633" y="1093862"/>
                  <a:pt x="520188" y="1070398"/>
                  <a:pt x="532656" y="1045703"/>
                </a:cubicBezTo>
                <a:cubicBezTo>
                  <a:pt x="543224" y="1025824"/>
                  <a:pt x="554354" y="1006293"/>
                  <a:pt x="565136" y="986548"/>
                </a:cubicBezTo>
                <a:cubicBezTo>
                  <a:pt x="573805" y="970201"/>
                  <a:pt x="578514" y="953506"/>
                  <a:pt x="584747" y="935901"/>
                </a:cubicBezTo>
                <a:cubicBezTo>
                  <a:pt x="592319" y="914792"/>
                  <a:pt x="596974" y="892826"/>
                  <a:pt x="603074" y="871288"/>
                </a:cubicBezTo>
                <a:cubicBezTo>
                  <a:pt x="607810" y="854915"/>
                  <a:pt x="612572" y="838487"/>
                  <a:pt x="614285" y="821471"/>
                </a:cubicBezTo>
                <a:cubicBezTo>
                  <a:pt x="614365" y="818822"/>
                  <a:pt x="614927" y="815746"/>
                  <a:pt x="614980" y="812776"/>
                </a:cubicBezTo>
                <a:cubicBezTo>
                  <a:pt x="636224" y="800816"/>
                  <a:pt x="656423" y="787091"/>
                  <a:pt x="675473" y="771868"/>
                </a:cubicBezTo>
                <a:cubicBezTo>
                  <a:pt x="711886" y="742491"/>
                  <a:pt x="744581" y="707924"/>
                  <a:pt x="769703" y="668327"/>
                </a:cubicBezTo>
                <a:cubicBezTo>
                  <a:pt x="790385" y="637398"/>
                  <a:pt x="805635" y="603633"/>
                  <a:pt x="819494" y="569227"/>
                </a:cubicBezTo>
                <a:cubicBezTo>
                  <a:pt x="840389" y="523744"/>
                  <a:pt x="847881" y="473980"/>
                  <a:pt x="854462" y="424778"/>
                </a:cubicBezTo>
                <a:cubicBezTo>
                  <a:pt x="867492" y="328808"/>
                  <a:pt x="855533" y="231983"/>
                  <a:pt x="846088" y="136334"/>
                </a:cubicBezTo>
                <a:cubicBezTo>
                  <a:pt x="854409" y="141819"/>
                  <a:pt x="861205" y="148989"/>
                  <a:pt x="868723" y="155464"/>
                </a:cubicBezTo>
                <a:cubicBezTo>
                  <a:pt x="876054" y="161350"/>
                  <a:pt x="884321" y="165952"/>
                  <a:pt x="891812" y="171597"/>
                </a:cubicBezTo>
                <a:cubicBezTo>
                  <a:pt x="929242" y="199716"/>
                  <a:pt x="967180" y="227247"/>
                  <a:pt x="1003299" y="257079"/>
                </a:cubicBezTo>
                <a:cubicBezTo>
                  <a:pt x="1013894" y="267112"/>
                  <a:pt x="1024864" y="276690"/>
                  <a:pt x="1036101" y="286000"/>
                </a:cubicBezTo>
                <a:cubicBezTo>
                  <a:pt x="1046856" y="295953"/>
                  <a:pt x="1056247" y="307324"/>
                  <a:pt x="1067297" y="316983"/>
                </a:cubicBezTo>
                <a:cubicBezTo>
                  <a:pt x="1075484" y="324501"/>
                  <a:pt x="1081985" y="333517"/>
                  <a:pt x="1090360" y="341089"/>
                </a:cubicBezTo>
                <a:cubicBezTo>
                  <a:pt x="1099001" y="349169"/>
                  <a:pt x="1108580" y="356152"/>
                  <a:pt x="1118907" y="361904"/>
                </a:cubicBezTo>
                <a:cubicBezTo>
                  <a:pt x="1123990" y="365168"/>
                  <a:pt x="1130920" y="366773"/>
                  <a:pt x="1135495" y="361824"/>
                </a:cubicBezTo>
                <a:cubicBezTo>
                  <a:pt x="1149167" y="348419"/>
                  <a:pt x="1167494" y="338440"/>
                  <a:pt x="1177553" y="321905"/>
                </a:cubicBezTo>
                <a:cubicBezTo>
                  <a:pt x="1179186" y="317250"/>
                  <a:pt x="1175734" y="313585"/>
                  <a:pt x="1172176" y="311150"/>
                </a:cubicBezTo>
                <a:close/>
                <a:moveTo>
                  <a:pt x="467535" y="739842"/>
                </a:moveTo>
                <a:cubicBezTo>
                  <a:pt x="439950" y="747976"/>
                  <a:pt x="411243" y="754290"/>
                  <a:pt x="382160" y="753862"/>
                </a:cubicBezTo>
                <a:cubicBezTo>
                  <a:pt x="362388" y="754664"/>
                  <a:pt x="343178" y="751133"/>
                  <a:pt x="324530" y="744257"/>
                </a:cubicBezTo>
                <a:cubicBezTo>
                  <a:pt x="298444" y="737648"/>
                  <a:pt x="273883" y="726706"/>
                  <a:pt x="250794" y="712980"/>
                </a:cubicBezTo>
                <a:cubicBezTo>
                  <a:pt x="205150" y="686333"/>
                  <a:pt x="176255" y="639030"/>
                  <a:pt x="159159" y="590149"/>
                </a:cubicBezTo>
                <a:cubicBezTo>
                  <a:pt x="152096" y="567916"/>
                  <a:pt x="151293" y="541937"/>
                  <a:pt x="166356" y="522540"/>
                </a:cubicBezTo>
                <a:cubicBezTo>
                  <a:pt x="175426" y="506674"/>
                  <a:pt x="186743" y="504400"/>
                  <a:pt x="203385" y="500975"/>
                </a:cubicBezTo>
                <a:cubicBezTo>
                  <a:pt x="243249" y="491691"/>
                  <a:pt x="282044" y="510232"/>
                  <a:pt x="314283" y="532278"/>
                </a:cubicBezTo>
                <a:cubicBezTo>
                  <a:pt x="355031" y="561040"/>
                  <a:pt x="388715" y="598951"/>
                  <a:pt x="416513" y="640288"/>
                </a:cubicBezTo>
                <a:cubicBezTo>
                  <a:pt x="427349" y="655832"/>
                  <a:pt x="435054" y="673811"/>
                  <a:pt x="444552" y="690239"/>
                </a:cubicBezTo>
                <a:cubicBezTo>
                  <a:pt x="453836" y="705917"/>
                  <a:pt x="460257" y="722826"/>
                  <a:pt x="467535" y="7398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7" name="Google Shape;2047;p35"/>
          <p:cNvSpPr/>
          <p:nvPr/>
        </p:nvSpPr>
        <p:spPr>
          <a:xfrm>
            <a:off x="15900171" y="7635730"/>
            <a:ext cx="352233" cy="321724"/>
          </a:xfrm>
          <a:custGeom>
            <a:rect b="b" l="l" r="r" t="t"/>
            <a:pathLst>
              <a:path extrusionOk="0" h="321724" w="352233">
                <a:moveTo>
                  <a:pt x="50243" y="321508"/>
                </a:moveTo>
                <a:cubicBezTo>
                  <a:pt x="45962" y="320090"/>
                  <a:pt x="43448" y="315890"/>
                  <a:pt x="40531" y="312679"/>
                </a:cubicBezTo>
                <a:cubicBezTo>
                  <a:pt x="27555" y="296359"/>
                  <a:pt x="17816" y="277737"/>
                  <a:pt x="3984" y="262032"/>
                </a:cubicBezTo>
                <a:cubicBezTo>
                  <a:pt x="-1982" y="255986"/>
                  <a:pt x="-885" y="249752"/>
                  <a:pt x="4867" y="244053"/>
                </a:cubicBezTo>
                <a:cubicBezTo>
                  <a:pt x="14071" y="234047"/>
                  <a:pt x="24692" y="225485"/>
                  <a:pt x="34966" y="216629"/>
                </a:cubicBezTo>
                <a:cubicBezTo>
                  <a:pt x="92864" y="167588"/>
                  <a:pt x="155095" y="123309"/>
                  <a:pt x="217702" y="80554"/>
                </a:cubicBezTo>
                <a:cubicBezTo>
                  <a:pt x="217648" y="80581"/>
                  <a:pt x="217595" y="80635"/>
                  <a:pt x="217541" y="80661"/>
                </a:cubicBezTo>
                <a:cubicBezTo>
                  <a:pt x="217541" y="80661"/>
                  <a:pt x="217514" y="80661"/>
                  <a:pt x="217541" y="80661"/>
                </a:cubicBezTo>
                <a:cubicBezTo>
                  <a:pt x="217487" y="80688"/>
                  <a:pt x="217461" y="80715"/>
                  <a:pt x="217407" y="80742"/>
                </a:cubicBezTo>
                <a:cubicBezTo>
                  <a:pt x="217354" y="80768"/>
                  <a:pt x="217300" y="80822"/>
                  <a:pt x="217247" y="80849"/>
                </a:cubicBezTo>
                <a:cubicBezTo>
                  <a:pt x="221447" y="78013"/>
                  <a:pt x="225674" y="75177"/>
                  <a:pt x="229821" y="72367"/>
                </a:cubicBezTo>
                <a:cubicBezTo>
                  <a:pt x="229688" y="72448"/>
                  <a:pt x="229581" y="72528"/>
                  <a:pt x="229447" y="72608"/>
                </a:cubicBezTo>
                <a:cubicBezTo>
                  <a:pt x="229420" y="72608"/>
                  <a:pt x="229420" y="72635"/>
                  <a:pt x="229393" y="72635"/>
                </a:cubicBezTo>
                <a:cubicBezTo>
                  <a:pt x="233380" y="69906"/>
                  <a:pt x="237393" y="67257"/>
                  <a:pt x="241379" y="64555"/>
                </a:cubicBezTo>
                <a:cubicBezTo>
                  <a:pt x="241273" y="64635"/>
                  <a:pt x="241139" y="64716"/>
                  <a:pt x="241032" y="64796"/>
                </a:cubicBezTo>
                <a:cubicBezTo>
                  <a:pt x="241005" y="64823"/>
                  <a:pt x="240951" y="64849"/>
                  <a:pt x="240925" y="64876"/>
                </a:cubicBezTo>
                <a:cubicBezTo>
                  <a:pt x="274448" y="43017"/>
                  <a:pt x="307838" y="20704"/>
                  <a:pt x="343155" y="1842"/>
                </a:cubicBezTo>
                <a:cubicBezTo>
                  <a:pt x="345803" y="798"/>
                  <a:pt x="349870" y="-1449"/>
                  <a:pt x="352011" y="1360"/>
                </a:cubicBezTo>
                <a:cubicBezTo>
                  <a:pt x="352546" y="2270"/>
                  <a:pt x="352037" y="3313"/>
                  <a:pt x="351315" y="3902"/>
                </a:cubicBezTo>
                <a:cubicBezTo>
                  <a:pt x="342941" y="10082"/>
                  <a:pt x="334486" y="16049"/>
                  <a:pt x="325657" y="21587"/>
                </a:cubicBezTo>
                <a:cubicBezTo>
                  <a:pt x="258315" y="65411"/>
                  <a:pt x="192177" y="110868"/>
                  <a:pt x="128046" y="159240"/>
                </a:cubicBezTo>
                <a:cubicBezTo>
                  <a:pt x="89252" y="189179"/>
                  <a:pt x="48959" y="218154"/>
                  <a:pt x="14713" y="253337"/>
                </a:cubicBezTo>
                <a:cubicBezTo>
                  <a:pt x="29615" y="270032"/>
                  <a:pt x="39568" y="289964"/>
                  <a:pt x="53775" y="306793"/>
                </a:cubicBezTo>
                <a:cubicBezTo>
                  <a:pt x="81948" y="284426"/>
                  <a:pt x="109264" y="261042"/>
                  <a:pt x="137758" y="239050"/>
                </a:cubicBezTo>
                <a:cubicBezTo>
                  <a:pt x="155470" y="224977"/>
                  <a:pt x="174305" y="212375"/>
                  <a:pt x="191375" y="197473"/>
                </a:cubicBezTo>
                <a:cubicBezTo>
                  <a:pt x="209167" y="185032"/>
                  <a:pt x="226236" y="171494"/>
                  <a:pt x="244563" y="159802"/>
                </a:cubicBezTo>
                <a:cubicBezTo>
                  <a:pt x="257004" y="150411"/>
                  <a:pt x="268562" y="139897"/>
                  <a:pt x="281967" y="131843"/>
                </a:cubicBezTo>
                <a:cubicBezTo>
                  <a:pt x="284910" y="130024"/>
                  <a:pt x="287478" y="127242"/>
                  <a:pt x="291036" y="126733"/>
                </a:cubicBezTo>
                <a:cubicBezTo>
                  <a:pt x="296361" y="125797"/>
                  <a:pt x="300561" y="132138"/>
                  <a:pt x="297725" y="136739"/>
                </a:cubicBezTo>
                <a:cubicBezTo>
                  <a:pt x="290261" y="145007"/>
                  <a:pt x="279024" y="149180"/>
                  <a:pt x="270783" y="156752"/>
                </a:cubicBezTo>
                <a:cubicBezTo>
                  <a:pt x="255212" y="170477"/>
                  <a:pt x="237125" y="180778"/>
                  <a:pt x="220859" y="193593"/>
                </a:cubicBezTo>
                <a:cubicBezTo>
                  <a:pt x="205769" y="203707"/>
                  <a:pt x="191776" y="215078"/>
                  <a:pt x="177783" y="226609"/>
                </a:cubicBezTo>
                <a:cubicBezTo>
                  <a:pt x="155844" y="242180"/>
                  <a:pt x="134681" y="258822"/>
                  <a:pt x="113973" y="276025"/>
                </a:cubicBezTo>
                <a:cubicBezTo>
                  <a:pt x="100301" y="287315"/>
                  <a:pt x="86121" y="297991"/>
                  <a:pt x="72771" y="309656"/>
                </a:cubicBezTo>
                <a:cubicBezTo>
                  <a:pt x="66002" y="314365"/>
                  <a:pt x="59313" y="323220"/>
                  <a:pt x="50243" y="3215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8" name="Google Shape;2048;p35"/>
          <p:cNvSpPr/>
          <p:nvPr/>
        </p:nvSpPr>
        <p:spPr>
          <a:xfrm>
            <a:off x="15439082" y="7634637"/>
            <a:ext cx="1177969" cy="889660"/>
          </a:xfrm>
          <a:custGeom>
            <a:rect b="b" l="l" r="r" t="t"/>
            <a:pathLst>
              <a:path extrusionOk="0" h="889660" w="1177969">
                <a:moveTo>
                  <a:pt x="330764" y="889616"/>
                </a:moveTo>
                <a:cubicBezTo>
                  <a:pt x="284238" y="887903"/>
                  <a:pt x="237524" y="878726"/>
                  <a:pt x="195786" y="857563"/>
                </a:cubicBezTo>
                <a:cubicBezTo>
                  <a:pt x="143935" y="834527"/>
                  <a:pt x="100245" y="796509"/>
                  <a:pt x="65597" y="751962"/>
                </a:cubicBezTo>
                <a:cubicBezTo>
                  <a:pt x="54548" y="737274"/>
                  <a:pt x="43418" y="722451"/>
                  <a:pt x="34615" y="706265"/>
                </a:cubicBezTo>
                <a:cubicBezTo>
                  <a:pt x="25866" y="689650"/>
                  <a:pt x="19017" y="672045"/>
                  <a:pt x="12382" y="654494"/>
                </a:cubicBezTo>
                <a:cubicBezTo>
                  <a:pt x="3285" y="630923"/>
                  <a:pt x="690" y="605640"/>
                  <a:pt x="235" y="580544"/>
                </a:cubicBezTo>
                <a:cubicBezTo>
                  <a:pt x="48" y="565722"/>
                  <a:pt x="-728" y="550686"/>
                  <a:pt x="2162" y="536051"/>
                </a:cubicBezTo>
                <a:cubicBezTo>
                  <a:pt x="6603" y="515102"/>
                  <a:pt x="15004" y="494955"/>
                  <a:pt x="25251" y="476174"/>
                </a:cubicBezTo>
                <a:cubicBezTo>
                  <a:pt x="33839" y="459318"/>
                  <a:pt x="49758" y="448696"/>
                  <a:pt x="65571" y="439279"/>
                </a:cubicBezTo>
                <a:cubicBezTo>
                  <a:pt x="81570" y="430075"/>
                  <a:pt x="97569" y="420550"/>
                  <a:pt x="114746" y="413621"/>
                </a:cubicBezTo>
                <a:cubicBezTo>
                  <a:pt x="143159" y="402785"/>
                  <a:pt x="171948" y="391628"/>
                  <a:pt x="202421" y="388552"/>
                </a:cubicBezTo>
                <a:cubicBezTo>
                  <a:pt x="239798" y="385047"/>
                  <a:pt x="278057" y="383682"/>
                  <a:pt x="314658" y="393367"/>
                </a:cubicBezTo>
                <a:cubicBezTo>
                  <a:pt x="336597" y="398906"/>
                  <a:pt x="358750" y="404176"/>
                  <a:pt x="379699" y="412845"/>
                </a:cubicBezTo>
                <a:cubicBezTo>
                  <a:pt x="392889" y="418437"/>
                  <a:pt x="404848" y="426410"/>
                  <a:pt x="417075" y="433794"/>
                </a:cubicBezTo>
                <a:cubicBezTo>
                  <a:pt x="453809" y="455037"/>
                  <a:pt x="483748" y="486153"/>
                  <a:pt x="509807" y="519302"/>
                </a:cubicBezTo>
                <a:cubicBezTo>
                  <a:pt x="527358" y="545763"/>
                  <a:pt x="544294" y="572170"/>
                  <a:pt x="560615" y="599085"/>
                </a:cubicBezTo>
                <a:cubicBezTo>
                  <a:pt x="562380" y="604623"/>
                  <a:pt x="555665" y="609841"/>
                  <a:pt x="550742" y="606657"/>
                </a:cubicBezTo>
                <a:cubicBezTo>
                  <a:pt x="547746" y="604864"/>
                  <a:pt x="546194" y="601520"/>
                  <a:pt x="544187" y="598791"/>
                </a:cubicBezTo>
                <a:cubicBezTo>
                  <a:pt x="525700" y="570698"/>
                  <a:pt x="509807" y="541081"/>
                  <a:pt x="488698" y="514995"/>
                </a:cubicBezTo>
                <a:cubicBezTo>
                  <a:pt x="471548" y="496668"/>
                  <a:pt x="454853" y="476816"/>
                  <a:pt x="434573" y="462101"/>
                </a:cubicBezTo>
                <a:cubicBezTo>
                  <a:pt x="406774" y="442810"/>
                  <a:pt x="378521" y="424189"/>
                  <a:pt x="345453" y="415815"/>
                </a:cubicBezTo>
                <a:cubicBezTo>
                  <a:pt x="317788" y="408457"/>
                  <a:pt x="289936" y="400056"/>
                  <a:pt x="261041" y="400003"/>
                </a:cubicBezTo>
                <a:cubicBezTo>
                  <a:pt x="236453" y="399842"/>
                  <a:pt x="211679" y="400538"/>
                  <a:pt x="187439" y="404845"/>
                </a:cubicBezTo>
                <a:cubicBezTo>
                  <a:pt x="167185" y="408885"/>
                  <a:pt x="147735" y="416109"/>
                  <a:pt x="128418" y="423333"/>
                </a:cubicBezTo>
                <a:cubicBezTo>
                  <a:pt x="112124" y="428818"/>
                  <a:pt x="97275" y="437379"/>
                  <a:pt x="82399" y="445646"/>
                </a:cubicBezTo>
                <a:cubicBezTo>
                  <a:pt x="67738" y="454582"/>
                  <a:pt x="51230" y="462422"/>
                  <a:pt x="41197" y="476896"/>
                </a:cubicBezTo>
                <a:cubicBezTo>
                  <a:pt x="28729" y="497123"/>
                  <a:pt x="19579" y="519329"/>
                  <a:pt x="15165" y="542606"/>
                </a:cubicBezTo>
                <a:cubicBezTo>
                  <a:pt x="12703" y="566150"/>
                  <a:pt x="13987" y="589721"/>
                  <a:pt x="16422" y="613185"/>
                </a:cubicBezTo>
                <a:cubicBezTo>
                  <a:pt x="18776" y="634134"/>
                  <a:pt x="26696" y="653799"/>
                  <a:pt x="34669" y="673142"/>
                </a:cubicBezTo>
                <a:cubicBezTo>
                  <a:pt x="41759" y="690747"/>
                  <a:pt x="50427" y="707897"/>
                  <a:pt x="61718" y="723120"/>
                </a:cubicBezTo>
                <a:cubicBezTo>
                  <a:pt x="93690" y="768871"/>
                  <a:pt x="133795" y="810100"/>
                  <a:pt x="183693" y="836026"/>
                </a:cubicBezTo>
                <a:cubicBezTo>
                  <a:pt x="202716" y="845818"/>
                  <a:pt x="222193" y="855048"/>
                  <a:pt x="242554" y="861737"/>
                </a:cubicBezTo>
                <a:cubicBezTo>
                  <a:pt x="269870" y="869844"/>
                  <a:pt x="298364" y="873991"/>
                  <a:pt x="326778" y="875650"/>
                </a:cubicBezTo>
                <a:cubicBezTo>
                  <a:pt x="359071" y="876559"/>
                  <a:pt x="391123" y="871663"/>
                  <a:pt x="423095" y="867864"/>
                </a:cubicBezTo>
                <a:cubicBezTo>
                  <a:pt x="442626" y="865483"/>
                  <a:pt x="461675" y="860373"/>
                  <a:pt x="480430" y="854567"/>
                </a:cubicBezTo>
                <a:cubicBezTo>
                  <a:pt x="513045" y="845657"/>
                  <a:pt x="544802" y="833671"/>
                  <a:pt x="574714" y="817939"/>
                </a:cubicBezTo>
                <a:cubicBezTo>
                  <a:pt x="653507" y="780938"/>
                  <a:pt x="722936" y="721943"/>
                  <a:pt x="766894" y="646361"/>
                </a:cubicBezTo>
                <a:cubicBezTo>
                  <a:pt x="781021" y="624449"/>
                  <a:pt x="791348" y="600824"/>
                  <a:pt x="801167" y="576852"/>
                </a:cubicBezTo>
                <a:cubicBezTo>
                  <a:pt x="809729" y="556893"/>
                  <a:pt x="818370" y="536800"/>
                  <a:pt x="824096" y="515797"/>
                </a:cubicBezTo>
                <a:cubicBezTo>
                  <a:pt x="841941" y="442463"/>
                  <a:pt x="848924" y="366666"/>
                  <a:pt x="845419" y="291298"/>
                </a:cubicBezTo>
                <a:cubicBezTo>
                  <a:pt x="844965" y="258818"/>
                  <a:pt x="840256" y="226632"/>
                  <a:pt x="838249" y="194231"/>
                </a:cubicBezTo>
                <a:cubicBezTo>
                  <a:pt x="838891" y="180239"/>
                  <a:pt x="823293" y="119184"/>
                  <a:pt x="839453" y="117793"/>
                </a:cubicBezTo>
                <a:cubicBezTo>
                  <a:pt x="844215" y="117472"/>
                  <a:pt x="848202" y="121057"/>
                  <a:pt x="852055" y="123385"/>
                </a:cubicBezTo>
                <a:cubicBezTo>
                  <a:pt x="863693" y="130716"/>
                  <a:pt x="872576" y="141337"/>
                  <a:pt x="883759" y="149203"/>
                </a:cubicBezTo>
                <a:cubicBezTo>
                  <a:pt x="927958" y="179811"/>
                  <a:pt x="970632" y="212719"/>
                  <a:pt x="1012450" y="246510"/>
                </a:cubicBezTo>
                <a:cubicBezTo>
                  <a:pt x="1023205" y="256543"/>
                  <a:pt x="1033211" y="265506"/>
                  <a:pt x="1044341" y="274656"/>
                </a:cubicBezTo>
                <a:cubicBezTo>
                  <a:pt x="1055578" y="284582"/>
                  <a:pt x="1064943" y="296381"/>
                  <a:pt x="1076260" y="306227"/>
                </a:cubicBezTo>
                <a:cubicBezTo>
                  <a:pt x="1092152" y="322226"/>
                  <a:pt x="1106466" y="340366"/>
                  <a:pt x="1127201" y="350506"/>
                </a:cubicBezTo>
                <a:cubicBezTo>
                  <a:pt x="1138465" y="340206"/>
                  <a:pt x="1151146" y="331537"/>
                  <a:pt x="1161581" y="320327"/>
                </a:cubicBezTo>
                <a:cubicBezTo>
                  <a:pt x="1130545" y="292127"/>
                  <a:pt x="1103817" y="259647"/>
                  <a:pt x="1072086" y="232143"/>
                </a:cubicBezTo>
                <a:cubicBezTo>
                  <a:pt x="1049960" y="212104"/>
                  <a:pt x="1028743" y="191128"/>
                  <a:pt x="1006028" y="171704"/>
                </a:cubicBezTo>
                <a:cubicBezTo>
                  <a:pt x="978284" y="147678"/>
                  <a:pt x="949870" y="124508"/>
                  <a:pt x="922580" y="100001"/>
                </a:cubicBezTo>
                <a:cubicBezTo>
                  <a:pt x="903825" y="83360"/>
                  <a:pt x="885364" y="67467"/>
                  <a:pt x="865860" y="51923"/>
                </a:cubicBezTo>
                <a:cubicBezTo>
                  <a:pt x="851787" y="39562"/>
                  <a:pt x="838784" y="25944"/>
                  <a:pt x="823989" y="14359"/>
                </a:cubicBezTo>
                <a:cubicBezTo>
                  <a:pt x="819976" y="10801"/>
                  <a:pt x="814785" y="8259"/>
                  <a:pt x="811575" y="3951"/>
                </a:cubicBezTo>
                <a:cubicBezTo>
                  <a:pt x="810825" y="2667"/>
                  <a:pt x="811387" y="982"/>
                  <a:pt x="812752" y="366"/>
                </a:cubicBezTo>
                <a:cubicBezTo>
                  <a:pt x="817755" y="-1239"/>
                  <a:pt x="822838" y="2828"/>
                  <a:pt x="827173" y="4941"/>
                </a:cubicBezTo>
                <a:cubicBezTo>
                  <a:pt x="849245" y="18693"/>
                  <a:pt x="866689" y="38412"/>
                  <a:pt x="887719" y="53555"/>
                </a:cubicBezTo>
                <a:cubicBezTo>
                  <a:pt x="908186" y="69581"/>
                  <a:pt x="927824" y="87266"/>
                  <a:pt x="947302" y="104362"/>
                </a:cubicBezTo>
                <a:cubicBezTo>
                  <a:pt x="961348" y="115974"/>
                  <a:pt x="975849" y="127023"/>
                  <a:pt x="989039" y="139625"/>
                </a:cubicBezTo>
                <a:cubicBezTo>
                  <a:pt x="1015526" y="161617"/>
                  <a:pt x="1041425" y="183851"/>
                  <a:pt x="1065879" y="207903"/>
                </a:cubicBezTo>
                <a:cubicBezTo>
                  <a:pt x="1087711" y="227996"/>
                  <a:pt x="1110292" y="247393"/>
                  <a:pt x="1130224" y="269412"/>
                </a:cubicBezTo>
                <a:cubicBezTo>
                  <a:pt x="1143227" y="284154"/>
                  <a:pt x="1157835" y="297880"/>
                  <a:pt x="1172176" y="311150"/>
                </a:cubicBezTo>
                <a:cubicBezTo>
                  <a:pt x="1175734" y="313585"/>
                  <a:pt x="1179186" y="317250"/>
                  <a:pt x="1177553" y="321905"/>
                </a:cubicBezTo>
                <a:cubicBezTo>
                  <a:pt x="1167494" y="338440"/>
                  <a:pt x="1149167" y="348419"/>
                  <a:pt x="1135495" y="361824"/>
                </a:cubicBezTo>
                <a:cubicBezTo>
                  <a:pt x="1130920" y="366773"/>
                  <a:pt x="1123990" y="365168"/>
                  <a:pt x="1118907" y="361904"/>
                </a:cubicBezTo>
                <a:cubicBezTo>
                  <a:pt x="1108580" y="356152"/>
                  <a:pt x="1099001" y="349169"/>
                  <a:pt x="1090360" y="341089"/>
                </a:cubicBezTo>
                <a:cubicBezTo>
                  <a:pt x="1081985" y="333517"/>
                  <a:pt x="1075484" y="324501"/>
                  <a:pt x="1067297" y="316983"/>
                </a:cubicBezTo>
                <a:cubicBezTo>
                  <a:pt x="1056247" y="307324"/>
                  <a:pt x="1046856" y="295953"/>
                  <a:pt x="1036101" y="286000"/>
                </a:cubicBezTo>
                <a:cubicBezTo>
                  <a:pt x="1024864" y="276690"/>
                  <a:pt x="1013894" y="267112"/>
                  <a:pt x="1003299" y="257079"/>
                </a:cubicBezTo>
                <a:cubicBezTo>
                  <a:pt x="967180" y="227247"/>
                  <a:pt x="929242" y="199716"/>
                  <a:pt x="891812" y="171597"/>
                </a:cubicBezTo>
                <a:cubicBezTo>
                  <a:pt x="884321" y="165952"/>
                  <a:pt x="876054" y="161350"/>
                  <a:pt x="868723" y="155464"/>
                </a:cubicBezTo>
                <a:cubicBezTo>
                  <a:pt x="861205" y="148989"/>
                  <a:pt x="854409" y="141819"/>
                  <a:pt x="846088" y="136334"/>
                </a:cubicBezTo>
                <a:cubicBezTo>
                  <a:pt x="855533" y="231983"/>
                  <a:pt x="867492" y="328808"/>
                  <a:pt x="854462" y="424778"/>
                </a:cubicBezTo>
                <a:cubicBezTo>
                  <a:pt x="847881" y="473980"/>
                  <a:pt x="840389" y="523744"/>
                  <a:pt x="819494" y="569227"/>
                </a:cubicBezTo>
                <a:cubicBezTo>
                  <a:pt x="805635" y="603633"/>
                  <a:pt x="790385" y="637398"/>
                  <a:pt x="769703" y="668327"/>
                </a:cubicBezTo>
                <a:cubicBezTo>
                  <a:pt x="744581" y="707924"/>
                  <a:pt x="711886" y="742491"/>
                  <a:pt x="675473" y="771868"/>
                </a:cubicBezTo>
                <a:cubicBezTo>
                  <a:pt x="648932" y="793057"/>
                  <a:pt x="620224" y="811411"/>
                  <a:pt x="589537" y="826046"/>
                </a:cubicBezTo>
                <a:cubicBezTo>
                  <a:pt x="561845" y="840413"/>
                  <a:pt x="533432" y="853604"/>
                  <a:pt x="503386" y="862299"/>
                </a:cubicBezTo>
                <a:cubicBezTo>
                  <a:pt x="474036" y="871395"/>
                  <a:pt x="444445" y="880358"/>
                  <a:pt x="413704" y="883168"/>
                </a:cubicBezTo>
                <a:cubicBezTo>
                  <a:pt x="386200" y="886218"/>
                  <a:pt x="358589" y="890124"/>
                  <a:pt x="330764" y="8896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9" name="Google Shape;2049;p35"/>
          <p:cNvSpPr/>
          <p:nvPr/>
        </p:nvSpPr>
        <p:spPr>
          <a:xfrm>
            <a:off x="15579242" y="7760275"/>
            <a:ext cx="621988" cy="642255"/>
          </a:xfrm>
          <a:custGeom>
            <a:rect b="b" l="l" r="r" t="t"/>
            <a:pathLst>
              <a:path extrusionOk="0" h="642255" w="621988">
                <a:moveTo>
                  <a:pt x="230656" y="642137"/>
                </a:moveTo>
                <a:cubicBezTo>
                  <a:pt x="211045" y="641896"/>
                  <a:pt x="192317" y="635983"/>
                  <a:pt x="173856" y="630017"/>
                </a:cubicBezTo>
                <a:cubicBezTo>
                  <a:pt x="148225" y="623409"/>
                  <a:pt x="124413" y="611636"/>
                  <a:pt x="101725" y="598232"/>
                </a:cubicBezTo>
                <a:cubicBezTo>
                  <a:pt x="56804" y="571156"/>
                  <a:pt x="26705" y="525620"/>
                  <a:pt x="8859" y="477167"/>
                </a:cubicBezTo>
                <a:cubicBezTo>
                  <a:pt x="405" y="455549"/>
                  <a:pt x="-3876" y="429998"/>
                  <a:pt x="4632" y="407765"/>
                </a:cubicBezTo>
                <a:cubicBezTo>
                  <a:pt x="10866" y="392970"/>
                  <a:pt x="20069" y="377612"/>
                  <a:pt x="34142" y="369238"/>
                </a:cubicBezTo>
                <a:cubicBezTo>
                  <a:pt x="81712" y="350189"/>
                  <a:pt x="125831" y="359365"/>
                  <a:pt x="168077" y="386254"/>
                </a:cubicBezTo>
                <a:cubicBezTo>
                  <a:pt x="222148" y="419644"/>
                  <a:pt x="264796" y="469007"/>
                  <a:pt x="297864" y="522784"/>
                </a:cubicBezTo>
                <a:cubicBezTo>
                  <a:pt x="312580" y="551304"/>
                  <a:pt x="329569" y="578889"/>
                  <a:pt x="340030" y="609336"/>
                </a:cubicBezTo>
                <a:cubicBezTo>
                  <a:pt x="410288" y="579236"/>
                  <a:pt x="476800" y="510610"/>
                  <a:pt x="518886" y="447523"/>
                </a:cubicBezTo>
                <a:cubicBezTo>
                  <a:pt x="529160" y="428179"/>
                  <a:pt x="540102" y="408969"/>
                  <a:pt x="547246" y="388180"/>
                </a:cubicBezTo>
                <a:cubicBezTo>
                  <a:pt x="555299" y="362737"/>
                  <a:pt x="561105" y="336651"/>
                  <a:pt x="568864" y="311100"/>
                </a:cubicBezTo>
                <a:cubicBezTo>
                  <a:pt x="585211" y="251062"/>
                  <a:pt x="596234" y="189419"/>
                  <a:pt x="602495" y="127535"/>
                </a:cubicBezTo>
                <a:cubicBezTo>
                  <a:pt x="603592" y="88446"/>
                  <a:pt x="608086" y="49679"/>
                  <a:pt x="613678" y="10991"/>
                </a:cubicBezTo>
                <a:cubicBezTo>
                  <a:pt x="614507" y="7433"/>
                  <a:pt x="614186" y="3072"/>
                  <a:pt x="616996" y="450"/>
                </a:cubicBezTo>
                <a:cubicBezTo>
                  <a:pt x="617879" y="-166"/>
                  <a:pt x="619136" y="-192"/>
                  <a:pt x="619939" y="637"/>
                </a:cubicBezTo>
                <a:cubicBezTo>
                  <a:pt x="621838" y="2885"/>
                  <a:pt x="621517" y="6202"/>
                  <a:pt x="621758" y="8958"/>
                </a:cubicBezTo>
                <a:cubicBezTo>
                  <a:pt x="622213" y="18349"/>
                  <a:pt x="621972" y="27766"/>
                  <a:pt x="621223" y="37131"/>
                </a:cubicBezTo>
                <a:cubicBezTo>
                  <a:pt x="616568" y="76594"/>
                  <a:pt x="617879" y="116432"/>
                  <a:pt x="613116" y="155842"/>
                </a:cubicBezTo>
                <a:cubicBezTo>
                  <a:pt x="605197" y="215692"/>
                  <a:pt x="594441" y="275409"/>
                  <a:pt x="576970" y="333280"/>
                </a:cubicBezTo>
                <a:cubicBezTo>
                  <a:pt x="568034" y="366108"/>
                  <a:pt x="560998" y="399845"/>
                  <a:pt x="544009" y="429704"/>
                </a:cubicBezTo>
                <a:cubicBezTo>
                  <a:pt x="532986" y="453730"/>
                  <a:pt x="518003" y="475321"/>
                  <a:pt x="500853" y="495414"/>
                </a:cubicBezTo>
                <a:cubicBezTo>
                  <a:pt x="484051" y="516122"/>
                  <a:pt x="465831" y="535947"/>
                  <a:pt x="445979" y="553793"/>
                </a:cubicBezTo>
                <a:cubicBezTo>
                  <a:pt x="416977" y="581404"/>
                  <a:pt x="384042" y="605510"/>
                  <a:pt x="347147" y="621456"/>
                </a:cubicBezTo>
                <a:cubicBezTo>
                  <a:pt x="310359" y="636385"/>
                  <a:pt x="270227" y="643261"/>
                  <a:pt x="230656" y="642137"/>
                </a:cubicBezTo>
                <a:close/>
                <a:moveTo>
                  <a:pt x="242000" y="628225"/>
                </a:moveTo>
                <a:cubicBezTo>
                  <a:pt x="271083" y="628653"/>
                  <a:pt x="299791" y="622338"/>
                  <a:pt x="327375" y="614205"/>
                </a:cubicBezTo>
                <a:cubicBezTo>
                  <a:pt x="320098" y="597189"/>
                  <a:pt x="313676" y="580280"/>
                  <a:pt x="304393" y="564602"/>
                </a:cubicBezTo>
                <a:cubicBezTo>
                  <a:pt x="294895" y="548174"/>
                  <a:pt x="287189" y="530195"/>
                  <a:pt x="276354" y="514650"/>
                </a:cubicBezTo>
                <a:cubicBezTo>
                  <a:pt x="248555" y="473314"/>
                  <a:pt x="214871" y="435403"/>
                  <a:pt x="174123" y="406641"/>
                </a:cubicBezTo>
                <a:cubicBezTo>
                  <a:pt x="141884" y="384595"/>
                  <a:pt x="103090" y="366054"/>
                  <a:pt x="63225" y="375338"/>
                </a:cubicBezTo>
                <a:cubicBezTo>
                  <a:pt x="46583" y="378763"/>
                  <a:pt x="35266" y="381037"/>
                  <a:pt x="26196" y="396902"/>
                </a:cubicBezTo>
                <a:cubicBezTo>
                  <a:pt x="11133" y="416300"/>
                  <a:pt x="11936" y="442279"/>
                  <a:pt x="18999" y="464512"/>
                </a:cubicBezTo>
                <a:cubicBezTo>
                  <a:pt x="36096" y="513393"/>
                  <a:pt x="64991" y="560695"/>
                  <a:pt x="110634" y="587343"/>
                </a:cubicBezTo>
                <a:cubicBezTo>
                  <a:pt x="133724" y="601068"/>
                  <a:pt x="158285" y="612011"/>
                  <a:pt x="184371" y="618620"/>
                </a:cubicBezTo>
                <a:cubicBezTo>
                  <a:pt x="203019" y="625495"/>
                  <a:pt x="222229" y="629027"/>
                  <a:pt x="242000" y="6282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0" name="Google Shape;2050;p35"/>
          <p:cNvSpPr/>
          <p:nvPr/>
        </p:nvSpPr>
        <p:spPr>
          <a:xfrm>
            <a:off x="15984363" y="8223947"/>
            <a:ext cx="42162" cy="86152"/>
          </a:xfrm>
          <a:custGeom>
            <a:rect b="b" l="l" r="r" t="t"/>
            <a:pathLst>
              <a:path extrusionOk="0" h="86152" w="42162">
                <a:moveTo>
                  <a:pt x="28551" y="81184"/>
                </a:moveTo>
                <a:cubicBezTo>
                  <a:pt x="21407" y="55285"/>
                  <a:pt x="15227" y="28343"/>
                  <a:pt x="619" y="5468"/>
                </a:cubicBezTo>
                <a:cubicBezTo>
                  <a:pt x="-1548" y="1963"/>
                  <a:pt x="2411" y="-1060"/>
                  <a:pt x="5783" y="358"/>
                </a:cubicBezTo>
                <a:cubicBezTo>
                  <a:pt x="26170" y="11943"/>
                  <a:pt x="35480" y="55660"/>
                  <a:pt x="41901" y="77492"/>
                </a:cubicBezTo>
                <a:cubicBezTo>
                  <a:pt x="44149" y="86214"/>
                  <a:pt x="31226" y="89879"/>
                  <a:pt x="28551" y="811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Google Shape;2051;p35"/>
          <p:cNvSpPr/>
          <p:nvPr/>
        </p:nvSpPr>
        <p:spPr>
          <a:xfrm>
            <a:off x="15612458" y="8499537"/>
            <a:ext cx="308721" cy="472778"/>
          </a:xfrm>
          <a:custGeom>
            <a:rect b="b" l="l" r="r" t="t"/>
            <a:pathLst>
              <a:path extrusionOk="0" h="472778" w="308721">
                <a:moveTo>
                  <a:pt x="35253" y="418279"/>
                </a:moveTo>
                <a:cubicBezTo>
                  <a:pt x="25407" y="408273"/>
                  <a:pt x="-16652" y="384060"/>
                  <a:pt x="7240" y="370549"/>
                </a:cubicBezTo>
                <a:cubicBezTo>
                  <a:pt x="55372" y="334162"/>
                  <a:pt x="109016" y="304572"/>
                  <a:pt x="151047" y="260587"/>
                </a:cubicBezTo>
                <a:cubicBezTo>
                  <a:pt x="168144" y="244427"/>
                  <a:pt x="184304" y="227384"/>
                  <a:pt x="197922" y="208120"/>
                </a:cubicBezTo>
                <a:cubicBezTo>
                  <a:pt x="213975" y="187064"/>
                  <a:pt x="229974" y="165901"/>
                  <a:pt x="242147" y="142277"/>
                </a:cubicBezTo>
                <a:cubicBezTo>
                  <a:pt x="256863" y="116084"/>
                  <a:pt x="273451" y="90399"/>
                  <a:pt x="285169" y="62815"/>
                </a:cubicBezTo>
                <a:cubicBezTo>
                  <a:pt x="292687" y="44595"/>
                  <a:pt x="299884" y="25653"/>
                  <a:pt x="300366" y="5720"/>
                </a:cubicBezTo>
                <a:cubicBezTo>
                  <a:pt x="300500" y="3259"/>
                  <a:pt x="301543" y="-1477"/>
                  <a:pt x="304780" y="450"/>
                </a:cubicBezTo>
                <a:cubicBezTo>
                  <a:pt x="321957" y="27579"/>
                  <a:pt x="278347" y="105007"/>
                  <a:pt x="262909" y="130772"/>
                </a:cubicBezTo>
                <a:cubicBezTo>
                  <a:pt x="249799" y="154156"/>
                  <a:pt x="237626" y="178075"/>
                  <a:pt x="220931" y="199184"/>
                </a:cubicBezTo>
                <a:cubicBezTo>
                  <a:pt x="208356" y="215853"/>
                  <a:pt x="196584" y="233243"/>
                  <a:pt x="182190" y="248440"/>
                </a:cubicBezTo>
                <a:cubicBezTo>
                  <a:pt x="163194" y="267516"/>
                  <a:pt x="144573" y="287154"/>
                  <a:pt x="123570" y="304036"/>
                </a:cubicBezTo>
                <a:cubicBezTo>
                  <a:pt x="88628" y="331754"/>
                  <a:pt x="50556" y="355245"/>
                  <a:pt x="14972" y="382000"/>
                </a:cubicBezTo>
                <a:cubicBezTo>
                  <a:pt x="46195" y="411965"/>
                  <a:pt x="82609" y="436098"/>
                  <a:pt x="116534" y="462960"/>
                </a:cubicBezTo>
                <a:cubicBezTo>
                  <a:pt x="117657" y="463789"/>
                  <a:pt x="118781" y="464645"/>
                  <a:pt x="119878" y="465502"/>
                </a:cubicBezTo>
                <a:cubicBezTo>
                  <a:pt x="118219" y="466197"/>
                  <a:pt x="116560" y="466973"/>
                  <a:pt x="114902" y="467776"/>
                </a:cubicBezTo>
                <a:cubicBezTo>
                  <a:pt x="111932" y="469194"/>
                  <a:pt x="109123" y="470772"/>
                  <a:pt x="106394" y="472592"/>
                </a:cubicBezTo>
                <a:cubicBezTo>
                  <a:pt x="106313" y="472645"/>
                  <a:pt x="106206" y="472699"/>
                  <a:pt x="106126" y="472779"/>
                </a:cubicBezTo>
                <a:cubicBezTo>
                  <a:pt x="82395" y="454773"/>
                  <a:pt x="59038" y="436178"/>
                  <a:pt x="35253" y="4182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35"/>
          <p:cNvSpPr/>
          <p:nvPr/>
        </p:nvSpPr>
        <p:spPr>
          <a:xfrm>
            <a:off x="15719083" y="8439204"/>
            <a:ext cx="334991" cy="529205"/>
          </a:xfrm>
          <a:custGeom>
            <a:rect b="b" l="l" r="r" t="t"/>
            <a:pathLst>
              <a:path extrusionOk="0" h="529205" w="334991">
                <a:moveTo>
                  <a:pt x="919" y="525915"/>
                </a:moveTo>
                <a:cubicBezTo>
                  <a:pt x="-1489" y="522329"/>
                  <a:pt x="1240" y="517192"/>
                  <a:pt x="4424" y="515748"/>
                </a:cubicBezTo>
                <a:cubicBezTo>
                  <a:pt x="12424" y="510343"/>
                  <a:pt x="20102" y="504457"/>
                  <a:pt x="27594" y="498357"/>
                </a:cubicBezTo>
                <a:cubicBezTo>
                  <a:pt x="53439" y="477167"/>
                  <a:pt x="77224" y="453730"/>
                  <a:pt x="100848" y="430106"/>
                </a:cubicBezTo>
                <a:cubicBezTo>
                  <a:pt x="135068" y="391311"/>
                  <a:pt x="168511" y="351072"/>
                  <a:pt x="195828" y="307194"/>
                </a:cubicBezTo>
                <a:cubicBezTo>
                  <a:pt x="221459" y="272627"/>
                  <a:pt x="240348" y="235010"/>
                  <a:pt x="260976" y="197553"/>
                </a:cubicBezTo>
                <a:cubicBezTo>
                  <a:pt x="291530" y="148565"/>
                  <a:pt x="302473" y="91229"/>
                  <a:pt x="319729" y="36997"/>
                </a:cubicBezTo>
                <a:cubicBezTo>
                  <a:pt x="322432" y="27232"/>
                  <a:pt x="324411" y="17359"/>
                  <a:pt x="326338" y="7433"/>
                </a:cubicBezTo>
                <a:cubicBezTo>
                  <a:pt x="326846" y="4116"/>
                  <a:pt x="328425" y="-1984"/>
                  <a:pt x="332812" y="638"/>
                </a:cubicBezTo>
                <a:cubicBezTo>
                  <a:pt x="332812" y="611"/>
                  <a:pt x="332812" y="611"/>
                  <a:pt x="332812" y="611"/>
                </a:cubicBezTo>
                <a:cubicBezTo>
                  <a:pt x="336505" y="4865"/>
                  <a:pt x="334418" y="11741"/>
                  <a:pt x="334284" y="16904"/>
                </a:cubicBezTo>
                <a:cubicBezTo>
                  <a:pt x="332572" y="33921"/>
                  <a:pt x="327809" y="50348"/>
                  <a:pt x="323074" y="66722"/>
                </a:cubicBezTo>
                <a:cubicBezTo>
                  <a:pt x="316974" y="88260"/>
                  <a:pt x="312318" y="110225"/>
                  <a:pt x="304747" y="131335"/>
                </a:cubicBezTo>
                <a:cubicBezTo>
                  <a:pt x="298513" y="148939"/>
                  <a:pt x="293804" y="165634"/>
                  <a:pt x="285135" y="181982"/>
                </a:cubicBezTo>
                <a:cubicBezTo>
                  <a:pt x="274353" y="201727"/>
                  <a:pt x="263223" y="221258"/>
                  <a:pt x="252655" y="241136"/>
                </a:cubicBezTo>
                <a:cubicBezTo>
                  <a:pt x="240187" y="265831"/>
                  <a:pt x="225633" y="289295"/>
                  <a:pt x="209419" y="311689"/>
                </a:cubicBezTo>
                <a:cubicBezTo>
                  <a:pt x="191306" y="339888"/>
                  <a:pt x="172364" y="367633"/>
                  <a:pt x="150532" y="393157"/>
                </a:cubicBezTo>
                <a:cubicBezTo>
                  <a:pt x="135630" y="410066"/>
                  <a:pt x="122226" y="428367"/>
                  <a:pt x="106333" y="444393"/>
                </a:cubicBezTo>
                <a:cubicBezTo>
                  <a:pt x="90361" y="459803"/>
                  <a:pt x="74870" y="475696"/>
                  <a:pt x="58282" y="490438"/>
                </a:cubicBezTo>
                <a:cubicBezTo>
                  <a:pt x="44556" y="502290"/>
                  <a:pt x="30965" y="514356"/>
                  <a:pt x="16036" y="524684"/>
                </a:cubicBezTo>
                <a:cubicBezTo>
                  <a:pt x="16009" y="524711"/>
                  <a:pt x="15982" y="524737"/>
                  <a:pt x="15955" y="524764"/>
                </a:cubicBezTo>
                <a:cubicBezTo>
                  <a:pt x="13387" y="525754"/>
                  <a:pt x="10872" y="526878"/>
                  <a:pt x="8330" y="528108"/>
                </a:cubicBezTo>
                <a:cubicBezTo>
                  <a:pt x="7581" y="528456"/>
                  <a:pt x="6859" y="528831"/>
                  <a:pt x="6136" y="529205"/>
                </a:cubicBezTo>
                <a:cubicBezTo>
                  <a:pt x="4157" y="529152"/>
                  <a:pt x="2337" y="528215"/>
                  <a:pt x="919" y="5259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3" name="Google Shape;2053;p35"/>
          <p:cNvGrpSpPr/>
          <p:nvPr/>
        </p:nvGrpSpPr>
        <p:grpSpPr>
          <a:xfrm>
            <a:off x="15453055" y="7640140"/>
            <a:ext cx="1147795" cy="1316417"/>
            <a:chOff x="15453055" y="7640140"/>
            <a:chExt cx="1147795" cy="1316417"/>
          </a:xfrm>
        </p:grpSpPr>
        <p:sp>
          <p:nvSpPr>
            <p:cNvPr id="2054" name="Google Shape;2054;p35"/>
            <p:cNvSpPr/>
            <p:nvPr/>
          </p:nvSpPr>
          <p:spPr>
            <a:xfrm>
              <a:off x="15453055" y="7640140"/>
              <a:ext cx="1147795" cy="870256"/>
            </a:xfrm>
            <a:custGeom>
              <a:rect b="b" l="l" r="r" t="t"/>
              <a:pathLst>
                <a:path extrusionOk="0" h="870256" w="1147795">
                  <a:moveTo>
                    <a:pt x="1058194" y="226560"/>
                  </a:moveTo>
                  <a:cubicBezTo>
                    <a:pt x="1036068" y="206520"/>
                    <a:pt x="1014851" y="185545"/>
                    <a:pt x="992136" y="166121"/>
                  </a:cubicBezTo>
                  <a:cubicBezTo>
                    <a:pt x="964392" y="142095"/>
                    <a:pt x="935978" y="118925"/>
                    <a:pt x="908688" y="94418"/>
                  </a:cubicBezTo>
                  <a:cubicBezTo>
                    <a:pt x="889933" y="77776"/>
                    <a:pt x="871472" y="61884"/>
                    <a:pt x="851995" y="46366"/>
                  </a:cubicBezTo>
                  <a:cubicBezTo>
                    <a:pt x="837922" y="34005"/>
                    <a:pt x="824919" y="20387"/>
                    <a:pt x="810123" y="8802"/>
                  </a:cubicBezTo>
                  <a:cubicBezTo>
                    <a:pt x="806672" y="5779"/>
                    <a:pt x="802418" y="3478"/>
                    <a:pt x="799234" y="187"/>
                  </a:cubicBezTo>
                  <a:cubicBezTo>
                    <a:pt x="798753" y="187"/>
                    <a:pt x="798271" y="134"/>
                    <a:pt x="797843" y="0"/>
                  </a:cubicBezTo>
                  <a:cubicBezTo>
                    <a:pt x="789656" y="6047"/>
                    <a:pt x="781415" y="11879"/>
                    <a:pt x="772800" y="17257"/>
                  </a:cubicBezTo>
                  <a:cubicBezTo>
                    <a:pt x="705459" y="61081"/>
                    <a:pt x="639321" y="106538"/>
                    <a:pt x="575189" y="154884"/>
                  </a:cubicBezTo>
                  <a:cubicBezTo>
                    <a:pt x="536368" y="184822"/>
                    <a:pt x="496102" y="213798"/>
                    <a:pt x="461883" y="248980"/>
                  </a:cubicBezTo>
                  <a:cubicBezTo>
                    <a:pt x="476759" y="265675"/>
                    <a:pt x="486738" y="285608"/>
                    <a:pt x="500945" y="302410"/>
                  </a:cubicBezTo>
                  <a:cubicBezTo>
                    <a:pt x="529118" y="280069"/>
                    <a:pt x="556434" y="256659"/>
                    <a:pt x="584928" y="234666"/>
                  </a:cubicBezTo>
                  <a:cubicBezTo>
                    <a:pt x="602640" y="220593"/>
                    <a:pt x="621475" y="207992"/>
                    <a:pt x="638545" y="193089"/>
                  </a:cubicBezTo>
                  <a:cubicBezTo>
                    <a:pt x="656337" y="180648"/>
                    <a:pt x="673406" y="167137"/>
                    <a:pt x="691733" y="155419"/>
                  </a:cubicBezTo>
                  <a:cubicBezTo>
                    <a:pt x="704148" y="146028"/>
                    <a:pt x="715732" y="135513"/>
                    <a:pt x="729137" y="127460"/>
                  </a:cubicBezTo>
                  <a:cubicBezTo>
                    <a:pt x="732080" y="125641"/>
                    <a:pt x="734648" y="122858"/>
                    <a:pt x="738206" y="122350"/>
                  </a:cubicBezTo>
                  <a:cubicBezTo>
                    <a:pt x="739464" y="122109"/>
                    <a:pt x="740668" y="122296"/>
                    <a:pt x="741711" y="122778"/>
                  </a:cubicBezTo>
                  <a:cubicBezTo>
                    <a:pt x="742086" y="121975"/>
                    <a:pt x="742568" y="121280"/>
                    <a:pt x="743210" y="120664"/>
                  </a:cubicBezTo>
                  <a:cubicBezTo>
                    <a:pt x="744092" y="120049"/>
                    <a:pt x="745350" y="120022"/>
                    <a:pt x="746153" y="120851"/>
                  </a:cubicBezTo>
                  <a:cubicBezTo>
                    <a:pt x="748052" y="123099"/>
                    <a:pt x="747731" y="126416"/>
                    <a:pt x="747972" y="129172"/>
                  </a:cubicBezTo>
                  <a:cubicBezTo>
                    <a:pt x="748400" y="138563"/>
                    <a:pt x="748186" y="147954"/>
                    <a:pt x="747437" y="157345"/>
                  </a:cubicBezTo>
                  <a:cubicBezTo>
                    <a:pt x="742782" y="196808"/>
                    <a:pt x="744092" y="236646"/>
                    <a:pt x="739330" y="276056"/>
                  </a:cubicBezTo>
                  <a:cubicBezTo>
                    <a:pt x="731384" y="335907"/>
                    <a:pt x="720655" y="395623"/>
                    <a:pt x="703184" y="453494"/>
                  </a:cubicBezTo>
                  <a:cubicBezTo>
                    <a:pt x="694222" y="486322"/>
                    <a:pt x="687212" y="520060"/>
                    <a:pt x="670223" y="549918"/>
                  </a:cubicBezTo>
                  <a:cubicBezTo>
                    <a:pt x="659200" y="573944"/>
                    <a:pt x="644217" y="595535"/>
                    <a:pt x="627067" y="615628"/>
                  </a:cubicBezTo>
                  <a:cubicBezTo>
                    <a:pt x="610238" y="636336"/>
                    <a:pt x="592045" y="656162"/>
                    <a:pt x="572193" y="674007"/>
                  </a:cubicBezTo>
                  <a:cubicBezTo>
                    <a:pt x="543191" y="701645"/>
                    <a:pt x="510256" y="725751"/>
                    <a:pt x="473361" y="741670"/>
                  </a:cubicBezTo>
                  <a:cubicBezTo>
                    <a:pt x="436653" y="756572"/>
                    <a:pt x="396521" y="763422"/>
                    <a:pt x="356951" y="762325"/>
                  </a:cubicBezTo>
                  <a:cubicBezTo>
                    <a:pt x="337339" y="762084"/>
                    <a:pt x="318611" y="756198"/>
                    <a:pt x="300150" y="750205"/>
                  </a:cubicBezTo>
                  <a:cubicBezTo>
                    <a:pt x="274519" y="743596"/>
                    <a:pt x="250707" y="731824"/>
                    <a:pt x="228019" y="718420"/>
                  </a:cubicBezTo>
                  <a:cubicBezTo>
                    <a:pt x="183098" y="691344"/>
                    <a:pt x="152972" y="645807"/>
                    <a:pt x="135153" y="597354"/>
                  </a:cubicBezTo>
                  <a:cubicBezTo>
                    <a:pt x="126699" y="575737"/>
                    <a:pt x="122418" y="550186"/>
                    <a:pt x="130926" y="527953"/>
                  </a:cubicBezTo>
                  <a:cubicBezTo>
                    <a:pt x="137160" y="513157"/>
                    <a:pt x="146364" y="497800"/>
                    <a:pt x="160437" y="489426"/>
                  </a:cubicBezTo>
                  <a:cubicBezTo>
                    <a:pt x="208007" y="470376"/>
                    <a:pt x="252125" y="479553"/>
                    <a:pt x="294371" y="506442"/>
                  </a:cubicBezTo>
                  <a:cubicBezTo>
                    <a:pt x="348416" y="539832"/>
                    <a:pt x="391090" y="589194"/>
                    <a:pt x="424159" y="642971"/>
                  </a:cubicBezTo>
                  <a:cubicBezTo>
                    <a:pt x="438874" y="671492"/>
                    <a:pt x="455863" y="699076"/>
                    <a:pt x="466324" y="729523"/>
                  </a:cubicBezTo>
                  <a:cubicBezTo>
                    <a:pt x="499259" y="715423"/>
                    <a:pt x="531365" y="692842"/>
                    <a:pt x="560528" y="666355"/>
                  </a:cubicBezTo>
                  <a:cubicBezTo>
                    <a:pt x="560314" y="665954"/>
                    <a:pt x="560127" y="665499"/>
                    <a:pt x="559993" y="665017"/>
                  </a:cubicBezTo>
                  <a:cubicBezTo>
                    <a:pt x="554133" y="643801"/>
                    <a:pt x="548916" y="621889"/>
                    <a:pt x="539204" y="602063"/>
                  </a:cubicBezTo>
                  <a:cubicBezTo>
                    <a:pt x="538428" y="601930"/>
                    <a:pt x="537626" y="601662"/>
                    <a:pt x="536903" y="601180"/>
                  </a:cubicBezTo>
                  <a:cubicBezTo>
                    <a:pt x="533907" y="599388"/>
                    <a:pt x="532355" y="596043"/>
                    <a:pt x="530348" y="593314"/>
                  </a:cubicBezTo>
                  <a:cubicBezTo>
                    <a:pt x="511861" y="565222"/>
                    <a:pt x="495969" y="535604"/>
                    <a:pt x="474859" y="509518"/>
                  </a:cubicBezTo>
                  <a:cubicBezTo>
                    <a:pt x="457709" y="491191"/>
                    <a:pt x="441014" y="471339"/>
                    <a:pt x="420734" y="456624"/>
                  </a:cubicBezTo>
                  <a:cubicBezTo>
                    <a:pt x="392936" y="437334"/>
                    <a:pt x="364683" y="418713"/>
                    <a:pt x="331614" y="410338"/>
                  </a:cubicBezTo>
                  <a:cubicBezTo>
                    <a:pt x="303949" y="402981"/>
                    <a:pt x="276071" y="394553"/>
                    <a:pt x="247202" y="394526"/>
                  </a:cubicBezTo>
                  <a:cubicBezTo>
                    <a:pt x="222615" y="394339"/>
                    <a:pt x="197840" y="395061"/>
                    <a:pt x="173600" y="399369"/>
                  </a:cubicBezTo>
                  <a:cubicBezTo>
                    <a:pt x="153347" y="403409"/>
                    <a:pt x="133896" y="410659"/>
                    <a:pt x="114579" y="417856"/>
                  </a:cubicBezTo>
                  <a:cubicBezTo>
                    <a:pt x="98285" y="423341"/>
                    <a:pt x="83436" y="431903"/>
                    <a:pt x="68561" y="440170"/>
                  </a:cubicBezTo>
                  <a:cubicBezTo>
                    <a:pt x="53899" y="449106"/>
                    <a:pt x="37391" y="456945"/>
                    <a:pt x="27358" y="471393"/>
                  </a:cubicBezTo>
                  <a:cubicBezTo>
                    <a:pt x="14891" y="491619"/>
                    <a:pt x="5740" y="513826"/>
                    <a:pt x="1326" y="537103"/>
                  </a:cubicBezTo>
                  <a:cubicBezTo>
                    <a:pt x="-1136" y="560647"/>
                    <a:pt x="149" y="584218"/>
                    <a:pt x="2583" y="607682"/>
                  </a:cubicBezTo>
                  <a:cubicBezTo>
                    <a:pt x="4911" y="628631"/>
                    <a:pt x="12857" y="648296"/>
                    <a:pt x="20830" y="667639"/>
                  </a:cubicBezTo>
                  <a:cubicBezTo>
                    <a:pt x="27893" y="685244"/>
                    <a:pt x="36589" y="702394"/>
                    <a:pt x="47879" y="717617"/>
                  </a:cubicBezTo>
                  <a:cubicBezTo>
                    <a:pt x="79851" y="763395"/>
                    <a:pt x="119957" y="804597"/>
                    <a:pt x="169854" y="830523"/>
                  </a:cubicBezTo>
                  <a:cubicBezTo>
                    <a:pt x="188877" y="840315"/>
                    <a:pt x="208354" y="849545"/>
                    <a:pt x="228715" y="856234"/>
                  </a:cubicBezTo>
                  <a:cubicBezTo>
                    <a:pt x="256032" y="864341"/>
                    <a:pt x="284525" y="868488"/>
                    <a:pt x="312939" y="870146"/>
                  </a:cubicBezTo>
                  <a:cubicBezTo>
                    <a:pt x="345232" y="871056"/>
                    <a:pt x="377284" y="866133"/>
                    <a:pt x="409256" y="862361"/>
                  </a:cubicBezTo>
                  <a:cubicBezTo>
                    <a:pt x="428787" y="859980"/>
                    <a:pt x="447810" y="854869"/>
                    <a:pt x="466592" y="849064"/>
                  </a:cubicBezTo>
                  <a:cubicBezTo>
                    <a:pt x="499206" y="840154"/>
                    <a:pt x="530964" y="828168"/>
                    <a:pt x="560876" y="812436"/>
                  </a:cubicBezTo>
                  <a:cubicBezTo>
                    <a:pt x="639669" y="775434"/>
                    <a:pt x="709097" y="716440"/>
                    <a:pt x="753055" y="640858"/>
                  </a:cubicBezTo>
                  <a:cubicBezTo>
                    <a:pt x="767155" y="618946"/>
                    <a:pt x="777509" y="595321"/>
                    <a:pt x="787328" y="571349"/>
                  </a:cubicBezTo>
                  <a:cubicBezTo>
                    <a:pt x="795890" y="551390"/>
                    <a:pt x="804505" y="531297"/>
                    <a:pt x="810257" y="510294"/>
                  </a:cubicBezTo>
                  <a:cubicBezTo>
                    <a:pt x="828103" y="436959"/>
                    <a:pt x="835086" y="361163"/>
                    <a:pt x="831581" y="285795"/>
                  </a:cubicBezTo>
                  <a:cubicBezTo>
                    <a:pt x="831126" y="253288"/>
                    <a:pt x="826417" y="221128"/>
                    <a:pt x="824410" y="188728"/>
                  </a:cubicBezTo>
                  <a:cubicBezTo>
                    <a:pt x="825053" y="174736"/>
                    <a:pt x="809455" y="113681"/>
                    <a:pt x="825614" y="112290"/>
                  </a:cubicBezTo>
                  <a:cubicBezTo>
                    <a:pt x="830377" y="111969"/>
                    <a:pt x="834363" y="115581"/>
                    <a:pt x="838243" y="117882"/>
                  </a:cubicBezTo>
                  <a:cubicBezTo>
                    <a:pt x="849881" y="125212"/>
                    <a:pt x="858764" y="135834"/>
                    <a:pt x="869947" y="143700"/>
                  </a:cubicBezTo>
                  <a:cubicBezTo>
                    <a:pt x="914146" y="174308"/>
                    <a:pt x="956847" y="207216"/>
                    <a:pt x="998664" y="241007"/>
                  </a:cubicBezTo>
                  <a:cubicBezTo>
                    <a:pt x="1009420" y="251040"/>
                    <a:pt x="1019426" y="260003"/>
                    <a:pt x="1030556" y="269153"/>
                  </a:cubicBezTo>
                  <a:cubicBezTo>
                    <a:pt x="1041793" y="279079"/>
                    <a:pt x="1051157" y="290878"/>
                    <a:pt x="1062475" y="300724"/>
                  </a:cubicBezTo>
                  <a:cubicBezTo>
                    <a:pt x="1078367" y="316723"/>
                    <a:pt x="1092681" y="334863"/>
                    <a:pt x="1113416" y="345003"/>
                  </a:cubicBezTo>
                  <a:cubicBezTo>
                    <a:pt x="1124679" y="334703"/>
                    <a:pt x="1137361" y="326007"/>
                    <a:pt x="1147796" y="314824"/>
                  </a:cubicBezTo>
                  <a:cubicBezTo>
                    <a:pt x="1116626" y="286544"/>
                    <a:pt x="1089898" y="254064"/>
                    <a:pt x="1058194" y="22656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15627404" y="8452684"/>
              <a:ext cx="416786" cy="503873"/>
            </a:xfrm>
            <a:custGeom>
              <a:rect b="b" l="l" r="r" t="t"/>
              <a:pathLst>
                <a:path extrusionOk="0" h="503873" w="416786">
                  <a:moveTo>
                    <a:pt x="315145" y="44119"/>
                  </a:moveTo>
                  <a:cubicBezTo>
                    <a:pt x="307359" y="46527"/>
                    <a:pt x="299573" y="48935"/>
                    <a:pt x="291734" y="51209"/>
                  </a:cubicBezTo>
                  <a:cubicBezTo>
                    <a:pt x="303159" y="81228"/>
                    <a:pt x="262679" y="153011"/>
                    <a:pt x="247937" y="177625"/>
                  </a:cubicBezTo>
                  <a:cubicBezTo>
                    <a:pt x="234827" y="201009"/>
                    <a:pt x="222653" y="224928"/>
                    <a:pt x="205958" y="246037"/>
                  </a:cubicBezTo>
                  <a:cubicBezTo>
                    <a:pt x="193384" y="262705"/>
                    <a:pt x="181612" y="280096"/>
                    <a:pt x="167217" y="295293"/>
                  </a:cubicBezTo>
                  <a:cubicBezTo>
                    <a:pt x="148222" y="314369"/>
                    <a:pt x="129600" y="334007"/>
                    <a:pt x="108598" y="350889"/>
                  </a:cubicBezTo>
                  <a:cubicBezTo>
                    <a:pt x="73656" y="378607"/>
                    <a:pt x="35584" y="402098"/>
                    <a:pt x="0" y="428853"/>
                  </a:cubicBezTo>
                  <a:cubicBezTo>
                    <a:pt x="28895" y="456597"/>
                    <a:pt x="62232" y="479339"/>
                    <a:pt x="93936" y="503873"/>
                  </a:cubicBezTo>
                  <a:cubicBezTo>
                    <a:pt x="94578" y="503178"/>
                    <a:pt x="95301" y="502616"/>
                    <a:pt x="96050" y="502268"/>
                  </a:cubicBezTo>
                  <a:cubicBezTo>
                    <a:pt x="104049" y="496863"/>
                    <a:pt x="111728" y="490977"/>
                    <a:pt x="119219" y="484877"/>
                  </a:cubicBezTo>
                  <a:cubicBezTo>
                    <a:pt x="145065" y="463687"/>
                    <a:pt x="168850" y="440250"/>
                    <a:pt x="192474" y="416626"/>
                  </a:cubicBezTo>
                  <a:cubicBezTo>
                    <a:pt x="226693" y="377831"/>
                    <a:pt x="260137" y="337592"/>
                    <a:pt x="287454" y="293714"/>
                  </a:cubicBezTo>
                  <a:cubicBezTo>
                    <a:pt x="313085" y="259147"/>
                    <a:pt x="331974" y="221530"/>
                    <a:pt x="352601" y="184073"/>
                  </a:cubicBezTo>
                  <a:cubicBezTo>
                    <a:pt x="383155" y="135085"/>
                    <a:pt x="394098" y="77749"/>
                    <a:pt x="411355" y="23517"/>
                  </a:cubicBezTo>
                  <a:cubicBezTo>
                    <a:pt x="413495" y="15759"/>
                    <a:pt x="415208" y="7893"/>
                    <a:pt x="416786" y="0"/>
                  </a:cubicBezTo>
                  <a:cubicBezTo>
                    <a:pt x="411676" y="2729"/>
                    <a:pt x="406486" y="5324"/>
                    <a:pt x="401268" y="7812"/>
                  </a:cubicBezTo>
                  <a:cubicBezTo>
                    <a:pt x="373604" y="22206"/>
                    <a:pt x="345190" y="35397"/>
                    <a:pt x="315145" y="44119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6" name="Google Shape;2056;p35"/>
          <p:cNvSpPr/>
          <p:nvPr/>
        </p:nvSpPr>
        <p:spPr>
          <a:xfrm>
            <a:off x="10661495" y="9011237"/>
            <a:ext cx="1309657" cy="538033"/>
          </a:xfrm>
          <a:custGeom>
            <a:rect b="b" l="l" r="r" t="t"/>
            <a:pathLst>
              <a:path extrusionOk="0" h="538033" w="1309657">
                <a:moveTo>
                  <a:pt x="1301573" y="326742"/>
                </a:moveTo>
                <a:cubicBezTo>
                  <a:pt x="1292641" y="299754"/>
                  <a:pt x="1281167" y="271690"/>
                  <a:pt x="1260421" y="251633"/>
                </a:cubicBezTo>
                <a:cubicBezTo>
                  <a:pt x="1244678" y="238402"/>
                  <a:pt x="1225609" y="226719"/>
                  <a:pt x="1204810" y="224619"/>
                </a:cubicBezTo>
                <a:cubicBezTo>
                  <a:pt x="1186474" y="224199"/>
                  <a:pt x="1167509" y="227402"/>
                  <a:pt x="1151635" y="236984"/>
                </a:cubicBezTo>
                <a:cubicBezTo>
                  <a:pt x="1150901" y="187077"/>
                  <a:pt x="1125938" y="140137"/>
                  <a:pt x="1091701" y="104959"/>
                </a:cubicBezTo>
                <a:cubicBezTo>
                  <a:pt x="1081118" y="93486"/>
                  <a:pt x="1070536" y="81882"/>
                  <a:pt x="1058329" y="72090"/>
                </a:cubicBezTo>
                <a:cubicBezTo>
                  <a:pt x="1046201" y="62823"/>
                  <a:pt x="1032894" y="55105"/>
                  <a:pt x="1019089" y="48594"/>
                </a:cubicBezTo>
                <a:cubicBezTo>
                  <a:pt x="951638" y="14492"/>
                  <a:pt x="875307" y="35126"/>
                  <a:pt x="824672" y="88813"/>
                </a:cubicBezTo>
                <a:cubicBezTo>
                  <a:pt x="797272" y="117350"/>
                  <a:pt x="770685" y="147357"/>
                  <a:pt x="753632" y="183454"/>
                </a:cubicBezTo>
                <a:cubicBezTo>
                  <a:pt x="744778" y="169987"/>
                  <a:pt x="736736" y="155994"/>
                  <a:pt x="727254" y="142946"/>
                </a:cubicBezTo>
                <a:cubicBezTo>
                  <a:pt x="718479" y="130949"/>
                  <a:pt x="708446" y="119923"/>
                  <a:pt x="698623" y="108765"/>
                </a:cubicBezTo>
                <a:cubicBezTo>
                  <a:pt x="675100" y="80517"/>
                  <a:pt x="647491" y="54396"/>
                  <a:pt x="615795" y="35363"/>
                </a:cubicBezTo>
                <a:cubicBezTo>
                  <a:pt x="572286" y="9740"/>
                  <a:pt x="515234" y="-3938"/>
                  <a:pt x="464914" y="998"/>
                </a:cubicBezTo>
                <a:cubicBezTo>
                  <a:pt x="389787" y="8742"/>
                  <a:pt x="336979" y="75818"/>
                  <a:pt x="313927" y="143393"/>
                </a:cubicBezTo>
                <a:cubicBezTo>
                  <a:pt x="287287" y="118216"/>
                  <a:pt x="257452" y="105746"/>
                  <a:pt x="221617" y="99787"/>
                </a:cubicBezTo>
                <a:cubicBezTo>
                  <a:pt x="166739" y="89155"/>
                  <a:pt x="111285" y="112519"/>
                  <a:pt x="77756" y="156703"/>
                </a:cubicBezTo>
                <a:cubicBezTo>
                  <a:pt x="59315" y="177416"/>
                  <a:pt x="44672" y="200913"/>
                  <a:pt x="32518" y="225800"/>
                </a:cubicBezTo>
                <a:cubicBezTo>
                  <a:pt x="20311" y="249717"/>
                  <a:pt x="8759" y="274263"/>
                  <a:pt x="3337" y="300726"/>
                </a:cubicBezTo>
                <a:cubicBezTo>
                  <a:pt x="-1693" y="330733"/>
                  <a:pt x="10" y="361685"/>
                  <a:pt x="1713" y="391954"/>
                </a:cubicBezTo>
                <a:cubicBezTo>
                  <a:pt x="3703" y="410279"/>
                  <a:pt x="10" y="457691"/>
                  <a:pt x="11247" y="470240"/>
                </a:cubicBezTo>
                <a:cubicBezTo>
                  <a:pt x="17403" y="475123"/>
                  <a:pt x="26493" y="470529"/>
                  <a:pt x="33696" y="470765"/>
                </a:cubicBezTo>
                <a:cubicBezTo>
                  <a:pt x="45746" y="470135"/>
                  <a:pt x="58031" y="471500"/>
                  <a:pt x="69976" y="469058"/>
                </a:cubicBezTo>
                <a:cubicBezTo>
                  <a:pt x="77389" y="467378"/>
                  <a:pt x="86007" y="466144"/>
                  <a:pt x="91560" y="460579"/>
                </a:cubicBezTo>
                <a:cubicBezTo>
                  <a:pt x="93970" y="458032"/>
                  <a:pt x="93997" y="454278"/>
                  <a:pt x="94494" y="450997"/>
                </a:cubicBezTo>
                <a:cubicBezTo>
                  <a:pt x="97166" y="434825"/>
                  <a:pt x="99366" y="418548"/>
                  <a:pt x="101357" y="402298"/>
                </a:cubicBezTo>
                <a:cubicBezTo>
                  <a:pt x="103086" y="388436"/>
                  <a:pt x="105156" y="374627"/>
                  <a:pt x="107356" y="360845"/>
                </a:cubicBezTo>
                <a:cubicBezTo>
                  <a:pt x="112752" y="327976"/>
                  <a:pt x="118462" y="294766"/>
                  <a:pt x="129752" y="263342"/>
                </a:cubicBezTo>
                <a:cubicBezTo>
                  <a:pt x="134048" y="253339"/>
                  <a:pt x="139890" y="244125"/>
                  <a:pt x="145207" y="234621"/>
                </a:cubicBezTo>
                <a:cubicBezTo>
                  <a:pt x="151232" y="224645"/>
                  <a:pt x="156157" y="213671"/>
                  <a:pt x="164408" y="205297"/>
                </a:cubicBezTo>
                <a:cubicBezTo>
                  <a:pt x="168730" y="201700"/>
                  <a:pt x="174860" y="203118"/>
                  <a:pt x="180099" y="203932"/>
                </a:cubicBezTo>
                <a:cubicBezTo>
                  <a:pt x="205638" y="209839"/>
                  <a:pt x="224734" y="234122"/>
                  <a:pt x="236522" y="256463"/>
                </a:cubicBezTo>
                <a:cubicBezTo>
                  <a:pt x="242704" y="268671"/>
                  <a:pt x="247445" y="281509"/>
                  <a:pt x="252553" y="294189"/>
                </a:cubicBezTo>
                <a:cubicBezTo>
                  <a:pt x="261302" y="315191"/>
                  <a:pt x="270680" y="336009"/>
                  <a:pt x="275657" y="358324"/>
                </a:cubicBezTo>
                <a:cubicBezTo>
                  <a:pt x="279979" y="376859"/>
                  <a:pt x="284825" y="395446"/>
                  <a:pt x="286056" y="414531"/>
                </a:cubicBezTo>
                <a:cubicBezTo>
                  <a:pt x="286554" y="425321"/>
                  <a:pt x="286213" y="436138"/>
                  <a:pt x="286973" y="446901"/>
                </a:cubicBezTo>
                <a:cubicBezTo>
                  <a:pt x="287445" y="451889"/>
                  <a:pt x="287576" y="457218"/>
                  <a:pt x="290378" y="461524"/>
                </a:cubicBezTo>
                <a:cubicBezTo>
                  <a:pt x="295539" y="468743"/>
                  <a:pt x="304445" y="463572"/>
                  <a:pt x="311413" y="462233"/>
                </a:cubicBezTo>
                <a:cubicBezTo>
                  <a:pt x="324720" y="458584"/>
                  <a:pt x="337843" y="454173"/>
                  <a:pt x="351019" y="450104"/>
                </a:cubicBezTo>
                <a:cubicBezTo>
                  <a:pt x="359297" y="447584"/>
                  <a:pt x="367627" y="445273"/>
                  <a:pt x="375957" y="442963"/>
                </a:cubicBezTo>
                <a:cubicBezTo>
                  <a:pt x="381562" y="441309"/>
                  <a:pt x="389447" y="439813"/>
                  <a:pt x="390783" y="433040"/>
                </a:cubicBezTo>
                <a:cubicBezTo>
                  <a:pt x="391726" y="400749"/>
                  <a:pt x="392747" y="368353"/>
                  <a:pt x="395026" y="336088"/>
                </a:cubicBezTo>
                <a:cubicBezTo>
                  <a:pt x="397174" y="308654"/>
                  <a:pt x="400527" y="280905"/>
                  <a:pt x="409879" y="254678"/>
                </a:cubicBezTo>
                <a:cubicBezTo>
                  <a:pt x="416323" y="236905"/>
                  <a:pt x="424810" y="220025"/>
                  <a:pt x="434711" y="203958"/>
                </a:cubicBezTo>
                <a:cubicBezTo>
                  <a:pt x="445032" y="186159"/>
                  <a:pt x="456505" y="168989"/>
                  <a:pt x="471436" y="154734"/>
                </a:cubicBezTo>
                <a:cubicBezTo>
                  <a:pt x="484927" y="141424"/>
                  <a:pt x="499465" y="127326"/>
                  <a:pt x="518849" y="124018"/>
                </a:cubicBezTo>
                <a:cubicBezTo>
                  <a:pt x="561730" y="117376"/>
                  <a:pt x="600969" y="139114"/>
                  <a:pt x="626273" y="173032"/>
                </a:cubicBezTo>
                <a:cubicBezTo>
                  <a:pt x="664151" y="223306"/>
                  <a:pt x="685054" y="284265"/>
                  <a:pt x="693148" y="346432"/>
                </a:cubicBezTo>
                <a:cubicBezTo>
                  <a:pt x="695296" y="361737"/>
                  <a:pt x="697942" y="377121"/>
                  <a:pt x="697366" y="392610"/>
                </a:cubicBezTo>
                <a:cubicBezTo>
                  <a:pt x="697025" y="403663"/>
                  <a:pt x="695401" y="414636"/>
                  <a:pt x="695480" y="425689"/>
                </a:cubicBezTo>
                <a:cubicBezTo>
                  <a:pt x="695401" y="438080"/>
                  <a:pt x="700823" y="442359"/>
                  <a:pt x="712742" y="439918"/>
                </a:cubicBezTo>
                <a:cubicBezTo>
                  <a:pt x="728747" y="438369"/>
                  <a:pt x="744621" y="435770"/>
                  <a:pt x="760495" y="433355"/>
                </a:cubicBezTo>
                <a:cubicBezTo>
                  <a:pt x="770475" y="431858"/>
                  <a:pt x="780403" y="430388"/>
                  <a:pt x="790331" y="428708"/>
                </a:cubicBezTo>
                <a:cubicBezTo>
                  <a:pt x="797692" y="427894"/>
                  <a:pt x="804266" y="424403"/>
                  <a:pt x="804607" y="416238"/>
                </a:cubicBezTo>
                <a:cubicBezTo>
                  <a:pt x="807881" y="399646"/>
                  <a:pt x="811339" y="383107"/>
                  <a:pt x="815687" y="366778"/>
                </a:cubicBezTo>
                <a:cubicBezTo>
                  <a:pt x="820926" y="347272"/>
                  <a:pt x="827370" y="328134"/>
                  <a:pt x="833212" y="308812"/>
                </a:cubicBezTo>
                <a:cubicBezTo>
                  <a:pt x="838713" y="291038"/>
                  <a:pt x="843454" y="272950"/>
                  <a:pt x="850814" y="255781"/>
                </a:cubicBezTo>
                <a:cubicBezTo>
                  <a:pt x="870408" y="206872"/>
                  <a:pt x="906295" y="163686"/>
                  <a:pt x="958737" y="149536"/>
                </a:cubicBezTo>
                <a:cubicBezTo>
                  <a:pt x="977125" y="145939"/>
                  <a:pt x="998422" y="151321"/>
                  <a:pt x="1010759" y="166049"/>
                </a:cubicBezTo>
                <a:cubicBezTo>
                  <a:pt x="1023778" y="182063"/>
                  <a:pt x="1027105" y="203485"/>
                  <a:pt x="1030851" y="223227"/>
                </a:cubicBezTo>
                <a:cubicBezTo>
                  <a:pt x="1032449" y="234936"/>
                  <a:pt x="1031034" y="246750"/>
                  <a:pt x="1030667" y="258511"/>
                </a:cubicBezTo>
                <a:cubicBezTo>
                  <a:pt x="1029934" y="275287"/>
                  <a:pt x="1029489" y="292115"/>
                  <a:pt x="1026948" y="308733"/>
                </a:cubicBezTo>
                <a:cubicBezTo>
                  <a:pt x="1023542" y="338083"/>
                  <a:pt x="1012619" y="365570"/>
                  <a:pt x="1004080" y="393661"/>
                </a:cubicBezTo>
                <a:cubicBezTo>
                  <a:pt x="999758" y="406918"/>
                  <a:pt x="995802" y="420360"/>
                  <a:pt x="989908" y="433040"/>
                </a:cubicBezTo>
                <a:cubicBezTo>
                  <a:pt x="985927" y="441572"/>
                  <a:pt x="980845" y="449789"/>
                  <a:pt x="978592" y="459030"/>
                </a:cubicBezTo>
                <a:cubicBezTo>
                  <a:pt x="976890" y="464884"/>
                  <a:pt x="979483" y="472681"/>
                  <a:pt x="986582" y="472498"/>
                </a:cubicBezTo>
                <a:cubicBezTo>
                  <a:pt x="1002325" y="472865"/>
                  <a:pt x="1018042" y="474073"/>
                  <a:pt x="1033654" y="476357"/>
                </a:cubicBezTo>
                <a:cubicBezTo>
                  <a:pt x="1041564" y="477433"/>
                  <a:pt x="1049501" y="478588"/>
                  <a:pt x="1057491" y="478720"/>
                </a:cubicBezTo>
                <a:cubicBezTo>
                  <a:pt x="1062415" y="478693"/>
                  <a:pt x="1068466" y="479297"/>
                  <a:pt x="1072134" y="475333"/>
                </a:cubicBezTo>
                <a:cubicBezTo>
                  <a:pt x="1073967" y="473548"/>
                  <a:pt x="1074229" y="470844"/>
                  <a:pt x="1074832" y="468481"/>
                </a:cubicBezTo>
                <a:cubicBezTo>
                  <a:pt x="1075932" y="464175"/>
                  <a:pt x="1077163" y="459896"/>
                  <a:pt x="1078342" y="455617"/>
                </a:cubicBezTo>
                <a:cubicBezTo>
                  <a:pt x="1082847" y="438868"/>
                  <a:pt x="1087929" y="422224"/>
                  <a:pt x="1094713" y="406236"/>
                </a:cubicBezTo>
                <a:cubicBezTo>
                  <a:pt x="1101315" y="392138"/>
                  <a:pt x="1109068" y="378591"/>
                  <a:pt x="1116429" y="364861"/>
                </a:cubicBezTo>
                <a:cubicBezTo>
                  <a:pt x="1128033" y="347009"/>
                  <a:pt x="1137044" y="326348"/>
                  <a:pt x="1154071" y="312933"/>
                </a:cubicBezTo>
                <a:cubicBezTo>
                  <a:pt x="1162008" y="307131"/>
                  <a:pt x="1170626" y="300699"/>
                  <a:pt x="1180947" y="300883"/>
                </a:cubicBezTo>
                <a:cubicBezTo>
                  <a:pt x="1229512" y="309625"/>
                  <a:pt x="1217279" y="395026"/>
                  <a:pt x="1211699" y="430729"/>
                </a:cubicBezTo>
                <a:cubicBezTo>
                  <a:pt x="1206775" y="456903"/>
                  <a:pt x="1197292" y="481844"/>
                  <a:pt x="1188936" y="507046"/>
                </a:cubicBezTo>
                <a:cubicBezTo>
                  <a:pt x="1186290" y="514660"/>
                  <a:pt x="1180973" y="528600"/>
                  <a:pt x="1192839" y="530753"/>
                </a:cubicBezTo>
                <a:cubicBezTo>
                  <a:pt x="1197895" y="530963"/>
                  <a:pt x="1203002" y="530490"/>
                  <a:pt x="1208084" y="530674"/>
                </a:cubicBezTo>
                <a:cubicBezTo>
                  <a:pt x="1231817" y="531540"/>
                  <a:pt x="1255313" y="535662"/>
                  <a:pt x="1278941" y="537920"/>
                </a:cubicBezTo>
                <a:cubicBezTo>
                  <a:pt x="1282268" y="538130"/>
                  <a:pt x="1285961" y="538287"/>
                  <a:pt x="1288712" y="536108"/>
                </a:cubicBezTo>
                <a:cubicBezTo>
                  <a:pt x="1290886" y="534402"/>
                  <a:pt x="1291724" y="531540"/>
                  <a:pt x="1292012" y="528915"/>
                </a:cubicBezTo>
                <a:cubicBezTo>
                  <a:pt x="1292667" y="522955"/>
                  <a:pt x="1293270" y="516970"/>
                  <a:pt x="1294055" y="511010"/>
                </a:cubicBezTo>
                <a:cubicBezTo>
                  <a:pt x="1296727" y="490796"/>
                  <a:pt x="1300683" y="470765"/>
                  <a:pt x="1303852" y="450629"/>
                </a:cubicBezTo>
                <a:cubicBezTo>
                  <a:pt x="1310741" y="409806"/>
                  <a:pt x="1313204" y="366961"/>
                  <a:pt x="1301573" y="3267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35"/>
          <p:cNvSpPr/>
          <p:nvPr/>
        </p:nvSpPr>
        <p:spPr>
          <a:xfrm>
            <a:off x="10661495" y="9011237"/>
            <a:ext cx="1309657" cy="538033"/>
          </a:xfrm>
          <a:custGeom>
            <a:rect b="b" l="l" r="r" t="t"/>
            <a:pathLst>
              <a:path extrusionOk="0" h="538033" w="1309657">
                <a:moveTo>
                  <a:pt x="1278941" y="537920"/>
                </a:moveTo>
                <a:cubicBezTo>
                  <a:pt x="1255313" y="535662"/>
                  <a:pt x="1231817" y="531540"/>
                  <a:pt x="1208084" y="530674"/>
                </a:cubicBezTo>
                <a:cubicBezTo>
                  <a:pt x="1203002" y="530490"/>
                  <a:pt x="1197895" y="530963"/>
                  <a:pt x="1192839" y="530753"/>
                </a:cubicBezTo>
                <a:cubicBezTo>
                  <a:pt x="1180973" y="528600"/>
                  <a:pt x="1186290" y="514660"/>
                  <a:pt x="1188936" y="507046"/>
                </a:cubicBezTo>
                <a:cubicBezTo>
                  <a:pt x="1197292" y="481844"/>
                  <a:pt x="1206775" y="456903"/>
                  <a:pt x="1211699" y="430729"/>
                </a:cubicBezTo>
                <a:cubicBezTo>
                  <a:pt x="1217279" y="395026"/>
                  <a:pt x="1229512" y="309625"/>
                  <a:pt x="1180947" y="300883"/>
                </a:cubicBezTo>
                <a:cubicBezTo>
                  <a:pt x="1170626" y="300699"/>
                  <a:pt x="1162008" y="307131"/>
                  <a:pt x="1154071" y="312933"/>
                </a:cubicBezTo>
                <a:cubicBezTo>
                  <a:pt x="1137044" y="326348"/>
                  <a:pt x="1128033" y="347009"/>
                  <a:pt x="1116429" y="364861"/>
                </a:cubicBezTo>
                <a:cubicBezTo>
                  <a:pt x="1109068" y="378591"/>
                  <a:pt x="1101315" y="392138"/>
                  <a:pt x="1094713" y="406236"/>
                </a:cubicBezTo>
                <a:cubicBezTo>
                  <a:pt x="1087929" y="422224"/>
                  <a:pt x="1082847" y="438868"/>
                  <a:pt x="1078342" y="455617"/>
                </a:cubicBezTo>
                <a:cubicBezTo>
                  <a:pt x="1077163" y="459896"/>
                  <a:pt x="1075932" y="464175"/>
                  <a:pt x="1074832" y="468481"/>
                </a:cubicBezTo>
                <a:cubicBezTo>
                  <a:pt x="1074229" y="470844"/>
                  <a:pt x="1073967" y="473548"/>
                  <a:pt x="1072134" y="475333"/>
                </a:cubicBezTo>
                <a:cubicBezTo>
                  <a:pt x="1068466" y="479297"/>
                  <a:pt x="1062415" y="478693"/>
                  <a:pt x="1057491" y="478720"/>
                </a:cubicBezTo>
                <a:cubicBezTo>
                  <a:pt x="1049501" y="478588"/>
                  <a:pt x="1041564" y="477433"/>
                  <a:pt x="1033654" y="476357"/>
                </a:cubicBezTo>
                <a:cubicBezTo>
                  <a:pt x="1018042" y="474073"/>
                  <a:pt x="1002325" y="472865"/>
                  <a:pt x="986582" y="472498"/>
                </a:cubicBezTo>
                <a:cubicBezTo>
                  <a:pt x="979483" y="472681"/>
                  <a:pt x="976890" y="464884"/>
                  <a:pt x="978592" y="459030"/>
                </a:cubicBezTo>
                <a:cubicBezTo>
                  <a:pt x="980845" y="449789"/>
                  <a:pt x="985927" y="441572"/>
                  <a:pt x="989908" y="433040"/>
                </a:cubicBezTo>
                <a:cubicBezTo>
                  <a:pt x="995802" y="420360"/>
                  <a:pt x="999758" y="406918"/>
                  <a:pt x="1004080" y="393661"/>
                </a:cubicBezTo>
                <a:cubicBezTo>
                  <a:pt x="1012619" y="365570"/>
                  <a:pt x="1023542" y="338083"/>
                  <a:pt x="1026948" y="308733"/>
                </a:cubicBezTo>
                <a:cubicBezTo>
                  <a:pt x="1029489" y="292115"/>
                  <a:pt x="1029934" y="275287"/>
                  <a:pt x="1030667" y="258511"/>
                </a:cubicBezTo>
                <a:cubicBezTo>
                  <a:pt x="1031034" y="246750"/>
                  <a:pt x="1032449" y="234936"/>
                  <a:pt x="1030851" y="223227"/>
                </a:cubicBezTo>
                <a:cubicBezTo>
                  <a:pt x="1027105" y="203485"/>
                  <a:pt x="1023778" y="182063"/>
                  <a:pt x="1010759" y="166049"/>
                </a:cubicBezTo>
                <a:cubicBezTo>
                  <a:pt x="998422" y="151321"/>
                  <a:pt x="977125" y="145939"/>
                  <a:pt x="958737" y="149536"/>
                </a:cubicBezTo>
                <a:cubicBezTo>
                  <a:pt x="906295" y="163686"/>
                  <a:pt x="870408" y="206872"/>
                  <a:pt x="850814" y="255781"/>
                </a:cubicBezTo>
                <a:cubicBezTo>
                  <a:pt x="843454" y="272950"/>
                  <a:pt x="838713" y="291038"/>
                  <a:pt x="833212" y="308812"/>
                </a:cubicBezTo>
                <a:cubicBezTo>
                  <a:pt x="827370" y="328134"/>
                  <a:pt x="820926" y="347272"/>
                  <a:pt x="815687" y="366778"/>
                </a:cubicBezTo>
                <a:cubicBezTo>
                  <a:pt x="811339" y="383107"/>
                  <a:pt x="807881" y="399646"/>
                  <a:pt x="804607" y="416238"/>
                </a:cubicBezTo>
                <a:cubicBezTo>
                  <a:pt x="804266" y="424403"/>
                  <a:pt x="797692" y="427894"/>
                  <a:pt x="790331" y="428708"/>
                </a:cubicBezTo>
                <a:cubicBezTo>
                  <a:pt x="780403" y="430388"/>
                  <a:pt x="770475" y="431858"/>
                  <a:pt x="760495" y="433355"/>
                </a:cubicBezTo>
                <a:cubicBezTo>
                  <a:pt x="744621" y="435770"/>
                  <a:pt x="728747" y="438369"/>
                  <a:pt x="712742" y="439918"/>
                </a:cubicBezTo>
                <a:cubicBezTo>
                  <a:pt x="700823" y="442359"/>
                  <a:pt x="695401" y="438080"/>
                  <a:pt x="695480" y="425689"/>
                </a:cubicBezTo>
                <a:cubicBezTo>
                  <a:pt x="695401" y="414636"/>
                  <a:pt x="697025" y="403663"/>
                  <a:pt x="697366" y="392610"/>
                </a:cubicBezTo>
                <a:cubicBezTo>
                  <a:pt x="697942" y="377121"/>
                  <a:pt x="695296" y="361737"/>
                  <a:pt x="693148" y="346432"/>
                </a:cubicBezTo>
                <a:cubicBezTo>
                  <a:pt x="685054" y="284265"/>
                  <a:pt x="664151" y="223306"/>
                  <a:pt x="626273" y="173032"/>
                </a:cubicBezTo>
                <a:cubicBezTo>
                  <a:pt x="600969" y="139114"/>
                  <a:pt x="561730" y="117376"/>
                  <a:pt x="518849" y="124018"/>
                </a:cubicBezTo>
                <a:cubicBezTo>
                  <a:pt x="499465" y="127326"/>
                  <a:pt x="484927" y="141424"/>
                  <a:pt x="471436" y="154734"/>
                </a:cubicBezTo>
                <a:cubicBezTo>
                  <a:pt x="456505" y="168989"/>
                  <a:pt x="445032" y="186159"/>
                  <a:pt x="434711" y="203958"/>
                </a:cubicBezTo>
                <a:cubicBezTo>
                  <a:pt x="424810" y="220025"/>
                  <a:pt x="416323" y="236905"/>
                  <a:pt x="409879" y="254678"/>
                </a:cubicBezTo>
                <a:cubicBezTo>
                  <a:pt x="400527" y="280905"/>
                  <a:pt x="397174" y="308654"/>
                  <a:pt x="395026" y="336088"/>
                </a:cubicBezTo>
                <a:cubicBezTo>
                  <a:pt x="392747" y="368353"/>
                  <a:pt x="391726" y="400749"/>
                  <a:pt x="390783" y="433040"/>
                </a:cubicBezTo>
                <a:cubicBezTo>
                  <a:pt x="389447" y="439813"/>
                  <a:pt x="381562" y="441309"/>
                  <a:pt x="375957" y="442963"/>
                </a:cubicBezTo>
                <a:cubicBezTo>
                  <a:pt x="367627" y="445273"/>
                  <a:pt x="359297" y="447584"/>
                  <a:pt x="351019" y="450104"/>
                </a:cubicBezTo>
                <a:cubicBezTo>
                  <a:pt x="337843" y="454173"/>
                  <a:pt x="324720" y="458584"/>
                  <a:pt x="311413" y="462233"/>
                </a:cubicBezTo>
                <a:cubicBezTo>
                  <a:pt x="304445" y="463572"/>
                  <a:pt x="295539" y="468743"/>
                  <a:pt x="290378" y="461524"/>
                </a:cubicBezTo>
                <a:cubicBezTo>
                  <a:pt x="287576" y="457218"/>
                  <a:pt x="287445" y="451889"/>
                  <a:pt x="286973" y="446901"/>
                </a:cubicBezTo>
                <a:cubicBezTo>
                  <a:pt x="286213" y="436138"/>
                  <a:pt x="286554" y="425321"/>
                  <a:pt x="286056" y="414531"/>
                </a:cubicBezTo>
                <a:cubicBezTo>
                  <a:pt x="284825" y="395446"/>
                  <a:pt x="279979" y="376859"/>
                  <a:pt x="275657" y="358324"/>
                </a:cubicBezTo>
                <a:cubicBezTo>
                  <a:pt x="270680" y="336009"/>
                  <a:pt x="261302" y="315191"/>
                  <a:pt x="252553" y="294189"/>
                </a:cubicBezTo>
                <a:cubicBezTo>
                  <a:pt x="247445" y="281509"/>
                  <a:pt x="242704" y="268671"/>
                  <a:pt x="236522" y="256463"/>
                </a:cubicBezTo>
                <a:cubicBezTo>
                  <a:pt x="224734" y="234122"/>
                  <a:pt x="205638" y="209839"/>
                  <a:pt x="180099" y="203932"/>
                </a:cubicBezTo>
                <a:cubicBezTo>
                  <a:pt x="174860" y="203118"/>
                  <a:pt x="168730" y="201700"/>
                  <a:pt x="164408" y="205297"/>
                </a:cubicBezTo>
                <a:cubicBezTo>
                  <a:pt x="156157" y="213671"/>
                  <a:pt x="151232" y="224645"/>
                  <a:pt x="145207" y="234621"/>
                </a:cubicBezTo>
                <a:cubicBezTo>
                  <a:pt x="139890" y="244125"/>
                  <a:pt x="134048" y="253339"/>
                  <a:pt x="129752" y="263342"/>
                </a:cubicBezTo>
                <a:cubicBezTo>
                  <a:pt x="118462" y="294766"/>
                  <a:pt x="112752" y="327976"/>
                  <a:pt x="107356" y="360845"/>
                </a:cubicBezTo>
                <a:cubicBezTo>
                  <a:pt x="105156" y="374627"/>
                  <a:pt x="103086" y="388436"/>
                  <a:pt x="101357" y="402298"/>
                </a:cubicBezTo>
                <a:cubicBezTo>
                  <a:pt x="99366" y="418548"/>
                  <a:pt x="97166" y="434825"/>
                  <a:pt x="94494" y="450997"/>
                </a:cubicBezTo>
                <a:cubicBezTo>
                  <a:pt x="93997" y="454278"/>
                  <a:pt x="93970" y="458032"/>
                  <a:pt x="91560" y="460579"/>
                </a:cubicBezTo>
                <a:cubicBezTo>
                  <a:pt x="86007" y="466144"/>
                  <a:pt x="77389" y="467378"/>
                  <a:pt x="69976" y="469058"/>
                </a:cubicBezTo>
                <a:cubicBezTo>
                  <a:pt x="58031" y="471500"/>
                  <a:pt x="45746" y="470135"/>
                  <a:pt x="33696" y="470765"/>
                </a:cubicBezTo>
                <a:cubicBezTo>
                  <a:pt x="26493" y="470529"/>
                  <a:pt x="17403" y="475123"/>
                  <a:pt x="11247" y="470240"/>
                </a:cubicBezTo>
                <a:cubicBezTo>
                  <a:pt x="10" y="457691"/>
                  <a:pt x="3703" y="410279"/>
                  <a:pt x="1713" y="391954"/>
                </a:cubicBezTo>
                <a:cubicBezTo>
                  <a:pt x="10" y="361685"/>
                  <a:pt x="-1693" y="330733"/>
                  <a:pt x="3337" y="300726"/>
                </a:cubicBezTo>
                <a:cubicBezTo>
                  <a:pt x="8759" y="274263"/>
                  <a:pt x="20311" y="249717"/>
                  <a:pt x="32518" y="225800"/>
                </a:cubicBezTo>
                <a:cubicBezTo>
                  <a:pt x="44672" y="200913"/>
                  <a:pt x="59315" y="177416"/>
                  <a:pt x="77756" y="156703"/>
                </a:cubicBezTo>
                <a:cubicBezTo>
                  <a:pt x="111285" y="112519"/>
                  <a:pt x="166739" y="89155"/>
                  <a:pt x="221617" y="99787"/>
                </a:cubicBezTo>
                <a:cubicBezTo>
                  <a:pt x="257452" y="105746"/>
                  <a:pt x="287287" y="118216"/>
                  <a:pt x="313927" y="143393"/>
                </a:cubicBezTo>
                <a:cubicBezTo>
                  <a:pt x="336979" y="75818"/>
                  <a:pt x="389787" y="8742"/>
                  <a:pt x="464914" y="998"/>
                </a:cubicBezTo>
                <a:cubicBezTo>
                  <a:pt x="515234" y="-3938"/>
                  <a:pt x="572286" y="9740"/>
                  <a:pt x="615795" y="35363"/>
                </a:cubicBezTo>
                <a:cubicBezTo>
                  <a:pt x="647491" y="54396"/>
                  <a:pt x="675100" y="80517"/>
                  <a:pt x="698623" y="108765"/>
                </a:cubicBezTo>
                <a:cubicBezTo>
                  <a:pt x="708446" y="119923"/>
                  <a:pt x="718479" y="130949"/>
                  <a:pt x="727254" y="142946"/>
                </a:cubicBezTo>
                <a:cubicBezTo>
                  <a:pt x="736736" y="155994"/>
                  <a:pt x="744778" y="169987"/>
                  <a:pt x="753632" y="183454"/>
                </a:cubicBezTo>
                <a:cubicBezTo>
                  <a:pt x="770685" y="147357"/>
                  <a:pt x="797272" y="117350"/>
                  <a:pt x="824672" y="88813"/>
                </a:cubicBezTo>
                <a:cubicBezTo>
                  <a:pt x="875307" y="35126"/>
                  <a:pt x="951638" y="14492"/>
                  <a:pt x="1019089" y="48594"/>
                </a:cubicBezTo>
                <a:cubicBezTo>
                  <a:pt x="1032894" y="55105"/>
                  <a:pt x="1046201" y="62823"/>
                  <a:pt x="1058329" y="72090"/>
                </a:cubicBezTo>
                <a:cubicBezTo>
                  <a:pt x="1070536" y="81882"/>
                  <a:pt x="1081118" y="93486"/>
                  <a:pt x="1091701" y="104959"/>
                </a:cubicBezTo>
                <a:cubicBezTo>
                  <a:pt x="1125938" y="140137"/>
                  <a:pt x="1150901" y="187077"/>
                  <a:pt x="1151635" y="236984"/>
                </a:cubicBezTo>
                <a:cubicBezTo>
                  <a:pt x="1167509" y="227402"/>
                  <a:pt x="1186474" y="224199"/>
                  <a:pt x="1204810" y="224619"/>
                </a:cubicBezTo>
                <a:cubicBezTo>
                  <a:pt x="1225609" y="226719"/>
                  <a:pt x="1244678" y="238402"/>
                  <a:pt x="1260421" y="251633"/>
                </a:cubicBezTo>
                <a:cubicBezTo>
                  <a:pt x="1281167" y="271690"/>
                  <a:pt x="1292641" y="299754"/>
                  <a:pt x="1301573" y="326742"/>
                </a:cubicBezTo>
                <a:cubicBezTo>
                  <a:pt x="1313204" y="366961"/>
                  <a:pt x="1310741" y="409806"/>
                  <a:pt x="1303852" y="450629"/>
                </a:cubicBezTo>
                <a:cubicBezTo>
                  <a:pt x="1300683" y="470765"/>
                  <a:pt x="1296727" y="490796"/>
                  <a:pt x="1294055" y="511010"/>
                </a:cubicBezTo>
                <a:cubicBezTo>
                  <a:pt x="1293270" y="516970"/>
                  <a:pt x="1292667" y="522955"/>
                  <a:pt x="1292012" y="528915"/>
                </a:cubicBezTo>
                <a:cubicBezTo>
                  <a:pt x="1291724" y="531540"/>
                  <a:pt x="1290886" y="534402"/>
                  <a:pt x="1288712" y="536108"/>
                </a:cubicBezTo>
                <a:cubicBezTo>
                  <a:pt x="1285961" y="538287"/>
                  <a:pt x="1282268" y="538130"/>
                  <a:pt x="1278941" y="537920"/>
                </a:cubicBezTo>
                <a:close/>
                <a:moveTo>
                  <a:pt x="1280853" y="526552"/>
                </a:moveTo>
                <a:cubicBezTo>
                  <a:pt x="1286852" y="467090"/>
                  <a:pt x="1306000" y="407522"/>
                  <a:pt x="1294946" y="347534"/>
                </a:cubicBezTo>
                <a:cubicBezTo>
                  <a:pt x="1288974" y="318236"/>
                  <a:pt x="1274147" y="280642"/>
                  <a:pt x="1252380" y="259693"/>
                </a:cubicBezTo>
                <a:cubicBezTo>
                  <a:pt x="1240147" y="249349"/>
                  <a:pt x="1225294" y="240607"/>
                  <a:pt x="1209761" y="236748"/>
                </a:cubicBezTo>
                <a:cubicBezTo>
                  <a:pt x="1195275" y="234726"/>
                  <a:pt x="1179899" y="237063"/>
                  <a:pt x="1166277" y="242313"/>
                </a:cubicBezTo>
                <a:cubicBezTo>
                  <a:pt x="1160488" y="244755"/>
                  <a:pt x="1155328" y="248430"/>
                  <a:pt x="1149591" y="250950"/>
                </a:cubicBezTo>
                <a:cubicBezTo>
                  <a:pt x="1147129" y="252000"/>
                  <a:pt x="1143802" y="251213"/>
                  <a:pt x="1142126" y="249060"/>
                </a:cubicBezTo>
                <a:cubicBezTo>
                  <a:pt x="1139926" y="246225"/>
                  <a:pt x="1140633" y="242471"/>
                  <a:pt x="1140371" y="239137"/>
                </a:cubicBezTo>
                <a:cubicBezTo>
                  <a:pt x="1140214" y="231681"/>
                  <a:pt x="1139742" y="225354"/>
                  <a:pt x="1138878" y="218213"/>
                </a:cubicBezTo>
                <a:cubicBezTo>
                  <a:pt x="1132355" y="174581"/>
                  <a:pt x="1107758" y="136462"/>
                  <a:pt x="1077032" y="105851"/>
                </a:cubicBezTo>
                <a:cubicBezTo>
                  <a:pt x="1060739" y="87186"/>
                  <a:pt x="1041224" y="71801"/>
                  <a:pt x="1018880" y="61064"/>
                </a:cubicBezTo>
                <a:cubicBezTo>
                  <a:pt x="996117" y="50090"/>
                  <a:pt x="970891" y="41637"/>
                  <a:pt x="945404" y="43160"/>
                </a:cubicBezTo>
                <a:cubicBezTo>
                  <a:pt x="906557" y="44945"/>
                  <a:pt x="869072" y="61930"/>
                  <a:pt x="841018" y="88682"/>
                </a:cubicBezTo>
                <a:cubicBezTo>
                  <a:pt x="819983" y="109947"/>
                  <a:pt x="798897" y="131763"/>
                  <a:pt x="782210" y="156703"/>
                </a:cubicBezTo>
                <a:cubicBezTo>
                  <a:pt x="775767" y="166548"/>
                  <a:pt x="769716" y="176681"/>
                  <a:pt x="764450" y="187235"/>
                </a:cubicBezTo>
                <a:cubicBezTo>
                  <a:pt x="761700" y="193693"/>
                  <a:pt x="756356" y="204352"/>
                  <a:pt x="748681" y="196450"/>
                </a:cubicBezTo>
                <a:cubicBezTo>
                  <a:pt x="735610" y="177443"/>
                  <a:pt x="724739" y="156860"/>
                  <a:pt x="709913" y="139087"/>
                </a:cubicBezTo>
                <a:cubicBezTo>
                  <a:pt x="686443" y="111732"/>
                  <a:pt x="664177" y="84245"/>
                  <a:pt x="635310" y="62639"/>
                </a:cubicBezTo>
                <a:cubicBezTo>
                  <a:pt x="593373" y="28878"/>
                  <a:pt x="539150" y="12313"/>
                  <a:pt x="485765" y="11184"/>
                </a:cubicBezTo>
                <a:cubicBezTo>
                  <a:pt x="426250" y="10081"/>
                  <a:pt x="380672" y="44735"/>
                  <a:pt x="349945" y="93565"/>
                </a:cubicBezTo>
                <a:cubicBezTo>
                  <a:pt x="341877" y="107321"/>
                  <a:pt x="334438" y="121524"/>
                  <a:pt x="328492" y="136331"/>
                </a:cubicBezTo>
                <a:cubicBezTo>
                  <a:pt x="324589" y="143261"/>
                  <a:pt x="323777" y="163529"/>
                  <a:pt x="311937" y="156519"/>
                </a:cubicBezTo>
                <a:cubicBezTo>
                  <a:pt x="297215" y="144049"/>
                  <a:pt x="282834" y="130503"/>
                  <a:pt x="264550" y="123519"/>
                </a:cubicBezTo>
                <a:cubicBezTo>
                  <a:pt x="230838" y="109737"/>
                  <a:pt x="192724" y="103200"/>
                  <a:pt x="157178" y="113517"/>
                </a:cubicBezTo>
                <a:cubicBezTo>
                  <a:pt x="130774" y="120999"/>
                  <a:pt x="107461" y="137407"/>
                  <a:pt x="90015" y="158304"/>
                </a:cubicBezTo>
                <a:cubicBezTo>
                  <a:pt x="62196" y="187891"/>
                  <a:pt x="43153" y="223963"/>
                  <a:pt x="26152" y="260533"/>
                </a:cubicBezTo>
                <a:cubicBezTo>
                  <a:pt x="27383" y="261425"/>
                  <a:pt x="27724" y="263105"/>
                  <a:pt x="26990" y="264444"/>
                </a:cubicBezTo>
                <a:cubicBezTo>
                  <a:pt x="23533" y="270903"/>
                  <a:pt x="20285" y="276993"/>
                  <a:pt x="17246" y="283241"/>
                </a:cubicBezTo>
                <a:cubicBezTo>
                  <a:pt x="11090" y="301960"/>
                  <a:pt x="9833" y="322043"/>
                  <a:pt x="10907" y="341627"/>
                </a:cubicBezTo>
                <a:cubicBezTo>
                  <a:pt x="11483" y="361343"/>
                  <a:pt x="12321" y="381085"/>
                  <a:pt x="13526" y="400775"/>
                </a:cubicBezTo>
                <a:cubicBezTo>
                  <a:pt x="14548" y="420911"/>
                  <a:pt x="13029" y="441572"/>
                  <a:pt x="18503" y="460894"/>
                </a:cubicBezTo>
                <a:cubicBezTo>
                  <a:pt x="39721" y="456930"/>
                  <a:pt x="62511" y="462758"/>
                  <a:pt x="82602" y="453307"/>
                </a:cubicBezTo>
                <a:cubicBezTo>
                  <a:pt x="90958" y="400224"/>
                  <a:pt x="95621" y="346458"/>
                  <a:pt x="108718" y="294215"/>
                </a:cubicBezTo>
                <a:cubicBezTo>
                  <a:pt x="111992" y="281220"/>
                  <a:pt x="115031" y="268067"/>
                  <a:pt x="120532" y="255807"/>
                </a:cubicBezTo>
                <a:cubicBezTo>
                  <a:pt x="125954" y="244177"/>
                  <a:pt x="132948" y="233335"/>
                  <a:pt x="139156" y="222099"/>
                </a:cubicBezTo>
                <a:cubicBezTo>
                  <a:pt x="146072" y="211387"/>
                  <a:pt x="151573" y="196660"/>
                  <a:pt x="164644" y="192433"/>
                </a:cubicBezTo>
                <a:cubicBezTo>
                  <a:pt x="183006" y="188705"/>
                  <a:pt x="201526" y="197972"/>
                  <a:pt x="214885" y="210101"/>
                </a:cubicBezTo>
                <a:cubicBezTo>
                  <a:pt x="241866" y="232153"/>
                  <a:pt x="253470" y="265704"/>
                  <a:pt x="266044" y="297024"/>
                </a:cubicBezTo>
                <a:cubicBezTo>
                  <a:pt x="281394" y="330601"/>
                  <a:pt x="290981" y="366515"/>
                  <a:pt x="296403" y="402980"/>
                </a:cubicBezTo>
                <a:cubicBezTo>
                  <a:pt x="298787" y="419703"/>
                  <a:pt x="296613" y="436794"/>
                  <a:pt x="299206" y="453491"/>
                </a:cubicBezTo>
                <a:cubicBezTo>
                  <a:pt x="326291" y="446560"/>
                  <a:pt x="352748" y="437293"/>
                  <a:pt x="379650" y="429706"/>
                </a:cubicBezTo>
                <a:cubicBezTo>
                  <a:pt x="380934" y="380902"/>
                  <a:pt x="381510" y="331678"/>
                  <a:pt x="390233" y="283530"/>
                </a:cubicBezTo>
                <a:cubicBezTo>
                  <a:pt x="395969" y="253103"/>
                  <a:pt x="408648" y="224383"/>
                  <a:pt x="424862" y="198156"/>
                </a:cubicBezTo>
                <a:cubicBezTo>
                  <a:pt x="437645" y="175447"/>
                  <a:pt x="453414" y="154603"/>
                  <a:pt x="473008" y="137355"/>
                </a:cubicBezTo>
                <a:cubicBezTo>
                  <a:pt x="486420" y="124543"/>
                  <a:pt x="502660" y="113911"/>
                  <a:pt x="521468" y="111994"/>
                </a:cubicBezTo>
                <a:cubicBezTo>
                  <a:pt x="596699" y="104932"/>
                  <a:pt x="639973" y="162242"/>
                  <a:pt x="669835" y="223201"/>
                </a:cubicBezTo>
                <a:cubicBezTo>
                  <a:pt x="692572" y="269879"/>
                  <a:pt x="702290" y="321570"/>
                  <a:pt x="708079" y="372816"/>
                </a:cubicBezTo>
                <a:cubicBezTo>
                  <a:pt x="710568" y="391350"/>
                  <a:pt x="706272" y="410567"/>
                  <a:pt x="707110" y="428971"/>
                </a:cubicBezTo>
                <a:cubicBezTo>
                  <a:pt x="735820" y="425715"/>
                  <a:pt x="764712" y="421803"/>
                  <a:pt x="793003" y="416238"/>
                </a:cubicBezTo>
                <a:cubicBezTo>
                  <a:pt x="799866" y="377646"/>
                  <a:pt x="811182" y="340157"/>
                  <a:pt x="823127" y="302878"/>
                </a:cubicBezTo>
                <a:cubicBezTo>
                  <a:pt x="833971" y="264523"/>
                  <a:pt x="847645" y="225826"/>
                  <a:pt x="873001" y="194454"/>
                </a:cubicBezTo>
                <a:cubicBezTo>
                  <a:pt x="885732" y="178230"/>
                  <a:pt x="901108" y="164054"/>
                  <a:pt x="919287" y="154183"/>
                </a:cubicBezTo>
                <a:cubicBezTo>
                  <a:pt x="937205" y="143892"/>
                  <a:pt x="957348" y="134283"/>
                  <a:pt x="978514" y="137565"/>
                </a:cubicBezTo>
                <a:cubicBezTo>
                  <a:pt x="1022678" y="142290"/>
                  <a:pt x="1035251" y="180252"/>
                  <a:pt x="1041695" y="218449"/>
                </a:cubicBezTo>
                <a:cubicBezTo>
                  <a:pt x="1044053" y="231970"/>
                  <a:pt x="1042507" y="245674"/>
                  <a:pt x="1042010" y="259273"/>
                </a:cubicBezTo>
                <a:cubicBezTo>
                  <a:pt x="1041355" y="286287"/>
                  <a:pt x="1038997" y="313327"/>
                  <a:pt x="1032711" y="339685"/>
                </a:cubicBezTo>
                <a:cubicBezTo>
                  <a:pt x="1025507" y="366384"/>
                  <a:pt x="1016025" y="392453"/>
                  <a:pt x="1007747" y="418837"/>
                </a:cubicBezTo>
                <a:cubicBezTo>
                  <a:pt x="1003425" y="433670"/>
                  <a:pt x="994571" y="446612"/>
                  <a:pt x="989777" y="461156"/>
                </a:cubicBezTo>
                <a:cubicBezTo>
                  <a:pt x="1014505" y="460789"/>
                  <a:pt x="1038788" y="467326"/>
                  <a:pt x="1063463" y="467142"/>
                </a:cubicBezTo>
                <a:cubicBezTo>
                  <a:pt x="1071295" y="437266"/>
                  <a:pt x="1079468" y="407049"/>
                  <a:pt x="1095211" y="380245"/>
                </a:cubicBezTo>
                <a:cubicBezTo>
                  <a:pt x="1107654" y="357274"/>
                  <a:pt x="1120463" y="333043"/>
                  <a:pt x="1137175" y="312933"/>
                </a:cubicBezTo>
                <a:cubicBezTo>
                  <a:pt x="1184116" y="263762"/>
                  <a:pt x="1224744" y="299229"/>
                  <a:pt x="1228254" y="357090"/>
                </a:cubicBezTo>
                <a:cubicBezTo>
                  <a:pt x="1229223" y="385837"/>
                  <a:pt x="1227154" y="414899"/>
                  <a:pt x="1220684" y="442989"/>
                </a:cubicBezTo>
                <a:cubicBezTo>
                  <a:pt x="1215157" y="469111"/>
                  <a:pt x="1204574" y="493762"/>
                  <a:pt x="1197083" y="519306"/>
                </a:cubicBezTo>
                <a:cubicBezTo>
                  <a:pt x="1225189" y="518414"/>
                  <a:pt x="1252956" y="524216"/>
                  <a:pt x="1280853" y="526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35"/>
          <p:cNvSpPr/>
          <p:nvPr/>
        </p:nvSpPr>
        <p:spPr>
          <a:xfrm>
            <a:off x="10672068" y="9022396"/>
            <a:ext cx="1287759" cy="515392"/>
          </a:xfrm>
          <a:custGeom>
            <a:rect b="b" l="l" r="r" t="t"/>
            <a:pathLst>
              <a:path extrusionOk="0" h="515392" w="1287759">
                <a:moveTo>
                  <a:pt x="1284373" y="336375"/>
                </a:moveTo>
                <a:cubicBezTo>
                  <a:pt x="1295454" y="396363"/>
                  <a:pt x="1276305" y="455930"/>
                  <a:pt x="1270281" y="515393"/>
                </a:cubicBezTo>
                <a:cubicBezTo>
                  <a:pt x="1242383" y="513056"/>
                  <a:pt x="1214617" y="507254"/>
                  <a:pt x="1186484" y="508199"/>
                </a:cubicBezTo>
                <a:cubicBezTo>
                  <a:pt x="1193975" y="482656"/>
                  <a:pt x="1204558" y="458004"/>
                  <a:pt x="1210085" y="431909"/>
                </a:cubicBezTo>
                <a:cubicBezTo>
                  <a:pt x="1216555" y="403845"/>
                  <a:pt x="1218625" y="374783"/>
                  <a:pt x="1217655" y="346010"/>
                </a:cubicBezTo>
                <a:cubicBezTo>
                  <a:pt x="1214119" y="288149"/>
                  <a:pt x="1173517" y="252681"/>
                  <a:pt x="1126576" y="301853"/>
                </a:cubicBezTo>
                <a:cubicBezTo>
                  <a:pt x="1109864" y="321962"/>
                  <a:pt x="1097055" y="346194"/>
                  <a:pt x="1084612" y="369165"/>
                </a:cubicBezTo>
                <a:cubicBezTo>
                  <a:pt x="1068869" y="395969"/>
                  <a:pt x="1060697" y="426186"/>
                  <a:pt x="1052864" y="456061"/>
                </a:cubicBezTo>
                <a:cubicBezTo>
                  <a:pt x="1028189" y="456219"/>
                  <a:pt x="1003933" y="449682"/>
                  <a:pt x="979205" y="450076"/>
                </a:cubicBezTo>
                <a:cubicBezTo>
                  <a:pt x="983998" y="435506"/>
                  <a:pt x="992852" y="422589"/>
                  <a:pt x="997174" y="407756"/>
                </a:cubicBezTo>
                <a:cubicBezTo>
                  <a:pt x="1005452" y="381372"/>
                  <a:pt x="1014934" y="355303"/>
                  <a:pt x="1022138" y="328604"/>
                </a:cubicBezTo>
                <a:cubicBezTo>
                  <a:pt x="1028425" y="302246"/>
                  <a:pt x="1030756" y="275206"/>
                  <a:pt x="1031437" y="248192"/>
                </a:cubicBezTo>
                <a:cubicBezTo>
                  <a:pt x="1031935" y="234567"/>
                  <a:pt x="1033454" y="220863"/>
                  <a:pt x="1031123" y="207369"/>
                </a:cubicBezTo>
                <a:cubicBezTo>
                  <a:pt x="1024653" y="169171"/>
                  <a:pt x="1012079" y="131210"/>
                  <a:pt x="967941" y="126484"/>
                </a:cubicBezTo>
                <a:cubicBezTo>
                  <a:pt x="946776" y="123176"/>
                  <a:pt x="926606" y="132811"/>
                  <a:pt x="908715" y="143102"/>
                </a:cubicBezTo>
                <a:cubicBezTo>
                  <a:pt x="890536" y="152973"/>
                  <a:pt x="875159" y="167150"/>
                  <a:pt x="862429" y="183374"/>
                </a:cubicBezTo>
                <a:cubicBezTo>
                  <a:pt x="837072" y="214720"/>
                  <a:pt x="823425" y="253416"/>
                  <a:pt x="812554" y="291798"/>
                </a:cubicBezTo>
                <a:cubicBezTo>
                  <a:pt x="800635" y="329077"/>
                  <a:pt x="789293" y="366539"/>
                  <a:pt x="782430" y="405157"/>
                </a:cubicBezTo>
                <a:cubicBezTo>
                  <a:pt x="754140" y="410723"/>
                  <a:pt x="725247" y="414635"/>
                  <a:pt x="696538" y="417890"/>
                </a:cubicBezTo>
                <a:cubicBezTo>
                  <a:pt x="695726" y="399487"/>
                  <a:pt x="700022" y="380270"/>
                  <a:pt x="697533" y="361735"/>
                </a:cubicBezTo>
                <a:cubicBezTo>
                  <a:pt x="691744" y="310490"/>
                  <a:pt x="682026" y="258798"/>
                  <a:pt x="659289" y="212121"/>
                </a:cubicBezTo>
                <a:cubicBezTo>
                  <a:pt x="629427" y="151162"/>
                  <a:pt x="586153" y="93826"/>
                  <a:pt x="510922" y="100914"/>
                </a:cubicBezTo>
                <a:cubicBezTo>
                  <a:pt x="492088" y="102830"/>
                  <a:pt x="475873" y="113489"/>
                  <a:pt x="462462" y="126274"/>
                </a:cubicBezTo>
                <a:cubicBezTo>
                  <a:pt x="442868" y="143522"/>
                  <a:pt x="427072" y="164341"/>
                  <a:pt x="414316" y="187075"/>
                </a:cubicBezTo>
                <a:cubicBezTo>
                  <a:pt x="398101" y="213302"/>
                  <a:pt x="385423" y="242023"/>
                  <a:pt x="379686" y="272450"/>
                </a:cubicBezTo>
                <a:cubicBezTo>
                  <a:pt x="370963" y="320597"/>
                  <a:pt x="370387" y="369821"/>
                  <a:pt x="369104" y="418625"/>
                </a:cubicBezTo>
                <a:cubicBezTo>
                  <a:pt x="342202" y="426186"/>
                  <a:pt x="315745" y="435453"/>
                  <a:pt x="288660" y="442384"/>
                </a:cubicBezTo>
                <a:cubicBezTo>
                  <a:pt x="286066" y="425687"/>
                  <a:pt x="288214" y="408623"/>
                  <a:pt x="285857" y="391873"/>
                </a:cubicBezTo>
                <a:cubicBezTo>
                  <a:pt x="280434" y="355382"/>
                  <a:pt x="270847" y="319494"/>
                  <a:pt x="255497" y="285917"/>
                </a:cubicBezTo>
                <a:cubicBezTo>
                  <a:pt x="242924" y="254598"/>
                  <a:pt x="231319" y="221020"/>
                  <a:pt x="204339" y="198968"/>
                </a:cubicBezTo>
                <a:cubicBezTo>
                  <a:pt x="190979" y="186839"/>
                  <a:pt x="172434" y="177572"/>
                  <a:pt x="154097" y="181300"/>
                </a:cubicBezTo>
                <a:cubicBezTo>
                  <a:pt x="141026" y="185527"/>
                  <a:pt x="135525" y="200254"/>
                  <a:pt x="128610" y="210965"/>
                </a:cubicBezTo>
                <a:cubicBezTo>
                  <a:pt x="122402" y="222175"/>
                  <a:pt x="115434" y="233044"/>
                  <a:pt x="109985" y="244674"/>
                </a:cubicBezTo>
                <a:cubicBezTo>
                  <a:pt x="104458" y="256934"/>
                  <a:pt x="101420" y="270087"/>
                  <a:pt x="98172" y="283082"/>
                </a:cubicBezTo>
                <a:cubicBezTo>
                  <a:pt x="85048" y="335299"/>
                  <a:pt x="80385" y="389091"/>
                  <a:pt x="72029" y="442147"/>
                </a:cubicBezTo>
                <a:cubicBezTo>
                  <a:pt x="51938" y="451572"/>
                  <a:pt x="29148" y="445770"/>
                  <a:pt x="7931" y="449708"/>
                </a:cubicBezTo>
                <a:cubicBezTo>
                  <a:pt x="2456" y="430386"/>
                  <a:pt x="3975" y="409725"/>
                  <a:pt x="2954" y="389589"/>
                </a:cubicBezTo>
                <a:cubicBezTo>
                  <a:pt x="1749" y="369900"/>
                  <a:pt x="911" y="350184"/>
                  <a:pt x="334" y="330442"/>
                </a:cubicBezTo>
                <a:cubicBezTo>
                  <a:pt x="-714" y="310857"/>
                  <a:pt x="518" y="290748"/>
                  <a:pt x="6673" y="272056"/>
                </a:cubicBezTo>
                <a:cubicBezTo>
                  <a:pt x="9712" y="265808"/>
                  <a:pt x="12960" y="259717"/>
                  <a:pt x="16418" y="253259"/>
                </a:cubicBezTo>
                <a:cubicBezTo>
                  <a:pt x="17151" y="251920"/>
                  <a:pt x="16811" y="250213"/>
                  <a:pt x="15580" y="249347"/>
                </a:cubicBezTo>
                <a:cubicBezTo>
                  <a:pt x="32580" y="212777"/>
                  <a:pt x="51650" y="176706"/>
                  <a:pt x="79442" y="147145"/>
                </a:cubicBezTo>
                <a:cubicBezTo>
                  <a:pt x="96888" y="126248"/>
                  <a:pt x="120201" y="109814"/>
                  <a:pt x="146606" y="102358"/>
                </a:cubicBezTo>
                <a:cubicBezTo>
                  <a:pt x="182152" y="92040"/>
                  <a:pt x="220265" y="98577"/>
                  <a:pt x="253978" y="112360"/>
                </a:cubicBezTo>
                <a:cubicBezTo>
                  <a:pt x="272262" y="119317"/>
                  <a:pt x="286643" y="132890"/>
                  <a:pt x="301364" y="145360"/>
                </a:cubicBezTo>
                <a:cubicBezTo>
                  <a:pt x="313204" y="152369"/>
                  <a:pt x="314016" y="132102"/>
                  <a:pt x="317919" y="125171"/>
                </a:cubicBezTo>
                <a:cubicBezTo>
                  <a:pt x="323865" y="110365"/>
                  <a:pt x="331305" y="96136"/>
                  <a:pt x="339373" y="82406"/>
                </a:cubicBezTo>
                <a:cubicBezTo>
                  <a:pt x="370073" y="33602"/>
                  <a:pt x="415678" y="-1052"/>
                  <a:pt x="475192" y="24"/>
                </a:cubicBezTo>
                <a:cubicBezTo>
                  <a:pt x="528577" y="1127"/>
                  <a:pt x="582800" y="17693"/>
                  <a:pt x="624738" y="51480"/>
                </a:cubicBezTo>
                <a:cubicBezTo>
                  <a:pt x="653604" y="73086"/>
                  <a:pt x="675870" y="100573"/>
                  <a:pt x="699340" y="127928"/>
                </a:cubicBezTo>
                <a:cubicBezTo>
                  <a:pt x="714167" y="145701"/>
                  <a:pt x="725037" y="166283"/>
                  <a:pt x="738109" y="185290"/>
                </a:cubicBezTo>
                <a:cubicBezTo>
                  <a:pt x="745784" y="193166"/>
                  <a:pt x="751127" y="182534"/>
                  <a:pt x="753878" y="176049"/>
                </a:cubicBezTo>
                <a:cubicBezTo>
                  <a:pt x="759117" y="165496"/>
                  <a:pt x="765168" y="155362"/>
                  <a:pt x="771612" y="145517"/>
                </a:cubicBezTo>
                <a:cubicBezTo>
                  <a:pt x="788298" y="120551"/>
                  <a:pt x="809384" y="98761"/>
                  <a:pt x="830419" y="77496"/>
                </a:cubicBezTo>
                <a:cubicBezTo>
                  <a:pt x="858473" y="50745"/>
                  <a:pt x="895958" y="33759"/>
                  <a:pt x="934805" y="31974"/>
                </a:cubicBezTo>
                <a:cubicBezTo>
                  <a:pt x="960266" y="30451"/>
                  <a:pt x="985492" y="38905"/>
                  <a:pt x="1008255" y="49878"/>
                </a:cubicBezTo>
                <a:cubicBezTo>
                  <a:pt x="1030599" y="60616"/>
                  <a:pt x="1050114" y="76000"/>
                  <a:pt x="1066407" y="94666"/>
                </a:cubicBezTo>
                <a:cubicBezTo>
                  <a:pt x="1097134" y="125276"/>
                  <a:pt x="1121704" y="163395"/>
                  <a:pt x="1128253" y="207028"/>
                </a:cubicBezTo>
                <a:cubicBezTo>
                  <a:pt x="1129143" y="214168"/>
                  <a:pt x="1129589" y="220469"/>
                  <a:pt x="1129746" y="227951"/>
                </a:cubicBezTo>
                <a:cubicBezTo>
                  <a:pt x="1129982" y="231285"/>
                  <a:pt x="1129274" y="235039"/>
                  <a:pt x="1131501" y="237875"/>
                </a:cubicBezTo>
                <a:cubicBezTo>
                  <a:pt x="1133151" y="240027"/>
                  <a:pt x="1136478" y="240815"/>
                  <a:pt x="1138966" y="239765"/>
                </a:cubicBezTo>
                <a:cubicBezTo>
                  <a:pt x="1144703" y="237245"/>
                  <a:pt x="1149863" y="233569"/>
                  <a:pt x="1155679" y="231128"/>
                </a:cubicBezTo>
                <a:cubicBezTo>
                  <a:pt x="1169300" y="225851"/>
                  <a:pt x="1184650" y="223541"/>
                  <a:pt x="1199162" y="225562"/>
                </a:cubicBezTo>
                <a:cubicBezTo>
                  <a:pt x="1214695" y="229395"/>
                  <a:pt x="1229548" y="238163"/>
                  <a:pt x="1241781" y="248481"/>
                </a:cubicBezTo>
                <a:cubicBezTo>
                  <a:pt x="1263549" y="269483"/>
                  <a:pt x="1278375" y="307077"/>
                  <a:pt x="1284373" y="33637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9" name="Google Shape;2059;p35"/>
          <p:cNvSpPr/>
          <p:nvPr/>
        </p:nvSpPr>
        <p:spPr>
          <a:xfrm>
            <a:off x="16027665" y="5756824"/>
            <a:ext cx="1284310" cy="1164490"/>
          </a:xfrm>
          <a:custGeom>
            <a:rect b="b" l="l" r="r" t="t"/>
            <a:pathLst>
              <a:path extrusionOk="0" h="1164490" w="1284310">
                <a:moveTo>
                  <a:pt x="1242934" y="551630"/>
                </a:moveTo>
                <a:cubicBezTo>
                  <a:pt x="1198962" y="541775"/>
                  <a:pt x="1153707" y="539901"/>
                  <a:pt x="1109042" y="535051"/>
                </a:cubicBezTo>
                <a:cubicBezTo>
                  <a:pt x="1024720" y="526043"/>
                  <a:pt x="939859" y="521244"/>
                  <a:pt x="855075" y="524965"/>
                </a:cubicBezTo>
                <a:cubicBezTo>
                  <a:pt x="886179" y="494579"/>
                  <a:pt x="918541" y="465425"/>
                  <a:pt x="950826" y="436245"/>
                </a:cubicBezTo>
                <a:cubicBezTo>
                  <a:pt x="967110" y="420308"/>
                  <a:pt x="984472" y="405526"/>
                  <a:pt x="1001450" y="390307"/>
                </a:cubicBezTo>
                <a:cubicBezTo>
                  <a:pt x="1017554" y="375191"/>
                  <a:pt x="1033478" y="359896"/>
                  <a:pt x="1050250" y="345498"/>
                </a:cubicBezTo>
                <a:cubicBezTo>
                  <a:pt x="1065404" y="331563"/>
                  <a:pt x="1080249" y="317294"/>
                  <a:pt x="1096662" y="304821"/>
                </a:cubicBezTo>
                <a:cubicBezTo>
                  <a:pt x="1118596" y="286857"/>
                  <a:pt x="1137936" y="265196"/>
                  <a:pt x="1153039" y="241201"/>
                </a:cubicBezTo>
                <a:cubicBezTo>
                  <a:pt x="1163107" y="223467"/>
                  <a:pt x="1175204" y="202500"/>
                  <a:pt x="1168090" y="181635"/>
                </a:cubicBezTo>
                <a:cubicBezTo>
                  <a:pt x="1162670" y="167058"/>
                  <a:pt x="1149109" y="154893"/>
                  <a:pt x="1133442" y="152789"/>
                </a:cubicBezTo>
                <a:cubicBezTo>
                  <a:pt x="1105600" y="149632"/>
                  <a:pt x="1079222" y="162695"/>
                  <a:pt x="1055926" y="176528"/>
                </a:cubicBezTo>
                <a:cubicBezTo>
                  <a:pt x="1022331" y="197906"/>
                  <a:pt x="992435" y="224288"/>
                  <a:pt x="961767" y="249516"/>
                </a:cubicBezTo>
                <a:cubicBezTo>
                  <a:pt x="924268" y="281313"/>
                  <a:pt x="888464" y="315087"/>
                  <a:pt x="852583" y="348706"/>
                </a:cubicBezTo>
                <a:cubicBezTo>
                  <a:pt x="833449" y="367543"/>
                  <a:pt x="816651" y="388613"/>
                  <a:pt x="796951" y="406937"/>
                </a:cubicBezTo>
                <a:cubicBezTo>
                  <a:pt x="787371" y="416356"/>
                  <a:pt x="778484" y="426467"/>
                  <a:pt x="769315" y="436271"/>
                </a:cubicBezTo>
                <a:cubicBezTo>
                  <a:pt x="758347" y="448179"/>
                  <a:pt x="745531" y="457983"/>
                  <a:pt x="733434" y="468633"/>
                </a:cubicBezTo>
                <a:cubicBezTo>
                  <a:pt x="740574" y="363848"/>
                  <a:pt x="765436" y="260885"/>
                  <a:pt x="775813" y="156459"/>
                </a:cubicBezTo>
                <a:cubicBezTo>
                  <a:pt x="780539" y="116449"/>
                  <a:pt x="784879" y="76183"/>
                  <a:pt x="781438" y="35891"/>
                </a:cubicBezTo>
                <a:cubicBezTo>
                  <a:pt x="781129" y="6762"/>
                  <a:pt x="749820" y="-6070"/>
                  <a:pt x="724958" y="2733"/>
                </a:cubicBezTo>
                <a:cubicBezTo>
                  <a:pt x="700892" y="10124"/>
                  <a:pt x="681577" y="29038"/>
                  <a:pt x="670122" y="51058"/>
                </a:cubicBezTo>
                <a:cubicBezTo>
                  <a:pt x="638170" y="115140"/>
                  <a:pt x="627922" y="187230"/>
                  <a:pt x="613231" y="256625"/>
                </a:cubicBezTo>
                <a:cubicBezTo>
                  <a:pt x="607426" y="282827"/>
                  <a:pt x="604241" y="309466"/>
                  <a:pt x="600183" y="335977"/>
                </a:cubicBezTo>
                <a:cubicBezTo>
                  <a:pt x="592118" y="384507"/>
                  <a:pt x="583694" y="433268"/>
                  <a:pt x="580766" y="482440"/>
                </a:cubicBezTo>
                <a:cubicBezTo>
                  <a:pt x="566460" y="459933"/>
                  <a:pt x="553053" y="436733"/>
                  <a:pt x="539363" y="413764"/>
                </a:cubicBezTo>
                <a:cubicBezTo>
                  <a:pt x="524826" y="387843"/>
                  <a:pt x="512677" y="360589"/>
                  <a:pt x="497163" y="335207"/>
                </a:cubicBezTo>
                <a:cubicBezTo>
                  <a:pt x="473072" y="296634"/>
                  <a:pt x="450238" y="257266"/>
                  <a:pt x="422627" y="221055"/>
                </a:cubicBezTo>
                <a:cubicBezTo>
                  <a:pt x="413792" y="207658"/>
                  <a:pt x="406446" y="193338"/>
                  <a:pt x="396686" y="180557"/>
                </a:cubicBezTo>
                <a:cubicBezTo>
                  <a:pt x="386875" y="167546"/>
                  <a:pt x="376319" y="155099"/>
                  <a:pt x="365891" y="142600"/>
                </a:cubicBezTo>
                <a:cubicBezTo>
                  <a:pt x="340232" y="112754"/>
                  <a:pt x="311106" y="83394"/>
                  <a:pt x="273556" y="69202"/>
                </a:cubicBezTo>
                <a:cubicBezTo>
                  <a:pt x="259198" y="63376"/>
                  <a:pt x="243222" y="60245"/>
                  <a:pt x="227915" y="63890"/>
                </a:cubicBezTo>
                <a:cubicBezTo>
                  <a:pt x="205055" y="69818"/>
                  <a:pt x="209935" y="100024"/>
                  <a:pt x="213197" y="117886"/>
                </a:cubicBezTo>
                <a:cubicBezTo>
                  <a:pt x="223343" y="171395"/>
                  <a:pt x="246150" y="221465"/>
                  <a:pt x="276124" y="266685"/>
                </a:cubicBezTo>
                <a:cubicBezTo>
                  <a:pt x="288170" y="286395"/>
                  <a:pt x="298418" y="307182"/>
                  <a:pt x="310772" y="326738"/>
                </a:cubicBezTo>
                <a:cubicBezTo>
                  <a:pt x="327467" y="352479"/>
                  <a:pt x="346191" y="376936"/>
                  <a:pt x="364786" y="401343"/>
                </a:cubicBezTo>
                <a:cubicBezTo>
                  <a:pt x="391190" y="433602"/>
                  <a:pt x="415307" y="467632"/>
                  <a:pt x="444305" y="497710"/>
                </a:cubicBezTo>
                <a:cubicBezTo>
                  <a:pt x="457635" y="513185"/>
                  <a:pt x="469989" y="529430"/>
                  <a:pt x="483474" y="544752"/>
                </a:cubicBezTo>
                <a:cubicBezTo>
                  <a:pt x="491153" y="553811"/>
                  <a:pt x="499270" y="563024"/>
                  <a:pt x="503122" y="574445"/>
                </a:cubicBezTo>
                <a:cubicBezTo>
                  <a:pt x="461154" y="567515"/>
                  <a:pt x="418749" y="570929"/>
                  <a:pt x="376447" y="571545"/>
                </a:cubicBezTo>
                <a:cubicBezTo>
                  <a:pt x="322253" y="573470"/>
                  <a:pt x="267982" y="573213"/>
                  <a:pt x="213865" y="576857"/>
                </a:cubicBezTo>
                <a:cubicBezTo>
                  <a:pt x="187076" y="578294"/>
                  <a:pt x="160211" y="578500"/>
                  <a:pt x="133370" y="579423"/>
                </a:cubicBezTo>
                <a:cubicBezTo>
                  <a:pt x="92353" y="580527"/>
                  <a:pt x="48535" y="580989"/>
                  <a:pt x="11961" y="601854"/>
                </a:cubicBezTo>
                <a:cubicBezTo>
                  <a:pt x="-23689" y="629057"/>
                  <a:pt x="29143" y="666372"/>
                  <a:pt x="56035" y="673712"/>
                </a:cubicBezTo>
                <a:cubicBezTo>
                  <a:pt x="81822" y="681565"/>
                  <a:pt x="109022" y="683105"/>
                  <a:pt x="135759" y="684953"/>
                </a:cubicBezTo>
                <a:cubicBezTo>
                  <a:pt x="176700" y="686724"/>
                  <a:pt x="217769" y="685877"/>
                  <a:pt x="258684" y="684183"/>
                </a:cubicBezTo>
                <a:cubicBezTo>
                  <a:pt x="299985" y="682207"/>
                  <a:pt x="341311" y="680641"/>
                  <a:pt x="382534" y="677562"/>
                </a:cubicBezTo>
                <a:cubicBezTo>
                  <a:pt x="418261" y="674533"/>
                  <a:pt x="454065" y="671274"/>
                  <a:pt x="489946" y="672994"/>
                </a:cubicBezTo>
                <a:cubicBezTo>
                  <a:pt x="474869" y="683079"/>
                  <a:pt x="461770" y="695578"/>
                  <a:pt x="448594" y="707896"/>
                </a:cubicBezTo>
                <a:cubicBezTo>
                  <a:pt x="389777" y="751935"/>
                  <a:pt x="330934" y="796180"/>
                  <a:pt x="276818" y="846044"/>
                </a:cubicBezTo>
                <a:cubicBezTo>
                  <a:pt x="233591" y="881871"/>
                  <a:pt x="192727" y="921829"/>
                  <a:pt x="163935" y="970462"/>
                </a:cubicBezTo>
                <a:cubicBezTo>
                  <a:pt x="148961" y="994407"/>
                  <a:pt x="134141" y="1021713"/>
                  <a:pt x="140357" y="1050867"/>
                </a:cubicBezTo>
                <a:cubicBezTo>
                  <a:pt x="143952" y="1073785"/>
                  <a:pt x="165861" y="1068318"/>
                  <a:pt x="182119" y="1063673"/>
                </a:cubicBezTo>
                <a:cubicBezTo>
                  <a:pt x="207187" y="1055255"/>
                  <a:pt x="231433" y="1043963"/>
                  <a:pt x="253984" y="1030131"/>
                </a:cubicBezTo>
                <a:cubicBezTo>
                  <a:pt x="317579" y="989890"/>
                  <a:pt x="377089" y="943156"/>
                  <a:pt x="429845" y="889467"/>
                </a:cubicBezTo>
                <a:cubicBezTo>
                  <a:pt x="460486" y="862290"/>
                  <a:pt x="487147" y="831108"/>
                  <a:pt x="517274" y="803391"/>
                </a:cubicBezTo>
                <a:cubicBezTo>
                  <a:pt x="550844" y="769874"/>
                  <a:pt x="588369" y="740002"/>
                  <a:pt x="623941" y="708461"/>
                </a:cubicBezTo>
                <a:cubicBezTo>
                  <a:pt x="623813" y="779652"/>
                  <a:pt x="623890" y="850869"/>
                  <a:pt x="626253" y="922035"/>
                </a:cubicBezTo>
                <a:cubicBezTo>
                  <a:pt x="626561" y="976878"/>
                  <a:pt x="636013" y="1031106"/>
                  <a:pt x="649497" y="1084127"/>
                </a:cubicBezTo>
                <a:cubicBezTo>
                  <a:pt x="656355" y="1105479"/>
                  <a:pt x="668118" y="1156781"/>
                  <a:pt x="690464" y="1164121"/>
                </a:cubicBezTo>
                <a:cubicBezTo>
                  <a:pt x="721388" y="1172975"/>
                  <a:pt x="747663" y="1020045"/>
                  <a:pt x="754212" y="994355"/>
                </a:cubicBezTo>
                <a:cubicBezTo>
                  <a:pt x="764820" y="942463"/>
                  <a:pt x="773553" y="890186"/>
                  <a:pt x="777354" y="837319"/>
                </a:cubicBezTo>
                <a:cubicBezTo>
                  <a:pt x="780847" y="791509"/>
                  <a:pt x="782979" y="745853"/>
                  <a:pt x="787628" y="700043"/>
                </a:cubicBezTo>
                <a:cubicBezTo>
                  <a:pt x="803141" y="715929"/>
                  <a:pt x="820272" y="730070"/>
                  <a:pt x="836145" y="745571"/>
                </a:cubicBezTo>
                <a:cubicBezTo>
                  <a:pt x="850195" y="759788"/>
                  <a:pt x="863961" y="774288"/>
                  <a:pt x="878473" y="788070"/>
                </a:cubicBezTo>
                <a:cubicBezTo>
                  <a:pt x="895964" y="805881"/>
                  <a:pt x="911580" y="825436"/>
                  <a:pt x="929970" y="842400"/>
                </a:cubicBezTo>
                <a:cubicBezTo>
                  <a:pt x="941913" y="854205"/>
                  <a:pt x="951237" y="866858"/>
                  <a:pt x="962898" y="879613"/>
                </a:cubicBezTo>
                <a:cubicBezTo>
                  <a:pt x="976793" y="894318"/>
                  <a:pt x="991638" y="908074"/>
                  <a:pt x="1006587" y="921676"/>
                </a:cubicBezTo>
                <a:cubicBezTo>
                  <a:pt x="1033196" y="942720"/>
                  <a:pt x="1075806" y="977930"/>
                  <a:pt x="1111507" y="964611"/>
                </a:cubicBezTo>
                <a:cubicBezTo>
                  <a:pt x="1139015" y="951522"/>
                  <a:pt x="1128741" y="924216"/>
                  <a:pt x="1117774" y="903095"/>
                </a:cubicBezTo>
                <a:cubicBezTo>
                  <a:pt x="1107423" y="882795"/>
                  <a:pt x="1097355" y="861853"/>
                  <a:pt x="1084770" y="842528"/>
                </a:cubicBezTo>
                <a:cubicBezTo>
                  <a:pt x="1074599" y="827592"/>
                  <a:pt x="1063246" y="813503"/>
                  <a:pt x="1052819" y="798720"/>
                </a:cubicBezTo>
                <a:cubicBezTo>
                  <a:pt x="1028572" y="766127"/>
                  <a:pt x="998368" y="738539"/>
                  <a:pt x="967469" y="712387"/>
                </a:cubicBezTo>
                <a:cubicBezTo>
                  <a:pt x="957298" y="703174"/>
                  <a:pt x="947949" y="693140"/>
                  <a:pt x="937676" y="684055"/>
                </a:cubicBezTo>
                <a:cubicBezTo>
                  <a:pt x="927017" y="674328"/>
                  <a:pt x="914200" y="667322"/>
                  <a:pt x="903567" y="657595"/>
                </a:cubicBezTo>
                <a:cubicBezTo>
                  <a:pt x="945766" y="657313"/>
                  <a:pt x="987760" y="663370"/>
                  <a:pt x="1029959" y="661163"/>
                </a:cubicBezTo>
                <a:cubicBezTo>
                  <a:pt x="1062861" y="659854"/>
                  <a:pt x="1095865" y="661291"/>
                  <a:pt x="1128536" y="656517"/>
                </a:cubicBezTo>
                <a:cubicBezTo>
                  <a:pt x="1148749" y="654567"/>
                  <a:pt x="1169220" y="654439"/>
                  <a:pt x="1189125" y="649922"/>
                </a:cubicBezTo>
                <a:cubicBezTo>
                  <a:pt x="1208209" y="645790"/>
                  <a:pt x="1226419" y="638501"/>
                  <a:pt x="1245014" y="632624"/>
                </a:cubicBezTo>
                <a:cubicBezTo>
                  <a:pt x="1254929" y="629339"/>
                  <a:pt x="1265279" y="625875"/>
                  <a:pt x="1272728" y="618201"/>
                </a:cubicBezTo>
                <a:cubicBezTo>
                  <a:pt x="1300647" y="592769"/>
                  <a:pt x="1273087" y="557301"/>
                  <a:pt x="1242934" y="5516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0" name="Google Shape;2060;p35"/>
          <p:cNvSpPr/>
          <p:nvPr/>
        </p:nvSpPr>
        <p:spPr>
          <a:xfrm>
            <a:off x="16027665" y="5756824"/>
            <a:ext cx="1284310" cy="1164490"/>
          </a:xfrm>
          <a:custGeom>
            <a:rect b="b" l="l" r="r" t="t"/>
            <a:pathLst>
              <a:path extrusionOk="0" h="1164490" w="1284310">
                <a:moveTo>
                  <a:pt x="690464" y="1164121"/>
                </a:moveTo>
                <a:cubicBezTo>
                  <a:pt x="668118" y="1156781"/>
                  <a:pt x="656355" y="1105479"/>
                  <a:pt x="649497" y="1084127"/>
                </a:cubicBezTo>
                <a:cubicBezTo>
                  <a:pt x="636013" y="1031106"/>
                  <a:pt x="626561" y="976878"/>
                  <a:pt x="626253" y="922035"/>
                </a:cubicBezTo>
                <a:cubicBezTo>
                  <a:pt x="623890" y="850869"/>
                  <a:pt x="623813" y="779652"/>
                  <a:pt x="623941" y="708461"/>
                </a:cubicBezTo>
                <a:cubicBezTo>
                  <a:pt x="588369" y="740002"/>
                  <a:pt x="550844" y="769874"/>
                  <a:pt x="517274" y="803391"/>
                </a:cubicBezTo>
                <a:cubicBezTo>
                  <a:pt x="487147" y="831108"/>
                  <a:pt x="460486" y="862290"/>
                  <a:pt x="429845" y="889467"/>
                </a:cubicBezTo>
                <a:cubicBezTo>
                  <a:pt x="377089" y="943156"/>
                  <a:pt x="317579" y="989890"/>
                  <a:pt x="253984" y="1030131"/>
                </a:cubicBezTo>
                <a:cubicBezTo>
                  <a:pt x="231433" y="1043963"/>
                  <a:pt x="207187" y="1055255"/>
                  <a:pt x="182119" y="1063673"/>
                </a:cubicBezTo>
                <a:cubicBezTo>
                  <a:pt x="165861" y="1068318"/>
                  <a:pt x="143952" y="1073785"/>
                  <a:pt x="140357" y="1050867"/>
                </a:cubicBezTo>
                <a:cubicBezTo>
                  <a:pt x="134141" y="1021713"/>
                  <a:pt x="148961" y="994407"/>
                  <a:pt x="163935" y="970462"/>
                </a:cubicBezTo>
                <a:cubicBezTo>
                  <a:pt x="192727" y="921829"/>
                  <a:pt x="233591" y="881871"/>
                  <a:pt x="276818" y="846044"/>
                </a:cubicBezTo>
                <a:cubicBezTo>
                  <a:pt x="330934" y="796180"/>
                  <a:pt x="389777" y="751935"/>
                  <a:pt x="448594" y="707896"/>
                </a:cubicBezTo>
                <a:cubicBezTo>
                  <a:pt x="461770" y="695578"/>
                  <a:pt x="474869" y="683079"/>
                  <a:pt x="489946" y="672994"/>
                </a:cubicBezTo>
                <a:cubicBezTo>
                  <a:pt x="454065" y="671274"/>
                  <a:pt x="418261" y="674533"/>
                  <a:pt x="382534" y="677562"/>
                </a:cubicBezTo>
                <a:cubicBezTo>
                  <a:pt x="341311" y="680641"/>
                  <a:pt x="299985" y="682207"/>
                  <a:pt x="258684" y="684183"/>
                </a:cubicBezTo>
                <a:cubicBezTo>
                  <a:pt x="217769" y="685877"/>
                  <a:pt x="176700" y="686724"/>
                  <a:pt x="135759" y="684953"/>
                </a:cubicBezTo>
                <a:cubicBezTo>
                  <a:pt x="109022" y="683105"/>
                  <a:pt x="81822" y="681565"/>
                  <a:pt x="56035" y="673712"/>
                </a:cubicBezTo>
                <a:cubicBezTo>
                  <a:pt x="29143" y="666372"/>
                  <a:pt x="-23689" y="629057"/>
                  <a:pt x="11961" y="601854"/>
                </a:cubicBezTo>
                <a:cubicBezTo>
                  <a:pt x="48535" y="580989"/>
                  <a:pt x="92353" y="580527"/>
                  <a:pt x="133370" y="579423"/>
                </a:cubicBezTo>
                <a:cubicBezTo>
                  <a:pt x="160211" y="578500"/>
                  <a:pt x="187076" y="578294"/>
                  <a:pt x="213865" y="576857"/>
                </a:cubicBezTo>
                <a:cubicBezTo>
                  <a:pt x="267982" y="573213"/>
                  <a:pt x="322253" y="573470"/>
                  <a:pt x="376447" y="571545"/>
                </a:cubicBezTo>
                <a:cubicBezTo>
                  <a:pt x="418749" y="570929"/>
                  <a:pt x="461154" y="567515"/>
                  <a:pt x="503122" y="574445"/>
                </a:cubicBezTo>
                <a:cubicBezTo>
                  <a:pt x="499270" y="563024"/>
                  <a:pt x="491153" y="553811"/>
                  <a:pt x="483474" y="544752"/>
                </a:cubicBezTo>
                <a:cubicBezTo>
                  <a:pt x="469989" y="529430"/>
                  <a:pt x="457635" y="513185"/>
                  <a:pt x="444305" y="497710"/>
                </a:cubicBezTo>
                <a:cubicBezTo>
                  <a:pt x="415307" y="467632"/>
                  <a:pt x="391190" y="433602"/>
                  <a:pt x="364786" y="401343"/>
                </a:cubicBezTo>
                <a:cubicBezTo>
                  <a:pt x="346191" y="376936"/>
                  <a:pt x="327467" y="352479"/>
                  <a:pt x="310772" y="326738"/>
                </a:cubicBezTo>
                <a:cubicBezTo>
                  <a:pt x="298418" y="307182"/>
                  <a:pt x="288170" y="286395"/>
                  <a:pt x="276124" y="266685"/>
                </a:cubicBezTo>
                <a:cubicBezTo>
                  <a:pt x="246150" y="221465"/>
                  <a:pt x="223343" y="171395"/>
                  <a:pt x="213197" y="117886"/>
                </a:cubicBezTo>
                <a:cubicBezTo>
                  <a:pt x="209935" y="100024"/>
                  <a:pt x="205055" y="69818"/>
                  <a:pt x="227915" y="63890"/>
                </a:cubicBezTo>
                <a:cubicBezTo>
                  <a:pt x="243222" y="60245"/>
                  <a:pt x="259198" y="63376"/>
                  <a:pt x="273556" y="69202"/>
                </a:cubicBezTo>
                <a:cubicBezTo>
                  <a:pt x="311106" y="83394"/>
                  <a:pt x="340232" y="112754"/>
                  <a:pt x="365891" y="142600"/>
                </a:cubicBezTo>
                <a:cubicBezTo>
                  <a:pt x="376319" y="155099"/>
                  <a:pt x="386875" y="167546"/>
                  <a:pt x="396686" y="180557"/>
                </a:cubicBezTo>
                <a:cubicBezTo>
                  <a:pt x="406446" y="193338"/>
                  <a:pt x="413792" y="207658"/>
                  <a:pt x="422627" y="221055"/>
                </a:cubicBezTo>
                <a:cubicBezTo>
                  <a:pt x="450238" y="257266"/>
                  <a:pt x="473072" y="296634"/>
                  <a:pt x="497163" y="335207"/>
                </a:cubicBezTo>
                <a:cubicBezTo>
                  <a:pt x="512677" y="360589"/>
                  <a:pt x="524826" y="387843"/>
                  <a:pt x="539363" y="413764"/>
                </a:cubicBezTo>
                <a:cubicBezTo>
                  <a:pt x="553053" y="436733"/>
                  <a:pt x="566460" y="459933"/>
                  <a:pt x="580766" y="482440"/>
                </a:cubicBezTo>
                <a:cubicBezTo>
                  <a:pt x="583694" y="433268"/>
                  <a:pt x="592118" y="384507"/>
                  <a:pt x="600183" y="335977"/>
                </a:cubicBezTo>
                <a:cubicBezTo>
                  <a:pt x="604241" y="309466"/>
                  <a:pt x="607426" y="282827"/>
                  <a:pt x="613231" y="256625"/>
                </a:cubicBezTo>
                <a:cubicBezTo>
                  <a:pt x="627922" y="187230"/>
                  <a:pt x="638170" y="115140"/>
                  <a:pt x="670122" y="51058"/>
                </a:cubicBezTo>
                <a:cubicBezTo>
                  <a:pt x="681577" y="29038"/>
                  <a:pt x="700892" y="10124"/>
                  <a:pt x="724958" y="2733"/>
                </a:cubicBezTo>
                <a:cubicBezTo>
                  <a:pt x="749820" y="-6070"/>
                  <a:pt x="781129" y="6762"/>
                  <a:pt x="781438" y="35891"/>
                </a:cubicBezTo>
                <a:cubicBezTo>
                  <a:pt x="784879" y="76183"/>
                  <a:pt x="780539" y="116449"/>
                  <a:pt x="775813" y="156459"/>
                </a:cubicBezTo>
                <a:cubicBezTo>
                  <a:pt x="765436" y="260885"/>
                  <a:pt x="740574" y="363848"/>
                  <a:pt x="733434" y="468633"/>
                </a:cubicBezTo>
                <a:cubicBezTo>
                  <a:pt x="745531" y="457983"/>
                  <a:pt x="758347" y="448179"/>
                  <a:pt x="769315" y="436271"/>
                </a:cubicBezTo>
                <a:cubicBezTo>
                  <a:pt x="778484" y="426467"/>
                  <a:pt x="787371" y="416356"/>
                  <a:pt x="796951" y="406937"/>
                </a:cubicBezTo>
                <a:cubicBezTo>
                  <a:pt x="816651" y="388613"/>
                  <a:pt x="833449" y="367543"/>
                  <a:pt x="852583" y="348706"/>
                </a:cubicBezTo>
                <a:cubicBezTo>
                  <a:pt x="888464" y="315087"/>
                  <a:pt x="924268" y="281313"/>
                  <a:pt x="961767" y="249516"/>
                </a:cubicBezTo>
                <a:cubicBezTo>
                  <a:pt x="992435" y="224288"/>
                  <a:pt x="1022331" y="197906"/>
                  <a:pt x="1055926" y="176528"/>
                </a:cubicBezTo>
                <a:cubicBezTo>
                  <a:pt x="1079222" y="162695"/>
                  <a:pt x="1105600" y="149632"/>
                  <a:pt x="1133442" y="152789"/>
                </a:cubicBezTo>
                <a:cubicBezTo>
                  <a:pt x="1149109" y="154893"/>
                  <a:pt x="1162670" y="167058"/>
                  <a:pt x="1168090" y="181635"/>
                </a:cubicBezTo>
                <a:cubicBezTo>
                  <a:pt x="1175204" y="202500"/>
                  <a:pt x="1163107" y="223467"/>
                  <a:pt x="1153039" y="241201"/>
                </a:cubicBezTo>
                <a:cubicBezTo>
                  <a:pt x="1137936" y="265196"/>
                  <a:pt x="1118596" y="286857"/>
                  <a:pt x="1096662" y="304821"/>
                </a:cubicBezTo>
                <a:cubicBezTo>
                  <a:pt x="1080249" y="317294"/>
                  <a:pt x="1065404" y="331563"/>
                  <a:pt x="1050250" y="345498"/>
                </a:cubicBezTo>
                <a:cubicBezTo>
                  <a:pt x="1033478" y="359896"/>
                  <a:pt x="1017554" y="375191"/>
                  <a:pt x="1001450" y="390307"/>
                </a:cubicBezTo>
                <a:cubicBezTo>
                  <a:pt x="984472" y="405526"/>
                  <a:pt x="967110" y="420308"/>
                  <a:pt x="950826" y="436245"/>
                </a:cubicBezTo>
                <a:cubicBezTo>
                  <a:pt x="918541" y="465425"/>
                  <a:pt x="886179" y="494579"/>
                  <a:pt x="855075" y="524965"/>
                </a:cubicBezTo>
                <a:cubicBezTo>
                  <a:pt x="939859" y="521244"/>
                  <a:pt x="1024720" y="526043"/>
                  <a:pt x="1109042" y="535051"/>
                </a:cubicBezTo>
                <a:cubicBezTo>
                  <a:pt x="1153707" y="539901"/>
                  <a:pt x="1198962" y="541775"/>
                  <a:pt x="1242934" y="551630"/>
                </a:cubicBezTo>
                <a:cubicBezTo>
                  <a:pt x="1273087" y="557301"/>
                  <a:pt x="1300647" y="592769"/>
                  <a:pt x="1272728" y="618201"/>
                </a:cubicBezTo>
                <a:cubicBezTo>
                  <a:pt x="1265279" y="625875"/>
                  <a:pt x="1254929" y="629339"/>
                  <a:pt x="1245014" y="632624"/>
                </a:cubicBezTo>
                <a:cubicBezTo>
                  <a:pt x="1226419" y="638501"/>
                  <a:pt x="1208209" y="645790"/>
                  <a:pt x="1189125" y="649922"/>
                </a:cubicBezTo>
                <a:cubicBezTo>
                  <a:pt x="1169220" y="654439"/>
                  <a:pt x="1148749" y="654567"/>
                  <a:pt x="1128536" y="656517"/>
                </a:cubicBezTo>
                <a:cubicBezTo>
                  <a:pt x="1095865" y="661291"/>
                  <a:pt x="1062861" y="659854"/>
                  <a:pt x="1029959" y="661163"/>
                </a:cubicBezTo>
                <a:cubicBezTo>
                  <a:pt x="987760" y="663370"/>
                  <a:pt x="945766" y="657313"/>
                  <a:pt x="903567" y="657595"/>
                </a:cubicBezTo>
                <a:cubicBezTo>
                  <a:pt x="914200" y="667322"/>
                  <a:pt x="927017" y="674328"/>
                  <a:pt x="937676" y="684055"/>
                </a:cubicBezTo>
                <a:cubicBezTo>
                  <a:pt x="947949" y="693140"/>
                  <a:pt x="957298" y="703174"/>
                  <a:pt x="967469" y="712387"/>
                </a:cubicBezTo>
                <a:cubicBezTo>
                  <a:pt x="998368" y="738539"/>
                  <a:pt x="1028572" y="766127"/>
                  <a:pt x="1052819" y="798720"/>
                </a:cubicBezTo>
                <a:cubicBezTo>
                  <a:pt x="1063246" y="813503"/>
                  <a:pt x="1074599" y="827592"/>
                  <a:pt x="1084770" y="842528"/>
                </a:cubicBezTo>
                <a:cubicBezTo>
                  <a:pt x="1097355" y="861853"/>
                  <a:pt x="1107423" y="882795"/>
                  <a:pt x="1117774" y="903095"/>
                </a:cubicBezTo>
                <a:cubicBezTo>
                  <a:pt x="1128741" y="924216"/>
                  <a:pt x="1139015" y="951522"/>
                  <a:pt x="1111507" y="964611"/>
                </a:cubicBezTo>
                <a:cubicBezTo>
                  <a:pt x="1075806" y="977930"/>
                  <a:pt x="1033196" y="942720"/>
                  <a:pt x="1006587" y="921676"/>
                </a:cubicBezTo>
                <a:cubicBezTo>
                  <a:pt x="991638" y="908074"/>
                  <a:pt x="976793" y="894318"/>
                  <a:pt x="962898" y="879613"/>
                </a:cubicBezTo>
                <a:cubicBezTo>
                  <a:pt x="951237" y="866858"/>
                  <a:pt x="941913" y="854205"/>
                  <a:pt x="929970" y="842400"/>
                </a:cubicBezTo>
                <a:cubicBezTo>
                  <a:pt x="911580" y="825436"/>
                  <a:pt x="895964" y="805881"/>
                  <a:pt x="878473" y="788070"/>
                </a:cubicBezTo>
                <a:cubicBezTo>
                  <a:pt x="863961" y="774288"/>
                  <a:pt x="850195" y="759788"/>
                  <a:pt x="836145" y="745571"/>
                </a:cubicBezTo>
                <a:cubicBezTo>
                  <a:pt x="820272" y="730070"/>
                  <a:pt x="803141" y="715929"/>
                  <a:pt x="787628" y="700043"/>
                </a:cubicBezTo>
                <a:cubicBezTo>
                  <a:pt x="782979" y="745853"/>
                  <a:pt x="780847" y="791509"/>
                  <a:pt x="777354" y="837319"/>
                </a:cubicBezTo>
                <a:cubicBezTo>
                  <a:pt x="773553" y="890186"/>
                  <a:pt x="764820" y="942463"/>
                  <a:pt x="754212" y="994355"/>
                </a:cubicBezTo>
                <a:cubicBezTo>
                  <a:pt x="747663" y="1020045"/>
                  <a:pt x="721388" y="1172975"/>
                  <a:pt x="690464" y="1164121"/>
                </a:cubicBezTo>
                <a:close/>
                <a:moveTo>
                  <a:pt x="692878" y="1150827"/>
                </a:moveTo>
                <a:cubicBezTo>
                  <a:pt x="699376" y="1142666"/>
                  <a:pt x="704205" y="1133427"/>
                  <a:pt x="707570" y="1123572"/>
                </a:cubicBezTo>
                <a:cubicBezTo>
                  <a:pt x="714710" y="1103067"/>
                  <a:pt x="720720" y="1082202"/>
                  <a:pt x="725600" y="1061055"/>
                </a:cubicBezTo>
                <a:cubicBezTo>
                  <a:pt x="742860" y="989043"/>
                  <a:pt x="757731" y="916106"/>
                  <a:pt x="763613" y="842195"/>
                </a:cubicBezTo>
                <a:cubicBezTo>
                  <a:pt x="767979" y="791124"/>
                  <a:pt x="769366" y="739822"/>
                  <a:pt x="775710" y="688956"/>
                </a:cubicBezTo>
                <a:cubicBezTo>
                  <a:pt x="776686" y="682694"/>
                  <a:pt x="783441" y="677998"/>
                  <a:pt x="788989" y="682540"/>
                </a:cubicBezTo>
                <a:cubicBezTo>
                  <a:pt x="795641" y="689136"/>
                  <a:pt x="802062" y="695988"/>
                  <a:pt x="808946" y="702353"/>
                </a:cubicBezTo>
                <a:cubicBezTo>
                  <a:pt x="827233" y="719291"/>
                  <a:pt x="845982" y="735716"/>
                  <a:pt x="862908" y="754040"/>
                </a:cubicBezTo>
                <a:cubicBezTo>
                  <a:pt x="875648" y="767257"/>
                  <a:pt x="889415" y="779421"/>
                  <a:pt x="901589" y="793177"/>
                </a:cubicBezTo>
                <a:cubicBezTo>
                  <a:pt x="914457" y="808601"/>
                  <a:pt x="928763" y="822613"/>
                  <a:pt x="942992" y="836780"/>
                </a:cubicBezTo>
                <a:cubicBezTo>
                  <a:pt x="952650" y="846686"/>
                  <a:pt x="961177" y="857670"/>
                  <a:pt x="970269" y="868090"/>
                </a:cubicBezTo>
                <a:cubicBezTo>
                  <a:pt x="988248" y="886824"/>
                  <a:pt x="1006818" y="905225"/>
                  <a:pt x="1027186" y="921393"/>
                </a:cubicBezTo>
                <a:cubicBezTo>
                  <a:pt x="1048221" y="935662"/>
                  <a:pt x="1083049" y="964226"/>
                  <a:pt x="1109067" y="950778"/>
                </a:cubicBezTo>
                <a:cubicBezTo>
                  <a:pt x="1114281" y="947031"/>
                  <a:pt x="1117620" y="941129"/>
                  <a:pt x="1115514" y="934713"/>
                </a:cubicBezTo>
                <a:cubicBezTo>
                  <a:pt x="1113870" y="925859"/>
                  <a:pt x="1110197" y="917621"/>
                  <a:pt x="1106216" y="909588"/>
                </a:cubicBezTo>
                <a:cubicBezTo>
                  <a:pt x="1095686" y="888877"/>
                  <a:pt x="1085566" y="867859"/>
                  <a:pt x="1072775" y="848405"/>
                </a:cubicBezTo>
                <a:cubicBezTo>
                  <a:pt x="1057185" y="827438"/>
                  <a:pt x="1042519" y="805701"/>
                  <a:pt x="1025465" y="785914"/>
                </a:cubicBezTo>
                <a:cubicBezTo>
                  <a:pt x="1006946" y="765614"/>
                  <a:pt x="987092" y="746007"/>
                  <a:pt x="965980" y="728658"/>
                </a:cubicBezTo>
                <a:cubicBezTo>
                  <a:pt x="952906" y="717726"/>
                  <a:pt x="941348" y="705150"/>
                  <a:pt x="928686" y="693756"/>
                </a:cubicBezTo>
                <a:cubicBezTo>
                  <a:pt x="918798" y="685133"/>
                  <a:pt x="907599" y="678255"/>
                  <a:pt x="897480" y="669940"/>
                </a:cubicBezTo>
                <a:cubicBezTo>
                  <a:pt x="890416" y="664294"/>
                  <a:pt x="876495" y="650461"/>
                  <a:pt x="890802" y="644840"/>
                </a:cubicBezTo>
                <a:cubicBezTo>
                  <a:pt x="906418" y="643429"/>
                  <a:pt x="922265" y="644943"/>
                  <a:pt x="937958" y="645174"/>
                </a:cubicBezTo>
                <a:cubicBezTo>
                  <a:pt x="971065" y="646842"/>
                  <a:pt x="1004095" y="649794"/>
                  <a:pt x="1037254" y="647586"/>
                </a:cubicBezTo>
                <a:cubicBezTo>
                  <a:pt x="1064094" y="646663"/>
                  <a:pt x="1091062" y="647946"/>
                  <a:pt x="1117749" y="644353"/>
                </a:cubicBezTo>
                <a:cubicBezTo>
                  <a:pt x="1139144" y="641632"/>
                  <a:pt x="1160821" y="641863"/>
                  <a:pt x="1182062" y="637860"/>
                </a:cubicBezTo>
                <a:cubicBezTo>
                  <a:pt x="1203765" y="633446"/>
                  <a:pt x="1224364" y="625131"/>
                  <a:pt x="1245425" y="618509"/>
                </a:cubicBezTo>
                <a:cubicBezTo>
                  <a:pt x="1273550" y="609938"/>
                  <a:pt x="1280895" y="587020"/>
                  <a:pt x="1254030" y="569825"/>
                </a:cubicBezTo>
                <a:cubicBezTo>
                  <a:pt x="1235717" y="561074"/>
                  <a:pt x="1214810" y="560047"/>
                  <a:pt x="1194981" y="557045"/>
                </a:cubicBezTo>
                <a:cubicBezTo>
                  <a:pt x="1182062" y="555505"/>
                  <a:pt x="1169117" y="553939"/>
                  <a:pt x="1156147" y="552682"/>
                </a:cubicBezTo>
                <a:cubicBezTo>
                  <a:pt x="1110069" y="548627"/>
                  <a:pt x="1063863" y="543853"/>
                  <a:pt x="1017785" y="540132"/>
                </a:cubicBezTo>
                <a:cubicBezTo>
                  <a:pt x="971784" y="537823"/>
                  <a:pt x="925707" y="535949"/>
                  <a:pt x="879655" y="537386"/>
                </a:cubicBezTo>
                <a:cubicBezTo>
                  <a:pt x="869175" y="536873"/>
                  <a:pt x="842798" y="542442"/>
                  <a:pt x="837378" y="532099"/>
                </a:cubicBezTo>
                <a:cubicBezTo>
                  <a:pt x="834681" y="525992"/>
                  <a:pt x="840666" y="521346"/>
                  <a:pt x="844236" y="517163"/>
                </a:cubicBezTo>
                <a:cubicBezTo>
                  <a:pt x="852506" y="508309"/>
                  <a:pt x="861470" y="500174"/>
                  <a:pt x="870460" y="492090"/>
                </a:cubicBezTo>
                <a:cubicBezTo>
                  <a:pt x="880374" y="483261"/>
                  <a:pt x="889980" y="474074"/>
                  <a:pt x="899432" y="464758"/>
                </a:cubicBezTo>
                <a:cubicBezTo>
                  <a:pt x="918053" y="447204"/>
                  <a:pt x="937624" y="431267"/>
                  <a:pt x="955757" y="413276"/>
                </a:cubicBezTo>
                <a:cubicBezTo>
                  <a:pt x="974019" y="396415"/>
                  <a:pt x="993282" y="380709"/>
                  <a:pt x="1010876" y="363129"/>
                </a:cubicBezTo>
                <a:cubicBezTo>
                  <a:pt x="1029009" y="346448"/>
                  <a:pt x="1047502" y="330203"/>
                  <a:pt x="1065507" y="313393"/>
                </a:cubicBezTo>
                <a:cubicBezTo>
                  <a:pt x="1087903" y="294889"/>
                  <a:pt x="1110660" y="276796"/>
                  <a:pt x="1128305" y="253417"/>
                </a:cubicBezTo>
                <a:cubicBezTo>
                  <a:pt x="1141763" y="235195"/>
                  <a:pt x="1156070" y="215717"/>
                  <a:pt x="1157020" y="192568"/>
                </a:cubicBezTo>
                <a:cubicBezTo>
                  <a:pt x="1150727" y="156767"/>
                  <a:pt x="1112124" y="163029"/>
                  <a:pt x="1087184" y="174911"/>
                </a:cubicBezTo>
                <a:cubicBezTo>
                  <a:pt x="1057596" y="188205"/>
                  <a:pt x="1032297" y="208787"/>
                  <a:pt x="1007254" y="228959"/>
                </a:cubicBezTo>
                <a:cubicBezTo>
                  <a:pt x="979387" y="251774"/>
                  <a:pt x="951314" y="275821"/>
                  <a:pt x="924525" y="299688"/>
                </a:cubicBezTo>
                <a:cubicBezTo>
                  <a:pt x="913943" y="308927"/>
                  <a:pt x="903695" y="318603"/>
                  <a:pt x="893704" y="328483"/>
                </a:cubicBezTo>
                <a:cubicBezTo>
                  <a:pt x="874364" y="346935"/>
                  <a:pt x="853893" y="364207"/>
                  <a:pt x="836787" y="384866"/>
                </a:cubicBezTo>
                <a:cubicBezTo>
                  <a:pt x="823303" y="400444"/>
                  <a:pt x="807816" y="414072"/>
                  <a:pt x="793818" y="429162"/>
                </a:cubicBezTo>
                <a:cubicBezTo>
                  <a:pt x="779332" y="445767"/>
                  <a:pt x="763638" y="461165"/>
                  <a:pt x="746327" y="474818"/>
                </a:cubicBezTo>
                <a:cubicBezTo>
                  <a:pt x="740497" y="479489"/>
                  <a:pt x="735771" y="485597"/>
                  <a:pt x="729504" y="489600"/>
                </a:cubicBezTo>
                <a:cubicBezTo>
                  <a:pt x="725703" y="491782"/>
                  <a:pt x="720566" y="489575"/>
                  <a:pt x="719384" y="485391"/>
                </a:cubicBezTo>
                <a:cubicBezTo>
                  <a:pt x="718742" y="481901"/>
                  <a:pt x="719744" y="478000"/>
                  <a:pt x="719795" y="474561"/>
                </a:cubicBezTo>
                <a:cubicBezTo>
                  <a:pt x="720797" y="456340"/>
                  <a:pt x="722415" y="438196"/>
                  <a:pt x="724675" y="420103"/>
                </a:cubicBezTo>
                <a:cubicBezTo>
                  <a:pt x="731559" y="361384"/>
                  <a:pt x="741499" y="303025"/>
                  <a:pt x="750617" y="244614"/>
                </a:cubicBezTo>
                <a:cubicBezTo>
                  <a:pt x="755497" y="218411"/>
                  <a:pt x="758887" y="192029"/>
                  <a:pt x="761558" y="165518"/>
                </a:cubicBezTo>
                <a:cubicBezTo>
                  <a:pt x="764640" y="133695"/>
                  <a:pt x="769674" y="101949"/>
                  <a:pt x="769289" y="69869"/>
                </a:cubicBezTo>
                <a:cubicBezTo>
                  <a:pt x="768801" y="55446"/>
                  <a:pt x="770265" y="39945"/>
                  <a:pt x="765950" y="26087"/>
                </a:cubicBezTo>
                <a:cubicBezTo>
                  <a:pt x="751670" y="2707"/>
                  <a:pt x="718434" y="15616"/>
                  <a:pt x="702433" y="30681"/>
                </a:cubicBezTo>
                <a:cubicBezTo>
                  <a:pt x="670969" y="58475"/>
                  <a:pt x="657305" y="121043"/>
                  <a:pt x="646518" y="161155"/>
                </a:cubicBezTo>
                <a:cubicBezTo>
                  <a:pt x="636013" y="209763"/>
                  <a:pt x="624840" y="258318"/>
                  <a:pt x="617109" y="307439"/>
                </a:cubicBezTo>
                <a:cubicBezTo>
                  <a:pt x="613950" y="333667"/>
                  <a:pt x="607914" y="359408"/>
                  <a:pt x="604293" y="385559"/>
                </a:cubicBezTo>
                <a:cubicBezTo>
                  <a:pt x="600466" y="410402"/>
                  <a:pt x="595971" y="435167"/>
                  <a:pt x="592992" y="460164"/>
                </a:cubicBezTo>
                <a:cubicBezTo>
                  <a:pt x="591990" y="468068"/>
                  <a:pt x="590988" y="475973"/>
                  <a:pt x="590372" y="483903"/>
                </a:cubicBezTo>
                <a:cubicBezTo>
                  <a:pt x="589833" y="487188"/>
                  <a:pt x="591168" y="491653"/>
                  <a:pt x="587444" y="493347"/>
                </a:cubicBezTo>
                <a:cubicBezTo>
                  <a:pt x="587187" y="498557"/>
                  <a:pt x="580894" y="501303"/>
                  <a:pt x="576836" y="498146"/>
                </a:cubicBezTo>
                <a:cubicBezTo>
                  <a:pt x="565432" y="487111"/>
                  <a:pt x="559525" y="471636"/>
                  <a:pt x="550715" y="458573"/>
                </a:cubicBezTo>
                <a:cubicBezTo>
                  <a:pt x="536383" y="435142"/>
                  <a:pt x="522129" y="411634"/>
                  <a:pt x="510314" y="386791"/>
                </a:cubicBezTo>
                <a:cubicBezTo>
                  <a:pt x="488123" y="343214"/>
                  <a:pt x="461282" y="302075"/>
                  <a:pt x="435033" y="260910"/>
                </a:cubicBezTo>
                <a:cubicBezTo>
                  <a:pt x="419622" y="240174"/>
                  <a:pt x="405034" y="218976"/>
                  <a:pt x="391960" y="196674"/>
                </a:cubicBezTo>
                <a:cubicBezTo>
                  <a:pt x="367098" y="163234"/>
                  <a:pt x="340669" y="130128"/>
                  <a:pt x="307973" y="103977"/>
                </a:cubicBezTo>
                <a:cubicBezTo>
                  <a:pt x="287451" y="88501"/>
                  <a:pt x="252905" y="68201"/>
                  <a:pt x="227324" y="78415"/>
                </a:cubicBezTo>
                <a:cubicBezTo>
                  <a:pt x="220466" y="90811"/>
                  <a:pt x="224755" y="105542"/>
                  <a:pt x="226861" y="118682"/>
                </a:cubicBezTo>
                <a:cubicBezTo>
                  <a:pt x="233591" y="150582"/>
                  <a:pt x="244301" y="181532"/>
                  <a:pt x="258710" y="210763"/>
                </a:cubicBezTo>
                <a:cubicBezTo>
                  <a:pt x="268984" y="231448"/>
                  <a:pt x="282340" y="250363"/>
                  <a:pt x="293769" y="270406"/>
                </a:cubicBezTo>
                <a:cubicBezTo>
                  <a:pt x="311055" y="302024"/>
                  <a:pt x="329214" y="333103"/>
                  <a:pt x="351585" y="361461"/>
                </a:cubicBezTo>
                <a:cubicBezTo>
                  <a:pt x="367740" y="384456"/>
                  <a:pt x="385873" y="405885"/>
                  <a:pt x="403159" y="428007"/>
                </a:cubicBezTo>
                <a:cubicBezTo>
                  <a:pt x="412688" y="440531"/>
                  <a:pt x="421985" y="453312"/>
                  <a:pt x="432619" y="464989"/>
                </a:cubicBezTo>
                <a:cubicBezTo>
                  <a:pt x="451188" y="484622"/>
                  <a:pt x="468320" y="505486"/>
                  <a:pt x="485349" y="526453"/>
                </a:cubicBezTo>
                <a:cubicBezTo>
                  <a:pt x="495520" y="539208"/>
                  <a:pt x="523670" y="566438"/>
                  <a:pt x="515451" y="583555"/>
                </a:cubicBezTo>
                <a:cubicBezTo>
                  <a:pt x="507720" y="593025"/>
                  <a:pt x="476924" y="582760"/>
                  <a:pt x="464416" y="583401"/>
                </a:cubicBezTo>
                <a:cubicBezTo>
                  <a:pt x="396943" y="583145"/>
                  <a:pt x="329496" y="586892"/>
                  <a:pt x="262023" y="587533"/>
                </a:cubicBezTo>
                <a:cubicBezTo>
                  <a:pt x="221288" y="589586"/>
                  <a:pt x="180578" y="591793"/>
                  <a:pt x="139766" y="592461"/>
                </a:cubicBezTo>
                <a:cubicBezTo>
                  <a:pt x="103551" y="593462"/>
                  <a:pt x="68517" y="593436"/>
                  <a:pt x="34434" y="605780"/>
                </a:cubicBezTo>
                <a:cubicBezTo>
                  <a:pt x="26601" y="609116"/>
                  <a:pt x="15710" y="611837"/>
                  <a:pt x="13399" y="621076"/>
                </a:cubicBezTo>
                <a:cubicBezTo>
                  <a:pt x="14246" y="638296"/>
                  <a:pt x="40547" y="653669"/>
                  <a:pt x="55085" y="659417"/>
                </a:cubicBezTo>
                <a:cubicBezTo>
                  <a:pt x="103397" y="674354"/>
                  <a:pt x="154817" y="672301"/>
                  <a:pt x="204824" y="672480"/>
                </a:cubicBezTo>
                <a:cubicBezTo>
                  <a:pt x="259352" y="671659"/>
                  <a:pt x="313829" y="668374"/>
                  <a:pt x="368279" y="665346"/>
                </a:cubicBezTo>
                <a:cubicBezTo>
                  <a:pt x="407756" y="662369"/>
                  <a:pt x="447233" y="657903"/>
                  <a:pt x="486890" y="659597"/>
                </a:cubicBezTo>
                <a:cubicBezTo>
                  <a:pt x="495366" y="660701"/>
                  <a:pt x="512523" y="657903"/>
                  <a:pt x="512548" y="670171"/>
                </a:cubicBezTo>
                <a:cubicBezTo>
                  <a:pt x="512317" y="671787"/>
                  <a:pt x="511444" y="673507"/>
                  <a:pt x="510288" y="674662"/>
                </a:cubicBezTo>
                <a:cubicBezTo>
                  <a:pt x="504201" y="679589"/>
                  <a:pt x="497420" y="683695"/>
                  <a:pt x="491205" y="688469"/>
                </a:cubicBezTo>
                <a:cubicBezTo>
                  <a:pt x="475768" y="699222"/>
                  <a:pt x="463517" y="713671"/>
                  <a:pt x="448517" y="724963"/>
                </a:cubicBezTo>
                <a:cubicBezTo>
                  <a:pt x="415821" y="748111"/>
                  <a:pt x="384640" y="773313"/>
                  <a:pt x="352997" y="797873"/>
                </a:cubicBezTo>
                <a:cubicBezTo>
                  <a:pt x="330344" y="816480"/>
                  <a:pt x="308127" y="835574"/>
                  <a:pt x="286449" y="855258"/>
                </a:cubicBezTo>
                <a:cubicBezTo>
                  <a:pt x="254883" y="881537"/>
                  <a:pt x="224704" y="909716"/>
                  <a:pt x="199251" y="942027"/>
                </a:cubicBezTo>
                <a:cubicBezTo>
                  <a:pt x="190184" y="953960"/>
                  <a:pt x="182017" y="966561"/>
                  <a:pt x="174157" y="979291"/>
                </a:cubicBezTo>
                <a:cubicBezTo>
                  <a:pt x="161032" y="1001028"/>
                  <a:pt x="146059" y="1026692"/>
                  <a:pt x="154868" y="1052715"/>
                </a:cubicBezTo>
                <a:cubicBezTo>
                  <a:pt x="157976" y="1056898"/>
                  <a:pt x="165065" y="1053408"/>
                  <a:pt x="169483" y="1053305"/>
                </a:cubicBezTo>
                <a:cubicBezTo>
                  <a:pt x="181297" y="1050764"/>
                  <a:pt x="192419" y="1045991"/>
                  <a:pt x="203489" y="1041294"/>
                </a:cubicBezTo>
                <a:cubicBezTo>
                  <a:pt x="229918" y="1030464"/>
                  <a:pt x="253907" y="1015066"/>
                  <a:pt x="277434" y="999077"/>
                </a:cubicBezTo>
                <a:cubicBezTo>
                  <a:pt x="310824" y="975569"/>
                  <a:pt x="343674" y="951291"/>
                  <a:pt x="374264" y="924216"/>
                </a:cubicBezTo>
                <a:cubicBezTo>
                  <a:pt x="389829" y="910999"/>
                  <a:pt x="403801" y="896114"/>
                  <a:pt x="418544" y="881999"/>
                </a:cubicBezTo>
                <a:cubicBezTo>
                  <a:pt x="428458" y="872863"/>
                  <a:pt x="438603" y="863958"/>
                  <a:pt x="448029" y="854308"/>
                </a:cubicBezTo>
                <a:cubicBezTo>
                  <a:pt x="487917" y="811527"/>
                  <a:pt x="530810" y="771748"/>
                  <a:pt x="574756" y="733201"/>
                </a:cubicBezTo>
                <a:cubicBezTo>
                  <a:pt x="587598" y="721883"/>
                  <a:pt x="601339" y="711618"/>
                  <a:pt x="613822" y="699889"/>
                </a:cubicBezTo>
                <a:cubicBezTo>
                  <a:pt x="619652" y="694474"/>
                  <a:pt x="630876" y="681565"/>
                  <a:pt x="636706" y="693679"/>
                </a:cubicBezTo>
                <a:cubicBezTo>
                  <a:pt x="638042" y="699761"/>
                  <a:pt x="636938" y="706202"/>
                  <a:pt x="637272" y="712413"/>
                </a:cubicBezTo>
                <a:cubicBezTo>
                  <a:pt x="637246" y="776624"/>
                  <a:pt x="637117" y="840860"/>
                  <a:pt x="639121" y="905045"/>
                </a:cubicBezTo>
                <a:cubicBezTo>
                  <a:pt x="639403" y="951368"/>
                  <a:pt x="643461" y="997512"/>
                  <a:pt x="653555" y="1042783"/>
                </a:cubicBezTo>
                <a:cubicBezTo>
                  <a:pt x="658153" y="1064315"/>
                  <a:pt x="662956" y="1085898"/>
                  <a:pt x="670353" y="1106686"/>
                </a:cubicBezTo>
                <a:cubicBezTo>
                  <a:pt x="676312" y="1121904"/>
                  <a:pt x="679831" y="1139869"/>
                  <a:pt x="692878" y="11508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1" name="Google Shape;2061;p35"/>
          <p:cNvSpPr/>
          <p:nvPr/>
        </p:nvSpPr>
        <p:spPr>
          <a:xfrm>
            <a:off x="16040987" y="5770080"/>
            <a:ext cx="1257447" cy="1137519"/>
          </a:xfrm>
          <a:custGeom>
            <a:rect b="b" l="l" r="r" t="t"/>
            <a:pathLst>
              <a:path extrusionOk="0" h="1137519" w="1257447">
                <a:moveTo>
                  <a:pt x="1240708" y="556543"/>
                </a:moveTo>
                <a:cubicBezTo>
                  <a:pt x="1267574" y="573737"/>
                  <a:pt x="1260202" y="596655"/>
                  <a:pt x="1232104" y="605227"/>
                </a:cubicBezTo>
                <a:cubicBezTo>
                  <a:pt x="1211042" y="611848"/>
                  <a:pt x="1190444" y="620163"/>
                  <a:pt x="1168740" y="624577"/>
                </a:cubicBezTo>
                <a:cubicBezTo>
                  <a:pt x="1147525" y="628581"/>
                  <a:pt x="1125822" y="628350"/>
                  <a:pt x="1104427" y="631070"/>
                </a:cubicBezTo>
                <a:cubicBezTo>
                  <a:pt x="1077715" y="634689"/>
                  <a:pt x="1050772" y="633380"/>
                  <a:pt x="1023932" y="634304"/>
                </a:cubicBezTo>
                <a:cubicBezTo>
                  <a:pt x="990773" y="636511"/>
                  <a:pt x="957718" y="633560"/>
                  <a:pt x="924636" y="631892"/>
                </a:cubicBezTo>
                <a:cubicBezTo>
                  <a:pt x="908943" y="631661"/>
                  <a:pt x="893096" y="630121"/>
                  <a:pt x="877480" y="631558"/>
                </a:cubicBezTo>
                <a:cubicBezTo>
                  <a:pt x="863174" y="637178"/>
                  <a:pt x="877069" y="651011"/>
                  <a:pt x="884158" y="656657"/>
                </a:cubicBezTo>
                <a:cubicBezTo>
                  <a:pt x="894277" y="664972"/>
                  <a:pt x="905476" y="671850"/>
                  <a:pt x="915339" y="680473"/>
                </a:cubicBezTo>
                <a:cubicBezTo>
                  <a:pt x="928001" y="691868"/>
                  <a:pt x="939559" y="704443"/>
                  <a:pt x="952632" y="715376"/>
                </a:cubicBezTo>
                <a:cubicBezTo>
                  <a:pt x="973745" y="732699"/>
                  <a:pt x="993624" y="752332"/>
                  <a:pt x="1012143" y="772606"/>
                </a:cubicBezTo>
                <a:cubicBezTo>
                  <a:pt x="1029197" y="792418"/>
                  <a:pt x="1043889" y="814130"/>
                  <a:pt x="1059453" y="835097"/>
                </a:cubicBezTo>
                <a:cubicBezTo>
                  <a:pt x="1072244" y="854550"/>
                  <a:pt x="1082338" y="875569"/>
                  <a:pt x="1092894" y="896280"/>
                </a:cubicBezTo>
                <a:cubicBezTo>
                  <a:pt x="1096876" y="904312"/>
                  <a:pt x="1100548" y="912525"/>
                  <a:pt x="1102192" y="921404"/>
                </a:cubicBezTo>
                <a:cubicBezTo>
                  <a:pt x="1104298" y="927820"/>
                  <a:pt x="1100959" y="933723"/>
                  <a:pt x="1095745" y="937470"/>
                </a:cubicBezTo>
                <a:cubicBezTo>
                  <a:pt x="1069701" y="950918"/>
                  <a:pt x="1034873" y="922354"/>
                  <a:pt x="1013864" y="908085"/>
                </a:cubicBezTo>
                <a:cubicBezTo>
                  <a:pt x="993522" y="891917"/>
                  <a:pt x="974952" y="873490"/>
                  <a:pt x="956947" y="854781"/>
                </a:cubicBezTo>
                <a:cubicBezTo>
                  <a:pt x="947855" y="844362"/>
                  <a:pt x="939353" y="833378"/>
                  <a:pt x="929670" y="823472"/>
                </a:cubicBezTo>
                <a:cubicBezTo>
                  <a:pt x="915441" y="809305"/>
                  <a:pt x="901135" y="795293"/>
                  <a:pt x="888267" y="779869"/>
                </a:cubicBezTo>
                <a:cubicBezTo>
                  <a:pt x="876093" y="766113"/>
                  <a:pt x="862326" y="753948"/>
                  <a:pt x="849587" y="740732"/>
                </a:cubicBezTo>
                <a:cubicBezTo>
                  <a:pt x="832661" y="722382"/>
                  <a:pt x="813911" y="705983"/>
                  <a:pt x="795624" y="689045"/>
                </a:cubicBezTo>
                <a:cubicBezTo>
                  <a:pt x="788740" y="682680"/>
                  <a:pt x="782319" y="675828"/>
                  <a:pt x="775667" y="669232"/>
                </a:cubicBezTo>
                <a:cubicBezTo>
                  <a:pt x="770119" y="664715"/>
                  <a:pt x="763364" y="669386"/>
                  <a:pt x="762388" y="675648"/>
                </a:cubicBezTo>
                <a:cubicBezTo>
                  <a:pt x="756044" y="726488"/>
                  <a:pt x="754657" y="777816"/>
                  <a:pt x="750291" y="828887"/>
                </a:cubicBezTo>
                <a:cubicBezTo>
                  <a:pt x="744409" y="902798"/>
                  <a:pt x="729538" y="975735"/>
                  <a:pt x="712278" y="1047747"/>
                </a:cubicBezTo>
                <a:cubicBezTo>
                  <a:pt x="707424" y="1068894"/>
                  <a:pt x="701388" y="1089759"/>
                  <a:pt x="694248" y="1110264"/>
                </a:cubicBezTo>
                <a:cubicBezTo>
                  <a:pt x="690883" y="1120119"/>
                  <a:pt x="686054" y="1129358"/>
                  <a:pt x="679556" y="1137519"/>
                </a:cubicBezTo>
                <a:cubicBezTo>
                  <a:pt x="666509" y="1126535"/>
                  <a:pt x="662990" y="1108570"/>
                  <a:pt x="656980" y="1093326"/>
                </a:cubicBezTo>
                <a:cubicBezTo>
                  <a:pt x="649583" y="1072564"/>
                  <a:pt x="644805" y="1050955"/>
                  <a:pt x="640182" y="1029423"/>
                </a:cubicBezTo>
                <a:cubicBezTo>
                  <a:pt x="630063" y="984152"/>
                  <a:pt x="626004" y="938009"/>
                  <a:pt x="625748" y="891686"/>
                </a:cubicBezTo>
                <a:cubicBezTo>
                  <a:pt x="623744" y="827501"/>
                  <a:pt x="623847" y="763264"/>
                  <a:pt x="623898" y="699054"/>
                </a:cubicBezTo>
                <a:cubicBezTo>
                  <a:pt x="623564" y="692843"/>
                  <a:pt x="624669" y="686401"/>
                  <a:pt x="623333" y="680319"/>
                </a:cubicBezTo>
                <a:cubicBezTo>
                  <a:pt x="617529" y="668206"/>
                  <a:pt x="606279" y="681140"/>
                  <a:pt x="600449" y="686530"/>
                </a:cubicBezTo>
                <a:cubicBezTo>
                  <a:pt x="587966" y="698258"/>
                  <a:pt x="574225" y="708524"/>
                  <a:pt x="561383" y="719841"/>
                </a:cubicBezTo>
                <a:cubicBezTo>
                  <a:pt x="517411" y="758388"/>
                  <a:pt x="474544" y="798167"/>
                  <a:pt x="434656" y="840949"/>
                </a:cubicBezTo>
                <a:cubicBezTo>
                  <a:pt x="425230" y="850598"/>
                  <a:pt x="415110" y="859503"/>
                  <a:pt x="405170" y="868640"/>
                </a:cubicBezTo>
                <a:cubicBezTo>
                  <a:pt x="390453" y="882729"/>
                  <a:pt x="376481" y="897640"/>
                  <a:pt x="360916" y="910857"/>
                </a:cubicBezTo>
                <a:cubicBezTo>
                  <a:pt x="330326" y="937932"/>
                  <a:pt x="297476" y="962235"/>
                  <a:pt x="264086" y="985718"/>
                </a:cubicBezTo>
                <a:cubicBezTo>
                  <a:pt x="240560" y="1001706"/>
                  <a:pt x="216570" y="1017130"/>
                  <a:pt x="190141" y="1027960"/>
                </a:cubicBezTo>
                <a:cubicBezTo>
                  <a:pt x="179071" y="1032657"/>
                  <a:pt x="167950" y="1037405"/>
                  <a:pt x="156135" y="1039971"/>
                </a:cubicBezTo>
                <a:cubicBezTo>
                  <a:pt x="151692" y="1040074"/>
                  <a:pt x="144629" y="1043590"/>
                  <a:pt x="141521" y="1039381"/>
                </a:cubicBezTo>
                <a:cubicBezTo>
                  <a:pt x="132685" y="1013358"/>
                  <a:pt x="147685" y="987694"/>
                  <a:pt x="160810" y="965957"/>
                </a:cubicBezTo>
                <a:cubicBezTo>
                  <a:pt x="168669" y="953228"/>
                  <a:pt x="176837" y="940627"/>
                  <a:pt x="185903" y="928693"/>
                </a:cubicBezTo>
                <a:cubicBezTo>
                  <a:pt x="211382" y="896382"/>
                  <a:pt x="241561" y="868203"/>
                  <a:pt x="273102" y="841924"/>
                </a:cubicBezTo>
                <a:cubicBezTo>
                  <a:pt x="294805" y="822240"/>
                  <a:pt x="316996" y="803146"/>
                  <a:pt x="339650" y="784540"/>
                </a:cubicBezTo>
                <a:cubicBezTo>
                  <a:pt x="371319" y="759979"/>
                  <a:pt x="402499" y="734778"/>
                  <a:pt x="435170" y="711629"/>
                </a:cubicBezTo>
                <a:cubicBezTo>
                  <a:pt x="450169" y="700337"/>
                  <a:pt x="462421" y="685888"/>
                  <a:pt x="477857" y="675135"/>
                </a:cubicBezTo>
                <a:cubicBezTo>
                  <a:pt x="484098" y="670362"/>
                  <a:pt x="490853" y="666255"/>
                  <a:pt x="496941" y="661328"/>
                </a:cubicBezTo>
                <a:cubicBezTo>
                  <a:pt x="498096" y="660173"/>
                  <a:pt x="498970" y="658453"/>
                  <a:pt x="499201" y="656837"/>
                </a:cubicBezTo>
                <a:cubicBezTo>
                  <a:pt x="499149" y="644569"/>
                  <a:pt x="482018" y="647367"/>
                  <a:pt x="473542" y="646263"/>
                </a:cubicBezTo>
                <a:cubicBezTo>
                  <a:pt x="433886" y="644569"/>
                  <a:pt x="394409" y="649035"/>
                  <a:pt x="354932" y="652012"/>
                </a:cubicBezTo>
                <a:cubicBezTo>
                  <a:pt x="300481" y="655040"/>
                  <a:pt x="246005" y="658325"/>
                  <a:pt x="191477" y="659146"/>
                </a:cubicBezTo>
                <a:cubicBezTo>
                  <a:pt x="141469" y="658967"/>
                  <a:pt x="90024" y="661020"/>
                  <a:pt x="41737" y="646084"/>
                </a:cubicBezTo>
                <a:cubicBezTo>
                  <a:pt x="27123" y="640386"/>
                  <a:pt x="822" y="625014"/>
                  <a:pt x="0" y="607793"/>
                </a:cubicBezTo>
                <a:cubicBezTo>
                  <a:pt x="2337" y="598554"/>
                  <a:pt x="13227" y="595834"/>
                  <a:pt x="21035" y="592498"/>
                </a:cubicBezTo>
                <a:cubicBezTo>
                  <a:pt x="55119" y="580153"/>
                  <a:pt x="90152" y="580179"/>
                  <a:pt x="126367" y="579178"/>
                </a:cubicBezTo>
                <a:cubicBezTo>
                  <a:pt x="167154" y="578511"/>
                  <a:pt x="207889" y="576304"/>
                  <a:pt x="248624" y="574251"/>
                </a:cubicBezTo>
                <a:cubicBezTo>
                  <a:pt x="316097" y="573635"/>
                  <a:pt x="383519" y="569862"/>
                  <a:pt x="450991" y="570119"/>
                </a:cubicBezTo>
                <a:cubicBezTo>
                  <a:pt x="463500" y="569477"/>
                  <a:pt x="494295" y="579743"/>
                  <a:pt x="502026" y="570298"/>
                </a:cubicBezTo>
                <a:cubicBezTo>
                  <a:pt x="510245" y="553155"/>
                  <a:pt x="482095" y="525951"/>
                  <a:pt x="471924" y="513197"/>
                </a:cubicBezTo>
                <a:cubicBezTo>
                  <a:pt x="454895" y="492255"/>
                  <a:pt x="437764" y="471390"/>
                  <a:pt x="419220" y="451732"/>
                </a:cubicBezTo>
                <a:cubicBezTo>
                  <a:pt x="408586" y="440055"/>
                  <a:pt x="399289" y="427274"/>
                  <a:pt x="389760" y="414750"/>
                </a:cubicBezTo>
                <a:cubicBezTo>
                  <a:pt x="372474" y="392628"/>
                  <a:pt x="354341" y="371199"/>
                  <a:pt x="338186" y="348204"/>
                </a:cubicBezTo>
                <a:cubicBezTo>
                  <a:pt x="315815" y="319846"/>
                  <a:pt x="297656" y="288767"/>
                  <a:pt x="280370" y="257149"/>
                </a:cubicBezTo>
                <a:cubicBezTo>
                  <a:pt x="268966" y="237106"/>
                  <a:pt x="255585" y="218192"/>
                  <a:pt x="245311" y="197507"/>
                </a:cubicBezTo>
                <a:cubicBezTo>
                  <a:pt x="230902" y="168276"/>
                  <a:pt x="220192" y="137325"/>
                  <a:pt x="213463" y="105425"/>
                </a:cubicBezTo>
                <a:cubicBezTo>
                  <a:pt x="211356" y="92285"/>
                  <a:pt x="207067" y="77554"/>
                  <a:pt x="213925" y="65159"/>
                </a:cubicBezTo>
                <a:cubicBezTo>
                  <a:pt x="239481" y="54944"/>
                  <a:pt x="274026" y="75244"/>
                  <a:pt x="294548" y="90720"/>
                </a:cubicBezTo>
                <a:cubicBezTo>
                  <a:pt x="327244" y="116871"/>
                  <a:pt x="353673" y="149977"/>
                  <a:pt x="378536" y="183417"/>
                </a:cubicBezTo>
                <a:cubicBezTo>
                  <a:pt x="391609" y="205693"/>
                  <a:pt x="406198" y="226917"/>
                  <a:pt x="421608" y="247654"/>
                </a:cubicBezTo>
                <a:cubicBezTo>
                  <a:pt x="447858" y="288793"/>
                  <a:pt x="474724" y="329932"/>
                  <a:pt x="496889" y="373509"/>
                </a:cubicBezTo>
                <a:cubicBezTo>
                  <a:pt x="508704" y="398351"/>
                  <a:pt x="522959" y="421859"/>
                  <a:pt x="537291" y="445290"/>
                </a:cubicBezTo>
                <a:cubicBezTo>
                  <a:pt x="546100" y="458327"/>
                  <a:pt x="552008" y="473803"/>
                  <a:pt x="563412" y="484864"/>
                </a:cubicBezTo>
                <a:cubicBezTo>
                  <a:pt x="567470" y="487995"/>
                  <a:pt x="573762" y="485274"/>
                  <a:pt x="574019" y="480065"/>
                </a:cubicBezTo>
                <a:cubicBezTo>
                  <a:pt x="577744" y="478371"/>
                  <a:pt x="576408" y="473931"/>
                  <a:pt x="576947" y="470646"/>
                </a:cubicBezTo>
                <a:cubicBezTo>
                  <a:pt x="577564" y="462716"/>
                  <a:pt x="578565" y="454812"/>
                  <a:pt x="579567" y="446907"/>
                </a:cubicBezTo>
                <a:cubicBezTo>
                  <a:pt x="582547" y="421911"/>
                  <a:pt x="587067" y="397145"/>
                  <a:pt x="590868" y="372303"/>
                </a:cubicBezTo>
                <a:cubicBezTo>
                  <a:pt x="594490" y="346151"/>
                  <a:pt x="600526" y="320385"/>
                  <a:pt x="603685" y="294182"/>
                </a:cubicBezTo>
                <a:cubicBezTo>
                  <a:pt x="611416" y="245062"/>
                  <a:pt x="622563" y="196480"/>
                  <a:pt x="633093" y="147899"/>
                </a:cubicBezTo>
                <a:cubicBezTo>
                  <a:pt x="643881" y="107812"/>
                  <a:pt x="657545" y="45218"/>
                  <a:pt x="688957" y="17424"/>
                </a:cubicBezTo>
                <a:cubicBezTo>
                  <a:pt x="704958" y="2334"/>
                  <a:pt x="738219" y="-10550"/>
                  <a:pt x="752474" y="12830"/>
                </a:cubicBezTo>
                <a:cubicBezTo>
                  <a:pt x="756815" y="26663"/>
                  <a:pt x="755325" y="42189"/>
                  <a:pt x="755839" y="56612"/>
                </a:cubicBezTo>
                <a:cubicBezTo>
                  <a:pt x="756224" y="88667"/>
                  <a:pt x="751190" y="120413"/>
                  <a:pt x="748108" y="152261"/>
                </a:cubicBezTo>
                <a:cubicBezTo>
                  <a:pt x="745437" y="178772"/>
                  <a:pt x="742046" y="205180"/>
                  <a:pt x="737166" y="231357"/>
                </a:cubicBezTo>
                <a:cubicBezTo>
                  <a:pt x="728048" y="289768"/>
                  <a:pt x="718109" y="348127"/>
                  <a:pt x="711225" y="406846"/>
                </a:cubicBezTo>
                <a:cubicBezTo>
                  <a:pt x="708965" y="424939"/>
                  <a:pt x="707347" y="443083"/>
                  <a:pt x="706345" y="461304"/>
                </a:cubicBezTo>
                <a:cubicBezTo>
                  <a:pt x="706294" y="464743"/>
                  <a:pt x="705292" y="468644"/>
                  <a:pt x="705934" y="472135"/>
                </a:cubicBezTo>
                <a:cubicBezTo>
                  <a:pt x="707090" y="476318"/>
                  <a:pt x="712227" y="478525"/>
                  <a:pt x="716054" y="476343"/>
                </a:cubicBezTo>
                <a:cubicBezTo>
                  <a:pt x="722321" y="472340"/>
                  <a:pt x="727072" y="466232"/>
                  <a:pt x="732877" y="461561"/>
                </a:cubicBezTo>
                <a:cubicBezTo>
                  <a:pt x="750188" y="447908"/>
                  <a:pt x="765907" y="432510"/>
                  <a:pt x="780367" y="415905"/>
                </a:cubicBezTo>
                <a:cubicBezTo>
                  <a:pt x="794365" y="400789"/>
                  <a:pt x="809827" y="387162"/>
                  <a:pt x="823337" y="371610"/>
                </a:cubicBezTo>
                <a:cubicBezTo>
                  <a:pt x="840469" y="350950"/>
                  <a:pt x="860913" y="333679"/>
                  <a:pt x="880254" y="315226"/>
                </a:cubicBezTo>
                <a:cubicBezTo>
                  <a:pt x="890245" y="305346"/>
                  <a:pt x="900493" y="295670"/>
                  <a:pt x="911075" y="286432"/>
                </a:cubicBezTo>
                <a:cubicBezTo>
                  <a:pt x="937838" y="262564"/>
                  <a:pt x="965937" y="238517"/>
                  <a:pt x="993804" y="215702"/>
                </a:cubicBezTo>
                <a:cubicBezTo>
                  <a:pt x="1018846" y="195530"/>
                  <a:pt x="1044146" y="174922"/>
                  <a:pt x="1073734" y="161654"/>
                </a:cubicBezTo>
                <a:cubicBezTo>
                  <a:pt x="1098673" y="149772"/>
                  <a:pt x="1137277" y="143510"/>
                  <a:pt x="1143570" y="179311"/>
                </a:cubicBezTo>
                <a:cubicBezTo>
                  <a:pt x="1142619" y="202460"/>
                  <a:pt x="1128313" y="221938"/>
                  <a:pt x="1114855" y="240134"/>
                </a:cubicBezTo>
                <a:cubicBezTo>
                  <a:pt x="1097235" y="263514"/>
                  <a:pt x="1074453" y="281607"/>
                  <a:pt x="1052056" y="300110"/>
                </a:cubicBezTo>
                <a:cubicBezTo>
                  <a:pt x="1034052" y="316920"/>
                  <a:pt x="1015559" y="333191"/>
                  <a:pt x="997426" y="349847"/>
                </a:cubicBezTo>
                <a:cubicBezTo>
                  <a:pt x="979832" y="367401"/>
                  <a:pt x="960543" y="383133"/>
                  <a:pt x="942307" y="399994"/>
                </a:cubicBezTo>
                <a:cubicBezTo>
                  <a:pt x="924200" y="417984"/>
                  <a:pt x="904628" y="433921"/>
                  <a:pt x="885981" y="451475"/>
                </a:cubicBezTo>
                <a:cubicBezTo>
                  <a:pt x="876530" y="460766"/>
                  <a:pt x="866924" y="469979"/>
                  <a:pt x="857009" y="478807"/>
                </a:cubicBezTo>
                <a:cubicBezTo>
                  <a:pt x="848020" y="486891"/>
                  <a:pt x="839056" y="495027"/>
                  <a:pt x="830786" y="503881"/>
                </a:cubicBezTo>
                <a:cubicBezTo>
                  <a:pt x="827216" y="508038"/>
                  <a:pt x="821257" y="512683"/>
                  <a:pt x="823928" y="518817"/>
                </a:cubicBezTo>
                <a:cubicBezTo>
                  <a:pt x="829347" y="529185"/>
                  <a:pt x="855725" y="523590"/>
                  <a:pt x="866204" y="524104"/>
                </a:cubicBezTo>
                <a:cubicBezTo>
                  <a:pt x="912256" y="522667"/>
                  <a:pt x="958334" y="524540"/>
                  <a:pt x="1004335" y="526850"/>
                </a:cubicBezTo>
                <a:cubicBezTo>
                  <a:pt x="1050413" y="530571"/>
                  <a:pt x="1096619" y="535344"/>
                  <a:pt x="1142696" y="539399"/>
                </a:cubicBezTo>
                <a:cubicBezTo>
                  <a:pt x="1155667" y="540657"/>
                  <a:pt x="1168612" y="542222"/>
                  <a:pt x="1181531" y="543762"/>
                </a:cubicBezTo>
                <a:cubicBezTo>
                  <a:pt x="1201462" y="546739"/>
                  <a:pt x="1222395" y="547791"/>
                  <a:pt x="1240708" y="556543"/>
                </a:cubicBezTo>
                <a:close/>
              </a:path>
            </a:pathLst>
          </a:custGeom>
          <a:solidFill>
            <a:srgbClr val="9BC5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2" name="Google Shape;2062;p35"/>
          <p:cNvGrpSpPr/>
          <p:nvPr/>
        </p:nvGrpSpPr>
        <p:grpSpPr>
          <a:xfrm>
            <a:off x="13966307" y="8646518"/>
            <a:ext cx="898316" cy="902870"/>
            <a:chOff x="13966307" y="8646518"/>
            <a:chExt cx="898316" cy="902870"/>
          </a:xfrm>
        </p:grpSpPr>
        <p:sp>
          <p:nvSpPr>
            <p:cNvPr id="2063" name="Google Shape;2063;p35"/>
            <p:cNvSpPr/>
            <p:nvPr/>
          </p:nvSpPr>
          <p:spPr>
            <a:xfrm>
              <a:off x="13966307" y="8659344"/>
              <a:ext cx="771653" cy="870564"/>
            </a:xfrm>
            <a:custGeom>
              <a:rect b="b" l="l" r="r" t="t"/>
              <a:pathLst>
                <a:path extrusionOk="0" h="870564" w="771653">
                  <a:moveTo>
                    <a:pt x="753155" y="432324"/>
                  </a:moveTo>
                  <a:cubicBezTo>
                    <a:pt x="758503" y="429833"/>
                    <a:pt x="764538" y="428262"/>
                    <a:pt x="769217" y="424596"/>
                  </a:cubicBezTo>
                  <a:cubicBezTo>
                    <a:pt x="773951" y="419973"/>
                    <a:pt x="771205" y="412533"/>
                    <a:pt x="765947" y="409680"/>
                  </a:cubicBezTo>
                  <a:cubicBezTo>
                    <a:pt x="749506" y="399929"/>
                    <a:pt x="728891" y="401247"/>
                    <a:pt x="712142" y="391894"/>
                  </a:cubicBezTo>
                  <a:cubicBezTo>
                    <a:pt x="656512" y="363001"/>
                    <a:pt x="612247" y="317641"/>
                    <a:pt x="568469" y="273580"/>
                  </a:cubicBezTo>
                  <a:cubicBezTo>
                    <a:pt x="550438" y="257671"/>
                    <a:pt x="536797" y="238043"/>
                    <a:pt x="522939" y="218595"/>
                  </a:cubicBezTo>
                  <a:cubicBezTo>
                    <a:pt x="499957" y="189829"/>
                    <a:pt x="478656" y="159601"/>
                    <a:pt x="462287" y="126537"/>
                  </a:cubicBezTo>
                  <a:cubicBezTo>
                    <a:pt x="443117" y="86395"/>
                    <a:pt x="426621" y="44267"/>
                    <a:pt x="408048" y="3745"/>
                  </a:cubicBezTo>
                  <a:cubicBezTo>
                    <a:pt x="406133" y="170"/>
                    <a:pt x="401074" y="-1076"/>
                    <a:pt x="397659" y="1019"/>
                  </a:cubicBezTo>
                  <a:cubicBezTo>
                    <a:pt x="392546" y="3908"/>
                    <a:pt x="393684" y="10011"/>
                    <a:pt x="396069" y="14345"/>
                  </a:cubicBezTo>
                  <a:cubicBezTo>
                    <a:pt x="388878" y="46867"/>
                    <a:pt x="378273" y="79678"/>
                    <a:pt x="362662" y="109256"/>
                  </a:cubicBezTo>
                  <a:cubicBezTo>
                    <a:pt x="352761" y="126591"/>
                    <a:pt x="340927" y="142717"/>
                    <a:pt x="328099" y="157993"/>
                  </a:cubicBezTo>
                  <a:cubicBezTo>
                    <a:pt x="306382" y="184159"/>
                    <a:pt x="284358" y="210162"/>
                    <a:pt x="259172" y="233077"/>
                  </a:cubicBezTo>
                  <a:cubicBezTo>
                    <a:pt x="233227" y="256750"/>
                    <a:pt x="208348" y="281182"/>
                    <a:pt x="180343" y="302761"/>
                  </a:cubicBezTo>
                  <a:cubicBezTo>
                    <a:pt x="144316" y="331599"/>
                    <a:pt x="105182" y="356121"/>
                    <a:pt x="65199" y="379073"/>
                  </a:cubicBezTo>
                  <a:cubicBezTo>
                    <a:pt x="51847" y="386621"/>
                    <a:pt x="38152" y="393591"/>
                    <a:pt x="24113" y="399803"/>
                  </a:cubicBezTo>
                  <a:cubicBezTo>
                    <a:pt x="18314" y="402331"/>
                    <a:pt x="12496" y="404805"/>
                    <a:pt x="6588" y="407062"/>
                  </a:cubicBezTo>
                  <a:cubicBezTo>
                    <a:pt x="3896" y="407820"/>
                    <a:pt x="1619" y="409626"/>
                    <a:pt x="608" y="412262"/>
                  </a:cubicBezTo>
                  <a:cubicBezTo>
                    <a:pt x="-1217" y="416289"/>
                    <a:pt x="1258" y="421327"/>
                    <a:pt x="5504" y="422411"/>
                  </a:cubicBezTo>
                  <a:cubicBezTo>
                    <a:pt x="24439" y="425408"/>
                    <a:pt x="43988" y="422032"/>
                    <a:pt x="62868" y="426149"/>
                  </a:cubicBezTo>
                  <a:cubicBezTo>
                    <a:pt x="84712" y="430844"/>
                    <a:pt x="105471" y="439529"/>
                    <a:pt x="125436" y="449425"/>
                  </a:cubicBezTo>
                  <a:cubicBezTo>
                    <a:pt x="162402" y="468133"/>
                    <a:pt x="197760" y="490217"/>
                    <a:pt x="227337" y="519470"/>
                  </a:cubicBezTo>
                  <a:cubicBezTo>
                    <a:pt x="251493" y="541410"/>
                    <a:pt x="275324" y="564055"/>
                    <a:pt x="292723" y="591918"/>
                  </a:cubicBezTo>
                  <a:cubicBezTo>
                    <a:pt x="319734" y="632204"/>
                    <a:pt x="350864" y="669746"/>
                    <a:pt x="372292" y="713554"/>
                  </a:cubicBezTo>
                  <a:cubicBezTo>
                    <a:pt x="387523" y="742518"/>
                    <a:pt x="403152" y="770796"/>
                    <a:pt x="415600" y="801313"/>
                  </a:cubicBezTo>
                  <a:cubicBezTo>
                    <a:pt x="422574" y="818396"/>
                    <a:pt x="428374" y="835930"/>
                    <a:pt x="434932" y="853139"/>
                  </a:cubicBezTo>
                  <a:cubicBezTo>
                    <a:pt x="437118" y="858069"/>
                    <a:pt x="438022" y="863865"/>
                    <a:pt x="441672" y="867982"/>
                  </a:cubicBezTo>
                  <a:cubicBezTo>
                    <a:pt x="444653" y="871142"/>
                    <a:pt x="449820" y="871395"/>
                    <a:pt x="453217" y="868777"/>
                  </a:cubicBezTo>
                  <a:cubicBezTo>
                    <a:pt x="459197" y="862854"/>
                    <a:pt x="458402" y="853355"/>
                    <a:pt x="460787" y="845681"/>
                  </a:cubicBezTo>
                  <a:cubicBezTo>
                    <a:pt x="466803" y="819245"/>
                    <a:pt x="472495" y="792664"/>
                    <a:pt x="480715" y="766805"/>
                  </a:cubicBezTo>
                  <a:cubicBezTo>
                    <a:pt x="487599" y="743908"/>
                    <a:pt x="494808" y="721120"/>
                    <a:pt x="503137" y="698728"/>
                  </a:cubicBezTo>
                  <a:cubicBezTo>
                    <a:pt x="516182" y="664383"/>
                    <a:pt x="526227" y="628773"/>
                    <a:pt x="542362" y="595674"/>
                  </a:cubicBezTo>
                  <a:cubicBezTo>
                    <a:pt x="573113" y="532923"/>
                    <a:pt x="646033" y="486497"/>
                    <a:pt x="705855" y="453181"/>
                  </a:cubicBezTo>
                  <a:cubicBezTo>
                    <a:pt x="721176" y="445633"/>
                    <a:pt x="737382" y="439006"/>
                    <a:pt x="753155" y="4323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5"/>
            <p:cNvSpPr/>
            <p:nvPr/>
          </p:nvSpPr>
          <p:spPr>
            <a:xfrm>
              <a:off x="14658180" y="8646518"/>
              <a:ext cx="206443" cy="253935"/>
            </a:xfrm>
            <a:custGeom>
              <a:rect b="b" l="l" r="r" t="t"/>
              <a:pathLst>
                <a:path extrusionOk="0" h="253935" w="206443">
                  <a:moveTo>
                    <a:pt x="170573" y="70112"/>
                  </a:moveTo>
                  <a:cubicBezTo>
                    <a:pt x="150753" y="56190"/>
                    <a:pt x="132884" y="38367"/>
                    <a:pt x="121935" y="16589"/>
                  </a:cubicBezTo>
                  <a:cubicBezTo>
                    <a:pt x="120833" y="14296"/>
                    <a:pt x="119080" y="9276"/>
                    <a:pt x="115900" y="8301"/>
                  </a:cubicBezTo>
                  <a:cubicBezTo>
                    <a:pt x="116316" y="6080"/>
                    <a:pt x="116930" y="3660"/>
                    <a:pt x="116045" y="1457"/>
                  </a:cubicBezTo>
                  <a:cubicBezTo>
                    <a:pt x="115575" y="30"/>
                    <a:pt x="113516" y="-620"/>
                    <a:pt x="112558" y="771"/>
                  </a:cubicBezTo>
                  <a:cubicBezTo>
                    <a:pt x="108475" y="7398"/>
                    <a:pt x="105060" y="14729"/>
                    <a:pt x="101103" y="21555"/>
                  </a:cubicBezTo>
                  <a:cubicBezTo>
                    <a:pt x="92756" y="36994"/>
                    <a:pt x="81897" y="50808"/>
                    <a:pt x="70298" y="64099"/>
                  </a:cubicBezTo>
                  <a:cubicBezTo>
                    <a:pt x="52682" y="85334"/>
                    <a:pt x="30116" y="101532"/>
                    <a:pt x="5020" y="112800"/>
                  </a:cubicBezTo>
                  <a:cubicBezTo>
                    <a:pt x="1768" y="114389"/>
                    <a:pt x="-364" y="117820"/>
                    <a:pt x="52" y="121486"/>
                  </a:cubicBezTo>
                  <a:cubicBezTo>
                    <a:pt x="449" y="126993"/>
                    <a:pt x="6104" y="129395"/>
                    <a:pt x="10422" y="131508"/>
                  </a:cubicBezTo>
                  <a:cubicBezTo>
                    <a:pt x="16674" y="134541"/>
                    <a:pt x="21968" y="137015"/>
                    <a:pt x="28363" y="140248"/>
                  </a:cubicBezTo>
                  <a:cubicBezTo>
                    <a:pt x="28327" y="140230"/>
                    <a:pt x="28255" y="140193"/>
                    <a:pt x="28183" y="140157"/>
                  </a:cubicBezTo>
                  <a:cubicBezTo>
                    <a:pt x="27948" y="140049"/>
                    <a:pt x="27731" y="139941"/>
                    <a:pt x="27496" y="139814"/>
                  </a:cubicBezTo>
                  <a:cubicBezTo>
                    <a:pt x="27821" y="139959"/>
                    <a:pt x="28129" y="140121"/>
                    <a:pt x="28436" y="140284"/>
                  </a:cubicBezTo>
                  <a:cubicBezTo>
                    <a:pt x="28707" y="140428"/>
                    <a:pt x="28996" y="140555"/>
                    <a:pt x="29267" y="140699"/>
                  </a:cubicBezTo>
                  <a:cubicBezTo>
                    <a:pt x="28761" y="140464"/>
                    <a:pt x="28671" y="140428"/>
                    <a:pt x="28580" y="140374"/>
                  </a:cubicBezTo>
                  <a:cubicBezTo>
                    <a:pt x="28526" y="140338"/>
                    <a:pt x="28454" y="140320"/>
                    <a:pt x="28400" y="140284"/>
                  </a:cubicBezTo>
                  <a:cubicBezTo>
                    <a:pt x="67245" y="160400"/>
                    <a:pt x="101139" y="196551"/>
                    <a:pt x="114816" y="238517"/>
                  </a:cubicBezTo>
                  <a:cubicBezTo>
                    <a:pt x="117039" y="243772"/>
                    <a:pt x="117563" y="252783"/>
                    <a:pt x="124808" y="253812"/>
                  </a:cubicBezTo>
                  <a:cubicBezTo>
                    <a:pt x="132125" y="255040"/>
                    <a:pt x="134944" y="246878"/>
                    <a:pt x="136028" y="241063"/>
                  </a:cubicBezTo>
                  <a:cubicBezTo>
                    <a:pt x="138033" y="232973"/>
                    <a:pt x="139822" y="224866"/>
                    <a:pt x="141900" y="216812"/>
                  </a:cubicBezTo>
                  <a:cubicBezTo>
                    <a:pt x="147157" y="196353"/>
                    <a:pt x="152921" y="175875"/>
                    <a:pt x="163996" y="157601"/>
                  </a:cubicBezTo>
                  <a:cubicBezTo>
                    <a:pt x="175306" y="136925"/>
                    <a:pt x="194350" y="121594"/>
                    <a:pt x="205985" y="101334"/>
                  </a:cubicBezTo>
                  <a:cubicBezTo>
                    <a:pt x="210484" y="85046"/>
                    <a:pt x="180600" y="78382"/>
                    <a:pt x="170573" y="70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5"/>
            <p:cNvSpPr/>
            <p:nvPr/>
          </p:nvSpPr>
          <p:spPr>
            <a:xfrm>
              <a:off x="14786583" y="9310346"/>
              <a:ext cx="36" cy="72"/>
            </a:xfrm>
            <a:custGeom>
              <a:rect b="b" l="l" r="r" t="t"/>
              <a:pathLst>
                <a:path extrusionOk="0" h="72" w="36">
                  <a:moveTo>
                    <a:pt x="0" y="0"/>
                  </a:moveTo>
                  <a:cubicBezTo>
                    <a:pt x="18" y="18"/>
                    <a:pt x="18" y="54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8" y="54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5"/>
            <p:cNvSpPr/>
            <p:nvPr/>
          </p:nvSpPr>
          <p:spPr>
            <a:xfrm>
              <a:off x="14643233" y="9292063"/>
              <a:ext cx="218685" cy="257325"/>
            </a:xfrm>
            <a:custGeom>
              <a:rect b="b" l="l" r="r" t="t"/>
              <a:pathLst>
                <a:path extrusionOk="0" h="257325" w="218685">
                  <a:moveTo>
                    <a:pt x="211411" y="104689"/>
                  </a:moveTo>
                  <a:cubicBezTo>
                    <a:pt x="200805" y="94703"/>
                    <a:pt x="188700" y="86450"/>
                    <a:pt x="178926" y="75580"/>
                  </a:cubicBezTo>
                  <a:cubicBezTo>
                    <a:pt x="163550" y="58840"/>
                    <a:pt x="153432" y="38562"/>
                    <a:pt x="143387" y="18355"/>
                  </a:cubicBezTo>
                  <a:cubicBezTo>
                    <a:pt x="143405" y="18409"/>
                    <a:pt x="143423" y="18445"/>
                    <a:pt x="143441" y="18482"/>
                  </a:cubicBezTo>
                  <a:cubicBezTo>
                    <a:pt x="141255" y="14455"/>
                    <a:pt x="139809" y="10139"/>
                    <a:pt x="138960" y="5643"/>
                  </a:cubicBezTo>
                  <a:cubicBezTo>
                    <a:pt x="138545" y="3765"/>
                    <a:pt x="137081" y="2049"/>
                    <a:pt x="135437" y="1074"/>
                  </a:cubicBezTo>
                  <a:cubicBezTo>
                    <a:pt x="128716" y="-2772"/>
                    <a:pt x="121742" y="4433"/>
                    <a:pt x="124542" y="11277"/>
                  </a:cubicBezTo>
                  <a:cubicBezTo>
                    <a:pt x="93683" y="54163"/>
                    <a:pt x="61938" y="78252"/>
                    <a:pt x="11133" y="93746"/>
                  </a:cubicBezTo>
                  <a:cubicBezTo>
                    <a:pt x="-22184" y="104165"/>
                    <a:pt x="28929" y="131631"/>
                    <a:pt x="39029" y="141382"/>
                  </a:cubicBezTo>
                  <a:cubicBezTo>
                    <a:pt x="51351" y="151422"/>
                    <a:pt x="61017" y="164387"/>
                    <a:pt x="67052" y="179086"/>
                  </a:cubicBezTo>
                  <a:cubicBezTo>
                    <a:pt x="73140" y="193351"/>
                    <a:pt x="77061" y="207834"/>
                    <a:pt x="78759" y="223833"/>
                  </a:cubicBezTo>
                  <a:cubicBezTo>
                    <a:pt x="79536" y="231074"/>
                    <a:pt x="80078" y="238333"/>
                    <a:pt x="80819" y="245592"/>
                  </a:cubicBezTo>
                  <a:cubicBezTo>
                    <a:pt x="81054" y="249781"/>
                    <a:pt x="82048" y="254296"/>
                    <a:pt x="86059" y="256445"/>
                  </a:cubicBezTo>
                  <a:cubicBezTo>
                    <a:pt x="98525" y="261519"/>
                    <a:pt x="104505" y="243353"/>
                    <a:pt x="110522" y="235570"/>
                  </a:cubicBezTo>
                  <a:cubicBezTo>
                    <a:pt x="123151" y="214912"/>
                    <a:pt x="137081" y="195085"/>
                    <a:pt x="153017" y="176594"/>
                  </a:cubicBezTo>
                  <a:cubicBezTo>
                    <a:pt x="168591" y="156514"/>
                    <a:pt x="191717" y="144722"/>
                    <a:pt x="211122" y="128886"/>
                  </a:cubicBezTo>
                  <a:cubicBezTo>
                    <a:pt x="221908" y="121916"/>
                    <a:pt x="220390" y="112435"/>
                    <a:pt x="211411" y="1046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7" name="Google Shape;2067;p35"/>
          <p:cNvSpPr/>
          <p:nvPr/>
        </p:nvSpPr>
        <p:spPr>
          <a:xfrm>
            <a:off x="13966307" y="8659344"/>
            <a:ext cx="771653" cy="870564"/>
          </a:xfrm>
          <a:custGeom>
            <a:rect b="b" l="l" r="r" t="t"/>
            <a:pathLst>
              <a:path extrusionOk="0" h="870564" w="771653">
                <a:moveTo>
                  <a:pt x="441672" y="867982"/>
                </a:moveTo>
                <a:cubicBezTo>
                  <a:pt x="438022" y="863865"/>
                  <a:pt x="437118" y="858069"/>
                  <a:pt x="434932" y="853139"/>
                </a:cubicBezTo>
                <a:cubicBezTo>
                  <a:pt x="428374" y="835930"/>
                  <a:pt x="422574" y="818396"/>
                  <a:pt x="415600" y="801313"/>
                </a:cubicBezTo>
                <a:cubicBezTo>
                  <a:pt x="403152" y="770796"/>
                  <a:pt x="387523" y="742518"/>
                  <a:pt x="372292" y="713554"/>
                </a:cubicBezTo>
                <a:cubicBezTo>
                  <a:pt x="350864" y="669746"/>
                  <a:pt x="319734" y="632204"/>
                  <a:pt x="292723" y="591918"/>
                </a:cubicBezTo>
                <a:cubicBezTo>
                  <a:pt x="275324" y="564055"/>
                  <a:pt x="251493" y="541410"/>
                  <a:pt x="227337" y="519470"/>
                </a:cubicBezTo>
                <a:cubicBezTo>
                  <a:pt x="197760" y="490217"/>
                  <a:pt x="162402" y="468133"/>
                  <a:pt x="125436" y="449425"/>
                </a:cubicBezTo>
                <a:cubicBezTo>
                  <a:pt x="105471" y="439529"/>
                  <a:pt x="84712" y="430844"/>
                  <a:pt x="62868" y="426149"/>
                </a:cubicBezTo>
                <a:cubicBezTo>
                  <a:pt x="43988" y="422032"/>
                  <a:pt x="24439" y="425408"/>
                  <a:pt x="5504" y="422411"/>
                </a:cubicBezTo>
                <a:cubicBezTo>
                  <a:pt x="1258" y="421327"/>
                  <a:pt x="-1217" y="416289"/>
                  <a:pt x="608" y="412262"/>
                </a:cubicBezTo>
                <a:cubicBezTo>
                  <a:pt x="1619" y="409626"/>
                  <a:pt x="3896" y="407820"/>
                  <a:pt x="6588" y="407062"/>
                </a:cubicBezTo>
                <a:cubicBezTo>
                  <a:pt x="12496" y="404805"/>
                  <a:pt x="18314" y="402331"/>
                  <a:pt x="24113" y="399803"/>
                </a:cubicBezTo>
                <a:cubicBezTo>
                  <a:pt x="38152" y="393591"/>
                  <a:pt x="51847" y="386621"/>
                  <a:pt x="65199" y="379073"/>
                </a:cubicBezTo>
                <a:cubicBezTo>
                  <a:pt x="105182" y="356121"/>
                  <a:pt x="144316" y="331599"/>
                  <a:pt x="180343" y="302761"/>
                </a:cubicBezTo>
                <a:cubicBezTo>
                  <a:pt x="208348" y="281182"/>
                  <a:pt x="233227" y="256750"/>
                  <a:pt x="259172" y="233077"/>
                </a:cubicBezTo>
                <a:cubicBezTo>
                  <a:pt x="284358" y="210162"/>
                  <a:pt x="306382" y="184159"/>
                  <a:pt x="328099" y="157993"/>
                </a:cubicBezTo>
                <a:cubicBezTo>
                  <a:pt x="340927" y="142717"/>
                  <a:pt x="352761" y="126591"/>
                  <a:pt x="362662" y="109256"/>
                </a:cubicBezTo>
                <a:cubicBezTo>
                  <a:pt x="378273" y="79678"/>
                  <a:pt x="388878" y="46867"/>
                  <a:pt x="396069" y="14345"/>
                </a:cubicBezTo>
                <a:cubicBezTo>
                  <a:pt x="393684" y="10011"/>
                  <a:pt x="392546" y="3908"/>
                  <a:pt x="397659" y="1019"/>
                </a:cubicBezTo>
                <a:cubicBezTo>
                  <a:pt x="401074" y="-1076"/>
                  <a:pt x="406133" y="170"/>
                  <a:pt x="408048" y="3745"/>
                </a:cubicBezTo>
                <a:cubicBezTo>
                  <a:pt x="426621" y="44267"/>
                  <a:pt x="443117" y="86395"/>
                  <a:pt x="462287" y="126537"/>
                </a:cubicBezTo>
                <a:cubicBezTo>
                  <a:pt x="478656" y="159601"/>
                  <a:pt x="499957" y="189829"/>
                  <a:pt x="522939" y="218595"/>
                </a:cubicBezTo>
                <a:cubicBezTo>
                  <a:pt x="536797" y="238043"/>
                  <a:pt x="550438" y="257671"/>
                  <a:pt x="568469" y="273580"/>
                </a:cubicBezTo>
                <a:cubicBezTo>
                  <a:pt x="612247" y="317641"/>
                  <a:pt x="656512" y="363001"/>
                  <a:pt x="712142" y="391894"/>
                </a:cubicBezTo>
                <a:cubicBezTo>
                  <a:pt x="728891" y="401247"/>
                  <a:pt x="749506" y="399929"/>
                  <a:pt x="765947" y="409680"/>
                </a:cubicBezTo>
                <a:cubicBezTo>
                  <a:pt x="771205" y="412533"/>
                  <a:pt x="773951" y="419973"/>
                  <a:pt x="769217" y="424596"/>
                </a:cubicBezTo>
                <a:cubicBezTo>
                  <a:pt x="764538" y="428262"/>
                  <a:pt x="758503" y="429833"/>
                  <a:pt x="753155" y="432324"/>
                </a:cubicBezTo>
                <a:cubicBezTo>
                  <a:pt x="737382" y="439006"/>
                  <a:pt x="721176" y="445633"/>
                  <a:pt x="705855" y="453181"/>
                </a:cubicBezTo>
                <a:cubicBezTo>
                  <a:pt x="646033" y="486497"/>
                  <a:pt x="573113" y="532923"/>
                  <a:pt x="542362" y="595674"/>
                </a:cubicBezTo>
                <a:cubicBezTo>
                  <a:pt x="526227" y="628773"/>
                  <a:pt x="516182" y="664383"/>
                  <a:pt x="503137" y="698728"/>
                </a:cubicBezTo>
                <a:cubicBezTo>
                  <a:pt x="494808" y="721120"/>
                  <a:pt x="487599" y="743908"/>
                  <a:pt x="480715" y="766805"/>
                </a:cubicBezTo>
                <a:cubicBezTo>
                  <a:pt x="472495" y="792664"/>
                  <a:pt x="466803" y="819245"/>
                  <a:pt x="460787" y="845681"/>
                </a:cubicBezTo>
                <a:cubicBezTo>
                  <a:pt x="458402" y="853355"/>
                  <a:pt x="459197" y="862854"/>
                  <a:pt x="453217" y="868777"/>
                </a:cubicBezTo>
                <a:cubicBezTo>
                  <a:pt x="449820" y="871395"/>
                  <a:pt x="444653" y="871142"/>
                  <a:pt x="441672" y="867982"/>
                </a:cubicBezTo>
                <a:close/>
                <a:moveTo>
                  <a:pt x="327087" y="614797"/>
                </a:moveTo>
                <a:cubicBezTo>
                  <a:pt x="356339" y="651995"/>
                  <a:pt x="379646" y="693130"/>
                  <a:pt x="401038" y="735241"/>
                </a:cubicBezTo>
                <a:cubicBezTo>
                  <a:pt x="419232" y="768756"/>
                  <a:pt x="433939" y="803932"/>
                  <a:pt x="446333" y="839975"/>
                </a:cubicBezTo>
                <a:cubicBezTo>
                  <a:pt x="458276" y="782714"/>
                  <a:pt x="475946" y="726934"/>
                  <a:pt x="496452" y="672202"/>
                </a:cubicBezTo>
                <a:cubicBezTo>
                  <a:pt x="505703" y="646524"/>
                  <a:pt x="513887" y="620394"/>
                  <a:pt x="525378" y="595601"/>
                </a:cubicBezTo>
                <a:cubicBezTo>
                  <a:pt x="536147" y="570429"/>
                  <a:pt x="552624" y="548489"/>
                  <a:pt x="572607" y="529872"/>
                </a:cubicBezTo>
                <a:cubicBezTo>
                  <a:pt x="585724" y="516744"/>
                  <a:pt x="599184" y="503851"/>
                  <a:pt x="614379" y="493106"/>
                </a:cubicBezTo>
                <a:cubicBezTo>
                  <a:pt x="655320" y="462860"/>
                  <a:pt x="699278" y="436622"/>
                  <a:pt x="746904" y="418330"/>
                </a:cubicBezTo>
                <a:cubicBezTo>
                  <a:pt x="734871" y="415188"/>
                  <a:pt x="722404" y="413400"/>
                  <a:pt x="710986" y="408236"/>
                </a:cubicBezTo>
                <a:cubicBezTo>
                  <a:pt x="690750" y="398665"/>
                  <a:pt x="671472" y="386567"/>
                  <a:pt x="653784" y="372861"/>
                </a:cubicBezTo>
                <a:cubicBezTo>
                  <a:pt x="624569" y="349169"/>
                  <a:pt x="595986" y="324737"/>
                  <a:pt x="570457" y="297037"/>
                </a:cubicBezTo>
                <a:cubicBezTo>
                  <a:pt x="550239" y="278004"/>
                  <a:pt x="530925" y="258177"/>
                  <a:pt x="515766" y="234756"/>
                </a:cubicBezTo>
                <a:cubicBezTo>
                  <a:pt x="499524" y="212654"/>
                  <a:pt x="481727" y="191707"/>
                  <a:pt x="467978" y="167871"/>
                </a:cubicBezTo>
                <a:cubicBezTo>
                  <a:pt x="440280" y="124280"/>
                  <a:pt x="423965" y="74856"/>
                  <a:pt x="402049" y="28358"/>
                </a:cubicBezTo>
                <a:cubicBezTo>
                  <a:pt x="385229" y="113680"/>
                  <a:pt x="354207" y="148910"/>
                  <a:pt x="298758" y="212256"/>
                </a:cubicBezTo>
                <a:cubicBezTo>
                  <a:pt x="266308" y="246403"/>
                  <a:pt x="231402" y="278383"/>
                  <a:pt x="195393" y="308756"/>
                </a:cubicBezTo>
                <a:cubicBezTo>
                  <a:pt x="147280" y="347472"/>
                  <a:pt x="94956" y="381185"/>
                  <a:pt x="39724" y="408813"/>
                </a:cubicBezTo>
                <a:cubicBezTo>
                  <a:pt x="84658" y="409265"/>
                  <a:pt x="125526" y="431747"/>
                  <a:pt x="163847" y="453019"/>
                </a:cubicBezTo>
                <a:cubicBezTo>
                  <a:pt x="205258" y="475717"/>
                  <a:pt x="239388" y="508835"/>
                  <a:pt x="272686" y="541826"/>
                </a:cubicBezTo>
                <a:cubicBezTo>
                  <a:pt x="294241" y="563495"/>
                  <a:pt x="309038" y="590419"/>
                  <a:pt x="327087" y="6147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8" name="Google Shape;2068;p35"/>
          <p:cNvSpPr/>
          <p:nvPr/>
        </p:nvSpPr>
        <p:spPr>
          <a:xfrm>
            <a:off x="14658180" y="8646518"/>
            <a:ext cx="206443" cy="253935"/>
          </a:xfrm>
          <a:custGeom>
            <a:rect b="b" l="l" r="r" t="t"/>
            <a:pathLst>
              <a:path extrusionOk="0" h="253935" w="206443">
                <a:moveTo>
                  <a:pt x="124808" y="253812"/>
                </a:moveTo>
                <a:cubicBezTo>
                  <a:pt x="117563" y="252783"/>
                  <a:pt x="117039" y="243772"/>
                  <a:pt x="114816" y="238517"/>
                </a:cubicBezTo>
                <a:cubicBezTo>
                  <a:pt x="101139" y="196551"/>
                  <a:pt x="67245" y="160400"/>
                  <a:pt x="28400" y="140284"/>
                </a:cubicBezTo>
                <a:cubicBezTo>
                  <a:pt x="28454" y="140320"/>
                  <a:pt x="28526" y="140338"/>
                  <a:pt x="28580" y="140374"/>
                </a:cubicBezTo>
                <a:cubicBezTo>
                  <a:pt x="28671" y="140428"/>
                  <a:pt x="28761" y="140464"/>
                  <a:pt x="29267" y="140699"/>
                </a:cubicBezTo>
                <a:cubicBezTo>
                  <a:pt x="28996" y="140555"/>
                  <a:pt x="28707" y="140428"/>
                  <a:pt x="28436" y="140284"/>
                </a:cubicBezTo>
                <a:cubicBezTo>
                  <a:pt x="28129" y="140121"/>
                  <a:pt x="27821" y="139959"/>
                  <a:pt x="27496" y="139814"/>
                </a:cubicBezTo>
                <a:cubicBezTo>
                  <a:pt x="27731" y="139941"/>
                  <a:pt x="27948" y="140049"/>
                  <a:pt x="28183" y="140157"/>
                </a:cubicBezTo>
                <a:cubicBezTo>
                  <a:pt x="28255" y="140193"/>
                  <a:pt x="28327" y="140230"/>
                  <a:pt x="28363" y="140248"/>
                </a:cubicBezTo>
                <a:cubicBezTo>
                  <a:pt x="21968" y="137015"/>
                  <a:pt x="16674" y="134541"/>
                  <a:pt x="10422" y="131508"/>
                </a:cubicBezTo>
                <a:cubicBezTo>
                  <a:pt x="6104" y="129395"/>
                  <a:pt x="449" y="126993"/>
                  <a:pt x="52" y="121486"/>
                </a:cubicBezTo>
                <a:cubicBezTo>
                  <a:pt x="-364" y="117820"/>
                  <a:pt x="1768" y="114389"/>
                  <a:pt x="5020" y="112800"/>
                </a:cubicBezTo>
                <a:cubicBezTo>
                  <a:pt x="30116" y="101532"/>
                  <a:pt x="52682" y="85334"/>
                  <a:pt x="70298" y="64099"/>
                </a:cubicBezTo>
                <a:cubicBezTo>
                  <a:pt x="81897" y="50808"/>
                  <a:pt x="92756" y="36994"/>
                  <a:pt x="101103" y="21555"/>
                </a:cubicBezTo>
                <a:cubicBezTo>
                  <a:pt x="105060" y="14729"/>
                  <a:pt x="108475" y="7398"/>
                  <a:pt x="112558" y="771"/>
                </a:cubicBezTo>
                <a:cubicBezTo>
                  <a:pt x="113516" y="-620"/>
                  <a:pt x="115575" y="30"/>
                  <a:pt x="116045" y="1457"/>
                </a:cubicBezTo>
                <a:cubicBezTo>
                  <a:pt x="116930" y="3660"/>
                  <a:pt x="116316" y="6080"/>
                  <a:pt x="115900" y="8301"/>
                </a:cubicBezTo>
                <a:cubicBezTo>
                  <a:pt x="119080" y="9276"/>
                  <a:pt x="120833" y="14296"/>
                  <a:pt x="121935" y="16589"/>
                </a:cubicBezTo>
                <a:cubicBezTo>
                  <a:pt x="132884" y="38367"/>
                  <a:pt x="150753" y="56190"/>
                  <a:pt x="170573" y="70112"/>
                </a:cubicBezTo>
                <a:cubicBezTo>
                  <a:pt x="180600" y="78382"/>
                  <a:pt x="210484" y="85046"/>
                  <a:pt x="205985" y="101334"/>
                </a:cubicBezTo>
                <a:cubicBezTo>
                  <a:pt x="194350" y="121594"/>
                  <a:pt x="175306" y="136925"/>
                  <a:pt x="163996" y="157601"/>
                </a:cubicBezTo>
                <a:cubicBezTo>
                  <a:pt x="152921" y="175875"/>
                  <a:pt x="147157" y="196353"/>
                  <a:pt x="141900" y="216812"/>
                </a:cubicBezTo>
                <a:cubicBezTo>
                  <a:pt x="139822" y="224866"/>
                  <a:pt x="138033" y="232973"/>
                  <a:pt x="136028" y="241063"/>
                </a:cubicBezTo>
                <a:cubicBezTo>
                  <a:pt x="134944" y="246878"/>
                  <a:pt x="132125" y="255040"/>
                  <a:pt x="124808" y="253812"/>
                </a:cubicBezTo>
                <a:close/>
                <a:moveTo>
                  <a:pt x="27045" y="123039"/>
                </a:moveTo>
                <a:cubicBezTo>
                  <a:pt x="69051" y="142144"/>
                  <a:pt x="107391" y="179035"/>
                  <a:pt x="124844" y="222067"/>
                </a:cubicBezTo>
                <a:cubicBezTo>
                  <a:pt x="137798" y="163343"/>
                  <a:pt x="152108" y="143335"/>
                  <a:pt x="189941" y="98643"/>
                </a:cubicBezTo>
                <a:cubicBezTo>
                  <a:pt x="177944" y="91203"/>
                  <a:pt x="164665" y="85876"/>
                  <a:pt x="153716" y="76775"/>
                </a:cubicBezTo>
                <a:cubicBezTo>
                  <a:pt x="136010" y="62835"/>
                  <a:pt x="119948" y="45806"/>
                  <a:pt x="109414" y="25762"/>
                </a:cubicBezTo>
                <a:cubicBezTo>
                  <a:pt x="101284" y="44885"/>
                  <a:pt x="88257" y="61228"/>
                  <a:pt x="74978" y="76974"/>
                </a:cubicBezTo>
                <a:cubicBezTo>
                  <a:pt x="60090" y="94887"/>
                  <a:pt x="41715" y="109496"/>
                  <a:pt x="21064" y="120240"/>
                </a:cubicBezTo>
                <a:cubicBezTo>
                  <a:pt x="23070" y="121179"/>
                  <a:pt x="25057" y="122100"/>
                  <a:pt x="27045" y="1230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9" name="Google Shape;2069;p35"/>
          <p:cNvSpPr/>
          <p:nvPr/>
        </p:nvSpPr>
        <p:spPr>
          <a:xfrm>
            <a:off x="14643233" y="9292063"/>
            <a:ext cx="218685" cy="257325"/>
          </a:xfrm>
          <a:custGeom>
            <a:rect b="b" l="l" r="r" t="t"/>
            <a:pathLst>
              <a:path extrusionOk="0" h="257325" w="218685">
                <a:moveTo>
                  <a:pt x="86059" y="256445"/>
                </a:moveTo>
                <a:cubicBezTo>
                  <a:pt x="82048" y="254296"/>
                  <a:pt x="81054" y="249781"/>
                  <a:pt x="80819" y="245592"/>
                </a:cubicBezTo>
                <a:cubicBezTo>
                  <a:pt x="80078" y="238333"/>
                  <a:pt x="79536" y="231074"/>
                  <a:pt x="78759" y="223833"/>
                </a:cubicBezTo>
                <a:cubicBezTo>
                  <a:pt x="77061" y="207834"/>
                  <a:pt x="73140" y="193351"/>
                  <a:pt x="67052" y="179086"/>
                </a:cubicBezTo>
                <a:cubicBezTo>
                  <a:pt x="61017" y="164387"/>
                  <a:pt x="51351" y="151422"/>
                  <a:pt x="39029" y="141382"/>
                </a:cubicBezTo>
                <a:cubicBezTo>
                  <a:pt x="28929" y="131631"/>
                  <a:pt x="-22184" y="104165"/>
                  <a:pt x="11133" y="93746"/>
                </a:cubicBezTo>
                <a:cubicBezTo>
                  <a:pt x="61938" y="78252"/>
                  <a:pt x="93683" y="54163"/>
                  <a:pt x="124542" y="11277"/>
                </a:cubicBezTo>
                <a:cubicBezTo>
                  <a:pt x="121742" y="4433"/>
                  <a:pt x="128716" y="-2772"/>
                  <a:pt x="135437" y="1074"/>
                </a:cubicBezTo>
                <a:cubicBezTo>
                  <a:pt x="137081" y="2049"/>
                  <a:pt x="138545" y="3765"/>
                  <a:pt x="138960" y="5643"/>
                </a:cubicBezTo>
                <a:cubicBezTo>
                  <a:pt x="139809" y="10139"/>
                  <a:pt x="141255" y="14455"/>
                  <a:pt x="143441" y="18482"/>
                </a:cubicBezTo>
                <a:cubicBezTo>
                  <a:pt x="143423" y="18445"/>
                  <a:pt x="143405" y="18409"/>
                  <a:pt x="143387" y="18355"/>
                </a:cubicBezTo>
                <a:cubicBezTo>
                  <a:pt x="143369" y="18337"/>
                  <a:pt x="143351" y="18301"/>
                  <a:pt x="143351" y="18283"/>
                </a:cubicBezTo>
                <a:cubicBezTo>
                  <a:pt x="153414" y="38508"/>
                  <a:pt x="163532" y="58822"/>
                  <a:pt x="178926" y="75580"/>
                </a:cubicBezTo>
                <a:cubicBezTo>
                  <a:pt x="188700" y="86450"/>
                  <a:pt x="200805" y="94703"/>
                  <a:pt x="211411" y="104689"/>
                </a:cubicBezTo>
                <a:cubicBezTo>
                  <a:pt x="220390" y="112435"/>
                  <a:pt x="221908" y="121916"/>
                  <a:pt x="211122" y="128886"/>
                </a:cubicBezTo>
                <a:cubicBezTo>
                  <a:pt x="191717" y="144722"/>
                  <a:pt x="168591" y="156514"/>
                  <a:pt x="153017" y="176594"/>
                </a:cubicBezTo>
                <a:cubicBezTo>
                  <a:pt x="137081" y="195085"/>
                  <a:pt x="123151" y="214912"/>
                  <a:pt x="110522" y="235570"/>
                </a:cubicBezTo>
                <a:cubicBezTo>
                  <a:pt x="104505" y="243353"/>
                  <a:pt x="98525" y="261519"/>
                  <a:pt x="86059" y="256445"/>
                </a:cubicBezTo>
                <a:close/>
                <a:moveTo>
                  <a:pt x="94352" y="227300"/>
                </a:moveTo>
                <a:cubicBezTo>
                  <a:pt x="94496" y="228871"/>
                  <a:pt x="94641" y="230442"/>
                  <a:pt x="94767" y="232013"/>
                </a:cubicBezTo>
                <a:cubicBezTo>
                  <a:pt x="112509" y="203121"/>
                  <a:pt x="131860" y="174734"/>
                  <a:pt x="156233" y="150988"/>
                </a:cubicBezTo>
                <a:cubicBezTo>
                  <a:pt x="170163" y="137933"/>
                  <a:pt x="187345" y="129139"/>
                  <a:pt x="201835" y="116751"/>
                </a:cubicBezTo>
                <a:cubicBezTo>
                  <a:pt x="189640" y="105104"/>
                  <a:pt x="175258" y="95696"/>
                  <a:pt x="164634" y="82442"/>
                </a:cubicBezTo>
                <a:cubicBezTo>
                  <a:pt x="148662" y="64402"/>
                  <a:pt x="138292" y="42354"/>
                  <a:pt x="127668" y="20937"/>
                </a:cubicBezTo>
                <a:cubicBezTo>
                  <a:pt x="102373" y="63842"/>
                  <a:pt x="63564" y="89954"/>
                  <a:pt x="17131" y="105880"/>
                </a:cubicBezTo>
                <a:cubicBezTo>
                  <a:pt x="31368" y="118539"/>
                  <a:pt x="48605" y="127712"/>
                  <a:pt x="61270" y="142176"/>
                </a:cubicBezTo>
                <a:cubicBezTo>
                  <a:pt x="82011" y="165362"/>
                  <a:pt x="91515" y="196945"/>
                  <a:pt x="94352" y="2273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0" name="Google Shape;2070;p35"/>
          <p:cNvSpPr/>
          <p:nvPr/>
        </p:nvSpPr>
        <p:spPr>
          <a:xfrm>
            <a:off x="14006067" y="8687702"/>
            <a:ext cx="707162" cy="811616"/>
          </a:xfrm>
          <a:custGeom>
            <a:rect b="b" l="l" r="r" t="t"/>
            <a:pathLst>
              <a:path extrusionOk="0" h="811616" w="707162">
                <a:moveTo>
                  <a:pt x="671244" y="379878"/>
                </a:moveTo>
                <a:cubicBezTo>
                  <a:pt x="682663" y="385042"/>
                  <a:pt x="695129" y="386830"/>
                  <a:pt x="707162" y="389972"/>
                </a:cubicBezTo>
                <a:cubicBezTo>
                  <a:pt x="659554" y="408264"/>
                  <a:pt x="615596" y="434484"/>
                  <a:pt x="574637" y="464748"/>
                </a:cubicBezTo>
                <a:cubicBezTo>
                  <a:pt x="559460" y="475475"/>
                  <a:pt x="545982" y="488368"/>
                  <a:pt x="532865" y="501514"/>
                </a:cubicBezTo>
                <a:cubicBezTo>
                  <a:pt x="512882" y="520113"/>
                  <a:pt x="496405" y="542053"/>
                  <a:pt x="485636" y="567243"/>
                </a:cubicBezTo>
                <a:cubicBezTo>
                  <a:pt x="474146" y="592018"/>
                  <a:pt x="465961" y="618166"/>
                  <a:pt x="456710" y="643844"/>
                </a:cubicBezTo>
                <a:cubicBezTo>
                  <a:pt x="436204" y="698576"/>
                  <a:pt x="418534" y="754356"/>
                  <a:pt x="406591" y="811617"/>
                </a:cubicBezTo>
                <a:cubicBezTo>
                  <a:pt x="394179" y="775574"/>
                  <a:pt x="379472" y="740416"/>
                  <a:pt x="361278" y="706901"/>
                </a:cubicBezTo>
                <a:cubicBezTo>
                  <a:pt x="339904" y="664791"/>
                  <a:pt x="316597" y="623655"/>
                  <a:pt x="287328" y="586457"/>
                </a:cubicBezTo>
                <a:cubicBezTo>
                  <a:pt x="269278" y="562061"/>
                  <a:pt x="254481" y="535155"/>
                  <a:pt x="232962" y="513468"/>
                </a:cubicBezTo>
                <a:cubicBezTo>
                  <a:pt x="199664" y="480495"/>
                  <a:pt x="165534" y="447377"/>
                  <a:pt x="124124" y="424661"/>
                </a:cubicBezTo>
                <a:cubicBezTo>
                  <a:pt x="85821" y="403371"/>
                  <a:pt x="44934" y="380889"/>
                  <a:pt x="0" y="380456"/>
                </a:cubicBezTo>
                <a:cubicBezTo>
                  <a:pt x="55232" y="352846"/>
                  <a:pt x="107574" y="319132"/>
                  <a:pt x="155670" y="280398"/>
                </a:cubicBezTo>
                <a:cubicBezTo>
                  <a:pt x="191696" y="250026"/>
                  <a:pt x="226585" y="218027"/>
                  <a:pt x="259034" y="183899"/>
                </a:cubicBezTo>
                <a:cubicBezTo>
                  <a:pt x="314483" y="120553"/>
                  <a:pt x="345505" y="85322"/>
                  <a:pt x="362344" y="0"/>
                </a:cubicBezTo>
                <a:cubicBezTo>
                  <a:pt x="384260" y="46516"/>
                  <a:pt x="400557" y="95922"/>
                  <a:pt x="428254" y="139531"/>
                </a:cubicBezTo>
                <a:cubicBezTo>
                  <a:pt x="442003" y="163367"/>
                  <a:pt x="459800" y="184314"/>
                  <a:pt x="476043" y="206416"/>
                </a:cubicBezTo>
                <a:cubicBezTo>
                  <a:pt x="491201" y="229819"/>
                  <a:pt x="510515" y="249646"/>
                  <a:pt x="530733" y="268697"/>
                </a:cubicBezTo>
                <a:cubicBezTo>
                  <a:pt x="556262" y="296397"/>
                  <a:pt x="584845" y="320829"/>
                  <a:pt x="614060" y="344521"/>
                </a:cubicBezTo>
                <a:cubicBezTo>
                  <a:pt x="631748" y="358209"/>
                  <a:pt x="651008" y="370307"/>
                  <a:pt x="671244" y="379878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1" name="Google Shape;2071;p35"/>
          <p:cNvSpPr/>
          <p:nvPr/>
        </p:nvSpPr>
        <p:spPr>
          <a:xfrm>
            <a:off x="14679262" y="8672281"/>
            <a:ext cx="168858" cy="196286"/>
          </a:xfrm>
          <a:custGeom>
            <a:rect b="b" l="l" r="r" t="t"/>
            <a:pathLst>
              <a:path extrusionOk="0" h="196286" w="168858">
                <a:moveTo>
                  <a:pt x="132634" y="51013"/>
                </a:moveTo>
                <a:cubicBezTo>
                  <a:pt x="143582" y="60114"/>
                  <a:pt x="156862" y="65423"/>
                  <a:pt x="168859" y="72880"/>
                </a:cubicBezTo>
                <a:cubicBezTo>
                  <a:pt x="131026" y="117573"/>
                  <a:pt x="116716" y="137581"/>
                  <a:pt x="103780" y="196286"/>
                </a:cubicBezTo>
                <a:cubicBezTo>
                  <a:pt x="86327" y="153273"/>
                  <a:pt x="47987" y="116381"/>
                  <a:pt x="5962" y="97276"/>
                </a:cubicBezTo>
                <a:cubicBezTo>
                  <a:pt x="3993" y="96337"/>
                  <a:pt x="1987" y="95416"/>
                  <a:pt x="0" y="94477"/>
                </a:cubicBezTo>
                <a:cubicBezTo>
                  <a:pt x="20651" y="83733"/>
                  <a:pt x="39026" y="69143"/>
                  <a:pt x="53913" y="51211"/>
                </a:cubicBezTo>
                <a:cubicBezTo>
                  <a:pt x="67193" y="35447"/>
                  <a:pt x="80238" y="19105"/>
                  <a:pt x="88350" y="0"/>
                </a:cubicBezTo>
                <a:cubicBezTo>
                  <a:pt x="98865" y="20062"/>
                  <a:pt x="114946" y="37072"/>
                  <a:pt x="132634" y="51013"/>
                </a:cubicBezTo>
                <a:close/>
              </a:path>
            </a:pathLst>
          </a:custGeom>
          <a:solidFill>
            <a:srgbClr val="F48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2" name="Google Shape;2072;p35"/>
          <p:cNvSpPr/>
          <p:nvPr/>
        </p:nvSpPr>
        <p:spPr>
          <a:xfrm>
            <a:off x="14660364" y="9313000"/>
            <a:ext cx="184704" cy="211075"/>
          </a:xfrm>
          <a:custGeom>
            <a:rect b="b" l="l" r="r" t="t"/>
            <a:pathLst>
              <a:path extrusionOk="0" h="211075" w="184704">
                <a:moveTo>
                  <a:pt x="147503" y="61486"/>
                </a:moveTo>
                <a:cubicBezTo>
                  <a:pt x="158145" y="74722"/>
                  <a:pt x="172509" y="84148"/>
                  <a:pt x="184704" y="95778"/>
                </a:cubicBezTo>
                <a:cubicBezTo>
                  <a:pt x="170214" y="108183"/>
                  <a:pt x="153032" y="116977"/>
                  <a:pt x="139102" y="130033"/>
                </a:cubicBezTo>
                <a:cubicBezTo>
                  <a:pt x="114729" y="153779"/>
                  <a:pt x="95378" y="182165"/>
                  <a:pt x="77636" y="211075"/>
                </a:cubicBezTo>
                <a:cubicBezTo>
                  <a:pt x="77510" y="209504"/>
                  <a:pt x="77365" y="207933"/>
                  <a:pt x="77221" y="206362"/>
                </a:cubicBezTo>
                <a:cubicBezTo>
                  <a:pt x="74384" y="176007"/>
                  <a:pt x="64899" y="144425"/>
                  <a:pt x="44139" y="121221"/>
                </a:cubicBezTo>
                <a:cubicBezTo>
                  <a:pt x="31474" y="106757"/>
                  <a:pt x="14237" y="97583"/>
                  <a:pt x="0" y="84925"/>
                </a:cubicBezTo>
                <a:cubicBezTo>
                  <a:pt x="46415" y="68998"/>
                  <a:pt x="85224" y="42887"/>
                  <a:pt x="110537" y="0"/>
                </a:cubicBezTo>
                <a:cubicBezTo>
                  <a:pt x="121161" y="21398"/>
                  <a:pt x="131531" y="43447"/>
                  <a:pt x="147503" y="61486"/>
                </a:cubicBezTo>
                <a:close/>
              </a:path>
            </a:pathLst>
          </a:custGeom>
          <a:solidFill>
            <a:srgbClr val="F487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35"/>
          <p:cNvSpPr/>
          <p:nvPr/>
        </p:nvSpPr>
        <p:spPr>
          <a:xfrm>
            <a:off x="7448185" y="8743865"/>
            <a:ext cx="837361" cy="935367"/>
          </a:xfrm>
          <a:custGeom>
            <a:rect b="b" l="l" r="r" t="t"/>
            <a:pathLst>
              <a:path extrusionOk="0" h="935367" w="837361">
                <a:moveTo>
                  <a:pt x="834231" y="670647"/>
                </a:moveTo>
                <a:cubicBezTo>
                  <a:pt x="831367" y="641558"/>
                  <a:pt x="819575" y="614863"/>
                  <a:pt x="807071" y="588804"/>
                </a:cubicBezTo>
                <a:cubicBezTo>
                  <a:pt x="790786" y="548396"/>
                  <a:pt x="776466" y="507409"/>
                  <a:pt x="770196" y="464046"/>
                </a:cubicBezTo>
                <a:cubicBezTo>
                  <a:pt x="763869" y="420496"/>
                  <a:pt x="766209" y="376759"/>
                  <a:pt x="778787" y="334350"/>
                </a:cubicBezTo>
                <a:cubicBezTo>
                  <a:pt x="789944" y="294729"/>
                  <a:pt x="804151" y="255313"/>
                  <a:pt x="802878" y="213540"/>
                </a:cubicBezTo>
                <a:cubicBezTo>
                  <a:pt x="802878" y="194908"/>
                  <a:pt x="796027" y="176874"/>
                  <a:pt x="787585" y="160505"/>
                </a:cubicBezTo>
                <a:cubicBezTo>
                  <a:pt x="778956" y="144623"/>
                  <a:pt x="766789" y="130817"/>
                  <a:pt x="753648" y="118508"/>
                </a:cubicBezTo>
                <a:cubicBezTo>
                  <a:pt x="742006" y="107864"/>
                  <a:pt x="729595" y="97407"/>
                  <a:pt x="721958" y="83339"/>
                </a:cubicBezTo>
                <a:cubicBezTo>
                  <a:pt x="708893" y="50676"/>
                  <a:pt x="707975" y="44466"/>
                  <a:pt x="677034" y="24412"/>
                </a:cubicBezTo>
                <a:cubicBezTo>
                  <a:pt x="672279" y="20745"/>
                  <a:pt x="666308" y="16386"/>
                  <a:pt x="660768" y="13655"/>
                </a:cubicBezTo>
                <a:cubicBezTo>
                  <a:pt x="658802" y="12533"/>
                  <a:pt x="656855" y="11279"/>
                  <a:pt x="654647" y="10681"/>
                </a:cubicBezTo>
                <a:cubicBezTo>
                  <a:pt x="651764" y="9858"/>
                  <a:pt x="648675" y="11766"/>
                  <a:pt x="648076" y="14684"/>
                </a:cubicBezTo>
                <a:cubicBezTo>
                  <a:pt x="587429" y="-1891"/>
                  <a:pt x="520622" y="-7858"/>
                  <a:pt x="460854" y="15133"/>
                </a:cubicBezTo>
                <a:cubicBezTo>
                  <a:pt x="431504" y="26750"/>
                  <a:pt x="405860" y="46336"/>
                  <a:pt x="383004" y="67831"/>
                </a:cubicBezTo>
                <a:cubicBezTo>
                  <a:pt x="354852" y="96733"/>
                  <a:pt x="334243" y="132838"/>
                  <a:pt x="321140" y="170869"/>
                </a:cubicBezTo>
                <a:cubicBezTo>
                  <a:pt x="311912" y="198163"/>
                  <a:pt x="322057" y="221303"/>
                  <a:pt x="297199" y="242386"/>
                </a:cubicBezTo>
                <a:cubicBezTo>
                  <a:pt x="278162" y="257558"/>
                  <a:pt x="256018" y="266631"/>
                  <a:pt x="234249" y="277574"/>
                </a:cubicBezTo>
                <a:cubicBezTo>
                  <a:pt x="211787" y="287732"/>
                  <a:pt x="189980" y="298956"/>
                  <a:pt x="167911" y="309975"/>
                </a:cubicBezTo>
                <a:cubicBezTo>
                  <a:pt x="141255" y="323500"/>
                  <a:pt x="114900" y="338185"/>
                  <a:pt x="91315" y="356649"/>
                </a:cubicBezTo>
                <a:cubicBezTo>
                  <a:pt x="70238" y="374084"/>
                  <a:pt x="51369" y="394400"/>
                  <a:pt x="35028" y="416306"/>
                </a:cubicBezTo>
                <a:cubicBezTo>
                  <a:pt x="7418" y="454880"/>
                  <a:pt x="-2109" y="504098"/>
                  <a:pt x="380" y="550866"/>
                </a:cubicBezTo>
                <a:cubicBezTo>
                  <a:pt x="3151" y="582967"/>
                  <a:pt x="12416" y="615480"/>
                  <a:pt x="30255" y="642530"/>
                </a:cubicBezTo>
                <a:cubicBezTo>
                  <a:pt x="54589" y="679439"/>
                  <a:pt x="91015" y="705573"/>
                  <a:pt x="131129" y="723102"/>
                </a:cubicBezTo>
                <a:cubicBezTo>
                  <a:pt x="167574" y="738628"/>
                  <a:pt x="207463" y="744166"/>
                  <a:pt x="246678" y="747720"/>
                </a:cubicBezTo>
                <a:cubicBezTo>
                  <a:pt x="280109" y="750713"/>
                  <a:pt x="314120" y="749797"/>
                  <a:pt x="346840" y="758177"/>
                </a:cubicBezTo>
                <a:cubicBezTo>
                  <a:pt x="371717" y="765585"/>
                  <a:pt x="397848" y="773349"/>
                  <a:pt x="417858" y="790615"/>
                </a:cubicBezTo>
                <a:cubicBezTo>
                  <a:pt x="444551" y="815159"/>
                  <a:pt x="462258" y="847466"/>
                  <a:pt x="485806" y="874741"/>
                </a:cubicBezTo>
                <a:cubicBezTo>
                  <a:pt x="521371" y="913278"/>
                  <a:pt x="573352" y="935502"/>
                  <a:pt x="625745" y="935184"/>
                </a:cubicBezTo>
                <a:cubicBezTo>
                  <a:pt x="645980" y="936269"/>
                  <a:pt x="665953" y="932434"/>
                  <a:pt x="685345" y="926952"/>
                </a:cubicBezTo>
                <a:cubicBezTo>
                  <a:pt x="698167" y="923492"/>
                  <a:pt x="711139" y="919862"/>
                  <a:pt x="722875" y="913502"/>
                </a:cubicBezTo>
                <a:cubicBezTo>
                  <a:pt x="745506" y="900931"/>
                  <a:pt x="762334" y="880671"/>
                  <a:pt x="779536" y="861796"/>
                </a:cubicBezTo>
                <a:cubicBezTo>
                  <a:pt x="794193" y="845090"/>
                  <a:pt x="808812" y="827955"/>
                  <a:pt x="818021" y="807527"/>
                </a:cubicBezTo>
                <a:cubicBezTo>
                  <a:pt x="837769" y="765080"/>
                  <a:pt x="840802" y="716517"/>
                  <a:pt x="834231" y="6706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4" name="Google Shape;2074;p35"/>
          <p:cNvSpPr/>
          <p:nvPr/>
        </p:nvSpPr>
        <p:spPr>
          <a:xfrm>
            <a:off x="7448185" y="8743865"/>
            <a:ext cx="837361" cy="935367"/>
          </a:xfrm>
          <a:custGeom>
            <a:rect b="b" l="l" r="r" t="t"/>
            <a:pathLst>
              <a:path extrusionOk="0" h="935367" w="837361">
                <a:moveTo>
                  <a:pt x="625745" y="935184"/>
                </a:moveTo>
                <a:cubicBezTo>
                  <a:pt x="573352" y="935502"/>
                  <a:pt x="521371" y="913278"/>
                  <a:pt x="485806" y="874741"/>
                </a:cubicBezTo>
                <a:cubicBezTo>
                  <a:pt x="462258" y="847466"/>
                  <a:pt x="444551" y="815159"/>
                  <a:pt x="417858" y="790615"/>
                </a:cubicBezTo>
                <a:cubicBezTo>
                  <a:pt x="397848" y="773349"/>
                  <a:pt x="371717" y="765585"/>
                  <a:pt x="346840" y="758177"/>
                </a:cubicBezTo>
                <a:cubicBezTo>
                  <a:pt x="314120" y="749797"/>
                  <a:pt x="280109" y="750713"/>
                  <a:pt x="246678" y="747720"/>
                </a:cubicBezTo>
                <a:cubicBezTo>
                  <a:pt x="207463" y="744166"/>
                  <a:pt x="167574" y="738628"/>
                  <a:pt x="131129" y="723102"/>
                </a:cubicBezTo>
                <a:cubicBezTo>
                  <a:pt x="91015" y="705573"/>
                  <a:pt x="54589" y="679439"/>
                  <a:pt x="30255" y="642530"/>
                </a:cubicBezTo>
                <a:cubicBezTo>
                  <a:pt x="12416" y="615480"/>
                  <a:pt x="3151" y="582967"/>
                  <a:pt x="380" y="550866"/>
                </a:cubicBezTo>
                <a:cubicBezTo>
                  <a:pt x="-2109" y="504098"/>
                  <a:pt x="7418" y="454880"/>
                  <a:pt x="35028" y="416306"/>
                </a:cubicBezTo>
                <a:cubicBezTo>
                  <a:pt x="51369" y="394400"/>
                  <a:pt x="70238" y="374084"/>
                  <a:pt x="91315" y="356649"/>
                </a:cubicBezTo>
                <a:cubicBezTo>
                  <a:pt x="114900" y="338185"/>
                  <a:pt x="141255" y="323500"/>
                  <a:pt x="167911" y="309975"/>
                </a:cubicBezTo>
                <a:cubicBezTo>
                  <a:pt x="189980" y="298956"/>
                  <a:pt x="211787" y="287732"/>
                  <a:pt x="234249" y="277574"/>
                </a:cubicBezTo>
                <a:cubicBezTo>
                  <a:pt x="256018" y="266631"/>
                  <a:pt x="278162" y="257558"/>
                  <a:pt x="297199" y="242386"/>
                </a:cubicBezTo>
                <a:cubicBezTo>
                  <a:pt x="322057" y="221303"/>
                  <a:pt x="311912" y="198163"/>
                  <a:pt x="321140" y="170869"/>
                </a:cubicBezTo>
                <a:cubicBezTo>
                  <a:pt x="334243" y="132838"/>
                  <a:pt x="354852" y="96733"/>
                  <a:pt x="383004" y="67831"/>
                </a:cubicBezTo>
                <a:cubicBezTo>
                  <a:pt x="405860" y="46336"/>
                  <a:pt x="431504" y="26750"/>
                  <a:pt x="460854" y="15133"/>
                </a:cubicBezTo>
                <a:cubicBezTo>
                  <a:pt x="520622" y="-7858"/>
                  <a:pt x="587429" y="-1891"/>
                  <a:pt x="648076" y="14684"/>
                </a:cubicBezTo>
                <a:cubicBezTo>
                  <a:pt x="648675" y="11766"/>
                  <a:pt x="651764" y="9858"/>
                  <a:pt x="654647" y="10681"/>
                </a:cubicBezTo>
                <a:cubicBezTo>
                  <a:pt x="656855" y="11279"/>
                  <a:pt x="658802" y="12533"/>
                  <a:pt x="660768" y="13655"/>
                </a:cubicBezTo>
                <a:cubicBezTo>
                  <a:pt x="666308" y="16386"/>
                  <a:pt x="672279" y="20745"/>
                  <a:pt x="677034" y="24412"/>
                </a:cubicBezTo>
                <a:cubicBezTo>
                  <a:pt x="707975" y="44466"/>
                  <a:pt x="708893" y="50676"/>
                  <a:pt x="721958" y="83339"/>
                </a:cubicBezTo>
                <a:cubicBezTo>
                  <a:pt x="729595" y="97407"/>
                  <a:pt x="742006" y="107864"/>
                  <a:pt x="753648" y="118508"/>
                </a:cubicBezTo>
                <a:cubicBezTo>
                  <a:pt x="766789" y="130817"/>
                  <a:pt x="778956" y="144623"/>
                  <a:pt x="787585" y="160505"/>
                </a:cubicBezTo>
                <a:cubicBezTo>
                  <a:pt x="796027" y="176874"/>
                  <a:pt x="802878" y="194908"/>
                  <a:pt x="802878" y="213540"/>
                </a:cubicBezTo>
                <a:cubicBezTo>
                  <a:pt x="804151" y="255313"/>
                  <a:pt x="789944" y="294729"/>
                  <a:pt x="778787" y="334350"/>
                </a:cubicBezTo>
                <a:cubicBezTo>
                  <a:pt x="766209" y="376759"/>
                  <a:pt x="763869" y="420496"/>
                  <a:pt x="770196" y="464046"/>
                </a:cubicBezTo>
                <a:cubicBezTo>
                  <a:pt x="776466" y="507409"/>
                  <a:pt x="790786" y="548396"/>
                  <a:pt x="807071" y="588804"/>
                </a:cubicBezTo>
                <a:cubicBezTo>
                  <a:pt x="819575" y="614863"/>
                  <a:pt x="831367" y="641558"/>
                  <a:pt x="834231" y="670647"/>
                </a:cubicBezTo>
                <a:cubicBezTo>
                  <a:pt x="840802" y="716517"/>
                  <a:pt x="837769" y="765080"/>
                  <a:pt x="818021" y="807527"/>
                </a:cubicBezTo>
                <a:cubicBezTo>
                  <a:pt x="808812" y="827955"/>
                  <a:pt x="794193" y="845090"/>
                  <a:pt x="779536" y="861796"/>
                </a:cubicBezTo>
                <a:cubicBezTo>
                  <a:pt x="762334" y="880671"/>
                  <a:pt x="745506" y="900931"/>
                  <a:pt x="722875" y="913502"/>
                </a:cubicBezTo>
                <a:cubicBezTo>
                  <a:pt x="711139" y="919862"/>
                  <a:pt x="698167" y="923492"/>
                  <a:pt x="685345" y="926952"/>
                </a:cubicBezTo>
                <a:cubicBezTo>
                  <a:pt x="665953" y="932434"/>
                  <a:pt x="645980" y="936269"/>
                  <a:pt x="625745" y="935184"/>
                </a:cubicBezTo>
                <a:close/>
                <a:moveTo>
                  <a:pt x="618239" y="924296"/>
                </a:moveTo>
                <a:cubicBezTo>
                  <a:pt x="640308" y="926036"/>
                  <a:pt x="662228" y="922781"/>
                  <a:pt x="683379" y="916477"/>
                </a:cubicBezTo>
                <a:cubicBezTo>
                  <a:pt x="713329" y="909648"/>
                  <a:pt x="733170" y="897171"/>
                  <a:pt x="753630" y="874348"/>
                </a:cubicBezTo>
                <a:cubicBezTo>
                  <a:pt x="795802" y="830237"/>
                  <a:pt x="819369" y="800119"/>
                  <a:pt x="825658" y="737263"/>
                </a:cubicBezTo>
                <a:cubicBezTo>
                  <a:pt x="828597" y="703104"/>
                  <a:pt x="825658" y="667935"/>
                  <a:pt x="815569" y="635122"/>
                </a:cubicBezTo>
                <a:cubicBezTo>
                  <a:pt x="809111" y="616397"/>
                  <a:pt x="799284" y="599093"/>
                  <a:pt x="792152" y="580647"/>
                </a:cubicBezTo>
                <a:cubicBezTo>
                  <a:pt x="785283" y="562483"/>
                  <a:pt x="779311" y="543944"/>
                  <a:pt x="773153" y="525518"/>
                </a:cubicBezTo>
                <a:cubicBezTo>
                  <a:pt x="757299" y="473119"/>
                  <a:pt x="750710" y="416493"/>
                  <a:pt x="761229" y="362411"/>
                </a:cubicBezTo>
                <a:cubicBezTo>
                  <a:pt x="768361" y="323725"/>
                  <a:pt x="784309" y="287134"/>
                  <a:pt x="790037" y="248185"/>
                </a:cubicBezTo>
                <a:cubicBezTo>
                  <a:pt x="791872" y="233369"/>
                  <a:pt x="792920" y="219545"/>
                  <a:pt x="791741" y="204953"/>
                </a:cubicBezTo>
                <a:cubicBezTo>
                  <a:pt x="786949" y="171019"/>
                  <a:pt x="765497" y="142304"/>
                  <a:pt x="740059" y="120435"/>
                </a:cubicBezTo>
                <a:cubicBezTo>
                  <a:pt x="730625" y="112354"/>
                  <a:pt x="722052" y="103112"/>
                  <a:pt x="715107" y="92786"/>
                </a:cubicBezTo>
                <a:cubicBezTo>
                  <a:pt x="707975" y="81281"/>
                  <a:pt x="705617" y="67475"/>
                  <a:pt x="698317" y="56045"/>
                </a:cubicBezTo>
                <a:cubicBezTo>
                  <a:pt x="692214" y="46916"/>
                  <a:pt x="681938" y="41042"/>
                  <a:pt x="673365" y="34701"/>
                </a:cubicBezTo>
                <a:cubicBezTo>
                  <a:pt x="667806" y="30922"/>
                  <a:pt x="662508" y="26264"/>
                  <a:pt x="656313" y="23439"/>
                </a:cubicBezTo>
                <a:cubicBezTo>
                  <a:pt x="619269" y="12327"/>
                  <a:pt x="580353" y="7706"/>
                  <a:pt x="541756" y="8380"/>
                </a:cubicBezTo>
                <a:cubicBezTo>
                  <a:pt x="511581" y="9184"/>
                  <a:pt x="481557" y="15339"/>
                  <a:pt x="454097" y="28022"/>
                </a:cubicBezTo>
                <a:cubicBezTo>
                  <a:pt x="415013" y="48338"/>
                  <a:pt x="380253" y="78344"/>
                  <a:pt x="357809" y="116525"/>
                </a:cubicBezTo>
                <a:cubicBezTo>
                  <a:pt x="346784" y="135644"/>
                  <a:pt x="336152" y="155436"/>
                  <a:pt x="330143" y="176762"/>
                </a:cubicBezTo>
                <a:cubicBezTo>
                  <a:pt x="326606" y="188398"/>
                  <a:pt x="326306" y="200688"/>
                  <a:pt x="325220" y="212492"/>
                </a:cubicBezTo>
                <a:cubicBezTo>
                  <a:pt x="322413" y="237466"/>
                  <a:pt x="301897" y="254883"/>
                  <a:pt x="280820" y="265751"/>
                </a:cubicBezTo>
                <a:cubicBezTo>
                  <a:pt x="229232" y="293569"/>
                  <a:pt x="174219" y="315026"/>
                  <a:pt x="124559" y="346398"/>
                </a:cubicBezTo>
                <a:cubicBezTo>
                  <a:pt x="103032" y="359212"/>
                  <a:pt x="84071" y="375674"/>
                  <a:pt x="67261" y="394175"/>
                </a:cubicBezTo>
                <a:cubicBezTo>
                  <a:pt x="50920" y="411723"/>
                  <a:pt x="35552" y="430748"/>
                  <a:pt x="26530" y="453177"/>
                </a:cubicBezTo>
                <a:cubicBezTo>
                  <a:pt x="3001" y="510496"/>
                  <a:pt x="4742" y="579488"/>
                  <a:pt x="36750" y="633214"/>
                </a:cubicBezTo>
                <a:cubicBezTo>
                  <a:pt x="62264" y="673135"/>
                  <a:pt x="100973" y="699793"/>
                  <a:pt x="144419" y="717134"/>
                </a:cubicBezTo>
                <a:cubicBezTo>
                  <a:pt x="183054" y="730959"/>
                  <a:pt x="224889" y="735785"/>
                  <a:pt x="265546" y="738460"/>
                </a:cubicBezTo>
                <a:cubicBezTo>
                  <a:pt x="297648" y="740200"/>
                  <a:pt x="330293" y="741229"/>
                  <a:pt x="361141" y="751218"/>
                </a:cubicBezTo>
                <a:cubicBezTo>
                  <a:pt x="381563" y="758177"/>
                  <a:pt x="402621" y="765024"/>
                  <a:pt x="419842" y="778456"/>
                </a:cubicBezTo>
                <a:cubicBezTo>
                  <a:pt x="449923" y="803056"/>
                  <a:pt x="468473" y="838262"/>
                  <a:pt x="493537" y="867427"/>
                </a:cubicBezTo>
                <a:cubicBezTo>
                  <a:pt x="525377" y="901810"/>
                  <a:pt x="571293" y="923043"/>
                  <a:pt x="618239" y="9242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5" name="Google Shape;2075;p35"/>
          <p:cNvSpPr/>
          <p:nvPr/>
        </p:nvSpPr>
        <p:spPr>
          <a:xfrm>
            <a:off x="7458719" y="8752196"/>
            <a:ext cx="816207" cy="916442"/>
          </a:xfrm>
          <a:custGeom>
            <a:rect b="b" l="l" r="r" t="t"/>
            <a:pathLst>
              <a:path extrusionOk="0" h="916442" w="816207">
                <a:moveTo>
                  <a:pt x="805035" y="626810"/>
                </a:moveTo>
                <a:cubicBezTo>
                  <a:pt x="815125" y="659622"/>
                  <a:pt x="818063" y="694791"/>
                  <a:pt x="815125" y="728950"/>
                </a:cubicBezTo>
                <a:cubicBezTo>
                  <a:pt x="808835" y="791806"/>
                  <a:pt x="785269" y="821925"/>
                  <a:pt x="743096" y="866036"/>
                </a:cubicBezTo>
                <a:cubicBezTo>
                  <a:pt x="722637" y="888858"/>
                  <a:pt x="702795" y="901336"/>
                  <a:pt x="672846" y="908164"/>
                </a:cubicBezTo>
                <a:cubicBezTo>
                  <a:pt x="651694" y="914468"/>
                  <a:pt x="629774" y="917705"/>
                  <a:pt x="607705" y="915984"/>
                </a:cubicBezTo>
                <a:cubicBezTo>
                  <a:pt x="560741" y="914712"/>
                  <a:pt x="514843" y="893498"/>
                  <a:pt x="482966" y="859114"/>
                </a:cubicBezTo>
                <a:cubicBezTo>
                  <a:pt x="457902" y="829950"/>
                  <a:pt x="439352" y="794743"/>
                  <a:pt x="409271" y="770143"/>
                </a:cubicBezTo>
                <a:cubicBezTo>
                  <a:pt x="392050" y="756712"/>
                  <a:pt x="370992" y="749865"/>
                  <a:pt x="350570" y="742906"/>
                </a:cubicBezTo>
                <a:cubicBezTo>
                  <a:pt x="319741" y="732916"/>
                  <a:pt x="287077" y="731888"/>
                  <a:pt x="254975" y="730148"/>
                </a:cubicBezTo>
                <a:cubicBezTo>
                  <a:pt x="214300" y="727473"/>
                  <a:pt x="172483" y="722646"/>
                  <a:pt x="133848" y="708822"/>
                </a:cubicBezTo>
                <a:cubicBezTo>
                  <a:pt x="90402" y="691462"/>
                  <a:pt x="51674" y="664823"/>
                  <a:pt x="26179" y="624902"/>
                </a:cubicBezTo>
                <a:cubicBezTo>
                  <a:pt x="-5830" y="571156"/>
                  <a:pt x="-7570" y="502184"/>
                  <a:pt x="15959" y="444865"/>
                </a:cubicBezTo>
                <a:cubicBezTo>
                  <a:pt x="24981" y="422435"/>
                  <a:pt x="40368" y="403410"/>
                  <a:pt x="56690" y="385863"/>
                </a:cubicBezTo>
                <a:cubicBezTo>
                  <a:pt x="73499" y="367362"/>
                  <a:pt x="92461" y="350900"/>
                  <a:pt x="113987" y="338085"/>
                </a:cubicBezTo>
                <a:cubicBezTo>
                  <a:pt x="163647" y="306732"/>
                  <a:pt x="218680" y="285275"/>
                  <a:pt x="270249" y="257439"/>
                </a:cubicBezTo>
                <a:cubicBezTo>
                  <a:pt x="291326" y="246570"/>
                  <a:pt x="311841" y="229154"/>
                  <a:pt x="314649" y="204180"/>
                </a:cubicBezTo>
                <a:cubicBezTo>
                  <a:pt x="315735" y="192376"/>
                  <a:pt x="316034" y="180085"/>
                  <a:pt x="319572" y="168450"/>
                </a:cubicBezTo>
                <a:cubicBezTo>
                  <a:pt x="325581" y="147124"/>
                  <a:pt x="336213" y="127331"/>
                  <a:pt x="347238" y="108213"/>
                </a:cubicBezTo>
                <a:cubicBezTo>
                  <a:pt x="369663" y="70032"/>
                  <a:pt x="404442" y="40026"/>
                  <a:pt x="443526" y="19710"/>
                </a:cubicBezTo>
                <a:cubicBezTo>
                  <a:pt x="471004" y="7026"/>
                  <a:pt x="501010" y="872"/>
                  <a:pt x="531184" y="67"/>
                </a:cubicBezTo>
                <a:cubicBezTo>
                  <a:pt x="569782" y="-625"/>
                  <a:pt x="608697" y="3996"/>
                  <a:pt x="645741" y="15126"/>
                </a:cubicBezTo>
                <a:cubicBezTo>
                  <a:pt x="651937" y="17951"/>
                  <a:pt x="657234" y="22609"/>
                  <a:pt x="662794" y="26388"/>
                </a:cubicBezTo>
                <a:cubicBezTo>
                  <a:pt x="671367" y="32711"/>
                  <a:pt x="681643" y="38604"/>
                  <a:pt x="687745" y="47714"/>
                </a:cubicBezTo>
                <a:cubicBezTo>
                  <a:pt x="695046" y="59144"/>
                  <a:pt x="697404" y="72950"/>
                  <a:pt x="704536" y="84474"/>
                </a:cubicBezTo>
                <a:cubicBezTo>
                  <a:pt x="711499" y="94781"/>
                  <a:pt x="720054" y="104041"/>
                  <a:pt x="729488" y="112123"/>
                </a:cubicBezTo>
                <a:cubicBezTo>
                  <a:pt x="754907" y="133991"/>
                  <a:pt x="776377" y="162706"/>
                  <a:pt x="781169" y="196641"/>
                </a:cubicBezTo>
                <a:cubicBezTo>
                  <a:pt x="782349" y="211233"/>
                  <a:pt x="781300" y="225057"/>
                  <a:pt x="779466" y="239873"/>
                </a:cubicBezTo>
                <a:cubicBezTo>
                  <a:pt x="773738" y="278821"/>
                  <a:pt x="757790" y="315412"/>
                  <a:pt x="750658" y="354098"/>
                </a:cubicBezTo>
                <a:cubicBezTo>
                  <a:pt x="740138" y="408181"/>
                  <a:pt x="746727" y="464807"/>
                  <a:pt x="762582" y="517205"/>
                </a:cubicBezTo>
                <a:cubicBezTo>
                  <a:pt x="768722" y="535632"/>
                  <a:pt x="774693" y="554170"/>
                  <a:pt x="781581" y="572335"/>
                </a:cubicBezTo>
                <a:cubicBezTo>
                  <a:pt x="788750" y="590780"/>
                  <a:pt x="798577" y="608084"/>
                  <a:pt x="805035" y="626810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6" name="Google Shape;2076;p35"/>
          <p:cNvSpPr txBox="1"/>
          <p:nvPr/>
        </p:nvSpPr>
        <p:spPr>
          <a:xfrm>
            <a:off x="1062055" y="6145937"/>
            <a:ext cx="5059131" cy="2341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36"/>
          <p:cNvSpPr txBox="1"/>
          <p:nvPr/>
        </p:nvSpPr>
        <p:spPr>
          <a:xfrm>
            <a:off x="1062055" y="6145937"/>
            <a:ext cx="5059131" cy="2341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2082" name="Google Shape;2082;p36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36"/>
          <p:cNvSpPr/>
          <p:nvPr/>
        </p:nvSpPr>
        <p:spPr>
          <a:xfrm>
            <a:off x="16019809" y="809015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36"/>
          <p:cNvSpPr/>
          <p:nvPr/>
        </p:nvSpPr>
        <p:spPr>
          <a:xfrm>
            <a:off x="16061024" y="8122749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36"/>
          <p:cNvSpPr/>
          <p:nvPr/>
        </p:nvSpPr>
        <p:spPr>
          <a:xfrm>
            <a:off x="15294864" y="-3126606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36"/>
          <p:cNvSpPr/>
          <p:nvPr/>
        </p:nvSpPr>
        <p:spPr>
          <a:xfrm>
            <a:off x="15294864" y="-3126606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7" name="Google Shape;2087;p36"/>
          <p:cNvSpPr/>
          <p:nvPr/>
        </p:nvSpPr>
        <p:spPr>
          <a:xfrm>
            <a:off x="15352716" y="-3080851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8" name="Google Shape;2088;p36"/>
          <p:cNvSpPr/>
          <p:nvPr/>
        </p:nvSpPr>
        <p:spPr>
          <a:xfrm rot="3720695">
            <a:off x="-2176235" y="-3405941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36"/>
          <p:cNvSpPr/>
          <p:nvPr/>
        </p:nvSpPr>
        <p:spPr>
          <a:xfrm rot="3720695">
            <a:off x="-2176235" y="-3405941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p36"/>
          <p:cNvSpPr/>
          <p:nvPr/>
        </p:nvSpPr>
        <p:spPr>
          <a:xfrm rot="3720695">
            <a:off x="-2112768" y="-3357098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p36"/>
          <p:cNvSpPr/>
          <p:nvPr/>
        </p:nvSpPr>
        <p:spPr>
          <a:xfrm rot="-1937347">
            <a:off x="-2717264" y="8639627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p36"/>
          <p:cNvSpPr/>
          <p:nvPr/>
        </p:nvSpPr>
        <p:spPr>
          <a:xfrm rot="-1937347">
            <a:off x="-2717264" y="8639627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36"/>
          <p:cNvSpPr/>
          <p:nvPr/>
        </p:nvSpPr>
        <p:spPr>
          <a:xfrm rot="-1937347">
            <a:off x="-2662695" y="8686471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36"/>
          <p:cNvSpPr/>
          <p:nvPr/>
        </p:nvSpPr>
        <p:spPr>
          <a:xfrm>
            <a:off x="7191006" y="1455223"/>
            <a:ext cx="829917" cy="71173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36"/>
          <p:cNvSpPr/>
          <p:nvPr/>
        </p:nvSpPr>
        <p:spPr>
          <a:xfrm>
            <a:off x="7182536" y="1446753"/>
            <a:ext cx="846859" cy="72863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36"/>
          <p:cNvSpPr/>
          <p:nvPr/>
        </p:nvSpPr>
        <p:spPr>
          <a:xfrm>
            <a:off x="9813673" y="1403324"/>
            <a:ext cx="562724" cy="815295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36"/>
          <p:cNvSpPr/>
          <p:nvPr/>
        </p:nvSpPr>
        <p:spPr>
          <a:xfrm>
            <a:off x="9805345" y="1395004"/>
            <a:ext cx="579389" cy="831934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8" name="Google Shape;2098;p36"/>
          <p:cNvSpPr/>
          <p:nvPr/>
        </p:nvSpPr>
        <p:spPr>
          <a:xfrm>
            <a:off x="8501487" y="1395004"/>
            <a:ext cx="831401" cy="831385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9" name="Google Shape;2099;p36"/>
          <p:cNvSpPr/>
          <p:nvPr/>
        </p:nvSpPr>
        <p:spPr>
          <a:xfrm>
            <a:off x="8518659" y="1412159"/>
            <a:ext cx="797056" cy="797056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0" name="Google Shape;2100;p36"/>
          <p:cNvSpPr/>
          <p:nvPr/>
        </p:nvSpPr>
        <p:spPr>
          <a:xfrm>
            <a:off x="8501487" y="1395004"/>
            <a:ext cx="831401" cy="831385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1" name="Google Shape;2101;p36"/>
          <p:cNvSpPr/>
          <p:nvPr/>
        </p:nvSpPr>
        <p:spPr>
          <a:xfrm>
            <a:off x="10866762" y="1508681"/>
            <a:ext cx="996498" cy="604382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2" name="Google Shape;2102;p36"/>
          <p:cNvSpPr/>
          <p:nvPr/>
        </p:nvSpPr>
        <p:spPr>
          <a:xfrm>
            <a:off x="10856572" y="1498502"/>
            <a:ext cx="1016878" cy="62472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3" name="Google Shape;2103;p36"/>
          <p:cNvSpPr/>
          <p:nvPr/>
        </p:nvSpPr>
        <p:spPr>
          <a:xfrm>
            <a:off x="12352895" y="1446772"/>
            <a:ext cx="729088" cy="729088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4" name="Google Shape;2104;p36"/>
          <p:cNvSpPr/>
          <p:nvPr/>
        </p:nvSpPr>
        <p:spPr>
          <a:xfrm>
            <a:off x="12345447" y="1439324"/>
            <a:ext cx="743985" cy="743985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5" name="Google Shape;2105;p36"/>
          <p:cNvSpPr/>
          <p:nvPr/>
        </p:nvSpPr>
        <p:spPr>
          <a:xfrm>
            <a:off x="13560661" y="1439316"/>
            <a:ext cx="822054" cy="743466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6" name="Google Shape;2106;p36"/>
          <p:cNvSpPr/>
          <p:nvPr/>
        </p:nvSpPr>
        <p:spPr>
          <a:xfrm>
            <a:off x="13577146" y="1455813"/>
            <a:ext cx="789083" cy="710486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7" name="Google Shape;2107;p36"/>
          <p:cNvSpPr/>
          <p:nvPr/>
        </p:nvSpPr>
        <p:spPr>
          <a:xfrm>
            <a:off x="13560661" y="1439316"/>
            <a:ext cx="822054" cy="743466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8" name="Google Shape;2108;p36"/>
          <p:cNvSpPr/>
          <p:nvPr/>
        </p:nvSpPr>
        <p:spPr>
          <a:xfrm>
            <a:off x="14855147" y="1439324"/>
            <a:ext cx="496053" cy="743255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9" name="Google Shape;2109;p36"/>
          <p:cNvSpPr/>
          <p:nvPr/>
        </p:nvSpPr>
        <p:spPr>
          <a:xfrm>
            <a:off x="14870042" y="1454220"/>
            <a:ext cx="466262" cy="71346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0" name="Google Shape;2110;p36"/>
          <p:cNvSpPr/>
          <p:nvPr/>
        </p:nvSpPr>
        <p:spPr>
          <a:xfrm>
            <a:off x="14855147" y="1439324"/>
            <a:ext cx="496053" cy="743255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36"/>
          <p:cNvSpPr/>
          <p:nvPr/>
        </p:nvSpPr>
        <p:spPr>
          <a:xfrm>
            <a:off x="8368941" y="2976697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2" name="Google Shape;2112;p36"/>
          <p:cNvSpPr/>
          <p:nvPr/>
        </p:nvSpPr>
        <p:spPr>
          <a:xfrm>
            <a:off x="8361493" y="2969249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3" name="Google Shape;2113;p36"/>
          <p:cNvSpPr/>
          <p:nvPr/>
        </p:nvSpPr>
        <p:spPr>
          <a:xfrm>
            <a:off x="7209303" y="2976697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36"/>
          <p:cNvSpPr/>
          <p:nvPr/>
        </p:nvSpPr>
        <p:spPr>
          <a:xfrm>
            <a:off x="7201855" y="2969249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p36"/>
          <p:cNvSpPr/>
          <p:nvPr/>
        </p:nvSpPr>
        <p:spPr>
          <a:xfrm>
            <a:off x="15823032" y="1395004"/>
            <a:ext cx="602618" cy="831651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36"/>
          <p:cNvSpPr/>
          <p:nvPr/>
        </p:nvSpPr>
        <p:spPr>
          <a:xfrm>
            <a:off x="15839658" y="1411644"/>
            <a:ext cx="569370" cy="798371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36"/>
          <p:cNvSpPr/>
          <p:nvPr/>
        </p:nvSpPr>
        <p:spPr>
          <a:xfrm>
            <a:off x="15823032" y="1395004"/>
            <a:ext cx="602618" cy="831651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8" name="Google Shape;2118;p36"/>
          <p:cNvSpPr/>
          <p:nvPr/>
        </p:nvSpPr>
        <p:spPr>
          <a:xfrm>
            <a:off x="14296704" y="2924928"/>
            <a:ext cx="826980" cy="831251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p36"/>
          <p:cNvSpPr/>
          <p:nvPr/>
        </p:nvSpPr>
        <p:spPr>
          <a:xfrm>
            <a:off x="14313353" y="2941562"/>
            <a:ext cx="793681" cy="797977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0" name="Google Shape;2120;p36"/>
          <p:cNvSpPr/>
          <p:nvPr/>
        </p:nvSpPr>
        <p:spPr>
          <a:xfrm>
            <a:off x="14296704" y="2924928"/>
            <a:ext cx="826980" cy="831251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1" name="Google Shape;2121;p36"/>
          <p:cNvSpPr/>
          <p:nvPr/>
        </p:nvSpPr>
        <p:spPr>
          <a:xfrm>
            <a:off x="11870642" y="2933681"/>
            <a:ext cx="854619" cy="814868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2" name="Google Shape;2122;p36"/>
          <p:cNvSpPr/>
          <p:nvPr/>
        </p:nvSpPr>
        <p:spPr>
          <a:xfrm>
            <a:off x="11861884" y="2924928"/>
            <a:ext cx="872135" cy="832368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3" name="Google Shape;2123;p36"/>
          <p:cNvSpPr/>
          <p:nvPr/>
        </p:nvSpPr>
        <p:spPr>
          <a:xfrm>
            <a:off x="10763360" y="2924928"/>
            <a:ext cx="681542" cy="831368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4" name="Google Shape;2124;p36"/>
          <p:cNvSpPr/>
          <p:nvPr/>
        </p:nvSpPr>
        <p:spPr>
          <a:xfrm>
            <a:off x="10763360" y="2924928"/>
            <a:ext cx="681542" cy="831368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36"/>
          <p:cNvSpPr/>
          <p:nvPr/>
        </p:nvSpPr>
        <p:spPr>
          <a:xfrm>
            <a:off x="10780000" y="2941568"/>
            <a:ext cx="648262" cy="798088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6" name="Google Shape;2126;p36"/>
          <p:cNvSpPr/>
          <p:nvPr/>
        </p:nvSpPr>
        <p:spPr>
          <a:xfrm>
            <a:off x="9521131" y="2924928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36"/>
          <p:cNvSpPr/>
          <p:nvPr/>
        </p:nvSpPr>
        <p:spPr>
          <a:xfrm>
            <a:off x="9537884" y="2943995"/>
            <a:ext cx="791656" cy="796126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8" name="Google Shape;2128;p36"/>
          <p:cNvSpPr/>
          <p:nvPr/>
        </p:nvSpPr>
        <p:spPr>
          <a:xfrm>
            <a:off x="9521131" y="2924928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36"/>
          <p:cNvSpPr/>
          <p:nvPr/>
        </p:nvSpPr>
        <p:spPr>
          <a:xfrm>
            <a:off x="13158117" y="2933264"/>
            <a:ext cx="713934" cy="815677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36"/>
          <p:cNvSpPr/>
          <p:nvPr/>
        </p:nvSpPr>
        <p:spPr>
          <a:xfrm>
            <a:off x="13149777" y="2924928"/>
            <a:ext cx="730615" cy="832351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36"/>
          <p:cNvSpPr/>
          <p:nvPr/>
        </p:nvSpPr>
        <p:spPr>
          <a:xfrm>
            <a:off x="15550490" y="3050599"/>
            <a:ext cx="990308" cy="58094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36"/>
          <p:cNvSpPr/>
          <p:nvPr/>
        </p:nvSpPr>
        <p:spPr>
          <a:xfrm>
            <a:off x="15540444" y="3040484"/>
            <a:ext cx="1010503" cy="601173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36"/>
          <p:cNvSpPr/>
          <p:nvPr/>
        </p:nvSpPr>
        <p:spPr>
          <a:xfrm>
            <a:off x="8708797" y="4494775"/>
            <a:ext cx="832689" cy="832654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36"/>
          <p:cNvSpPr/>
          <p:nvPr/>
        </p:nvSpPr>
        <p:spPr>
          <a:xfrm>
            <a:off x="8725422" y="4511407"/>
            <a:ext cx="799424" cy="799397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36"/>
          <p:cNvSpPr/>
          <p:nvPr/>
        </p:nvSpPr>
        <p:spPr>
          <a:xfrm>
            <a:off x="8708797" y="4494775"/>
            <a:ext cx="832689" cy="832654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6" name="Google Shape;2136;p36"/>
          <p:cNvSpPr/>
          <p:nvPr/>
        </p:nvSpPr>
        <p:spPr>
          <a:xfrm>
            <a:off x="7211529" y="4504554"/>
            <a:ext cx="947650" cy="812251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7" name="Google Shape;2137;p36"/>
          <p:cNvSpPr/>
          <p:nvPr/>
        </p:nvSpPr>
        <p:spPr>
          <a:xfrm>
            <a:off x="7201855" y="4494880"/>
            <a:ext cx="966979" cy="831594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8" name="Google Shape;2138;p36"/>
          <p:cNvSpPr/>
          <p:nvPr/>
        </p:nvSpPr>
        <p:spPr>
          <a:xfrm>
            <a:off x="7146553" y="6013630"/>
            <a:ext cx="931641" cy="832322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9" name="Google Shape;2139;p36"/>
          <p:cNvSpPr/>
          <p:nvPr/>
        </p:nvSpPr>
        <p:spPr>
          <a:xfrm>
            <a:off x="7165192" y="6032276"/>
            <a:ext cx="894362" cy="795022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0" name="Google Shape;2140;p36"/>
          <p:cNvSpPr/>
          <p:nvPr/>
        </p:nvSpPr>
        <p:spPr>
          <a:xfrm>
            <a:off x="7146553" y="6013630"/>
            <a:ext cx="931641" cy="832322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1" name="Google Shape;2141;p36"/>
          <p:cNvSpPr/>
          <p:nvPr/>
        </p:nvSpPr>
        <p:spPr>
          <a:xfrm>
            <a:off x="10089707" y="4503216"/>
            <a:ext cx="814871" cy="814864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2" name="Google Shape;2142;p36"/>
          <p:cNvSpPr/>
          <p:nvPr/>
        </p:nvSpPr>
        <p:spPr>
          <a:xfrm>
            <a:off x="10081407" y="4494880"/>
            <a:ext cx="831382" cy="831550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3" name="Google Shape;2143;p36"/>
          <p:cNvSpPr/>
          <p:nvPr/>
        </p:nvSpPr>
        <p:spPr>
          <a:xfrm>
            <a:off x="11453461" y="4494880"/>
            <a:ext cx="830558" cy="832817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4" name="Google Shape;2144;p36"/>
          <p:cNvSpPr/>
          <p:nvPr/>
        </p:nvSpPr>
        <p:spPr>
          <a:xfrm>
            <a:off x="11507595" y="4511553"/>
            <a:ext cx="759747" cy="762006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5" name="Google Shape;2145;p36"/>
          <p:cNvSpPr/>
          <p:nvPr/>
        </p:nvSpPr>
        <p:spPr>
          <a:xfrm>
            <a:off x="11453461" y="4494880"/>
            <a:ext cx="830558" cy="832817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6" name="Google Shape;2146;p36"/>
          <p:cNvSpPr/>
          <p:nvPr/>
        </p:nvSpPr>
        <p:spPr>
          <a:xfrm>
            <a:off x="12824001" y="4494875"/>
            <a:ext cx="904913" cy="831244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7" name="Google Shape;2147;p36"/>
          <p:cNvSpPr/>
          <p:nvPr/>
        </p:nvSpPr>
        <p:spPr>
          <a:xfrm>
            <a:off x="12846008" y="4513713"/>
            <a:ext cx="860907" cy="794279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8" name="Google Shape;2148;p36"/>
          <p:cNvSpPr/>
          <p:nvPr/>
        </p:nvSpPr>
        <p:spPr>
          <a:xfrm>
            <a:off x="12824001" y="4494875"/>
            <a:ext cx="904913" cy="831244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36"/>
          <p:cNvSpPr/>
          <p:nvPr/>
        </p:nvSpPr>
        <p:spPr>
          <a:xfrm>
            <a:off x="14268411" y="4498487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36"/>
          <p:cNvSpPr/>
          <p:nvPr/>
        </p:nvSpPr>
        <p:spPr>
          <a:xfrm>
            <a:off x="14284932" y="4515015"/>
            <a:ext cx="632290" cy="792227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36"/>
          <p:cNvSpPr/>
          <p:nvPr/>
        </p:nvSpPr>
        <p:spPr>
          <a:xfrm>
            <a:off x="14268411" y="4498487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36"/>
          <p:cNvSpPr/>
          <p:nvPr/>
        </p:nvSpPr>
        <p:spPr>
          <a:xfrm>
            <a:off x="15549972" y="4647260"/>
            <a:ext cx="932065" cy="527584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3" name="Google Shape;2153;p36"/>
          <p:cNvSpPr/>
          <p:nvPr/>
        </p:nvSpPr>
        <p:spPr>
          <a:xfrm>
            <a:off x="15540445" y="4637743"/>
            <a:ext cx="951100" cy="546618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36"/>
          <p:cNvSpPr/>
          <p:nvPr/>
        </p:nvSpPr>
        <p:spPr>
          <a:xfrm>
            <a:off x="8545168" y="6015981"/>
            <a:ext cx="584429" cy="809053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5" name="Google Shape;2155;p36"/>
          <p:cNvSpPr/>
          <p:nvPr/>
        </p:nvSpPr>
        <p:spPr>
          <a:xfrm>
            <a:off x="8536908" y="6007717"/>
            <a:ext cx="600949" cy="825582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36"/>
          <p:cNvSpPr/>
          <p:nvPr/>
        </p:nvSpPr>
        <p:spPr>
          <a:xfrm>
            <a:off x="9749115" y="6025489"/>
            <a:ext cx="468372" cy="807682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7" name="Google Shape;2157;p36"/>
          <p:cNvSpPr/>
          <p:nvPr/>
        </p:nvSpPr>
        <p:spPr>
          <a:xfrm>
            <a:off x="9596629" y="6017242"/>
            <a:ext cx="773395" cy="824178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36"/>
          <p:cNvSpPr/>
          <p:nvPr/>
        </p:nvSpPr>
        <p:spPr>
          <a:xfrm>
            <a:off x="10836016" y="6077072"/>
            <a:ext cx="510975" cy="704925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9" name="Google Shape;2159;p36"/>
          <p:cNvSpPr/>
          <p:nvPr/>
        </p:nvSpPr>
        <p:spPr>
          <a:xfrm>
            <a:off x="10828812" y="6069891"/>
            <a:ext cx="525383" cy="71930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36"/>
          <p:cNvSpPr/>
          <p:nvPr/>
        </p:nvSpPr>
        <p:spPr>
          <a:xfrm>
            <a:off x="11813092" y="6146666"/>
            <a:ext cx="941138" cy="565865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1" name="Google Shape;2161;p36"/>
          <p:cNvSpPr/>
          <p:nvPr/>
        </p:nvSpPr>
        <p:spPr>
          <a:xfrm>
            <a:off x="11831937" y="6165530"/>
            <a:ext cx="903448" cy="528136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p36"/>
          <p:cNvSpPr/>
          <p:nvPr/>
        </p:nvSpPr>
        <p:spPr>
          <a:xfrm>
            <a:off x="11813092" y="6146666"/>
            <a:ext cx="941138" cy="565865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3" name="Google Shape;2163;p36"/>
          <p:cNvSpPr/>
          <p:nvPr/>
        </p:nvSpPr>
        <p:spPr>
          <a:xfrm>
            <a:off x="13213032" y="6112988"/>
            <a:ext cx="911575" cy="719188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4" name="Google Shape;2164;p36"/>
          <p:cNvSpPr/>
          <p:nvPr/>
        </p:nvSpPr>
        <p:spPr>
          <a:xfrm>
            <a:off x="13231305" y="6136180"/>
            <a:ext cx="875028" cy="672784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5" name="Google Shape;2165;p36"/>
          <p:cNvSpPr/>
          <p:nvPr/>
        </p:nvSpPr>
        <p:spPr>
          <a:xfrm>
            <a:off x="13213032" y="6112988"/>
            <a:ext cx="911575" cy="719188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13870500" y="6538069"/>
            <a:ext cx="192197" cy="249329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13861363" y="6528938"/>
            <a:ext cx="210470" cy="267609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14582063" y="6069877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14596453" y="6084267"/>
            <a:ext cx="690966" cy="690908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14582063" y="6069877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9664694" y="7607715"/>
            <a:ext cx="687018" cy="798030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9656534" y="7599555"/>
            <a:ext cx="703338" cy="814369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8358406" y="7526396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8377635" y="7545611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8358406" y="7526396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5767153" y="6077072"/>
            <a:ext cx="705184" cy="705184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15759958" y="6069862"/>
            <a:ext cx="719588" cy="719588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7296984" y="7536003"/>
            <a:ext cx="497528" cy="94084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7287373" y="7526396"/>
            <a:ext cx="516750" cy="960055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10922030" y="7607729"/>
            <a:ext cx="394412" cy="798363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0913891" y="7599553"/>
            <a:ext cx="410681" cy="81468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11884046" y="7712651"/>
            <a:ext cx="588189" cy="588153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11878044" y="7706649"/>
            <a:ext cx="600182" cy="600158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3039634" y="7714040"/>
            <a:ext cx="719614" cy="585913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13032278" y="7706641"/>
            <a:ext cx="734291" cy="600684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4328500" y="7715248"/>
            <a:ext cx="841197" cy="582872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14319908" y="7706649"/>
            <a:ext cx="858383" cy="600072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15739685" y="7607699"/>
            <a:ext cx="695758" cy="798032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5731370" y="7599555"/>
            <a:ext cx="712225" cy="814450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36"/>
          <p:cNvSpPr txBox="1"/>
          <p:nvPr/>
        </p:nvSpPr>
        <p:spPr>
          <a:xfrm>
            <a:off x="1028700" y="1019175"/>
            <a:ext cx="6217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Resource 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Page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37"/>
          <p:cNvSpPr/>
          <p:nvPr/>
        </p:nvSpPr>
        <p:spPr>
          <a:xfrm rot="5491664">
            <a:off x="10000085" y="-5861872"/>
            <a:ext cx="9358437" cy="10453752"/>
          </a:xfrm>
          <a:custGeom>
            <a:rect b="b" l="l" r="r" t="t"/>
            <a:pathLst>
              <a:path extrusionOk="0" h="10453752" w="9358437">
                <a:moveTo>
                  <a:pt x="9323454" y="7495211"/>
                </a:moveTo>
                <a:cubicBezTo>
                  <a:pt x="9291446" y="7170105"/>
                  <a:pt x="9159651" y="6871760"/>
                  <a:pt x="9019906" y="6580522"/>
                </a:cubicBezTo>
                <a:cubicBezTo>
                  <a:pt x="8837902" y="6128928"/>
                  <a:pt x="8677865" y="5670851"/>
                  <a:pt x="8607783" y="5186223"/>
                </a:cubicBezTo>
                <a:cubicBezTo>
                  <a:pt x="8537074" y="4699504"/>
                  <a:pt x="8563224" y="4210694"/>
                  <a:pt x="8703805" y="3736728"/>
                </a:cubicBezTo>
                <a:cubicBezTo>
                  <a:pt x="8828488" y="3293914"/>
                  <a:pt x="8987270" y="2853400"/>
                  <a:pt x="8973045" y="2386542"/>
                </a:cubicBezTo>
                <a:cubicBezTo>
                  <a:pt x="8973045" y="2178307"/>
                  <a:pt x="8896478" y="1976762"/>
                  <a:pt x="8802129" y="1793824"/>
                </a:cubicBezTo>
                <a:cubicBezTo>
                  <a:pt x="8705688" y="1616322"/>
                  <a:pt x="8569709" y="1462027"/>
                  <a:pt x="8422851" y="1324458"/>
                </a:cubicBezTo>
                <a:cubicBezTo>
                  <a:pt x="8292729" y="1205496"/>
                  <a:pt x="8154030" y="1088625"/>
                  <a:pt x="8068677" y="931403"/>
                </a:cubicBezTo>
                <a:cubicBezTo>
                  <a:pt x="7922655" y="566363"/>
                  <a:pt x="7912405" y="496951"/>
                  <a:pt x="7566598" y="272827"/>
                </a:cubicBezTo>
                <a:cubicBezTo>
                  <a:pt x="7513462" y="231848"/>
                  <a:pt x="7446727" y="183135"/>
                  <a:pt x="7384804" y="152610"/>
                </a:cubicBezTo>
                <a:cubicBezTo>
                  <a:pt x="7362838" y="140066"/>
                  <a:pt x="7341082" y="126058"/>
                  <a:pt x="7316395" y="119368"/>
                </a:cubicBezTo>
                <a:cubicBezTo>
                  <a:pt x="7284179" y="110169"/>
                  <a:pt x="7249661" y="131494"/>
                  <a:pt x="7242967" y="164109"/>
                </a:cubicBezTo>
                <a:cubicBezTo>
                  <a:pt x="6565161" y="-21128"/>
                  <a:pt x="5818529" y="-87822"/>
                  <a:pt x="5150555" y="169127"/>
                </a:cubicBezTo>
                <a:cubicBezTo>
                  <a:pt x="4822530" y="298961"/>
                  <a:pt x="4535927" y="517859"/>
                  <a:pt x="4280495" y="758082"/>
                </a:cubicBezTo>
                <a:cubicBezTo>
                  <a:pt x="3965859" y="1081098"/>
                  <a:pt x="3735530" y="1484607"/>
                  <a:pt x="3589091" y="1909650"/>
                </a:cubicBezTo>
                <a:cubicBezTo>
                  <a:pt x="3485955" y="2214685"/>
                  <a:pt x="3599341" y="2473307"/>
                  <a:pt x="3321525" y="2708931"/>
                </a:cubicBezTo>
                <a:cubicBezTo>
                  <a:pt x="3108769" y="2878488"/>
                  <a:pt x="2861286" y="2979888"/>
                  <a:pt x="2617987" y="3102195"/>
                </a:cubicBezTo>
                <a:cubicBezTo>
                  <a:pt x="2366948" y="3215721"/>
                  <a:pt x="2123231" y="3341164"/>
                  <a:pt x="1876585" y="3464307"/>
                </a:cubicBezTo>
                <a:cubicBezTo>
                  <a:pt x="1578685" y="3615466"/>
                  <a:pt x="1284132" y="3779588"/>
                  <a:pt x="1020541" y="3985941"/>
                </a:cubicBezTo>
                <a:cubicBezTo>
                  <a:pt x="784983" y="4180796"/>
                  <a:pt x="574110" y="4407849"/>
                  <a:pt x="391479" y="4652671"/>
                </a:cubicBezTo>
                <a:cubicBezTo>
                  <a:pt x="82909" y="5083777"/>
                  <a:pt x="-23573" y="5633845"/>
                  <a:pt x="4251" y="6156525"/>
                </a:cubicBezTo>
                <a:cubicBezTo>
                  <a:pt x="35212" y="6515292"/>
                  <a:pt x="138766" y="6878659"/>
                  <a:pt x="338133" y="7180976"/>
                </a:cubicBezTo>
                <a:cubicBezTo>
                  <a:pt x="610092" y="7593475"/>
                  <a:pt x="1017194" y="7885549"/>
                  <a:pt x="1465508" y="8081449"/>
                </a:cubicBezTo>
                <a:cubicBezTo>
                  <a:pt x="1872819" y="8254978"/>
                  <a:pt x="2318623" y="8316864"/>
                  <a:pt x="2756896" y="8356587"/>
                </a:cubicBezTo>
                <a:cubicBezTo>
                  <a:pt x="3130526" y="8390039"/>
                  <a:pt x="3510641" y="8379794"/>
                  <a:pt x="3876322" y="8473458"/>
                </a:cubicBezTo>
                <a:cubicBezTo>
                  <a:pt x="4154347" y="8556250"/>
                  <a:pt x="4446390" y="8643016"/>
                  <a:pt x="4670024" y="8835988"/>
                </a:cubicBezTo>
                <a:cubicBezTo>
                  <a:pt x="4968342" y="9110290"/>
                  <a:pt x="5166245" y="9471358"/>
                  <a:pt x="5429418" y="9776184"/>
                </a:cubicBezTo>
                <a:cubicBezTo>
                  <a:pt x="5826896" y="10206872"/>
                  <a:pt x="6407843" y="10455250"/>
                  <a:pt x="6993392" y="10451695"/>
                </a:cubicBezTo>
                <a:cubicBezTo>
                  <a:pt x="7219536" y="10463822"/>
                  <a:pt x="7442752" y="10420961"/>
                  <a:pt x="7659483" y="10359704"/>
                </a:cubicBezTo>
                <a:cubicBezTo>
                  <a:pt x="7802784" y="10321025"/>
                  <a:pt x="7947760" y="10280465"/>
                  <a:pt x="8078927" y="10209381"/>
                </a:cubicBezTo>
                <a:cubicBezTo>
                  <a:pt x="8331849" y="10068885"/>
                  <a:pt x="8519919" y="9842460"/>
                  <a:pt x="8712173" y="9631507"/>
                </a:cubicBezTo>
                <a:cubicBezTo>
                  <a:pt x="8875977" y="9444805"/>
                  <a:pt x="9039361" y="9253295"/>
                  <a:pt x="9142287" y="9024989"/>
                </a:cubicBezTo>
                <a:cubicBezTo>
                  <a:pt x="9362993" y="8550606"/>
                  <a:pt x="9396883" y="8007856"/>
                  <a:pt x="9323454" y="7495211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37"/>
          <p:cNvSpPr/>
          <p:nvPr/>
        </p:nvSpPr>
        <p:spPr>
          <a:xfrm rot="5491664">
            <a:off x="10000085" y="-5861872"/>
            <a:ext cx="9358437" cy="10453752"/>
          </a:xfrm>
          <a:custGeom>
            <a:rect b="b" l="l" r="r" t="t"/>
            <a:pathLst>
              <a:path extrusionOk="0" h="10453752" w="9358437">
                <a:moveTo>
                  <a:pt x="6993392" y="10451695"/>
                </a:moveTo>
                <a:cubicBezTo>
                  <a:pt x="6407843" y="10455250"/>
                  <a:pt x="5826896" y="10206872"/>
                  <a:pt x="5429418" y="9776184"/>
                </a:cubicBezTo>
                <a:cubicBezTo>
                  <a:pt x="5166245" y="9471358"/>
                  <a:pt x="4968342" y="9110290"/>
                  <a:pt x="4670024" y="8835988"/>
                </a:cubicBezTo>
                <a:cubicBezTo>
                  <a:pt x="4446390" y="8643016"/>
                  <a:pt x="4154347" y="8556250"/>
                  <a:pt x="3876322" y="8473458"/>
                </a:cubicBezTo>
                <a:cubicBezTo>
                  <a:pt x="3510641" y="8379794"/>
                  <a:pt x="3130526" y="8390039"/>
                  <a:pt x="2756896" y="8356587"/>
                </a:cubicBezTo>
                <a:cubicBezTo>
                  <a:pt x="2318623" y="8316864"/>
                  <a:pt x="1872819" y="8254978"/>
                  <a:pt x="1465508" y="8081449"/>
                </a:cubicBezTo>
                <a:cubicBezTo>
                  <a:pt x="1017194" y="7885549"/>
                  <a:pt x="610092" y="7593475"/>
                  <a:pt x="338133" y="7180976"/>
                </a:cubicBezTo>
                <a:cubicBezTo>
                  <a:pt x="138766" y="6878659"/>
                  <a:pt x="35212" y="6515292"/>
                  <a:pt x="4251" y="6156525"/>
                </a:cubicBezTo>
                <a:cubicBezTo>
                  <a:pt x="-23573" y="5633845"/>
                  <a:pt x="82909" y="5083777"/>
                  <a:pt x="391479" y="4652671"/>
                </a:cubicBezTo>
                <a:cubicBezTo>
                  <a:pt x="574110" y="4407849"/>
                  <a:pt x="784983" y="4180796"/>
                  <a:pt x="1020541" y="3985941"/>
                </a:cubicBezTo>
                <a:cubicBezTo>
                  <a:pt x="1284132" y="3779588"/>
                  <a:pt x="1578685" y="3615466"/>
                  <a:pt x="1876585" y="3464307"/>
                </a:cubicBezTo>
                <a:cubicBezTo>
                  <a:pt x="2123231" y="3341164"/>
                  <a:pt x="2366948" y="3215721"/>
                  <a:pt x="2617987" y="3102195"/>
                </a:cubicBezTo>
                <a:cubicBezTo>
                  <a:pt x="2861286" y="2979888"/>
                  <a:pt x="3108769" y="2878488"/>
                  <a:pt x="3321525" y="2708931"/>
                </a:cubicBezTo>
                <a:cubicBezTo>
                  <a:pt x="3599341" y="2473307"/>
                  <a:pt x="3485955" y="2214685"/>
                  <a:pt x="3589091" y="1909650"/>
                </a:cubicBezTo>
                <a:cubicBezTo>
                  <a:pt x="3735530" y="1484607"/>
                  <a:pt x="3965859" y="1081098"/>
                  <a:pt x="4280495" y="758082"/>
                </a:cubicBezTo>
                <a:cubicBezTo>
                  <a:pt x="4535927" y="517859"/>
                  <a:pt x="4822530" y="298961"/>
                  <a:pt x="5150555" y="169127"/>
                </a:cubicBezTo>
                <a:cubicBezTo>
                  <a:pt x="5818529" y="-87822"/>
                  <a:pt x="6565161" y="-21128"/>
                  <a:pt x="7242967" y="164109"/>
                </a:cubicBezTo>
                <a:cubicBezTo>
                  <a:pt x="7249661" y="131494"/>
                  <a:pt x="7284179" y="110169"/>
                  <a:pt x="7316395" y="119368"/>
                </a:cubicBezTo>
                <a:cubicBezTo>
                  <a:pt x="7341082" y="126058"/>
                  <a:pt x="7362838" y="140066"/>
                  <a:pt x="7384804" y="152610"/>
                </a:cubicBezTo>
                <a:cubicBezTo>
                  <a:pt x="7446727" y="183135"/>
                  <a:pt x="7513462" y="231848"/>
                  <a:pt x="7566598" y="272827"/>
                </a:cubicBezTo>
                <a:cubicBezTo>
                  <a:pt x="7912405" y="496951"/>
                  <a:pt x="7922655" y="566363"/>
                  <a:pt x="8068677" y="931403"/>
                </a:cubicBezTo>
                <a:cubicBezTo>
                  <a:pt x="8154030" y="1088625"/>
                  <a:pt x="8292729" y="1205496"/>
                  <a:pt x="8422851" y="1324458"/>
                </a:cubicBezTo>
                <a:cubicBezTo>
                  <a:pt x="8569709" y="1462027"/>
                  <a:pt x="8705688" y="1616322"/>
                  <a:pt x="8802129" y="1793824"/>
                </a:cubicBezTo>
                <a:cubicBezTo>
                  <a:pt x="8896478" y="1976762"/>
                  <a:pt x="8973045" y="2178307"/>
                  <a:pt x="8973045" y="2386542"/>
                </a:cubicBezTo>
                <a:cubicBezTo>
                  <a:pt x="8987270" y="2853400"/>
                  <a:pt x="8828488" y="3293914"/>
                  <a:pt x="8703805" y="3736728"/>
                </a:cubicBezTo>
                <a:cubicBezTo>
                  <a:pt x="8563224" y="4210694"/>
                  <a:pt x="8537074" y="4699504"/>
                  <a:pt x="8607783" y="5186223"/>
                </a:cubicBezTo>
                <a:cubicBezTo>
                  <a:pt x="8677865" y="5670851"/>
                  <a:pt x="8837902" y="6128928"/>
                  <a:pt x="9019906" y="6580522"/>
                </a:cubicBezTo>
                <a:cubicBezTo>
                  <a:pt x="9159651" y="6871760"/>
                  <a:pt x="9291446" y="7170105"/>
                  <a:pt x="9323454" y="7495211"/>
                </a:cubicBezTo>
                <a:cubicBezTo>
                  <a:pt x="9396883" y="8007856"/>
                  <a:pt x="9362993" y="8550606"/>
                  <a:pt x="9142287" y="9024989"/>
                </a:cubicBezTo>
                <a:cubicBezTo>
                  <a:pt x="9039361" y="9253295"/>
                  <a:pt x="8875977" y="9444805"/>
                  <a:pt x="8712173" y="9631507"/>
                </a:cubicBezTo>
                <a:cubicBezTo>
                  <a:pt x="8519919" y="9842460"/>
                  <a:pt x="8331849" y="10068885"/>
                  <a:pt x="8078927" y="10209381"/>
                </a:cubicBezTo>
                <a:cubicBezTo>
                  <a:pt x="7947760" y="10280465"/>
                  <a:pt x="7802784" y="10321025"/>
                  <a:pt x="7659483" y="10359704"/>
                </a:cubicBezTo>
                <a:cubicBezTo>
                  <a:pt x="7442752" y="10420961"/>
                  <a:pt x="7219536" y="10463822"/>
                  <a:pt x="6993392" y="10451695"/>
                </a:cubicBezTo>
                <a:close/>
                <a:moveTo>
                  <a:pt x="6909503" y="10330015"/>
                </a:moveTo>
                <a:cubicBezTo>
                  <a:pt x="7156149" y="10349459"/>
                  <a:pt x="7401122" y="10313080"/>
                  <a:pt x="7637517" y="10242623"/>
                </a:cubicBezTo>
                <a:cubicBezTo>
                  <a:pt x="7972236" y="10166312"/>
                  <a:pt x="8193987" y="10026861"/>
                  <a:pt x="8422642" y="9771794"/>
                </a:cubicBezTo>
                <a:cubicBezTo>
                  <a:pt x="8893968" y="9278802"/>
                  <a:pt x="9157350" y="8942197"/>
                  <a:pt x="9227641" y="8239716"/>
                </a:cubicBezTo>
                <a:cubicBezTo>
                  <a:pt x="9260485" y="7857951"/>
                  <a:pt x="9227641" y="7464896"/>
                  <a:pt x="9114882" y="7098184"/>
                </a:cubicBezTo>
                <a:cubicBezTo>
                  <a:pt x="9042709" y="6888903"/>
                  <a:pt x="8932879" y="6695512"/>
                  <a:pt x="8853174" y="6489367"/>
                </a:cubicBezTo>
                <a:cubicBezTo>
                  <a:pt x="8776398" y="6286359"/>
                  <a:pt x="8709663" y="6079168"/>
                  <a:pt x="8640836" y="5873233"/>
                </a:cubicBezTo>
                <a:cubicBezTo>
                  <a:pt x="8463644" y="5287622"/>
                  <a:pt x="8390006" y="4654762"/>
                  <a:pt x="8507576" y="4050336"/>
                </a:cubicBezTo>
                <a:cubicBezTo>
                  <a:pt x="8587281" y="3617975"/>
                  <a:pt x="8765520" y="3209031"/>
                  <a:pt x="8829535" y="2773743"/>
                </a:cubicBezTo>
                <a:cubicBezTo>
                  <a:pt x="8850036" y="2608158"/>
                  <a:pt x="8861751" y="2453654"/>
                  <a:pt x="8848572" y="2290578"/>
                </a:cubicBezTo>
                <a:cubicBezTo>
                  <a:pt x="8795017" y="1911322"/>
                  <a:pt x="8555274" y="1590397"/>
                  <a:pt x="8270972" y="1345992"/>
                </a:cubicBezTo>
                <a:cubicBezTo>
                  <a:pt x="8165536" y="1255673"/>
                  <a:pt x="8069723" y="1152392"/>
                  <a:pt x="7992110" y="1036984"/>
                </a:cubicBezTo>
                <a:cubicBezTo>
                  <a:pt x="7912405" y="908405"/>
                  <a:pt x="7886046" y="754110"/>
                  <a:pt x="7804458" y="626367"/>
                </a:cubicBezTo>
                <a:cubicBezTo>
                  <a:pt x="7736259" y="524340"/>
                  <a:pt x="7621409" y="458691"/>
                  <a:pt x="7525595" y="387816"/>
                </a:cubicBezTo>
                <a:cubicBezTo>
                  <a:pt x="7463463" y="345584"/>
                  <a:pt x="7404259" y="293525"/>
                  <a:pt x="7335015" y="261955"/>
                </a:cubicBezTo>
                <a:cubicBezTo>
                  <a:pt x="6921009" y="137766"/>
                  <a:pt x="6486083" y="86125"/>
                  <a:pt x="6054714" y="93652"/>
                </a:cubicBezTo>
                <a:cubicBezTo>
                  <a:pt x="5717485" y="102642"/>
                  <a:pt x="5381929" y="171427"/>
                  <a:pt x="5075034" y="313177"/>
                </a:cubicBezTo>
                <a:cubicBezTo>
                  <a:pt x="4638226" y="540229"/>
                  <a:pt x="4249742" y="875580"/>
                  <a:pt x="3998912" y="1302296"/>
                </a:cubicBezTo>
                <a:cubicBezTo>
                  <a:pt x="3875694" y="1515967"/>
                  <a:pt x="3756869" y="1737165"/>
                  <a:pt x="3689716" y="1975507"/>
                </a:cubicBezTo>
                <a:cubicBezTo>
                  <a:pt x="3650177" y="2105550"/>
                  <a:pt x="3646830" y="2242910"/>
                  <a:pt x="3634696" y="2374834"/>
                </a:cubicBezTo>
                <a:cubicBezTo>
                  <a:pt x="3603316" y="2653945"/>
                  <a:pt x="3374034" y="2848591"/>
                  <a:pt x="3138475" y="2970062"/>
                </a:cubicBezTo>
                <a:cubicBezTo>
                  <a:pt x="2561922" y="3280951"/>
                  <a:pt x="1947085" y="3520757"/>
                  <a:pt x="1392079" y="3871370"/>
                </a:cubicBezTo>
                <a:cubicBezTo>
                  <a:pt x="1151500" y="4014584"/>
                  <a:pt x="939581" y="4198568"/>
                  <a:pt x="751720" y="4405340"/>
                </a:cubicBezTo>
                <a:cubicBezTo>
                  <a:pt x="569089" y="4601449"/>
                  <a:pt x="397336" y="4814075"/>
                  <a:pt x="296502" y="5064752"/>
                </a:cubicBezTo>
                <a:cubicBezTo>
                  <a:pt x="33538" y="5705348"/>
                  <a:pt x="52994" y="6476405"/>
                  <a:pt x="410725" y="7076859"/>
                </a:cubicBezTo>
                <a:cubicBezTo>
                  <a:pt x="695864" y="7523018"/>
                  <a:pt x="1128488" y="7820945"/>
                  <a:pt x="1614040" y="8014755"/>
                </a:cubicBezTo>
                <a:cubicBezTo>
                  <a:pt x="2045827" y="8169259"/>
                  <a:pt x="2513388" y="8223199"/>
                  <a:pt x="2967769" y="8253096"/>
                </a:cubicBezTo>
                <a:cubicBezTo>
                  <a:pt x="3326546" y="8272541"/>
                  <a:pt x="3691389" y="8284039"/>
                  <a:pt x="4036150" y="8395683"/>
                </a:cubicBezTo>
                <a:cubicBezTo>
                  <a:pt x="4264386" y="8473458"/>
                  <a:pt x="4499736" y="8549978"/>
                  <a:pt x="4692199" y="8700092"/>
                </a:cubicBezTo>
                <a:cubicBezTo>
                  <a:pt x="5028382" y="8975021"/>
                  <a:pt x="5235699" y="9368494"/>
                  <a:pt x="5515817" y="9694437"/>
                </a:cubicBezTo>
                <a:cubicBezTo>
                  <a:pt x="5871665" y="10078711"/>
                  <a:pt x="6384831" y="10316008"/>
                  <a:pt x="6909503" y="1033001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37"/>
          <p:cNvSpPr/>
          <p:nvPr/>
        </p:nvSpPr>
        <p:spPr>
          <a:xfrm rot="5491664">
            <a:off x="10130952" y="-5756261"/>
            <a:ext cx="9122017" cy="10242240"/>
          </a:xfrm>
          <a:custGeom>
            <a:rect b="b" l="l" r="r" t="t"/>
            <a:pathLst>
              <a:path extrusionOk="0" h="10242240" w="9122017">
                <a:moveTo>
                  <a:pt x="8997155" y="7005285"/>
                </a:moveTo>
                <a:cubicBezTo>
                  <a:pt x="9109914" y="7371996"/>
                  <a:pt x="9142759" y="7765051"/>
                  <a:pt x="9109914" y="8146816"/>
                </a:cubicBezTo>
                <a:cubicBezTo>
                  <a:pt x="9039623" y="8849297"/>
                  <a:pt x="8776241" y="9185903"/>
                  <a:pt x="8304915" y="9678894"/>
                </a:cubicBezTo>
                <a:cubicBezTo>
                  <a:pt x="8076260" y="9933961"/>
                  <a:pt x="7854509" y="10073413"/>
                  <a:pt x="7519790" y="10149724"/>
                </a:cubicBezTo>
                <a:cubicBezTo>
                  <a:pt x="7283395" y="10220181"/>
                  <a:pt x="7038422" y="10256350"/>
                  <a:pt x="6791776" y="10237116"/>
                </a:cubicBezTo>
                <a:cubicBezTo>
                  <a:pt x="6266895" y="10222899"/>
                  <a:pt x="5753938" y="9985811"/>
                  <a:pt x="5397672" y="9601537"/>
                </a:cubicBezTo>
                <a:cubicBezTo>
                  <a:pt x="5117554" y="9275595"/>
                  <a:pt x="4910237" y="8882121"/>
                  <a:pt x="4574054" y="8607192"/>
                </a:cubicBezTo>
                <a:cubicBezTo>
                  <a:pt x="4381591" y="8457079"/>
                  <a:pt x="4146241" y="8380559"/>
                  <a:pt x="3918005" y="8302784"/>
                </a:cubicBezTo>
                <a:cubicBezTo>
                  <a:pt x="3573453" y="8191140"/>
                  <a:pt x="3208400" y="8179640"/>
                  <a:pt x="2849624" y="8160197"/>
                </a:cubicBezTo>
                <a:cubicBezTo>
                  <a:pt x="2395033" y="8130300"/>
                  <a:pt x="1927682" y="8076359"/>
                  <a:pt x="1495894" y="7921855"/>
                </a:cubicBezTo>
                <a:cubicBezTo>
                  <a:pt x="1010343" y="7727837"/>
                  <a:pt x="577509" y="7430118"/>
                  <a:pt x="292580" y="6983959"/>
                </a:cubicBezTo>
                <a:cubicBezTo>
                  <a:pt x="-65151" y="6383296"/>
                  <a:pt x="-84607" y="5612448"/>
                  <a:pt x="178357" y="4971852"/>
                </a:cubicBezTo>
                <a:cubicBezTo>
                  <a:pt x="279191" y="4721175"/>
                  <a:pt x="451153" y="4508549"/>
                  <a:pt x="633575" y="4312440"/>
                </a:cubicBezTo>
                <a:cubicBezTo>
                  <a:pt x="821436" y="4105668"/>
                  <a:pt x="1033355" y="3921685"/>
                  <a:pt x="1273934" y="3778470"/>
                </a:cubicBezTo>
                <a:cubicBezTo>
                  <a:pt x="1828940" y="3428066"/>
                  <a:pt x="2443986" y="3188261"/>
                  <a:pt x="3020330" y="2877162"/>
                </a:cubicBezTo>
                <a:cubicBezTo>
                  <a:pt x="3255889" y="2755691"/>
                  <a:pt x="3485171" y="2561045"/>
                  <a:pt x="3516551" y="2281934"/>
                </a:cubicBezTo>
                <a:cubicBezTo>
                  <a:pt x="3528685" y="2150010"/>
                  <a:pt x="3532032" y="2012650"/>
                  <a:pt x="3571570" y="1882607"/>
                </a:cubicBezTo>
                <a:cubicBezTo>
                  <a:pt x="3638724" y="1644265"/>
                  <a:pt x="3757549" y="1423068"/>
                  <a:pt x="3880767" y="1209396"/>
                </a:cubicBezTo>
                <a:cubicBezTo>
                  <a:pt x="4131388" y="782681"/>
                  <a:pt x="4520080" y="447330"/>
                  <a:pt x="4956889" y="220278"/>
                </a:cubicBezTo>
                <a:cubicBezTo>
                  <a:pt x="5263994" y="78527"/>
                  <a:pt x="5599340" y="9742"/>
                  <a:pt x="5936569" y="752"/>
                </a:cubicBezTo>
                <a:cubicBezTo>
                  <a:pt x="6367938" y="-6983"/>
                  <a:pt x="6802864" y="44657"/>
                  <a:pt x="7216869" y="169055"/>
                </a:cubicBezTo>
                <a:cubicBezTo>
                  <a:pt x="7286115" y="200625"/>
                  <a:pt x="7345318" y="252684"/>
                  <a:pt x="7407450" y="294916"/>
                </a:cubicBezTo>
                <a:cubicBezTo>
                  <a:pt x="7503263" y="365582"/>
                  <a:pt x="7618114" y="431440"/>
                  <a:pt x="7686312" y="533258"/>
                </a:cubicBezTo>
                <a:cubicBezTo>
                  <a:pt x="7767901" y="661001"/>
                  <a:pt x="7794259" y="815296"/>
                  <a:pt x="7873964" y="944084"/>
                </a:cubicBezTo>
                <a:cubicBezTo>
                  <a:pt x="7951786" y="1059283"/>
                  <a:pt x="8047391" y="1162773"/>
                  <a:pt x="8152827" y="1253092"/>
                </a:cubicBezTo>
                <a:cubicBezTo>
                  <a:pt x="8436920" y="1497497"/>
                  <a:pt x="8676871" y="1818422"/>
                  <a:pt x="8730426" y="2197679"/>
                </a:cubicBezTo>
                <a:cubicBezTo>
                  <a:pt x="8743606" y="2360755"/>
                  <a:pt x="8731891" y="2515259"/>
                  <a:pt x="8711389" y="2680843"/>
                </a:cubicBezTo>
                <a:cubicBezTo>
                  <a:pt x="8647374" y="3116131"/>
                  <a:pt x="8469136" y="3525075"/>
                  <a:pt x="8389431" y="3957436"/>
                </a:cubicBezTo>
                <a:cubicBezTo>
                  <a:pt x="8271862" y="4561862"/>
                  <a:pt x="8345500" y="5194723"/>
                  <a:pt x="8522691" y="5780333"/>
                </a:cubicBezTo>
                <a:cubicBezTo>
                  <a:pt x="8591309" y="5986268"/>
                  <a:pt x="8658043" y="6193458"/>
                  <a:pt x="8735029" y="6396468"/>
                </a:cubicBezTo>
                <a:cubicBezTo>
                  <a:pt x="8815152" y="6602612"/>
                  <a:pt x="8924982" y="6796003"/>
                  <a:pt x="8997155" y="700528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37"/>
          <p:cNvSpPr/>
          <p:nvPr/>
        </p:nvSpPr>
        <p:spPr>
          <a:xfrm rot="-1320090">
            <a:off x="3801040" y="-5238580"/>
            <a:ext cx="9358437" cy="10453752"/>
          </a:xfrm>
          <a:custGeom>
            <a:rect b="b" l="l" r="r" t="t"/>
            <a:pathLst>
              <a:path extrusionOk="0" h="10453752" w="9358437">
                <a:moveTo>
                  <a:pt x="9323454" y="7495211"/>
                </a:moveTo>
                <a:cubicBezTo>
                  <a:pt x="9291446" y="7170105"/>
                  <a:pt x="9159651" y="6871760"/>
                  <a:pt x="9019906" y="6580522"/>
                </a:cubicBezTo>
                <a:cubicBezTo>
                  <a:pt x="8837902" y="6128928"/>
                  <a:pt x="8677865" y="5670851"/>
                  <a:pt x="8607783" y="5186223"/>
                </a:cubicBezTo>
                <a:cubicBezTo>
                  <a:pt x="8537074" y="4699504"/>
                  <a:pt x="8563224" y="4210694"/>
                  <a:pt x="8703805" y="3736728"/>
                </a:cubicBezTo>
                <a:cubicBezTo>
                  <a:pt x="8828488" y="3293914"/>
                  <a:pt x="8987270" y="2853400"/>
                  <a:pt x="8973045" y="2386542"/>
                </a:cubicBezTo>
                <a:cubicBezTo>
                  <a:pt x="8973045" y="2178307"/>
                  <a:pt x="8896478" y="1976762"/>
                  <a:pt x="8802129" y="1793824"/>
                </a:cubicBezTo>
                <a:cubicBezTo>
                  <a:pt x="8705688" y="1616322"/>
                  <a:pt x="8569709" y="1462027"/>
                  <a:pt x="8422851" y="1324458"/>
                </a:cubicBezTo>
                <a:cubicBezTo>
                  <a:pt x="8292729" y="1205496"/>
                  <a:pt x="8154030" y="1088625"/>
                  <a:pt x="8068677" y="931403"/>
                </a:cubicBezTo>
                <a:cubicBezTo>
                  <a:pt x="7922655" y="566363"/>
                  <a:pt x="7912405" y="496951"/>
                  <a:pt x="7566598" y="272827"/>
                </a:cubicBezTo>
                <a:cubicBezTo>
                  <a:pt x="7513462" y="231848"/>
                  <a:pt x="7446727" y="183135"/>
                  <a:pt x="7384804" y="152610"/>
                </a:cubicBezTo>
                <a:cubicBezTo>
                  <a:pt x="7362838" y="140066"/>
                  <a:pt x="7341082" y="126058"/>
                  <a:pt x="7316395" y="119368"/>
                </a:cubicBezTo>
                <a:cubicBezTo>
                  <a:pt x="7284179" y="110169"/>
                  <a:pt x="7249661" y="131494"/>
                  <a:pt x="7242967" y="164109"/>
                </a:cubicBezTo>
                <a:cubicBezTo>
                  <a:pt x="6565161" y="-21128"/>
                  <a:pt x="5818529" y="-87822"/>
                  <a:pt x="5150555" y="169127"/>
                </a:cubicBezTo>
                <a:cubicBezTo>
                  <a:pt x="4822530" y="298961"/>
                  <a:pt x="4535927" y="517859"/>
                  <a:pt x="4280495" y="758082"/>
                </a:cubicBezTo>
                <a:cubicBezTo>
                  <a:pt x="3965859" y="1081098"/>
                  <a:pt x="3735530" y="1484607"/>
                  <a:pt x="3589091" y="1909650"/>
                </a:cubicBezTo>
                <a:cubicBezTo>
                  <a:pt x="3485955" y="2214685"/>
                  <a:pt x="3599341" y="2473307"/>
                  <a:pt x="3321525" y="2708931"/>
                </a:cubicBezTo>
                <a:cubicBezTo>
                  <a:pt x="3108769" y="2878488"/>
                  <a:pt x="2861286" y="2979888"/>
                  <a:pt x="2617987" y="3102195"/>
                </a:cubicBezTo>
                <a:cubicBezTo>
                  <a:pt x="2366948" y="3215721"/>
                  <a:pt x="2123231" y="3341164"/>
                  <a:pt x="1876585" y="3464307"/>
                </a:cubicBezTo>
                <a:cubicBezTo>
                  <a:pt x="1578685" y="3615466"/>
                  <a:pt x="1284132" y="3779588"/>
                  <a:pt x="1020541" y="3985941"/>
                </a:cubicBezTo>
                <a:cubicBezTo>
                  <a:pt x="784983" y="4180796"/>
                  <a:pt x="574110" y="4407849"/>
                  <a:pt x="391479" y="4652671"/>
                </a:cubicBezTo>
                <a:cubicBezTo>
                  <a:pt x="82909" y="5083777"/>
                  <a:pt x="-23573" y="5633845"/>
                  <a:pt x="4251" y="6156525"/>
                </a:cubicBezTo>
                <a:cubicBezTo>
                  <a:pt x="35212" y="6515292"/>
                  <a:pt x="138766" y="6878659"/>
                  <a:pt x="338133" y="7180976"/>
                </a:cubicBezTo>
                <a:cubicBezTo>
                  <a:pt x="610092" y="7593475"/>
                  <a:pt x="1017194" y="7885549"/>
                  <a:pt x="1465508" y="8081449"/>
                </a:cubicBezTo>
                <a:cubicBezTo>
                  <a:pt x="1872819" y="8254978"/>
                  <a:pt x="2318623" y="8316864"/>
                  <a:pt x="2756896" y="8356587"/>
                </a:cubicBezTo>
                <a:cubicBezTo>
                  <a:pt x="3130526" y="8390039"/>
                  <a:pt x="3510641" y="8379794"/>
                  <a:pt x="3876322" y="8473458"/>
                </a:cubicBezTo>
                <a:cubicBezTo>
                  <a:pt x="4154347" y="8556250"/>
                  <a:pt x="4446390" y="8643016"/>
                  <a:pt x="4670024" y="8835988"/>
                </a:cubicBezTo>
                <a:cubicBezTo>
                  <a:pt x="4968342" y="9110290"/>
                  <a:pt x="5166245" y="9471358"/>
                  <a:pt x="5429418" y="9776184"/>
                </a:cubicBezTo>
                <a:cubicBezTo>
                  <a:pt x="5826896" y="10206872"/>
                  <a:pt x="6407843" y="10455250"/>
                  <a:pt x="6993392" y="10451695"/>
                </a:cubicBezTo>
                <a:cubicBezTo>
                  <a:pt x="7219536" y="10463822"/>
                  <a:pt x="7442752" y="10420961"/>
                  <a:pt x="7659483" y="10359704"/>
                </a:cubicBezTo>
                <a:cubicBezTo>
                  <a:pt x="7802784" y="10321025"/>
                  <a:pt x="7947760" y="10280465"/>
                  <a:pt x="8078927" y="10209381"/>
                </a:cubicBezTo>
                <a:cubicBezTo>
                  <a:pt x="8331849" y="10068885"/>
                  <a:pt x="8519919" y="9842460"/>
                  <a:pt x="8712173" y="9631507"/>
                </a:cubicBezTo>
                <a:cubicBezTo>
                  <a:pt x="8875977" y="9444805"/>
                  <a:pt x="9039361" y="9253295"/>
                  <a:pt x="9142287" y="9024989"/>
                </a:cubicBezTo>
                <a:cubicBezTo>
                  <a:pt x="9362993" y="8550606"/>
                  <a:pt x="9396883" y="8007856"/>
                  <a:pt x="9323454" y="7495211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9" name="Google Shape;2199;p37"/>
          <p:cNvSpPr/>
          <p:nvPr/>
        </p:nvSpPr>
        <p:spPr>
          <a:xfrm rot="-1320090">
            <a:off x="3801040" y="-5238580"/>
            <a:ext cx="9358437" cy="10453752"/>
          </a:xfrm>
          <a:custGeom>
            <a:rect b="b" l="l" r="r" t="t"/>
            <a:pathLst>
              <a:path extrusionOk="0" h="10453752" w="9358437">
                <a:moveTo>
                  <a:pt x="6993392" y="10451695"/>
                </a:moveTo>
                <a:cubicBezTo>
                  <a:pt x="6407843" y="10455250"/>
                  <a:pt x="5826896" y="10206872"/>
                  <a:pt x="5429418" y="9776184"/>
                </a:cubicBezTo>
                <a:cubicBezTo>
                  <a:pt x="5166245" y="9471358"/>
                  <a:pt x="4968342" y="9110290"/>
                  <a:pt x="4670024" y="8835988"/>
                </a:cubicBezTo>
                <a:cubicBezTo>
                  <a:pt x="4446390" y="8643016"/>
                  <a:pt x="4154347" y="8556250"/>
                  <a:pt x="3876322" y="8473458"/>
                </a:cubicBezTo>
                <a:cubicBezTo>
                  <a:pt x="3510641" y="8379794"/>
                  <a:pt x="3130526" y="8390039"/>
                  <a:pt x="2756896" y="8356587"/>
                </a:cubicBezTo>
                <a:cubicBezTo>
                  <a:pt x="2318623" y="8316864"/>
                  <a:pt x="1872819" y="8254978"/>
                  <a:pt x="1465508" y="8081449"/>
                </a:cubicBezTo>
                <a:cubicBezTo>
                  <a:pt x="1017194" y="7885549"/>
                  <a:pt x="610092" y="7593475"/>
                  <a:pt x="338133" y="7180976"/>
                </a:cubicBezTo>
                <a:cubicBezTo>
                  <a:pt x="138766" y="6878659"/>
                  <a:pt x="35212" y="6515292"/>
                  <a:pt x="4251" y="6156525"/>
                </a:cubicBezTo>
                <a:cubicBezTo>
                  <a:pt x="-23573" y="5633845"/>
                  <a:pt x="82909" y="5083777"/>
                  <a:pt x="391479" y="4652671"/>
                </a:cubicBezTo>
                <a:cubicBezTo>
                  <a:pt x="574110" y="4407849"/>
                  <a:pt x="784983" y="4180796"/>
                  <a:pt x="1020541" y="3985941"/>
                </a:cubicBezTo>
                <a:cubicBezTo>
                  <a:pt x="1284132" y="3779588"/>
                  <a:pt x="1578685" y="3615466"/>
                  <a:pt x="1876585" y="3464307"/>
                </a:cubicBezTo>
                <a:cubicBezTo>
                  <a:pt x="2123231" y="3341164"/>
                  <a:pt x="2366948" y="3215721"/>
                  <a:pt x="2617987" y="3102195"/>
                </a:cubicBezTo>
                <a:cubicBezTo>
                  <a:pt x="2861286" y="2979888"/>
                  <a:pt x="3108769" y="2878488"/>
                  <a:pt x="3321525" y="2708931"/>
                </a:cubicBezTo>
                <a:cubicBezTo>
                  <a:pt x="3599341" y="2473307"/>
                  <a:pt x="3485955" y="2214685"/>
                  <a:pt x="3589091" y="1909650"/>
                </a:cubicBezTo>
                <a:cubicBezTo>
                  <a:pt x="3735530" y="1484607"/>
                  <a:pt x="3965859" y="1081098"/>
                  <a:pt x="4280495" y="758082"/>
                </a:cubicBezTo>
                <a:cubicBezTo>
                  <a:pt x="4535927" y="517859"/>
                  <a:pt x="4822530" y="298961"/>
                  <a:pt x="5150555" y="169127"/>
                </a:cubicBezTo>
                <a:cubicBezTo>
                  <a:pt x="5818529" y="-87822"/>
                  <a:pt x="6565161" y="-21128"/>
                  <a:pt x="7242967" y="164109"/>
                </a:cubicBezTo>
                <a:cubicBezTo>
                  <a:pt x="7249661" y="131494"/>
                  <a:pt x="7284179" y="110169"/>
                  <a:pt x="7316395" y="119368"/>
                </a:cubicBezTo>
                <a:cubicBezTo>
                  <a:pt x="7341082" y="126058"/>
                  <a:pt x="7362838" y="140066"/>
                  <a:pt x="7384804" y="152610"/>
                </a:cubicBezTo>
                <a:cubicBezTo>
                  <a:pt x="7446727" y="183135"/>
                  <a:pt x="7513462" y="231848"/>
                  <a:pt x="7566598" y="272827"/>
                </a:cubicBezTo>
                <a:cubicBezTo>
                  <a:pt x="7912405" y="496951"/>
                  <a:pt x="7922655" y="566363"/>
                  <a:pt x="8068677" y="931403"/>
                </a:cubicBezTo>
                <a:cubicBezTo>
                  <a:pt x="8154030" y="1088625"/>
                  <a:pt x="8292729" y="1205496"/>
                  <a:pt x="8422851" y="1324458"/>
                </a:cubicBezTo>
                <a:cubicBezTo>
                  <a:pt x="8569709" y="1462027"/>
                  <a:pt x="8705688" y="1616322"/>
                  <a:pt x="8802129" y="1793824"/>
                </a:cubicBezTo>
                <a:cubicBezTo>
                  <a:pt x="8896478" y="1976762"/>
                  <a:pt x="8973045" y="2178307"/>
                  <a:pt x="8973045" y="2386542"/>
                </a:cubicBezTo>
                <a:cubicBezTo>
                  <a:pt x="8987270" y="2853400"/>
                  <a:pt x="8828488" y="3293914"/>
                  <a:pt x="8703805" y="3736728"/>
                </a:cubicBezTo>
                <a:cubicBezTo>
                  <a:pt x="8563224" y="4210694"/>
                  <a:pt x="8537074" y="4699504"/>
                  <a:pt x="8607783" y="5186223"/>
                </a:cubicBezTo>
                <a:cubicBezTo>
                  <a:pt x="8677865" y="5670851"/>
                  <a:pt x="8837902" y="6128928"/>
                  <a:pt x="9019906" y="6580522"/>
                </a:cubicBezTo>
                <a:cubicBezTo>
                  <a:pt x="9159651" y="6871760"/>
                  <a:pt x="9291446" y="7170105"/>
                  <a:pt x="9323454" y="7495211"/>
                </a:cubicBezTo>
                <a:cubicBezTo>
                  <a:pt x="9396883" y="8007856"/>
                  <a:pt x="9362993" y="8550606"/>
                  <a:pt x="9142287" y="9024989"/>
                </a:cubicBezTo>
                <a:cubicBezTo>
                  <a:pt x="9039361" y="9253295"/>
                  <a:pt x="8875977" y="9444805"/>
                  <a:pt x="8712173" y="9631507"/>
                </a:cubicBezTo>
                <a:cubicBezTo>
                  <a:pt x="8519919" y="9842460"/>
                  <a:pt x="8331849" y="10068885"/>
                  <a:pt x="8078927" y="10209381"/>
                </a:cubicBezTo>
                <a:cubicBezTo>
                  <a:pt x="7947760" y="10280465"/>
                  <a:pt x="7802784" y="10321025"/>
                  <a:pt x="7659483" y="10359704"/>
                </a:cubicBezTo>
                <a:cubicBezTo>
                  <a:pt x="7442752" y="10420961"/>
                  <a:pt x="7219536" y="10463822"/>
                  <a:pt x="6993392" y="10451695"/>
                </a:cubicBezTo>
                <a:close/>
                <a:moveTo>
                  <a:pt x="6909503" y="10330015"/>
                </a:moveTo>
                <a:cubicBezTo>
                  <a:pt x="7156149" y="10349459"/>
                  <a:pt x="7401122" y="10313080"/>
                  <a:pt x="7637517" y="10242623"/>
                </a:cubicBezTo>
                <a:cubicBezTo>
                  <a:pt x="7972236" y="10166312"/>
                  <a:pt x="8193987" y="10026861"/>
                  <a:pt x="8422642" y="9771794"/>
                </a:cubicBezTo>
                <a:cubicBezTo>
                  <a:pt x="8893968" y="9278802"/>
                  <a:pt x="9157350" y="8942197"/>
                  <a:pt x="9227641" y="8239716"/>
                </a:cubicBezTo>
                <a:cubicBezTo>
                  <a:pt x="9260485" y="7857951"/>
                  <a:pt x="9227641" y="7464896"/>
                  <a:pt x="9114882" y="7098184"/>
                </a:cubicBezTo>
                <a:cubicBezTo>
                  <a:pt x="9042709" y="6888903"/>
                  <a:pt x="8932879" y="6695512"/>
                  <a:pt x="8853174" y="6489367"/>
                </a:cubicBezTo>
                <a:cubicBezTo>
                  <a:pt x="8776398" y="6286359"/>
                  <a:pt x="8709663" y="6079168"/>
                  <a:pt x="8640836" y="5873233"/>
                </a:cubicBezTo>
                <a:cubicBezTo>
                  <a:pt x="8463644" y="5287622"/>
                  <a:pt x="8390006" y="4654762"/>
                  <a:pt x="8507576" y="4050336"/>
                </a:cubicBezTo>
                <a:cubicBezTo>
                  <a:pt x="8587281" y="3617975"/>
                  <a:pt x="8765520" y="3209031"/>
                  <a:pt x="8829535" y="2773743"/>
                </a:cubicBezTo>
                <a:cubicBezTo>
                  <a:pt x="8850036" y="2608158"/>
                  <a:pt x="8861751" y="2453654"/>
                  <a:pt x="8848572" y="2290578"/>
                </a:cubicBezTo>
                <a:cubicBezTo>
                  <a:pt x="8795017" y="1911322"/>
                  <a:pt x="8555274" y="1590397"/>
                  <a:pt x="8270972" y="1345992"/>
                </a:cubicBezTo>
                <a:cubicBezTo>
                  <a:pt x="8165536" y="1255673"/>
                  <a:pt x="8069723" y="1152392"/>
                  <a:pt x="7992110" y="1036984"/>
                </a:cubicBezTo>
                <a:cubicBezTo>
                  <a:pt x="7912405" y="908405"/>
                  <a:pt x="7886046" y="754110"/>
                  <a:pt x="7804458" y="626367"/>
                </a:cubicBezTo>
                <a:cubicBezTo>
                  <a:pt x="7736259" y="524340"/>
                  <a:pt x="7621409" y="458691"/>
                  <a:pt x="7525595" y="387816"/>
                </a:cubicBezTo>
                <a:cubicBezTo>
                  <a:pt x="7463463" y="345584"/>
                  <a:pt x="7404259" y="293525"/>
                  <a:pt x="7335015" y="261955"/>
                </a:cubicBezTo>
                <a:cubicBezTo>
                  <a:pt x="6921009" y="137766"/>
                  <a:pt x="6486083" y="86125"/>
                  <a:pt x="6054714" y="93652"/>
                </a:cubicBezTo>
                <a:cubicBezTo>
                  <a:pt x="5717485" y="102642"/>
                  <a:pt x="5381929" y="171427"/>
                  <a:pt x="5075034" y="313177"/>
                </a:cubicBezTo>
                <a:cubicBezTo>
                  <a:pt x="4638226" y="540229"/>
                  <a:pt x="4249742" y="875580"/>
                  <a:pt x="3998912" y="1302296"/>
                </a:cubicBezTo>
                <a:cubicBezTo>
                  <a:pt x="3875694" y="1515967"/>
                  <a:pt x="3756869" y="1737165"/>
                  <a:pt x="3689716" y="1975507"/>
                </a:cubicBezTo>
                <a:cubicBezTo>
                  <a:pt x="3650177" y="2105550"/>
                  <a:pt x="3646830" y="2242910"/>
                  <a:pt x="3634696" y="2374834"/>
                </a:cubicBezTo>
                <a:cubicBezTo>
                  <a:pt x="3603316" y="2653945"/>
                  <a:pt x="3374034" y="2848591"/>
                  <a:pt x="3138475" y="2970062"/>
                </a:cubicBezTo>
                <a:cubicBezTo>
                  <a:pt x="2561922" y="3280951"/>
                  <a:pt x="1947085" y="3520757"/>
                  <a:pt x="1392079" y="3871370"/>
                </a:cubicBezTo>
                <a:cubicBezTo>
                  <a:pt x="1151500" y="4014584"/>
                  <a:pt x="939581" y="4198568"/>
                  <a:pt x="751720" y="4405340"/>
                </a:cubicBezTo>
                <a:cubicBezTo>
                  <a:pt x="569089" y="4601449"/>
                  <a:pt x="397336" y="4814075"/>
                  <a:pt x="296502" y="5064752"/>
                </a:cubicBezTo>
                <a:cubicBezTo>
                  <a:pt x="33538" y="5705348"/>
                  <a:pt x="52994" y="6476405"/>
                  <a:pt x="410725" y="7076859"/>
                </a:cubicBezTo>
                <a:cubicBezTo>
                  <a:pt x="695864" y="7523018"/>
                  <a:pt x="1128488" y="7820945"/>
                  <a:pt x="1614040" y="8014755"/>
                </a:cubicBezTo>
                <a:cubicBezTo>
                  <a:pt x="2045827" y="8169259"/>
                  <a:pt x="2513388" y="8223199"/>
                  <a:pt x="2967769" y="8253096"/>
                </a:cubicBezTo>
                <a:cubicBezTo>
                  <a:pt x="3326546" y="8272541"/>
                  <a:pt x="3691389" y="8284039"/>
                  <a:pt x="4036150" y="8395683"/>
                </a:cubicBezTo>
                <a:cubicBezTo>
                  <a:pt x="4264386" y="8473458"/>
                  <a:pt x="4499736" y="8549978"/>
                  <a:pt x="4692199" y="8700092"/>
                </a:cubicBezTo>
                <a:cubicBezTo>
                  <a:pt x="5028382" y="8975021"/>
                  <a:pt x="5235699" y="9368494"/>
                  <a:pt x="5515817" y="9694437"/>
                </a:cubicBezTo>
                <a:cubicBezTo>
                  <a:pt x="5871665" y="10078711"/>
                  <a:pt x="6384831" y="10316008"/>
                  <a:pt x="6909503" y="1033001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p37"/>
          <p:cNvSpPr/>
          <p:nvPr/>
        </p:nvSpPr>
        <p:spPr>
          <a:xfrm rot="-1320090">
            <a:off x="3914063" y="-5144370"/>
            <a:ext cx="9122017" cy="10242240"/>
          </a:xfrm>
          <a:custGeom>
            <a:rect b="b" l="l" r="r" t="t"/>
            <a:pathLst>
              <a:path extrusionOk="0" h="10242240" w="9122017">
                <a:moveTo>
                  <a:pt x="8997155" y="7005285"/>
                </a:moveTo>
                <a:cubicBezTo>
                  <a:pt x="9109914" y="7371996"/>
                  <a:pt x="9142759" y="7765051"/>
                  <a:pt x="9109914" y="8146816"/>
                </a:cubicBezTo>
                <a:cubicBezTo>
                  <a:pt x="9039623" y="8849297"/>
                  <a:pt x="8776241" y="9185903"/>
                  <a:pt x="8304915" y="9678894"/>
                </a:cubicBezTo>
                <a:cubicBezTo>
                  <a:pt x="8076260" y="9933961"/>
                  <a:pt x="7854509" y="10073413"/>
                  <a:pt x="7519790" y="10149724"/>
                </a:cubicBezTo>
                <a:cubicBezTo>
                  <a:pt x="7283395" y="10220181"/>
                  <a:pt x="7038422" y="10256350"/>
                  <a:pt x="6791776" y="10237116"/>
                </a:cubicBezTo>
                <a:cubicBezTo>
                  <a:pt x="6266895" y="10222899"/>
                  <a:pt x="5753938" y="9985811"/>
                  <a:pt x="5397672" y="9601537"/>
                </a:cubicBezTo>
                <a:cubicBezTo>
                  <a:pt x="5117554" y="9275595"/>
                  <a:pt x="4910237" y="8882121"/>
                  <a:pt x="4574054" y="8607192"/>
                </a:cubicBezTo>
                <a:cubicBezTo>
                  <a:pt x="4381591" y="8457079"/>
                  <a:pt x="4146241" y="8380559"/>
                  <a:pt x="3918005" y="8302784"/>
                </a:cubicBezTo>
                <a:cubicBezTo>
                  <a:pt x="3573453" y="8191140"/>
                  <a:pt x="3208400" y="8179640"/>
                  <a:pt x="2849624" y="8160197"/>
                </a:cubicBezTo>
                <a:cubicBezTo>
                  <a:pt x="2395033" y="8130300"/>
                  <a:pt x="1927682" y="8076359"/>
                  <a:pt x="1495894" y="7921855"/>
                </a:cubicBezTo>
                <a:cubicBezTo>
                  <a:pt x="1010343" y="7727837"/>
                  <a:pt x="577509" y="7430118"/>
                  <a:pt x="292580" y="6983959"/>
                </a:cubicBezTo>
                <a:cubicBezTo>
                  <a:pt x="-65151" y="6383296"/>
                  <a:pt x="-84607" y="5612448"/>
                  <a:pt x="178357" y="4971852"/>
                </a:cubicBezTo>
                <a:cubicBezTo>
                  <a:pt x="279191" y="4721175"/>
                  <a:pt x="451153" y="4508549"/>
                  <a:pt x="633575" y="4312440"/>
                </a:cubicBezTo>
                <a:cubicBezTo>
                  <a:pt x="821436" y="4105668"/>
                  <a:pt x="1033355" y="3921685"/>
                  <a:pt x="1273934" y="3778470"/>
                </a:cubicBezTo>
                <a:cubicBezTo>
                  <a:pt x="1828940" y="3428066"/>
                  <a:pt x="2443986" y="3188261"/>
                  <a:pt x="3020330" y="2877162"/>
                </a:cubicBezTo>
                <a:cubicBezTo>
                  <a:pt x="3255889" y="2755691"/>
                  <a:pt x="3485171" y="2561045"/>
                  <a:pt x="3516551" y="2281934"/>
                </a:cubicBezTo>
                <a:cubicBezTo>
                  <a:pt x="3528685" y="2150010"/>
                  <a:pt x="3532032" y="2012650"/>
                  <a:pt x="3571570" y="1882607"/>
                </a:cubicBezTo>
                <a:cubicBezTo>
                  <a:pt x="3638724" y="1644265"/>
                  <a:pt x="3757549" y="1423068"/>
                  <a:pt x="3880767" y="1209396"/>
                </a:cubicBezTo>
                <a:cubicBezTo>
                  <a:pt x="4131388" y="782681"/>
                  <a:pt x="4520080" y="447330"/>
                  <a:pt x="4956889" y="220278"/>
                </a:cubicBezTo>
                <a:cubicBezTo>
                  <a:pt x="5263994" y="78527"/>
                  <a:pt x="5599340" y="9742"/>
                  <a:pt x="5936569" y="752"/>
                </a:cubicBezTo>
                <a:cubicBezTo>
                  <a:pt x="6367938" y="-6983"/>
                  <a:pt x="6802864" y="44657"/>
                  <a:pt x="7216869" y="169055"/>
                </a:cubicBezTo>
                <a:cubicBezTo>
                  <a:pt x="7286115" y="200625"/>
                  <a:pt x="7345318" y="252684"/>
                  <a:pt x="7407450" y="294916"/>
                </a:cubicBezTo>
                <a:cubicBezTo>
                  <a:pt x="7503263" y="365582"/>
                  <a:pt x="7618114" y="431440"/>
                  <a:pt x="7686312" y="533258"/>
                </a:cubicBezTo>
                <a:cubicBezTo>
                  <a:pt x="7767901" y="661001"/>
                  <a:pt x="7794259" y="815296"/>
                  <a:pt x="7873964" y="944084"/>
                </a:cubicBezTo>
                <a:cubicBezTo>
                  <a:pt x="7951786" y="1059283"/>
                  <a:pt x="8047391" y="1162773"/>
                  <a:pt x="8152827" y="1253092"/>
                </a:cubicBezTo>
                <a:cubicBezTo>
                  <a:pt x="8436920" y="1497497"/>
                  <a:pt x="8676871" y="1818422"/>
                  <a:pt x="8730426" y="2197679"/>
                </a:cubicBezTo>
                <a:cubicBezTo>
                  <a:pt x="8743606" y="2360755"/>
                  <a:pt x="8731891" y="2515259"/>
                  <a:pt x="8711389" y="2680843"/>
                </a:cubicBezTo>
                <a:cubicBezTo>
                  <a:pt x="8647374" y="3116131"/>
                  <a:pt x="8469136" y="3525075"/>
                  <a:pt x="8389431" y="3957436"/>
                </a:cubicBezTo>
                <a:cubicBezTo>
                  <a:pt x="8271862" y="4561862"/>
                  <a:pt x="8345500" y="5194723"/>
                  <a:pt x="8522691" y="5780333"/>
                </a:cubicBezTo>
                <a:cubicBezTo>
                  <a:pt x="8591309" y="5986268"/>
                  <a:pt x="8658043" y="6193458"/>
                  <a:pt x="8735029" y="6396468"/>
                </a:cubicBezTo>
                <a:cubicBezTo>
                  <a:pt x="8815152" y="6602612"/>
                  <a:pt x="8924982" y="6796003"/>
                  <a:pt x="8997155" y="700528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1" name="Google Shape;2201;p37"/>
          <p:cNvSpPr/>
          <p:nvPr/>
        </p:nvSpPr>
        <p:spPr>
          <a:xfrm rot="5491664">
            <a:off x="-1247805" y="-5816202"/>
            <a:ext cx="9358437" cy="10453752"/>
          </a:xfrm>
          <a:custGeom>
            <a:rect b="b" l="l" r="r" t="t"/>
            <a:pathLst>
              <a:path extrusionOk="0" h="10453752" w="9358437">
                <a:moveTo>
                  <a:pt x="9323454" y="7495211"/>
                </a:moveTo>
                <a:cubicBezTo>
                  <a:pt x="9291446" y="7170105"/>
                  <a:pt x="9159651" y="6871760"/>
                  <a:pt x="9019906" y="6580522"/>
                </a:cubicBezTo>
                <a:cubicBezTo>
                  <a:pt x="8837902" y="6128928"/>
                  <a:pt x="8677865" y="5670851"/>
                  <a:pt x="8607783" y="5186223"/>
                </a:cubicBezTo>
                <a:cubicBezTo>
                  <a:pt x="8537074" y="4699504"/>
                  <a:pt x="8563224" y="4210694"/>
                  <a:pt x="8703805" y="3736728"/>
                </a:cubicBezTo>
                <a:cubicBezTo>
                  <a:pt x="8828488" y="3293914"/>
                  <a:pt x="8987270" y="2853400"/>
                  <a:pt x="8973045" y="2386542"/>
                </a:cubicBezTo>
                <a:cubicBezTo>
                  <a:pt x="8973045" y="2178307"/>
                  <a:pt x="8896478" y="1976762"/>
                  <a:pt x="8802129" y="1793824"/>
                </a:cubicBezTo>
                <a:cubicBezTo>
                  <a:pt x="8705688" y="1616322"/>
                  <a:pt x="8569709" y="1462027"/>
                  <a:pt x="8422851" y="1324458"/>
                </a:cubicBezTo>
                <a:cubicBezTo>
                  <a:pt x="8292729" y="1205496"/>
                  <a:pt x="8154030" y="1088625"/>
                  <a:pt x="8068677" y="931403"/>
                </a:cubicBezTo>
                <a:cubicBezTo>
                  <a:pt x="7922655" y="566363"/>
                  <a:pt x="7912405" y="496951"/>
                  <a:pt x="7566598" y="272827"/>
                </a:cubicBezTo>
                <a:cubicBezTo>
                  <a:pt x="7513462" y="231848"/>
                  <a:pt x="7446727" y="183135"/>
                  <a:pt x="7384804" y="152610"/>
                </a:cubicBezTo>
                <a:cubicBezTo>
                  <a:pt x="7362838" y="140066"/>
                  <a:pt x="7341082" y="126058"/>
                  <a:pt x="7316395" y="119368"/>
                </a:cubicBezTo>
                <a:cubicBezTo>
                  <a:pt x="7284179" y="110169"/>
                  <a:pt x="7249661" y="131494"/>
                  <a:pt x="7242967" y="164109"/>
                </a:cubicBezTo>
                <a:cubicBezTo>
                  <a:pt x="6565161" y="-21128"/>
                  <a:pt x="5818529" y="-87822"/>
                  <a:pt x="5150555" y="169127"/>
                </a:cubicBezTo>
                <a:cubicBezTo>
                  <a:pt x="4822530" y="298961"/>
                  <a:pt x="4535927" y="517859"/>
                  <a:pt x="4280495" y="758082"/>
                </a:cubicBezTo>
                <a:cubicBezTo>
                  <a:pt x="3965859" y="1081098"/>
                  <a:pt x="3735530" y="1484607"/>
                  <a:pt x="3589091" y="1909650"/>
                </a:cubicBezTo>
                <a:cubicBezTo>
                  <a:pt x="3485955" y="2214685"/>
                  <a:pt x="3599341" y="2473307"/>
                  <a:pt x="3321525" y="2708931"/>
                </a:cubicBezTo>
                <a:cubicBezTo>
                  <a:pt x="3108769" y="2878488"/>
                  <a:pt x="2861286" y="2979888"/>
                  <a:pt x="2617987" y="3102195"/>
                </a:cubicBezTo>
                <a:cubicBezTo>
                  <a:pt x="2366948" y="3215721"/>
                  <a:pt x="2123231" y="3341164"/>
                  <a:pt x="1876585" y="3464307"/>
                </a:cubicBezTo>
                <a:cubicBezTo>
                  <a:pt x="1578685" y="3615466"/>
                  <a:pt x="1284132" y="3779588"/>
                  <a:pt x="1020541" y="3985941"/>
                </a:cubicBezTo>
                <a:cubicBezTo>
                  <a:pt x="784983" y="4180796"/>
                  <a:pt x="574110" y="4407849"/>
                  <a:pt x="391479" y="4652671"/>
                </a:cubicBezTo>
                <a:cubicBezTo>
                  <a:pt x="82909" y="5083777"/>
                  <a:pt x="-23573" y="5633845"/>
                  <a:pt x="4251" y="6156525"/>
                </a:cubicBezTo>
                <a:cubicBezTo>
                  <a:pt x="35212" y="6515292"/>
                  <a:pt x="138766" y="6878659"/>
                  <a:pt x="338133" y="7180976"/>
                </a:cubicBezTo>
                <a:cubicBezTo>
                  <a:pt x="610092" y="7593475"/>
                  <a:pt x="1017194" y="7885549"/>
                  <a:pt x="1465508" y="8081449"/>
                </a:cubicBezTo>
                <a:cubicBezTo>
                  <a:pt x="1872819" y="8254978"/>
                  <a:pt x="2318623" y="8316864"/>
                  <a:pt x="2756896" y="8356587"/>
                </a:cubicBezTo>
                <a:cubicBezTo>
                  <a:pt x="3130526" y="8390039"/>
                  <a:pt x="3510641" y="8379794"/>
                  <a:pt x="3876322" y="8473458"/>
                </a:cubicBezTo>
                <a:cubicBezTo>
                  <a:pt x="4154347" y="8556250"/>
                  <a:pt x="4446390" y="8643016"/>
                  <a:pt x="4670024" y="8835988"/>
                </a:cubicBezTo>
                <a:cubicBezTo>
                  <a:pt x="4968342" y="9110290"/>
                  <a:pt x="5166245" y="9471358"/>
                  <a:pt x="5429418" y="9776184"/>
                </a:cubicBezTo>
                <a:cubicBezTo>
                  <a:pt x="5826896" y="10206872"/>
                  <a:pt x="6407843" y="10455250"/>
                  <a:pt x="6993392" y="10451695"/>
                </a:cubicBezTo>
                <a:cubicBezTo>
                  <a:pt x="7219536" y="10463822"/>
                  <a:pt x="7442752" y="10420961"/>
                  <a:pt x="7659483" y="10359704"/>
                </a:cubicBezTo>
                <a:cubicBezTo>
                  <a:pt x="7802784" y="10321025"/>
                  <a:pt x="7947760" y="10280465"/>
                  <a:pt x="8078927" y="10209381"/>
                </a:cubicBezTo>
                <a:cubicBezTo>
                  <a:pt x="8331849" y="10068885"/>
                  <a:pt x="8519919" y="9842460"/>
                  <a:pt x="8712173" y="9631507"/>
                </a:cubicBezTo>
                <a:cubicBezTo>
                  <a:pt x="8875977" y="9444805"/>
                  <a:pt x="9039361" y="9253295"/>
                  <a:pt x="9142287" y="9024989"/>
                </a:cubicBezTo>
                <a:cubicBezTo>
                  <a:pt x="9362993" y="8550606"/>
                  <a:pt x="9396883" y="8007856"/>
                  <a:pt x="9323454" y="7495211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2" name="Google Shape;2202;p37"/>
          <p:cNvSpPr/>
          <p:nvPr/>
        </p:nvSpPr>
        <p:spPr>
          <a:xfrm rot="5491664">
            <a:off x="-1247805" y="-5816202"/>
            <a:ext cx="9358437" cy="10453752"/>
          </a:xfrm>
          <a:custGeom>
            <a:rect b="b" l="l" r="r" t="t"/>
            <a:pathLst>
              <a:path extrusionOk="0" h="10453752" w="9358437">
                <a:moveTo>
                  <a:pt x="6993392" y="10451695"/>
                </a:moveTo>
                <a:cubicBezTo>
                  <a:pt x="6407843" y="10455250"/>
                  <a:pt x="5826896" y="10206872"/>
                  <a:pt x="5429418" y="9776184"/>
                </a:cubicBezTo>
                <a:cubicBezTo>
                  <a:pt x="5166245" y="9471358"/>
                  <a:pt x="4968342" y="9110290"/>
                  <a:pt x="4670024" y="8835988"/>
                </a:cubicBezTo>
                <a:cubicBezTo>
                  <a:pt x="4446390" y="8643016"/>
                  <a:pt x="4154347" y="8556250"/>
                  <a:pt x="3876322" y="8473458"/>
                </a:cubicBezTo>
                <a:cubicBezTo>
                  <a:pt x="3510641" y="8379794"/>
                  <a:pt x="3130526" y="8390039"/>
                  <a:pt x="2756896" y="8356587"/>
                </a:cubicBezTo>
                <a:cubicBezTo>
                  <a:pt x="2318623" y="8316864"/>
                  <a:pt x="1872819" y="8254978"/>
                  <a:pt x="1465508" y="8081449"/>
                </a:cubicBezTo>
                <a:cubicBezTo>
                  <a:pt x="1017194" y="7885549"/>
                  <a:pt x="610092" y="7593475"/>
                  <a:pt x="338133" y="7180976"/>
                </a:cubicBezTo>
                <a:cubicBezTo>
                  <a:pt x="138766" y="6878659"/>
                  <a:pt x="35212" y="6515292"/>
                  <a:pt x="4251" y="6156525"/>
                </a:cubicBezTo>
                <a:cubicBezTo>
                  <a:pt x="-23573" y="5633845"/>
                  <a:pt x="82909" y="5083777"/>
                  <a:pt x="391479" y="4652671"/>
                </a:cubicBezTo>
                <a:cubicBezTo>
                  <a:pt x="574110" y="4407849"/>
                  <a:pt x="784983" y="4180796"/>
                  <a:pt x="1020541" y="3985941"/>
                </a:cubicBezTo>
                <a:cubicBezTo>
                  <a:pt x="1284132" y="3779588"/>
                  <a:pt x="1578685" y="3615466"/>
                  <a:pt x="1876585" y="3464307"/>
                </a:cubicBezTo>
                <a:cubicBezTo>
                  <a:pt x="2123231" y="3341164"/>
                  <a:pt x="2366948" y="3215721"/>
                  <a:pt x="2617987" y="3102195"/>
                </a:cubicBezTo>
                <a:cubicBezTo>
                  <a:pt x="2861286" y="2979888"/>
                  <a:pt x="3108769" y="2878488"/>
                  <a:pt x="3321525" y="2708931"/>
                </a:cubicBezTo>
                <a:cubicBezTo>
                  <a:pt x="3599341" y="2473307"/>
                  <a:pt x="3485955" y="2214685"/>
                  <a:pt x="3589091" y="1909650"/>
                </a:cubicBezTo>
                <a:cubicBezTo>
                  <a:pt x="3735530" y="1484607"/>
                  <a:pt x="3965859" y="1081098"/>
                  <a:pt x="4280495" y="758082"/>
                </a:cubicBezTo>
                <a:cubicBezTo>
                  <a:pt x="4535927" y="517859"/>
                  <a:pt x="4822530" y="298961"/>
                  <a:pt x="5150555" y="169127"/>
                </a:cubicBezTo>
                <a:cubicBezTo>
                  <a:pt x="5818529" y="-87822"/>
                  <a:pt x="6565161" y="-21128"/>
                  <a:pt x="7242967" y="164109"/>
                </a:cubicBezTo>
                <a:cubicBezTo>
                  <a:pt x="7249661" y="131494"/>
                  <a:pt x="7284179" y="110169"/>
                  <a:pt x="7316395" y="119368"/>
                </a:cubicBezTo>
                <a:cubicBezTo>
                  <a:pt x="7341082" y="126058"/>
                  <a:pt x="7362838" y="140066"/>
                  <a:pt x="7384804" y="152610"/>
                </a:cubicBezTo>
                <a:cubicBezTo>
                  <a:pt x="7446727" y="183135"/>
                  <a:pt x="7513462" y="231848"/>
                  <a:pt x="7566598" y="272827"/>
                </a:cubicBezTo>
                <a:cubicBezTo>
                  <a:pt x="7912405" y="496951"/>
                  <a:pt x="7922655" y="566363"/>
                  <a:pt x="8068677" y="931403"/>
                </a:cubicBezTo>
                <a:cubicBezTo>
                  <a:pt x="8154030" y="1088625"/>
                  <a:pt x="8292729" y="1205496"/>
                  <a:pt x="8422851" y="1324458"/>
                </a:cubicBezTo>
                <a:cubicBezTo>
                  <a:pt x="8569709" y="1462027"/>
                  <a:pt x="8705688" y="1616322"/>
                  <a:pt x="8802129" y="1793824"/>
                </a:cubicBezTo>
                <a:cubicBezTo>
                  <a:pt x="8896478" y="1976762"/>
                  <a:pt x="8973045" y="2178307"/>
                  <a:pt x="8973045" y="2386542"/>
                </a:cubicBezTo>
                <a:cubicBezTo>
                  <a:pt x="8987270" y="2853400"/>
                  <a:pt x="8828488" y="3293914"/>
                  <a:pt x="8703805" y="3736728"/>
                </a:cubicBezTo>
                <a:cubicBezTo>
                  <a:pt x="8563224" y="4210694"/>
                  <a:pt x="8537074" y="4699504"/>
                  <a:pt x="8607783" y="5186223"/>
                </a:cubicBezTo>
                <a:cubicBezTo>
                  <a:pt x="8677865" y="5670851"/>
                  <a:pt x="8837902" y="6128928"/>
                  <a:pt x="9019906" y="6580522"/>
                </a:cubicBezTo>
                <a:cubicBezTo>
                  <a:pt x="9159651" y="6871760"/>
                  <a:pt x="9291446" y="7170105"/>
                  <a:pt x="9323454" y="7495211"/>
                </a:cubicBezTo>
                <a:cubicBezTo>
                  <a:pt x="9396883" y="8007856"/>
                  <a:pt x="9362993" y="8550606"/>
                  <a:pt x="9142287" y="9024989"/>
                </a:cubicBezTo>
                <a:cubicBezTo>
                  <a:pt x="9039361" y="9253295"/>
                  <a:pt x="8875977" y="9444805"/>
                  <a:pt x="8712173" y="9631507"/>
                </a:cubicBezTo>
                <a:cubicBezTo>
                  <a:pt x="8519919" y="9842460"/>
                  <a:pt x="8331849" y="10068885"/>
                  <a:pt x="8078927" y="10209381"/>
                </a:cubicBezTo>
                <a:cubicBezTo>
                  <a:pt x="7947760" y="10280465"/>
                  <a:pt x="7802784" y="10321025"/>
                  <a:pt x="7659483" y="10359704"/>
                </a:cubicBezTo>
                <a:cubicBezTo>
                  <a:pt x="7442752" y="10420961"/>
                  <a:pt x="7219536" y="10463822"/>
                  <a:pt x="6993392" y="10451695"/>
                </a:cubicBezTo>
                <a:close/>
                <a:moveTo>
                  <a:pt x="6909503" y="10330015"/>
                </a:moveTo>
                <a:cubicBezTo>
                  <a:pt x="7156149" y="10349459"/>
                  <a:pt x="7401122" y="10313080"/>
                  <a:pt x="7637517" y="10242623"/>
                </a:cubicBezTo>
                <a:cubicBezTo>
                  <a:pt x="7972236" y="10166312"/>
                  <a:pt x="8193987" y="10026861"/>
                  <a:pt x="8422642" y="9771794"/>
                </a:cubicBezTo>
                <a:cubicBezTo>
                  <a:pt x="8893968" y="9278802"/>
                  <a:pt x="9157350" y="8942197"/>
                  <a:pt x="9227641" y="8239716"/>
                </a:cubicBezTo>
                <a:cubicBezTo>
                  <a:pt x="9260485" y="7857951"/>
                  <a:pt x="9227641" y="7464896"/>
                  <a:pt x="9114882" y="7098184"/>
                </a:cubicBezTo>
                <a:cubicBezTo>
                  <a:pt x="9042709" y="6888903"/>
                  <a:pt x="8932879" y="6695512"/>
                  <a:pt x="8853174" y="6489367"/>
                </a:cubicBezTo>
                <a:cubicBezTo>
                  <a:pt x="8776398" y="6286359"/>
                  <a:pt x="8709663" y="6079168"/>
                  <a:pt x="8640836" y="5873233"/>
                </a:cubicBezTo>
                <a:cubicBezTo>
                  <a:pt x="8463644" y="5287622"/>
                  <a:pt x="8390006" y="4654762"/>
                  <a:pt x="8507576" y="4050336"/>
                </a:cubicBezTo>
                <a:cubicBezTo>
                  <a:pt x="8587281" y="3617975"/>
                  <a:pt x="8765520" y="3209031"/>
                  <a:pt x="8829535" y="2773743"/>
                </a:cubicBezTo>
                <a:cubicBezTo>
                  <a:pt x="8850036" y="2608158"/>
                  <a:pt x="8861751" y="2453654"/>
                  <a:pt x="8848572" y="2290578"/>
                </a:cubicBezTo>
                <a:cubicBezTo>
                  <a:pt x="8795017" y="1911322"/>
                  <a:pt x="8555274" y="1590397"/>
                  <a:pt x="8270972" y="1345992"/>
                </a:cubicBezTo>
                <a:cubicBezTo>
                  <a:pt x="8165536" y="1255673"/>
                  <a:pt x="8069723" y="1152392"/>
                  <a:pt x="7992110" y="1036984"/>
                </a:cubicBezTo>
                <a:cubicBezTo>
                  <a:pt x="7912405" y="908405"/>
                  <a:pt x="7886046" y="754110"/>
                  <a:pt x="7804458" y="626367"/>
                </a:cubicBezTo>
                <a:cubicBezTo>
                  <a:pt x="7736259" y="524340"/>
                  <a:pt x="7621409" y="458691"/>
                  <a:pt x="7525595" y="387816"/>
                </a:cubicBezTo>
                <a:cubicBezTo>
                  <a:pt x="7463463" y="345584"/>
                  <a:pt x="7404259" y="293525"/>
                  <a:pt x="7335015" y="261955"/>
                </a:cubicBezTo>
                <a:cubicBezTo>
                  <a:pt x="6921009" y="137766"/>
                  <a:pt x="6486083" y="86125"/>
                  <a:pt x="6054714" y="93652"/>
                </a:cubicBezTo>
                <a:cubicBezTo>
                  <a:pt x="5717485" y="102642"/>
                  <a:pt x="5381929" y="171427"/>
                  <a:pt x="5075034" y="313177"/>
                </a:cubicBezTo>
                <a:cubicBezTo>
                  <a:pt x="4638226" y="540229"/>
                  <a:pt x="4249742" y="875580"/>
                  <a:pt x="3998912" y="1302296"/>
                </a:cubicBezTo>
                <a:cubicBezTo>
                  <a:pt x="3875694" y="1515967"/>
                  <a:pt x="3756869" y="1737165"/>
                  <a:pt x="3689716" y="1975507"/>
                </a:cubicBezTo>
                <a:cubicBezTo>
                  <a:pt x="3650177" y="2105550"/>
                  <a:pt x="3646830" y="2242910"/>
                  <a:pt x="3634696" y="2374834"/>
                </a:cubicBezTo>
                <a:cubicBezTo>
                  <a:pt x="3603316" y="2653945"/>
                  <a:pt x="3374034" y="2848591"/>
                  <a:pt x="3138475" y="2970062"/>
                </a:cubicBezTo>
                <a:cubicBezTo>
                  <a:pt x="2561922" y="3280951"/>
                  <a:pt x="1947085" y="3520757"/>
                  <a:pt x="1392079" y="3871370"/>
                </a:cubicBezTo>
                <a:cubicBezTo>
                  <a:pt x="1151500" y="4014584"/>
                  <a:pt x="939581" y="4198568"/>
                  <a:pt x="751720" y="4405340"/>
                </a:cubicBezTo>
                <a:cubicBezTo>
                  <a:pt x="569089" y="4601449"/>
                  <a:pt x="397336" y="4814075"/>
                  <a:pt x="296502" y="5064752"/>
                </a:cubicBezTo>
                <a:cubicBezTo>
                  <a:pt x="33538" y="5705348"/>
                  <a:pt x="52994" y="6476405"/>
                  <a:pt x="410725" y="7076859"/>
                </a:cubicBezTo>
                <a:cubicBezTo>
                  <a:pt x="695864" y="7523018"/>
                  <a:pt x="1128488" y="7820945"/>
                  <a:pt x="1614040" y="8014755"/>
                </a:cubicBezTo>
                <a:cubicBezTo>
                  <a:pt x="2045827" y="8169259"/>
                  <a:pt x="2513388" y="8223199"/>
                  <a:pt x="2967769" y="8253096"/>
                </a:cubicBezTo>
                <a:cubicBezTo>
                  <a:pt x="3326546" y="8272541"/>
                  <a:pt x="3691389" y="8284039"/>
                  <a:pt x="4036150" y="8395683"/>
                </a:cubicBezTo>
                <a:cubicBezTo>
                  <a:pt x="4264386" y="8473458"/>
                  <a:pt x="4499736" y="8549978"/>
                  <a:pt x="4692199" y="8700092"/>
                </a:cubicBezTo>
                <a:cubicBezTo>
                  <a:pt x="5028382" y="8975021"/>
                  <a:pt x="5235699" y="9368494"/>
                  <a:pt x="5515817" y="9694437"/>
                </a:cubicBezTo>
                <a:cubicBezTo>
                  <a:pt x="5871665" y="10078711"/>
                  <a:pt x="6384831" y="10316008"/>
                  <a:pt x="6909503" y="1033001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p37"/>
          <p:cNvSpPr/>
          <p:nvPr/>
        </p:nvSpPr>
        <p:spPr>
          <a:xfrm rot="5491664">
            <a:off x="-1116938" y="-5710591"/>
            <a:ext cx="9122017" cy="10242240"/>
          </a:xfrm>
          <a:custGeom>
            <a:rect b="b" l="l" r="r" t="t"/>
            <a:pathLst>
              <a:path extrusionOk="0" h="10242240" w="9122017">
                <a:moveTo>
                  <a:pt x="8997155" y="7005285"/>
                </a:moveTo>
                <a:cubicBezTo>
                  <a:pt x="9109914" y="7371996"/>
                  <a:pt x="9142759" y="7765051"/>
                  <a:pt x="9109914" y="8146816"/>
                </a:cubicBezTo>
                <a:cubicBezTo>
                  <a:pt x="9039623" y="8849297"/>
                  <a:pt x="8776241" y="9185903"/>
                  <a:pt x="8304915" y="9678894"/>
                </a:cubicBezTo>
                <a:cubicBezTo>
                  <a:pt x="8076260" y="9933961"/>
                  <a:pt x="7854509" y="10073413"/>
                  <a:pt x="7519790" y="10149724"/>
                </a:cubicBezTo>
                <a:cubicBezTo>
                  <a:pt x="7283395" y="10220181"/>
                  <a:pt x="7038422" y="10256350"/>
                  <a:pt x="6791776" y="10237116"/>
                </a:cubicBezTo>
                <a:cubicBezTo>
                  <a:pt x="6266895" y="10222899"/>
                  <a:pt x="5753938" y="9985811"/>
                  <a:pt x="5397672" y="9601537"/>
                </a:cubicBezTo>
                <a:cubicBezTo>
                  <a:pt x="5117554" y="9275595"/>
                  <a:pt x="4910237" y="8882121"/>
                  <a:pt x="4574054" y="8607192"/>
                </a:cubicBezTo>
                <a:cubicBezTo>
                  <a:pt x="4381591" y="8457079"/>
                  <a:pt x="4146241" y="8380559"/>
                  <a:pt x="3918005" y="8302784"/>
                </a:cubicBezTo>
                <a:cubicBezTo>
                  <a:pt x="3573453" y="8191140"/>
                  <a:pt x="3208400" y="8179640"/>
                  <a:pt x="2849624" y="8160197"/>
                </a:cubicBezTo>
                <a:cubicBezTo>
                  <a:pt x="2395033" y="8130300"/>
                  <a:pt x="1927682" y="8076359"/>
                  <a:pt x="1495894" y="7921855"/>
                </a:cubicBezTo>
                <a:cubicBezTo>
                  <a:pt x="1010343" y="7727837"/>
                  <a:pt x="577509" y="7430118"/>
                  <a:pt x="292580" y="6983959"/>
                </a:cubicBezTo>
                <a:cubicBezTo>
                  <a:pt x="-65151" y="6383296"/>
                  <a:pt x="-84607" y="5612448"/>
                  <a:pt x="178357" y="4971852"/>
                </a:cubicBezTo>
                <a:cubicBezTo>
                  <a:pt x="279191" y="4721175"/>
                  <a:pt x="451153" y="4508549"/>
                  <a:pt x="633575" y="4312440"/>
                </a:cubicBezTo>
                <a:cubicBezTo>
                  <a:pt x="821436" y="4105668"/>
                  <a:pt x="1033355" y="3921685"/>
                  <a:pt x="1273934" y="3778470"/>
                </a:cubicBezTo>
                <a:cubicBezTo>
                  <a:pt x="1828940" y="3428066"/>
                  <a:pt x="2443986" y="3188261"/>
                  <a:pt x="3020330" y="2877162"/>
                </a:cubicBezTo>
                <a:cubicBezTo>
                  <a:pt x="3255889" y="2755691"/>
                  <a:pt x="3485171" y="2561045"/>
                  <a:pt x="3516551" y="2281934"/>
                </a:cubicBezTo>
                <a:cubicBezTo>
                  <a:pt x="3528685" y="2150010"/>
                  <a:pt x="3532032" y="2012650"/>
                  <a:pt x="3571570" y="1882607"/>
                </a:cubicBezTo>
                <a:cubicBezTo>
                  <a:pt x="3638724" y="1644265"/>
                  <a:pt x="3757549" y="1423068"/>
                  <a:pt x="3880767" y="1209396"/>
                </a:cubicBezTo>
                <a:cubicBezTo>
                  <a:pt x="4131388" y="782681"/>
                  <a:pt x="4520080" y="447330"/>
                  <a:pt x="4956889" y="220278"/>
                </a:cubicBezTo>
                <a:cubicBezTo>
                  <a:pt x="5263994" y="78527"/>
                  <a:pt x="5599340" y="9742"/>
                  <a:pt x="5936569" y="752"/>
                </a:cubicBezTo>
                <a:cubicBezTo>
                  <a:pt x="6367938" y="-6983"/>
                  <a:pt x="6802864" y="44657"/>
                  <a:pt x="7216869" y="169055"/>
                </a:cubicBezTo>
                <a:cubicBezTo>
                  <a:pt x="7286115" y="200625"/>
                  <a:pt x="7345318" y="252684"/>
                  <a:pt x="7407450" y="294916"/>
                </a:cubicBezTo>
                <a:cubicBezTo>
                  <a:pt x="7503263" y="365582"/>
                  <a:pt x="7618114" y="431440"/>
                  <a:pt x="7686312" y="533258"/>
                </a:cubicBezTo>
                <a:cubicBezTo>
                  <a:pt x="7767901" y="661001"/>
                  <a:pt x="7794259" y="815296"/>
                  <a:pt x="7873964" y="944084"/>
                </a:cubicBezTo>
                <a:cubicBezTo>
                  <a:pt x="7951786" y="1059283"/>
                  <a:pt x="8047391" y="1162773"/>
                  <a:pt x="8152827" y="1253092"/>
                </a:cubicBezTo>
                <a:cubicBezTo>
                  <a:pt x="8436920" y="1497497"/>
                  <a:pt x="8676871" y="1818422"/>
                  <a:pt x="8730426" y="2197679"/>
                </a:cubicBezTo>
                <a:cubicBezTo>
                  <a:pt x="8743606" y="2360755"/>
                  <a:pt x="8731891" y="2515259"/>
                  <a:pt x="8711389" y="2680843"/>
                </a:cubicBezTo>
                <a:cubicBezTo>
                  <a:pt x="8647374" y="3116131"/>
                  <a:pt x="8469136" y="3525075"/>
                  <a:pt x="8389431" y="3957436"/>
                </a:cubicBezTo>
                <a:cubicBezTo>
                  <a:pt x="8271862" y="4561862"/>
                  <a:pt x="8345500" y="5194723"/>
                  <a:pt x="8522691" y="5780333"/>
                </a:cubicBezTo>
                <a:cubicBezTo>
                  <a:pt x="8591309" y="5986268"/>
                  <a:pt x="8658043" y="6193458"/>
                  <a:pt x="8735029" y="6396468"/>
                </a:cubicBezTo>
                <a:cubicBezTo>
                  <a:pt x="8815152" y="6602612"/>
                  <a:pt x="8924982" y="6796003"/>
                  <a:pt x="8997155" y="700528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4" name="Google Shape;2204;p37"/>
          <p:cNvSpPr txBox="1"/>
          <p:nvPr/>
        </p:nvSpPr>
        <p:spPr>
          <a:xfrm>
            <a:off x="3754014" y="4586532"/>
            <a:ext cx="10393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Free templates for all your presentation needs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205" name="Google Shape;2205;p37"/>
          <p:cNvSpPr txBox="1"/>
          <p:nvPr/>
        </p:nvSpPr>
        <p:spPr>
          <a:xfrm>
            <a:off x="1767272" y="7858818"/>
            <a:ext cx="3049534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 PowerPoint, Google Slides, and Canva</a:t>
            </a:r>
            <a:endParaRPr/>
          </a:p>
        </p:txBody>
      </p:sp>
      <p:sp>
        <p:nvSpPr>
          <p:cNvPr id="2206" name="Google Shape;2206;p37"/>
          <p:cNvSpPr txBox="1"/>
          <p:nvPr/>
        </p:nvSpPr>
        <p:spPr>
          <a:xfrm>
            <a:off x="5418046" y="7868343"/>
            <a:ext cx="2527440" cy="10875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100% free for personal or commercial use</a:t>
            </a:r>
            <a:endParaRPr/>
          </a:p>
        </p:txBody>
      </p:sp>
      <p:sp>
        <p:nvSpPr>
          <p:cNvPr id="2207" name="Google Shape;2207;p37"/>
          <p:cNvSpPr txBox="1"/>
          <p:nvPr/>
        </p:nvSpPr>
        <p:spPr>
          <a:xfrm>
            <a:off x="8546726" y="7868343"/>
            <a:ext cx="3839042" cy="10875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Ready to use, professional, and customizable</a:t>
            </a:r>
            <a:endParaRPr/>
          </a:p>
        </p:txBody>
      </p:sp>
      <p:sp>
        <p:nvSpPr>
          <p:cNvPr id="2208" name="Google Shape;2208;p37"/>
          <p:cNvSpPr txBox="1"/>
          <p:nvPr/>
        </p:nvSpPr>
        <p:spPr>
          <a:xfrm>
            <a:off x="12987009" y="7868343"/>
            <a:ext cx="3839042" cy="10875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Blow your audience away with attractive visuals</a:t>
            </a:r>
            <a:endParaRPr/>
          </a:p>
        </p:txBody>
      </p:sp>
      <p:pic>
        <p:nvPicPr>
          <p:cNvPr id="2209" name="Google Shape;220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7560" y="1354490"/>
            <a:ext cx="5501267" cy="1305748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37"/>
          <p:cNvSpPr/>
          <p:nvPr/>
        </p:nvSpPr>
        <p:spPr>
          <a:xfrm>
            <a:off x="2875484" y="7047661"/>
            <a:ext cx="629370" cy="626125"/>
          </a:xfrm>
          <a:custGeom>
            <a:rect b="b" l="l" r="r" t="t"/>
            <a:pathLst>
              <a:path extrusionOk="0" h="626125" w="629370">
                <a:moveTo>
                  <a:pt x="628803" y="300926"/>
                </a:moveTo>
                <a:cubicBezTo>
                  <a:pt x="628438" y="300561"/>
                  <a:pt x="628035" y="300359"/>
                  <a:pt x="627620" y="300284"/>
                </a:cubicBezTo>
                <a:cubicBezTo>
                  <a:pt x="627733" y="299969"/>
                  <a:pt x="627821" y="299616"/>
                  <a:pt x="627834" y="299239"/>
                </a:cubicBezTo>
                <a:cubicBezTo>
                  <a:pt x="627934" y="298042"/>
                  <a:pt x="627657" y="296883"/>
                  <a:pt x="627418" y="295725"/>
                </a:cubicBezTo>
                <a:cubicBezTo>
                  <a:pt x="625341" y="287438"/>
                  <a:pt x="623554" y="278899"/>
                  <a:pt x="621124" y="270548"/>
                </a:cubicBezTo>
                <a:cubicBezTo>
                  <a:pt x="617915" y="261632"/>
                  <a:pt x="614516" y="252765"/>
                  <a:pt x="611608" y="243747"/>
                </a:cubicBezTo>
                <a:cubicBezTo>
                  <a:pt x="610878" y="241682"/>
                  <a:pt x="610853" y="239264"/>
                  <a:pt x="609934" y="237287"/>
                </a:cubicBezTo>
                <a:cubicBezTo>
                  <a:pt x="609909" y="236229"/>
                  <a:pt x="609468" y="235183"/>
                  <a:pt x="608650" y="234491"/>
                </a:cubicBezTo>
                <a:cubicBezTo>
                  <a:pt x="606233" y="232740"/>
                  <a:pt x="602961" y="233974"/>
                  <a:pt x="600179" y="233861"/>
                </a:cubicBezTo>
                <a:cubicBezTo>
                  <a:pt x="591179" y="234314"/>
                  <a:pt x="582153" y="234629"/>
                  <a:pt x="573153" y="234881"/>
                </a:cubicBezTo>
                <a:cubicBezTo>
                  <a:pt x="559018" y="234805"/>
                  <a:pt x="544567" y="234339"/>
                  <a:pt x="530734" y="237904"/>
                </a:cubicBezTo>
                <a:cubicBezTo>
                  <a:pt x="531615" y="234667"/>
                  <a:pt x="528984" y="229528"/>
                  <a:pt x="528556" y="226569"/>
                </a:cubicBezTo>
                <a:cubicBezTo>
                  <a:pt x="525975" y="217060"/>
                  <a:pt x="521368" y="207778"/>
                  <a:pt x="516233" y="199327"/>
                </a:cubicBezTo>
                <a:cubicBezTo>
                  <a:pt x="514357" y="196607"/>
                  <a:pt x="512872" y="193332"/>
                  <a:pt x="510719" y="190763"/>
                </a:cubicBezTo>
                <a:cubicBezTo>
                  <a:pt x="511840" y="190221"/>
                  <a:pt x="512759" y="189176"/>
                  <a:pt x="513237" y="187967"/>
                </a:cubicBezTo>
                <a:cubicBezTo>
                  <a:pt x="516107" y="183382"/>
                  <a:pt x="519669" y="179264"/>
                  <a:pt x="522413" y="174591"/>
                </a:cubicBezTo>
                <a:cubicBezTo>
                  <a:pt x="529777" y="162942"/>
                  <a:pt x="537090" y="151254"/>
                  <a:pt x="544240" y="139478"/>
                </a:cubicBezTo>
                <a:cubicBezTo>
                  <a:pt x="549464" y="131783"/>
                  <a:pt x="554839" y="124138"/>
                  <a:pt x="559219" y="115914"/>
                </a:cubicBezTo>
                <a:cubicBezTo>
                  <a:pt x="560641" y="113370"/>
                  <a:pt x="561271" y="109642"/>
                  <a:pt x="558552" y="107753"/>
                </a:cubicBezTo>
                <a:cubicBezTo>
                  <a:pt x="552913" y="103017"/>
                  <a:pt x="547538" y="97980"/>
                  <a:pt x="541886" y="93269"/>
                </a:cubicBezTo>
                <a:cubicBezTo>
                  <a:pt x="534824" y="87375"/>
                  <a:pt x="527561" y="81745"/>
                  <a:pt x="519959" y="76556"/>
                </a:cubicBezTo>
                <a:cubicBezTo>
                  <a:pt x="515175" y="73823"/>
                  <a:pt x="510719" y="67451"/>
                  <a:pt x="504640" y="68962"/>
                </a:cubicBezTo>
                <a:cubicBezTo>
                  <a:pt x="494972" y="73660"/>
                  <a:pt x="487130" y="81166"/>
                  <a:pt x="478004" y="86733"/>
                </a:cubicBezTo>
                <a:cubicBezTo>
                  <a:pt x="468010" y="92728"/>
                  <a:pt x="458720" y="99768"/>
                  <a:pt x="449519" y="106896"/>
                </a:cubicBezTo>
                <a:cubicBezTo>
                  <a:pt x="446939" y="109214"/>
                  <a:pt x="443905" y="111430"/>
                  <a:pt x="441463" y="114012"/>
                </a:cubicBezTo>
                <a:cubicBezTo>
                  <a:pt x="432664" y="108005"/>
                  <a:pt x="422821" y="104151"/>
                  <a:pt x="412763" y="100687"/>
                </a:cubicBezTo>
                <a:cubicBezTo>
                  <a:pt x="402794" y="96456"/>
                  <a:pt x="392120" y="93962"/>
                  <a:pt x="381295" y="93357"/>
                </a:cubicBezTo>
                <a:cubicBezTo>
                  <a:pt x="380212" y="93219"/>
                  <a:pt x="379079" y="93257"/>
                  <a:pt x="378060" y="93395"/>
                </a:cubicBezTo>
                <a:cubicBezTo>
                  <a:pt x="378425" y="92136"/>
                  <a:pt x="378223" y="90650"/>
                  <a:pt x="377644" y="89415"/>
                </a:cubicBezTo>
                <a:cubicBezTo>
                  <a:pt x="375731" y="83269"/>
                  <a:pt x="374774" y="76758"/>
                  <a:pt x="373188" y="70511"/>
                </a:cubicBezTo>
                <a:cubicBezTo>
                  <a:pt x="372181" y="66179"/>
                  <a:pt x="371426" y="61771"/>
                  <a:pt x="369991" y="57551"/>
                </a:cubicBezTo>
                <a:cubicBezTo>
                  <a:pt x="368229" y="50763"/>
                  <a:pt x="367612" y="43698"/>
                  <a:pt x="365485" y="36985"/>
                </a:cubicBezTo>
                <a:cubicBezTo>
                  <a:pt x="363269" y="28093"/>
                  <a:pt x="362036" y="18962"/>
                  <a:pt x="358511" y="10423"/>
                </a:cubicBezTo>
                <a:cubicBezTo>
                  <a:pt x="356208" y="3950"/>
                  <a:pt x="353892" y="-2033"/>
                  <a:pt x="345811" y="662"/>
                </a:cubicBezTo>
                <a:cubicBezTo>
                  <a:pt x="337931" y="1141"/>
                  <a:pt x="330101" y="2224"/>
                  <a:pt x="322222" y="2589"/>
                </a:cubicBezTo>
                <a:cubicBezTo>
                  <a:pt x="309231" y="2829"/>
                  <a:pt x="295209" y="2174"/>
                  <a:pt x="283389" y="8370"/>
                </a:cubicBezTo>
                <a:cubicBezTo>
                  <a:pt x="282231" y="9113"/>
                  <a:pt x="281539" y="10373"/>
                  <a:pt x="281274" y="11708"/>
                </a:cubicBezTo>
                <a:cubicBezTo>
                  <a:pt x="280343" y="15171"/>
                  <a:pt x="279449" y="18647"/>
                  <a:pt x="278719" y="22149"/>
                </a:cubicBezTo>
                <a:cubicBezTo>
                  <a:pt x="276970" y="31330"/>
                  <a:pt x="275383" y="40536"/>
                  <a:pt x="273105" y="49604"/>
                </a:cubicBezTo>
                <a:cubicBezTo>
                  <a:pt x="271066" y="58786"/>
                  <a:pt x="269983" y="68143"/>
                  <a:pt x="268083" y="77350"/>
                </a:cubicBezTo>
                <a:cubicBezTo>
                  <a:pt x="266849" y="84441"/>
                  <a:pt x="264936" y="91531"/>
                  <a:pt x="264256" y="98710"/>
                </a:cubicBezTo>
                <a:cubicBezTo>
                  <a:pt x="263451" y="98244"/>
                  <a:pt x="262494" y="98055"/>
                  <a:pt x="261550" y="98269"/>
                </a:cubicBezTo>
                <a:cubicBezTo>
                  <a:pt x="253242" y="100385"/>
                  <a:pt x="244922" y="102577"/>
                  <a:pt x="236702" y="104995"/>
                </a:cubicBezTo>
                <a:cubicBezTo>
                  <a:pt x="223473" y="109289"/>
                  <a:pt x="211301" y="115990"/>
                  <a:pt x="199959" y="123975"/>
                </a:cubicBezTo>
                <a:cubicBezTo>
                  <a:pt x="196158" y="126405"/>
                  <a:pt x="191689" y="128458"/>
                  <a:pt x="188618" y="131833"/>
                </a:cubicBezTo>
                <a:cubicBezTo>
                  <a:pt x="188240" y="131468"/>
                  <a:pt x="187749" y="131153"/>
                  <a:pt x="187170" y="130901"/>
                </a:cubicBezTo>
                <a:cubicBezTo>
                  <a:pt x="178573" y="126002"/>
                  <a:pt x="171990" y="118509"/>
                  <a:pt x="164248" y="112476"/>
                </a:cubicBezTo>
                <a:cubicBezTo>
                  <a:pt x="156860" y="106884"/>
                  <a:pt x="149660" y="101254"/>
                  <a:pt x="142094" y="95851"/>
                </a:cubicBezTo>
                <a:cubicBezTo>
                  <a:pt x="132415" y="90297"/>
                  <a:pt x="124447" y="82312"/>
                  <a:pt x="114893" y="76632"/>
                </a:cubicBezTo>
                <a:cubicBezTo>
                  <a:pt x="114452" y="76393"/>
                  <a:pt x="113924" y="76153"/>
                  <a:pt x="113370" y="75952"/>
                </a:cubicBezTo>
                <a:cubicBezTo>
                  <a:pt x="112262" y="75070"/>
                  <a:pt x="111091" y="74302"/>
                  <a:pt x="109719" y="74289"/>
                </a:cubicBezTo>
                <a:cubicBezTo>
                  <a:pt x="108826" y="74050"/>
                  <a:pt x="107806" y="73093"/>
                  <a:pt x="106887" y="73332"/>
                </a:cubicBezTo>
                <a:cubicBezTo>
                  <a:pt x="106270" y="73030"/>
                  <a:pt x="105566" y="72929"/>
                  <a:pt x="104798" y="73118"/>
                </a:cubicBezTo>
                <a:cubicBezTo>
                  <a:pt x="95269" y="77891"/>
                  <a:pt x="85526" y="84012"/>
                  <a:pt x="77974" y="91783"/>
                </a:cubicBezTo>
                <a:cubicBezTo>
                  <a:pt x="72863" y="97488"/>
                  <a:pt x="56600" y="108030"/>
                  <a:pt x="59130" y="116317"/>
                </a:cubicBezTo>
                <a:cubicBezTo>
                  <a:pt x="64430" y="128685"/>
                  <a:pt x="71554" y="140234"/>
                  <a:pt x="78175" y="151947"/>
                </a:cubicBezTo>
                <a:cubicBezTo>
                  <a:pt x="82858" y="160121"/>
                  <a:pt x="89642" y="166720"/>
                  <a:pt x="95546" y="173974"/>
                </a:cubicBezTo>
                <a:cubicBezTo>
                  <a:pt x="102041" y="182891"/>
                  <a:pt x="108297" y="192060"/>
                  <a:pt x="113760" y="201657"/>
                </a:cubicBezTo>
                <a:cubicBezTo>
                  <a:pt x="114339" y="202564"/>
                  <a:pt x="114843" y="203710"/>
                  <a:pt x="115510" y="204667"/>
                </a:cubicBezTo>
                <a:cubicBezTo>
                  <a:pt x="115321" y="204856"/>
                  <a:pt x="115145" y="205070"/>
                  <a:pt x="114994" y="205309"/>
                </a:cubicBezTo>
                <a:cubicBezTo>
                  <a:pt x="112212" y="209894"/>
                  <a:pt x="109669" y="214617"/>
                  <a:pt x="107026" y="219289"/>
                </a:cubicBezTo>
                <a:cubicBezTo>
                  <a:pt x="100165" y="230372"/>
                  <a:pt x="94929" y="241984"/>
                  <a:pt x="92172" y="254793"/>
                </a:cubicBezTo>
                <a:cubicBezTo>
                  <a:pt x="90926" y="258710"/>
                  <a:pt x="89454" y="263093"/>
                  <a:pt x="89882" y="267236"/>
                </a:cubicBezTo>
                <a:cubicBezTo>
                  <a:pt x="87163" y="266695"/>
                  <a:pt x="83991" y="268093"/>
                  <a:pt x="81221" y="268105"/>
                </a:cubicBezTo>
                <a:cubicBezTo>
                  <a:pt x="69603" y="270019"/>
                  <a:pt x="57834" y="270914"/>
                  <a:pt x="46165" y="272551"/>
                </a:cubicBezTo>
                <a:cubicBezTo>
                  <a:pt x="36951" y="273281"/>
                  <a:pt x="27724" y="273773"/>
                  <a:pt x="18636" y="275674"/>
                </a:cubicBezTo>
                <a:cubicBezTo>
                  <a:pt x="17075" y="276090"/>
                  <a:pt x="12619" y="276531"/>
                  <a:pt x="9510" y="277538"/>
                </a:cubicBezTo>
                <a:cubicBezTo>
                  <a:pt x="7496" y="276556"/>
                  <a:pt x="4601" y="278055"/>
                  <a:pt x="4161" y="280485"/>
                </a:cubicBezTo>
                <a:cubicBezTo>
                  <a:pt x="913" y="297979"/>
                  <a:pt x="-2007" y="316153"/>
                  <a:pt x="1807" y="333810"/>
                </a:cubicBezTo>
                <a:cubicBezTo>
                  <a:pt x="2486" y="337123"/>
                  <a:pt x="2826" y="340611"/>
                  <a:pt x="4324" y="343684"/>
                </a:cubicBezTo>
                <a:cubicBezTo>
                  <a:pt x="4551" y="344112"/>
                  <a:pt x="4828" y="344591"/>
                  <a:pt x="5155" y="344994"/>
                </a:cubicBezTo>
                <a:cubicBezTo>
                  <a:pt x="5482" y="346052"/>
                  <a:pt x="5948" y="347047"/>
                  <a:pt x="6829" y="347740"/>
                </a:cubicBezTo>
                <a:cubicBezTo>
                  <a:pt x="6867" y="347765"/>
                  <a:pt x="6917" y="347790"/>
                  <a:pt x="6968" y="347815"/>
                </a:cubicBezTo>
                <a:cubicBezTo>
                  <a:pt x="7119" y="348193"/>
                  <a:pt x="7333" y="348558"/>
                  <a:pt x="7635" y="348886"/>
                </a:cubicBezTo>
                <a:cubicBezTo>
                  <a:pt x="10001" y="351165"/>
                  <a:pt x="13840" y="350397"/>
                  <a:pt x="16798" y="351543"/>
                </a:cubicBezTo>
                <a:cubicBezTo>
                  <a:pt x="26617" y="353835"/>
                  <a:pt x="36183" y="355964"/>
                  <a:pt x="45813" y="359188"/>
                </a:cubicBezTo>
                <a:cubicBezTo>
                  <a:pt x="56059" y="362425"/>
                  <a:pt x="66695" y="364364"/>
                  <a:pt x="77206" y="366556"/>
                </a:cubicBezTo>
                <a:cubicBezTo>
                  <a:pt x="80869" y="366871"/>
                  <a:pt x="84255" y="368067"/>
                  <a:pt x="87628" y="369301"/>
                </a:cubicBezTo>
                <a:cubicBezTo>
                  <a:pt x="87628" y="369465"/>
                  <a:pt x="87616" y="369641"/>
                  <a:pt x="87641" y="369805"/>
                </a:cubicBezTo>
                <a:cubicBezTo>
                  <a:pt x="89554" y="380800"/>
                  <a:pt x="93670" y="391455"/>
                  <a:pt x="97346" y="402085"/>
                </a:cubicBezTo>
                <a:cubicBezTo>
                  <a:pt x="98957" y="406480"/>
                  <a:pt x="100996" y="410712"/>
                  <a:pt x="102998" y="414944"/>
                </a:cubicBezTo>
                <a:cubicBezTo>
                  <a:pt x="103476" y="415813"/>
                  <a:pt x="103917" y="416757"/>
                  <a:pt x="104407" y="417677"/>
                </a:cubicBezTo>
                <a:cubicBezTo>
                  <a:pt x="95118" y="423508"/>
                  <a:pt x="86294" y="430208"/>
                  <a:pt x="76992" y="436052"/>
                </a:cubicBezTo>
                <a:cubicBezTo>
                  <a:pt x="66884" y="441744"/>
                  <a:pt x="58463" y="449818"/>
                  <a:pt x="48431" y="455712"/>
                </a:cubicBezTo>
                <a:cubicBezTo>
                  <a:pt x="43597" y="458961"/>
                  <a:pt x="38776" y="462248"/>
                  <a:pt x="34245" y="465901"/>
                </a:cubicBezTo>
                <a:cubicBezTo>
                  <a:pt x="33263" y="466568"/>
                  <a:pt x="32420" y="467626"/>
                  <a:pt x="32206" y="468621"/>
                </a:cubicBezTo>
                <a:cubicBezTo>
                  <a:pt x="32042" y="468684"/>
                  <a:pt x="31891" y="468734"/>
                  <a:pt x="31740" y="468810"/>
                </a:cubicBezTo>
                <a:cubicBezTo>
                  <a:pt x="27712" y="471064"/>
                  <a:pt x="30871" y="475409"/>
                  <a:pt x="32357" y="478294"/>
                </a:cubicBezTo>
                <a:cubicBezTo>
                  <a:pt x="34484" y="482324"/>
                  <a:pt x="36573" y="486367"/>
                  <a:pt x="38487" y="490510"/>
                </a:cubicBezTo>
                <a:cubicBezTo>
                  <a:pt x="42049" y="500094"/>
                  <a:pt x="49136" y="507437"/>
                  <a:pt x="55719" y="515019"/>
                </a:cubicBezTo>
                <a:cubicBezTo>
                  <a:pt x="58941" y="519742"/>
                  <a:pt x="62630" y="524188"/>
                  <a:pt x="66884" y="528004"/>
                </a:cubicBezTo>
                <a:cubicBezTo>
                  <a:pt x="67123" y="528432"/>
                  <a:pt x="67362" y="528835"/>
                  <a:pt x="67526" y="529162"/>
                </a:cubicBezTo>
                <a:cubicBezTo>
                  <a:pt x="68948" y="531379"/>
                  <a:pt x="70107" y="534062"/>
                  <a:pt x="72209" y="535686"/>
                </a:cubicBezTo>
                <a:cubicBezTo>
                  <a:pt x="72448" y="535825"/>
                  <a:pt x="72712" y="535875"/>
                  <a:pt x="72964" y="535863"/>
                </a:cubicBezTo>
                <a:cubicBezTo>
                  <a:pt x="73039" y="536026"/>
                  <a:pt x="73140" y="536190"/>
                  <a:pt x="73241" y="536354"/>
                </a:cubicBezTo>
                <a:cubicBezTo>
                  <a:pt x="76778" y="541089"/>
                  <a:pt x="83663" y="533356"/>
                  <a:pt x="87540" y="531719"/>
                </a:cubicBezTo>
                <a:cubicBezTo>
                  <a:pt x="96289" y="527122"/>
                  <a:pt x="104470" y="521845"/>
                  <a:pt x="112967" y="516807"/>
                </a:cubicBezTo>
                <a:cubicBezTo>
                  <a:pt x="127858" y="507916"/>
                  <a:pt x="142032" y="497827"/>
                  <a:pt x="155563" y="486984"/>
                </a:cubicBezTo>
                <a:cubicBezTo>
                  <a:pt x="156532" y="488772"/>
                  <a:pt x="158710" y="490334"/>
                  <a:pt x="160057" y="491744"/>
                </a:cubicBezTo>
                <a:cubicBezTo>
                  <a:pt x="165507" y="497702"/>
                  <a:pt x="170706" y="504465"/>
                  <a:pt x="177742" y="508822"/>
                </a:cubicBezTo>
                <a:cubicBezTo>
                  <a:pt x="187573" y="516052"/>
                  <a:pt x="197593" y="522966"/>
                  <a:pt x="208405" y="528696"/>
                </a:cubicBezTo>
                <a:cubicBezTo>
                  <a:pt x="208657" y="528835"/>
                  <a:pt x="208934" y="528936"/>
                  <a:pt x="209198" y="529011"/>
                </a:cubicBezTo>
                <a:cubicBezTo>
                  <a:pt x="208103" y="534477"/>
                  <a:pt x="208078" y="540220"/>
                  <a:pt x="207121" y="545699"/>
                </a:cubicBezTo>
                <a:cubicBezTo>
                  <a:pt x="204579" y="563067"/>
                  <a:pt x="202527" y="580321"/>
                  <a:pt x="200765" y="597890"/>
                </a:cubicBezTo>
                <a:cubicBezTo>
                  <a:pt x="197291" y="609956"/>
                  <a:pt x="212635" y="612714"/>
                  <a:pt x="221031" y="615623"/>
                </a:cubicBezTo>
                <a:cubicBezTo>
                  <a:pt x="237432" y="621593"/>
                  <a:pt x="254904" y="624414"/>
                  <a:pt x="272237" y="626089"/>
                </a:cubicBezTo>
                <a:cubicBezTo>
                  <a:pt x="274603" y="626404"/>
                  <a:pt x="276542" y="624616"/>
                  <a:pt x="277070" y="622412"/>
                </a:cubicBezTo>
                <a:cubicBezTo>
                  <a:pt x="277095" y="622349"/>
                  <a:pt x="277095" y="622286"/>
                  <a:pt x="277121" y="622223"/>
                </a:cubicBezTo>
                <a:cubicBezTo>
                  <a:pt x="280368" y="620661"/>
                  <a:pt x="280784" y="614477"/>
                  <a:pt x="281577" y="611228"/>
                </a:cubicBezTo>
                <a:cubicBezTo>
                  <a:pt x="282294" y="606215"/>
                  <a:pt x="283288" y="601253"/>
                  <a:pt x="284459" y="596329"/>
                </a:cubicBezTo>
                <a:cubicBezTo>
                  <a:pt x="287140" y="585308"/>
                  <a:pt x="288626" y="574074"/>
                  <a:pt x="290753" y="562941"/>
                </a:cubicBezTo>
                <a:cubicBezTo>
                  <a:pt x="291332" y="558734"/>
                  <a:pt x="292893" y="554301"/>
                  <a:pt x="292377" y="550057"/>
                </a:cubicBezTo>
                <a:cubicBezTo>
                  <a:pt x="292440" y="549956"/>
                  <a:pt x="292503" y="549855"/>
                  <a:pt x="292553" y="549754"/>
                </a:cubicBezTo>
                <a:cubicBezTo>
                  <a:pt x="294542" y="550989"/>
                  <a:pt x="297084" y="551001"/>
                  <a:pt x="299338" y="551480"/>
                </a:cubicBezTo>
                <a:cubicBezTo>
                  <a:pt x="301981" y="551921"/>
                  <a:pt x="304649" y="552047"/>
                  <a:pt x="307305" y="552122"/>
                </a:cubicBezTo>
                <a:cubicBezTo>
                  <a:pt x="307620" y="552223"/>
                  <a:pt x="307947" y="552298"/>
                  <a:pt x="308287" y="552336"/>
                </a:cubicBezTo>
                <a:cubicBezTo>
                  <a:pt x="311459" y="552601"/>
                  <a:pt x="314644" y="552626"/>
                  <a:pt x="317829" y="552764"/>
                </a:cubicBezTo>
                <a:cubicBezTo>
                  <a:pt x="327848" y="553205"/>
                  <a:pt x="337880" y="552374"/>
                  <a:pt x="347673" y="550057"/>
                </a:cubicBezTo>
                <a:cubicBezTo>
                  <a:pt x="349209" y="549591"/>
                  <a:pt x="350997" y="549603"/>
                  <a:pt x="352608" y="549238"/>
                </a:cubicBezTo>
                <a:cubicBezTo>
                  <a:pt x="354534" y="553331"/>
                  <a:pt x="355893" y="557714"/>
                  <a:pt x="357316" y="562034"/>
                </a:cubicBezTo>
                <a:cubicBezTo>
                  <a:pt x="360941" y="574565"/>
                  <a:pt x="365825" y="586618"/>
                  <a:pt x="371363" y="598407"/>
                </a:cubicBezTo>
                <a:cubicBezTo>
                  <a:pt x="374132" y="603545"/>
                  <a:pt x="377393" y="618860"/>
                  <a:pt x="384014" y="619490"/>
                </a:cubicBezTo>
                <a:cubicBezTo>
                  <a:pt x="400403" y="618973"/>
                  <a:pt x="417144" y="617966"/>
                  <a:pt x="431783" y="609830"/>
                </a:cubicBezTo>
                <a:cubicBezTo>
                  <a:pt x="437913" y="607009"/>
                  <a:pt x="445567" y="604855"/>
                  <a:pt x="449192" y="598721"/>
                </a:cubicBezTo>
                <a:cubicBezTo>
                  <a:pt x="450891" y="595321"/>
                  <a:pt x="450035" y="591329"/>
                  <a:pt x="449494" y="587739"/>
                </a:cubicBezTo>
                <a:cubicBezTo>
                  <a:pt x="448852" y="582412"/>
                  <a:pt x="447908" y="576857"/>
                  <a:pt x="447039" y="571505"/>
                </a:cubicBezTo>
                <a:cubicBezTo>
                  <a:pt x="445390" y="556165"/>
                  <a:pt x="442835" y="540976"/>
                  <a:pt x="440645" y="525712"/>
                </a:cubicBezTo>
                <a:cubicBezTo>
                  <a:pt x="445541" y="524553"/>
                  <a:pt x="450299" y="522235"/>
                  <a:pt x="454793" y="519981"/>
                </a:cubicBezTo>
                <a:cubicBezTo>
                  <a:pt x="460659" y="516984"/>
                  <a:pt x="466739" y="514364"/>
                  <a:pt x="471962" y="510283"/>
                </a:cubicBezTo>
                <a:cubicBezTo>
                  <a:pt x="477262" y="506115"/>
                  <a:pt x="483795" y="502752"/>
                  <a:pt x="488213" y="497601"/>
                </a:cubicBezTo>
                <a:cubicBezTo>
                  <a:pt x="488314" y="497676"/>
                  <a:pt x="488402" y="497764"/>
                  <a:pt x="488515" y="497840"/>
                </a:cubicBezTo>
                <a:cubicBezTo>
                  <a:pt x="494746" y="502236"/>
                  <a:pt x="501732" y="505309"/>
                  <a:pt x="508454" y="508835"/>
                </a:cubicBezTo>
                <a:cubicBezTo>
                  <a:pt x="515691" y="513092"/>
                  <a:pt x="523332" y="516681"/>
                  <a:pt x="531300" y="519351"/>
                </a:cubicBezTo>
                <a:cubicBezTo>
                  <a:pt x="534686" y="520661"/>
                  <a:pt x="538110" y="522097"/>
                  <a:pt x="541811" y="522034"/>
                </a:cubicBezTo>
                <a:cubicBezTo>
                  <a:pt x="548570" y="522550"/>
                  <a:pt x="551868" y="515044"/>
                  <a:pt x="556727" y="511568"/>
                </a:cubicBezTo>
                <a:cubicBezTo>
                  <a:pt x="568924" y="500875"/>
                  <a:pt x="577911" y="487286"/>
                  <a:pt x="585980" y="473356"/>
                </a:cubicBezTo>
                <a:cubicBezTo>
                  <a:pt x="588548" y="467563"/>
                  <a:pt x="598719" y="459855"/>
                  <a:pt x="590889" y="454314"/>
                </a:cubicBezTo>
                <a:cubicBezTo>
                  <a:pt x="580819" y="446278"/>
                  <a:pt x="572537" y="436316"/>
                  <a:pt x="563335" y="427273"/>
                </a:cubicBezTo>
                <a:cubicBezTo>
                  <a:pt x="555883" y="419339"/>
                  <a:pt x="546946" y="413042"/>
                  <a:pt x="539369" y="405246"/>
                </a:cubicBezTo>
                <a:cubicBezTo>
                  <a:pt x="539255" y="405133"/>
                  <a:pt x="539117" y="404994"/>
                  <a:pt x="538978" y="404855"/>
                </a:cubicBezTo>
                <a:cubicBezTo>
                  <a:pt x="539293" y="404087"/>
                  <a:pt x="539306" y="403143"/>
                  <a:pt x="539016" y="402400"/>
                </a:cubicBezTo>
                <a:cubicBezTo>
                  <a:pt x="540363" y="399729"/>
                  <a:pt x="540539" y="395498"/>
                  <a:pt x="541420" y="393155"/>
                </a:cubicBezTo>
                <a:cubicBezTo>
                  <a:pt x="544995" y="377211"/>
                  <a:pt x="544769" y="360435"/>
                  <a:pt x="549325" y="344755"/>
                </a:cubicBezTo>
                <a:cubicBezTo>
                  <a:pt x="564556" y="337803"/>
                  <a:pt x="580001" y="331279"/>
                  <a:pt x="594791" y="323369"/>
                </a:cubicBezTo>
                <a:cubicBezTo>
                  <a:pt x="606334" y="317375"/>
                  <a:pt x="618103" y="311783"/>
                  <a:pt x="628627" y="304050"/>
                </a:cubicBezTo>
                <a:cubicBezTo>
                  <a:pt x="629520" y="303294"/>
                  <a:pt x="629646" y="301770"/>
                  <a:pt x="628803" y="300926"/>
                </a:cubicBezTo>
                <a:close/>
                <a:moveTo>
                  <a:pt x="362527" y="331052"/>
                </a:moveTo>
                <a:cubicBezTo>
                  <a:pt x="362476" y="336216"/>
                  <a:pt x="363358" y="341518"/>
                  <a:pt x="362325" y="346606"/>
                </a:cubicBezTo>
                <a:cubicBezTo>
                  <a:pt x="345823" y="352941"/>
                  <a:pt x="331536" y="363395"/>
                  <a:pt x="316469" y="372400"/>
                </a:cubicBezTo>
                <a:cubicBezTo>
                  <a:pt x="316457" y="372400"/>
                  <a:pt x="316457" y="372400"/>
                  <a:pt x="316457" y="372400"/>
                </a:cubicBezTo>
                <a:cubicBezTo>
                  <a:pt x="305858" y="365573"/>
                  <a:pt x="294819" y="359452"/>
                  <a:pt x="284056" y="352903"/>
                </a:cubicBezTo>
                <a:cubicBezTo>
                  <a:pt x="281262" y="351216"/>
                  <a:pt x="278191" y="349893"/>
                  <a:pt x="275786" y="347652"/>
                </a:cubicBezTo>
                <a:cubicBezTo>
                  <a:pt x="276340" y="330511"/>
                  <a:pt x="275383" y="312412"/>
                  <a:pt x="280632" y="295939"/>
                </a:cubicBezTo>
                <a:cubicBezTo>
                  <a:pt x="286888" y="290737"/>
                  <a:pt x="294013" y="286795"/>
                  <a:pt x="300219" y="281380"/>
                </a:cubicBezTo>
                <a:cubicBezTo>
                  <a:pt x="307079" y="276052"/>
                  <a:pt x="314795" y="271531"/>
                  <a:pt x="320195" y="264579"/>
                </a:cubicBezTo>
                <a:cubicBezTo>
                  <a:pt x="330290" y="271732"/>
                  <a:pt x="339089" y="280939"/>
                  <a:pt x="349813" y="287375"/>
                </a:cubicBezTo>
                <a:cubicBezTo>
                  <a:pt x="353980" y="290196"/>
                  <a:pt x="358876" y="291959"/>
                  <a:pt x="362690" y="295259"/>
                </a:cubicBezTo>
                <a:cubicBezTo>
                  <a:pt x="362363" y="307186"/>
                  <a:pt x="362426" y="319125"/>
                  <a:pt x="362527" y="331052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1" name="Google Shape;2211;p37"/>
          <p:cNvGrpSpPr/>
          <p:nvPr/>
        </p:nvGrpSpPr>
        <p:grpSpPr>
          <a:xfrm>
            <a:off x="2875484" y="7047661"/>
            <a:ext cx="629372" cy="626125"/>
            <a:chOff x="2875484" y="7047661"/>
            <a:chExt cx="629372" cy="626125"/>
          </a:xfrm>
        </p:grpSpPr>
        <p:sp>
          <p:nvSpPr>
            <p:cNvPr id="2212" name="Google Shape;2212;p37"/>
            <p:cNvSpPr/>
            <p:nvPr/>
          </p:nvSpPr>
          <p:spPr>
            <a:xfrm>
              <a:off x="3079418" y="7263330"/>
              <a:ext cx="222459" cy="213148"/>
            </a:xfrm>
            <a:custGeom>
              <a:rect b="b" l="l" r="r" t="t"/>
              <a:pathLst>
                <a:path extrusionOk="0" h="213148" w="222459">
                  <a:moveTo>
                    <a:pt x="103132" y="213141"/>
                  </a:moveTo>
                  <a:cubicBezTo>
                    <a:pt x="94988" y="213216"/>
                    <a:pt x="87096" y="211163"/>
                    <a:pt x="79241" y="209299"/>
                  </a:cubicBezTo>
                  <a:cubicBezTo>
                    <a:pt x="70367" y="207914"/>
                    <a:pt x="61707" y="205131"/>
                    <a:pt x="54180" y="200118"/>
                  </a:cubicBezTo>
                  <a:cubicBezTo>
                    <a:pt x="44840" y="193720"/>
                    <a:pt x="34568" y="187889"/>
                    <a:pt x="27431" y="178959"/>
                  </a:cubicBezTo>
                  <a:cubicBezTo>
                    <a:pt x="7946" y="154967"/>
                    <a:pt x="-3521" y="124728"/>
                    <a:pt x="972" y="93632"/>
                  </a:cubicBezTo>
                  <a:cubicBezTo>
                    <a:pt x="4937" y="65685"/>
                    <a:pt x="16014" y="48091"/>
                    <a:pt x="37350" y="30055"/>
                  </a:cubicBezTo>
                  <a:cubicBezTo>
                    <a:pt x="48692" y="20698"/>
                    <a:pt x="62022" y="13607"/>
                    <a:pt x="75805" y="8557"/>
                  </a:cubicBezTo>
                  <a:cubicBezTo>
                    <a:pt x="88116" y="4489"/>
                    <a:pt x="101219" y="3519"/>
                    <a:pt x="114109" y="3091"/>
                  </a:cubicBezTo>
                  <a:cubicBezTo>
                    <a:pt x="116488" y="-1002"/>
                    <a:pt x="125135" y="232"/>
                    <a:pt x="129314" y="18"/>
                  </a:cubicBezTo>
                  <a:cubicBezTo>
                    <a:pt x="144596" y="509"/>
                    <a:pt x="159273" y="5459"/>
                    <a:pt x="172313" y="13317"/>
                  </a:cubicBezTo>
                  <a:cubicBezTo>
                    <a:pt x="187016" y="18859"/>
                    <a:pt x="197488" y="30824"/>
                    <a:pt x="206350" y="43355"/>
                  </a:cubicBezTo>
                  <a:cubicBezTo>
                    <a:pt x="218736" y="60320"/>
                    <a:pt x="222273" y="82121"/>
                    <a:pt x="222449" y="102713"/>
                  </a:cubicBezTo>
                  <a:cubicBezTo>
                    <a:pt x="222714" y="128519"/>
                    <a:pt x="218056" y="156239"/>
                    <a:pt x="199427" y="175433"/>
                  </a:cubicBezTo>
                  <a:cubicBezTo>
                    <a:pt x="188627" y="188178"/>
                    <a:pt x="173648" y="196025"/>
                    <a:pt x="158832" y="203166"/>
                  </a:cubicBezTo>
                  <a:cubicBezTo>
                    <a:pt x="150210" y="206906"/>
                    <a:pt x="140908" y="208670"/>
                    <a:pt x="131920" y="211264"/>
                  </a:cubicBezTo>
                  <a:cubicBezTo>
                    <a:pt x="122517" y="213518"/>
                    <a:pt x="112724" y="213103"/>
                    <a:pt x="103132" y="213141"/>
                  </a:cubicBezTo>
                  <a:close/>
                  <a:moveTo>
                    <a:pt x="120604" y="205219"/>
                  </a:moveTo>
                  <a:cubicBezTo>
                    <a:pt x="127376" y="204916"/>
                    <a:pt x="133821" y="202801"/>
                    <a:pt x="140316" y="201063"/>
                  </a:cubicBezTo>
                  <a:cubicBezTo>
                    <a:pt x="150915" y="198733"/>
                    <a:pt x="160720" y="194274"/>
                    <a:pt x="169997" y="188695"/>
                  </a:cubicBezTo>
                  <a:cubicBezTo>
                    <a:pt x="187179" y="179803"/>
                    <a:pt x="201894" y="164690"/>
                    <a:pt x="208540" y="146340"/>
                  </a:cubicBezTo>
                  <a:cubicBezTo>
                    <a:pt x="217200" y="119539"/>
                    <a:pt x="217112" y="89400"/>
                    <a:pt x="208301" y="62713"/>
                  </a:cubicBezTo>
                  <a:cubicBezTo>
                    <a:pt x="205418" y="55005"/>
                    <a:pt x="200635" y="48179"/>
                    <a:pt x="195588" y="41743"/>
                  </a:cubicBezTo>
                  <a:cubicBezTo>
                    <a:pt x="190779" y="35937"/>
                    <a:pt x="185971" y="30018"/>
                    <a:pt x="179715" y="25710"/>
                  </a:cubicBezTo>
                  <a:cubicBezTo>
                    <a:pt x="171583" y="21378"/>
                    <a:pt x="163540" y="17020"/>
                    <a:pt x="155220" y="13229"/>
                  </a:cubicBezTo>
                  <a:cubicBezTo>
                    <a:pt x="147403" y="10118"/>
                    <a:pt x="139334" y="8406"/>
                    <a:pt x="130976" y="7751"/>
                  </a:cubicBezTo>
                  <a:cubicBezTo>
                    <a:pt x="126570" y="7474"/>
                    <a:pt x="123134" y="7511"/>
                    <a:pt x="119056" y="8179"/>
                  </a:cubicBezTo>
                  <a:cubicBezTo>
                    <a:pt x="117759" y="8569"/>
                    <a:pt x="116312" y="8544"/>
                    <a:pt x="115204" y="7650"/>
                  </a:cubicBezTo>
                  <a:cubicBezTo>
                    <a:pt x="102679" y="8431"/>
                    <a:pt x="89966" y="9665"/>
                    <a:pt x="78134" y="13872"/>
                  </a:cubicBezTo>
                  <a:cubicBezTo>
                    <a:pt x="65924" y="18569"/>
                    <a:pt x="54520" y="24955"/>
                    <a:pt x="44160" y="32826"/>
                  </a:cubicBezTo>
                  <a:cubicBezTo>
                    <a:pt x="24146" y="49627"/>
                    <a:pt x="12540" y="65635"/>
                    <a:pt x="8525" y="91932"/>
                  </a:cubicBezTo>
                  <a:cubicBezTo>
                    <a:pt x="5000" y="114501"/>
                    <a:pt x="9708" y="138330"/>
                    <a:pt x="21943" y="157624"/>
                  </a:cubicBezTo>
                  <a:cubicBezTo>
                    <a:pt x="27532" y="166579"/>
                    <a:pt x="33159" y="176000"/>
                    <a:pt x="41806" y="182347"/>
                  </a:cubicBezTo>
                  <a:cubicBezTo>
                    <a:pt x="50567" y="188519"/>
                    <a:pt x="59127" y="195445"/>
                    <a:pt x="69297" y="199123"/>
                  </a:cubicBezTo>
                  <a:cubicBezTo>
                    <a:pt x="77618" y="201516"/>
                    <a:pt x="86215" y="203065"/>
                    <a:pt x="94674" y="204854"/>
                  </a:cubicBezTo>
                  <a:cubicBezTo>
                    <a:pt x="103284" y="205911"/>
                    <a:pt x="111981" y="205546"/>
                    <a:pt x="120604" y="20521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3143650" y="7305044"/>
              <a:ext cx="102358" cy="122913"/>
            </a:xfrm>
            <a:custGeom>
              <a:rect b="b" l="l" r="r" t="t"/>
              <a:pathLst>
                <a:path extrusionOk="0" h="122913" w="102358">
                  <a:moveTo>
                    <a:pt x="47649" y="122913"/>
                  </a:moveTo>
                  <a:cubicBezTo>
                    <a:pt x="46415" y="122913"/>
                    <a:pt x="45283" y="122271"/>
                    <a:pt x="44326" y="121553"/>
                  </a:cubicBezTo>
                  <a:cubicBezTo>
                    <a:pt x="31034" y="112863"/>
                    <a:pt x="16797" y="105608"/>
                    <a:pt x="3555" y="96881"/>
                  </a:cubicBezTo>
                  <a:cubicBezTo>
                    <a:pt x="-196" y="94399"/>
                    <a:pt x="-221" y="90281"/>
                    <a:pt x="156" y="86251"/>
                  </a:cubicBezTo>
                  <a:cubicBezTo>
                    <a:pt x="295" y="77145"/>
                    <a:pt x="56" y="68002"/>
                    <a:pt x="1176" y="58946"/>
                  </a:cubicBezTo>
                  <a:cubicBezTo>
                    <a:pt x="2649" y="50810"/>
                    <a:pt x="2120" y="41780"/>
                    <a:pt x="6450" y="34488"/>
                  </a:cubicBezTo>
                  <a:cubicBezTo>
                    <a:pt x="11108" y="30042"/>
                    <a:pt x="17766" y="26843"/>
                    <a:pt x="23015" y="23354"/>
                  </a:cubicBezTo>
                  <a:cubicBezTo>
                    <a:pt x="32028" y="17007"/>
                    <a:pt x="41494" y="11327"/>
                    <a:pt x="50179" y="4589"/>
                  </a:cubicBezTo>
                  <a:cubicBezTo>
                    <a:pt x="49562" y="1956"/>
                    <a:pt x="52319" y="-701"/>
                    <a:pt x="54937" y="168"/>
                  </a:cubicBezTo>
                  <a:cubicBezTo>
                    <a:pt x="57656" y="1037"/>
                    <a:pt x="59632" y="3090"/>
                    <a:pt x="61709" y="4941"/>
                  </a:cubicBezTo>
                  <a:cubicBezTo>
                    <a:pt x="68519" y="10584"/>
                    <a:pt x="75291" y="16352"/>
                    <a:pt x="82542" y="21427"/>
                  </a:cubicBezTo>
                  <a:cubicBezTo>
                    <a:pt x="88080" y="26125"/>
                    <a:pt x="101914" y="29614"/>
                    <a:pt x="102203" y="37573"/>
                  </a:cubicBezTo>
                  <a:cubicBezTo>
                    <a:pt x="101939" y="47321"/>
                    <a:pt x="101964" y="57082"/>
                    <a:pt x="101989" y="66830"/>
                  </a:cubicBezTo>
                  <a:cubicBezTo>
                    <a:pt x="101549" y="75256"/>
                    <a:pt x="103512" y="84022"/>
                    <a:pt x="101234" y="92221"/>
                  </a:cubicBezTo>
                  <a:cubicBezTo>
                    <a:pt x="99686" y="96389"/>
                    <a:pt x="94701" y="97069"/>
                    <a:pt x="91164" y="98883"/>
                  </a:cubicBezTo>
                  <a:cubicBezTo>
                    <a:pt x="87400" y="100495"/>
                    <a:pt x="83750" y="102422"/>
                    <a:pt x="80112" y="104299"/>
                  </a:cubicBezTo>
                  <a:cubicBezTo>
                    <a:pt x="72094" y="109148"/>
                    <a:pt x="64151" y="114160"/>
                    <a:pt x="56271" y="119236"/>
                  </a:cubicBezTo>
                  <a:cubicBezTo>
                    <a:pt x="53578" y="120785"/>
                    <a:pt x="50859" y="122938"/>
                    <a:pt x="47649" y="122913"/>
                  </a:cubicBezTo>
                  <a:close/>
                  <a:moveTo>
                    <a:pt x="15891" y="95520"/>
                  </a:moveTo>
                  <a:cubicBezTo>
                    <a:pt x="26653" y="102069"/>
                    <a:pt x="37692" y="108190"/>
                    <a:pt x="48291" y="115017"/>
                  </a:cubicBezTo>
                  <a:cubicBezTo>
                    <a:pt x="48291" y="115017"/>
                    <a:pt x="48291" y="115017"/>
                    <a:pt x="48304" y="115017"/>
                  </a:cubicBezTo>
                  <a:cubicBezTo>
                    <a:pt x="63371" y="106012"/>
                    <a:pt x="77658" y="95558"/>
                    <a:pt x="94160" y="89223"/>
                  </a:cubicBezTo>
                  <a:cubicBezTo>
                    <a:pt x="95192" y="84135"/>
                    <a:pt x="94311" y="78833"/>
                    <a:pt x="94361" y="73669"/>
                  </a:cubicBezTo>
                  <a:cubicBezTo>
                    <a:pt x="94261" y="61742"/>
                    <a:pt x="94198" y="49803"/>
                    <a:pt x="94525" y="37876"/>
                  </a:cubicBezTo>
                  <a:cubicBezTo>
                    <a:pt x="90711" y="34576"/>
                    <a:pt x="85814" y="32813"/>
                    <a:pt x="81648" y="29992"/>
                  </a:cubicBezTo>
                  <a:cubicBezTo>
                    <a:pt x="70923" y="23556"/>
                    <a:pt x="62125" y="14349"/>
                    <a:pt x="52029" y="7196"/>
                  </a:cubicBezTo>
                  <a:cubicBezTo>
                    <a:pt x="46629" y="14148"/>
                    <a:pt x="38913" y="18669"/>
                    <a:pt x="32053" y="23997"/>
                  </a:cubicBezTo>
                  <a:cubicBezTo>
                    <a:pt x="25847" y="29412"/>
                    <a:pt x="18723" y="33354"/>
                    <a:pt x="12467" y="38556"/>
                  </a:cubicBezTo>
                  <a:cubicBezTo>
                    <a:pt x="7218" y="55029"/>
                    <a:pt x="8175" y="73127"/>
                    <a:pt x="7621" y="90268"/>
                  </a:cubicBezTo>
                  <a:cubicBezTo>
                    <a:pt x="10025" y="92510"/>
                    <a:pt x="13096" y="93833"/>
                    <a:pt x="15891" y="9552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3157241" y="7305964"/>
              <a:ext cx="40388" cy="30868"/>
            </a:xfrm>
            <a:custGeom>
              <a:rect b="b" l="l" r="r" t="t"/>
              <a:pathLst>
                <a:path extrusionOk="0" h="30868" w="40388">
                  <a:moveTo>
                    <a:pt x="248" y="30394"/>
                  </a:moveTo>
                  <a:cubicBezTo>
                    <a:pt x="-1187" y="28543"/>
                    <a:pt x="4037" y="25936"/>
                    <a:pt x="5081" y="24462"/>
                  </a:cubicBezTo>
                  <a:cubicBezTo>
                    <a:pt x="7939" y="21906"/>
                    <a:pt x="11060" y="19563"/>
                    <a:pt x="14081" y="17183"/>
                  </a:cubicBezTo>
                  <a:cubicBezTo>
                    <a:pt x="20929" y="12183"/>
                    <a:pt x="27563" y="6906"/>
                    <a:pt x="34649" y="2258"/>
                  </a:cubicBezTo>
                  <a:cubicBezTo>
                    <a:pt x="35971" y="1478"/>
                    <a:pt x="37305" y="609"/>
                    <a:pt x="38740" y="29"/>
                  </a:cubicBezTo>
                  <a:cubicBezTo>
                    <a:pt x="38967" y="-46"/>
                    <a:pt x="39256" y="29"/>
                    <a:pt x="39420" y="205"/>
                  </a:cubicBezTo>
                  <a:cubicBezTo>
                    <a:pt x="40075" y="-109"/>
                    <a:pt x="40729" y="797"/>
                    <a:pt x="40188" y="1314"/>
                  </a:cubicBezTo>
                  <a:cubicBezTo>
                    <a:pt x="40452" y="1843"/>
                    <a:pt x="39307" y="3455"/>
                    <a:pt x="38715" y="2850"/>
                  </a:cubicBezTo>
                  <a:cubicBezTo>
                    <a:pt x="35757" y="6868"/>
                    <a:pt x="31729" y="9941"/>
                    <a:pt x="28217" y="13404"/>
                  </a:cubicBezTo>
                  <a:cubicBezTo>
                    <a:pt x="27802" y="14122"/>
                    <a:pt x="26644" y="14475"/>
                    <a:pt x="26304" y="13518"/>
                  </a:cubicBezTo>
                  <a:cubicBezTo>
                    <a:pt x="25322" y="14135"/>
                    <a:pt x="23761" y="16452"/>
                    <a:pt x="22792" y="14727"/>
                  </a:cubicBezTo>
                  <a:cubicBezTo>
                    <a:pt x="20879" y="16037"/>
                    <a:pt x="18990" y="18329"/>
                    <a:pt x="16750" y="18883"/>
                  </a:cubicBezTo>
                  <a:cubicBezTo>
                    <a:pt x="12596" y="22258"/>
                    <a:pt x="8593" y="25823"/>
                    <a:pt x="4251" y="28933"/>
                  </a:cubicBezTo>
                  <a:cubicBezTo>
                    <a:pt x="3080" y="29613"/>
                    <a:pt x="1620" y="31830"/>
                    <a:pt x="248" y="3039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7"/>
            <p:cNvSpPr/>
            <p:nvPr/>
          </p:nvSpPr>
          <p:spPr>
            <a:xfrm>
              <a:off x="3176696" y="7264157"/>
              <a:ext cx="24786" cy="7729"/>
            </a:xfrm>
            <a:custGeom>
              <a:rect b="b" l="l" r="r" t="t"/>
              <a:pathLst>
                <a:path extrusionOk="0" h="7729" w="24786">
                  <a:moveTo>
                    <a:pt x="795" y="7730"/>
                  </a:moveTo>
                  <a:cubicBezTo>
                    <a:pt x="-112" y="7629"/>
                    <a:pt x="-301" y="6344"/>
                    <a:pt x="530" y="5992"/>
                  </a:cubicBezTo>
                  <a:cubicBezTo>
                    <a:pt x="845" y="5891"/>
                    <a:pt x="1134" y="5765"/>
                    <a:pt x="1449" y="5652"/>
                  </a:cubicBezTo>
                  <a:cubicBezTo>
                    <a:pt x="1449" y="4178"/>
                    <a:pt x="3677" y="4594"/>
                    <a:pt x="4672" y="4216"/>
                  </a:cubicBezTo>
                  <a:cubicBezTo>
                    <a:pt x="9719" y="1281"/>
                    <a:pt x="15925" y="689"/>
                    <a:pt x="21677" y="148"/>
                  </a:cubicBezTo>
                  <a:cubicBezTo>
                    <a:pt x="22269" y="135"/>
                    <a:pt x="23049" y="-255"/>
                    <a:pt x="23502" y="286"/>
                  </a:cubicBezTo>
                  <a:cubicBezTo>
                    <a:pt x="24006" y="249"/>
                    <a:pt x="24761" y="223"/>
                    <a:pt x="24786" y="916"/>
                  </a:cubicBezTo>
                  <a:cubicBezTo>
                    <a:pt x="24799" y="1244"/>
                    <a:pt x="24509" y="1584"/>
                    <a:pt x="24157" y="1571"/>
                  </a:cubicBezTo>
                  <a:cubicBezTo>
                    <a:pt x="21929" y="1495"/>
                    <a:pt x="19777" y="2289"/>
                    <a:pt x="17599" y="2654"/>
                  </a:cubicBezTo>
                  <a:cubicBezTo>
                    <a:pt x="18379" y="2679"/>
                    <a:pt x="20670" y="2402"/>
                    <a:pt x="19777" y="3762"/>
                  </a:cubicBezTo>
                  <a:cubicBezTo>
                    <a:pt x="17410" y="4619"/>
                    <a:pt x="14641" y="4165"/>
                    <a:pt x="12161" y="4581"/>
                  </a:cubicBezTo>
                  <a:cubicBezTo>
                    <a:pt x="15673" y="4871"/>
                    <a:pt x="18984" y="4896"/>
                    <a:pt x="22445" y="4531"/>
                  </a:cubicBezTo>
                  <a:cubicBezTo>
                    <a:pt x="22810" y="4543"/>
                    <a:pt x="23112" y="4820"/>
                    <a:pt x="23125" y="5198"/>
                  </a:cubicBezTo>
                  <a:cubicBezTo>
                    <a:pt x="23137" y="5576"/>
                    <a:pt x="22835" y="5866"/>
                    <a:pt x="22470" y="5878"/>
                  </a:cubicBezTo>
                  <a:cubicBezTo>
                    <a:pt x="21287" y="5929"/>
                    <a:pt x="20142" y="6193"/>
                    <a:pt x="18971" y="6332"/>
                  </a:cubicBezTo>
                  <a:cubicBezTo>
                    <a:pt x="19512" y="8296"/>
                    <a:pt x="13269" y="7062"/>
                    <a:pt x="11997" y="7251"/>
                  </a:cubicBezTo>
                  <a:cubicBezTo>
                    <a:pt x="8234" y="6961"/>
                    <a:pt x="4508" y="7453"/>
                    <a:pt x="795" y="773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7"/>
            <p:cNvSpPr/>
            <p:nvPr/>
          </p:nvSpPr>
          <p:spPr>
            <a:xfrm>
              <a:off x="3139480" y="7047661"/>
              <a:ext cx="114258" cy="105281"/>
            </a:xfrm>
            <a:custGeom>
              <a:rect b="b" l="l" r="r" t="t"/>
              <a:pathLst>
                <a:path extrusionOk="0" h="105281" w="114258">
                  <a:moveTo>
                    <a:pt x="8" y="104466"/>
                  </a:moveTo>
                  <a:cubicBezTo>
                    <a:pt x="-168" y="95310"/>
                    <a:pt x="2526" y="86330"/>
                    <a:pt x="4087" y="77350"/>
                  </a:cubicBezTo>
                  <a:cubicBezTo>
                    <a:pt x="5987" y="68143"/>
                    <a:pt x="7070" y="58786"/>
                    <a:pt x="9109" y="49604"/>
                  </a:cubicBezTo>
                  <a:cubicBezTo>
                    <a:pt x="11387" y="40536"/>
                    <a:pt x="12973" y="31330"/>
                    <a:pt x="14723" y="22149"/>
                  </a:cubicBezTo>
                  <a:cubicBezTo>
                    <a:pt x="15453" y="18647"/>
                    <a:pt x="16347" y="15171"/>
                    <a:pt x="17278" y="11708"/>
                  </a:cubicBezTo>
                  <a:cubicBezTo>
                    <a:pt x="17543" y="10373"/>
                    <a:pt x="18235" y="9113"/>
                    <a:pt x="19393" y="8370"/>
                  </a:cubicBezTo>
                  <a:cubicBezTo>
                    <a:pt x="31213" y="2174"/>
                    <a:pt x="45235" y="2829"/>
                    <a:pt x="58225" y="2589"/>
                  </a:cubicBezTo>
                  <a:cubicBezTo>
                    <a:pt x="66105" y="2224"/>
                    <a:pt x="73935" y="1141"/>
                    <a:pt x="81814" y="662"/>
                  </a:cubicBezTo>
                  <a:cubicBezTo>
                    <a:pt x="89896" y="-2033"/>
                    <a:pt x="92212" y="3950"/>
                    <a:pt x="94515" y="10423"/>
                  </a:cubicBezTo>
                  <a:cubicBezTo>
                    <a:pt x="98040" y="18962"/>
                    <a:pt x="99273" y="28093"/>
                    <a:pt x="101489" y="36985"/>
                  </a:cubicBezTo>
                  <a:cubicBezTo>
                    <a:pt x="103616" y="43698"/>
                    <a:pt x="104233" y="50763"/>
                    <a:pt x="105995" y="57551"/>
                  </a:cubicBezTo>
                  <a:cubicBezTo>
                    <a:pt x="107430" y="61771"/>
                    <a:pt x="108185" y="66179"/>
                    <a:pt x="109192" y="70511"/>
                  </a:cubicBezTo>
                  <a:cubicBezTo>
                    <a:pt x="110778" y="76758"/>
                    <a:pt x="111735" y="83269"/>
                    <a:pt x="113648" y="89415"/>
                  </a:cubicBezTo>
                  <a:cubicBezTo>
                    <a:pt x="114718" y="91708"/>
                    <a:pt x="114542" y="94856"/>
                    <a:pt x="111810" y="95801"/>
                  </a:cubicBezTo>
                  <a:cubicBezTo>
                    <a:pt x="108500" y="96871"/>
                    <a:pt x="106725" y="94088"/>
                    <a:pt x="106222" y="91242"/>
                  </a:cubicBezTo>
                  <a:cubicBezTo>
                    <a:pt x="104422" y="85637"/>
                    <a:pt x="103566" y="79755"/>
                    <a:pt x="102168" y="74038"/>
                  </a:cubicBezTo>
                  <a:cubicBezTo>
                    <a:pt x="100822" y="67161"/>
                    <a:pt x="98707" y="60461"/>
                    <a:pt x="97259" y="53609"/>
                  </a:cubicBezTo>
                  <a:cubicBezTo>
                    <a:pt x="96328" y="46821"/>
                    <a:pt x="94364" y="40297"/>
                    <a:pt x="92778" y="33647"/>
                  </a:cubicBezTo>
                  <a:cubicBezTo>
                    <a:pt x="91255" y="24793"/>
                    <a:pt x="89002" y="15965"/>
                    <a:pt x="85125" y="7829"/>
                  </a:cubicBezTo>
                  <a:cubicBezTo>
                    <a:pt x="76729" y="8975"/>
                    <a:pt x="68220" y="9466"/>
                    <a:pt x="59774" y="10171"/>
                  </a:cubicBezTo>
                  <a:cubicBezTo>
                    <a:pt x="47878" y="10348"/>
                    <a:pt x="35190" y="9743"/>
                    <a:pt x="24038" y="14302"/>
                  </a:cubicBezTo>
                  <a:cubicBezTo>
                    <a:pt x="22087" y="20612"/>
                    <a:pt x="20916" y="26771"/>
                    <a:pt x="19682" y="33194"/>
                  </a:cubicBezTo>
                  <a:cubicBezTo>
                    <a:pt x="16296" y="48257"/>
                    <a:pt x="12445" y="63219"/>
                    <a:pt x="9096" y="78295"/>
                  </a:cubicBezTo>
                  <a:cubicBezTo>
                    <a:pt x="7309" y="85536"/>
                    <a:pt x="5106" y="92703"/>
                    <a:pt x="3243" y="99907"/>
                  </a:cubicBezTo>
                  <a:cubicBezTo>
                    <a:pt x="2752" y="101342"/>
                    <a:pt x="2161" y="107463"/>
                    <a:pt x="8" y="10446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3249528" y="7140931"/>
              <a:ext cx="69383" cy="27939"/>
            </a:xfrm>
            <a:custGeom>
              <a:rect b="b" l="l" r="r" t="t"/>
              <a:pathLst>
                <a:path extrusionOk="0" h="27939" w="69383">
                  <a:moveTo>
                    <a:pt x="63492" y="27279"/>
                  </a:moveTo>
                  <a:cubicBezTo>
                    <a:pt x="55373" y="21675"/>
                    <a:pt x="46537" y="18073"/>
                    <a:pt x="37386" y="14710"/>
                  </a:cubicBezTo>
                  <a:cubicBezTo>
                    <a:pt x="26850" y="9849"/>
                    <a:pt x="15597" y="7204"/>
                    <a:pt x="4331" y="4886"/>
                  </a:cubicBezTo>
                  <a:cubicBezTo>
                    <a:pt x="-4380" y="2707"/>
                    <a:pt x="1864" y="-580"/>
                    <a:pt x="7251" y="88"/>
                  </a:cubicBezTo>
                  <a:cubicBezTo>
                    <a:pt x="18076" y="692"/>
                    <a:pt x="28751" y="3186"/>
                    <a:pt x="38720" y="7418"/>
                  </a:cubicBezTo>
                  <a:cubicBezTo>
                    <a:pt x="48866" y="10906"/>
                    <a:pt x="58797" y="14798"/>
                    <a:pt x="67659" y="20894"/>
                  </a:cubicBezTo>
                  <a:cubicBezTo>
                    <a:pt x="71813" y="23665"/>
                    <a:pt x="67684" y="29987"/>
                    <a:pt x="63492" y="2727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3314442" y="7116394"/>
              <a:ext cx="121480" cy="122412"/>
            </a:xfrm>
            <a:custGeom>
              <a:rect b="b" l="l" r="r" t="t"/>
              <a:pathLst>
                <a:path extrusionOk="0" h="122412" w="121480">
                  <a:moveTo>
                    <a:pt x="68589" y="122004"/>
                  </a:moveTo>
                  <a:cubicBezTo>
                    <a:pt x="62245" y="118264"/>
                    <a:pt x="72252" y="109951"/>
                    <a:pt x="74317" y="105871"/>
                  </a:cubicBezTo>
                  <a:cubicBezTo>
                    <a:pt x="83140" y="92307"/>
                    <a:pt x="91473" y="78427"/>
                    <a:pt x="100058" y="64725"/>
                  </a:cubicBezTo>
                  <a:cubicBezTo>
                    <a:pt x="104753" y="57936"/>
                    <a:pt x="109423" y="51098"/>
                    <a:pt x="113363" y="43818"/>
                  </a:cubicBezTo>
                  <a:cubicBezTo>
                    <a:pt x="98900" y="30657"/>
                    <a:pt x="83606" y="18415"/>
                    <a:pt x="67431" y="7458"/>
                  </a:cubicBezTo>
                  <a:cubicBezTo>
                    <a:pt x="61213" y="10493"/>
                    <a:pt x="55674" y="14649"/>
                    <a:pt x="50048" y="18629"/>
                  </a:cubicBezTo>
                  <a:cubicBezTo>
                    <a:pt x="41350" y="24334"/>
                    <a:pt x="32073" y="29083"/>
                    <a:pt x="23652" y="35216"/>
                  </a:cubicBezTo>
                  <a:cubicBezTo>
                    <a:pt x="19750" y="37823"/>
                    <a:pt x="15822" y="40392"/>
                    <a:pt x="11958" y="43050"/>
                  </a:cubicBezTo>
                  <a:cubicBezTo>
                    <a:pt x="9957" y="44108"/>
                    <a:pt x="969" y="51790"/>
                    <a:pt x="0" y="48478"/>
                  </a:cubicBezTo>
                  <a:cubicBezTo>
                    <a:pt x="2492" y="44385"/>
                    <a:pt x="6986" y="41375"/>
                    <a:pt x="10561" y="38163"/>
                  </a:cubicBezTo>
                  <a:cubicBezTo>
                    <a:pt x="19762" y="31035"/>
                    <a:pt x="29052" y="23994"/>
                    <a:pt x="39046" y="17999"/>
                  </a:cubicBezTo>
                  <a:cubicBezTo>
                    <a:pt x="48172" y="12433"/>
                    <a:pt x="56014" y="4926"/>
                    <a:pt x="65682" y="229"/>
                  </a:cubicBezTo>
                  <a:cubicBezTo>
                    <a:pt x="71761" y="-1283"/>
                    <a:pt x="76217" y="5090"/>
                    <a:pt x="81001" y="7823"/>
                  </a:cubicBezTo>
                  <a:cubicBezTo>
                    <a:pt x="88603" y="13012"/>
                    <a:pt x="95866" y="18642"/>
                    <a:pt x="102928" y="24536"/>
                  </a:cubicBezTo>
                  <a:cubicBezTo>
                    <a:pt x="108580" y="29246"/>
                    <a:pt x="113955" y="34284"/>
                    <a:pt x="119594" y="39020"/>
                  </a:cubicBezTo>
                  <a:cubicBezTo>
                    <a:pt x="122313" y="40909"/>
                    <a:pt x="121683" y="44637"/>
                    <a:pt x="120261" y="47181"/>
                  </a:cubicBezTo>
                  <a:cubicBezTo>
                    <a:pt x="115881" y="55405"/>
                    <a:pt x="110506" y="63050"/>
                    <a:pt x="105282" y="70745"/>
                  </a:cubicBezTo>
                  <a:cubicBezTo>
                    <a:pt x="98132" y="82521"/>
                    <a:pt x="90819" y="94208"/>
                    <a:pt x="83455" y="105858"/>
                  </a:cubicBezTo>
                  <a:cubicBezTo>
                    <a:pt x="80711" y="110531"/>
                    <a:pt x="77149" y="114649"/>
                    <a:pt x="74279" y="119233"/>
                  </a:cubicBezTo>
                  <a:cubicBezTo>
                    <a:pt x="73385" y="121488"/>
                    <a:pt x="70968" y="123238"/>
                    <a:pt x="68589" y="12200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3381772" y="7235961"/>
              <a:ext cx="24640" cy="52322"/>
            </a:xfrm>
            <a:custGeom>
              <a:rect b="b" l="l" r="r" t="t"/>
              <a:pathLst>
                <a:path extrusionOk="0" h="52322" w="24640">
                  <a:moveTo>
                    <a:pt x="17233" y="49352"/>
                  </a:moveTo>
                  <a:cubicBezTo>
                    <a:pt x="15534" y="40724"/>
                    <a:pt x="12928" y="31606"/>
                    <a:pt x="9265" y="23722"/>
                  </a:cubicBezTo>
                  <a:cubicBezTo>
                    <a:pt x="8623" y="20725"/>
                    <a:pt x="-4782" y="-1114"/>
                    <a:pt x="1826" y="44"/>
                  </a:cubicBezTo>
                  <a:cubicBezTo>
                    <a:pt x="5590" y="2626"/>
                    <a:pt x="7402" y="7337"/>
                    <a:pt x="9945" y="11027"/>
                  </a:cubicBezTo>
                  <a:cubicBezTo>
                    <a:pt x="15081" y="19478"/>
                    <a:pt x="19688" y="28760"/>
                    <a:pt x="22268" y="38269"/>
                  </a:cubicBezTo>
                  <a:cubicBezTo>
                    <a:pt x="22860" y="42337"/>
                    <a:pt x="27605" y="50485"/>
                    <a:pt x="21739" y="52236"/>
                  </a:cubicBezTo>
                  <a:cubicBezTo>
                    <a:pt x="19788" y="52677"/>
                    <a:pt x="17611" y="51392"/>
                    <a:pt x="17233" y="4935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3402530" y="7281204"/>
              <a:ext cx="82908" cy="8247"/>
            </a:xfrm>
            <a:custGeom>
              <a:rect b="b" l="l" r="r" t="t"/>
              <a:pathLst>
                <a:path extrusionOk="0" h="8247" w="82908">
                  <a:moveTo>
                    <a:pt x="44900" y="8189"/>
                  </a:moveTo>
                  <a:cubicBezTo>
                    <a:pt x="33533" y="7925"/>
                    <a:pt x="22091" y="6904"/>
                    <a:pt x="10863" y="7937"/>
                  </a:cubicBezTo>
                  <a:cubicBezTo>
                    <a:pt x="8597" y="7811"/>
                    <a:pt x="126" y="9373"/>
                    <a:pt x="0" y="6489"/>
                  </a:cubicBezTo>
                  <a:cubicBezTo>
                    <a:pt x="264" y="5116"/>
                    <a:pt x="1951" y="4877"/>
                    <a:pt x="3084" y="4511"/>
                  </a:cubicBezTo>
                  <a:cubicBezTo>
                    <a:pt x="17094" y="771"/>
                    <a:pt x="31771" y="1262"/>
                    <a:pt x="46108" y="1338"/>
                  </a:cubicBezTo>
                  <a:cubicBezTo>
                    <a:pt x="55108" y="1086"/>
                    <a:pt x="64133" y="771"/>
                    <a:pt x="73133" y="317"/>
                  </a:cubicBezTo>
                  <a:cubicBezTo>
                    <a:pt x="75915" y="431"/>
                    <a:pt x="79188" y="-803"/>
                    <a:pt x="81605" y="947"/>
                  </a:cubicBezTo>
                  <a:cubicBezTo>
                    <a:pt x="83153" y="2244"/>
                    <a:pt x="83367" y="4763"/>
                    <a:pt x="82008" y="6275"/>
                  </a:cubicBezTo>
                  <a:cubicBezTo>
                    <a:pt x="80887" y="7710"/>
                    <a:pt x="78974" y="7610"/>
                    <a:pt x="77363" y="7597"/>
                  </a:cubicBezTo>
                  <a:cubicBezTo>
                    <a:pt x="75097" y="7647"/>
                    <a:pt x="72831" y="7748"/>
                    <a:pt x="70566" y="7824"/>
                  </a:cubicBezTo>
                  <a:cubicBezTo>
                    <a:pt x="61905" y="8025"/>
                    <a:pt x="53522" y="8227"/>
                    <a:pt x="44900" y="818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3482530" y="7283614"/>
              <a:ext cx="20809" cy="66591"/>
            </a:xfrm>
            <a:custGeom>
              <a:rect b="b" l="l" r="r" t="t"/>
              <a:pathLst>
                <a:path extrusionOk="0" h="66591" w="20809">
                  <a:moveTo>
                    <a:pt x="14142" y="64734"/>
                  </a:moveTo>
                  <a:cubicBezTo>
                    <a:pt x="11486" y="55653"/>
                    <a:pt x="10429" y="46056"/>
                    <a:pt x="7949" y="36888"/>
                  </a:cubicBezTo>
                  <a:cubicBezTo>
                    <a:pt x="4865" y="25376"/>
                    <a:pt x="-799" y="13790"/>
                    <a:pt x="94" y="1674"/>
                  </a:cubicBezTo>
                  <a:cubicBezTo>
                    <a:pt x="183" y="616"/>
                    <a:pt x="1391" y="-606"/>
                    <a:pt x="2335" y="339"/>
                  </a:cubicBezTo>
                  <a:cubicBezTo>
                    <a:pt x="3833" y="2455"/>
                    <a:pt x="3707" y="5364"/>
                    <a:pt x="4563" y="7795"/>
                  </a:cubicBezTo>
                  <a:cubicBezTo>
                    <a:pt x="7471" y="16812"/>
                    <a:pt x="10869" y="25679"/>
                    <a:pt x="14079" y="34596"/>
                  </a:cubicBezTo>
                  <a:cubicBezTo>
                    <a:pt x="16509" y="42946"/>
                    <a:pt x="18296" y="51485"/>
                    <a:pt x="20373" y="59772"/>
                  </a:cubicBezTo>
                  <a:cubicBezTo>
                    <a:pt x="20612" y="60930"/>
                    <a:pt x="20889" y="62089"/>
                    <a:pt x="20788" y="63286"/>
                  </a:cubicBezTo>
                  <a:cubicBezTo>
                    <a:pt x="20662" y="66762"/>
                    <a:pt x="15716" y="67895"/>
                    <a:pt x="14142" y="6473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7"/>
            <p:cNvSpPr/>
            <p:nvPr/>
          </p:nvSpPr>
          <p:spPr>
            <a:xfrm>
              <a:off x="3407304" y="7347880"/>
              <a:ext cx="97552" cy="104584"/>
            </a:xfrm>
            <a:custGeom>
              <a:rect b="b" l="l" r="r" t="t"/>
              <a:pathLst>
                <a:path extrusionOk="0" h="104584" w="97552">
                  <a:moveTo>
                    <a:pt x="2502" y="104422"/>
                  </a:moveTo>
                  <a:cubicBezTo>
                    <a:pt x="-1589" y="103024"/>
                    <a:pt x="387" y="98364"/>
                    <a:pt x="1167" y="95442"/>
                  </a:cubicBezTo>
                  <a:cubicBezTo>
                    <a:pt x="4163" y="83289"/>
                    <a:pt x="5095" y="70732"/>
                    <a:pt x="6920" y="58377"/>
                  </a:cubicBezTo>
                  <a:cubicBezTo>
                    <a:pt x="8367" y="51828"/>
                    <a:pt x="7713" y="42797"/>
                    <a:pt x="13214" y="38163"/>
                  </a:cubicBezTo>
                  <a:cubicBezTo>
                    <a:pt x="20577" y="34876"/>
                    <a:pt x="27576" y="31802"/>
                    <a:pt x="34675" y="28402"/>
                  </a:cubicBezTo>
                  <a:cubicBezTo>
                    <a:pt x="43273" y="24737"/>
                    <a:pt x="51593" y="21374"/>
                    <a:pt x="59712" y="16928"/>
                  </a:cubicBezTo>
                  <a:cubicBezTo>
                    <a:pt x="67994" y="12470"/>
                    <a:pt x="76919" y="9372"/>
                    <a:pt x="85164" y="4838"/>
                  </a:cubicBezTo>
                  <a:cubicBezTo>
                    <a:pt x="87857" y="3427"/>
                    <a:pt x="90488" y="1853"/>
                    <a:pt x="93245" y="556"/>
                  </a:cubicBezTo>
                  <a:cubicBezTo>
                    <a:pt x="94529" y="-11"/>
                    <a:pt x="95876" y="-401"/>
                    <a:pt x="96983" y="707"/>
                  </a:cubicBezTo>
                  <a:cubicBezTo>
                    <a:pt x="97827" y="1551"/>
                    <a:pt x="97701" y="3075"/>
                    <a:pt x="96820" y="3830"/>
                  </a:cubicBezTo>
                  <a:cubicBezTo>
                    <a:pt x="86297" y="11563"/>
                    <a:pt x="74527" y="17155"/>
                    <a:pt x="62985" y="23150"/>
                  </a:cubicBezTo>
                  <a:cubicBezTo>
                    <a:pt x="48194" y="31059"/>
                    <a:pt x="32749" y="37583"/>
                    <a:pt x="17519" y="44535"/>
                  </a:cubicBezTo>
                  <a:cubicBezTo>
                    <a:pt x="12962" y="60216"/>
                    <a:pt x="13188" y="76991"/>
                    <a:pt x="9614" y="92936"/>
                  </a:cubicBezTo>
                  <a:cubicBezTo>
                    <a:pt x="8153" y="96828"/>
                    <a:pt x="8657" y="105908"/>
                    <a:pt x="2502" y="10442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37"/>
            <p:cNvSpPr/>
            <p:nvPr/>
          </p:nvSpPr>
          <p:spPr>
            <a:xfrm>
              <a:off x="3362308" y="7450466"/>
              <a:ext cx="106987" cy="119253"/>
            </a:xfrm>
            <a:custGeom>
              <a:rect b="b" l="l" r="r" t="t"/>
              <a:pathLst>
                <a:path extrusionOk="0" h="119253" w="106987">
                  <a:moveTo>
                    <a:pt x="55000" y="119228"/>
                  </a:moveTo>
                  <a:cubicBezTo>
                    <a:pt x="51299" y="119291"/>
                    <a:pt x="47875" y="117856"/>
                    <a:pt x="44489" y="116546"/>
                  </a:cubicBezTo>
                  <a:cubicBezTo>
                    <a:pt x="36521" y="113876"/>
                    <a:pt x="28881" y="110286"/>
                    <a:pt x="21643" y="106029"/>
                  </a:cubicBezTo>
                  <a:cubicBezTo>
                    <a:pt x="14921" y="102503"/>
                    <a:pt x="7935" y="99430"/>
                    <a:pt x="1704" y="95035"/>
                  </a:cubicBezTo>
                  <a:cubicBezTo>
                    <a:pt x="-2198" y="92490"/>
                    <a:pt x="1264" y="86344"/>
                    <a:pt x="5443" y="88422"/>
                  </a:cubicBezTo>
                  <a:cubicBezTo>
                    <a:pt x="11472" y="92402"/>
                    <a:pt x="17917" y="95601"/>
                    <a:pt x="24387" y="98800"/>
                  </a:cubicBezTo>
                  <a:cubicBezTo>
                    <a:pt x="34180" y="104115"/>
                    <a:pt x="44829" y="110123"/>
                    <a:pt x="55956" y="111584"/>
                  </a:cubicBezTo>
                  <a:cubicBezTo>
                    <a:pt x="64037" y="103687"/>
                    <a:pt x="73075" y="95715"/>
                    <a:pt x="79671" y="86861"/>
                  </a:cubicBezTo>
                  <a:cubicBezTo>
                    <a:pt x="86645" y="77314"/>
                    <a:pt x="92082" y="66760"/>
                    <a:pt x="98791" y="57037"/>
                  </a:cubicBezTo>
                  <a:cubicBezTo>
                    <a:pt x="86267" y="46735"/>
                    <a:pt x="76587" y="33397"/>
                    <a:pt x="64981" y="22062"/>
                  </a:cubicBezTo>
                  <a:cubicBezTo>
                    <a:pt x="60626" y="17352"/>
                    <a:pt x="46918" y="7176"/>
                    <a:pt x="47648" y="778"/>
                  </a:cubicBezTo>
                  <a:cubicBezTo>
                    <a:pt x="49008" y="-1300"/>
                    <a:pt x="51412" y="1319"/>
                    <a:pt x="52558" y="2440"/>
                  </a:cubicBezTo>
                  <a:cubicBezTo>
                    <a:pt x="60135" y="10236"/>
                    <a:pt x="69072" y="16533"/>
                    <a:pt x="76524" y="24468"/>
                  </a:cubicBezTo>
                  <a:cubicBezTo>
                    <a:pt x="85726" y="33511"/>
                    <a:pt x="94008" y="43473"/>
                    <a:pt x="104078" y="51508"/>
                  </a:cubicBezTo>
                  <a:cubicBezTo>
                    <a:pt x="111908" y="57050"/>
                    <a:pt x="101737" y="64758"/>
                    <a:pt x="99169" y="70551"/>
                  </a:cubicBezTo>
                  <a:cubicBezTo>
                    <a:pt x="91101" y="84480"/>
                    <a:pt x="82113" y="98070"/>
                    <a:pt x="69916" y="108762"/>
                  </a:cubicBezTo>
                  <a:cubicBezTo>
                    <a:pt x="65057" y="112239"/>
                    <a:pt x="61759" y="119745"/>
                    <a:pt x="55000" y="11922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37"/>
            <p:cNvSpPr/>
            <p:nvPr/>
          </p:nvSpPr>
          <p:spPr>
            <a:xfrm>
              <a:off x="3311818" y="7538594"/>
              <a:ext cx="54958" cy="34967"/>
            </a:xfrm>
            <a:custGeom>
              <a:rect b="b" l="l" r="r" t="t"/>
              <a:pathLst>
                <a:path extrusionOk="0" h="34967" w="54958">
                  <a:moveTo>
                    <a:pt x="3543" y="34968"/>
                  </a:moveTo>
                  <a:cubicBezTo>
                    <a:pt x="-485" y="34754"/>
                    <a:pt x="-1316" y="29325"/>
                    <a:pt x="2284" y="27688"/>
                  </a:cubicBezTo>
                  <a:cubicBezTo>
                    <a:pt x="8175" y="25547"/>
                    <a:pt x="13915" y="23091"/>
                    <a:pt x="19504" y="20207"/>
                  </a:cubicBezTo>
                  <a:cubicBezTo>
                    <a:pt x="25106" y="17827"/>
                    <a:pt x="30203" y="14565"/>
                    <a:pt x="35201" y="11126"/>
                  </a:cubicBezTo>
                  <a:cubicBezTo>
                    <a:pt x="39632" y="8217"/>
                    <a:pt x="44226" y="5900"/>
                    <a:pt x="48292" y="2676"/>
                  </a:cubicBezTo>
                  <a:cubicBezTo>
                    <a:pt x="49903" y="1391"/>
                    <a:pt x="55190" y="-2274"/>
                    <a:pt x="54950" y="2046"/>
                  </a:cubicBezTo>
                  <a:cubicBezTo>
                    <a:pt x="51099" y="10081"/>
                    <a:pt x="42376" y="14061"/>
                    <a:pt x="35641" y="19351"/>
                  </a:cubicBezTo>
                  <a:cubicBezTo>
                    <a:pt x="30417" y="23431"/>
                    <a:pt x="24338" y="26051"/>
                    <a:pt x="18472" y="29048"/>
                  </a:cubicBezTo>
                  <a:cubicBezTo>
                    <a:pt x="13739" y="31416"/>
                    <a:pt x="8717" y="33885"/>
                    <a:pt x="3543" y="3496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37"/>
            <p:cNvSpPr/>
            <p:nvPr/>
          </p:nvSpPr>
          <p:spPr>
            <a:xfrm>
              <a:off x="3227180" y="7567452"/>
              <a:ext cx="98512" cy="99698"/>
            </a:xfrm>
            <a:custGeom>
              <a:rect b="b" l="l" r="r" t="t"/>
              <a:pathLst>
                <a:path extrusionOk="0" h="99698" w="98512">
                  <a:moveTo>
                    <a:pt x="32331" y="99699"/>
                  </a:moveTo>
                  <a:cubicBezTo>
                    <a:pt x="25710" y="99069"/>
                    <a:pt x="22450" y="83754"/>
                    <a:pt x="19680" y="78616"/>
                  </a:cubicBezTo>
                  <a:cubicBezTo>
                    <a:pt x="14142" y="66827"/>
                    <a:pt x="9258" y="54775"/>
                    <a:pt x="5633" y="42243"/>
                  </a:cubicBezTo>
                  <a:cubicBezTo>
                    <a:pt x="4047" y="37445"/>
                    <a:pt x="2549" y="32545"/>
                    <a:pt x="258" y="28074"/>
                  </a:cubicBezTo>
                  <a:cubicBezTo>
                    <a:pt x="-1290" y="24019"/>
                    <a:pt x="4538" y="20971"/>
                    <a:pt x="6954" y="24611"/>
                  </a:cubicBezTo>
                  <a:cubicBezTo>
                    <a:pt x="11914" y="33956"/>
                    <a:pt x="13991" y="44535"/>
                    <a:pt x="17591" y="54435"/>
                  </a:cubicBezTo>
                  <a:cubicBezTo>
                    <a:pt x="22953" y="66979"/>
                    <a:pt x="27976" y="79724"/>
                    <a:pt x="33867" y="92016"/>
                  </a:cubicBezTo>
                  <a:cubicBezTo>
                    <a:pt x="42627" y="91475"/>
                    <a:pt x="51514" y="91135"/>
                    <a:pt x="60149" y="89573"/>
                  </a:cubicBezTo>
                  <a:cubicBezTo>
                    <a:pt x="69804" y="86651"/>
                    <a:pt x="79144" y="82583"/>
                    <a:pt x="88005" y="77785"/>
                  </a:cubicBezTo>
                  <a:cubicBezTo>
                    <a:pt x="91303" y="76261"/>
                    <a:pt x="91089" y="73918"/>
                    <a:pt x="90586" y="70833"/>
                  </a:cubicBezTo>
                  <a:cubicBezTo>
                    <a:pt x="89944" y="66739"/>
                    <a:pt x="89579" y="62608"/>
                    <a:pt x="89063" y="58503"/>
                  </a:cubicBezTo>
                  <a:cubicBezTo>
                    <a:pt x="87603" y="47407"/>
                    <a:pt x="86822" y="36236"/>
                    <a:pt x="85866" y="25077"/>
                  </a:cubicBezTo>
                  <a:cubicBezTo>
                    <a:pt x="86080" y="20266"/>
                    <a:pt x="80982" y="1261"/>
                    <a:pt x="86281" y="39"/>
                  </a:cubicBezTo>
                  <a:cubicBezTo>
                    <a:pt x="87300" y="-175"/>
                    <a:pt x="88131" y="518"/>
                    <a:pt x="88307" y="1387"/>
                  </a:cubicBezTo>
                  <a:cubicBezTo>
                    <a:pt x="88307" y="1374"/>
                    <a:pt x="88320" y="1362"/>
                    <a:pt x="88320" y="1349"/>
                  </a:cubicBezTo>
                  <a:cubicBezTo>
                    <a:pt x="90624" y="18150"/>
                    <a:pt x="93544" y="34838"/>
                    <a:pt x="95356" y="51714"/>
                  </a:cubicBezTo>
                  <a:cubicBezTo>
                    <a:pt x="96225" y="57067"/>
                    <a:pt x="97169" y="62621"/>
                    <a:pt x="97811" y="67948"/>
                  </a:cubicBezTo>
                  <a:cubicBezTo>
                    <a:pt x="98352" y="71538"/>
                    <a:pt x="99208" y="75530"/>
                    <a:pt x="97509" y="78931"/>
                  </a:cubicBezTo>
                  <a:cubicBezTo>
                    <a:pt x="93884" y="85064"/>
                    <a:pt x="86231" y="87218"/>
                    <a:pt x="80100" y="90039"/>
                  </a:cubicBezTo>
                  <a:cubicBezTo>
                    <a:pt x="65461" y="98175"/>
                    <a:pt x="48720" y="99183"/>
                    <a:pt x="32331" y="9969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37"/>
            <p:cNvSpPr/>
            <p:nvPr/>
          </p:nvSpPr>
          <p:spPr>
            <a:xfrm>
              <a:off x="3180180" y="7592385"/>
              <a:ext cx="50644" cy="8153"/>
            </a:xfrm>
            <a:custGeom>
              <a:rect b="b" l="l" r="r" t="t"/>
              <a:pathLst>
                <a:path extrusionOk="0" h="8153" w="50644">
                  <a:moveTo>
                    <a:pt x="13145" y="8040"/>
                  </a:moveTo>
                  <a:cubicBezTo>
                    <a:pt x="9961" y="7902"/>
                    <a:pt x="6776" y="7877"/>
                    <a:pt x="3604" y="7612"/>
                  </a:cubicBezTo>
                  <a:cubicBezTo>
                    <a:pt x="2584" y="7511"/>
                    <a:pt x="1666" y="7133"/>
                    <a:pt x="973" y="6365"/>
                  </a:cubicBezTo>
                  <a:cubicBezTo>
                    <a:pt x="-1305" y="4023"/>
                    <a:pt x="709" y="-310"/>
                    <a:pt x="3994" y="18"/>
                  </a:cubicBezTo>
                  <a:cubicBezTo>
                    <a:pt x="11887" y="609"/>
                    <a:pt x="19792" y="887"/>
                    <a:pt x="27709" y="962"/>
                  </a:cubicBezTo>
                  <a:cubicBezTo>
                    <a:pt x="30655" y="1252"/>
                    <a:pt x="54080" y="-2552"/>
                    <a:pt x="50216" y="3557"/>
                  </a:cubicBezTo>
                  <a:cubicBezTo>
                    <a:pt x="48202" y="5043"/>
                    <a:pt x="45319" y="4627"/>
                    <a:pt x="42990" y="5332"/>
                  </a:cubicBezTo>
                  <a:cubicBezTo>
                    <a:pt x="33197" y="7650"/>
                    <a:pt x="23165" y="8481"/>
                    <a:pt x="13145" y="804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37"/>
            <p:cNvSpPr/>
            <p:nvPr/>
          </p:nvSpPr>
          <p:spPr>
            <a:xfrm>
              <a:off x="3171901" y="7594959"/>
              <a:ext cx="957" cy="957"/>
            </a:xfrm>
            <a:custGeom>
              <a:rect b="b" l="l" r="r" t="t"/>
              <a:pathLst>
                <a:path extrusionOk="0" h="957" w="957">
                  <a:moveTo>
                    <a:pt x="1" y="453"/>
                  </a:moveTo>
                  <a:cubicBezTo>
                    <a:pt x="13" y="189"/>
                    <a:pt x="240" y="0"/>
                    <a:pt x="504" y="0"/>
                  </a:cubicBezTo>
                  <a:cubicBezTo>
                    <a:pt x="768" y="0"/>
                    <a:pt x="970" y="252"/>
                    <a:pt x="957" y="504"/>
                  </a:cubicBezTo>
                  <a:cubicBezTo>
                    <a:pt x="945" y="768"/>
                    <a:pt x="718" y="957"/>
                    <a:pt x="454" y="957"/>
                  </a:cubicBezTo>
                  <a:cubicBezTo>
                    <a:pt x="189" y="957"/>
                    <a:pt x="-12" y="705"/>
                    <a:pt x="1" y="4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37"/>
            <p:cNvSpPr/>
            <p:nvPr/>
          </p:nvSpPr>
          <p:spPr>
            <a:xfrm>
              <a:off x="3167164" y="7592623"/>
              <a:ext cx="29497" cy="7646"/>
            </a:xfrm>
            <a:custGeom>
              <a:rect b="b" l="l" r="r" t="t"/>
              <a:pathLst>
                <a:path extrusionOk="0" h="7646" w="29497">
                  <a:moveTo>
                    <a:pt x="25545" y="7638"/>
                  </a:moveTo>
                  <a:cubicBezTo>
                    <a:pt x="19591" y="6958"/>
                    <a:pt x="13587" y="7500"/>
                    <a:pt x="7671" y="6517"/>
                  </a:cubicBezTo>
                  <a:cubicBezTo>
                    <a:pt x="5380" y="6039"/>
                    <a:pt x="2787" y="6039"/>
                    <a:pt x="785" y="4741"/>
                  </a:cubicBezTo>
                  <a:cubicBezTo>
                    <a:pt x="-864" y="3444"/>
                    <a:pt x="282" y="485"/>
                    <a:pt x="2396" y="711"/>
                  </a:cubicBezTo>
                  <a:cubicBezTo>
                    <a:pt x="8413" y="1215"/>
                    <a:pt x="14367" y="346"/>
                    <a:pt x="20371" y="44"/>
                  </a:cubicBezTo>
                  <a:cubicBezTo>
                    <a:pt x="23745" y="94"/>
                    <a:pt x="29548" y="-863"/>
                    <a:pt x="29497" y="4074"/>
                  </a:cubicBezTo>
                  <a:cubicBezTo>
                    <a:pt x="29397" y="6089"/>
                    <a:pt x="27571" y="7777"/>
                    <a:pt x="25545" y="763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37"/>
            <p:cNvSpPr/>
            <p:nvPr/>
          </p:nvSpPr>
          <p:spPr>
            <a:xfrm>
              <a:off x="3147321" y="7596274"/>
              <a:ext cx="20671" cy="73973"/>
            </a:xfrm>
            <a:custGeom>
              <a:rect b="b" l="l" r="r" t="t"/>
              <a:pathLst>
                <a:path extrusionOk="0" h="73973" w="20671">
                  <a:moveTo>
                    <a:pt x="2502" y="73849"/>
                  </a:moveTo>
                  <a:cubicBezTo>
                    <a:pt x="-1677" y="72225"/>
                    <a:pt x="400" y="68282"/>
                    <a:pt x="1482" y="65260"/>
                  </a:cubicBezTo>
                  <a:cubicBezTo>
                    <a:pt x="3068" y="57275"/>
                    <a:pt x="4554" y="49114"/>
                    <a:pt x="6819" y="41393"/>
                  </a:cubicBezTo>
                  <a:cubicBezTo>
                    <a:pt x="8481" y="37892"/>
                    <a:pt x="16449" y="-4816"/>
                    <a:pt x="20414" y="449"/>
                  </a:cubicBezTo>
                  <a:cubicBezTo>
                    <a:pt x="21333" y="4983"/>
                    <a:pt x="19545" y="9794"/>
                    <a:pt x="18916" y="14328"/>
                  </a:cubicBezTo>
                  <a:cubicBezTo>
                    <a:pt x="16789" y="25461"/>
                    <a:pt x="15303" y="36696"/>
                    <a:pt x="12622" y="47716"/>
                  </a:cubicBezTo>
                  <a:cubicBezTo>
                    <a:pt x="11452" y="52640"/>
                    <a:pt x="10457" y="57602"/>
                    <a:pt x="9740" y="62615"/>
                  </a:cubicBezTo>
                  <a:cubicBezTo>
                    <a:pt x="8758" y="66620"/>
                    <a:pt x="8368" y="75096"/>
                    <a:pt x="2502" y="7384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3075746" y="7572031"/>
              <a:ext cx="77018" cy="101755"/>
            </a:xfrm>
            <a:custGeom>
              <a:rect b="b" l="l" r="r" t="t"/>
              <a:pathLst>
                <a:path extrusionOk="0" h="101755" w="77018">
                  <a:moveTo>
                    <a:pt x="71975" y="101719"/>
                  </a:moveTo>
                  <a:cubicBezTo>
                    <a:pt x="54642" y="100044"/>
                    <a:pt x="37171" y="97223"/>
                    <a:pt x="20769" y="91253"/>
                  </a:cubicBezTo>
                  <a:cubicBezTo>
                    <a:pt x="12374" y="88344"/>
                    <a:pt x="-2971" y="85586"/>
                    <a:pt x="504" y="73520"/>
                  </a:cubicBezTo>
                  <a:cubicBezTo>
                    <a:pt x="2266" y="55951"/>
                    <a:pt x="4318" y="38697"/>
                    <a:pt x="6860" y="21329"/>
                  </a:cubicBezTo>
                  <a:cubicBezTo>
                    <a:pt x="8056" y="14515"/>
                    <a:pt x="7779" y="7286"/>
                    <a:pt x="9944" y="699"/>
                  </a:cubicBezTo>
                  <a:cubicBezTo>
                    <a:pt x="11140" y="-875"/>
                    <a:pt x="12499" y="485"/>
                    <a:pt x="12613" y="2059"/>
                  </a:cubicBezTo>
                  <a:cubicBezTo>
                    <a:pt x="13532" y="10825"/>
                    <a:pt x="12789" y="19692"/>
                    <a:pt x="11971" y="28432"/>
                  </a:cubicBezTo>
                  <a:cubicBezTo>
                    <a:pt x="10448" y="44729"/>
                    <a:pt x="9139" y="61064"/>
                    <a:pt x="7641" y="77361"/>
                  </a:cubicBezTo>
                  <a:cubicBezTo>
                    <a:pt x="13771" y="82387"/>
                    <a:pt x="22406" y="83079"/>
                    <a:pt x="29543" y="86215"/>
                  </a:cubicBezTo>
                  <a:cubicBezTo>
                    <a:pt x="42974" y="90120"/>
                    <a:pt x="56833" y="92525"/>
                    <a:pt x="70742" y="93911"/>
                  </a:cubicBezTo>
                  <a:cubicBezTo>
                    <a:pt x="73536" y="91429"/>
                    <a:pt x="78043" y="94528"/>
                    <a:pt x="76809" y="98042"/>
                  </a:cubicBezTo>
                  <a:cubicBezTo>
                    <a:pt x="76280" y="100246"/>
                    <a:pt x="74342" y="102034"/>
                    <a:pt x="71975" y="10171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3030555" y="7529232"/>
              <a:ext cx="58144" cy="47611"/>
            </a:xfrm>
            <a:custGeom>
              <a:rect b="b" l="l" r="r" t="t"/>
              <a:pathLst>
                <a:path extrusionOk="0" h="47611" w="58144">
                  <a:moveTo>
                    <a:pt x="53335" y="47125"/>
                  </a:moveTo>
                  <a:cubicBezTo>
                    <a:pt x="42522" y="41395"/>
                    <a:pt x="32503" y="34480"/>
                    <a:pt x="22672" y="27251"/>
                  </a:cubicBezTo>
                  <a:cubicBezTo>
                    <a:pt x="15635" y="22893"/>
                    <a:pt x="10437" y="16130"/>
                    <a:pt x="4986" y="10173"/>
                  </a:cubicBezTo>
                  <a:cubicBezTo>
                    <a:pt x="2708" y="7793"/>
                    <a:pt x="-2012" y="4984"/>
                    <a:pt x="946" y="1332"/>
                  </a:cubicBezTo>
                  <a:cubicBezTo>
                    <a:pt x="2280" y="-230"/>
                    <a:pt x="4785" y="-482"/>
                    <a:pt x="6333" y="916"/>
                  </a:cubicBezTo>
                  <a:cubicBezTo>
                    <a:pt x="11922" y="5677"/>
                    <a:pt x="16114" y="11710"/>
                    <a:pt x="21401" y="16773"/>
                  </a:cubicBezTo>
                  <a:cubicBezTo>
                    <a:pt x="25051" y="19770"/>
                    <a:pt x="28940" y="22490"/>
                    <a:pt x="32805" y="25236"/>
                  </a:cubicBezTo>
                  <a:cubicBezTo>
                    <a:pt x="37727" y="28939"/>
                    <a:pt x="42850" y="32377"/>
                    <a:pt x="47897" y="35903"/>
                  </a:cubicBezTo>
                  <a:cubicBezTo>
                    <a:pt x="51258" y="38460"/>
                    <a:pt x="55387" y="40387"/>
                    <a:pt x="57816" y="43939"/>
                  </a:cubicBezTo>
                  <a:cubicBezTo>
                    <a:pt x="59226" y="46936"/>
                    <a:pt x="55790" y="48460"/>
                    <a:pt x="53335" y="4712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2948038" y="7528788"/>
              <a:ext cx="87340" cy="56741"/>
            </a:xfrm>
            <a:custGeom>
              <a:rect b="b" l="l" r="r" t="t"/>
              <a:pathLst>
                <a:path extrusionOk="0" h="56741" w="87340">
                  <a:moveTo>
                    <a:pt x="687" y="55227"/>
                  </a:moveTo>
                  <a:cubicBezTo>
                    <a:pt x="-1277" y="52204"/>
                    <a:pt x="1341" y="49748"/>
                    <a:pt x="3872" y="48652"/>
                  </a:cubicBezTo>
                  <a:cubicBezTo>
                    <a:pt x="7522" y="46436"/>
                    <a:pt x="11072" y="44055"/>
                    <a:pt x="14886" y="42116"/>
                  </a:cubicBezTo>
                  <a:cubicBezTo>
                    <a:pt x="35932" y="30781"/>
                    <a:pt x="55392" y="18035"/>
                    <a:pt x="75356" y="5139"/>
                  </a:cubicBezTo>
                  <a:cubicBezTo>
                    <a:pt x="78679" y="3123"/>
                    <a:pt x="82052" y="403"/>
                    <a:pt x="86005" y="0"/>
                  </a:cubicBezTo>
                  <a:cubicBezTo>
                    <a:pt x="87729" y="164"/>
                    <a:pt x="87692" y="2292"/>
                    <a:pt x="86420" y="3111"/>
                  </a:cubicBezTo>
                  <a:cubicBezTo>
                    <a:pt x="71869" y="15000"/>
                    <a:pt x="56563" y="26045"/>
                    <a:pt x="40413" y="35680"/>
                  </a:cubicBezTo>
                  <a:cubicBezTo>
                    <a:pt x="31916" y="40718"/>
                    <a:pt x="23735" y="45995"/>
                    <a:pt x="14986" y="50592"/>
                  </a:cubicBezTo>
                  <a:cubicBezTo>
                    <a:pt x="11109" y="52229"/>
                    <a:pt x="4224" y="59962"/>
                    <a:pt x="687" y="5522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2905255" y="7516052"/>
              <a:ext cx="48626" cy="65917"/>
            </a:xfrm>
            <a:custGeom>
              <a:rect b="b" l="l" r="r" t="t"/>
              <a:pathLst>
                <a:path extrusionOk="0" h="65917" w="48626">
                  <a:moveTo>
                    <a:pt x="44993" y="65432"/>
                  </a:moveTo>
                  <a:cubicBezTo>
                    <a:pt x="37214" y="60810"/>
                    <a:pt x="31009" y="54046"/>
                    <a:pt x="25948" y="46628"/>
                  </a:cubicBezTo>
                  <a:cubicBezTo>
                    <a:pt x="19365" y="39046"/>
                    <a:pt x="12278" y="31704"/>
                    <a:pt x="8716" y="22120"/>
                  </a:cubicBezTo>
                  <a:cubicBezTo>
                    <a:pt x="6803" y="17976"/>
                    <a:pt x="4713" y="13933"/>
                    <a:pt x="2586" y="9903"/>
                  </a:cubicBezTo>
                  <a:cubicBezTo>
                    <a:pt x="1101" y="7019"/>
                    <a:pt x="-2059" y="2674"/>
                    <a:pt x="1969" y="419"/>
                  </a:cubicBezTo>
                  <a:cubicBezTo>
                    <a:pt x="3794" y="-550"/>
                    <a:pt x="6148" y="230"/>
                    <a:pt x="7092" y="2057"/>
                  </a:cubicBezTo>
                  <a:cubicBezTo>
                    <a:pt x="9333" y="6188"/>
                    <a:pt x="11422" y="10407"/>
                    <a:pt x="13525" y="14626"/>
                  </a:cubicBezTo>
                  <a:cubicBezTo>
                    <a:pt x="16520" y="20847"/>
                    <a:pt x="18849" y="27485"/>
                    <a:pt x="23481" y="32737"/>
                  </a:cubicBezTo>
                  <a:cubicBezTo>
                    <a:pt x="28692" y="38580"/>
                    <a:pt x="33098" y="45016"/>
                    <a:pt x="37504" y="51452"/>
                  </a:cubicBezTo>
                  <a:cubicBezTo>
                    <a:pt x="40462" y="55041"/>
                    <a:pt x="43873" y="58215"/>
                    <a:pt x="47045" y="61616"/>
                  </a:cubicBezTo>
                  <a:cubicBezTo>
                    <a:pt x="49814" y="64009"/>
                    <a:pt x="48832" y="67132"/>
                    <a:pt x="44993" y="6543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2907641" y="7464665"/>
              <a:ext cx="77923" cy="53921"/>
            </a:xfrm>
            <a:custGeom>
              <a:rect b="b" l="l" r="r" t="t"/>
              <a:pathLst>
                <a:path extrusionOk="0" h="53921" w="77923">
                  <a:moveTo>
                    <a:pt x="1899" y="53922"/>
                  </a:moveTo>
                  <a:cubicBezTo>
                    <a:pt x="-1310" y="53229"/>
                    <a:pt x="99" y="50244"/>
                    <a:pt x="2088" y="48897"/>
                  </a:cubicBezTo>
                  <a:cubicBezTo>
                    <a:pt x="6620" y="45244"/>
                    <a:pt x="11441" y="41957"/>
                    <a:pt x="16274" y="38708"/>
                  </a:cubicBezTo>
                  <a:cubicBezTo>
                    <a:pt x="26307" y="32813"/>
                    <a:pt x="34728" y="24740"/>
                    <a:pt x="44835" y="19048"/>
                  </a:cubicBezTo>
                  <a:cubicBezTo>
                    <a:pt x="54402" y="13040"/>
                    <a:pt x="63452" y="6126"/>
                    <a:pt x="73019" y="181"/>
                  </a:cubicBezTo>
                  <a:cubicBezTo>
                    <a:pt x="78104" y="-1154"/>
                    <a:pt x="79791" y="5244"/>
                    <a:pt x="75398" y="7587"/>
                  </a:cubicBezTo>
                  <a:cubicBezTo>
                    <a:pt x="63289" y="16050"/>
                    <a:pt x="50676" y="23733"/>
                    <a:pt x="38290" y="31768"/>
                  </a:cubicBezTo>
                  <a:cubicBezTo>
                    <a:pt x="33041" y="35874"/>
                    <a:pt x="27465" y="39627"/>
                    <a:pt x="21712" y="42914"/>
                  </a:cubicBezTo>
                  <a:cubicBezTo>
                    <a:pt x="18288" y="45017"/>
                    <a:pt x="14890" y="47159"/>
                    <a:pt x="11516" y="49337"/>
                  </a:cubicBezTo>
                  <a:cubicBezTo>
                    <a:pt x="8470" y="51050"/>
                    <a:pt x="5500" y="53745"/>
                    <a:pt x="1899" y="5392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2963096" y="7413515"/>
              <a:ext cx="22005" cy="55109"/>
            </a:xfrm>
            <a:custGeom>
              <a:rect b="b" l="l" r="r" t="t"/>
              <a:pathLst>
                <a:path extrusionOk="0" h="55109" w="22005">
                  <a:moveTo>
                    <a:pt x="19578" y="55034"/>
                  </a:moveTo>
                  <a:cubicBezTo>
                    <a:pt x="17425" y="53775"/>
                    <a:pt x="16544" y="51180"/>
                    <a:pt x="15386" y="49090"/>
                  </a:cubicBezTo>
                  <a:cubicBezTo>
                    <a:pt x="13385" y="44858"/>
                    <a:pt x="11345" y="40626"/>
                    <a:pt x="9734" y="36231"/>
                  </a:cubicBezTo>
                  <a:cubicBezTo>
                    <a:pt x="6059" y="25601"/>
                    <a:pt x="1943" y="14946"/>
                    <a:pt x="29" y="3951"/>
                  </a:cubicBezTo>
                  <a:cubicBezTo>
                    <a:pt x="-223" y="2176"/>
                    <a:pt x="1187" y="463"/>
                    <a:pt x="2861" y="85"/>
                  </a:cubicBezTo>
                  <a:cubicBezTo>
                    <a:pt x="6336" y="-557"/>
                    <a:pt x="7393" y="2566"/>
                    <a:pt x="7720" y="5387"/>
                  </a:cubicBezTo>
                  <a:cubicBezTo>
                    <a:pt x="8979" y="9354"/>
                    <a:pt x="10011" y="13385"/>
                    <a:pt x="11006" y="16924"/>
                  </a:cubicBezTo>
                  <a:cubicBezTo>
                    <a:pt x="13687" y="25576"/>
                    <a:pt x="16053" y="34317"/>
                    <a:pt x="19187" y="42818"/>
                  </a:cubicBezTo>
                  <a:cubicBezTo>
                    <a:pt x="19766" y="45223"/>
                    <a:pt x="24978" y="56118"/>
                    <a:pt x="19578" y="5503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2882204" y="7390405"/>
              <a:ext cx="85756" cy="27831"/>
            </a:xfrm>
            <a:custGeom>
              <a:rect b="b" l="l" r="r" t="t"/>
              <a:pathLst>
                <a:path extrusionOk="0" h="27831" w="85756">
                  <a:moveTo>
                    <a:pt x="83943" y="27653"/>
                  </a:moveTo>
                  <a:cubicBezTo>
                    <a:pt x="79537" y="26117"/>
                    <a:pt x="75245" y="24215"/>
                    <a:pt x="70486" y="23812"/>
                  </a:cubicBezTo>
                  <a:cubicBezTo>
                    <a:pt x="59976" y="21621"/>
                    <a:pt x="49339" y="19681"/>
                    <a:pt x="39093" y="16444"/>
                  </a:cubicBezTo>
                  <a:cubicBezTo>
                    <a:pt x="29464" y="13220"/>
                    <a:pt x="19897" y="11092"/>
                    <a:pt x="10079" y="8799"/>
                  </a:cubicBezTo>
                  <a:cubicBezTo>
                    <a:pt x="7121" y="7653"/>
                    <a:pt x="3282" y="8422"/>
                    <a:pt x="915" y="6142"/>
                  </a:cubicBezTo>
                  <a:cubicBezTo>
                    <a:pt x="-1011" y="4076"/>
                    <a:pt x="299" y="588"/>
                    <a:pt x="3017" y="71"/>
                  </a:cubicBezTo>
                  <a:cubicBezTo>
                    <a:pt x="4805" y="-193"/>
                    <a:pt x="6630" y="336"/>
                    <a:pt x="8367" y="689"/>
                  </a:cubicBezTo>
                  <a:cubicBezTo>
                    <a:pt x="18097" y="3044"/>
                    <a:pt x="27399" y="5286"/>
                    <a:pt x="36790" y="8182"/>
                  </a:cubicBezTo>
                  <a:cubicBezTo>
                    <a:pt x="47124" y="12099"/>
                    <a:pt x="57975" y="14114"/>
                    <a:pt x="68523" y="17263"/>
                  </a:cubicBezTo>
                  <a:cubicBezTo>
                    <a:pt x="73684" y="18585"/>
                    <a:pt x="79310" y="19354"/>
                    <a:pt x="83577" y="22804"/>
                  </a:cubicBezTo>
                  <a:cubicBezTo>
                    <a:pt x="84937" y="23774"/>
                    <a:pt x="86888" y="26117"/>
                    <a:pt x="84924" y="27439"/>
                  </a:cubicBezTo>
                  <a:cubicBezTo>
                    <a:pt x="84861" y="27704"/>
                    <a:pt x="84622" y="27830"/>
                    <a:pt x="84383" y="27830"/>
                  </a:cubicBezTo>
                  <a:cubicBezTo>
                    <a:pt x="84232" y="27842"/>
                    <a:pt x="84056" y="27779"/>
                    <a:pt x="83943" y="276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2875484" y="7324883"/>
              <a:ext cx="11487" cy="68755"/>
            </a:xfrm>
            <a:custGeom>
              <a:rect b="b" l="l" r="r" t="t"/>
              <a:pathLst>
                <a:path extrusionOk="0" h="68755" w="11487">
                  <a:moveTo>
                    <a:pt x="6703" y="68754"/>
                  </a:moveTo>
                  <a:cubicBezTo>
                    <a:pt x="5533" y="68590"/>
                    <a:pt x="4828" y="67419"/>
                    <a:pt x="4324" y="66462"/>
                  </a:cubicBezTo>
                  <a:cubicBezTo>
                    <a:pt x="2826" y="63389"/>
                    <a:pt x="2486" y="59900"/>
                    <a:pt x="1807" y="56588"/>
                  </a:cubicBezTo>
                  <a:cubicBezTo>
                    <a:pt x="-2007" y="38930"/>
                    <a:pt x="913" y="20757"/>
                    <a:pt x="4161" y="3263"/>
                  </a:cubicBezTo>
                  <a:cubicBezTo>
                    <a:pt x="4727" y="152"/>
                    <a:pt x="9296" y="-1447"/>
                    <a:pt x="10920" y="1739"/>
                  </a:cubicBezTo>
                  <a:cubicBezTo>
                    <a:pt x="12154" y="3956"/>
                    <a:pt x="11033" y="6437"/>
                    <a:pt x="10744" y="8754"/>
                  </a:cubicBezTo>
                  <a:cubicBezTo>
                    <a:pt x="7798" y="22520"/>
                    <a:pt x="5646" y="36638"/>
                    <a:pt x="6716" y="50757"/>
                  </a:cubicBezTo>
                  <a:cubicBezTo>
                    <a:pt x="7194" y="55656"/>
                    <a:pt x="7433" y="60542"/>
                    <a:pt x="7899" y="65429"/>
                  </a:cubicBezTo>
                  <a:cubicBezTo>
                    <a:pt x="8012" y="66550"/>
                    <a:pt x="8403" y="68830"/>
                    <a:pt x="6703" y="6875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2881772" y="7314771"/>
              <a:ext cx="86838" cy="14055"/>
            </a:xfrm>
            <a:custGeom>
              <a:rect b="b" l="l" r="r" t="t"/>
              <a:pathLst>
                <a:path extrusionOk="0" h="14055" w="86838">
                  <a:moveTo>
                    <a:pt x="1951" y="14056"/>
                  </a:moveTo>
                  <a:cubicBezTo>
                    <a:pt x="1183" y="14031"/>
                    <a:pt x="138" y="13829"/>
                    <a:pt x="0" y="12922"/>
                  </a:cubicBezTo>
                  <a:cubicBezTo>
                    <a:pt x="25" y="9950"/>
                    <a:pt x="9869" y="9232"/>
                    <a:pt x="12348" y="8565"/>
                  </a:cubicBezTo>
                  <a:cubicBezTo>
                    <a:pt x="21437" y="6663"/>
                    <a:pt x="30663" y="6172"/>
                    <a:pt x="39877" y="5441"/>
                  </a:cubicBezTo>
                  <a:cubicBezTo>
                    <a:pt x="51546" y="3804"/>
                    <a:pt x="63315" y="2910"/>
                    <a:pt x="74933" y="995"/>
                  </a:cubicBezTo>
                  <a:cubicBezTo>
                    <a:pt x="78420" y="983"/>
                    <a:pt x="82549" y="-1246"/>
                    <a:pt x="85620" y="1008"/>
                  </a:cubicBezTo>
                  <a:cubicBezTo>
                    <a:pt x="87798" y="2759"/>
                    <a:pt x="86866" y="6398"/>
                    <a:pt x="84324" y="7267"/>
                  </a:cubicBezTo>
                  <a:cubicBezTo>
                    <a:pt x="69068" y="9623"/>
                    <a:pt x="53623" y="10769"/>
                    <a:pt x="38228" y="12053"/>
                  </a:cubicBezTo>
                  <a:cubicBezTo>
                    <a:pt x="26106" y="11953"/>
                    <a:pt x="14048" y="13250"/>
                    <a:pt x="1951" y="1405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2965284" y="7251266"/>
              <a:ext cx="32164" cy="68148"/>
            </a:xfrm>
            <a:custGeom>
              <a:rect b="b" l="l" r="r" t="t"/>
              <a:pathLst>
                <a:path extrusionOk="0" h="68148" w="32164">
                  <a:moveTo>
                    <a:pt x="1190" y="67624"/>
                  </a:moveTo>
                  <a:cubicBezTo>
                    <a:pt x="-1353" y="62422"/>
                    <a:pt x="724" y="56389"/>
                    <a:pt x="2373" y="51188"/>
                  </a:cubicBezTo>
                  <a:cubicBezTo>
                    <a:pt x="5130" y="38379"/>
                    <a:pt x="10366" y="26767"/>
                    <a:pt x="17226" y="15684"/>
                  </a:cubicBezTo>
                  <a:cubicBezTo>
                    <a:pt x="19870" y="11012"/>
                    <a:pt x="22412" y="6289"/>
                    <a:pt x="25194" y="1704"/>
                  </a:cubicBezTo>
                  <a:cubicBezTo>
                    <a:pt x="26252" y="-71"/>
                    <a:pt x="28782" y="-500"/>
                    <a:pt x="30456" y="609"/>
                  </a:cubicBezTo>
                  <a:cubicBezTo>
                    <a:pt x="32205" y="1704"/>
                    <a:pt x="32684" y="4173"/>
                    <a:pt x="31551" y="5886"/>
                  </a:cubicBezTo>
                  <a:cubicBezTo>
                    <a:pt x="23205" y="20395"/>
                    <a:pt x="13740" y="34248"/>
                    <a:pt x="9183" y="50432"/>
                  </a:cubicBezTo>
                  <a:cubicBezTo>
                    <a:pt x="7937" y="54374"/>
                    <a:pt x="5910" y="58430"/>
                    <a:pt x="4840" y="62359"/>
                  </a:cubicBezTo>
                  <a:cubicBezTo>
                    <a:pt x="4223" y="64059"/>
                    <a:pt x="4110" y="69916"/>
                    <a:pt x="1190" y="6762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2934349" y="7120680"/>
              <a:ext cx="59885" cy="133381"/>
            </a:xfrm>
            <a:custGeom>
              <a:rect b="b" l="l" r="r" t="t"/>
              <a:pathLst>
                <a:path extrusionOk="0" h="133381" w="59885">
                  <a:moveTo>
                    <a:pt x="58684" y="133373"/>
                  </a:moveTo>
                  <a:cubicBezTo>
                    <a:pt x="56720" y="132706"/>
                    <a:pt x="55940" y="130275"/>
                    <a:pt x="54895" y="128638"/>
                  </a:cubicBezTo>
                  <a:cubicBezTo>
                    <a:pt x="49432" y="119041"/>
                    <a:pt x="43176" y="109872"/>
                    <a:pt x="36681" y="100955"/>
                  </a:cubicBezTo>
                  <a:cubicBezTo>
                    <a:pt x="30778" y="93701"/>
                    <a:pt x="23993" y="87101"/>
                    <a:pt x="19310" y="78927"/>
                  </a:cubicBezTo>
                  <a:cubicBezTo>
                    <a:pt x="12689" y="67215"/>
                    <a:pt x="5565" y="55665"/>
                    <a:pt x="265" y="43298"/>
                  </a:cubicBezTo>
                  <a:cubicBezTo>
                    <a:pt x="-2265" y="35011"/>
                    <a:pt x="13998" y="24469"/>
                    <a:pt x="19109" y="18764"/>
                  </a:cubicBezTo>
                  <a:cubicBezTo>
                    <a:pt x="26661" y="10993"/>
                    <a:pt x="36404" y="4872"/>
                    <a:pt x="45933" y="99"/>
                  </a:cubicBezTo>
                  <a:cubicBezTo>
                    <a:pt x="48929" y="-669"/>
                    <a:pt x="51270" y="3222"/>
                    <a:pt x="49180" y="5514"/>
                  </a:cubicBezTo>
                  <a:cubicBezTo>
                    <a:pt x="43252" y="10023"/>
                    <a:pt x="36341" y="13235"/>
                    <a:pt x="30614" y="18134"/>
                  </a:cubicBezTo>
                  <a:cubicBezTo>
                    <a:pt x="22986" y="25829"/>
                    <a:pt x="14036" y="32492"/>
                    <a:pt x="7629" y="41283"/>
                  </a:cubicBezTo>
                  <a:cubicBezTo>
                    <a:pt x="10600" y="48877"/>
                    <a:pt x="15081" y="55728"/>
                    <a:pt x="18681" y="63021"/>
                  </a:cubicBezTo>
                  <a:cubicBezTo>
                    <a:pt x="23489" y="72265"/>
                    <a:pt x="28436" y="81522"/>
                    <a:pt x="35410" y="89343"/>
                  </a:cubicBezTo>
                  <a:cubicBezTo>
                    <a:pt x="44485" y="99746"/>
                    <a:pt x="51673" y="111761"/>
                    <a:pt x="57526" y="124242"/>
                  </a:cubicBezTo>
                  <a:cubicBezTo>
                    <a:pt x="57967" y="126106"/>
                    <a:pt x="61781" y="133663"/>
                    <a:pt x="58684" y="13337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2983935" y="7122898"/>
              <a:ext cx="81327" cy="63165"/>
            </a:xfrm>
            <a:custGeom>
              <a:rect b="b" l="l" r="r" t="t"/>
              <a:pathLst>
                <a:path extrusionOk="0" h="63165" w="81327">
                  <a:moveTo>
                    <a:pt x="75900" y="62805"/>
                  </a:moveTo>
                  <a:cubicBezTo>
                    <a:pt x="64206" y="56244"/>
                    <a:pt x="55835" y="45375"/>
                    <a:pt x="44998" y="37617"/>
                  </a:cubicBezTo>
                  <a:cubicBezTo>
                    <a:pt x="36640" y="30828"/>
                    <a:pt x="28130" y="24329"/>
                    <a:pt x="19558" y="17894"/>
                  </a:cubicBezTo>
                  <a:cubicBezTo>
                    <a:pt x="13730" y="13108"/>
                    <a:pt x="8481" y="7554"/>
                    <a:pt x="2326" y="3209"/>
                  </a:cubicBezTo>
                  <a:cubicBezTo>
                    <a:pt x="-3678" y="-1237"/>
                    <a:pt x="3497" y="-268"/>
                    <a:pt x="6442" y="1395"/>
                  </a:cubicBezTo>
                  <a:cubicBezTo>
                    <a:pt x="15996" y="7075"/>
                    <a:pt x="23964" y="15060"/>
                    <a:pt x="33644" y="20614"/>
                  </a:cubicBezTo>
                  <a:cubicBezTo>
                    <a:pt x="41209" y="26017"/>
                    <a:pt x="48409" y="31647"/>
                    <a:pt x="55798" y="37239"/>
                  </a:cubicBezTo>
                  <a:cubicBezTo>
                    <a:pt x="63602" y="43309"/>
                    <a:pt x="70210" y="50866"/>
                    <a:pt x="78896" y="55765"/>
                  </a:cubicBezTo>
                  <a:cubicBezTo>
                    <a:pt x="78883" y="55765"/>
                    <a:pt x="78883" y="55752"/>
                    <a:pt x="78871" y="55752"/>
                  </a:cubicBezTo>
                  <a:cubicBezTo>
                    <a:pt x="78770" y="55690"/>
                    <a:pt x="78657" y="55627"/>
                    <a:pt x="78556" y="55576"/>
                  </a:cubicBezTo>
                  <a:cubicBezTo>
                    <a:pt x="83679" y="57553"/>
                    <a:pt x="81061" y="64858"/>
                    <a:pt x="75900" y="6280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3062397" y="7145838"/>
              <a:ext cx="79281" cy="37761"/>
            </a:xfrm>
            <a:custGeom>
              <a:rect b="b" l="l" r="r" t="t"/>
              <a:pathLst>
                <a:path extrusionOk="0" h="37761" w="79281">
                  <a:moveTo>
                    <a:pt x="157" y="35646"/>
                  </a:moveTo>
                  <a:cubicBezTo>
                    <a:pt x="3090" y="30998"/>
                    <a:pt x="8540" y="28681"/>
                    <a:pt x="13046" y="25797"/>
                  </a:cubicBezTo>
                  <a:cubicBezTo>
                    <a:pt x="24388" y="17812"/>
                    <a:pt x="36560" y="11112"/>
                    <a:pt x="49789" y="6817"/>
                  </a:cubicBezTo>
                  <a:cubicBezTo>
                    <a:pt x="58009" y="4399"/>
                    <a:pt x="66329" y="2208"/>
                    <a:pt x="74637" y="92"/>
                  </a:cubicBezTo>
                  <a:cubicBezTo>
                    <a:pt x="76664" y="-374"/>
                    <a:pt x="78753" y="986"/>
                    <a:pt x="79194" y="3001"/>
                  </a:cubicBezTo>
                  <a:cubicBezTo>
                    <a:pt x="80062" y="7812"/>
                    <a:pt x="74259" y="7913"/>
                    <a:pt x="71024" y="8908"/>
                  </a:cubicBezTo>
                  <a:cubicBezTo>
                    <a:pt x="52798" y="13064"/>
                    <a:pt x="34924" y="19198"/>
                    <a:pt x="19227" y="29475"/>
                  </a:cubicBezTo>
                  <a:cubicBezTo>
                    <a:pt x="14607" y="32170"/>
                    <a:pt x="9660" y="34235"/>
                    <a:pt x="4902" y="36666"/>
                  </a:cubicBezTo>
                  <a:cubicBezTo>
                    <a:pt x="3820" y="37170"/>
                    <a:pt x="2700" y="37749"/>
                    <a:pt x="1479" y="37762"/>
                  </a:cubicBezTo>
                  <a:cubicBezTo>
                    <a:pt x="434" y="37762"/>
                    <a:pt x="-347" y="36590"/>
                    <a:pt x="157" y="3564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2980981" y="7120944"/>
              <a:ext cx="11299" cy="6948"/>
            </a:xfrm>
            <a:custGeom>
              <a:rect b="b" l="l" r="r" t="t"/>
              <a:pathLst>
                <a:path extrusionOk="0" h="6948" w="11299">
                  <a:moveTo>
                    <a:pt x="9648" y="6800"/>
                  </a:moveTo>
                  <a:cubicBezTo>
                    <a:pt x="9522" y="6724"/>
                    <a:pt x="9384" y="6649"/>
                    <a:pt x="9258" y="6573"/>
                  </a:cubicBezTo>
                  <a:cubicBezTo>
                    <a:pt x="7860" y="7505"/>
                    <a:pt x="5570" y="5931"/>
                    <a:pt x="4034" y="5616"/>
                  </a:cubicBezTo>
                  <a:cubicBezTo>
                    <a:pt x="2775" y="4974"/>
                    <a:pt x="-95" y="4331"/>
                    <a:pt x="509" y="2467"/>
                  </a:cubicBezTo>
                  <a:cubicBezTo>
                    <a:pt x="-334" y="1888"/>
                    <a:pt x="-82" y="503"/>
                    <a:pt x="912" y="276"/>
                  </a:cubicBezTo>
                  <a:cubicBezTo>
                    <a:pt x="1944" y="-555"/>
                    <a:pt x="3178" y="729"/>
                    <a:pt x="4223" y="1007"/>
                  </a:cubicBezTo>
                  <a:cubicBezTo>
                    <a:pt x="6816" y="1044"/>
                    <a:pt x="8653" y="3714"/>
                    <a:pt x="10831" y="4898"/>
                  </a:cubicBezTo>
                  <a:cubicBezTo>
                    <a:pt x="11964" y="5654"/>
                    <a:pt x="10831" y="7480"/>
                    <a:pt x="9648" y="680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3062212" y="7177985"/>
              <a:ext cx="7506" cy="6794"/>
            </a:xfrm>
            <a:custGeom>
              <a:rect b="b" l="l" r="r" t="t"/>
              <a:pathLst>
                <a:path extrusionOk="0" h="6794" w="7506">
                  <a:moveTo>
                    <a:pt x="2" y="5704"/>
                  </a:moveTo>
                  <a:cubicBezTo>
                    <a:pt x="1525" y="3714"/>
                    <a:pt x="3413" y="716"/>
                    <a:pt x="5905" y="11"/>
                  </a:cubicBezTo>
                  <a:cubicBezTo>
                    <a:pt x="7806" y="-178"/>
                    <a:pt x="8007" y="2152"/>
                    <a:pt x="6547" y="2983"/>
                  </a:cubicBezTo>
                  <a:cubicBezTo>
                    <a:pt x="5565" y="3726"/>
                    <a:pt x="-112" y="9041"/>
                    <a:pt x="2" y="570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3062008" y="7179467"/>
              <a:ext cx="5750" cy="4522"/>
            </a:xfrm>
            <a:custGeom>
              <a:rect b="b" l="l" r="r" t="t"/>
              <a:pathLst>
                <a:path extrusionOk="0" h="4522" w="5750">
                  <a:moveTo>
                    <a:pt x="18" y="4057"/>
                  </a:moveTo>
                  <a:cubicBezTo>
                    <a:pt x="-96" y="3327"/>
                    <a:pt x="370" y="2609"/>
                    <a:pt x="508" y="1891"/>
                  </a:cubicBezTo>
                  <a:cubicBezTo>
                    <a:pt x="735" y="1186"/>
                    <a:pt x="1868" y="1438"/>
                    <a:pt x="1780" y="2168"/>
                  </a:cubicBezTo>
                  <a:cubicBezTo>
                    <a:pt x="2913" y="1576"/>
                    <a:pt x="4209" y="-842"/>
                    <a:pt x="5543" y="304"/>
                  </a:cubicBezTo>
                  <a:cubicBezTo>
                    <a:pt x="5909" y="758"/>
                    <a:pt x="5770" y="1425"/>
                    <a:pt x="5292" y="1715"/>
                  </a:cubicBezTo>
                  <a:cubicBezTo>
                    <a:pt x="3769" y="2559"/>
                    <a:pt x="2397" y="3743"/>
                    <a:pt x="836" y="4486"/>
                  </a:cubicBezTo>
                  <a:cubicBezTo>
                    <a:pt x="496" y="4612"/>
                    <a:pt x="106" y="4397"/>
                    <a:pt x="18" y="405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2983162" y="7233084"/>
              <a:ext cx="13894" cy="22166"/>
            </a:xfrm>
            <a:custGeom>
              <a:rect b="b" l="l" r="r" t="t"/>
              <a:pathLst>
                <a:path extrusionOk="0" h="22166" w="13894">
                  <a:moveTo>
                    <a:pt x="10828" y="21385"/>
                  </a:moveTo>
                  <a:cubicBezTo>
                    <a:pt x="8273" y="16940"/>
                    <a:pt x="6196" y="12229"/>
                    <a:pt x="3603" y="7809"/>
                  </a:cubicBezTo>
                  <a:cubicBezTo>
                    <a:pt x="3011" y="5882"/>
                    <a:pt x="-2641" y="504"/>
                    <a:pt x="1513" y="0"/>
                  </a:cubicBezTo>
                  <a:cubicBezTo>
                    <a:pt x="2722" y="239"/>
                    <a:pt x="3238" y="1612"/>
                    <a:pt x="3955" y="2494"/>
                  </a:cubicBezTo>
                  <a:cubicBezTo>
                    <a:pt x="7757" y="7884"/>
                    <a:pt x="10350" y="14005"/>
                    <a:pt x="13635" y="19685"/>
                  </a:cubicBezTo>
                  <a:cubicBezTo>
                    <a:pt x="14755" y="21499"/>
                    <a:pt x="11948" y="23212"/>
                    <a:pt x="10828" y="2138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2878460" y="7378780"/>
              <a:ext cx="8797" cy="16908"/>
            </a:xfrm>
            <a:custGeom>
              <a:rect b="b" l="l" r="r" t="t"/>
              <a:pathLst>
                <a:path extrusionOk="0" h="16908" w="8797">
                  <a:moveTo>
                    <a:pt x="3853" y="16620"/>
                  </a:moveTo>
                  <a:cubicBezTo>
                    <a:pt x="2267" y="15361"/>
                    <a:pt x="2015" y="13169"/>
                    <a:pt x="1512" y="11318"/>
                  </a:cubicBezTo>
                  <a:cubicBezTo>
                    <a:pt x="1310" y="9958"/>
                    <a:pt x="404" y="8295"/>
                    <a:pt x="1109" y="6998"/>
                  </a:cubicBezTo>
                  <a:cubicBezTo>
                    <a:pt x="366" y="5600"/>
                    <a:pt x="-918" y="3346"/>
                    <a:pt x="1021" y="2351"/>
                  </a:cubicBezTo>
                  <a:cubicBezTo>
                    <a:pt x="442" y="235"/>
                    <a:pt x="3627" y="-974"/>
                    <a:pt x="4583" y="1003"/>
                  </a:cubicBezTo>
                  <a:cubicBezTo>
                    <a:pt x="5792" y="3774"/>
                    <a:pt x="6773" y="6658"/>
                    <a:pt x="7906" y="9454"/>
                  </a:cubicBezTo>
                  <a:cubicBezTo>
                    <a:pt x="8284" y="10487"/>
                    <a:pt x="9027" y="11633"/>
                    <a:pt x="8485" y="12729"/>
                  </a:cubicBezTo>
                  <a:cubicBezTo>
                    <a:pt x="9366" y="14127"/>
                    <a:pt x="8271" y="16142"/>
                    <a:pt x="6572" y="15839"/>
                  </a:cubicBezTo>
                  <a:cubicBezTo>
                    <a:pt x="6157" y="16759"/>
                    <a:pt x="4734" y="17263"/>
                    <a:pt x="3853" y="1662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2941589" y="7570953"/>
              <a:ext cx="9499" cy="12568"/>
            </a:xfrm>
            <a:custGeom>
              <a:rect b="b" l="l" r="r" t="t"/>
              <a:pathLst>
                <a:path extrusionOk="0" h="12568" w="9499">
                  <a:moveTo>
                    <a:pt x="6104" y="12394"/>
                  </a:moveTo>
                  <a:cubicBezTo>
                    <a:pt x="4001" y="10769"/>
                    <a:pt x="2843" y="8087"/>
                    <a:pt x="1421" y="5870"/>
                  </a:cubicBezTo>
                  <a:cubicBezTo>
                    <a:pt x="766" y="4510"/>
                    <a:pt x="-1235" y="1953"/>
                    <a:pt x="1106" y="1235"/>
                  </a:cubicBezTo>
                  <a:cubicBezTo>
                    <a:pt x="918" y="580"/>
                    <a:pt x="1396" y="-339"/>
                    <a:pt x="2126" y="127"/>
                  </a:cubicBezTo>
                  <a:cubicBezTo>
                    <a:pt x="2491" y="417"/>
                    <a:pt x="3347" y="870"/>
                    <a:pt x="2831" y="1374"/>
                  </a:cubicBezTo>
                  <a:cubicBezTo>
                    <a:pt x="5034" y="2155"/>
                    <a:pt x="5512" y="5240"/>
                    <a:pt x="7350" y="6638"/>
                  </a:cubicBezTo>
                  <a:cubicBezTo>
                    <a:pt x="8772" y="7772"/>
                    <a:pt x="10711" y="9585"/>
                    <a:pt x="8495" y="11084"/>
                  </a:cubicBezTo>
                  <a:cubicBezTo>
                    <a:pt x="8332" y="12142"/>
                    <a:pt x="7085" y="12935"/>
                    <a:pt x="6104" y="1239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2910496" y="7516635"/>
              <a:ext cx="970" cy="969"/>
            </a:xfrm>
            <a:custGeom>
              <a:rect b="b" l="l" r="r" t="t"/>
              <a:pathLst>
                <a:path extrusionOk="0" h="969" w="970">
                  <a:moveTo>
                    <a:pt x="1" y="453"/>
                  </a:moveTo>
                  <a:cubicBezTo>
                    <a:pt x="26" y="176"/>
                    <a:pt x="252" y="0"/>
                    <a:pt x="517" y="0"/>
                  </a:cubicBezTo>
                  <a:cubicBezTo>
                    <a:pt x="781" y="0"/>
                    <a:pt x="982" y="265"/>
                    <a:pt x="970" y="516"/>
                  </a:cubicBezTo>
                  <a:cubicBezTo>
                    <a:pt x="945" y="793"/>
                    <a:pt x="718" y="970"/>
                    <a:pt x="454" y="970"/>
                  </a:cubicBezTo>
                  <a:cubicBezTo>
                    <a:pt x="202" y="970"/>
                    <a:pt x="-12" y="718"/>
                    <a:pt x="1" y="4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3162388" y="7591023"/>
              <a:ext cx="16178" cy="12173"/>
            </a:xfrm>
            <a:custGeom>
              <a:rect b="b" l="l" r="r" t="t"/>
              <a:pathLst>
                <a:path extrusionOk="0" h="12173" w="16178">
                  <a:moveTo>
                    <a:pt x="916" y="11833"/>
                  </a:moveTo>
                  <a:cubicBezTo>
                    <a:pt x="-2596" y="8949"/>
                    <a:pt x="4819" y="-1794"/>
                    <a:pt x="9123" y="259"/>
                  </a:cubicBezTo>
                  <a:cubicBezTo>
                    <a:pt x="10961" y="1103"/>
                    <a:pt x="12711" y="2186"/>
                    <a:pt x="14687" y="2740"/>
                  </a:cubicBezTo>
                  <a:cubicBezTo>
                    <a:pt x="16500" y="3319"/>
                    <a:pt x="16726" y="5989"/>
                    <a:pt x="15002" y="6821"/>
                  </a:cubicBezTo>
                  <a:cubicBezTo>
                    <a:pt x="12711" y="7664"/>
                    <a:pt x="10508" y="5511"/>
                    <a:pt x="8620" y="4440"/>
                  </a:cubicBezTo>
                  <a:cubicBezTo>
                    <a:pt x="8481" y="4982"/>
                    <a:pt x="8859" y="6015"/>
                    <a:pt x="8116" y="6178"/>
                  </a:cubicBezTo>
                  <a:cubicBezTo>
                    <a:pt x="7210" y="6115"/>
                    <a:pt x="7739" y="4881"/>
                    <a:pt x="7676" y="4289"/>
                  </a:cubicBezTo>
                  <a:cubicBezTo>
                    <a:pt x="7651" y="4264"/>
                    <a:pt x="7626" y="4239"/>
                    <a:pt x="7626" y="4239"/>
                  </a:cubicBezTo>
                  <a:cubicBezTo>
                    <a:pt x="7613" y="4226"/>
                    <a:pt x="7600" y="4226"/>
                    <a:pt x="7588" y="4214"/>
                  </a:cubicBezTo>
                  <a:lnTo>
                    <a:pt x="7588" y="4214"/>
                  </a:lnTo>
                  <a:lnTo>
                    <a:pt x="7588" y="4214"/>
                  </a:lnTo>
                  <a:lnTo>
                    <a:pt x="7588" y="4214"/>
                  </a:lnTo>
                  <a:lnTo>
                    <a:pt x="7588" y="4214"/>
                  </a:lnTo>
                  <a:cubicBezTo>
                    <a:pt x="5725" y="5549"/>
                    <a:pt x="4819" y="7866"/>
                    <a:pt x="4101" y="9982"/>
                  </a:cubicBezTo>
                  <a:cubicBezTo>
                    <a:pt x="4013" y="11506"/>
                    <a:pt x="2314" y="12816"/>
                    <a:pt x="916" y="1183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3407576" y="7444759"/>
              <a:ext cx="7152" cy="9890"/>
            </a:xfrm>
            <a:custGeom>
              <a:rect b="b" l="l" r="r" t="t"/>
              <a:pathLst>
                <a:path extrusionOk="0" h="9890" w="7152">
                  <a:moveTo>
                    <a:pt x="1701" y="9660"/>
                  </a:moveTo>
                  <a:cubicBezTo>
                    <a:pt x="-99" y="8753"/>
                    <a:pt x="-854" y="5314"/>
                    <a:pt x="1374" y="4483"/>
                  </a:cubicBezTo>
                  <a:cubicBezTo>
                    <a:pt x="1638" y="3828"/>
                    <a:pt x="3362" y="-1789"/>
                    <a:pt x="4030" y="579"/>
                  </a:cubicBezTo>
                  <a:cubicBezTo>
                    <a:pt x="3476" y="1763"/>
                    <a:pt x="3224" y="3010"/>
                    <a:pt x="2997" y="4294"/>
                  </a:cubicBezTo>
                  <a:cubicBezTo>
                    <a:pt x="3488" y="4005"/>
                    <a:pt x="4105" y="3929"/>
                    <a:pt x="4621" y="4105"/>
                  </a:cubicBezTo>
                  <a:cubicBezTo>
                    <a:pt x="4646" y="4118"/>
                    <a:pt x="4671" y="4131"/>
                    <a:pt x="4709" y="4131"/>
                  </a:cubicBezTo>
                  <a:cubicBezTo>
                    <a:pt x="8133" y="3337"/>
                    <a:pt x="7856" y="9911"/>
                    <a:pt x="4520" y="9017"/>
                  </a:cubicBezTo>
                  <a:cubicBezTo>
                    <a:pt x="3853" y="9848"/>
                    <a:pt x="2645" y="10138"/>
                    <a:pt x="1701" y="966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2881927" y="7055490"/>
              <a:ext cx="616028" cy="610477"/>
            </a:xfrm>
            <a:custGeom>
              <a:rect b="b" l="l" r="r" t="t"/>
              <a:pathLst>
                <a:path extrusionOk="0" h="610477" w="616028">
                  <a:moveTo>
                    <a:pt x="396918" y="383274"/>
                  </a:moveTo>
                  <a:cubicBezTo>
                    <a:pt x="415547" y="364092"/>
                    <a:pt x="420205" y="336372"/>
                    <a:pt x="419940" y="310553"/>
                  </a:cubicBezTo>
                  <a:cubicBezTo>
                    <a:pt x="419764" y="289962"/>
                    <a:pt x="416227" y="268161"/>
                    <a:pt x="403841" y="251196"/>
                  </a:cubicBezTo>
                  <a:cubicBezTo>
                    <a:pt x="394980" y="238664"/>
                    <a:pt x="384507" y="226700"/>
                    <a:pt x="369805" y="221158"/>
                  </a:cubicBezTo>
                  <a:cubicBezTo>
                    <a:pt x="356764" y="213299"/>
                    <a:pt x="342074" y="208350"/>
                    <a:pt x="326793" y="207858"/>
                  </a:cubicBezTo>
                  <a:cubicBezTo>
                    <a:pt x="323432" y="208035"/>
                    <a:pt x="317201" y="207279"/>
                    <a:pt x="313639" y="209080"/>
                  </a:cubicBezTo>
                  <a:cubicBezTo>
                    <a:pt x="309926" y="209471"/>
                    <a:pt x="306150" y="210025"/>
                    <a:pt x="302688" y="211334"/>
                  </a:cubicBezTo>
                  <a:cubicBezTo>
                    <a:pt x="292731" y="211964"/>
                    <a:pt x="282775" y="213261"/>
                    <a:pt x="273284" y="216397"/>
                  </a:cubicBezTo>
                  <a:cubicBezTo>
                    <a:pt x="259513" y="221448"/>
                    <a:pt x="246183" y="228538"/>
                    <a:pt x="234829" y="237896"/>
                  </a:cubicBezTo>
                  <a:cubicBezTo>
                    <a:pt x="213493" y="255931"/>
                    <a:pt x="202416" y="273513"/>
                    <a:pt x="198451" y="301473"/>
                  </a:cubicBezTo>
                  <a:cubicBezTo>
                    <a:pt x="193957" y="332568"/>
                    <a:pt x="205424" y="362808"/>
                    <a:pt x="224910" y="386800"/>
                  </a:cubicBezTo>
                  <a:cubicBezTo>
                    <a:pt x="232047" y="395730"/>
                    <a:pt x="242318" y="401561"/>
                    <a:pt x="251658" y="407959"/>
                  </a:cubicBezTo>
                  <a:cubicBezTo>
                    <a:pt x="259186" y="412971"/>
                    <a:pt x="267846" y="415755"/>
                    <a:pt x="276720" y="417140"/>
                  </a:cubicBezTo>
                  <a:cubicBezTo>
                    <a:pt x="284575" y="418991"/>
                    <a:pt x="292467" y="421057"/>
                    <a:pt x="300611" y="420981"/>
                  </a:cubicBezTo>
                  <a:cubicBezTo>
                    <a:pt x="310203" y="420931"/>
                    <a:pt x="319996" y="421347"/>
                    <a:pt x="329386" y="419092"/>
                  </a:cubicBezTo>
                  <a:cubicBezTo>
                    <a:pt x="338386" y="416485"/>
                    <a:pt x="347676" y="414734"/>
                    <a:pt x="356298" y="410994"/>
                  </a:cubicBezTo>
                  <a:cubicBezTo>
                    <a:pt x="371139" y="403865"/>
                    <a:pt x="386118" y="396019"/>
                    <a:pt x="396918" y="383274"/>
                  </a:cubicBezTo>
                  <a:close/>
                  <a:moveTo>
                    <a:pt x="614745" y="292858"/>
                  </a:moveTo>
                  <a:cubicBezTo>
                    <a:pt x="615059" y="293488"/>
                    <a:pt x="615512" y="293954"/>
                    <a:pt x="616029" y="294256"/>
                  </a:cubicBezTo>
                  <a:cubicBezTo>
                    <a:pt x="614191" y="295226"/>
                    <a:pt x="612378" y="296259"/>
                    <a:pt x="610540" y="297228"/>
                  </a:cubicBezTo>
                  <a:cubicBezTo>
                    <a:pt x="602296" y="301762"/>
                    <a:pt x="593371" y="304861"/>
                    <a:pt x="585089" y="309319"/>
                  </a:cubicBezTo>
                  <a:cubicBezTo>
                    <a:pt x="576970" y="313765"/>
                    <a:pt x="568637" y="317115"/>
                    <a:pt x="560052" y="320780"/>
                  </a:cubicBezTo>
                  <a:cubicBezTo>
                    <a:pt x="552953" y="324193"/>
                    <a:pt x="545967" y="327266"/>
                    <a:pt x="538590" y="330553"/>
                  </a:cubicBezTo>
                  <a:cubicBezTo>
                    <a:pt x="533090" y="335175"/>
                    <a:pt x="533744" y="344206"/>
                    <a:pt x="532297" y="350767"/>
                  </a:cubicBezTo>
                  <a:cubicBezTo>
                    <a:pt x="530471" y="363135"/>
                    <a:pt x="529540" y="375667"/>
                    <a:pt x="526544" y="387833"/>
                  </a:cubicBezTo>
                  <a:cubicBezTo>
                    <a:pt x="525965" y="389974"/>
                    <a:pt x="524744" y="393047"/>
                    <a:pt x="525764" y="395087"/>
                  </a:cubicBezTo>
                  <a:cubicBezTo>
                    <a:pt x="525348" y="396447"/>
                    <a:pt x="526091" y="398299"/>
                    <a:pt x="527350" y="398928"/>
                  </a:cubicBezTo>
                  <a:cubicBezTo>
                    <a:pt x="527778" y="399143"/>
                    <a:pt x="528256" y="399193"/>
                    <a:pt x="528722" y="399117"/>
                  </a:cubicBezTo>
                  <a:cubicBezTo>
                    <a:pt x="531516" y="405301"/>
                    <a:pt x="541725" y="413072"/>
                    <a:pt x="545375" y="417014"/>
                  </a:cubicBezTo>
                  <a:cubicBezTo>
                    <a:pt x="556981" y="428362"/>
                    <a:pt x="566648" y="441699"/>
                    <a:pt x="579185" y="452001"/>
                  </a:cubicBezTo>
                  <a:cubicBezTo>
                    <a:pt x="572476" y="461724"/>
                    <a:pt x="567025" y="472278"/>
                    <a:pt x="560065" y="481825"/>
                  </a:cubicBezTo>
                  <a:cubicBezTo>
                    <a:pt x="553481" y="490691"/>
                    <a:pt x="544431" y="498651"/>
                    <a:pt x="536350" y="506560"/>
                  </a:cubicBezTo>
                  <a:cubicBezTo>
                    <a:pt x="525222" y="505100"/>
                    <a:pt x="514573" y="499079"/>
                    <a:pt x="504780" y="493777"/>
                  </a:cubicBezTo>
                  <a:cubicBezTo>
                    <a:pt x="498310" y="490578"/>
                    <a:pt x="491865" y="487392"/>
                    <a:pt x="485836" y="483399"/>
                  </a:cubicBezTo>
                  <a:cubicBezTo>
                    <a:pt x="484879" y="482921"/>
                    <a:pt x="483961" y="482870"/>
                    <a:pt x="483155" y="483135"/>
                  </a:cubicBezTo>
                  <a:cubicBezTo>
                    <a:pt x="483142" y="483135"/>
                    <a:pt x="483142" y="483135"/>
                    <a:pt x="483130" y="483135"/>
                  </a:cubicBezTo>
                  <a:cubicBezTo>
                    <a:pt x="481506" y="483349"/>
                    <a:pt x="479177" y="485011"/>
                    <a:pt x="478195" y="485780"/>
                  </a:cubicBezTo>
                  <a:cubicBezTo>
                    <a:pt x="474117" y="489004"/>
                    <a:pt x="469523" y="491321"/>
                    <a:pt x="465104" y="494231"/>
                  </a:cubicBezTo>
                  <a:cubicBezTo>
                    <a:pt x="460095" y="497669"/>
                    <a:pt x="455009" y="500931"/>
                    <a:pt x="449408" y="503311"/>
                  </a:cubicBezTo>
                  <a:cubicBezTo>
                    <a:pt x="443819" y="506183"/>
                    <a:pt x="438079" y="508651"/>
                    <a:pt x="432188" y="510792"/>
                  </a:cubicBezTo>
                  <a:cubicBezTo>
                    <a:pt x="431068" y="511296"/>
                    <a:pt x="430388" y="512165"/>
                    <a:pt x="430086" y="513135"/>
                  </a:cubicBezTo>
                  <a:cubicBezTo>
                    <a:pt x="427380" y="517530"/>
                    <a:pt x="431307" y="532795"/>
                    <a:pt x="431131" y="537039"/>
                  </a:cubicBezTo>
                  <a:cubicBezTo>
                    <a:pt x="432087" y="548198"/>
                    <a:pt x="432868" y="559356"/>
                    <a:pt x="434328" y="570465"/>
                  </a:cubicBezTo>
                  <a:cubicBezTo>
                    <a:pt x="434832" y="574570"/>
                    <a:pt x="435209" y="578714"/>
                    <a:pt x="435851" y="582807"/>
                  </a:cubicBezTo>
                  <a:cubicBezTo>
                    <a:pt x="436355" y="585893"/>
                    <a:pt x="436569" y="588235"/>
                    <a:pt x="433258" y="589759"/>
                  </a:cubicBezTo>
                  <a:cubicBezTo>
                    <a:pt x="424396" y="594558"/>
                    <a:pt x="415057" y="598626"/>
                    <a:pt x="405402" y="601548"/>
                  </a:cubicBezTo>
                  <a:cubicBezTo>
                    <a:pt x="396767" y="603109"/>
                    <a:pt x="387880" y="603449"/>
                    <a:pt x="379119" y="603991"/>
                  </a:cubicBezTo>
                  <a:cubicBezTo>
                    <a:pt x="373216" y="591699"/>
                    <a:pt x="368206" y="578953"/>
                    <a:pt x="362844" y="566409"/>
                  </a:cubicBezTo>
                  <a:cubicBezTo>
                    <a:pt x="359244" y="556510"/>
                    <a:pt x="357167" y="545931"/>
                    <a:pt x="352207" y="536586"/>
                  </a:cubicBezTo>
                  <a:cubicBezTo>
                    <a:pt x="350395" y="533878"/>
                    <a:pt x="346719" y="534873"/>
                    <a:pt x="345586" y="537228"/>
                  </a:cubicBezTo>
                  <a:cubicBezTo>
                    <a:pt x="339746" y="536334"/>
                    <a:pt x="327989" y="538072"/>
                    <a:pt x="325962" y="537883"/>
                  </a:cubicBezTo>
                  <a:cubicBezTo>
                    <a:pt x="321305" y="537832"/>
                    <a:pt x="316647" y="537706"/>
                    <a:pt x="311978" y="537505"/>
                  </a:cubicBezTo>
                  <a:cubicBezTo>
                    <a:pt x="310178" y="536989"/>
                    <a:pt x="307836" y="537178"/>
                    <a:pt x="306036" y="537190"/>
                  </a:cubicBezTo>
                  <a:cubicBezTo>
                    <a:pt x="304765" y="537115"/>
                    <a:pt x="303506" y="537039"/>
                    <a:pt x="302235" y="536938"/>
                  </a:cubicBezTo>
                  <a:cubicBezTo>
                    <a:pt x="301328" y="536850"/>
                    <a:pt x="300523" y="537115"/>
                    <a:pt x="299881" y="537593"/>
                  </a:cubicBezTo>
                  <a:cubicBezTo>
                    <a:pt x="297968" y="537744"/>
                    <a:pt x="296054" y="537883"/>
                    <a:pt x="294141" y="537958"/>
                  </a:cubicBezTo>
                  <a:cubicBezTo>
                    <a:pt x="292555" y="537379"/>
                    <a:pt x="291107" y="536523"/>
                    <a:pt x="289584" y="535817"/>
                  </a:cubicBezTo>
                  <a:cubicBezTo>
                    <a:pt x="285292" y="533764"/>
                    <a:pt x="277928" y="544419"/>
                    <a:pt x="281340" y="547354"/>
                  </a:cubicBezTo>
                  <a:cubicBezTo>
                    <a:pt x="277551" y="558387"/>
                    <a:pt x="273346" y="579784"/>
                    <a:pt x="272201" y="582215"/>
                  </a:cubicBezTo>
                  <a:cubicBezTo>
                    <a:pt x="269935" y="589936"/>
                    <a:pt x="268450" y="598097"/>
                    <a:pt x="266864" y="606082"/>
                  </a:cubicBezTo>
                  <a:cubicBezTo>
                    <a:pt x="266436" y="607253"/>
                    <a:pt x="265857" y="608575"/>
                    <a:pt x="265567" y="609847"/>
                  </a:cubicBezTo>
                  <a:cubicBezTo>
                    <a:pt x="265228" y="609986"/>
                    <a:pt x="264888" y="610200"/>
                    <a:pt x="264573" y="610477"/>
                  </a:cubicBezTo>
                  <a:cubicBezTo>
                    <a:pt x="250664" y="609092"/>
                    <a:pt x="236805" y="606686"/>
                    <a:pt x="223374" y="602782"/>
                  </a:cubicBezTo>
                  <a:cubicBezTo>
                    <a:pt x="216224" y="599633"/>
                    <a:pt x="207602" y="598953"/>
                    <a:pt x="201472" y="593915"/>
                  </a:cubicBezTo>
                  <a:cubicBezTo>
                    <a:pt x="202957" y="577618"/>
                    <a:pt x="204266" y="561283"/>
                    <a:pt x="205789" y="544999"/>
                  </a:cubicBezTo>
                  <a:cubicBezTo>
                    <a:pt x="206570" y="536686"/>
                    <a:pt x="207275" y="528261"/>
                    <a:pt x="206557" y="519936"/>
                  </a:cubicBezTo>
                  <a:cubicBezTo>
                    <a:pt x="206847" y="519331"/>
                    <a:pt x="206847" y="518576"/>
                    <a:pt x="206431" y="517681"/>
                  </a:cubicBezTo>
                  <a:cubicBezTo>
                    <a:pt x="204002" y="514130"/>
                    <a:pt x="199873" y="512203"/>
                    <a:pt x="196512" y="509646"/>
                  </a:cubicBezTo>
                  <a:cubicBezTo>
                    <a:pt x="191452" y="506120"/>
                    <a:pt x="186354" y="502681"/>
                    <a:pt x="181420" y="498979"/>
                  </a:cubicBezTo>
                  <a:cubicBezTo>
                    <a:pt x="177556" y="496246"/>
                    <a:pt x="173666" y="493513"/>
                    <a:pt x="170016" y="490515"/>
                  </a:cubicBezTo>
                  <a:cubicBezTo>
                    <a:pt x="164729" y="485452"/>
                    <a:pt x="160537" y="479419"/>
                    <a:pt x="154948" y="474671"/>
                  </a:cubicBezTo>
                  <a:cubicBezTo>
                    <a:pt x="154420" y="474205"/>
                    <a:pt x="153778" y="473916"/>
                    <a:pt x="153111" y="473815"/>
                  </a:cubicBezTo>
                  <a:cubicBezTo>
                    <a:pt x="152884" y="473550"/>
                    <a:pt x="152544" y="473362"/>
                    <a:pt x="152091" y="473324"/>
                  </a:cubicBezTo>
                  <a:cubicBezTo>
                    <a:pt x="148139" y="473727"/>
                    <a:pt x="144765" y="476447"/>
                    <a:pt x="141442" y="478462"/>
                  </a:cubicBezTo>
                  <a:cubicBezTo>
                    <a:pt x="121491" y="491359"/>
                    <a:pt x="102031" y="504105"/>
                    <a:pt x="80972" y="515440"/>
                  </a:cubicBezTo>
                  <a:cubicBezTo>
                    <a:pt x="77208" y="517354"/>
                    <a:pt x="73696" y="519709"/>
                    <a:pt x="70084" y="521888"/>
                  </a:cubicBezTo>
                  <a:cubicBezTo>
                    <a:pt x="66987" y="518613"/>
                    <a:pt x="63689" y="515515"/>
                    <a:pt x="60819" y="512026"/>
                  </a:cubicBezTo>
                  <a:cubicBezTo>
                    <a:pt x="56401" y="505578"/>
                    <a:pt x="52008" y="499142"/>
                    <a:pt x="46797" y="493311"/>
                  </a:cubicBezTo>
                  <a:cubicBezTo>
                    <a:pt x="42177" y="488047"/>
                    <a:pt x="39836" y="481422"/>
                    <a:pt x="36840" y="475188"/>
                  </a:cubicBezTo>
                  <a:cubicBezTo>
                    <a:pt x="34750" y="470969"/>
                    <a:pt x="32648" y="466749"/>
                    <a:pt x="30408" y="462618"/>
                  </a:cubicBezTo>
                  <a:cubicBezTo>
                    <a:pt x="30383" y="462581"/>
                    <a:pt x="30370" y="462543"/>
                    <a:pt x="30345" y="462505"/>
                  </a:cubicBezTo>
                  <a:cubicBezTo>
                    <a:pt x="32787" y="461573"/>
                    <a:pt x="34977" y="459785"/>
                    <a:pt x="37192" y="458513"/>
                  </a:cubicBezTo>
                  <a:cubicBezTo>
                    <a:pt x="40578" y="456346"/>
                    <a:pt x="43964" y="454193"/>
                    <a:pt x="47388" y="452090"/>
                  </a:cubicBezTo>
                  <a:cubicBezTo>
                    <a:pt x="53141" y="448802"/>
                    <a:pt x="58730" y="445049"/>
                    <a:pt x="63966" y="440943"/>
                  </a:cubicBezTo>
                  <a:cubicBezTo>
                    <a:pt x="76340" y="432908"/>
                    <a:pt x="88952" y="425226"/>
                    <a:pt x="101074" y="416762"/>
                  </a:cubicBezTo>
                  <a:cubicBezTo>
                    <a:pt x="103591" y="415415"/>
                    <a:pt x="104120" y="412745"/>
                    <a:pt x="103151" y="410956"/>
                  </a:cubicBezTo>
                  <a:cubicBezTo>
                    <a:pt x="103189" y="407883"/>
                    <a:pt x="100721" y="402455"/>
                    <a:pt x="100344" y="400830"/>
                  </a:cubicBezTo>
                  <a:cubicBezTo>
                    <a:pt x="97222" y="392329"/>
                    <a:pt x="94843" y="383576"/>
                    <a:pt x="92162" y="374936"/>
                  </a:cubicBezTo>
                  <a:cubicBezTo>
                    <a:pt x="91155" y="371410"/>
                    <a:pt x="90135" y="367367"/>
                    <a:pt x="88877" y="363400"/>
                  </a:cubicBezTo>
                  <a:cubicBezTo>
                    <a:pt x="88537" y="360667"/>
                    <a:pt x="87530" y="357619"/>
                    <a:pt x="84282" y="358060"/>
                  </a:cubicBezTo>
                  <a:cubicBezTo>
                    <a:pt x="84131" y="357934"/>
                    <a:pt x="83993" y="357820"/>
                    <a:pt x="83854" y="357720"/>
                  </a:cubicBezTo>
                  <a:cubicBezTo>
                    <a:pt x="79600" y="354256"/>
                    <a:pt x="73973" y="353500"/>
                    <a:pt x="68812" y="352178"/>
                  </a:cubicBezTo>
                  <a:cubicBezTo>
                    <a:pt x="58264" y="349017"/>
                    <a:pt x="47413" y="347002"/>
                    <a:pt x="37079" y="343097"/>
                  </a:cubicBezTo>
                  <a:cubicBezTo>
                    <a:pt x="27676" y="340188"/>
                    <a:pt x="18387" y="337946"/>
                    <a:pt x="8657" y="335604"/>
                  </a:cubicBezTo>
                  <a:cubicBezTo>
                    <a:pt x="7524" y="335377"/>
                    <a:pt x="6366" y="335062"/>
                    <a:pt x="5208" y="334949"/>
                  </a:cubicBezTo>
                  <a:cubicBezTo>
                    <a:pt x="5145" y="334193"/>
                    <a:pt x="4704" y="333425"/>
                    <a:pt x="4440" y="332720"/>
                  </a:cubicBezTo>
                  <a:cubicBezTo>
                    <a:pt x="3307" y="329924"/>
                    <a:pt x="2312" y="327039"/>
                    <a:pt x="1117" y="324269"/>
                  </a:cubicBezTo>
                  <a:cubicBezTo>
                    <a:pt x="978" y="323979"/>
                    <a:pt x="789" y="323752"/>
                    <a:pt x="575" y="323601"/>
                  </a:cubicBezTo>
                  <a:cubicBezTo>
                    <a:pt x="475" y="322443"/>
                    <a:pt x="387" y="321284"/>
                    <a:pt x="273" y="320138"/>
                  </a:cubicBezTo>
                  <a:cubicBezTo>
                    <a:pt x="-784" y="306019"/>
                    <a:pt x="1368" y="291914"/>
                    <a:pt x="4301" y="278135"/>
                  </a:cubicBezTo>
                  <a:cubicBezTo>
                    <a:pt x="4515" y="276485"/>
                    <a:pt x="5145" y="274760"/>
                    <a:pt x="5031" y="273098"/>
                  </a:cubicBezTo>
                  <a:cubicBezTo>
                    <a:pt x="16045" y="272292"/>
                    <a:pt x="27034" y="271221"/>
                    <a:pt x="38099" y="271322"/>
                  </a:cubicBezTo>
                  <a:cubicBezTo>
                    <a:pt x="53493" y="270037"/>
                    <a:pt x="68938" y="268878"/>
                    <a:pt x="84194" y="266536"/>
                  </a:cubicBezTo>
                  <a:cubicBezTo>
                    <a:pt x="85579" y="266057"/>
                    <a:pt x="86472" y="264773"/>
                    <a:pt x="86661" y="263425"/>
                  </a:cubicBezTo>
                  <a:cubicBezTo>
                    <a:pt x="87605" y="262241"/>
                    <a:pt x="87794" y="259256"/>
                    <a:pt x="88222" y="258123"/>
                  </a:cubicBezTo>
                  <a:cubicBezTo>
                    <a:pt x="89292" y="254193"/>
                    <a:pt x="91331" y="250151"/>
                    <a:pt x="92565" y="246196"/>
                  </a:cubicBezTo>
                  <a:cubicBezTo>
                    <a:pt x="97109" y="230012"/>
                    <a:pt x="106575" y="216171"/>
                    <a:pt x="114933" y="201649"/>
                  </a:cubicBezTo>
                  <a:cubicBezTo>
                    <a:pt x="115701" y="200478"/>
                    <a:pt x="115713" y="198954"/>
                    <a:pt x="115096" y="197745"/>
                  </a:cubicBezTo>
                  <a:cubicBezTo>
                    <a:pt x="115059" y="197581"/>
                    <a:pt x="114996" y="197418"/>
                    <a:pt x="114895" y="197254"/>
                  </a:cubicBezTo>
                  <a:cubicBezTo>
                    <a:pt x="111660" y="191687"/>
                    <a:pt x="109117" y="185705"/>
                    <a:pt x="105454" y="180403"/>
                  </a:cubicBezTo>
                  <a:cubicBezTo>
                    <a:pt x="100508" y="171171"/>
                    <a:pt x="94717" y="162380"/>
                    <a:pt x="87844" y="154508"/>
                  </a:cubicBezTo>
                  <a:cubicBezTo>
                    <a:pt x="80871" y="146700"/>
                    <a:pt x="75912" y="137430"/>
                    <a:pt x="71116" y="128186"/>
                  </a:cubicBezTo>
                  <a:cubicBezTo>
                    <a:pt x="67528" y="120894"/>
                    <a:pt x="63035" y="114030"/>
                    <a:pt x="60064" y="106436"/>
                  </a:cubicBezTo>
                  <a:cubicBezTo>
                    <a:pt x="66471" y="97657"/>
                    <a:pt x="75421" y="90995"/>
                    <a:pt x="83049" y="83300"/>
                  </a:cubicBezTo>
                  <a:cubicBezTo>
                    <a:pt x="88776" y="78400"/>
                    <a:pt x="95686" y="75201"/>
                    <a:pt x="101615" y="70680"/>
                  </a:cubicBezTo>
                  <a:cubicBezTo>
                    <a:pt x="101678" y="70617"/>
                    <a:pt x="101741" y="70541"/>
                    <a:pt x="101791" y="70478"/>
                  </a:cubicBezTo>
                  <a:cubicBezTo>
                    <a:pt x="102282" y="70680"/>
                    <a:pt x="102748" y="70856"/>
                    <a:pt x="103101" y="71045"/>
                  </a:cubicBezTo>
                  <a:cubicBezTo>
                    <a:pt x="104070" y="71247"/>
                    <a:pt x="105354" y="71952"/>
                    <a:pt x="106524" y="72204"/>
                  </a:cubicBezTo>
                  <a:cubicBezTo>
                    <a:pt x="111773" y="76259"/>
                    <a:pt x="116468" y="81070"/>
                    <a:pt x="121592" y="85289"/>
                  </a:cubicBezTo>
                  <a:cubicBezTo>
                    <a:pt x="130164" y="91725"/>
                    <a:pt x="138673" y="98224"/>
                    <a:pt x="147031" y="105012"/>
                  </a:cubicBezTo>
                  <a:cubicBezTo>
                    <a:pt x="157869" y="112770"/>
                    <a:pt x="166239" y="123639"/>
                    <a:pt x="177933" y="130201"/>
                  </a:cubicBezTo>
                  <a:cubicBezTo>
                    <a:pt x="180325" y="131146"/>
                    <a:pt x="182163" y="130100"/>
                    <a:pt x="182943" y="128501"/>
                  </a:cubicBezTo>
                  <a:cubicBezTo>
                    <a:pt x="183447" y="128173"/>
                    <a:pt x="183988" y="127796"/>
                    <a:pt x="184479" y="127405"/>
                  </a:cubicBezTo>
                  <a:cubicBezTo>
                    <a:pt x="184781" y="127267"/>
                    <a:pt x="185083" y="127128"/>
                    <a:pt x="185372" y="126990"/>
                  </a:cubicBezTo>
                  <a:cubicBezTo>
                    <a:pt x="190131" y="124559"/>
                    <a:pt x="195077" y="122493"/>
                    <a:pt x="199697" y="119798"/>
                  </a:cubicBezTo>
                  <a:cubicBezTo>
                    <a:pt x="215394" y="109521"/>
                    <a:pt x="233268" y="103388"/>
                    <a:pt x="251495" y="99244"/>
                  </a:cubicBezTo>
                  <a:cubicBezTo>
                    <a:pt x="253433" y="98640"/>
                    <a:pt x="256303" y="98362"/>
                    <a:pt x="258103" y="97204"/>
                  </a:cubicBezTo>
                  <a:cubicBezTo>
                    <a:pt x="259840" y="98602"/>
                    <a:pt x="260369" y="93375"/>
                    <a:pt x="260822" y="92078"/>
                  </a:cubicBezTo>
                  <a:cubicBezTo>
                    <a:pt x="262697" y="84874"/>
                    <a:pt x="264888" y="77708"/>
                    <a:pt x="266675" y="70466"/>
                  </a:cubicBezTo>
                  <a:cubicBezTo>
                    <a:pt x="270023" y="55403"/>
                    <a:pt x="273875" y="40441"/>
                    <a:pt x="277261" y="25365"/>
                  </a:cubicBezTo>
                  <a:cubicBezTo>
                    <a:pt x="278495" y="18942"/>
                    <a:pt x="279665" y="12783"/>
                    <a:pt x="281616" y="6474"/>
                  </a:cubicBezTo>
                  <a:cubicBezTo>
                    <a:pt x="292782" y="1927"/>
                    <a:pt x="305457" y="2519"/>
                    <a:pt x="317365" y="2343"/>
                  </a:cubicBezTo>
                  <a:cubicBezTo>
                    <a:pt x="325811" y="1637"/>
                    <a:pt x="334320" y="1146"/>
                    <a:pt x="342716" y="0"/>
                  </a:cubicBezTo>
                  <a:cubicBezTo>
                    <a:pt x="346593" y="8136"/>
                    <a:pt x="348846" y="16952"/>
                    <a:pt x="350369" y="25819"/>
                  </a:cubicBezTo>
                  <a:cubicBezTo>
                    <a:pt x="351955" y="32468"/>
                    <a:pt x="353919" y="38992"/>
                    <a:pt x="354851" y="45781"/>
                  </a:cubicBezTo>
                  <a:cubicBezTo>
                    <a:pt x="356298" y="52632"/>
                    <a:pt x="358400" y="59320"/>
                    <a:pt x="359760" y="66209"/>
                  </a:cubicBezTo>
                  <a:cubicBezTo>
                    <a:pt x="361169" y="71927"/>
                    <a:pt x="362013" y="77808"/>
                    <a:pt x="363825" y="83413"/>
                  </a:cubicBezTo>
                  <a:cubicBezTo>
                    <a:pt x="364241" y="85743"/>
                    <a:pt x="365500" y="88035"/>
                    <a:pt x="367753" y="88199"/>
                  </a:cubicBezTo>
                  <a:cubicBezTo>
                    <a:pt x="368093" y="88904"/>
                    <a:pt x="369364" y="89660"/>
                    <a:pt x="371982" y="90327"/>
                  </a:cubicBezTo>
                  <a:cubicBezTo>
                    <a:pt x="383235" y="92645"/>
                    <a:pt x="394501" y="95302"/>
                    <a:pt x="405037" y="100151"/>
                  </a:cubicBezTo>
                  <a:cubicBezTo>
                    <a:pt x="414175" y="103514"/>
                    <a:pt x="423024" y="107116"/>
                    <a:pt x="431143" y="112720"/>
                  </a:cubicBezTo>
                  <a:cubicBezTo>
                    <a:pt x="434252" y="114723"/>
                    <a:pt x="437324" y="111776"/>
                    <a:pt x="437022" y="108980"/>
                  </a:cubicBezTo>
                  <a:cubicBezTo>
                    <a:pt x="439929" y="107342"/>
                    <a:pt x="443353" y="104559"/>
                    <a:pt x="444499" y="103967"/>
                  </a:cubicBezTo>
                  <a:cubicBezTo>
                    <a:pt x="448363" y="101310"/>
                    <a:pt x="452303" y="98753"/>
                    <a:pt x="456193" y="96133"/>
                  </a:cubicBezTo>
                  <a:cubicBezTo>
                    <a:pt x="464626" y="90000"/>
                    <a:pt x="473903" y="85252"/>
                    <a:pt x="482589" y="79546"/>
                  </a:cubicBezTo>
                  <a:cubicBezTo>
                    <a:pt x="488215" y="75567"/>
                    <a:pt x="493754" y="71410"/>
                    <a:pt x="499972" y="68375"/>
                  </a:cubicBezTo>
                  <a:cubicBezTo>
                    <a:pt x="516159" y="79332"/>
                    <a:pt x="531441" y="91574"/>
                    <a:pt x="545904" y="104735"/>
                  </a:cubicBezTo>
                  <a:cubicBezTo>
                    <a:pt x="541964" y="112002"/>
                    <a:pt x="537306" y="118854"/>
                    <a:pt x="532611" y="125642"/>
                  </a:cubicBezTo>
                  <a:cubicBezTo>
                    <a:pt x="524027" y="139357"/>
                    <a:pt x="515681" y="153224"/>
                    <a:pt x="506870" y="166788"/>
                  </a:cubicBezTo>
                  <a:cubicBezTo>
                    <a:pt x="504982" y="170529"/>
                    <a:pt x="496397" y="177858"/>
                    <a:pt x="499909" y="181914"/>
                  </a:cubicBezTo>
                  <a:cubicBezTo>
                    <a:pt x="499544" y="186662"/>
                    <a:pt x="508632" y="201750"/>
                    <a:pt x="509161" y="204193"/>
                  </a:cubicBezTo>
                  <a:cubicBezTo>
                    <a:pt x="512824" y="212078"/>
                    <a:pt x="515429" y="221209"/>
                    <a:pt x="517129" y="229823"/>
                  </a:cubicBezTo>
                  <a:cubicBezTo>
                    <a:pt x="517456" y="231574"/>
                    <a:pt x="519117" y="232770"/>
                    <a:pt x="520829" y="232783"/>
                  </a:cubicBezTo>
                  <a:cubicBezTo>
                    <a:pt x="522063" y="234848"/>
                    <a:pt x="529427" y="233526"/>
                    <a:pt x="531516" y="233639"/>
                  </a:cubicBezTo>
                  <a:cubicBezTo>
                    <a:pt x="542744" y="232606"/>
                    <a:pt x="554199" y="233627"/>
                    <a:pt x="565553" y="233891"/>
                  </a:cubicBezTo>
                  <a:cubicBezTo>
                    <a:pt x="574175" y="233929"/>
                    <a:pt x="582558" y="233727"/>
                    <a:pt x="591231" y="233513"/>
                  </a:cubicBezTo>
                  <a:cubicBezTo>
                    <a:pt x="593510" y="233438"/>
                    <a:pt x="595763" y="233337"/>
                    <a:pt x="598028" y="233287"/>
                  </a:cubicBezTo>
                  <a:cubicBezTo>
                    <a:pt x="598884" y="233299"/>
                    <a:pt x="599803" y="233337"/>
                    <a:pt x="600672" y="233148"/>
                  </a:cubicBezTo>
                  <a:cubicBezTo>
                    <a:pt x="600886" y="244055"/>
                    <a:pt x="605820" y="254571"/>
                    <a:pt x="608615" y="264999"/>
                  </a:cubicBezTo>
                  <a:cubicBezTo>
                    <a:pt x="611044" y="274181"/>
                    <a:pt x="612089" y="283778"/>
                    <a:pt x="614745" y="29285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3086804" y="7270919"/>
              <a:ext cx="207582" cy="197973"/>
            </a:xfrm>
            <a:custGeom>
              <a:rect b="b" l="l" r="r" t="t"/>
              <a:pathLst>
                <a:path extrusionOk="0" h="197973" w="207582">
                  <a:moveTo>
                    <a:pt x="158810" y="100956"/>
                  </a:moveTo>
                  <a:cubicBezTo>
                    <a:pt x="158785" y="91195"/>
                    <a:pt x="158759" y="81447"/>
                    <a:pt x="159024" y="71699"/>
                  </a:cubicBezTo>
                  <a:cubicBezTo>
                    <a:pt x="158734" y="63739"/>
                    <a:pt x="144913" y="60238"/>
                    <a:pt x="139362" y="55553"/>
                  </a:cubicBezTo>
                  <a:cubicBezTo>
                    <a:pt x="132112" y="50477"/>
                    <a:pt x="125352" y="44721"/>
                    <a:pt x="118530" y="39066"/>
                  </a:cubicBezTo>
                  <a:cubicBezTo>
                    <a:pt x="116453" y="37215"/>
                    <a:pt x="114489" y="35162"/>
                    <a:pt x="111758" y="34306"/>
                  </a:cubicBezTo>
                  <a:cubicBezTo>
                    <a:pt x="110159" y="33777"/>
                    <a:pt x="108523" y="34558"/>
                    <a:pt x="107616" y="35842"/>
                  </a:cubicBezTo>
                  <a:cubicBezTo>
                    <a:pt x="106760" y="36308"/>
                    <a:pt x="105930" y="36825"/>
                    <a:pt x="105099" y="37328"/>
                  </a:cubicBezTo>
                  <a:cubicBezTo>
                    <a:pt x="98012" y="41976"/>
                    <a:pt x="91379" y="47253"/>
                    <a:pt x="84531" y="52253"/>
                  </a:cubicBezTo>
                  <a:cubicBezTo>
                    <a:pt x="81497" y="54621"/>
                    <a:pt x="78388" y="56963"/>
                    <a:pt x="75531" y="59532"/>
                  </a:cubicBezTo>
                  <a:cubicBezTo>
                    <a:pt x="75115" y="60124"/>
                    <a:pt x="74020" y="60893"/>
                    <a:pt x="72950" y="61724"/>
                  </a:cubicBezTo>
                  <a:cubicBezTo>
                    <a:pt x="69489" y="63802"/>
                    <a:pt x="66040" y="65993"/>
                    <a:pt x="63283" y="68626"/>
                  </a:cubicBezTo>
                  <a:cubicBezTo>
                    <a:pt x="58953" y="75918"/>
                    <a:pt x="59494" y="84961"/>
                    <a:pt x="58009" y="93084"/>
                  </a:cubicBezTo>
                  <a:cubicBezTo>
                    <a:pt x="56889" y="102139"/>
                    <a:pt x="57128" y="111283"/>
                    <a:pt x="56989" y="120389"/>
                  </a:cubicBezTo>
                  <a:cubicBezTo>
                    <a:pt x="56624" y="124419"/>
                    <a:pt x="56650" y="128537"/>
                    <a:pt x="60388" y="131018"/>
                  </a:cubicBezTo>
                  <a:cubicBezTo>
                    <a:pt x="73643" y="139734"/>
                    <a:pt x="87867" y="147001"/>
                    <a:pt x="101159" y="155691"/>
                  </a:cubicBezTo>
                  <a:cubicBezTo>
                    <a:pt x="102128" y="156409"/>
                    <a:pt x="103249" y="157038"/>
                    <a:pt x="104482" y="157051"/>
                  </a:cubicBezTo>
                  <a:cubicBezTo>
                    <a:pt x="107692" y="157076"/>
                    <a:pt x="110411" y="154923"/>
                    <a:pt x="113092" y="153374"/>
                  </a:cubicBezTo>
                  <a:cubicBezTo>
                    <a:pt x="120972" y="148298"/>
                    <a:pt x="128914" y="143273"/>
                    <a:pt x="136933" y="138437"/>
                  </a:cubicBezTo>
                  <a:cubicBezTo>
                    <a:pt x="140570" y="136547"/>
                    <a:pt x="144221" y="134633"/>
                    <a:pt x="147985" y="133021"/>
                  </a:cubicBezTo>
                  <a:cubicBezTo>
                    <a:pt x="151522" y="131207"/>
                    <a:pt x="156506" y="130527"/>
                    <a:pt x="158055" y="126358"/>
                  </a:cubicBezTo>
                  <a:cubicBezTo>
                    <a:pt x="160345" y="118134"/>
                    <a:pt x="158382" y="109381"/>
                    <a:pt x="158810" y="100956"/>
                  </a:cubicBezTo>
                  <a:close/>
                  <a:moveTo>
                    <a:pt x="200915" y="55124"/>
                  </a:moveTo>
                  <a:cubicBezTo>
                    <a:pt x="209726" y="81812"/>
                    <a:pt x="209802" y="111950"/>
                    <a:pt x="201154" y="138751"/>
                  </a:cubicBezTo>
                  <a:cubicBezTo>
                    <a:pt x="194495" y="157101"/>
                    <a:pt x="179793" y="172215"/>
                    <a:pt x="162611" y="181106"/>
                  </a:cubicBezTo>
                  <a:cubicBezTo>
                    <a:pt x="153347" y="186673"/>
                    <a:pt x="143529" y="191132"/>
                    <a:pt x="132930" y="193474"/>
                  </a:cubicBezTo>
                  <a:cubicBezTo>
                    <a:pt x="126435" y="195212"/>
                    <a:pt x="120003" y="197328"/>
                    <a:pt x="113218" y="197630"/>
                  </a:cubicBezTo>
                  <a:cubicBezTo>
                    <a:pt x="104583" y="197958"/>
                    <a:pt x="95885" y="198336"/>
                    <a:pt x="87300" y="197278"/>
                  </a:cubicBezTo>
                  <a:cubicBezTo>
                    <a:pt x="78829" y="195502"/>
                    <a:pt x="70244" y="193940"/>
                    <a:pt x="61911" y="191547"/>
                  </a:cubicBezTo>
                  <a:cubicBezTo>
                    <a:pt x="51740" y="187870"/>
                    <a:pt x="43181" y="180930"/>
                    <a:pt x="34420" y="174771"/>
                  </a:cubicBezTo>
                  <a:cubicBezTo>
                    <a:pt x="25772" y="168436"/>
                    <a:pt x="20146" y="159003"/>
                    <a:pt x="14557" y="150049"/>
                  </a:cubicBezTo>
                  <a:cubicBezTo>
                    <a:pt x="2322" y="130741"/>
                    <a:pt x="-2386" y="106913"/>
                    <a:pt x="1139" y="84356"/>
                  </a:cubicBezTo>
                  <a:cubicBezTo>
                    <a:pt x="5154" y="58071"/>
                    <a:pt x="16760" y="42051"/>
                    <a:pt x="36774" y="25250"/>
                  </a:cubicBezTo>
                  <a:cubicBezTo>
                    <a:pt x="47146" y="17366"/>
                    <a:pt x="58550" y="10981"/>
                    <a:pt x="70748" y="6283"/>
                  </a:cubicBezTo>
                  <a:cubicBezTo>
                    <a:pt x="80855" y="2694"/>
                    <a:pt x="91618" y="1258"/>
                    <a:pt x="102342" y="439"/>
                  </a:cubicBezTo>
                  <a:cubicBezTo>
                    <a:pt x="103777" y="465"/>
                    <a:pt x="107088" y="968"/>
                    <a:pt x="108359" y="414"/>
                  </a:cubicBezTo>
                  <a:cubicBezTo>
                    <a:pt x="109366" y="943"/>
                    <a:pt x="110562" y="918"/>
                    <a:pt x="111657" y="591"/>
                  </a:cubicBezTo>
                  <a:cubicBezTo>
                    <a:pt x="115735" y="-77"/>
                    <a:pt x="119172" y="-115"/>
                    <a:pt x="123577" y="162"/>
                  </a:cubicBezTo>
                  <a:cubicBezTo>
                    <a:pt x="131935" y="817"/>
                    <a:pt x="140004" y="2530"/>
                    <a:pt x="147821" y="5653"/>
                  </a:cubicBezTo>
                  <a:cubicBezTo>
                    <a:pt x="156141" y="9444"/>
                    <a:pt x="164172" y="13815"/>
                    <a:pt x="172316" y="18135"/>
                  </a:cubicBezTo>
                  <a:cubicBezTo>
                    <a:pt x="178560" y="22442"/>
                    <a:pt x="183368" y="28361"/>
                    <a:pt x="188176" y="34167"/>
                  </a:cubicBezTo>
                  <a:cubicBezTo>
                    <a:pt x="193249" y="40603"/>
                    <a:pt x="198032" y="47417"/>
                    <a:pt x="200915" y="5512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4" name="Google Shape;2254;p37"/>
          <p:cNvSpPr/>
          <p:nvPr/>
        </p:nvSpPr>
        <p:spPr>
          <a:xfrm>
            <a:off x="6268428" y="7047661"/>
            <a:ext cx="629370" cy="626125"/>
          </a:xfrm>
          <a:custGeom>
            <a:rect b="b" l="l" r="r" t="t"/>
            <a:pathLst>
              <a:path extrusionOk="0" h="626125" w="629370">
                <a:moveTo>
                  <a:pt x="628803" y="300926"/>
                </a:moveTo>
                <a:cubicBezTo>
                  <a:pt x="628438" y="300561"/>
                  <a:pt x="628035" y="300359"/>
                  <a:pt x="627620" y="300284"/>
                </a:cubicBezTo>
                <a:cubicBezTo>
                  <a:pt x="627733" y="299969"/>
                  <a:pt x="627821" y="299616"/>
                  <a:pt x="627834" y="299239"/>
                </a:cubicBezTo>
                <a:cubicBezTo>
                  <a:pt x="627934" y="298042"/>
                  <a:pt x="627657" y="296883"/>
                  <a:pt x="627418" y="295725"/>
                </a:cubicBezTo>
                <a:cubicBezTo>
                  <a:pt x="625341" y="287438"/>
                  <a:pt x="623554" y="278899"/>
                  <a:pt x="621124" y="270548"/>
                </a:cubicBezTo>
                <a:cubicBezTo>
                  <a:pt x="617915" y="261632"/>
                  <a:pt x="614516" y="252765"/>
                  <a:pt x="611608" y="243747"/>
                </a:cubicBezTo>
                <a:cubicBezTo>
                  <a:pt x="610878" y="241682"/>
                  <a:pt x="610853" y="239264"/>
                  <a:pt x="609934" y="237287"/>
                </a:cubicBezTo>
                <a:cubicBezTo>
                  <a:pt x="609909" y="236229"/>
                  <a:pt x="609468" y="235183"/>
                  <a:pt x="608650" y="234491"/>
                </a:cubicBezTo>
                <a:cubicBezTo>
                  <a:pt x="606233" y="232740"/>
                  <a:pt x="602961" y="233974"/>
                  <a:pt x="600179" y="233861"/>
                </a:cubicBezTo>
                <a:cubicBezTo>
                  <a:pt x="591179" y="234314"/>
                  <a:pt x="582153" y="234629"/>
                  <a:pt x="573153" y="234881"/>
                </a:cubicBezTo>
                <a:cubicBezTo>
                  <a:pt x="559018" y="234805"/>
                  <a:pt x="544567" y="234339"/>
                  <a:pt x="530734" y="237904"/>
                </a:cubicBezTo>
                <a:cubicBezTo>
                  <a:pt x="531615" y="234667"/>
                  <a:pt x="528984" y="229528"/>
                  <a:pt x="528556" y="226569"/>
                </a:cubicBezTo>
                <a:cubicBezTo>
                  <a:pt x="525975" y="217060"/>
                  <a:pt x="521368" y="207778"/>
                  <a:pt x="516233" y="199327"/>
                </a:cubicBezTo>
                <a:cubicBezTo>
                  <a:pt x="514357" y="196607"/>
                  <a:pt x="512872" y="193332"/>
                  <a:pt x="510719" y="190763"/>
                </a:cubicBezTo>
                <a:cubicBezTo>
                  <a:pt x="511840" y="190221"/>
                  <a:pt x="512759" y="189176"/>
                  <a:pt x="513237" y="187967"/>
                </a:cubicBezTo>
                <a:cubicBezTo>
                  <a:pt x="516107" y="183382"/>
                  <a:pt x="519669" y="179264"/>
                  <a:pt x="522413" y="174591"/>
                </a:cubicBezTo>
                <a:cubicBezTo>
                  <a:pt x="529777" y="162942"/>
                  <a:pt x="537090" y="151254"/>
                  <a:pt x="544240" y="139478"/>
                </a:cubicBezTo>
                <a:cubicBezTo>
                  <a:pt x="549464" y="131783"/>
                  <a:pt x="554839" y="124138"/>
                  <a:pt x="559219" y="115914"/>
                </a:cubicBezTo>
                <a:cubicBezTo>
                  <a:pt x="560641" y="113370"/>
                  <a:pt x="561271" y="109642"/>
                  <a:pt x="558552" y="107753"/>
                </a:cubicBezTo>
                <a:cubicBezTo>
                  <a:pt x="552913" y="103017"/>
                  <a:pt x="547538" y="97980"/>
                  <a:pt x="541886" y="93269"/>
                </a:cubicBezTo>
                <a:cubicBezTo>
                  <a:pt x="534824" y="87375"/>
                  <a:pt x="527561" y="81745"/>
                  <a:pt x="519959" y="76556"/>
                </a:cubicBezTo>
                <a:cubicBezTo>
                  <a:pt x="515175" y="73823"/>
                  <a:pt x="510719" y="67451"/>
                  <a:pt x="504640" y="68962"/>
                </a:cubicBezTo>
                <a:cubicBezTo>
                  <a:pt x="494972" y="73660"/>
                  <a:pt x="487130" y="81166"/>
                  <a:pt x="478004" y="86733"/>
                </a:cubicBezTo>
                <a:cubicBezTo>
                  <a:pt x="468010" y="92728"/>
                  <a:pt x="458720" y="99768"/>
                  <a:pt x="449519" y="106896"/>
                </a:cubicBezTo>
                <a:cubicBezTo>
                  <a:pt x="446939" y="109214"/>
                  <a:pt x="443905" y="111430"/>
                  <a:pt x="441463" y="114012"/>
                </a:cubicBezTo>
                <a:cubicBezTo>
                  <a:pt x="432664" y="108005"/>
                  <a:pt x="422821" y="104151"/>
                  <a:pt x="412763" y="100687"/>
                </a:cubicBezTo>
                <a:cubicBezTo>
                  <a:pt x="402794" y="96456"/>
                  <a:pt x="392120" y="93962"/>
                  <a:pt x="381295" y="93357"/>
                </a:cubicBezTo>
                <a:cubicBezTo>
                  <a:pt x="380212" y="93219"/>
                  <a:pt x="379079" y="93257"/>
                  <a:pt x="378060" y="93395"/>
                </a:cubicBezTo>
                <a:cubicBezTo>
                  <a:pt x="378425" y="92136"/>
                  <a:pt x="378223" y="90650"/>
                  <a:pt x="377644" y="89415"/>
                </a:cubicBezTo>
                <a:cubicBezTo>
                  <a:pt x="375731" y="83269"/>
                  <a:pt x="374774" y="76758"/>
                  <a:pt x="373188" y="70511"/>
                </a:cubicBezTo>
                <a:cubicBezTo>
                  <a:pt x="372181" y="66179"/>
                  <a:pt x="371426" y="61771"/>
                  <a:pt x="369991" y="57551"/>
                </a:cubicBezTo>
                <a:cubicBezTo>
                  <a:pt x="368229" y="50763"/>
                  <a:pt x="367612" y="43698"/>
                  <a:pt x="365485" y="36985"/>
                </a:cubicBezTo>
                <a:cubicBezTo>
                  <a:pt x="363269" y="28093"/>
                  <a:pt x="362036" y="18962"/>
                  <a:pt x="358511" y="10423"/>
                </a:cubicBezTo>
                <a:cubicBezTo>
                  <a:pt x="356208" y="3950"/>
                  <a:pt x="353892" y="-2033"/>
                  <a:pt x="345811" y="662"/>
                </a:cubicBezTo>
                <a:cubicBezTo>
                  <a:pt x="337931" y="1141"/>
                  <a:pt x="330101" y="2224"/>
                  <a:pt x="322222" y="2589"/>
                </a:cubicBezTo>
                <a:cubicBezTo>
                  <a:pt x="309231" y="2829"/>
                  <a:pt x="295209" y="2174"/>
                  <a:pt x="283389" y="8370"/>
                </a:cubicBezTo>
                <a:cubicBezTo>
                  <a:pt x="282231" y="9113"/>
                  <a:pt x="281539" y="10373"/>
                  <a:pt x="281274" y="11708"/>
                </a:cubicBezTo>
                <a:cubicBezTo>
                  <a:pt x="280343" y="15171"/>
                  <a:pt x="279449" y="18647"/>
                  <a:pt x="278719" y="22149"/>
                </a:cubicBezTo>
                <a:cubicBezTo>
                  <a:pt x="276970" y="31330"/>
                  <a:pt x="275383" y="40536"/>
                  <a:pt x="273105" y="49604"/>
                </a:cubicBezTo>
                <a:cubicBezTo>
                  <a:pt x="271066" y="58786"/>
                  <a:pt x="269983" y="68143"/>
                  <a:pt x="268083" y="77350"/>
                </a:cubicBezTo>
                <a:cubicBezTo>
                  <a:pt x="266849" y="84441"/>
                  <a:pt x="264936" y="91531"/>
                  <a:pt x="264256" y="98710"/>
                </a:cubicBezTo>
                <a:cubicBezTo>
                  <a:pt x="263451" y="98244"/>
                  <a:pt x="262494" y="98055"/>
                  <a:pt x="261550" y="98269"/>
                </a:cubicBezTo>
                <a:cubicBezTo>
                  <a:pt x="253242" y="100385"/>
                  <a:pt x="244922" y="102577"/>
                  <a:pt x="236702" y="104995"/>
                </a:cubicBezTo>
                <a:cubicBezTo>
                  <a:pt x="223473" y="109289"/>
                  <a:pt x="211301" y="115990"/>
                  <a:pt x="199959" y="123975"/>
                </a:cubicBezTo>
                <a:cubicBezTo>
                  <a:pt x="196158" y="126405"/>
                  <a:pt x="191689" y="128458"/>
                  <a:pt x="188618" y="131833"/>
                </a:cubicBezTo>
                <a:cubicBezTo>
                  <a:pt x="188240" y="131468"/>
                  <a:pt x="187749" y="131153"/>
                  <a:pt x="187170" y="130901"/>
                </a:cubicBezTo>
                <a:cubicBezTo>
                  <a:pt x="178573" y="126002"/>
                  <a:pt x="171990" y="118509"/>
                  <a:pt x="164248" y="112476"/>
                </a:cubicBezTo>
                <a:cubicBezTo>
                  <a:pt x="156860" y="106884"/>
                  <a:pt x="149660" y="101254"/>
                  <a:pt x="142094" y="95851"/>
                </a:cubicBezTo>
                <a:cubicBezTo>
                  <a:pt x="132415" y="90297"/>
                  <a:pt x="124447" y="82312"/>
                  <a:pt x="114893" y="76632"/>
                </a:cubicBezTo>
                <a:cubicBezTo>
                  <a:pt x="114452" y="76393"/>
                  <a:pt x="113924" y="76153"/>
                  <a:pt x="113370" y="75952"/>
                </a:cubicBezTo>
                <a:cubicBezTo>
                  <a:pt x="112262" y="75070"/>
                  <a:pt x="111091" y="74302"/>
                  <a:pt x="109719" y="74289"/>
                </a:cubicBezTo>
                <a:cubicBezTo>
                  <a:pt x="108826" y="74050"/>
                  <a:pt x="107806" y="73093"/>
                  <a:pt x="106887" y="73332"/>
                </a:cubicBezTo>
                <a:cubicBezTo>
                  <a:pt x="106270" y="73030"/>
                  <a:pt x="105566" y="72929"/>
                  <a:pt x="104798" y="73118"/>
                </a:cubicBezTo>
                <a:cubicBezTo>
                  <a:pt x="95269" y="77891"/>
                  <a:pt x="85526" y="84012"/>
                  <a:pt x="77974" y="91783"/>
                </a:cubicBezTo>
                <a:cubicBezTo>
                  <a:pt x="72863" y="97488"/>
                  <a:pt x="56600" y="108030"/>
                  <a:pt x="59130" y="116317"/>
                </a:cubicBezTo>
                <a:cubicBezTo>
                  <a:pt x="64430" y="128685"/>
                  <a:pt x="71554" y="140234"/>
                  <a:pt x="78175" y="151947"/>
                </a:cubicBezTo>
                <a:cubicBezTo>
                  <a:pt x="82858" y="160121"/>
                  <a:pt x="89642" y="166720"/>
                  <a:pt x="95546" y="173974"/>
                </a:cubicBezTo>
                <a:cubicBezTo>
                  <a:pt x="102041" y="182891"/>
                  <a:pt x="108297" y="192060"/>
                  <a:pt x="113760" y="201657"/>
                </a:cubicBezTo>
                <a:cubicBezTo>
                  <a:pt x="114339" y="202564"/>
                  <a:pt x="114843" y="203710"/>
                  <a:pt x="115510" y="204667"/>
                </a:cubicBezTo>
                <a:cubicBezTo>
                  <a:pt x="115321" y="204856"/>
                  <a:pt x="115145" y="205070"/>
                  <a:pt x="114994" y="205309"/>
                </a:cubicBezTo>
                <a:cubicBezTo>
                  <a:pt x="112212" y="209894"/>
                  <a:pt x="109669" y="214617"/>
                  <a:pt x="107026" y="219289"/>
                </a:cubicBezTo>
                <a:cubicBezTo>
                  <a:pt x="100165" y="230372"/>
                  <a:pt x="94929" y="241984"/>
                  <a:pt x="92172" y="254793"/>
                </a:cubicBezTo>
                <a:cubicBezTo>
                  <a:pt x="90926" y="258710"/>
                  <a:pt x="89454" y="263093"/>
                  <a:pt x="89882" y="267236"/>
                </a:cubicBezTo>
                <a:cubicBezTo>
                  <a:pt x="87163" y="266695"/>
                  <a:pt x="83991" y="268093"/>
                  <a:pt x="81221" y="268105"/>
                </a:cubicBezTo>
                <a:cubicBezTo>
                  <a:pt x="69603" y="270019"/>
                  <a:pt x="57834" y="270914"/>
                  <a:pt x="46165" y="272551"/>
                </a:cubicBezTo>
                <a:cubicBezTo>
                  <a:pt x="36951" y="273281"/>
                  <a:pt x="27724" y="273773"/>
                  <a:pt x="18636" y="275674"/>
                </a:cubicBezTo>
                <a:cubicBezTo>
                  <a:pt x="17075" y="276090"/>
                  <a:pt x="12619" y="276531"/>
                  <a:pt x="9510" y="277538"/>
                </a:cubicBezTo>
                <a:cubicBezTo>
                  <a:pt x="7496" y="276556"/>
                  <a:pt x="4601" y="278055"/>
                  <a:pt x="4161" y="280485"/>
                </a:cubicBezTo>
                <a:cubicBezTo>
                  <a:pt x="913" y="297979"/>
                  <a:pt x="-2007" y="316153"/>
                  <a:pt x="1807" y="333810"/>
                </a:cubicBezTo>
                <a:cubicBezTo>
                  <a:pt x="2486" y="337123"/>
                  <a:pt x="2826" y="340611"/>
                  <a:pt x="4324" y="343684"/>
                </a:cubicBezTo>
                <a:cubicBezTo>
                  <a:pt x="4551" y="344112"/>
                  <a:pt x="4828" y="344591"/>
                  <a:pt x="5155" y="344994"/>
                </a:cubicBezTo>
                <a:cubicBezTo>
                  <a:pt x="5482" y="346052"/>
                  <a:pt x="5948" y="347047"/>
                  <a:pt x="6829" y="347740"/>
                </a:cubicBezTo>
                <a:cubicBezTo>
                  <a:pt x="6867" y="347765"/>
                  <a:pt x="6917" y="347790"/>
                  <a:pt x="6968" y="347815"/>
                </a:cubicBezTo>
                <a:cubicBezTo>
                  <a:pt x="7119" y="348193"/>
                  <a:pt x="7333" y="348558"/>
                  <a:pt x="7635" y="348886"/>
                </a:cubicBezTo>
                <a:cubicBezTo>
                  <a:pt x="10001" y="351165"/>
                  <a:pt x="13840" y="350397"/>
                  <a:pt x="16798" y="351543"/>
                </a:cubicBezTo>
                <a:cubicBezTo>
                  <a:pt x="26617" y="353835"/>
                  <a:pt x="36183" y="355964"/>
                  <a:pt x="45813" y="359188"/>
                </a:cubicBezTo>
                <a:cubicBezTo>
                  <a:pt x="56059" y="362425"/>
                  <a:pt x="66695" y="364364"/>
                  <a:pt x="77206" y="366556"/>
                </a:cubicBezTo>
                <a:cubicBezTo>
                  <a:pt x="80869" y="366871"/>
                  <a:pt x="84255" y="368067"/>
                  <a:pt x="87628" y="369301"/>
                </a:cubicBezTo>
                <a:cubicBezTo>
                  <a:pt x="87628" y="369465"/>
                  <a:pt x="87616" y="369641"/>
                  <a:pt x="87641" y="369805"/>
                </a:cubicBezTo>
                <a:cubicBezTo>
                  <a:pt x="89554" y="380800"/>
                  <a:pt x="93670" y="391455"/>
                  <a:pt x="97346" y="402085"/>
                </a:cubicBezTo>
                <a:cubicBezTo>
                  <a:pt x="98957" y="406480"/>
                  <a:pt x="100996" y="410712"/>
                  <a:pt x="102998" y="414944"/>
                </a:cubicBezTo>
                <a:cubicBezTo>
                  <a:pt x="103476" y="415813"/>
                  <a:pt x="103917" y="416757"/>
                  <a:pt x="104407" y="417677"/>
                </a:cubicBezTo>
                <a:cubicBezTo>
                  <a:pt x="95118" y="423508"/>
                  <a:pt x="86294" y="430208"/>
                  <a:pt x="76992" y="436052"/>
                </a:cubicBezTo>
                <a:cubicBezTo>
                  <a:pt x="66884" y="441744"/>
                  <a:pt x="58463" y="449818"/>
                  <a:pt x="48431" y="455712"/>
                </a:cubicBezTo>
                <a:cubicBezTo>
                  <a:pt x="43597" y="458961"/>
                  <a:pt x="38776" y="462248"/>
                  <a:pt x="34245" y="465901"/>
                </a:cubicBezTo>
                <a:cubicBezTo>
                  <a:pt x="33263" y="466568"/>
                  <a:pt x="32420" y="467626"/>
                  <a:pt x="32206" y="468621"/>
                </a:cubicBezTo>
                <a:cubicBezTo>
                  <a:pt x="32042" y="468684"/>
                  <a:pt x="31891" y="468734"/>
                  <a:pt x="31740" y="468810"/>
                </a:cubicBezTo>
                <a:cubicBezTo>
                  <a:pt x="27712" y="471064"/>
                  <a:pt x="30871" y="475409"/>
                  <a:pt x="32357" y="478294"/>
                </a:cubicBezTo>
                <a:cubicBezTo>
                  <a:pt x="34484" y="482324"/>
                  <a:pt x="36573" y="486367"/>
                  <a:pt x="38487" y="490510"/>
                </a:cubicBezTo>
                <a:cubicBezTo>
                  <a:pt x="42049" y="500094"/>
                  <a:pt x="49136" y="507437"/>
                  <a:pt x="55719" y="515019"/>
                </a:cubicBezTo>
                <a:cubicBezTo>
                  <a:pt x="58941" y="519742"/>
                  <a:pt x="62630" y="524188"/>
                  <a:pt x="66884" y="528004"/>
                </a:cubicBezTo>
                <a:cubicBezTo>
                  <a:pt x="67123" y="528432"/>
                  <a:pt x="67362" y="528835"/>
                  <a:pt x="67526" y="529162"/>
                </a:cubicBezTo>
                <a:cubicBezTo>
                  <a:pt x="68948" y="531379"/>
                  <a:pt x="70107" y="534062"/>
                  <a:pt x="72209" y="535686"/>
                </a:cubicBezTo>
                <a:cubicBezTo>
                  <a:pt x="72448" y="535825"/>
                  <a:pt x="72712" y="535875"/>
                  <a:pt x="72964" y="535863"/>
                </a:cubicBezTo>
                <a:cubicBezTo>
                  <a:pt x="73039" y="536026"/>
                  <a:pt x="73140" y="536190"/>
                  <a:pt x="73241" y="536354"/>
                </a:cubicBezTo>
                <a:cubicBezTo>
                  <a:pt x="76778" y="541089"/>
                  <a:pt x="83663" y="533356"/>
                  <a:pt x="87540" y="531719"/>
                </a:cubicBezTo>
                <a:cubicBezTo>
                  <a:pt x="96289" y="527122"/>
                  <a:pt x="104470" y="521845"/>
                  <a:pt x="112967" y="516807"/>
                </a:cubicBezTo>
                <a:cubicBezTo>
                  <a:pt x="127858" y="507916"/>
                  <a:pt x="142032" y="497827"/>
                  <a:pt x="155563" y="486984"/>
                </a:cubicBezTo>
                <a:cubicBezTo>
                  <a:pt x="156532" y="488772"/>
                  <a:pt x="158710" y="490334"/>
                  <a:pt x="160057" y="491744"/>
                </a:cubicBezTo>
                <a:cubicBezTo>
                  <a:pt x="165507" y="497702"/>
                  <a:pt x="170706" y="504465"/>
                  <a:pt x="177742" y="508822"/>
                </a:cubicBezTo>
                <a:cubicBezTo>
                  <a:pt x="187573" y="516052"/>
                  <a:pt x="197593" y="522966"/>
                  <a:pt x="208405" y="528696"/>
                </a:cubicBezTo>
                <a:cubicBezTo>
                  <a:pt x="208657" y="528835"/>
                  <a:pt x="208934" y="528936"/>
                  <a:pt x="209198" y="529011"/>
                </a:cubicBezTo>
                <a:cubicBezTo>
                  <a:pt x="208103" y="534477"/>
                  <a:pt x="208078" y="540220"/>
                  <a:pt x="207121" y="545699"/>
                </a:cubicBezTo>
                <a:cubicBezTo>
                  <a:pt x="204579" y="563067"/>
                  <a:pt x="202527" y="580321"/>
                  <a:pt x="200765" y="597890"/>
                </a:cubicBezTo>
                <a:cubicBezTo>
                  <a:pt x="197291" y="609956"/>
                  <a:pt x="212635" y="612714"/>
                  <a:pt x="221031" y="615623"/>
                </a:cubicBezTo>
                <a:cubicBezTo>
                  <a:pt x="237432" y="621593"/>
                  <a:pt x="254904" y="624414"/>
                  <a:pt x="272237" y="626089"/>
                </a:cubicBezTo>
                <a:cubicBezTo>
                  <a:pt x="274603" y="626404"/>
                  <a:pt x="276542" y="624616"/>
                  <a:pt x="277070" y="622412"/>
                </a:cubicBezTo>
                <a:cubicBezTo>
                  <a:pt x="277095" y="622349"/>
                  <a:pt x="277095" y="622286"/>
                  <a:pt x="277121" y="622223"/>
                </a:cubicBezTo>
                <a:cubicBezTo>
                  <a:pt x="280368" y="620661"/>
                  <a:pt x="280784" y="614477"/>
                  <a:pt x="281577" y="611228"/>
                </a:cubicBezTo>
                <a:cubicBezTo>
                  <a:pt x="282294" y="606215"/>
                  <a:pt x="283288" y="601253"/>
                  <a:pt x="284459" y="596329"/>
                </a:cubicBezTo>
                <a:cubicBezTo>
                  <a:pt x="287140" y="585308"/>
                  <a:pt x="288626" y="574074"/>
                  <a:pt x="290753" y="562941"/>
                </a:cubicBezTo>
                <a:cubicBezTo>
                  <a:pt x="291332" y="558734"/>
                  <a:pt x="292893" y="554301"/>
                  <a:pt x="292377" y="550057"/>
                </a:cubicBezTo>
                <a:cubicBezTo>
                  <a:pt x="292440" y="549956"/>
                  <a:pt x="292503" y="549855"/>
                  <a:pt x="292553" y="549754"/>
                </a:cubicBezTo>
                <a:cubicBezTo>
                  <a:pt x="294542" y="550989"/>
                  <a:pt x="297084" y="551001"/>
                  <a:pt x="299338" y="551480"/>
                </a:cubicBezTo>
                <a:cubicBezTo>
                  <a:pt x="301981" y="551921"/>
                  <a:pt x="304649" y="552047"/>
                  <a:pt x="307305" y="552122"/>
                </a:cubicBezTo>
                <a:cubicBezTo>
                  <a:pt x="307620" y="552223"/>
                  <a:pt x="307947" y="552298"/>
                  <a:pt x="308287" y="552336"/>
                </a:cubicBezTo>
                <a:cubicBezTo>
                  <a:pt x="311459" y="552601"/>
                  <a:pt x="314644" y="552626"/>
                  <a:pt x="317829" y="552764"/>
                </a:cubicBezTo>
                <a:cubicBezTo>
                  <a:pt x="327848" y="553205"/>
                  <a:pt x="337880" y="552374"/>
                  <a:pt x="347673" y="550057"/>
                </a:cubicBezTo>
                <a:cubicBezTo>
                  <a:pt x="349209" y="549591"/>
                  <a:pt x="350997" y="549603"/>
                  <a:pt x="352608" y="549238"/>
                </a:cubicBezTo>
                <a:cubicBezTo>
                  <a:pt x="354534" y="553331"/>
                  <a:pt x="355893" y="557714"/>
                  <a:pt x="357316" y="562034"/>
                </a:cubicBezTo>
                <a:cubicBezTo>
                  <a:pt x="360941" y="574565"/>
                  <a:pt x="365825" y="586618"/>
                  <a:pt x="371363" y="598407"/>
                </a:cubicBezTo>
                <a:cubicBezTo>
                  <a:pt x="374132" y="603545"/>
                  <a:pt x="377393" y="618860"/>
                  <a:pt x="384014" y="619490"/>
                </a:cubicBezTo>
                <a:cubicBezTo>
                  <a:pt x="400403" y="618973"/>
                  <a:pt x="417144" y="617966"/>
                  <a:pt x="431783" y="609830"/>
                </a:cubicBezTo>
                <a:cubicBezTo>
                  <a:pt x="437913" y="607009"/>
                  <a:pt x="445567" y="604855"/>
                  <a:pt x="449192" y="598721"/>
                </a:cubicBezTo>
                <a:cubicBezTo>
                  <a:pt x="450891" y="595321"/>
                  <a:pt x="450035" y="591329"/>
                  <a:pt x="449494" y="587739"/>
                </a:cubicBezTo>
                <a:cubicBezTo>
                  <a:pt x="448852" y="582412"/>
                  <a:pt x="447908" y="576857"/>
                  <a:pt x="447039" y="571505"/>
                </a:cubicBezTo>
                <a:cubicBezTo>
                  <a:pt x="445390" y="556165"/>
                  <a:pt x="442835" y="540976"/>
                  <a:pt x="440645" y="525712"/>
                </a:cubicBezTo>
                <a:cubicBezTo>
                  <a:pt x="445541" y="524553"/>
                  <a:pt x="450299" y="522235"/>
                  <a:pt x="454793" y="519981"/>
                </a:cubicBezTo>
                <a:cubicBezTo>
                  <a:pt x="460659" y="516984"/>
                  <a:pt x="466739" y="514364"/>
                  <a:pt x="471962" y="510283"/>
                </a:cubicBezTo>
                <a:cubicBezTo>
                  <a:pt x="477262" y="506115"/>
                  <a:pt x="483795" y="502752"/>
                  <a:pt x="488213" y="497601"/>
                </a:cubicBezTo>
                <a:cubicBezTo>
                  <a:pt x="488314" y="497676"/>
                  <a:pt x="488402" y="497764"/>
                  <a:pt x="488515" y="497840"/>
                </a:cubicBezTo>
                <a:cubicBezTo>
                  <a:pt x="494746" y="502236"/>
                  <a:pt x="501732" y="505309"/>
                  <a:pt x="508454" y="508835"/>
                </a:cubicBezTo>
                <a:cubicBezTo>
                  <a:pt x="515691" y="513092"/>
                  <a:pt x="523332" y="516681"/>
                  <a:pt x="531300" y="519351"/>
                </a:cubicBezTo>
                <a:cubicBezTo>
                  <a:pt x="534686" y="520661"/>
                  <a:pt x="538110" y="522097"/>
                  <a:pt x="541811" y="522034"/>
                </a:cubicBezTo>
                <a:cubicBezTo>
                  <a:pt x="548570" y="522550"/>
                  <a:pt x="551868" y="515044"/>
                  <a:pt x="556727" y="511568"/>
                </a:cubicBezTo>
                <a:cubicBezTo>
                  <a:pt x="568924" y="500875"/>
                  <a:pt x="577911" y="487286"/>
                  <a:pt x="585980" y="473356"/>
                </a:cubicBezTo>
                <a:cubicBezTo>
                  <a:pt x="588548" y="467563"/>
                  <a:pt x="598719" y="459855"/>
                  <a:pt x="590889" y="454314"/>
                </a:cubicBezTo>
                <a:cubicBezTo>
                  <a:pt x="580819" y="446278"/>
                  <a:pt x="572537" y="436316"/>
                  <a:pt x="563335" y="427273"/>
                </a:cubicBezTo>
                <a:cubicBezTo>
                  <a:pt x="555883" y="419339"/>
                  <a:pt x="546946" y="413042"/>
                  <a:pt x="539369" y="405246"/>
                </a:cubicBezTo>
                <a:cubicBezTo>
                  <a:pt x="539255" y="405133"/>
                  <a:pt x="539117" y="404994"/>
                  <a:pt x="538978" y="404855"/>
                </a:cubicBezTo>
                <a:cubicBezTo>
                  <a:pt x="539293" y="404087"/>
                  <a:pt x="539306" y="403143"/>
                  <a:pt x="539016" y="402400"/>
                </a:cubicBezTo>
                <a:cubicBezTo>
                  <a:pt x="540363" y="399729"/>
                  <a:pt x="540539" y="395498"/>
                  <a:pt x="541420" y="393155"/>
                </a:cubicBezTo>
                <a:cubicBezTo>
                  <a:pt x="544995" y="377211"/>
                  <a:pt x="544769" y="360435"/>
                  <a:pt x="549325" y="344755"/>
                </a:cubicBezTo>
                <a:cubicBezTo>
                  <a:pt x="564556" y="337803"/>
                  <a:pt x="580001" y="331279"/>
                  <a:pt x="594791" y="323369"/>
                </a:cubicBezTo>
                <a:cubicBezTo>
                  <a:pt x="606334" y="317375"/>
                  <a:pt x="618103" y="311783"/>
                  <a:pt x="628627" y="304050"/>
                </a:cubicBezTo>
                <a:cubicBezTo>
                  <a:pt x="629520" y="303294"/>
                  <a:pt x="629646" y="301770"/>
                  <a:pt x="628803" y="300926"/>
                </a:cubicBezTo>
                <a:close/>
                <a:moveTo>
                  <a:pt x="362527" y="331052"/>
                </a:moveTo>
                <a:cubicBezTo>
                  <a:pt x="362476" y="336216"/>
                  <a:pt x="363358" y="341518"/>
                  <a:pt x="362325" y="346606"/>
                </a:cubicBezTo>
                <a:cubicBezTo>
                  <a:pt x="345823" y="352941"/>
                  <a:pt x="331536" y="363395"/>
                  <a:pt x="316469" y="372400"/>
                </a:cubicBezTo>
                <a:cubicBezTo>
                  <a:pt x="316457" y="372400"/>
                  <a:pt x="316457" y="372400"/>
                  <a:pt x="316457" y="372400"/>
                </a:cubicBezTo>
                <a:cubicBezTo>
                  <a:pt x="305858" y="365573"/>
                  <a:pt x="294819" y="359452"/>
                  <a:pt x="284056" y="352903"/>
                </a:cubicBezTo>
                <a:cubicBezTo>
                  <a:pt x="281262" y="351216"/>
                  <a:pt x="278191" y="349893"/>
                  <a:pt x="275786" y="347652"/>
                </a:cubicBezTo>
                <a:cubicBezTo>
                  <a:pt x="276340" y="330511"/>
                  <a:pt x="275383" y="312412"/>
                  <a:pt x="280632" y="295939"/>
                </a:cubicBezTo>
                <a:cubicBezTo>
                  <a:pt x="286888" y="290737"/>
                  <a:pt x="294013" y="286795"/>
                  <a:pt x="300219" y="281380"/>
                </a:cubicBezTo>
                <a:cubicBezTo>
                  <a:pt x="307079" y="276052"/>
                  <a:pt x="314795" y="271531"/>
                  <a:pt x="320195" y="264579"/>
                </a:cubicBezTo>
                <a:cubicBezTo>
                  <a:pt x="330290" y="271732"/>
                  <a:pt x="339089" y="280939"/>
                  <a:pt x="349813" y="287375"/>
                </a:cubicBezTo>
                <a:cubicBezTo>
                  <a:pt x="353980" y="290196"/>
                  <a:pt x="358876" y="291959"/>
                  <a:pt x="362690" y="295259"/>
                </a:cubicBezTo>
                <a:cubicBezTo>
                  <a:pt x="362363" y="307186"/>
                  <a:pt x="362426" y="319125"/>
                  <a:pt x="362527" y="331052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5" name="Google Shape;2255;p37"/>
          <p:cNvGrpSpPr/>
          <p:nvPr/>
        </p:nvGrpSpPr>
        <p:grpSpPr>
          <a:xfrm>
            <a:off x="6268428" y="7047661"/>
            <a:ext cx="629372" cy="626125"/>
            <a:chOff x="6268428" y="7047661"/>
            <a:chExt cx="629372" cy="626125"/>
          </a:xfrm>
        </p:grpSpPr>
        <p:sp>
          <p:nvSpPr>
            <p:cNvPr id="2256" name="Google Shape;2256;p37"/>
            <p:cNvSpPr/>
            <p:nvPr/>
          </p:nvSpPr>
          <p:spPr>
            <a:xfrm>
              <a:off x="6472362" y="7263330"/>
              <a:ext cx="222459" cy="213148"/>
            </a:xfrm>
            <a:custGeom>
              <a:rect b="b" l="l" r="r" t="t"/>
              <a:pathLst>
                <a:path extrusionOk="0" h="213148" w="222459">
                  <a:moveTo>
                    <a:pt x="103132" y="213141"/>
                  </a:moveTo>
                  <a:cubicBezTo>
                    <a:pt x="94988" y="213216"/>
                    <a:pt x="87096" y="211163"/>
                    <a:pt x="79241" y="209299"/>
                  </a:cubicBezTo>
                  <a:cubicBezTo>
                    <a:pt x="70367" y="207914"/>
                    <a:pt x="61707" y="205131"/>
                    <a:pt x="54180" y="200118"/>
                  </a:cubicBezTo>
                  <a:cubicBezTo>
                    <a:pt x="44840" y="193720"/>
                    <a:pt x="34568" y="187889"/>
                    <a:pt x="27431" y="178959"/>
                  </a:cubicBezTo>
                  <a:cubicBezTo>
                    <a:pt x="7946" y="154967"/>
                    <a:pt x="-3521" y="124728"/>
                    <a:pt x="972" y="93632"/>
                  </a:cubicBezTo>
                  <a:cubicBezTo>
                    <a:pt x="4937" y="65685"/>
                    <a:pt x="16014" y="48091"/>
                    <a:pt x="37350" y="30055"/>
                  </a:cubicBezTo>
                  <a:cubicBezTo>
                    <a:pt x="48692" y="20698"/>
                    <a:pt x="62022" y="13607"/>
                    <a:pt x="75805" y="8557"/>
                  </a:cubicBezTo>
                  <a:cubicBezTo>
                    <a:pt x="88116" y="4489"/>
                    <a:pt x="101219" y="3519"/>
                    <a:pt x="114109" y="3091"/>
                  </a:cubicBezTo>
                  <a:cubicBezTo>
                    <a:pt x="116488" y="-1002"/>
                    <a:pt x="125135" y="232"/>
                    <a:pt x="129314" y="18"/>
                  </a:cubicBezTo>
                  <a:cubicBezTo>
                    <a:pt x="144596" y="509"/>
                    <a:pt x="159273" y="5459"/>
                    <a:pt x="172313" y="13317"/>
                  </a:cubicBezTo>
                  <a:cubicBezTo>
                    <a:pt x="187016" y="18859"/>
                    <a:pt x="197488" y="30824"/>
                    <a:pt x="206350" y="43355"/>
                  </a:cubicBezTo>
                  <a:cubicBezTo>
                    <a:pt x="218736" y="60320"/>
                    <a:pt x="222273" y="82121"/>
                    <a:pt x="222449" y="102713"/>
                  </a:cubicBezTo>
                  <a:cubicBezTo>
                    <a:pt x="222714" y="128519"/>
                    <a:pt x="218056" y="156239"/>
                    <a:pt x="199427" y="175433"/>
                  </a:cubicBezTo>
                  <a:cubicBezTo>
                    <a:pt x="188627" y="188178"/>
                    <a:pt x="173648" y="196025"/>
                    <a:pt x="158832" y="203166"/>
                  </a:cubicBezTo>
                  <a:cubicBezTo>
                    <a:pt x="150210" y="206906"/>
                    <a:pt x="140908" y="208670"/>
                    <a:pt x="131920" y="211264"/>
                  </a:cubicBezTo>
                  <a:cubicBezTo>
                    <a:pt x="122517" y="213518"/>
                    <a:pt x="112724" y="213103"/>
                    <a:pt x="103132" y="213141"/>
                  </a:cubicBezTo>
                  <a:close/>
                  <a:moveTo>
                    <a:pt x="120604" y="205219"/>
                  </a:moveTo>
                  <a:cubicBezTo>
                    <a:pt x="127376" y="204916"/>
                    <a:pt x="133821" y="202801"/>
                    <a:pt x="140316" y="201063"/>
                  </a:cubicBezTo>
                  <a:cubicBezTo>
                    <a:pt x="150915" y="198733"/>
                    <a:pt x="160720" y="194274"/>
                    <a:pt x="169997" y="188695"/>
                  </a:cubicBezTo>
                  <a:cubicBezTo>
                    <a:pt x="187179" y="179803"/>
                    <a:pt x="201894" y="164690"/>
                    <a:pt x="208540" y="146340"/>
                  </a:cubicBezTo>
                  <a:cubicBezTo>
                    <a:pt x="217200" y="119539"/>
                    <a:pt x="217112" y="89400"/>
                    <a:pt x="208301" y="62713"/>
                  </a:cubicBezTo>
                  <a:cubicBezTo>
                    <a:pt x="205418" y="55005"/>
                    <a:pt x="200635" y="48179"/>
                    <a:pt x="195588" y="41743"/>
                  </a:cubicBezTo>
                  <a:cubicBezTo>
                    <a:pt x="190779" y="35937"/>
                    <a:pt x="185971" y="30018"/>
                    <a:pt x="179715" y="25710"/>
                  </a:cubicBezTo>
                  <a:cubicBezTo>
                    <a:pt x="171583" y="21378"/>
                    <a:pt x="163540" y="17020"/>
                    <a:pt x="155220" y="13229"/>
                  </a:cubicBezTo>
                  <a:cubicBezTo>
                    <a:pt x="147403" y="10118"/>
                    <a:pt x="139334" y="8406"/>
                    <a:pt x="130976" y="7751"/>
                  </a:cubicBezTo>
                  <a:cubicBezTo>
                    <a:pt x="126570" y="7474"/>
                    <a:pt x="123134" y="7511"/>
                    <a:pt x="119056" y="8179"/>
                  </a:cubicBezTo>
                  <a:cubicBezTo>
                    <a:pt x="117759" y="8569"/>
                    <a:pt x="116312" y="8544"/>
                    <a:pt x="115204" y="7650"/>
                  </a:cubicBezTo>
                  <a:cubicBezTo>
                    <a:pt x="102679" y="8431"/>
                    <a:pt x="89966" y="9665"/>
                    <a:pt x="78134" y="13872"/>
                  </a:cubicBezTo>
                  <a:cubicBezTo>
                    <a:pt x="65924" y="18569"/>
                    <a:pt x="54520" y="24955"/>
                    <a:pt x="44160" y="32826"/>
                  </a:cubicBezTo>
                  <a:cubicBezTo>
                    <a:pt x="24146" y="49627"/>
                    <a:pt x="12540" y="65635"/>
                    <a:pt x="8525" y="91932"/>
                  </a:cubicBezTo>
                  <a:cubicBezTo>
                    <a:pt x="5000" y="114501"/>
                    <a:pt x="9708" y="138330"/>
                    <a:pt x="21943" y="157624"/>
                  </a:cubicBezTo>
                  <a:cubicBezTo>
                    <a:pt x="27532" y="166579"/>
                    <a:pt x="33159" y="176000"/>
                    <a:pt x="41806" y="182347"/>
                  </a:cubicBezTo>
                  <a:cubicBezTo>
                    <a:pt x="50567" y="188519"/>
                    <a:pt x="59127" y="195445"/>
                    <a:pt x="69297" y="199123"/>
                  </a:cubicBezTo>
                  <a:cubicBezTo>
                    <a:pt x="77618" y="201516"/>
                    <a:pt x="86215" y="203065"/>
                    <a:pt x="94674" y="204854"/>
                  </a:cubicBezTo>
                  <a:cubicBezTo>
                    <a:pt x="103284" y="205911"/>
                    <a:pt x="111981" y="205546"/>
                    <a:pt x="120604" y="20521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6536594" y="7305044"/>
              <a:ext cx="102358" cy="122913"/>
            </a:xfrm>
            <a:custGeom>
              <a:rect b="b" l="l" r="r" t="t"/>
              <a:pathLst>
                <a:path extrusionOk="0" h="122913" w="102358">
                  <a:moveTo>
                    <a:pt x="47649" y="122913"/>
                  </a:moveTo>
                  <a:cubicBezTo>
                    <a:pt x="46415" y="122913"/>
                    <a:pt x="45283" y="122271"/>
                    <a:pt x="44326" y="121553"/>
                  </a:cubicBezTo>
                  <a:cubicBezTo>
                    <a:pt x="31034" y="112863"/>
                    <a:pt x="16797" y="105608"/>
                    <a:pt x="3555" y="96881"/>
                  </a:cubicBezTo>
                  <a:cubicBezTo>
                    <a:pt x="-196" y="94399"/>
                    <a:pt x="-221" y="90281"/>
                    <a:pt x="156" y="86251"/>
                  </a:cubicBezTo>
                  <a:cubicBezTo>
                    <a:pt x="295" y="77145"/>
                    <a:pt x="56" y="68002"/>
                    <a:pt x="1176" y="58946"/>
                  </a:cubicBezTo>
                  <a:cubicBezTo>
                    <a:pt x="2649" y="50810"/>
                    <a:pt x="2120" y="41780"/>
                    <a:pt x="6450" y="34488"/>
                  </a:cubicBezTo>
                  <a:cubicBezTo>
                    <a:pt x="11108" y="30042"/>
                    <a:pt x="17766" y="26843"/>
                    <a:pt x="23015" y="23354"/>
                  </a:cubicBezTo>
                  <a:cubicBezTo>
                    <a:pt x="32028" y="17007"/>
                    <a:pt x="41494" y="11327"/>
                    <a:pt x="50179" y="4589"/>
                  </a:cubicBezTo>
                  <a:cubicBezTo>
                    <a:pt x="49562" y="1956"/>
                    <a:pt x="52319" y="-701"/>
                    <a:pt x="54937" y="168"/>
                  </a:cubicBezTo>
                  <a:cubicBezTo>
                    <a:pt x="57656" y="1037"/>
                    <a:pt x="59632" y="3090"/>
                    <a:pt x="61709" y="4941"/>
                  </a:cubicBezTo>
                  <a:cubicBezTo>
                    <a:pt x="68519" y="10584"/>
                    <a:pt x="75291" y="16352"/>
                    <a:pt x="82542" y="21427"/>
                  </a:cubicBezTo>
                  <a:cubicBezTo>
                    <a:pt x="88080" y="26125"/>
                    <a:pt x="101914" y="29614"/>
                    <a:pt x="102203" y="37573"/>
                  </a:cubicBezTo>
                  <a:cubicBezTo>
                    <a:pt x="101939" y="47321"/>
                    <a:pt x="101964" y="57082"/>
                    <a:pt x="101989" y="66830"/>
                  </a:cubicBezTo>
                  <a:cubicBezTo>
                    <a:pt x="101549" y="75256"/>
                    <a:pt x="103512" y="84022"/>
                    <a:pt x="101234" y="92221"/>
                  </a:cubicBezTo>
                  <a:cubicBezTo>
                    <a:pt x="99686" y="96389"/>
                    <a:pt x="94701" y="97069"/>
                    <a:pt x="91164" y="98883"/>
                  </a:cubicBezTo>
                  <a:cubicBezTo>
                    <a:pt x="87400" y="100495"/>
                    <a:pt x="83750" y="102422"/>
                    <a:pt x="80112" y="104299"/>
                  </a:cubicBezTo>
                  <a:cubicBezTo>
                    <a:pt x="72094" y="109148"/>
                    <a:pt x="64151" y="114160"/>
                    <a:pt x="56271" y="119236"/>
                  </a:cubicBezTo>
                  <a:cubicBezTo>
                    <a:pt x="53578" y="120785"/>
                    <a:pt x="50859" y="122938"/>
                    <a:pt x="47649" y="122913"/>
                  </a:cubicBezTo>
                  <a:close/>
                  <a:moveTo>
                    <a:pt x="15891" y="95520"/>
                  </a:moveTo>
                  <a:cubicBezTo>
                    <a:pt x="26653" y="102069"/>
                    <a:pt x="37692" y="108190"/>
                    <a:pt x="48291" y="115017"/>
                  </a:cubicBezTo>
                  <a:cubicBezTo>
                    <a:pt x="48291" y="115017"/>
                    <a:pt x="48291" y="115017"/>
                    <a:pt x="48304" y="115017"/>
                  </a:cubicBezTo>
                  <a:cubicBezTo>
                    <a:pt x="63371" y="106012"/>
                    <a:pt x="77658" y="95558"/>
                    <a:pt x="94160" y="89223"/>
                  </a:cubicBezTo>
                  <a:cubicBezTo>
                    <a:pt x="95192" y="84135"/>
                    <a:pt x="94311" y="78833"/>
                    <a:pt x="94361" y="73669"/>
                  </a:cubicBezTo>
                  <a:cubicBezTo>
                    <a:pt x="94261" y="61742"/>
                    <a:pt x="94198" y="49803"/>
                    <a:pt x="94525" y="37876"/>
                  </a:cubicBezTo>
                  <a:cubicBezTo>
                    <a:pt x="90711" y="34576"/>
                    <a:pt x="85814" y="32813"/>
                    <a:pt x="81648" y="29992"/>
                  </a:cubicBezTo>
                  <a:cubicBezTo>
                    <a:pt x="70923" y="23556"/>
                    <a:pt x="62125" y="14349"/>
                    <a:pt x="52029" y="7196"/>
                  </a:cubicBezTo>
                  <a:cubicBezTo>
                    <a:pt x="46629" y="14148"/>
                    <a:pt x="38913" y="18669"/>
                    <a:pt x="32053" y="23997"/>
                  </a:cubicBezTo>
                  <a:cubicBezTo>
                    <a:pt x="25847" y="29412"/>
                    <a:pt x="18723" y="33354"/>
                    <a:pt x="12467" y="38556"/>
                  </a:cubicBezTo>
                  <a:cubicBezTo>
                    <a:pt x="7218" y="55029"/>
                    <a:pt x="8175" y="73127"/>
                    <a:pt x="7621" y="90268"/>
                  </a:cubicBezTo>
                  <a:cubicBezTo>
                    <a:pt x="10025" y="92510"/>
                    <a:pt x="13096" y="93833"/>
                    <a:pt x="15891" y="9552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6550185" y="7305964"/>
              <a:ext cx="40388" cy="30868"/>
            </a:xfrm>
            <a:custGeom>
              <a:rect b="b" l="l" r="r" t="t"/>
              <a:pathLst>
                <a:path extrusionOk="0" h="30868" w="40388">
                  <a:moveTo>
                    <a:pt x="248" y="30394"/>
                  </a:moveTo>
                  <a:cubicBezTo>
                    <a:pt x="-1187" y="28543"/>
                    <a:pt x="4037" y="25936"/>
                    <a:pt x="5081" y="24462"/>
                  </a:cubicBezTo>
                  <a:cubicBezTo>
                    <a:pt x="7939" y="21906"/>
                    <a:pt x="11060" y="19563"/>
                    <a:pt x="14081" y="17183"/>
                  </a:cubicBezTo>
                  <a:cubicBezTo>
                    <a:pt x="20929" y="12183"/>
                    <a:pt x="27563" y="6906"/>
                    <a:pt x="34649" y="2258"/>
                  </a:cubicBezTo>
                  <a:cubicBezTo>
                    <a:pt x="35971" y="1478"/>
                    <a:pt x="37305" y="609"/>
                    <a:pt x="38740" y="29"/>
                  </a:cubicBezTo>
                  <a:cubicBezTo>
                    <a:pt x="38967" y="-46"/>
                    <a:pt x="39256" y="29"/>
                    <a:pt x="39420" y="205"/>
                  </a:cubicBezTo>
                  <a:cubicBezTo>
                    <a:pt x="40075" y="-109"/>
                    <a:pt x="40729" y="797"/>
                    <a:pt x="40188" y="1314"/>
                  </a:cubicBezTo>
                  <a:cubicBezTo>
                    <a:pt x="40452" y="1843"/>
                    <a:pt x="39307" y="3455"/>
                    <a:pt x="38715" y="2850"/>
                  </a:cubicBezTo>
                  <a:cubicBezTo>
                    <a:pt x="35757" y="6868"/>
                    <a:pt x="31729" y="9941"/>
                    <a:pt x="28217" y="13404"/>
                  </a:cubicBezTo>
                  <a:cubicBezTo>
                    <a:pt x="27802" y="14122"/>
                    <a:pt x="26644" y="14475"/>
                    <a:pt x="26304" y="13518"/>
                  </a:cubicBezTo>
                  <a:cubicBezTo>
                    <a:pt x="25322" y="14135"/>
                    <a:pt x="23761" y="16452"/>
                    <a:pt x="22792" y="14727"/>
                  </a:cubicBezTo>
                  <a:cubicBezTo>
                    <a:pt x="20879" y="16037"/>
                    <a:pt x="18990" y="18329"/>
                    <a:pt x="16750" y="18883"/>
                  </a:cubicBezTo>
                  <a:cubicBezTo>
                    <a:pt x="12596" y="22258"/>
                    <a:pt x="8593" y="25823"/>
                    <a:pt x="4251" y="28933"/>
                  </a:cubicBezTo>
                  <a:cubicBezTo>
                    <a:pt x="3080" y="29613"/>
                    <a:pt x="1620" y="31830"/>
                    <a:pt x="248" y="3039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6569640" y="7264157"/>
              <a:ext cx="24786" cy="7729"/>
            </a:xfrm>
            <a:custGeom>
              <a:rect b="b" l="l" r="r" t="t"/>
              <a:pathLst>
                <a:path extrusionOk="0" h="7729" w="24786">
                  <a:moveTo>
                    <a:pt x="795" y="7730"/>
                  </a:moveTo>
                  <a:cubicBezTo>
                    <a:pt x="-112" y="7629"/>
                    <a:pt x="-301" y="6344"/>
                    <a:pt x="530" y="5992"/>
                  </a:cubicBezTo>
                  <a:cubicBezTo>
                    <a:pt x="845" y="5891"/>
                    <a:pt x="1134" y="5765"/>
                    <a:pt x="1449" y="5652"/>
                  </a:cubicBezTo>
                  <a:cubicBezTo>
                    <a:pt x="1449" y="4178"/>
                    <a:pt x="3677" y="4594"/>
                    <a:pt x="4672" y="4216"/>
                  </a:cubicBezTo>
                  <a:cubicBezTo>
                    <a:pt x="9719" y="1281"/>
                    <a:pt x="15925" y="689"/>
                    <a:pt x="21677" y="148"/>
                  </a:cubicBezTo>
                  <a:cubicBezTo>
                    <a:pt x="22269" y="135"/>
                    <a:pt x="23049" y="-255"/>
                    <a:pt x="23502" y="286"/>
                  </a:cubicBezTo>
                  <a:cubicBezTo>
                    <a:pt x="24006" y="249"/>
                    <a:pt x="24761" y="223"/>
                    <a:pt x="24786" y="916"/>
                  </a:cubicBezTo>
                  <a:cubicBezTo>
                    <a:pt x="24799" y="1244"/>
                    <a:pt x="24509" y="1584"/>
                    <a:pt x="24157" y="1571"/>
                  </a:cubicBezTo>
                  <a:cubicBezTo>
                    <a:pt x="21929" y="1495"/>
                    <a:pt x="19777" y="2289"/>
                    <a:pt x="17599" y="2654"/>
                  </a:cubicBezTo>
                  <a:cubicBezTo>
                    <a:pt x="18379" y="2679"/>
                    <a:pt x="20670" y="2402"/>
                    <a:pt x="19777" y="3762"/>
                  </a:cubicBezTo>
                  <a:cubicBezTo>
                    <a:pt x="17410" y="4619"/>
                    <a:pt x="14641" y="4165"/>
                    <a:pt x="12161" y="4581"/>
                  </a:cubicBezTo>
                  <a:cubicBezTo>
                    <a:pt x="15673" y="4871"/>
                    <a:pt x="18984" y="4896"/>
                    <a:pt x="22445" y="4531"/>
                  </a:cubicBezTo>
                  <a:cubicBezTo>
                    <a:pt x="22810" y="4543"/>
                    <a:pt x="23112" y="4820"/>
                    <a:pt x="23125" y="5198"/>
                  </a:cubicBezTo>
                  <a:cubicBezTo>
                    <a:pt x="23137" y="5576"/>
                    <a:pt x="22835" y="5866"/>
                    <a:pt x="22470" y="5878"/>
                  </a:cubicBezTo>
                  <a:cubicBezTo>
                    <a:pt x="21287" y="5929"/>
                    <a:pt x="20142" y="6193"/>
                    <a:pt x="18971" y="6332"/>
                  </a:cubicBezTo>
                  <a:cubicBezTo>
                    <a:pt x="19512" y="8296"/>
                    <a:pt x="13269" y="7062"/>
                    <a:pt x="11997" y="7251"/>
                  </a:cubicBezTo>
                  <a:cubicBezTo>
                    <a:pt x="8234" y="6961"/>
                    <a:pt x="4508" y="7453"/>
                    <a:pt x="795" y="773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6532424" y="7047661"/>
              <a:ext cx="114258" cy="105281"/>
            </a:xfrm>
            <a:custGeom>
              <a:rect b="b" l="l" r="r" t="t"/>
              <a:pathLst>
                <a:path extrusionOk="0" h="105281" w="114258">
                  <a:moveTo>
                    <a:pt x="8" y="104466"/>
                  </a:moveTo>
                  <a:cubicBezTo>
                    <a:pt x="-168" y="95310"/>
                    <a:pt x="2526" y="86330"/>
                    <a:pt x="4087" y="77350"/>
                  </a:cubicBezTo>
                  <a:cubicBezTo>
                    <a:pt x="5987" y="68143"/>
                    <a:pt x="7070" y="58786"/>
                    <a:pt x="9109" y="49604"/>
                  </a:cubicBezTo>
                  <a:cubicBezTo>
                    <a:pt x="11387" y="40536"/>
                    <a:pt x="12973" y="31330"/>
                    <a:pt x="14723" y="22149"/>
                  </a:cubicBezTo>
                  <a:cubicBezTo>
                    <a:pt x="15453" y="18647"/>
                    <a:pt x="16347" y="15171"/>
                    <a:pt x="17278" y="11708"/>
                  </a:cubicBezTo>
                  <a:cubicBezTo>
                    <a:pt x="17543" y="10373"/>
                    <a:pt x="18235" y="9113"/>
                    <a:pt x="19393" y="8370"/>
                  </a:cubicBezTo>
                  <a:cubicBezTo>
                    <a:pt x="31213" y="2174"/>
                    <a:pt x="45235" y="2829"/>
                    <a:pt x="58225" y="2589"/>
                  </a:cubicBezTo>
                  <a:cubicBezTo>
                    <a:pt x="66105" y="2224"/>
                    <a:pt x="73935" y="1141"/>
                    <a:pt x="81814" y="662"/>
                  </a:cubicBezTo>
                  <a:cubicBezTo>
                    <a:pt x="89896" y="-2033"/>
                    <a:pt x="92212" y="3950"/>
                    <a:pt x="94515" y="10423"/>
                  </a:cubicBezTo>
                  <a:cubicBezTo>
                    <a:pt x="98040" y="18962"/>
                    <a:pt x="99273" y="28093"/>
                    <a:pt x="101489" y="36985"/>
                  </a:cubicBezTo>
                  <a:cubicBezTo>
                    <a:pt x="103616" y="43698"/>
                    <a:pt x="104233" y="50763"/>
                    <a:pt x="105995" y="57551"/>
                  </a:cubicBezTo>
                  <a:cubicBezTo>
                    <a:pt x="107430" y="61771"/>
                    <a:pt x="108185" y="66179"/>
                    <a:pt x="109192" y="70511"/>
                  </a:cubicBezTo>
                  <a:cubicBezTo>
                    <a:pt x="110778" y="76758"/>
                    <a:pt x="111735" y="83269"/>
                    <a:pt x="113648" y="89415"/>
                  </a:cubicBezTo>
                  <a:cubicBezTo>
                    <a:pt x="114718" y="91708"/>
                    <a:pt x="114542" y="94856"/>
                    <a:pt x="111810" y="95801"/>
                  </a:cubicBezTo>
                  <a:cubicBezTo>
                    <a:pt x="108500" y="96871"/>
                    <a:pt x="106725" y="94088"/>
                    <a:pt x="106222" y="91242"/>
                  </a:cubicBezTo>
                  <a:cubicBezTo>
                    <a:pt x="104422" y="85637"/>
                    <a:pt x="103566" y="79755"/>
                    <a:pt x="102168" y="74038"/>
                  </a:cubicBezTo>
                  <a:cubicBezTo>
                    <a:pt x="100822" y="67161"/>
                    <a:pt x="98707" y="60461"/>
                    <a:pt x="97259" y="53609"/>
                  </a:cubicBezTo>
                  <a:cubicBezTo>
                    <a:pt x="96328" y="46821"/>
                    <a:pt x="94364" y="40297"/>
                    <a:pt x="92778" y="33647"/>
                  </a:cubicBezTo>
                  <a:cubicBezTo>
                    <a:pt x="91255" y="24793"/>
                    <a:pt x="89002" y="15965"/>
                    <a:pt x="85125" y="7829"/>
                  </a:cubicBezTo>
                  <a:cubicBezTo>
                    <a:pt x="76729" y="8975"/>
                    <a:pt x="68220" y="9466"/>
                    <a:pt x="59774" y="10171"/>
                  </a:cubicBezTo>
                  <a:cubicBezTo>
                    <a:pt x="47878" y="10348"/>
                    <a:pt x="35190" y="9743"/>
                    <a:pt x="24038" y="14302"/>
                  </a:cubicBezTo>
                  <a:cubicBezTo>
                    <a:pt x="22087" y="20612"/>
                    <a:pt x="20916" y="26771"/>
                    <a:pt x="19682" y="33194"/>
                  </a:cubicBezTo>
                  <a:cubicBezTo>
                    <a:pt x="16296" y="48257"/>
                    <a:pt x="12445" y="63219"/>
                    <a:pt x="9096" y="78295"/>
                  </a:cubicBezTo>
                  <a:cubicBezTo>
                    <a:pt x="7309" y="85536"/>
                    <a:pt x="5106" y="92703"/>
                    <a:pt x="3243" y="99907"/>
                  </a:cubicBezTo>
                  <a:cubicBezTo>
                    <a:pt x="2752" y="101342"/>
                    <a:pt x="2161" y="107463"/>
                    <a:pt x="8" y="10446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6642472" y="7140931"/>
              <a:ext cx="69383" cy="27939"/>
            </a:xfrm>
            <a:custGeom>
              <a:rect b="b" l="l" r="r" t="t"/>
              <a:pathLst>
                <a:path extrusionOk="0" h="27939" w="69383">
                  <a:moveTo>
                    <a:pt x="63492" y="27279"/>
                  </a:moveTo>
                  <a:cubicBezTo>
                    <a:pt x="55373" y="21675"/>
                    <a:pt x="46537" y="18073"/>
                    <a:pt x="37386" y="14710"/>
                  </a:cubicBezTo>
                  <a:cubicBezTo>
                    <a:pt x="26850" y="9849"/>
                    <a:pt x="15597" y="7204"/>
                    <a:pt x="4331" y="4886"/>
                  </a:cubicBezTo>
                  <a:cubicBezTo>
                    <a:pt x="-4380" y="2707"/>
                    <a:pt x="1864" y="-580"/>
                    <a:pt x="7251" y="88"/>
                  </a:cubicBezTo>
                  <a:cubicBezTo>
                    <a:pt x="18076" y="692"/>
                    <a:pt x="28751" y="3186"/>
                    <a:pt x="38720" y="7418"/>
                  </a:cubicBezTo>
                  <a:cubicBezTo>
                    <a:pt x="48866" y="10906"/>
                    <a:pt x="58797" y="14798"/>
                    <a:pt x="67659" y="20894"/>
                  </a:cubicBezTo>
                  <a:cubicBezTo>
                    <a:pt x="71813" y="23665"/>
                    <a:pt x="67684" y="29987"/>
                    <a:pt x="63492" y="2727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6707386" y="7116394"/>
              <a:ext cx="121480" cy="122412"/>
            </a:xfrm>
            <a:custGeom>
              <a:rect b="b" l="l" r="r" t="t"/>
              <a:pathLst>
                <a:path extrusionOk="0" h="122412" w="121480">
                  <a:moveTo>
                    <a:pt x="68589" y="122004"/>
                  </a:moveTo>
                  <a:cubicBezTo>
                    <a:pt x="62245" y="118264"/>
                    <a:pt x="72252" y="109951"/>
                    <a:pt x="74317" y="105871"/>
                  </a:cubicBezTo>
                  <a:cubicBezTo>
                    <a:pt x="83140" y="92307"/>
                    <a:pt x="91473" y="78427"/>
                    <a:pt x="100058" y="64725"/>
                  </a:cubicBezTo>
                  <a:cubicBezTo>
                    <a:pt x="104753" y="57936"/>
                    <a:pt x="109423" y="51098"/>
                    <a:pt x="113363" y="43818"/>
                  </a:cubicBezTo>
                  <a:cubicBezTo>
                    <a:pt x="98900" y="30657"/>
                    <a:pt x="83606" y="18415"/>
                    <a:pt x="67431" y="7458"/>
                  </a:cubicBezTo>
                  <a:cubicBezTo>
                    <a:pt x="61213" y="10493"/>
                    <a:pt x="55674" y="14649"/>
                    <a:pt x="50048" y="18629"/>
                  </a:cubicBezTo>
                  <a:cubicBezTo>
                    <a:pt x="41350" y="24334"/>
                    <a:pt x="32073" y="29083"/>
                    <a:pt x="23652" y="35216"/>
                  </a:cubicBezTo>
                  <a:cubicBezTo>
                    <a:pt x="19750" y="37823"/>
                    <a:pt x="15822" y="40392"/>
                    <a:pt x="11958" y="43050"/>
                  </a:cubicBezTo>
                  <a:cubicBezTo>
                    <a:pt x="9957" y="44108"/>
                    <a:pt x="969" y="51790"/>
                    <a:pt x="0" y="48478"/>
                  </a:cubicBezTo>
                  <a:cubicBezTo>
                    <a:pt x="2492" y="44385"/>
                    <a:pt x="6986" y="41375"/>
                    <a:pt x="10561" y="38163"/>
                  </a:cubicBezTo>
                  <a:cubicBezTo>
                    <a:pt x="19762" y="31035"/>
                    <a:pt x="29052" y="23994"/>
                    <a:pt x="39046" y="17999"/>
                  </a:cubicBezTo>
                  <a:cubicBezTo>
                    <a:pt x="48172" y="12433"/>
                    <a:pt x="56014" y="4926"/>
                    <a:pt x="65682" y="229"/>
                  </a:cubicBezTo>
                  <a:cubicBezTo>
                    <a:pt x="71761" y="-1283"/>
                    <a:pt x="76217" y="5090"/>
                    <a:pt x="81001" y="7823"/>
                  </a:cubicBezTo>
                  <a:cubicBezTo>
                    <a:pt x="88603" y="13012"/>
                    <a:pt x="95866" y="18642"/>
                    <a:pt x="102928" y="24536"/>
                  </a:cubicBezTo>
                  <a:cubicBezTo>
                    <a:pt x="108580" y="29246"/>
                    <a:pt x="113955" y="34284"/>
                    <a:pt x="119594" y="39020"/>
                  </a:cubicBezTo>
                  <a:cubicBezTo>
                    <a:pt x="122313" y="40909"/>
                    <a:pt x="121683" y="44637"/>
                    <a:pt x="120261" y="47181"/>
                  </a:cubicBezTo>
                  <a:cubicBezTo>
                    <a:pt x="115881" y="55405"/>
                    <a:pt x="110506" y="63050"/>
                    <a:pt x="105282" y="70745"/>
                  </a:cubicBezTo>
                  <a:cubicBezTo>
                    <a:pt x="98132" y="82521"/>
                    <a:pt x="90819" y="94208"/>
                    <a:pt x="83455" y="105858"/>
                  </a:cubicBezTo>
                  <a:cubicBezTo>
                    <a:pt x="80711" y="110531"/>
                    <a:pt x="77149" y="114649"/>
                    <a:pt x="74279" y="119233"/>
                  </a:cubicBezTo>
                  <a:cubicBezTo>
                    <a:pt x="73385" y="121488"/>
                    <a:pt x="70968" y="123238"/>
                    <a:pt x="68589" y="12200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6774716" y="7235961"/>
              <a:ext cx="24640" cy="52322"/>
            </a:xfrm>
            <a:custGeom>
              <a:rect b="b" l="l" r="r" t="t"/>
              <a:pathLst>
                <a:path extrusionOk="0" h="52322" w="24640">
                  <a:moveTo>
                    <a:pt x="17233" y="49352"/>
                  </a:moveTo>
                  <a:cubicBezTo>
                    <a:pt x="15534" y="40724"/>
                    <a:pt x="12928" y="31606"/>
                    <a:pt x="9265" y="23722"/>
                  </a:cubicBezTo>
                  <a:cubicBezTo>
                    <a:pt x="8623" y="20725"/>
                    <a:pt x="-4782" y="-1114"/>
                    <a:pt x="1826" y="44"/>
                  </a:cubicBezTo>
                  <a:cubicBezTo>
                    <a:pt x="5590" y="2626"/>
                    <a:pt x="7402" y="7337"/>
                    <a:pt x="9945" y="11027"/>
                  </a:cubicBezTo>
                  <a:cubicBezTo>
                    <a:pt x="15081" y="19478"/>
                    <a:pt x="19688" y="28760"/>
                    <a:pt x="22268" y="38269"/>
                  </a:cubicBezTo>
                  <a:cubicBezTo>
                    <a:pt x="22860" y="42337"/>
                    <a:pt x="27605" y="50485"/>
                    <a:pt x="21739" y="52236"/>
                  </a:cubicBezTo>
                  <a:cubicBezTo>
                    <a:pt x="19788" y="52677"/>
                    <a:pt x="17611" y="51392"/>
                    <a:pt x="17233" y="4935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6795474" y="7281204"/>
              <a:ext cx="82908" cy="8247"/>
            </a:xfrm>
            <a:custGeom>
              <a:rect b="b" l="l" r="r" t="t"/>
              <a:pathLst>
                <a:path extrusionOk="0" h="8247" w="82908">
                  <a:moveTo>
                    <a:pt x="44900" y="8189"/>
                  </a:moveTo>
                  <a:cubicBezTo>
                    <a:pt x="33533" y="7925"/>
                    <a:pt x="22091" y="6904"/>
                    <a:pt x="10863" y="7937"/>
                  </a:cubicBezTo>
                  <a:cubicBezTo>
                    <a:pt x="8597" y="7811"/>
                    <a:pt x="126" y="9373"/>
                    <a:pt x="0" y="6489"/>
                  </a:cubicBezTo>
                  <a:cubicBezTo>
                    <a:pt x="264" y="5116"/>
                    <a:pt x="1951" y="4877"/>
                    <a:pt x="3084" y="4511"/>
                  </a:cubicBezTo>
                  <a:cubicBezTo>
                    <a:pt x="17094" y="771"/>
                    <a:pt x="31771" y="1262"/>
                    <a:pt x="46108" y="1338"/>
                  </a:cubicBezTo>
                  <a:cubicBezTo>
                    <a:pt x="55108" y="1086"/>
                    <a:pt x="64133" y="771"/>
                    <a:pt x="73133" y="317"/>
                  </a:cubicBezTo>
                  <a:cubicBezTo>
                    <a:pt x="75915" y="431"/>
                    <a:pt x="79188" y="-803"/>
                    <a:pt x="81605" y="947"/>
                  </a:cubicBezTo>
                  <a:cubicBezTo>
                    <a:pt x="83153" y="2244"/>
                    <a:pt x="83367" y="4763"/>
                    <a:pt x="82008" y="6275"/>
                  </a:cubicBezTo>
                  <a:cubicBezTo>
                    <a:pt x="80887" y="7710"/>
                    <a:pt x="78974" y="7610"/>
                    <a:pt x="77363" y="7597"/>
                  </a:cubicBezTo>
                  <a:cubicBezTo>
                    <a:pt x="75097" y="7647"/>
                    <a:pt x="72831" y="7748"/>
                    <a:pt x="70566" y="7824"/>
                  </a:cubicBezTo>
                  <a:cubicBezTo>
                    <a:pt x="61905" y="8025"/>
                    <a:pt x="53522" y="8227"/>
                    <a:pt x="44900" y="818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6875474" y="7283614"/>
              <a:ext cx="20809" cy="66591"/>
            </a:xfrm>
            <a:custGeom>
              <a:rect b="b" l="l" r="r" t="t"/>
              <a:pathLst>
                <a:path extrusionOk="0" h="66591" w="20809">
                  <a:moveTo>
                    <a:pt x="14142" y="64734"/>
                  </a:moveTo>
                  <a:cubicBezTo>
                    <a:pt x="11486" y="55653"/>
                    <a:pt x="10429" y="46056"/>
                    <a:pt x="7949" y="36888"/>
                  </a:cubicBezTo>
                  <a:cubicBezTo>
                    <a:pt x="4865" y="25376"/>
                    <a:pt x="-799" y="13790"/>
                    <a:pt x="94" y="1674"/>
                  </a:cubicBezTo>
                  <a:cubicBezTo>
                    <a:pt x="183" y="616"/>
                    <a:pt x="1391" y="-606"/>
                    <a:pt x="2335" y="339"/>
                  </a:cubicBezTo>
                  <a:cubicBezTo>
                    <a:pt x="3833" y="2455"/>
                    <a:pt x="3707" y="5364"/>
                    <a:pt x="4563" y="7795"/>
                  </a:cubicBezTo>
                  <a:cubicBezTo>
                    <a:pt x="7471" y="16812"/>
                    <a:pt x="10869" y="25679"/>
                    <a:pt x="14079" y="34596"/>
                  </a:cubicBezTo>
                  <a:cubicBezTo>
                    <a:pt x="16509" y="42946"/>
                    <a:pt x="18296" y="51485"/>
                    <a:pt x="20373" y="59772"/>
                  </a:cubicBezTo>
                  <a:cubicBezTo>
                    <a:pt x="20612" y="60930"/>
                    <a:pt x="20889" y="62089"/>
                    <a:pt x="20788" y="63286"/>
                  </a:cubicBezTo>
                  <a:cubicBezTo>
                    <a:pt x="20662" y="66762"/>
                    <a:pt x="15716" y="67895"/>
                    <a:pt x="14142" y="6473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6800248" y="7347880"/>
              <a:ext cx="97552" cy="104584"/>
            </a:xfrm>
            <a:custGeom>
              <a:rect b="b" l="l" r="r" t="t"/>
              <a:pathLst>
                <a:path extrusionOk="0" h="104584" w="97552">
                  <a:moveTo>
                    <a:pt x="2502" y="104422"/>
                  </a:moveTo>
                  <a:cubicBezTo>
                    <a:pt x="-1589" y="103024"/>
                    <a:pt x="387" y="98364"/>
                    <a:pt x="1167" y="95442"/>
                  </a:cubicBezTo>
                  <a:cubicBezTo>
                    <a:pt x="4163" y="83289"/>
                    <a:pt x="5095" y="70732"/>
                    <a:pt x="6920" y="58377"/>
                  </a:cubicBezTo>
                  <a:cubicBezTo>
                    <a:pt x="8367" y="51828"/>
                    <a:pt x="7713" y="42797"/>
                    <a:pt x="13214" y="38163"/>
                  </a:cubicBezTo>
                  <a:cubicBezTo>
                    <a:pt x="20577" y="34876"/>
                    <a:pt x="27576" y="31802"/>
                    <a:pt x="34675" y="28402"/>
                  </a:cubicBezTo>
                  <a:cubicBezTo>
                    <a:pt x="43273" y="24737"/>
                    <a:pt x="51593" y="21374"/>
                    <a:pt x="59712" y="16928"/>
                  </a:cubicBezTo>
                  <a:cubicBezTo>
                    <a:pt x="67994" y="12470"/>
                    <a:pt x="76919" y="9372"/>
                    <a:pt x="85164" y="4838"/>
                  </a:cubicBezTo>
                  <a:cubicBezTo>
                    <a:pt x="87857" y="3427"/>
                    <a:pt x="90488" y="1853"/>
                    <a:pt x="93245" y="556"/>
                  </a:cubicBezTo>
                  <a:cubicBezTo>
                    <a:pt x="94529" y="-11"/>
                    <a:pt x="95876" y="-401"/>
                    <a:pt x="96983" y="707"/>
                  </a:cubicBezTo>
                  <a:cubicBezTo>
                    <a:pt x="97827" y="1551"/>
                    <a:pt x="97701" y="3075"/>
                    <a:pt x="96820" y="3830"/>
                  </a:cubicBezTo>
                  <a:cubicBezTo>
                    <a:pt x="86297" y="11563"/>
                    <a:pt x="74527" y="17155"/>
                    <a:pt x="62985" y="23150"/>
                  </a:cubicBezTo>
                  <a:cubicBezTo>
                    <a:pt x="48194" y="31059"/>
                    <a:pt x="32749" y="37583"/>
                    <a:pt x="17519" y="44535"/>
                  </a:cubicBezTo>
                  <a:cubicBezTo>
                    <a:pt x="12962" y="60216"/>
                    <a:pt x="13188" y="76991"/>
                    <a:pt x="9614" y="92936"/>
                  </a:cubicBezTo>
                  <a:cubicBezTo>
                    <a:pt x="8153" y="96828"/>
                    <a:pt x="8657" y="105908"/>
                    <a:pt x="2502" y="10442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6755252" y="7450466"/>
              <a:ext cx="106987" cy="119253"/>
            </a:xfrm>
            <a:custGeom>
              <a:rect b="b" l="l" r="r" t="t"/>
              <a:pathLst>
                <a:path extrusionOk="0" h="119253" w="106987">
                  <a:moveTo>
                    <a:pt x="55000" y="119228"/>
                  </a:moveTo>
                  <a:cubicBezTo>
                    <a:pt x="51299" y="119291"/>
                    <a:pt x="47875" y="117856"/>
                    <a:pt x="44489" y="116546"/>
                  </a:cubicBezTo>
                  <a:cubicBezTo>
                    <a:pt x="36521" y="113876"/>
                    <a:pt x="28881" y="110286"/>
                    <a:pt x="21643" y="106029"/>
                  </a:cubicBezTo>
                  <a:cubicBezTo>
                    <a:pt x="14921" y="102503"/>
                    <a:pt x="7935" y="99430"/>
                    <a:pt x="1704" y="95035"/>
                  </a:cubicBezTo>
                  <a:cubicBezTo>
                    <a:pt x="-2198" y="92490"/>
                    <a:pt x="1264" y="86344"/>
                    <a:pt x="5443" y="88422"/>
                  </a:cubicBezTo>
                  <a:cubicBezTo>
                    <a:pt x="11472" y="92402"/>
                    <a:pt x="17917" y="95601"/>
                    <a:pt x="24387" y="98800"/>
                  </a:cubicBezTo>
                  <a:cubicBezTo>
                    <a:pt x="34180" y="104115"/>
                    <a:pt x="44829" y="110123"/>
                    <a:pt x="55956" y="111584"/>
                  </a:cubicBezTo>
                  <a:cubicBezTo>
                    <a:pt x="64037" y="103687"/>
                    <a:pt x="73075" y="95715"/>
                    <a:pt x="79671" y="86861"/>
                  </a:cubicBezTo>
                  <a:cubicBezTo>
                    <a:pt x="86645" y="77314"/>
                    <a:pt x="92082" y="66760"/>
                    <a:pt x="98791" y="57037"/>
                  </a:cubicBezTo>
                  <a:cubicBezTo>
                    <a:pt x="86267" y="46735"/>
                    <a:pt x="76587" y="33397"/>
                    <a:pt x="64981" y="22062"/>
                  </a:cubicBezTo>
                  <a:cubicBezTo>
                    <a:pt x="60626" y="17352"/>
                    <a:pt x="46918" y="7176"/>
                    <a:pt x="47648" y="778"/>
                  </a:cubicBezTo>
                  <a:cubicBezTo>
                    <a:pt x="49008" y="-1300"/>
                    <a:pt x="51412" y="1319"/>
                    <a:pt x="52558" y="2440"/>
                  </a:cubicBezTo>
                  <a:cubicBezTo>
                    <a:pt x="60135" y="10236"/>
                    <a:pt x="69072" y="16533"/>
                    <a:pt x="76524" y="24468"/>
                  </a:cubicBezTo>
                  <a:cubicBezTo>
                    <a:pt x="85726" y="33511"/>
                    <a:pt x="94008" y="43473"/>
                    <a:pt x="104078" y="51508"/>
                  </a:cubicBezTo>
                  <a:cubicBezTo>
                    <a:pt x="111908" y="57050"/>
                    <a:pt x="101737" y="64758"/>
                    <a:pt x="99169" y="70551"/>
                  </a:cubicBezTo>
                  <a:cubicBezTo>
                    <a:pt x="91101" y="84480"/>
                    <a:pt x="82113" y="98070"/>
                    <a:pt x="69916" y="108762"/>
                  </a:cubicBezTo>
                  <a:cubicBezTo>
                    <a:pt x="65057" y="112239"/>
                    <a:pt x="61759" y="119745"/>
                    <a:pt x="55000" y="11922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6704762" y="7538594"/>
              <a:ext cx="54958" cy="34967"/>
            </a:xfrm>
            <a:custGeom>
              <a:rect b="b" l="l" r="r" t="t"/>
              <a:pathLst>
                <a:path extrusionOk="0" h="34967" w="54958">
                  <a:moveTo>
                    <a:pt x="3543" y="34968"/>
                  </a:moveTo>
                  <a:cubicBezTo>
                    <a:pt x="-485" y="34754"/>
                    <a:pt x="-1316" y="29325"/>
                    <a:pt x="2284" y="27688"/>
                  </a:cubicBezTo>
                  <a:cubicBezTo>
                    <a:pt x="8175" y="25547"/>
                    <a:pt x="13915" y="23091"/>
                    <a:pt x="19504" y="20207"/>
                  </a:cubicBezTo>
                  <a:cubicBezTo>
                    <a:pt x="25106" y="17827"/>
                    <a:pt x="30203" y="14565"/>
                    <a:pt x="35201" y="11126"/>
                  </a:cubicBezTo>
                  <a:cubicBezTo>
                    <a:pt x="39632" y="8217"/>
                    <a:pt x="44226" y="5900"/>
                    <a:pt x="48292" y="2676"/>
                  </a:cubicBezTo>
                  <a:cubicBezTo>
                    <a:pt x="49903" y="1391"/>
                    <a:pt x="55190" y="-2274"/>
                    <a:pt x="54950" y="2046"/>
                  </a:cubicBezTo>
                  <a:cubicBezTo>
                    <a:pt x="51099" y="10081"/>
                    <a:pt x="42376" y="14061"/>
                    <a:pt x="35641" y="19351"/>
                  </a:cubicBezTo>
                  <a:cubicBezTo>
                    <a:pt x="30417" y="23431"/>
                    <a:pt x="24338" y="26051"/>
                    <a:pt x="18472" y="29048"/>
                  </a:cubicBezTo>
                  <a:cubicBezTo>
                    <a:pt x="13739" y="31416"/>
                    <a:pt x="8717" y="33885"/>
                    <a:pt x="3543" y="3496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6620124" y="7567452"/>
              <a:ext cx="98512" cy="99698"/>
            </a:xfrm>
            <a:custGeom>
              <a:rect b="b" l="l" r="r" t="t"/>
              <a:pathLst>
                <a:path extrusionOk="0" h="99698" w="98512">
                  <a:moveTo>
                    <a:pt x="32331" y="99699"/>
                  </a:moveTo>
                  <a:cubicBezTo>
                    <a:pt x="25710" y="99069"/>
                    <a:pt x="22450" y="83754"/>
                    <a:pt x="19680" y="78616"/>
                  </a:cubicBezTo>
                  <a:cubicBezTo>
                    <a:pt x="14142" y="66827"/>
                    <a:pt x="9258" y="54775"/>
                    <a:pt x="5633" y="42243"/>
                  </a:cubicBezTo>
                  <a:cubicBezTo>
                    <a:pt x="4047" y="37445"/>
                    <a:pt x="2549" y="32545"/>
                    <a:pt x="258" y="28074"/>
                  </a:cubicBezTo>
                  <a:cubicBezTo>
                    <a:pt x="-1290" y="24019"/>
                    <a:pt x="4538" y="20971"/>
                    <a:pt x="6954" y="24611"/>
                  </a:cubicBezTo>
                  <a:cubicBezTo>
                    <a:pt x="11914" y="33956"/>
                    <a:pt x="13991" y="44535"/>
                    <a:pt x="17591" y="54435"/>
                  </a:cubicBezTo>
                  <a:cubicBezTo>
                    <a:pt x="22953" y="66979"/>
                    <a:pt x="27976" y="79724"/>
                    <a:pt x="33867" y="92016"/>
                  </a:cubicBezTo>
                  <a:cubicBezTo>
                    <a:pt x="42627" y="91475"/>
                    <a:pt x="51514" y="91135"/>
                    <a:pt x="60149" y="89573"/>
                  </a:cubicBezTo>
                  <a:cubicBezTo>
                    <a:pt x="69804" y="86651"/>
                    <a:pt x="79144" y="82583"/>
                    <a:pt x="88005" y="77785"/>
                  </a:cubicBezTo>
                  <a:cubicBezTo>
                    <a:pt x="91303" y="76261"/>
                    <a:pt x="91089" y="73918"/>
                    <a:pt x="90586" y="70833"/>
                  </a:cubicBezTo>
                  <a:cubicBezTo>
                    <a:pt x="89944" y="66739"/>
                    <a:pt x="89579" y="62608"/>
                    <a:pt x="89063" y="58503"/>
                  </a:cubicBezTo>
                  <a:cubicBezTo>
                    <a:pt x="87603" y="47407"/>
                    <a:pt x="86822" y="36236"/>
                    <a:pt x="85866" y="25077"/>
                  </a:cubicBezTo>
                  <a:cubicBezTo>
                    <a:pt x="86080" y="20266"/>
                    <a:pt x="80982" y="1261"/>
                    <a:pt x="86281" y="39"/>
                  </a:cubicBezTo>
                  <a:cubicBezTo>
                    <a:pt x="87300" y="-175"/>
                    <a:pt x="88131" y="518"/>
                    <a:pt x="88307" y="1387"/>
                  </a:cubicBezTo>
                  <a:cubicBezTo>
                    <a:pt x="88307" y="1374"/>
                    <a:pt x="88320" y="1362"/>
                    <a:pt x="88320" y="1349"/>
                  </a:cubicBezTo>
                  <a:cubicBezTo>
                    <a:pt x="90624" y="18150"/>
                    <a:pt x="93544" y="34838"/>
                    <a:pt x="95356" y="51714"/>
                  </a:cubicBezTo>
                  <a:cubicBezTo>
                    <a:pt x="96225" y="57067"/>
                    <a:pt x="97169" y="62621"/>
                    <a:pt x="97811" y="67948"/>
                  </a:cubicBezTo>
                  <a:cubicBezTo>
                    <a:pt x="98352" y="71538"/>
                    <a:pt x="99208" y="75530"/>
                    <a:pt x="97509" y="78931"/>
                  </a:cubicBezTo>
                  <a:cubicBezTo>
                    <a:pt x="93884" y="85064"/>
                    <a:pt x="86231" y="87218"/>
                    <a:pt x="80100" y="90039"/>
                  </a:cubicBezTo>
                  <a:cubicBezTo>
                    <a:pt x="65461" y="98175"/>
                    <a:pt x="48720" y="99183"/>
                    <a:pt x="32331" y="9969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6573124" y="7592385"/>
              <a:ext cx="50644" cy="8153"/>
            </a:xfrm>
            <a:custGeom>
              <a:rect b="b" l="l" r="r" t="t"/>
              <a:pathLst>
                <a:path extrusionOk="0" h="8153" w="50644">
                  <a:moveTo>
                    <a:pt x="13145" y="8040"/>
                  </a:moveTo>
                  <a:cubicBezTo>
                    <a:pt x="9961" y="7902"/>
                    <a:pt x="6776" y="7877"/>
                    <a:pt x="3604" y="7612"/>
                  </a:cubicBezTo>
                  <a:cubicBezTo>
                    <a:pt x="2584" y="7511"/>
                    <a:pt x="1666" y="7133"/>
                    <a:pt x="973" y="6365"/>
                  </a:cubicBezTo>
                  <a:cubicBezTo>
                    <a:pt x="-1305" y="4023"/>
                    <a:pt x="709" y="-310"/>
                    <a:pt x="3994" y="18"/>
                  </a:cubicBezTo>
                  <a:cubicBezTo>
                    <a:pt x="11887" y="609"/>
                    <a:pt x="19792" y="887"/>
                    <a:pt x="27709" y="962"/>
                  </a:cubicBezTo>
                  <a:cubicBezTo>
                    <a:pt x="30655" y="1252"/>
                    <a:pt x="54080" y="-2552"/>
                    <a:pt x="50216" y="3557"/>
                  </a:cubicBezTo>
                  <a:cubicBezTo>
                    <a:pt x="48202" y="5043"/>
                    <a:pt x="45319" y="4627"/>
                    <a:pt x="42990" y="5332"/>
                  </a:cubicBezTo>
                  <a:cubicBezTo>
                    <a:pt x="33197" y="7650"/>
                    <a:pt x="23165" y="8481"/>
                    <a:pt x="13145" y="804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6564845" y="7594959"/>
              <a:ext cx="957" cy="957"/>
            </a:xfrm>
            <a:custGeom>
              <a:rect b="b" l="l" r="r" t="t"/>
              <a:pathLst>
                <a:path extrusionOk="0" h="957" w="957">
                  <a:moveTo>
                    <a:pt x="1" y="453"/>
                  </a:moveTo>
                  <a:cubicBezTo>
                    <a:pt x="13" y="189"/>
                    <a:pt x="240" y="0"/>
                    <a:pt x="504" y="0"/>
                  </a:cubicBezTo>
                  <a:cubicBezTo>
                    <a:pt x="768" y="0"/>
                    <a:pt x="970" y="252"/>
                    <a:pt x="957" y="504"/>
                  </a:cubicBezTo>
                  <a:cubicBezTo>
                    <a:pt x="945" y="768"/>
                    <a:pt x="718" y="957"/>
                    <a:pt x="454" y="957"/>
                  </a:cubicBezTo>
                  <a:cubicBezTo>
                    <a:pt x="189" y="957"/>
                    <a:pt x="-12" y="705"/>
                    <a:pt x="1" y="4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6560108" y="7592623"/>
              <a:ext cx="29497" cy="7646"/>
            </a:xfrm>
            <a:custGeom>
              <a:rect b="b" l="l" r="r" t="t"/>
              <a:pathLst>
                <a:path extrusionOk="0" h="7646" w="29497">
                  <a:moveTo>
                    <a:pt x="25545" y="7638"/>
                  </a:moveTo>
                  <a:cubicBezTo>
                    <a:pt x="19591" y="6958"/>
                    <a:pt x="13587" y="7500"/>
                    <a:pt x="7671" y="6517"/>
                  </a:cubicBezTo>
                  <a:cubicBezTo>
                    <a:pt x="5380" y="6039"/>
                    <a:pt x="2787" y="6039"/>
                    <a:pt x="785" y="4741"/>
                  </a:cubicBezTo>
                  <a:cubicBezTo>
                    <a:pt x="-864" y="3444"/>
                    <a:pt x="282" y="485"/>
                    <a:pt x="2396" y="711"/>
                  </a:cubicBezTo>
                  <a:cubicBezTo>
                    <a:pt x="8413" y="1215"/>
                    <a:pt x="14367" y="346"/>
                    <a:pt x="20371" y="44"/>
                  </a:cubicBezTo>
                  <a:cubicBezTo>
                    <a:pt x="23745" y="94"/>
                    <a:pt x="29548" y="-863"/>
                    <a:pt x="29497" y="4074"/>
                  </a:cubicBezTo>
                  <a:cubicBezTo>
                    <a:pt x="29397" y="6089"/>
                    <a:pt x="27571" y="7777"/>
                    <a:pt x="25545" y="763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6540265" y="7596274"/>
              <a:ext cx="20671" cy="73973"/>
            </a:xfrm>
            <a:custGeom>
              <a:rect b="b" l="l" r="r" t="t"/>
              <a:pathLst>
                <a:path extrusionOk="0" h="73973" w="20671">
                  <a:moveTo>
                    <a:pt x="2502" y="73849"/>
                  </a:moveTo>
                  <a:cubicBezTo>
                    <a:pt x="-1677" y="72225"/>
                    <a:pt x="400" y="68282"/>
                    <a:pt x="1482" y="65260"/>
                  </a:cubicBezTo>
                  <a:cubicBezTo>
                    <a:pt x="3068" y="57275"/>
                    <a:pt x="4554" y="49114"/>
                    <a:pt x="6819" y="41393"/>
                  </a:cubicBezTo>
                  <a:cubicBezTo>
                    <a:pt x="8481" y="37892"/>
                    <a:pt x="16449" y="-4816"/>
                    <a:pt x="20414" y="449"/>
                  </a:cubicBezTo>
                  <a:cubicBezTo>
                    <a:pt x="21333" y="4983"/>
                    <a:pt x="19545" y="9794"/>
                    <a:pt x="18916" y="14328"/>
                  </a:cubicBezTo>
                  <a:cubicBezTo>
                    <a:pt x="16789" y="25461"/>
                    <a:pt x="15303" y="36696"/>
                    <a:pt x="12622" y="47716"/>
                  </a:cubicBezTo>
                  <a:cubicBezTo>
                    <a:pt x="11452" y="52640"/>
                    <a:pt x="10457" y="57602"/>
                    <a:pt x="9740" y="62615"/>
                  </a:cubicBezTo>
                  <a:cubicBezTo>
                    <a:pt x="8758" y="66620"/>
                    <a:pt x="8368" y="75096"/>
                    <a:pt x="2502" y="7384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6468690" y="7572031"/>
              <a:ext cx="77018" cy="101755"/>
            </a:xfrm>
            <a:custGeom>
              <a:rect b="b" l="l" r="r" t="t"/>
              <a:pathLst>
                <a:path extrusionOk="0" h="101755" w="77018">
                  <a:moveTo>
                    <a:pt x="71975" y="101719"/>
                  </a:moveTo>
                  <a:cubicBezTo>
                    <a:pt x="54642" y="100044"/>
                    <a:pt x="37171" y="97223"/>
                    <a:pt x="20769" y="91253"/>
                  </a:cubicBezTo>
                  <a:cubicBezTo>
                    <a:pt x="12374" y="88344"/>
                    <a:pt x="-2971" y="85586"/>
                    <a:pt x="504" y="73520"/>
                  </a:cubicBezTo>
                  <a:cubicBezTo>
                    <a:pt x="2266" y="55951"/>
                    <a:pt x="4318" y="38697"/>
                    <a:pt x="6860" y="21329"/>
                  </a:cubicBezTo>
                  <a:cubicBezTo>
                    <a:pt x="8056" y="14515"/>
                    <a:pt x="7779" y="7286"/>
                    <a:pt x="9944" y="699"/>
                  </a:cubicBezTo>
                  <a:cubicBezTo>
                    <a:pt x="11140" y="-875"/>
                    <a:pt x="12499" y="485"/>
                    <a:pt x="12613" y="2059"/>
                  </a:cubicBezTo>
                  <a:cubicBezTo>
                    <a:pt x="13532" y="10825"/>
                    <a:pt x="12789" y="19692"/>
                    <a:pt x="11971" y="28432"/>
                  </a:cubicBezTo>
                  <a:cubicBezTo>
                    <a:pt x="10448" y="44729"/>
                    <a:pt x="9139" y="61064"/>
                    <a:pt x="7641" y="77361"/>
                  </a:cubicBezTo>
                  <a:cubicBezTo>
                    <a:pt x="13771" y="82387"/>
                    <a:pt x="22406" y="83079"/>
                    <a:pt x="29543" y="86215"/>
                  </a:cubicBezTo>
                  <a:cubicBezTo>
                    <a:pt x="42974" y="90120"/>
                    <a:pt x="56833" y="92525"/>
                    <a:pt x="70742" y="93911"/>
                  </a:cubicBezTo>
                  <a:cubicBezTo>
                    <a:pt x="73536" y="91429"/>
                    <a:pt x="78043" y="94528"/>
                    <a:pt x="76809" y="98042"/>
                  </a:cubicBezTo>
                  <a:cubicBezTo>
                    <a:pt x="76280" y="100246"/>
                    <a:pt x="74342" y="102034"/>
                    <a:pt x="71975" y="10171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6423499" y="7529232"/>
              <a:ext cx="58144" cy="47611"/>
            </a:xfrm>
            <a:custGeom>
              <a:rect b="b" l="l" r="r" t="t"/>
              <a:pathLst>
                <a:path extrusionOk="0" h="47611" w="58144">
                  <a:moveTo>
                    <a:pt x="53335" y="47125"/>
                  </a:moveTo>
                  <a:cubicBezTo>
                    <a:pt x="42522" y="41395"/>
                    <a:pt x="32503" y="34480"/>
                    <a:pt x="22672" y="27251"/>
                  </a:cubicBezTo>
                  <a:cubicBezTo>
                    <a:pt x="15635" y="22893"/>
                    <a:pt x="10437" y="16130"/>
                    <a:pt x="4986" y="10173"/>
                  </a:cubicBezTo>
                  <a:cubicBezTo>
                    <a:pt x="2708" y="7793"/>
                    <a:pt x="-2012" y="4984"/>
                    <a:pt x="946" y="1332"/>
                  </a:cubicBezTo>
                  <a:cubicBezTo>
                    <a:pt x="2280" y="-230"/>
                    <a:pt x="4785" y="-482"/>
                    <a:pt x="6333" y="916"/>
                  </a:cubicBezTo>
                  <a:cubicBezTo>
                    <a:pt x="11922" y="5677"/>
                    <a:pt x="16114" y="11710"/>
                    <a:pt x="21401" y="16773"/>
                  </a:cubicBezTo>
                  <a:cubicBezTo>
                    <a:pt x="25051" y="19770"/>
                    <a:pt x="28940" y="22490"/>
                    <a:pt x="32805" y="25236"/>
                  </a:cubicBezTo>
                  <a:cubicBezTo>
                    <a:pt x="37727" y="28939"/>
                    <a:pt x="42850" y="32377"/>
                    <a:pt x="47897" y="35903"/>
                  </a:cubicBezTo>
                  <a:cubicBezTo>
                    <a:pt x="51258" y="38460"/>
                    <a:pt x="55387" y="40387"/>
                    <a:pt x="57816" y="43939"/>
                  </a:cubicBezTo>
                  <a:cubicBezTo>
                    <a:pt x="59226" y="46936"/>
                    <a:pt x="55790" y="48460"/>
                    <a:pt x="53335" y="4712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6340982" y="7528788"/>
              <a:ext cx="87340" cy="56741"/>
            </a:xfrm>
            <a:custGeom>
              <a:rect b="b" l="l" r="r" t="t"/>
              <a:pathLst>
                <a:path extrusionOk="0" h="56741" w="87340">
                  <a:moveTo>
                    <a:pt x="687" y="55227"/>
                  </a:moveTo>
                  <a:cubicBezTo>
                    <a:pt x="-1277" y="52204"/>
                    <a:pt x="1341" y="49748"/>
                    <a:pt x="3872" y="48652"/>
                  </a:cubicBezTo>
                  <a:cubicBezTo>
                    <a:pt x="7522" y="46436"/>
                    <a:pt x="11072" y="44055"/>
                    <a:pt x="14886" y="42116"/>
                  </a:cubicBezTo>
                  <a:cubicBezTo>
                    <a:pt x="35932" y="30781"/>
                    <a:pt x="55392" y="18035"/>
                    <a:pt x="75356" y="5139"/>
                  </a:cubicBezTo>
                  <a:cubicBezTo>
                    <a:pt x="78679" y="3123"/>
                    <a:pt x="82052" y="403"/>
                    <a:pt x="86005" y="0"/>
                  </a:cubicBezTo>
                  <a:cubicBezTo>
                    <a:pt x="87729" y="164"/>
                    <a:pt x="87692" y="2292"/>
                    <a:pt x="86420" y="3111"/>
                  </a:cubicBezTo>
                  <a:cubicBezTo>
                    <a:pt x="71869" y="15000"/>
                    <a:pt x="56563" y="26045"/>
                    <a:pt x="40413" y="35680"/>
                  </a:cubicBezTo>
                  <a:cubicBezTo>
                    <a:pt x="31916" y="40718"/>
                    <a:pt x="23735" y="45995"/>
                    <a:pt x="14986" y="50592"/>
                  </a:cubicBezTo>
                  <a:cubicBezTo>
                    <a:pt x="11109" y="52229"/>
                    <a:pt x="4224" y="59962"/>
                    <a:pt x="687" y="5522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6298199" y="7516052"/>
              <a:ext cx="48626" cy="65917"/>
            </a:xfrm>
            <a:custGeom>
              <a:rect b="b" l="l" r="r" t="t"/>
              <a:pathLst>
                <a:path extrusionOk="0" h="65917" w="48626">
                  <a:moveTo>
                    <a:pt x="44993" y="65432"/>
                  </a:moveTo>
                  <a:cubicBezTo>
                    <a:pt x="37214" y="60810"/>
                    <a:pt x="31009" y="54046"/>
                    <a:pt x="25948" y="46628"/>
                  </a:cubicBezTo>
                  <a:cubicBezTo>
                    <a:pt x="19365" y="39046"/>
                    <a:pt x="12278" y="31704"/>
                    <a:pt x="8716" y="22120"/>
                  </a:cubicBezTo>
                  <a:cubicBezTo>
                    <a:pt x="6803" y="17976"/>
                    <a:pt x="4713" y="13933"/>
                    <a:pt x="2586" y="9903"/>
                  </a:cubicBezTo>
                  <a:cubicBezTo>
                    <a:pt x="1101" y="7019"/>
                    <a:pt x="-2059" y="2674"/>
                    <a:pt x="1969" y="419"/>
                  </a:cubicBezTo>
                  <a:cubicBezTo>
                    <a:pt x="3794" y="-550"/>
                    <a:pt x="6148" y="230"/>
                    <a:pt x="7092" y="2057"/>
                  </a:cubicBezTo>
                  <a:cubicBezTo>
                    <a:pt x="9333" y="6188"/>
                    <a:pt x="11422" y="10407"/>
                    <a:pt x="13525" y="14626"/>
                  </a:cubicBezTo>
                  <a:cubicBezTo>
                    <a:pt x="16520" y="20847"/>
                    <a:pt x="18849" y="27485"/>
                    <a:pt x="23481" y="32737"/>
                  </a:cubicBezTo>
                  <a:cubicBezTo>
                    <a:pt x="28692" y="38580"/>
                    <a:pt x="33098" y="45016"/>
                    <a:pt x="37504" y="51452"/>
                  </a:cubicBezTo>
                  <a:cubicBezTo>
                    <a:pt x="40462" y="55041"/>
                    <a:pt x="43873" y="58215"/>
                    <a:pt x="47045" y="61616"/>
                  </a:cubicBezTo>
                  <a:cubicBezTo>
                    <a:pt x="49814" y="64009"/>
                    <a:pt x="48832" y="67132"/>
                    <a:pt x="44993" y="6543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6300585" y="7464665"/>
              <a:ext cx="77923" cy="53921"/>
            </a:xfrm>
            <a:custGeom>
              <a:rect b="b" l="l" r="r" t="t"/>
              <a:pathLst>
                <a:path extrusionOk="0" h="53921" w="77923">
                  <a:moveTo>
                    <a:pt x="1899" y="53922"/>
                  </a:moveTo>
                  <a:cubicBezTo>
                    <a:pt x="-1310" y="53229"/>
                    <a:pt x="99" y="50244"/>
                    <a:pt x="2088" y="48897"/>
                  </a:cubicBezTo>
                  <a:cubicBezTo>
                    <a:pt x="6620" y="45244"/>
                    <a:pt x="11441" y="41957"/>
                    <a:pt x="16274" y="38708"/>
                  </a:cubicBezTo>
                  <a:cubicBezTo>
                    <a:pt x="26307" y="32813"/>
                    <a:pt x="34728" y="24740"/>
                    <a:pt x="44835" y="19048"/>
                  </a:cubicBezTo>
                  <a:cubicBezTo>
                    <a:pt x="54402" y="13040"/>
                    <a:pt x="63452" y="6126"/>
                    <a:pt x="73019" y="181"/>
                  </a:cubicBezTo>
                  <a:cubicBezTo>
                    <a:pt x="78104" y="-1154"/>
                    <a:pt x="79791" y="5244"/>
                    <a:pt x="75398" y="7587"/>
                  </a:cubicBezTo>
                  <a:cubicBezTo>
                    <a:pt x="63289" y="16050"/>
                    <a:pt x="50676" y="23733"/>
                    <a:pt x="38290" y="31768"/>
                  </a:cubicBezTo>
                  <a:cubicBezTo>
                    <a:pt x="33041" y="35874"/>
                    <a:pt x="27465" y="39627"/>
                    <a:pt x="21712" y="42914"/>
                  </a:cubicBezTo>
                  <a:cubicBezTo>
                    <a:pt x="18288" y="45017"/>
                    <a:pt x="14890" y="47159"/>
                    <a:pt x="11516" y="49337"/>
                  </a:cubicBezTo>
                  <a:cubicBezTo>
                    <a:pt x="8470" y="51050"/>
                    <a:pt x="5500" y="53745"/>
                    <a:pt x="1899" y="5392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6356040" y="7413515"/>
              <a:ext cx="22005" cy="55109"/>
            </a:xfrm>
            <a:custGeom>
              <a:rect b="b" l="l" r="r" t="t"/>
              <a:pathLst>
                <a:path extrusionOk="0" h="55109" w="22005">
                  <a:moveTo>
                    <a:pt x="19578" y="55034"/>
                  </a:moveTo>
                  <a:cubicBezTo>
                    <a:pt x="17425" y="53775"/>
                    <a:pt x="16544" y="51180"/>
                    <a:pt x="15386" y="49090"/>
                  </a:cubicBezTo>
                  <a:cubicBezTo>
                    <a:pt x="13385" y="44858"/>
                    <a:pt x="11345" y="40626"/>
                    <a:pt x="9734" y="36231"/>
                  </a:cubicBezTo>
                  <a:cubicBezTo>
                    <a:pt x="6059" y="25601"/>
                    <a:pt x="1943" y="14946"/>
                    <a:pt x="29" y="3951"/>
                  </a:cubicBezTo>
                  <a:cubicBezTo>
                    <a:pt x="-223" y="2176"/>
                    <a:pt x="1187" y="463"/>
                    <a:pt x="2861" y="85"/>
                  </a:cubicBezTo>
                  <a:cubicBezTo>
                    <a:pt x="6336" y="-557"/>
                    <a:pt x="7393" y="2566"/>
                    <a:pt x="7720" y="5387"/>
                  </a:cubicBezTo>
                  <a:cubicBezTo>
                    <a:pt x="8979" y="9354"/>
                    <a:pt x="10011" y="13385"/>
                    <a:pt x="11006" y="16924"/>
                  </a:cubicBezTo>
                  <a:cubicBezTo>
                    <a:pt x="13687" y="25576"/>
                    <a:pt x="16053" y="34317"/>
                    <a:pt x="19187" y="42818"/>
                  </a:cubicBezTo>
                  <a:cubicBezTo>
                    <a:pt x="19766" y="45223"/>
                    <a:pt x="24978" y="56118"/>
                    <a:pt x="19578" y="5503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6275148" y="7390405"/>
              <a:ext cx="85756" cy="27831"/>
            </a:xfrm>
            <a:custGeom>
              <a:rect b="b" l="l" r="r" t="t"/>
              <a:pathLst>
                <a:path extrusionOk="0" h="27831" w="85756">
                  <a:moveTo>
                    <a:pt x="83943" y="27653"/>
                  </a:moveTo>
                  <a:cubicBezTo>
                    <a:pt x="79537" y="26117"/>
                    <a:pt x="75245" y="24215"/>
                    <a:pt x="70486" y="23812"/>
                  </a:cubicBezTo>
                  <a:cubicBezTo>
                    <a:pt x="59976" y="21621"/>
                    <a:pt x="49339" y="19681"/>
                    <a:pt x="39093" y="16444"/>
                  </a:cubicBezTo>
                  <a:cubicBezTo>
                    <a:pt x="29464" y="13220"/>
                    <a:pt x="19897" y="11092"/>
                    <a:pt x="10079" y="8799"/>
                  </a:cubicBezTo>
                  <a:cubicBezTo>
                    <a:pt x="7121" y="7653"/>
                    <a:pt x="3282" y="8422"/>
                    <a:pt x="915" y="6142"/>
                  </a:cubicBezTo>
                  <a:cubicBezTo>
                    <a:pt x="-1011" y="4076"/>
                    <a:pt x="299" y="588"/>
                    <a:pt x="3017" y="71"/>
                  </a:cubicBezTo>
                  <a:cubicBezTo>
                    <a:pt x="4805" y="-193"/>
                    <a:pt x="6630" y="336"/>
                    <a:pt x="8367" y="689"/>
                  </a:cubicBezTo>
                  <a:cubicBezTo>
                    <a:pt x="18097" y="3044"/>
                    <a:pt x="27399" y="5286"/>
                    <a:pt x="36790" y="8182"/>
                  </a:cubicBezTo>
                  <a:cubicBezTo>
                    <a:pt x="47124" y="12099"/>
                    <a:pt x="57975" y="14114"/>
                    <a:pt x="68523" y="17263"/>
                  </a:cubicBezTo>
                  <a:cubicBezTo>
                    <a:pt x="73684" y="18585"/>
                    <a:pt x="79310" y="19354"/>
                    <a:pt x="83577" y="22804"/>
                  </a:cubicBezTo>
                  <a:cubicBezTo>
                    <a:pt x="84937" y="23774"/>
                    <a:pt x="86888" y="26117"/>
                    <a:pt x="84924" y="27439"/>
                  </a:cubicBezTo>
                  <a:cubicBezTo>
                    <a:pt x="84861" y="27704"/>
                    <a:pt x="84622" y="27830"/>
                    <a:pt x="84383" y="27830"/>
                  </a:cubicBezTo>
                  <a:cubicBezTo>
                    <a:pt x="84232" y="27842"/>
                    <a:pt x="84056" y="27779"/>
                    <a:pt x="83943" y="276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6268428" y="7324883"/>
              <a:ext cx="11487" cy="68755"/>
            </a:xfrm>
            <a:custGeom>
              <a:rect b="b" l="l" r="r" t="t"/>
              <a:pathLst>
                <a:path extrusionOk="0" h="68755" w="11487">
                  <a:moveTo>
                    <a:pt x="6703" y="68754"/>
                  </a:moveTo>
                  <a:cubicBezTo>
                    <a:pt x="5533" y="68590"/>
                    <a:pt x="4828" y="67419"/>
                    <a:pt x="4324" y="66462"/>
                  </a:cubicBezTo>
                  <a:cubicBezTo>
                    <a:pt x="2826" y="63389"/>
                    <a:pt x="2486" y="59900"/>
                    <a:pt x="1807" y="56588"/>
                  </a:cubicBezTo>
                  <a:cubicBezTo>
                    <a:pt x="-2007" y="38930"/>
                    <a:pt x="913" y="20757"/>
                    <a:pt x="4161" y="3263"/>
                  </a:cubicBezTo>
                  <a:cubicBezTo>
                    <a:pt x="4727" y="152"/>
                    <a:pt x="9296" y="-1447"/>
                    <a:pt x="10920" y="1739"/>
                  </a:cubicBezTo>
                  <a:cubicBezTo>
                    <a:pt x="12154" y="3956"/>
                    <a:pt x="11033" y="6437"/>
                    <a:pt x="10744" y="8754"/>
                  </a:cubicBezTo>
                  <a:cubicBezTo>
                    <a:pt x="7798" y="22520"/>
                    <a:pt x="5646" y="36638"/>
                    <a:pt x="6716" y="50757"/>
                  </a:cubicBezTo>
                  <a:cubicBezTo>
                    <a:pt x="7194" y="55656"/>
                    <a:pt x="7433" y="60542"/>
                    <a:pt x="7899" y="65429"/>
                  </a:cubicBezTo>
                  <a:cubicBezTo>
                    <a:pt x="8012" y="66550"/>
                    <a:pt x="8403" y="68830"/>
                    <a:pt x="6703" y="6875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6274716" y="7314771"/>
              <a:ext cx="86838" cy="14055"/>
            </a:xfrm>
            <a:custGeom>
              <a:rect b="b" l="l" r="r" t="t"/>
              <a:pathLst>
                <a:path extrusionOk="0" h="14055" w="86838">
                  <a:moveTo>
                    <a:pt x="1951" y="14056"/>
                  </a:moveTo>
                  <a:cubicBezTo>
                    <a:pt x="1183" y="14031"/>
                    <a:pt x="138" y="13829"/>
                    <a:pt x="0" y="12922"/>
                  </a:cubicBezTo>
                  <a:cubicBezTo>
                    <a:pt x="25" y="9950"/>
                    <a:pt x="9869" y="9232"/>
                    <a:pt x="12348" y="8565"/>
                  </a:cubicBezTo>
                  <a:cubicBezTo>
                    <a:pt x="21437" y="6663"/>
                    <a:pt x="30663" y="6172"/>
                    <a:pt x="39877" y="5441"/>
                  </a:cubicBezTo>
                  <a:cubicBezTo>
                    <a:pt x="51546" y="3804"/>
                    <a:pt x="63315" y="2910"/>
                    <a:pt x="74933" y="995"/>
                  </a:cubicBezTo>
                  <a:cubicBezTo>
                    <a:pt x="78420" y="983"/>
                    <a:pt x="82549" y="-1246"/>
                    <a:pt x="85620" y="1008"/>
                  </a:cubicBezTo>
                  <a:cubicBezTo>
                    <a:pt x="87798" y="2759"/>
                    <a:pt x="86866" y="6398"/>
                    <a:pt x="84324" y="7267"/>
                  </a:cubicBezTo>
                  <a:cubicBezTo>
                    <a:pt x="69068" y="9623"/>
                    <a:pt x="53623" y="10769"/>
                    <a:pt x="38228" y="12053"/>
                  </a:cubicBezTo>
                  <a:cubicBezTo>
                    <a:pt x="26106" y="11953"/>
                    <a:pt x="14048" y="13250"/>
                    <a:pt x="1951" y="1405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6358228" y="7251266"/>
              <a:ext cx="32164" cy="68148"/>
            </a:xfrm>
            <a:custGeom>
              <a:rect b="b" l="l" r="r" t="t"/>
              <a:pathLst>
                <a:path extrusionOk="0" h="68148" w="32164">
                  <a:moveTo>
                    <a:pt x="1190" y="67624"/>
                  </a:moveTo>
                  <a:cubicBezTo>
                    <a:pt x="-1353" y="62422"/>
                    <a:pt x="724" y="56389"/>
                    <a:pt x="2373" y="51188"/>
                  </a:cubicBezTo>
                  <a:cubicBezTo>
                    <a:pt x="5130" y="38379"/>
                    <a:pt x="10366" y="26767"/>
                    <a:pt x="17226" y="15684"/>
                  </a:cubicBezTo>
                  <a:cubicBezTo>
                    <a:pt x="19870" y="11012"/>
                    <a:pt x="22412" y="6289"/>
                    <a:pt x="25194" y="1704"/>
                  </a:cubicBezTo>
                  <a:cubicBezTo>
                    <a:pt x="26252" y="-71"/>
                    <a:pt x="28782" y="-500"/>
                    <a:pt x="30456" y="609"/>
                  </a:cubicBezTo>
                  <a:cubicBezTo>
                    <a:pt x="32205" y="1704"/>
                    <a:pt x="32684" y="4173"/>
                    <a:pt x="31551" y="5886"/>
                  </a:cubicBezTo>
                  <a:cubicBezTo>
                    <a:pt x="23205" y="20395"/>
                    <a:pt x="13740" y="34248"/>
                    <a:pt x="9183" y="50432"/>
                  </a:cubicBezTo>
                  <a:cubicBezTo>
                    <a:pt x="7937" y="54374"/>
                    <a:pt x="5910" y="58430"/>
                    <a:pt x="4840" y="62359"/>
                  </a:cubicBezTo>
                  <a:cubicBezTo>
                    <a:pt x="4223" y="64059"/>
                    <a:pt x="4110" y="69916"/>
                    <a:pt x="1190" y="6762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6327293" y="7120680"/>
              <a:ext cx="59885" cy="133381"/>
            </a:xfrm>
            <a:custGeom>
              <a:rect b="b" l="l" r="r" t="t"/>
              <a:pathLst>
                <a:path extrusionOk="0" h="133381" w="59885">
                  <a:moveTo>
                    <a:pt x="58684" y="133373"/>
                  </a:moveTo>
                  <a:cubicBezTo>
                    <a:pt x="56720" y="132706"/>
                    <a:pt x="55940" y="130275"/>
                    <a:pt x="54895" y="128638"/>
                  </a:cubicBezTo>
                  <a:cubicBezTo>
                    <a:pt x="49432" y="119041"/>
                    <a:pt x="43176" y="109872"/>
                    <a:pt x="36681" y="100955"/>
                  </a:cubicBezTo>
                  <a:cubicBezTo>
                    <a:pt x="30778" y="93701"/>
                    <a:pt x="23993" y="87101"/>
                    <a:pt x="19310" y="78927"/>
                  </a:cubicBezTo>
                  <a:cubicBezTo>
                    <a:pt x="12689" y="67215"/>
                    <a:pt x="5565" y="55665"/>
                    <a:pt x="265" y="43298"/>
                  </a:cubicBezTo>
                  <a:cubicBezTo>
                    <a:pt x="-2265" y="35011"/>
                    <a:pt x="13998" y="24469"/>
                    <a:pt x="19109" y="18764"/>
                  </a:cubicBezTo>
                  <a:cubicBezTo>
                    <a:pt x="26661" y="10993"/>
                    <a:pt x="36404" y="4872"/>
                    <a:pt x="45933" y="99"/>
                  </a:cubicBezTo>
                  <a:cubicBezTo>
                    <a:pt x="48929" y="-669"/>
                    <a:pt x="51270" y="3222"/>
                    <a:pt x="49180" y="5514"/>
                  </a:cubicBezTo>
                  <a:cubicBezTo>
                    <a:pt x="43252" y="10023"/>
                    <a:pt x="36341" y="13235"/>
                    <a:pt x="30614" y="18134"/>
                  </a:cubicBezTo>
                  <a:cubicBezTo>
                    <a:pt x="22986" y="25829"/>
                    <a:pt x="14036" y="32492"/>
                    <a:pt x="7629" y="41283"/>
                  </a:cubicBezTo>
                  <a:cubicBezTo>
                    <a:pt x="10600" y="48877"/>
                    <a:pt x="15081" y="55728"/>
                    <a:pt x="18681" y="63021"/>
                  </a:cubicBezTo>
                  <a:cubicBezTo>
                    <a:pt x="23489" y="72265"/>
                    <a:pt x="28436" y="81522"/>
                    <a:pt x="35410" y="89343"/>
                  </a:cubicBezTo>
                  <a:cubicBezTo>
                    <a:pt x="44485" y="99746"/>
                    <a:pt x="51673" y="111761"/>
                    <a:pt x="57526" y="124242"/>
                  </a:cubicBezTo>
                  <a:cubicBezTo>
                    <a:pt x="57967" y="126106"/>
                    <a:pt x="61781" y="133663"/>
                    <a:pt x="58684" y="13337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6376879" y="7122898"/>
              <a:ext cx="81327" cy="63165"/>
            </a:xfrm>
            <a:custGeom>
              <a:rect b="b" l="l" r="r" t="t"/>
              <a:pathLst>
                <a:path extrusionOk="0" h="63165" w="81327">
                  <a:moveTo>
                    <a:pt x="75900" y="62805"/>
                  </a:moveTo>
                  <a:cubicBezTo>
                    <a:pt x="64206" y="56244"/>
                    <a:pt x="55835" y="45375"/>
                    <a:pt x="44998" y="37617"/>
                  </a:cubicBezTo>
                  <a:cubicBezTo>
                    <a:pt x="36640" y="30828"/>
                    <a:pt x="28130" y="24329"/>
                    <a:pt x="19558" y="17894"/>
                  </a:cubicBezTo>
                  <a:cubicBezTo>
                    <a:pt x="13730" y="13108"/>
                    <a:pt x="8481" y="7554"/>
                    <a:pt x="2326" y="3209"/>
                  </a:cubicBezTo>
                  <a:cubicBezTo>
                    <a:pt x="-3678" y="-1237"/>
                    <a:pt x="3497" y="-268"/>
                    <a:pt x="6442" y="1395"/>
                  </a:cubicBezTo>
                  <a:cubicBezTo>
                    <a:pt x="15996" y="7075"/>
                    <a:pt x="23964" y="15060"/>
                    <a:pt x="33644" y="20614"/>
                  </a:cubicBezTo>
                  <a:cubicBezTo>
                    <a:pt x="41209" y="26017"/>
                    <a:pt x="48409" y="31647"/>
                    <a:pt x="55798" y="37239"/>
                  </a:cubicBezTo>
                  <a:cubicBezTo>
                    <a:pt x="63602" y="43309"/>
                    <a:pt x="70210" y="50866"/>
                    <a:pt x="78896" y="55765"/>
                  </a:cubicBezTo>
                  <a:cubicBezTo>
                    <a:pt x="78883" y="55765"/>
                    <a:pt x="78883" y="55752"/>
                    <a:pt x="78871" y="55752"/>
                  </a:cubicBezTo>
                  <a:cubicBezTo>
                    <a:pt x="78770" y="55690"/>
                    <a:pt x="78657" y="55627"/>
                    <a:pt x="78556" y="55576"/>
                  </a:cubicBezTo>
                  <a:cubicBezTo>
                    <a:pt x="83679" y="57553"/>
                    <a:pt x="81061" y="64858"/>
                    <a:pt x="75900" y="6280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6455341" y="7145838"/>
              <a:ext cx="79281" cy="37761"/>
            </a:xfrm>
            <a:custGeom>
              <a:rect b="b" l="l" r="r" t="t"/>
              <a:pathLst>
                <a:path extrusionOk="0" h="37761" w="79281">
                  <a:moveTo>
                    <a:pt x="157" y="35646"/>
                  </a:moveTo>
                  <a:cubicBezTo>
                    <a:pt x="3090" y="30998"/>
                    <a:pt x="8540" y="28681"/>
                    <a:pt x="13046" y="25797"/>
                  </a:cubicBezTo>
                  <a:cubicBezTo>
                    <a:pt x="24388" y="17812"/>
                    <a:pt x="36560" y="11112"/>
                    <a:pt x="49789" y="6817"/>
                  </a:cubicBezTo>
                  <a:cubicBezTo>
                    <a:pt x="58009" y="4399"/>
                    <a:pt x="66329" y="2208"/>
                    <a:pt x="74637" y="92"/>
                  </a:cubicBezTo>
                  <a:cubicBezTo>
                    <a:pt x="76664" y="-374"/>
                    <a:pt x="78753" y="986"/>
                    <a:pt x="79194" y="3001"/>
                  </a:cubicBezTo>
                  <a:cubicBezTo>
                    <a:pt x="80062" y="7812"/>
                    <a:pt x="74259" y="7913"/>
                    <a:pt x="71024" y="8908"/>
                  </a:cubicBezTo>
                  <a:cubicBezTo>
                    <a:pt x="52798" y="13064"/>
                    <a:pt x="34924" y="19198"/>
                    <a:pt x="19227" y="29475"/>
                  </a:cubicBezTo>
                  <a:cubicBezTo>
                    <a:pt x="14607" y="32170"/>
                    <a:pt x="9660" y="34235"/>
                    <a:pt x="4902" y="36666"/>
                  </a:cubicBezTo>
                  <a:cubicBezTo>
                    <a:pt x="3820" y="37170"/>
                    <a:pt x="2700" y="37749"/>
                    <a:pt x="1479" y="37762"/>
                  </a:cubicBezTo>
                  <a:cubicBezTo>
                    <a:pt x="434" y="37762"/>
                    <a:pt x="-347" y="36590"/>
                    <a:pt x="157" y="3564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6373925" y="7120944"/>
              <a:ext cx="11299" cy="6948"/>
            </a:xfrm>
            <a:custGeom>
              <a:rect b="b" l="l" r="r" t="t"/>
              <a:pathLst>
                <a:path extrusionOk="0" h="6948" w="11299">
                  <a:moveTo>
                    <a:pt x="9648" y="6800"/>
                  </a:moveTo>
                  <a:cubicBezTo>
                    <a:pt x="9522" y="6724"/>
                    <a:pt x="9384" y="6649"/>
                    <a:pt x="9258" y="6573"/>
                  </a:cubicBezTo>
                  <a:cubicBezTo>
                    <a:pt x="7860" y="7505"/>
                    <a:pt x="5570" y="5931"/>
                    <a:pt x="4034" y="5616"/>
                  </a:cubicBezTo>
                  <a:cubicBezTo>
                    <a:pt x="2775" y="4974"/>
                    <a:pt x="-95" y="4331"/>
                    <a:pt x="509" y="2467"/>
                  </a:cubicBezTo>
                  <a:cubicBezTo>
                    <a:pt x="-334" y="1888"/>
                    <a:pt x="-82" y="503"/>
                    <a:pt x="912" y="276"/>
                  </a:cubicBezTo>
                  <a:cubicBezTo>
                    <a:pt x="1944" y="-555"/>
                    <a:pt x="3178" y="729"/>
                    <a:pt x="4223" y="1007"/>
                  </a:cubicBezTo>
                  <a:cubicBezTo>
                    <a:pt x="6816" y="1044"/>
                    <a:pt x="8653" y="3714"/>
                    <a:pt x="10831" y="4898"/>
                  </a:cubicBezTo>
                  <a:cubicBezTo>
                    <a:pt x="11964" y="5654"/>
                    <a:pt x="10831" y="7480"/>
                    <a:pt x="9648" y="680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6455156" y="7177985"/>
              <a:ext cx="7506" cy="6794"/>
            </a:xfrm>
            <a:custGeom>
              <a:rect b="b" l="l" r="r" t="t"/>
              <a:pathLst>
                <a:path extrusionOk="0" h="6794" w="7506">
                  <a:moveTo>
                    <a:pt x="2" y="5704"/>
                  </a:moveTo>
                  <a:cubicBezTo>
                    <a:pt x="1525" y="3714"/>
                    <a:pt x="3413" y="716"/>
                    <a:pt x="5905" y="11"/>
                  </a:cubicBezTo>
                  <a:cubicBezTo>
                    <a:pt x="7806" y="-178"/>
                    <a:pt x="8007" y="2152"/>
                    <a:pt x="6547" y="2983"/>
                  </a:cubicBezTo>
                  <a:cubicBezTo>
                    <a:pt x="5565" y="3726"/>
                    <a:pt x="-112" y="9041"/>
                    <a:pt x="2" y="570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6454952" y="7179467"/>
              <a:ext cx="5750" cy="4522"/>
            </a:xfrm>
            <a:custGeom>
              <a:rect b="b" l="l" r="r" t="t"/>
              <a:pathLst>
                <a:path extrusionOk="0" h="4522" w="5750">
                  <a:moveTo>
                    <a:pt x="18" y="4057"/>
                  </a:moveTo>
                  <a:cubicBezTo>
                    <a:pt x="-96" y="3327"/>
                    <a:pt x="370" y="2609"/>
                    <a:pt x="508" y="1891"/>
                  </a:cubicBezTo>
                  <a:cubicBezTo>
                    <a:pt x="735" y="1186"/>
                    <a:pt x="1868" y="1438"/>
                    <a:pt x="1780" y="2168"/>
                  </a:cubicBezTo>
                  <a:cubicBezTo>
                    <a:pt x="2913" y="1576"/>
                    <a:pt x="4209" y="-842"/>
                    <a:pt x="5543" y="304"/>
                  </a:cubicBezTo>
                  <a:cubicBezTo>
                    <a:pt x="5909" y="758"/>
                    <a:pt x="5770" y="1425"/>
                    <a:pt x="5292" y="1715"/>
                  </a:cubicBezTo>
                  <a:cubicBezTo>
                    <a:pt x="3769" y="2559"/>
                    <a:pt x="2397" y="3743"/>
                    <a:pt x="836" y="4486"/>
                  </a:cubicBezTo>
                  <a:cubicBezTo>
                    <a:pt x="496" y="4612"/>
                    <a:pt x="106" y="4397"/>
                    <a:pt x="18" y="405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6376106" y="7233084"/>
              <a:ext cx="13894" cy="22166"/>
            </a:xfrm>
            <a:custGeom>
              <a:rect b="b" l="l" r="r" t="t"/>
              <a:pathLst>
                <a:path extrusionOk="0" h="22166" w="13894">
                  <a:moveTo>
                    <a:pt x="10828" y="21385"/>
                  </a:moveTo>
                  <a:cubicBezTo>
                    <a:pt x="8273" y="16940"/>
                    <a:pt x="6196" y="12229"/>
                    <a:pt x="3603" y="7809"/>
                  </a:cubicBezTo>
                  <a:cubicBezTo>
                    <a:pt x="3011" y="5882"/>
                    <a:pt x="-2641" y="504"/>
                    <a:pt x="1513" y="0"/>
                  </a:cubicBezTo>
                  <a:cubicBezTo>
                    <a:pt x="2722" y="239"/>
                    <a:pt x="3238" y="1612"/>
                    <a:pt x="3955" y="2494"/>
                  </a:cubicBezTo>
                  <a:cubicBezTo>
                    <a:pt x="7757" y="7884"/>
                    <a:pt x="10350" y="14005"/>
                    <a:pt x="13635" y="19685"/>
                  </a:cubicBezTo>
                  <a:cubicBezTo>
                    <a:pt x="14755" y="21499"/>
                    <a:pt x="11948" y="23212"/>
                    <a:pt x="10828" y="2138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6271404" y="7378780"/>
              <a:ext cx="8797" cy="16908"/>
            </a:xfrm>
            <a:custGeom>
              <a:rect b="b" l="l" r="r" t="t"/>
              <a:pathLst>
                <a:path extrusionOk="0" h="16908" w="8797">
                  <a:moveTo>
                    <a:pt x="3853" y="16620"/>
                  </a:moveTo>
                  <a:cubicBezTo>
                    <a:pt x="2267" y="15361"/>
                    <a:pt x="2015" y="13169"/>
                    <a:pt x="1512" y="11318"/>
                  </a:cubicBezTo>
                  <a:cubicBezTo>
                    <a:pt x="1310" y="9958"/>
                    <a:pt x="404" y="8295"/>
                    <a:pt x="1109" y="6998"/>
                  </a:cubicBezTo>
                  <a:cubicBezTo>
                    <a:pt x="366" y="5600"/>
                    <a:pt x="-918" y="3346"/>
                    <a:pt x="1021" y="2351"/>
                  </a:cubicBezTo>
                  <a:cubicBezTo>
                    <a:pt x="442" y="235"/>
                    <a:pt x="3627" y="-974"/>
                    <a:pt x="4583" y="1003"/>
                  </a:cubicBezTo>
                  <a:cubicBezTo>
                    <a:pt x="5792" y="3774"/>
                    <a:pt x="6773" y="6658"/>
                    <a:pt x="7906" y="9454"/>
                  </a:cubicBezTo>
                  <a:cubicBezTo>
                    <a:pt x="8284" y="10487"/>
                    <a:pt x="9027" y="11633"/>
                    <a:pt x="8485" y="12729"/>
                  </a:cubicBezTo>
                  <a:cubicBezTo>
                    <a:pt x="9366" y="14127"/>
                    <a:pt x="8271" y="16142"/>
                    <a:pt x="6572" y="15839"/>
                  </a:cubicBezTo>
                  <a:cubicBezTo>
                    <a:pt x="6157" y="16759"/>
                    <a:pt x="4734" y="17263"/>
                    <a:pt x="3853" y="1662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6334533" y="7570953"/>
              <a:ext cx="9499" cy="12568"/>
            </a:xfrm>
            <a:custGeom>
              <a:rect b="b" l="l" r="r" t="t"/>
              <a:pathLst>
                <a:path extrusionOk="0" h="12568" w="9499">
                  <a:moveTo>
                    <a:pt x="6104" y="12394"/>
                  </a:moveTo>
                  <a:cubicBezTo>
                    <a:pt x="4001" y="10769"/>
                    <a:pt x="2843" y="8087"/>
                    <a:pt x="1421" y="5870"/>
                  </a:cubicBezTo>
                  <a:cubicBezTo>
                    <a:pt x="766" y="4510"/>
                    <a:pt x="-1235" y="1953"/>
                    <a:pt x="1106" y="1235"/>
                  </a:cubicBezTo>
                  <a:cubicBezTo>
                    <a:pt x="918" y="580"/>
                    <a:pt x="1396" y="-339"/>
                    <a:pt x="2126" y="127"/>
                  </a:cubicBezTo>
                  <a:cubicBezTo>
                    <a:pt x="2491" y="417"/>
                    <a:pt x="3347" y="870"/>
                    <a:pt x="2831" y="1374"/>
                  </a:cubicBezTo>
                  <a:cubicBezTo>
                    <a:pt x="5034" y="2155"/>
                    <a:pt x="5512" y="5240"/>
                    <a:pt x="7350" y="6638"/>
                  </a:cubicBezTo>
                  <a:cubicBezTo>
                    <a:pt x="8772" y="7772"/>
                    <a:pt x="10711" y="9585"/>
                    <a:pt x="8495" y="11084"/>
                  </a:cubicBezTo>
                  <a:cubicBezTo>
                    <a:pt x="8332" y="12142"/>
                    <a:pt x="7085" y="12935"/>
                    <a:pt x="6104" y="1239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6303440" y="7516635"/>
              <a:ext cx="970" cy="969"/>
            </a:xfrm>
            <a:custGeom>
              <a:rect b="b" l="l" r="r" t="t"/>
              <a:pathLst>
                <a:path extrusionOk="0" h="969" w="970">
                  <a:moveTo>
                    <a:pt x="1" y="453"/>
                  </a:moveTo>
                  <a:cubicBezTo>
                    <a:pt x="26" y="176"/>
                    <a:pt x="252" y="0"/>
                    <a:pt x="517" y="0"/>
                  </a:cubicBezTo>
                  <a:cubicBezTo>
                    <a:pt x="781" y="0"/>
                    <a:pt x="982" y="265"/>
                    <a:pt x="970" y="516"/>
                  </a:cubicBezTo>
                  <a:cubicBezTo>
                    <a:pt x="945" y="793"/>
                    <a:pt x="718" y="970"/>
                    <a:pt x="454" y="970"/>
                  </a:cubicBezTo>
                  <a:cubicBezTo>
                    <a:pt x="202" y="970"/>
                    <a:pt x="-12" y="718"/>
                    <a:pt x="1" y="4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6555332" y="7591023"/>
              <a:ext cx="16178" cy="12173"/>
            </a:xfrm>
            <a:custGeom>
              <a:rect b="b" l="l" r="r" t="t"/>
              <a:pathLst>
                <a:path extrusionOk="0" h="12173" w="16178">
                  <a:moveTo>
                    <a:pt x="916" y="11833"/>
                  </a:moveTo>
                  <a:cubicBezTo>
                    <a:pt x="-2596" y="8949"/>
                    <a:pt x="4819" y="-1794"/>
                    <a:pt x="9123" y="259"/>
                  </a:cubicBezTo>
                  <a:cubicBezTo>
                    <a:pt x="10961" y="1103"/>
                    <a:pt x="12711" y="2186"/>
                    <a:pt x="14687" y="2740"/>
                  </a:cubicBezTo>
                  <a:cubicBezTo>
                    <a:pt x="16500" y="3319"/>
                    <a:pt x="16726" y="5989"/>
                    <a:pt x="15002" y="6821"/>
                  </a:cubicBezTo>
                  <a:cubicBezTo>
                    <a:pt x="12711" y="7664"/>
                    <a:pt x="10508" y="5511"/>
                    <a:pt x="8620" y="4440"/>
                  </a:cubicBezTo>
                  <a:cubicBezTo>
                    <a:pt x="8481" y="4982"/>
                    <a:pt x="8859" y="6015"/>
                    <a:pt x="8116" y="6178"/>
                  </a:cubicBezTo>
                  <a:cubicBezTo>
                    <a:pt x="7210" y="6115"/>
                    <a:pt x="7739" y="4881"/>
                    <a:pt x="7676" y="4289"/>
                  </a:cubicBezTo>
                  <a:cubicBezTo>
                    <a:pt x="7651" y="4264"/>
                    <a:pt x="7626" y="4239"/>
                    <a:pt x="7626" y="4239"/>
                  </a:cubicBezTo>
                  <a:cubicBezTo>
                    <a:pt x="7613" y="4226"/>
                    <a:pt x="7600" y="4226"/>
                    <a:pt x="7588" y="4214"/>
                  </a:cubicBezTo>
                  <a:lnTo>
                    <a:pt x="7588" y="4214"/>
                  </a:lnTo>
                  <a:lnTo>
                    <a:pt x="7588" y="4214"/>
                  </a:lnTo>
                  <a:lnTo>
                    <a:pt x="7588" y="4214"/>
                  </a:lnTo>
                  <a:lnTo>
                    <a:pt x="7588" y="4214"/>
                  </a:lnTo>
                  <a:cubicBezTo>
                    <a:pt x="5725" y="5549"/>
                    <a:pt x="4819" y="7866"/>
                    <a:pt x="4101" y="9982"/>
                  </a:cubicBezTo>
                  <a:cubicBezTo>
                    <a:pt x="4013" y="11506"/>
                    <a:pt x="2314" y="12816"/>
                    <a:pt x="916" y="1183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6800520" y="7444759"/>
              <a:ext cx="7152" cy="9890"/>
            </a:xfrm>
            <a:custGeom>
              <a:rect b="b" l="l" r="r" t="t"/>
              <a:pathLst>
                <a:path extrusionOk="0" h="9890" w="7152">
                  <a:moveTo>
                    <a:pt x="1701" y="9660"/>
                  </a:moveTo>
                  <a:cubicBezTo>
                    <a:pt x="-99" y="8753"/>
                    <a:pt x="-854" y="5314"/>
                    <a:pt x="1374" y="4483"/>
                  </a:cubicBezTo>
                  <a:cubicBezTo>
                    <a:pt x="1638" y="3828"/>
                    <a:pt x="3362" y="-1789"/>
                    <a:pt x="4030" y="579"/>
                  </a:cubicBezTo>
                  <a:cubicBezTo>
                    <a:pt x="3476" y="1763"/>
                    <a:pt x="3224" y="3010"/>
                    <a:pt x="2997" y="4294"/>
                  </a:cubicBezTo>
                  <a:cubicBezTo>
                    <a:pt x="3488" y="4005"/>
                    <a:pt x="4105" y="3929"/>
                    <a:pt x="4621" y="4105"/>
                  </a:cubicBezTo>
                  <a:cubicBezTo>
                    <a:pt x="4646" y="4118"/>
                    <a:pt x="4671" y="4131"/>
                    <a:pt x="4709" y="4131"/>
                  </a:cubicBezTo>
                  <a:cubicBezTo>
                    <a:pt x="8133" y="3337"/>
                    <a:pt x="7856" y="9911"/>
                    <a:pt x="4520" y="9017"/>
                  </a:cubicBezTo>
                  <a:cubicBezTo>
                    <a:pt x="3853" y="9848"/>
                    <a:pt x="2645" y="10138"/>
                    <a:pt x="1701" y="966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6274871" y="7055490"/>
              <a:ext cx="616028" cy="610477"/>
            </a:xfrm>
            <a:custGeom>
              <a:rect b="b" l="l" r="r" t="t"/>
              <a:pathLst>
                <a:path extrusionOk="0" h="610477" w="616028">
                  <a:moveTo>
                    <a:pt x="396918" y="383274"/>
                  </a:moveTo>
                  <a:cubicBezTo>
                    <a:pt x="415547" y="364092"/>
                    <a:pt x="420205" y="336372"/>
                    <a:pt x="419940" y="310553"/>
                  </a:cubicBezTo>
                  <a:cubicBezTo>
                    <a:pt x="419764" y="289962"/>
                    <a:pt x="416227" y="268161"/>
                    <a:pt x="403841" y="251196"/>
                  </a:cubicBezTo>
                  <a:cubicBezTo>
                    <a:pt x="394980" y="238664"/>
                    <a:pt x="384507" y="226700"/>
                    <a:pt x="369805" y="221158"/>
                  </a:cubicBezTo>
                  <a:cubicBezTo>
                    <a:pt x="356764" y="213299"/>
                    <a:pt x="342074" y="208350"/>
                    <a:pt x="326793" y="207858"/>
                  </a:cubicBezTo>
                  <a:cubicBezTo>
                    <a:pt x="323432" y="208035"/>
                    <a:pt x="317201" y="207279"/>
                    <a:pt x="313639" y="209080"/>
                  </a:cubicBezTo>
                  <a:cubicBezTo>
                    <a:pt x="309926" y="209471"/>
                    <a:pt x="306150" y="210025"/>
                    <a:pt x="302688" y="211334"/>
                  </a:cubicBezTo>
                  <a:cubicBezTo>
                    <a:pt x="292731" y="211964"/>
                    <a:pt x="282775" y="213261"/>
                    <a:pt x="273284" y="216397"/>
                  </a:cubicBezTo>
                  <a:cubicBezTo>
                    <a:pt x="259513" y="221448"/>
                    <a:pt x="246183" y="228538"/>
                    <a:pt x="234829" y="237896"/>
                  </a:cubicBezTo>
                  <a:cubicBezTo>
                    <a:pt x="213493" y="255931"/>
                    <a:pt x="202416" y="273513"/>
                    <a:pt x="198451" y="301473"/>
                  </a:cubicBezTo>
                  <a:cubicBezTo>
                    <a:pt x="193957" y="332568"/>
                    <a:pt x="205424" y="362808"/>
                    <a:pt x="224910" y="386800"/>
                  </a:cubicBezTo>
                  <a:cubicBezTo>
                    <a:pt x="232047" y="395730"/>
                    <a:pt x="242318" y="401561"/>
                    <a:pt x="251658" y="407959"/>
                  </a:cubicBezTo>
                  <a:cubicBezTo>
                    <a:pt x="259186" y="412971"/>
                    <a:pt x="267846" y="415755"/>
                    <a:pt x="276720" y="417140"/>
                  </a:cubicBezTo>
                  <a:cubicBezTo>
                    <a:pt x="284575" y="418991"/>
                    <a:pt x="292467" y="421057"/>
                    <a:pt x="300611" y="420981"/>
                  </a:cubicBezTo>
                  <a:cubicBezTo>
                    <a:pt x="310203" y="420931"/>
                    <a:pt x="319996" y="421347"/>
                    <a:pt x="329386" y="419092"/>
                  </a:cubicBezTo>
                  <a:cubicBezTo>
                    <a:pt x="338386" y="416485"/>
                    <a:pt x="347676" y="414734"/>
                    <a:pt x="356298" y="410994"/>
                  </a:cubicBezTo>
                  <a:cubicBezTo>
                    <a:pt x="371139" y="403865"/>
                    <a:pt x="386118" y="396019"/>
                    <a:pt x="396918" y="383274"/>
                  </a:cubicBezTo>
                  <a:close/>
                  <a:moveTo>
                    <a:pt x="614745" y="292858"/>
                  </a:moveTo>
                  <a:cubicBezTo>
                    <a:pt x="615059" y="293488"/>
                    <a:pt x="615512" y="293954"/>
                    <a:pt x="616029" y="294256"/>
                  </a:cubicBezTo>
                  <a:cubicBezTo>
                    <a:pt x="614191" y="295226"/>
                    <a:pt x="612378" y="296259"/>
                    <a:pt x="610540" y="297228"/>
                  </a:cubicBezTo>
                  <a:cubicBezTo>
                    <a:pt x="602296" y="301762"/>
                    <a:pt x="593371" y="304861"/>
                    <a:pt x="585089" y="309319"/>
                  </a:cubicBezTo>
                  <a:cubicBezTo>
                    <a:pt x="576970" y="313765"/>
                    <a:pt x="568637" y="317115"/>
                    <a:pt x="560052" y="320780"/>
                  </a:cubicBezTo>
                  <a:cubicBezTo>
                    <a:pt x="552953" y="324193"/>
                    <a:pt x="545967" y="327266"/>
                    <a:pt x="538590" y="330553"/>
                  </a:cubicBezTo>
                  <a:cubicBezTo>
                    <a:pt x="533090" y="335175"/>
                    <a:pt x="533744" y="344206"/>
                    <a:pt x="532297" y="350767"/>
                  </a:cubicBezTo>
                  <a:cubicBezTo>
                    <a:pt x="530471" y="363135"/>
                    <a:pt x="529540" y="375667"/>
                    <a:pt x="526544" y="387833"/>
                  </a:cubicBezTo>
                  <a:cubicBezTo>
                    <a:pt x="525965" y="389974"/>
                    <a:pt x="524744" y="393047"/>
                    <a:pt x="525764" y="395087"/>
                  </a:cubicBezTo>
                  <a:cubicBezTo>
                    <a:pt x="525348" y="396447"/>
                    <a:pt x="526091" y="398299"/>
                    <a:pt x="527350" y="398928"/>
                  </a:cubicBezTo>
                  <a:cubicBezTo>
                    <a:pt x="527778" y="399143"/>
                    <a:pt x="528256" y="399193"/>
                    <a:pt x="528722" y="399117"/>
                  </a:cubicBezTo>
                  <a:cubicBezTo>
                    <a:pt x="531516" y="405301"/>
                    <a:pt x="541725" y="413072"/>
                    <a:pt x="545375" y="417014"/>
                  </a:cubicBezTo>
                  <a:cubicBezTo>
                    <a:pt x="556981" y="428362"/>
                    <a:pt x="566648" y="441699"/>
                    <a:pt x="579185" y="452001"/>
                  </a:cubicBezTo>
                  <a:cubicBezTo>
                    <a:pt x="572476" y="461724"/>
                    <a:pt x="567025" y="472278"/>
                    <a:pt x="560065" y="481825"/>
                  </a:cubicBezTo>
                  <a:cubicBezTo>
                    <a:pt x="553481" y="490691"/>
                    <a:pt x="544431" y="498651"/>
                    <a:pt x="536350" y="506560"/>
                  </a:cubicBezTo>
                  <a:cubicBezTo>
                    <a:pt x="525222" y="505100"/>
                    <a:pt x="514573" y="499079"/>
                    <a:pt x="504780" y="493777"/>
                  </a:cubicBezTo>
                  <a:cubicBezTo>
                    <a:pt x="498310" y="490578"/>
                    <a:pt x="491865" y="487392"/>
                    <a:pt x="485836" y="483399"/>
                  </a:cubicBezTo>
                  <a:cubicBezTo>
                    <a:pt x="484879" y="482921"/>
                    <a:pt x="483961" y="482870"/>
                    <a:pt x="483155" y="483135"/>
                  </a:cubicBezTo>
                  <a:cubicBezTo>
                    <a:pt x="483142" y="483135"/>
                    <a:pt x="483142" y="483135"/>
                    <a:pt x="483130" y="483135"/>
                  </a:cubicBezTo>
                  <a:cubicBezTo>
                    <a:pt x="481506" y="483349"/>
                    <a:pt x="479177" y="485011"/>
                    <a:pt x="478195" y="485780"/>
                  </a:cubicBezTo>
                  <a:cubicBezTo>
                    <a:pt x="474117" y="489004"/>
                    <a:pt x="469523" y="491321"/>
                    <a:pt x="465104" y="494231"/>
                  </a:cubicBezTo>
                  <a:cubicBezTo>
                    <a:pt x="460095" y="497669"/>
                    <a:pt x="455009" y="500931"/>
                    <a:pt x="449408" y="503311"/>
                  </a:cubicBezTo>
                  <a:cubicBezTo>
                    <a:pt x="443819" y="506183"/>
                    <a:pt x="438079" y="508651"/>
                    <a:pt x="432188" y="510792"/>
                  </a:cubicBezTo>
                  <a:cubicBezTo>
                    <a:pt x="431068" y="511296"/>
                    <a:pt x="430388" y="512165"/>
                    <a:pt x="430086" y="513135"/>
                  </a:cubicBezTo>
                  <a:cubicBezTo>
                    <a:pt x="427380" y="517530"/>
                    <a:pt x="431307" y="532795"/>
                    <a:pt x="431131" y="537039"/>
                  </a:cubicBezTo>
                  <a:cubicBezTo>
                    <a:pt x="432087" y="548198"/>
                    <a:pt x="432868" y="559356"/>
                    <a:pt x="434328" y="570465"/>
                  </a:cubicBezTo>
                  <a:cubicBezTo>
                    <a:pt x="434832" y="574570"/>
                    <a:pt x="435209" y="578714"/>
                    <a:pt x="435851" y="582807"/>
                  </a:cubicBezTo>
                  <a:cubicBezTo>
                    <a:pt x="436355" y="585893"/>
                    <a:pt x="436569" y="588235"/>
                    <a:pt x="433258" y="589759"/>
                  </a:cubicBezTo>
                  <a:cubicBezTo>
                    <a:pt x="424396" y="594558"/>
                    <a:pt x="415057" y="598626"/>
                    <a:pt x="405402" y="601548"/>
                  </a:cubicBezTo>
                  <a:cubicBezTo>
                    <a:pt x="396767" y="603109"/>
                    <a:pt x="387880" y="603449"/>
                    <a:pt x="379119" y="603991"/>
                  </a:cubicBezTo>
                  <a:cubicBezTo>
                    <a:pt x="373216" y="591699"/>
                    <a:pt x="368206" y="578953"/>
                    <a:pt x="362844" y="566409"/>
                  </a:cubicBezTo>
                  <a:cubicBezTo>
                    <a:pt x="359244" y="556510"/>
                    <a:pt x="357167" y="545931"/>
                    <a:pt x="352207" y="536586"/>
                  </a:cubicBezTo>
                  <a:cubicBezTo>
                    <a:pt x="350395" y="533878"/>
                    <a:pt x="346719" y="534873"/>
                    <a:pt x="345586" y="537228"/>
                  </a:cubicBezTo>
                  <a:cubicBezTo>
                    <a:pt x="339746" y="536334"/>
                    <a:pt x="327989" y="538072"/>
                    <a:pt x="325962" y="537883"/>
                  </a:cubicBezTo>
                  <a:cubicBezTo>
                    <a:pt x="321305" y="537832"/>
                    <a:pt x="316647" y="537706"/>
                    <a:pt x="311978" y="537505"/>
                  </a:cubicBezTo>
                  <a:cubicBezTo>
                    <a:pt x="310178" y="536989"/>
                    <a:pt x="307836" y="537178"/>
                    <a:pt x="306036" y="537190"/>
                  </a:cubicBezTo>
                  <a:cubicBezTo>
                    <a:pt x="304765" y="537115"/>
                    <a:pt x="303506" y="537039"/>
                    <a:pt x="302235" y="536938"/>
                  </a:cubicBezTo>
                  <a:cubicBezTo>
                    <a:pt x="301328" y="536850"/>
                    <a:pt x="300523" y="537115"/>
                    <a:pt x="299881" y="537593"/>
                  </a:cubicBezTo>
                  <a:cubicBezTo>
                    <a:pt x="297968" y="537744"/>
                    <a:pt x="296054" y="537883"/>
                    <a:pt x="294141" y="537958"/>
                  </a:cubicBezTo>
                  <a:cubicBezTo>
                    <a:pt x="292555" y="537379"/>
                    <a:pt x="291107" y="536523"/>
                    <a:pt x="289584" y="535817"/>
                  </a:cubicBezTo>
                  <a:cubicBezTo>
                    <a:pt x="285292" y="533764"/>
                    <a:pt x="277928" y="544419"/>
                    <a:pt x="281340" y="547354"/>
                  </a:cubicBezTo>
                  <a:cubicBezTo>
                    <a:pt x="277551" y="558387"/>
                    <a:pt x="273346" y="579784"/>
                    <a:pt x="272201" y="582215"/>
                  </a:cubicBezTo>
                  <a:cubicBezTo>
                    <a:pt x="269935" y="589936"/>
                    <a:pt x="268450" y="598097"/>
                    <a:pt x="266864" y="606082"/>
                  </a:cubicBezTo>
                  <a:cubicBezTo>
                    <a:pt x="266436" y="607253"/>
                    <a:pt x="265857" y="608575"/>
                    <a:pt x="265567" y="609847"/>
                  </a:cubicBezTo>
                  <a:cubicBezTo>
                    <a:pt x="265228" y="609986"/>
                    <a:pt x="264888" y="610200"/>
                    <a:pt x="264573" y="610477"/>
                  </a:cubicBezTo>
                  <a:cubicBezTo>
                    <a:pt x="250664" y="609092"/>
                    <a:pt x="236805" y="606686"/>
                    <a:pt x="223374" y="602782"/>
                  </a:cubicBezTo>
                  <a:cubicBezTo>
                    <a:pt x="216224" y="599633"/>
                    <a:pt x="207602" y="598953"/>
                    <a:pt x="201472" y="593915"/>
                  </a:cubicBezTo>
                  <a:cubicBezTo>
                    <a:pt x="202957" y="577618"/>
                    <a:pt x="204266" y="561283"/>
                    <a:pt x="205789" y="544999"/>
                  </a:cubicBezTo>
                  <a:cubicBezTo>
                    <a:pt x="206570" y="536686"/>
                    <a:pt x="207275" y="528261"/>
                    <a:pt x="206557" y="519936"/>
                  </a:cubicBezTo>
                  <a:cubicBezTo>
                    <a:pt x="206847" y="519331"/>
                    <a:pt x="206847" y="518576"/>
                    <a:pt x="206431" y="517681"/>
                  </a:cubicBezTo>
                  <a:cubicBezTo>
                    <a:pt x="204002" y="514130"/>
                    <a:pt x="199873" y="512203"/>
                    <a:pt x="196512" y="509646"/>
                  </a:cubicBezTo>
                  <a:cubicBezTo>
                    <a:pt x="191452" y="506120"/>
                    <a:pt x="186354" y="502681"/>
                    <a:pt x="181420" y="498979"/>
                  </a:cubicBezTo>
                  <a:cubicBezTo>
                    <a:pt x="177556" y="496246"/>
                    <a:pt x="173666" y="493513"/>
                    <a:pt x="170016" y="490515"/>
                  </a:cubicBezTo>
                  <a:cubicBezTo>
                    <a:pt x="164729" y="485452"/>
                    <a:pt x="160537" y="479419"/>
                    <a:pt x="154948" y="474671"/>
                  </a:cubicBezTo>
                  <a:cubicBezTo>
                    <a:pt x="154420" y="474205"/>
                    <a:pt x="153778" y="473916"/>
                    <a:pt x="153111" y="473815"/>
                  </a:cubicBezTo>
                  <a:cubicBezTo>
                    <a:pt x="152884" y="473550"/>
                    <a:pt x="152544" y="473362"/>
                    <a:pt x="152091" y="473324"/>
                  </a:cubicBezTo>
                  <a:cubicBezTo>
                    <a:pt x="148139" y="473727"/>
                    <a:pt x="144765" y="476447"/>
                    <a:pt x="141442" y="478462"/>
                  </a:cubicBezTo>
                  <a:cubicBezTo>
                    <a:pt x="121491" y="491359"/>
                    <a:pt x="102031" y="504105"/>
                    <a:pt x="80972" y="515440"/>
                  </a:cubicBezTo>
                  <a:cubicBezTo>
                    <a:pt x="77208" y="517354"/>
                    <a:pt x="73696" y="519709"/>
                    <a:pt x="70084" y="521888"/>
                  </a:cubicBezTo>
                  <a:cubicBezTo>
                    <a:pt x="66987" y="518613"/>
                    <a:pt x="63689" y="515515"/>
                    <a:pt x="60819" y="512026"/>
                  </a:cubicBezTo>
                  <a:cubicBezTo>
                    <a:pt x="56401" y="505578"/>
                    <a:pt x="52008" y="499142"/>
                    <a:pt x="46797" y="493311"/>
                  </a:cubicBezTo>
                  <a:cubicBezTo>
                    <a:pt x="42177" y="488047"/>
                    <a:pt x="39836" y="481422"/>
                    <a:pt x="36840" y="475188"/>
                  </a:cubicBezTo>
                  <a:cubicBezTo>
                    <a:pt x="34750" y="470969"/>
                    <a:pt x="32648" y="466749"/>
                    <a:pt x="30408" y="462618"/>
                  </a:cubicBezTo>
                  <a:cubicBezTo>
                    <a:pt x="30383" y="462581"/>
                    <a:pt x="30370" y="462543"/>
                    <a:pt x="30345" y="462505"/>
                  </a:cubicBezTo>
                  <a:cubicBezTo>
                    <a:pt x="32787" y="461573"/>
                    <a:pt x="34977" y="459785"/>
                    <a:pt x="37192" y="458513"/>
                  </a:cubicBezTo>
                  <a:cubicBezTo>
                    <a:pt x="40578" y="456346"/>
                    <a:pt x="43964" y="454193"/>
                    <a:pt x="47388" y="452090"/>
                  </a:cubicBezTo>
                  <a:cubicBezTo>
                    <a:pt x="53141" y="448802"/>
                    <a:pt x="58730" y="445049"/>
                    <a:pt x="63966" y="440943"/>
                  </a:cubicBezTo>
                  <a:cubicBezTo>
                    <a:pt x="76340" y="432908"/>
                    <a:pt x="88952" y="425226"/>
                    <a:pt x="101074" y="416762"/>
                  </a:cubicBezTo>
                  <a:cubicBezTo>
                    <a:pt x="103591" y="415415"/>
                    <a:pt x="104120" y="412745"/>
                    <a:pt x="103151" y="410956"/>
                  </a:cubicBezTo>
                  <a:cubicBezTo>
                    <a:pt x="103189" y="407883"/>
                    <a:pt x="100721" y="402455"/>
                    <a:pt x="100344" y="400830"/>
                  </a:cubicBezTo>
                  <a:cubicBezTo>
                    <a:pt x="97222" y="392329"/>
                    <a:pt x="94843" y="383576"/>
                    <a:pt x="92162" y="374936"/>
                  </a:cubicBezTo>
                  <a:cubicBezTo>
                    <a:pt x="91155" y="371410"/>
                    <a:pt x="90135" y="367367"/>
                    <a:pt x="88877" y="363400"/>
                  </a:cubicBezTo>
                  <a:cubicBezTo>
                    <a:pt x="88537" y="360667"/>
                    <a:pt x="87530" y="357619"/>
                    <a:pt x="84282" y="358060"/>
                  </a:cubicBezTo>
                  <a:cubicBezTo>
                    <a:pt x="84131" y="357934"/>
                    <a:pt x="83993" y="357820"/>
                    <a:pt x="83854" y="357720"/>
                  </a:cubicBezTo>
                  <a:cubicBezTo>
                    <a:pt x="79600" y="354256"/>
                    <a:pt x="73973" y="353500"/>
                    <a:pt x="68812" y="352178"/>
                  </a:cubicBezTo>
                  <a:cubicBezTo>
                    <a:pt x="58264" y="349017"/>
                    <a:pt x="47413" y="347002"/>
                    <a:pt x="37079" y="343097"/>
                  </a:cubicBezTo>
                  <a:cubicBezTo>
                    <a:pt x="27676" y="340188"/>
                    <a:pt x="18387" y="337946"/>
                    <a:pt x="8657" y="335604"/>
                  </a:cubicBezTo>
                  <a:cubicBezTo>
                    <a:pt x="7524" y="335377"/>
                    <a:pt x="6366" y="335062"/>
                    <a:pt x="5208" y="334949"/>
                  </a:cubicBezTo>
                  <a:cubicBezTo>
                    <a:pt x="5145" y="334193"/>
                    <a:pt x="4704" y="333425"/>
                    <a:pt x="4440" y="332720"/>
                  </a:cubicBezTo>
                  <a:cubicBezTo>
                    <a:pt x="3307" y="329924"/>
                    <a:pt x="2312" y="327039"/>
                    <a:pt x="1117" y="324269"/>
                  </a:cubicBezTo>
                  <a:cubicBezTo>
                    <a:pt x="978" y="323979"/>
                    <a:pt x="789" y="323752"/>
                    <a:pt x="575" y="323601"/>
                  </a:cubicBezTo>
                  <a:cubicBezTo>
                    <a:pt x="475" y="322443"/>
                    <a:pt x="387" y="321284"/>
                    <a:pt x="273" y="320138"/>
                  </a:cubicBezTo>
                  <a:cubicBezTo>
                    <a:pt x="-784" y="306019"/>
                    <a:pt x="1368" y="291914"/>
                    <a:pt x="4301" y="278135"/>
                  </a:cubicBezTo>
                  <a:cubicBezTo>
                    <a:pt x="4515" y="276485"/>
                    <a:pt x="5145" y="274760"/>
                    <a:pt x="5031" y="273098"/>
                  </a:cubicBezTo>
                  <a:cubicBezTo>
                    <a:pt x="16045" y="272292"/>
                    <a:pt x="27034" y="271221"/>
                    <a:pt x="38099" y="271322"/>
                  </a:cubicBezTo>
                  <a:cubicBezTo>
                    <a:pt x="53493" y="270037"/>
                    <a:pt x="68938" y="268878"/>
                    <a:pt x="84194" y="266536"/>
                  </a:cubicBezTo>
                  <a:cubicBezTo>
                    <a:pt x="85579" y="266057"/>
                    <a:pt x="86472" y="264773"/>
                    <a:pt x="86661" y="263425"/>
                  </a:cubicBezTo>
                  <a:cubicBezTo>
                    <a:pt x="87605" y="262241"/>
                    <a:pt x="87794" y="259256"/>
                    <a:pt x="88222" y="258123"/>
                  </a:cubicBezTo>
                  <a:cubicBezTo>
                    <a:pt x="89292" y="254193"/>
                    <a:pt x="91331" y="250151"/>
                    <a:pt x="92565" y="246196"/>
                  </a:cubicBezTo>
                  <a:cubicBezTo>
                    <a:pt x="97109" y="230012"/>
                    <a:pt x="106575" y="216171"/>
                    <a:pt x="114933" y="201649"/>
                  </a:cubicBezTo>
                  <a:cubicBezTo>
                    <a:pt x="115701" y="200478"/>
                    <a:pt x="115713" y="198954"/>
                    <a:pt x="115096" y="197745"/>
                  </a:cubicBezTo>
                  <a:cubicBezTo>
                    <a:pt x="115059" y="197581"/>
                    <a:pt x="114996" y="197418"/>
                    <a:pt x="114895" y="197254"/>
                  </a:cubicBezTo>
                  <a:cubicBezTo>
                    <a:pt x="111660" y="191687"/>
                    <a:pt x="109117" y="185705"/>
                    <a:pt x="105454" y="180403"/>
                  </a:cubicBezTo>
                  <a:cubicBezTo>
                    <a:pt x="100508" y="171171"/>
                    <a:pt x="94717" y="162380"/>
                    <a:pt x="87844" y="154508"/>
                  </a:cubicBezTo>
                  <a:cubicBezTo>
                    <a:pt x="80871" y="146700"/>
                    <a:pt x="75912" y="137430"/>
                    <a:pt x="71116" y="128186"/>
                  </a:cubicBezTo>
                  <a:cubicBezTo>
                    <a:pt x="67528" y="120894"/>
                    <a:pt x="63035" y="114030"/>
                    <a:pt x="60064" y="106436"/>
                  </a:cubicBezTo>
                  <a:cubicBezTo>
                    <a:pt x="66471" y="97657"/>
                    <a:pt x="75421" y="90995"/>
                    <a:pt x="83049" y="83300"/>
                  </a:cubicBezTo>
                  <a:cubicBezTo>
                    <a:pt x="88776" y="78400"/>
                    <a:pt x="95686" y="75201"/>
                    <a:pt x="101615" y="70680"/>
                  </a:cubicBezTo>
                  <a:cubicBezTo>
                    <a:pt x="101678" y="70617"/>
                    <a:pt x="101741" y="70541"/>
                    <a:pt x="101791" y="70478"/>
                  </a:cubicBezTo>
                  <a:cubicBezTo>
                    <a:pt x="102282" y="70680"/>
                    <a:pt x="102748" y="70856"/>
                    <a:pt x="103101" y="71045"/>
                  </a:cubicBezTo>
                  <a:cubicBezTo>
                    <a:pt x="104070" y="71247"/>
                    <a:pt x="105354" y="71952"/>
                    <a:pt x="106524" y="72204"/>
                  </a:cubicBezTo>
                  <a:cubicBezTo>
                    <a:pt x="111773" y="76259"/>
                    <a:pt x="116468" y="81070"/>
                    <a:pt x="121592" y="85289"/>
                  </a:cubicBezTo>
                  <a:cubicBezTo>
                    <a:pt x="130164" y="91725"/>
                    <a:pt x="138673" y="98224"/>
                    <a:pt x="147031" y="105012"/>
                  </a:cubicBezTo>
                  <a:cubicBezTo>
                    <a:pt x="157869" y="112770"/>
                    <a:pt x="166239" y="123639"/>
                    <a:pt x="177933" y="130201"/>
                  </a:cubicBezTo>
                  <a:cubicBezTo>
                    <a:pt x="180325" y="131146"/>
                    <a:pt x="182163" y="130100"/>
                    <a:pt x="182943" y="128501"/>
                  </a:cubicBezTo>
                  <a:cubicBezTo>
                    <a:pt x="183447" y="128173"/>
                    <a:pt x="183988" y="127796"/>
                    <a:pt x="184479" y="127405"/>
                  </a:cubicBezTo>
                  <a:cubicBezTo>
                    <a:pt x="184781" y="127267"/>
                    <a:pt x="185083" y="127128"/>
                    <a:pt x="185372" y="126990"/>
                  </a:cubicBezTo>
                  <a:cubicBezTo>
                    <a:pt x="190131" y="124559"/>
                    <a:pt x="195077" y="122493"/>
                    <a:pt x="199697" y="119798"/>
                  </a:cubicBezTo>
                  <a:cubicBezTo>
                    <a:pt x="215394" y="109521"/>
                    <a:pt x="233268" y="103388"/>
                    <a:pt x="251495" y="99244"/>
                  </a:cubicBezTo>
                  <a:cubicBezTo>
                    <a:pt x="253433" y="98640"/>
                    <a:pt x="256303" y="98362"/>
                    <a:pt x="258103" y="97204"/>
                  </a:cubicBezTo>
                  <a:cubicBezTo>
                    <a:pt x="259840" y="98602"/>
                    <a:pt x="260369" y="93375"/>
                    <a:pt x="260822" y="92078"/>
                  </a:cubicBezTo>
                  <a:cubicBezTo>
                    <a:pt x="262697" y="84874"/>
                    <a:pt x="264888" y="77708"/>
                    <a:pt x="266675" y="70466"/>
                  </a:cubicBezTo>
                  <a:cubicBezTo>
                    <a:pt x="270023" y="55403"/>
                    <a:pt x="273875" y="40441"/>
                    <a:pt x="277261" y="25365"/>
                  </a:cubicBezTo>
                  <a:cubicBezTo>
                    <a:pt x="278495" y="18942"/>
                    <a:pt x="279665" y="12783"/>
                    <a:pt x="281616" y="6474"/>
                  </a:cubicBezTo>
                  <a:cubicBezTo>
                    <a:pt x="292782" y="1927"/>
                    <a:pt x="305457" y="2519"/>
                    <a:pt x="317365" y="2343"/>
                  </a:cubicBezTo>
                  <a:cubicBezTo>
                    <a:pt x="325811" y="1637"/>
                    <a:pt x="334320" y="1146"/>
                    <a:pt x="342716" y="0"/>
                  </a:cubicBezTo>
                  <a:cubicBezTo>
                    <a:pt x="346593" y="8136"/>
                    <a:pt x="348846" y="16952"/>
                    <a:pt x="350369" y="25819"/>
                  </a:cubicBezTo>
                  <a:cubicBezTo>
                    <a:pt x="351955" y="32468"/>
                    <a:pt x="353919" y="38992"/>
                    <a:pt x="354851" y="45781"/>
                  </a:cubicBezTo>
                  <a:cubicBezTo>
                    <a:pt x="356298" y="52632"/>
                    <a:pt x="358400" y="59320"/>
                    <a:pt x="359760" y="66209"/>
                  </a:cubicBezTo>
                  <a:cubicBezTo>
                    <a:pt x="361169" y="71927"/>
                    <a:pt x="362013" y="77808"/>
                    <a:pt x="363825" y="83413"/>
                  </a:cubicBezTo>
                  <a:cubicBezTo>
                    <a:pt x="364241" y="85743"/>
                    <a:pt x="365500" y="88035"/>
                    <a:pt x="367753" y="88199"/>
                  </a:cubicBezTo>
                  <a:cubicBezTo>
                    <a:pt x="368093" y="88904"/>
                    <a:pt x="369364" y="89660"/>
                    <a:pt x="371982" y="90327"/>
                  </a:cubicBezTo>
                  <a:cubicBezTo>
                    <a:pt x="383235" y="92645"/>
                    <a:pt x="394501" y="95302"/>
                    <a:pt x="405037" y="100151"/>
                  </a:cubicBezTo>
                  <a:cubicBezTo>
                    <a:pt x="414175" y="103514"/>
                    <a:pt x="423024" y="107116"/>
                    <a:pt x="431143" y="112720"/>
                  </a:cubicBezTo>
                  <a:cubicBezTo>
                    <a:pt x="434252" y="114723"/>
                    <a:pt x="437324" y="111776"/>
                    <a:pt x="437022" y="108980"/>
                  </a:cubicBezTo>
                  <a:cubicBezTo>
                    <a:pt x="439929" y="107342"/>
                    <a:pt x="443353" y="104559"/>
                    <a:pt x="444499" y="103967"/>
                  </a:cubicBezTo>
                  <a:cubicBezTo>
                    <a:pt x="448363" y="101310"/>
                    <a:pt x="452303" y="98753"/>
                    <a:pt x="456193" y="96133"/>
                  </a:cubicBezTo>
                  <a:cubicBezTo>
                    <a:pt x="464626" y="90000"/>
                    <a:pt x="473903" y="85252"/>
                    <a:pt x="482589" y="79546"/>
                  </a:cubicBezTo>
                  <a:cubicBezTo>
                    <a:pt x="488215" y="75567"/>
                    <a:pt x="493754" y="71410"/>
                    <a:pt x="499972" y="68375"/>
                  </a:cubicBezTo>
                  <a:cubicBezTo>
                    <a:pt x="516159" y="79332"/>
                    <a:pt x="531441" y="91574"/>
                    <a:pt x="545904" y="104735"/>
                  </a:cubicBezTo>
                  <a:cubicBezTo>
                    <a:pt x="541964" y="112002"/>
                    <a:pt x="537306" y="118854"/>
                    <a:pt x="532611" y="125642"/>
                  </a:cubicBezTo>
                  <a:cubicBezTo>
                    <a:pt x="524027" y="139357"/>
                    <a:pt x="515681" y="153224"/>
                    <a:pt x="506870" y="166788"/>
                  </a:cubicBezTo>
                  <a:cubicBezTo>
                    <a:pt x="504982" y="170529"/>
                    <a:pt x="496397" y="177858"/>
                    <a:pt x="499909" y="181914"/>
                  </a:cubicBezTo>
                  <a:cubicBezTo>
                    <a:pt x="499544" y="186662"/>
                    <a:pt x="508632" y="201750"/>
                    <a:pt x="509161" y="204193"/>
                  </a:cubicBezTo>
                  <a:cubicBezTo>
                    <a:pt x="512824" y="212078"/>
                    <a:pt x="515429" y="221209"/>
                    <a:pt x="517129" y="229823"/>
                  </a:cubicBezTo>
                  <a:cubicBezTo>
                    <a:pt x="517456" y="231574"/>
                    <a:pt x="519117" y="232770"/>
                    <a:pt x="520829" y="232783"/>
                  </a:cubicBezTo>
                  <a:cubicBezTo>
                    <a:pt x="522063" y="234848"/>
                    <a:pt x="529427" y="233526"/>
                    <a:pt x="531516" y="233639"/>
                  </a:cubicBezTo>
                  <a:cubicBezTo>
                    <a:pt x="542744" y="232606"/>
                    <a:pt x="554199" y="233627"/>
                    <a:pt x="565553" y="233891"/>
                  </a:cubicBezTo>
                  <a:cubicBezTo>
                    <a:pt x="574175" y="233929"/>
                    <a:pt x="582558" y="233727"/>
                    <a:pt x="591231" y="233513"/>
                  </a:cubicBezTo>
                  <a:cubicBezTo>
                    <a:pt x="593510" y="233438"/>
                    <a:pt x="595763" y="233337"/>
                    <a:pt x="598028" y="233287"/>
                  </a:cubicBezTo>
                  <a:cubicBezTo>
                    <a:pt x="598884" y="233299"/>
                    <a:pt x="599803" y="233337"/>
                    <a:pt x="600672" y="233148"/>
                  </a:cubicBezTo>
                  <a:cubicBezTo>
                    <a:pt x="600886" y="244055"/>
                    <a:pt x="605820" y="254571"/>
                    <a:pt x="608615" y="264999"/>
                  </a:cubicBezTo>
                  <a:cubicBezTo>
                    <a:pt x="611044" y="274181"/>
                    <a:pt x="612089" y="283778"/>
                    <a:pt x="614745" y="29285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6479748" y="7270919"/>
              <a:ext cx="207582" cy="197973"/>
            </a:xfrm>
            <a:custGeom>
              <a:rect b="b" l="l" r="r" t="t"/>
              <a:pathLst>
                <a:path extrusionOk="0" h="197973" w="207582">
                  <a:moveTo>
                    <a:pt x="158810" y="100956"/>
                  </a:moveTo>
                  <a:cubicBezTo>
                    <a:pt x="158785" y="91195"/>
                    <a:pt x="158759" y="81447"/>
                    <a:pt x="159024" y="71699"/>
                  </a:cubicBezTo>
                  <a:cubicBezTo>
                    <a:pt x="158734" y="63739"/>
                    <a:pt x="144913" y="60238"/>
                    <a:pt x="139362" y="55553"/>
                  </a:cubicBezTo>
                  <a:cubicBezTo>
                    <a:pt x="132112" y="50477"/>
                    <a:pt x="125352" y="44721"/>
                    <a:pt x="118530" y="39066"/>
                  </a:cubicBezTo>
                  <a:cubicBezTo>
                    <a:pt x="116453" y="37215"/>
                    <a:pt x="114489" y="35162"/>
                    <a:pt x="111758" y="34306"/>
                  </a:cubicBezTo>
                  <a:cubicBezTo>
                    <a:pt x="110159" y="33777"/>
                    <a:pt x="108523" y="34558"/>
                    <a:pt x="107616" y="35842"/>
                  </a:cubicBezTo>
                  <a:cubicBezTo>
                    <a:pt x="106760" y="36308"/>
                    <a:pt x="105930" y="36825"/>
                    <a:pt x="105099" y="37328"/>
                  </a:cubicBezTo>
                  <a:cubicBezTo>
                    <a:pt x="98012" y="41976"/>
                    <a:pt x="91379" y="47253"/>
                    <a:pt x="84531" y="52253"/>
                  </a:cubicBezTo>
                  <a:cubicBezTo>
                    <a:pt x="81497" y="54621"/>
                    <a:pt x="78388" y="56963"/>
                    <a:pt x="75531" y="59532"/>
                  </a:cubicBezTo>
                  <a:cubicBezTo>
                    <a:pt x="75115" y="60124"/>
                    <a:pt x="74020" y="60893"/>
                    <a:pt x="72950" y="61724"/>
                  </a:cubicBezTo>
                  <a:cubicBezTo>
                    <a:pt x="69489" y="63802"/>
                    <a:pt x="66040" y="65993"/>
                    <a:pt x="63283" y="68626"/>
                  </a:cubicBezTo>
                  <a:cubicBezTo>
                    <a:pt x="58953" y="75918"/>
                    <a:pt x="59494" y="84961"/>
                    <a:pt x="58009" y="93084"/>
                  </a:cubicBezTo>
                  <a:cubicBezTo>
                    <a:pt x="56889" y="102139"/>
                    <a:pt x="57128" y="111283"/>
                    <a:pt x="56989" y="120389"/>
                  </a:cubicBezTo>
                  <a:cubicBezTo>
                    <a:pt x="56624" y="124419"/>
                    <a:pt x="56650" y="128537"/>
                    <a:pt x="60388" y="131018"/>
                  </a:cubicBezTo>
                  <a:cubicBezTo>
                    <a:pt x="73643" y="139734"/>
                    <a:pt x="87867" y="147001"/>
                    <a:pt x="101159" y="155691"/>
                  </a:cubicBezTo>
                  <a:cubicBezTo>
                    <a:pt x="102128" y="156409"/>
                    <a:pt x="103249" y="157038"/>
                    <a:pt x="104482" y="157051"/>
                  </a:cubicBezTo>
                  <a:cubicBezTo>
                    <a:pt x="107692" y="157076"/>
                    <a:pt x="110411" y="154923"/>
                    <a:pt x="113092" y="153374"/>
                  </a:cubicBezTo>
                  <a:cubicBezTo>
                    <a:pt x="120972" y="148298"/>
                    <a:pt x="128914" y="143273"/>
                    <a:pt x="136933" y="138437"/>
                  </a:cubicBezTo>
                  <a:cubicBezTo>
                    <a:pt x="140570" y="136547"/>
                    <a:pt x="144221" y="134633"/>
                    <a:pt x="147985" y="133021"/>
                  </a:cubicBezTo>
                  <a:cubicBezTo>
                    <a:pt x="151522" y="131207"/>
                    <a:pt x="156506" y="130527"/>
                    <a:pt x="158055" y="126358"/>
                  </a:cubicBezTo>
                  <a:cubicBezTo>
                    <a:pt x="160345" y="118134"/>
                    <a:pt x="158382" y="109381"/>
                    <a:pt x="158810" y="100956"/>
                  </a:cubicBezTo>
                  <a:close/>
                  <a:moveTo>
                    <a:pt x="200915" y="55124"/>
                  </a:moveTo>
                  <a:cubicBezTo>
                    <a:pt x="209726" y="81812"/>
                    <a:pt x="209802" y="111950"/>
                    <a:pt x="201154" y="138751"/>
                  </a:cubicBezTo>
                  <a:cubicBezTo>
                    <a:pt x="194495" y="157101"/>
                    <a:pt x="179793" y="172215"/>
                    <a:pt x="162611" y="181106"/>
                  </a:cubicBezTo>
                  <a:cubicBezTo>
                    <a:pt x="153347" y="186673"/>
                    <a:pt x="143529" y="191132"/>
                    <a:pt x="132930" y="193474"/>
                  </a:cubicBezTo>
                  <a:cubicBezTo>
                    <a:pt x="126435" y="195212"/>
                    <a:pt x="120003" y="197328"/>
                    <a:pt x="113218" y="197630"/>
                  </a:cubicBezTo>
                  <a:cubicBezTo>
                    <a:pt x="104583" y="197958"/>
                    <a:pt x="95885" y="198336"/>
                    <a:pt x="87300" y="197278"/>
                  </a:cubicBezTo>
                  <a:cubicBezTo>
                    <a:pt x="78829" y="195502"/>
                    <a:pt x="70244" y="193940"/>
                    <a:pt x="61911" y="191547"/>
                  </a:cubicBezTo>
                  <a:cubicBezTo>
                    <a:pt x="51740" y="187870"/>
                    <a:pt x="43181" y="180930"/>
                    <a:pt x="34420" y="174771"/>
                  </a:cubicBezTo>
                  <a:cubicBezTo>
                    <a:pt x="25772" y="168436"/>
                    <a:pt x="20146" y="159003"/>
                    <a:pt x="14557" y="150049"/>
                  </a:cubicBezTo>
                  <a:cubicBezTo>
                    <a:pt x="2322" y="130741"/>
                    <a:pt x="-2386" y="106913"/>
                    <a:pt x="1139" y="84356"/>
                  </a:cubicBezTo>
                  <a:cubicBezTo>
                    <a:pt x="5154" y="58071"/>
                    <a:pt x="16760" y="42051"/>
                    <a:pt x="36774" y="25250"/>
                  </a:cubicBezTo>
                  <a:cubicBezTo>
                    <a:pt x="47146" y="17366"/>
                    <a:pt x="58550" y="10981"/>
                    <a:pt x="70748" y="6283"/>
                  </a:cubicBezTo>
                  <a:cubicBezTo>
                    <a:pt x="80855" y="2694"/>
                    <a:pt x="91618" y="1258"/>
                    <a:pt x="102342" y="439"/>
                  </a:cubicBezTo>
                  <a:cubicBezTo>
                    <a:pt x="103777" y="465"/>
                    <a:pt x="107088" y="968"/>
                    <a:pt x="108359" y="414"/>
                  </a:cubicBezTo>
                  <a:cubicBezTo>
                    <a:pt x="109366" y="943"/>
                    <a:pt x="110562" y="918"/>
                    <a:pt x="111657" y="591"/>
                  </a:cubicBezTo>
                  <a:cubicBezTo>
                    <a:pt x="115735" y="-77"/>
                    <a:pt x="119172" y="-115"/>
                    <a:pt x="123577" y="162"/>
                  </a:cubicBezTo>
                  <a:cubicBezTo>
                    <a:pt x="131935" y="817"/>
                    <a:pt x="140004" y="2530"/>
                    <a:pt x="147821" y="5653"/>
                  </a:cubicBezTo>
                  <a:cubicBezTo>
                    <a:pt x="156141" y="9444"/>
                    <a:pt x="164172" y="13815"/>
                    <a:pt x="172316" y="18135"/>
                  </a:cubicBezTo>
                  <a:cubicBezTo>
                    <a:pt x="178560" y="22442"/>
                    <a:pt x="183368" y="28361"/>
                    <a:pt x="188176" y="34167"/>
                  </a:cubicBezTo>
                  <a:cubicBezTo>
                    <a:pt x="193249" y="40603"/>
                    <a:pt x="198032" y="47417"/>
                    <a:pt x="200915" y="5512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8" name="Google Shape;2298;p37"/>
          <p:cNvSpPr/>
          <p:nvPr/>
        </p:nvSpPr>
        <p:spPr>
          <a:xfrm>
            <a:off x="16651184" y="8175789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37"/>
          <p:cNvSpPr/>
          <p:nvPr/>
        </p:nvSpPr>
        <p:spPr>
          <a:xfrm>
            <a:off x="16651184" y="8175789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37"/>
          <p:cNvSpPr/>
          <p:nvPr/>
        </p:nvSpPr>
        <p:spPr>
          <a:xfrm>
            <a:off x="16692399" y="8208385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37"/>
          <p:cNvSpPr/>
          <p:nvPr/>
        </p:nvSpPr>
        <p:spPr>
          <a:xfrm rot="-1966750">
            <a:off x="-3220886" y="792522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37"/>
          <p:cNvSpPr/>
          <p:nvPr/>
        </p:nvSpPr>
        <p:spPr>
          <a:xfrm rot="-1966750">
            <a:off x="-3220886" y="7925225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37"/>
          <p:cNvSpPr/>
          <p:nvPr/>
        </p:nvSpPr>
        <p:spPr>
          <a:xfrm rot="-1966750">
            <a:off x="-3166361" y="797209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37"/>
          <p:cNvSpPr/>
          <p:nvPr/>
        </p:nvSpPr>
        <p:spPr>
          <a:xfrm>
            <a:off x="10048608" y="7047661"/>
            <a:ext cx="629370" cy="626125"/>
          </a:xfrm>
          <a:custGeom>
            <a:rect b="b" l="l" r="r" t="t"/>
            <a:pathLst>
              <a:path extrusionOk="0" h="626125" w="629370">
                <a:moveTo>
                  <a:pt x="628803" y="300926"/>
                </a:moveTo>
                <a:cubicBezTo>
                  <a:pt x="628438" y="300561"/>
                  <a:pt x="628035" y="300359"/>
                  <a:pt x="627620" y="300284"/>
                </a:cubicBezTo>
                <a:cubicBezTo>
                  <a:pt x="627733" y="299969"/>
                  <a:pt x="627821" y="299616"/>
                  <a:pt x="627834" y="299239"/>
                </a:cubicBezTo>
                <a:cubicBezTo>
                  <a:pt x="627934" y="298042"/>
                  <a:pt x="627657" y="296883"/>
                  <a:pt x="627418" y="295725"/>
                </a:cubicBezTo>
                <a:cubicBezTo>
                  <a:pt x="625341" y="287438"/>
                  <a:pt x="623554" y="278899"/>
                  <a:pt x="621124" y="270548"/>
                </a:cubicBezTo>
                <a:cubicBezTo>
                  <a:pt x="617915" y="261632"/>
                  <a:pt x="614516" y="252765"/>
                  <a:pt x="611608" y="243747"/>
                </a:cubicBezTo>
                <a:cubicBezTo>
                  <a:pt x="610878" y="241682"/>
                  <a:pt x="610853" y="239264"/>
                  <a:pt x="609934" y="237287"/>
                </a:cubicBezTo>
                <a:cubicBezTo>
                  <a:pt x="609909" y="236229"/>
                  <a:pt x="609468" y="235183"/>
                  <a:pt x="608650" y="234491"/>
                </a:cubicBezTo>
                <a:cubicBezTo>
                  <a:pt x="606233" y="232740"/>
                  <a:pt x="602961" y="233974"/>
                  <a:pt x="600179" y="233861"/>
                </a:cubicBezTo>
                <a:cubicBezTo>
                  <a:pt x="591179" y="234314"/>
                  <a:pt x="582153" y="234629"/>
                  <a:pt x="573153" y="234881"/>
                </a:cubicBezTo>
                <a:cubicBezTo>
                  <a:pt x="559018" y="234805"/>
                  <a:pt x="544567" y="234339"/>
                  <a:pt x="530734" y="237904"/>
                </a:cubicBezTo>
                <a:cubicBezTo>
                  <a:pt x="531615" y="234667"/>
                  <a:pt x="528984" y="229528"/>
                  <a:pt x="528556" y="226569"/>
                </a:cubicBezTo>
                <a:cubicBezTo>
                  <a:pt x="525975" y="217060"/>
                  <a:pt x="521368" y="207778"/>
                  <a:pt x="516233" y="199327"/>
                </a:cubicBezTo>
                <a:cubicBezTo>
                  <a:pt x="514357" y="196607"/>
                  <a:pt x="512872" y="193332"/>
                  <a:pt x="510719" y="190763"/>
                </a:cubicBezTo>
                <a:cubicBezTo>
                  <a:pt x="511840" y="190221"/>
                  <a:pt x="512759" y="189176"/>
                  <a:pt x="513237" y="187967"/>
                </a:cubicBezTo>
                <a:cubicBezTo>
                  <a:pt x="516107" y="183382"/>
                  <a:pt x="519669" y="179264"/>
                  <a:pt x="522413" y="174591"/>
                </a:cubicBezTo>
                <a:cubicBezTo>
                  <a:pt x="529777" y="162942"/>
                  <a:pt x="537090" y="151254"/>
                  <a:pt x="544240" y="139478"/>
                </a:cubicBezTo>
                <a:cubicBezTo>
                  <a:pt x="549464" y="131783"/>
                  <a:pt x="554839" y="124138"/>
                  <a:pt x="559219" y="115914"/>
                </a:cubicBezTo>
                <a:cubicBezTo>
                  <a:pt x="560641" y="113370"/>
                  <a:pt x="561271" y="109642"/>
                  <a:pt x="558552" y="107753"/>
                </a:cubicBezTo>
                <a:cubicBezTo>
                  <a:pt x="552913" y="103017"/>
                  <a:pt x="547538" y="97980"/>
                  <a:pt x="541886" y="93269"/>
                </a:cubicBezTo>
                <a:cubicBezTo>
                  <a:pt x="534824" y="87375"/>
                  <a:pt x="527561" y="81745"/>
                  <a:pt x="519959" y="76556"/>
                </a:cubicBezTo>
                <a:cubicBezTo>
                  <a:pt x="515175" y="73823"/>
                  <a:pt x="510719" y="67451"/>
                  <a:pt x="504640" y="68962"/>
                </a:cubicBezTo>
                <a:cubicBezTo>
                  <a:pt x="494972" y="73660"/>
                  <a:pt x="487130" y="81166"/>
                  <a:pt x="478004" y="86733"/>
                </a:cubicBezTo>
                <a:cubicBezTo>
                  <a:pt x="468010" y="92728"/>
                  <a:pt x="458720" y="99768"/>
                  <a:pt x="449519" y="106896"/>
                </a:cubicBezTo>
                <a:cubicBezTo>
                  <a:pt x="446939" y="109214"/>
                  <a:pt x="443905" y="111430"/>
                  <a:pt x="441463" y="114012"/>
                </a:cubicBezTo>
                <a:cubicBezTo>
                  <a:pt x="432664" y="108005"/>
                  <a:pt x="422821" y="104151"/>
                  <a:pt x="412763" y="100687"/>
                </a:cubicBezTo>
                <a:cubicBezTo>
                  <a:pt x="402794" y="96456"/>
                  <a:pt x="392120" y="93962"/>
                  <a:pt x="381295" y="93357"/>
                </a:cubicBezTo>
                <a:cubicBezTo>
                  <a:pt x="380212" y="93219"/>
                  <a:pt x="379079" y="93257"/>
                  <a:pt x="378060" y="93395"/>
                </a:cubicBezTo>
                <a:cubicBezTo>
                  <a:pt x="378425" y="92136"/>
                  <a:pt x="378223" y="90650"/>
                  <a:pt x="377644" y="89415"/>
                </a:cubicBezTo>
                <a:cubicBezTo>
                  <a:pt x="375731" y="83269"/>
                  <a:pt x="374774" y="76758"/>
                  <a:pt x="373188" y="70511"/>
                </a:cubicBezTo>
                <a:cubicBezTo>
                  <a:pt x="372181" y="66179"/>
                  <a:pt x="371426" y="61771"/>
                  <a:pt x="369991" y="57551"/>
                </a:cubicBezTo>
                <a:cubicBezTo>
                  <a:pt x="368229" y="50763"/>
                  <a:pt x="367612" y="43698"/>
                  <a:pt x="365485" y="36985"/>
                </a:cubicBezTo>
                <a:cubicBezTo>
                  <a:pt x="363269" y="28093"/>
                  <a:pt x="362036" y="18962"/>
                  <a:pt x="358511" y="10423"/>
                </a:cubicBezTo>
                <a:cubicBezTo>
                  <a:pt x="356208" y="3950"/>
                  <a:pt x="353892" y="-2033"/>
                  <a:pt x="345811" y="662"/>
                </a:cubicBezTo>
                <a:cubicBezTo>
                  <a:pt x="337931" y="1141"/>
                  <a:pt x="330101" y="2224"/>
                  <a:pt x="322222" y="2589"/>
                </a:cubicBezTo>
                <a:cubicBezTo>
                  <a:pt x="309231" y="2829"/>
                  <a:pt x="295209" y="2174"/>
                  <a:pt x="283389" y="8370"/>
                </a:cubicBezTo>
                <a:cubicBezTo>
                  <a:pt x="282231" y="9113"/>
                  <a:pt x="281539" y="10373"/>
                  <a:pt x="281274" y="11708"/>
                </a:cubicBezTo>
                <a:cubicBezTo>
                  <a:pt x="280343" y="15171"/>
                  <a:pt x="279449" y="18647"/>
                  <a:pt x="278719" y="22149"/>
                </a:cubicBezTo>
                <a:cubicBezTo>
                  <a:pt x="276970" y="31330"/>
                  <a:pt x="275383" y="40536"/>
                  <a:pt x="273105" y="49604"/>
                </a:cubicBezTo>
                <a:cubicBezTo>
                  <a:pt x="271066" y="58786"/>
                  <a:pt x="269983" y="68143"/>
                  <a:pt x="268083" y="77350"/>
                </a:cubicBezTo>
                <a:cubicBezTo>
                  <a:pt x="266849" y="84441"/>
                  <a:pt x="264936" y="91531"/>
                  <a:pt x="264256" y="98710"/>
                </a:cubicBezTo>
                <a:cubicBezTo>
                  <a:pt x="263451" y="98244"/>
                  <a:pt x="262494" y="98055"/>
                  <a:pt x="261550" y="98269"/>
                </a:cubicBezTo>
                <a:cubicBezTo>
                  <a:pt x="253242" y="100385"/>
                  <a:pt x="244922" y="102577"/>
                  <a:pt x="236702" y="104995"/>
                </a:cubicBezTo>
                <a:cubicBezTo>
                  <a:pt x="223473" y="109289"/>
                  <a:pt x="211301" y="115990"/>
                  <a:pt x="199959" y="123975"/>
                </a:cubicBezTo>
                <a:cubicBezTo>
                  <a:pt x="196158" y="126405"/>
                  <a:pt x="191689" y="128458"/>
                  <a:pt x="188618" y="131833"/>
                </a:cubicBezTo>
                <a:cubicBezTo>
                  <a:pt x="188240" y="131468"/>
                  <a:pt x="187749" y="131153"/>
                  <a:pt x="187170" y="130901"/>
                </a:cubicBezTo>
                <a:cubicBezTo>
                  <a:pt x="178573" y="126002"/>
                  <a:pt x="171990" y="118509"/>
                  <a:pt x="164248" y="112476"/>
                </a:cubicBezTo>
                <a:cubicBezTo>
                  <a:pt x="156860" y="106884"/>
                  <a:pt x="149660" y="101254"/>
                  <a:pt x="142094" y="95851"/>
                </a:cubicBezTo>
                <a:cubicBezTo>
                  <a:pt x="132415" y="90297"/>
                  <a:pt x="124447" y="82312"/>
                  <a:pt x="114893" y="76632"/>
                </a:cubicBezTo>
                <a:cubicBezTo>
                  <a:pt x="114452" y="76393"/>
                  <a:pt x="113924" y="76153"/>
                  <a:pt x="113370" y="75952"/>
                </a:cubicBezTo>
                <a:cubicBezTo>
                  <a:pt x="112262" y="75070"/>
                  <a:pt x="111091" y="74302"/>
                  <a:pt x="109719" y="74289"/>
                </a:cubicBezTo>
                <a:cubicBezTo>
                  <a:pt x="108826" y="74050"/>
                  <a:pt x="107806" y="73093"/>
                  <a:pt x="106887" y="73332"/>
                </a:cubicBezTo>
                <a:cubicBezTo>
                  <a:pt x="106270" y="73030"/>
                  <a:pt x="105566" y="72929"/>
                  <a:pt x="104798" y="73118"/>
                </a:cubicBezTo>
                <a:cubicBezTo>
                  <a:pt x="95269" y="77891"/>
                  <a:pt x="85526" y="84012"/>
                  <a:pt x="77974" y="91783"/>
                </a:cubicBezTo>
                <a:cubicBezTo>
                  <a:pt x="72863" y="97488"/>
                  <a:pt x="56600" y="108030"/>
                  <a:pt x="59130" y="116317"/>
                </a:cubicBezTo>
                <a:cubicBezTo>
                  <a:pt x="64430" y="128685"/>
                  <a:pt x="71554" y="140234"/>
                  <a:pt x="78175" y="151947"/>
                </a:cubicBezTo>
                <a:cubicBezTo>
                  <a:pt x="82858" y="160121"/>
                  <a:pt x="89642" y="166720"/>
                  <a:pt x="95546" y="173974"/>
                </a:cubicBezTo>
                <a:cubicBezTo>
                  <a:pt x="102041" y="182891"/>
                  <a:pt x="108297" y="192060"/>
                  <a:pt x="113760" y="201657"/>
                </a:cubicBezTo>
                <a:cubicBezTo>
                  <a:pt x="114339" y="202564"/>
                  <a:pt x="114843" y="203710"/>
                  <a:pt x="115510" y="204667"/>
                </a:cubicBezTo>
                <a:cubicBezTo>
                  <a:pt x="115321" y="204856"/>
                  <a:pt x="115145" y="205070"/>
                  <a:pt x="114994" y="205309"/>
                </a:cubicBezTo>
                <a:cubicBezTo>
                  <a:pt x="112212" y="209894"/>
                  <a:pt x="109669" y="214617"/>
                  <a:pt x="107026" y="219289"/>
                </a:cubicBezTo>
                <a:cubicBezTo>
                  <a:pt x="100165" y="230372"/>
                  <a:pt x="94929" y="241984"/>
                  <a:pt x="92172" y="254793"/>
                </a:cubicBezTo>
                <a:cubicBezTo>
                  <a:pt x="90926" y="258710"/>
                  <a:pt x="89454" y="263093"/>
                  <a:pt x="89882" y="267236"/>
                </a:cubicBezTo>
                <a:cubicBezTo>
                  <a:pt x="87163" y="266695"/>
                  <a:pt x="83991" y="268093"/>
                  <a:pt x="81221" y="268105"/>
                </a:cubicBezTo>
                <a:cubicBezTo>
                  <a:pt x="69603" y="270019"/>
                  <a:pt x="57834" y="270914"/>
                  <a:pt x="46165" y="272551"/>
                </a:cubicBezTo>
                <a:cubicBezTo>
                  <a:pt x="36951" y="273281"/>
                  <a:pt x="27724" y="273773"/>
                  <a:pt x="18636" y="275674"/>
                </a:cubicBezTo>
                <a:cubicBezTo>
                  <a:pt x="17075" y="276090"/>
                  <a:pt x="12619" y="276531"/>
                  <a:pt x="9510" y="277538"/>
                </a:cubicBezTo>
                <a:cubicBezTo>
                  <a:pt x="7496" y="276556"/>
                  <a:pt x="4601" y="278055"/>
                  <a:pt x="4161" y="280485"/>
                </a:cubicBezTo>
                <a:cubicBezTo>
                  <a:pt x="913" y="297979"/>
                  <a:pt x="-2007" y="316153"/>
                  <a:pt x="1807" y="333810"/>
                </a:cubicBezTo>
                <a:cubicBezTo>
                  <a:pt x="2486" y="337123"/>
                  <a:pt x="2826" y="340611"/>
                  <a:pt x="4324" y="343684"/>
                </a:cubicBezTo>
                <a:cubicBezTo>
                  <a:pt x="4551" y="344112"/>
                  <a:pt x="4828" y="344591"/>
                  <a:pt x="5155" y="344994"/>
                </a:cubicBezTo>
                <a:cubicBezTo>
                  <a:pt x="5482" y="346052"/>
                  <a:pt x="5948" y="347047"/>
                  <a:pt x="6829" y="347740"/>
                </a:cubicBezTo>
                <a:cubicBezTo>
                  <a:pt x="6867" y="347765"/>
                  <a:pt x="6917" y="347790"/>
                  <a:pt x="6968" y="347815"/>
                </a:cubicBezTo>
                <a:cubicBezTo>
                  <a:pt x="7119" y="348193"/>
                  <a:pt x="7333" y="348558"/>
                  <a:pt x="7635" y="348886"/>
                </a:cubicBezTo>
                <a:cubicBezTo>
                  <a:pt x="10001" y="351165"/>
                  <a:pt x="13840" y="350397"/>
                  <a:pt x="16798" y="351543"/>
                </a:cubicBezTo>
                <a:cubicBezTo>
                  <a:pt x="26617" y="353835"/>
                  <a:pt x="36183" y="355964"/>
                  <a:pt x="45813" y="359188"/>
                </a:cubicBezTo>
                <a:cubicBezTo>
                  <a:pt x="56059" y="362425"/>
                  <a:pt x="66695" y="364364"/>
                  <a:pt x="77206" y="366556"/>
                </a:cubicBezTo>
                <a:cubicBezTo>
                  <a:pt x="80869" y="366871"/>
                  <a:pt x="84255" y="368067"/>
                  <a:pt x="87628" y="369301"/>
                </a:cubicBezTo>
                <a:cubicBezTo>
                  <a:pt x="87628" y="369465"/>
                  <a:pt x="87616" y="369641"/>
                  <a:pt x="87641" y="369805"/>
                </a:cubicBezTo>
                <a:cubicBezTo>
                  <a:pt x="89554" y="380800"/>
                  <a:pt x="93670" y="391455"/>
                  <a:pt x="97346" y="402085"/>
                </a:cubicBezTo>
                <a:cubicBezTo>
                  <a:pt x="98957" y="406480"/>
                  <a:pt x="100996" y="410712"/>
                  <a:pt x="102998" y="414944"/>
                </a:cubicBezTo>
                <a:cubicBezTo>
                  <a:pt x="103476" y="415813"/>
                  <a:pt x="103917" y="416757"/>
                  <a:pt x="104407" y="417677"/>
                </a:cubicBezTo>
                <a:cubicBezTo>
                  <a:pt x="95118" y="423508"/>
                  <a:pt x="86294" y="430208"/>
                  <a:pt x="76992" y="436052"/>
                </a:cubicBezTo>
                <a:cubicBezTo>
                  <a:pt x="66884" y="441744"/>
                  <a:pt x="58463" y="449818"/>
                  <a:pt x="48431" y="455712"/>
                </a:cubicBezTo>
                <a:cubicBezTo>
                  <a:pt x="43597" y="458961"/>
                  <a:pt x="38776" y="462248"/>
                  <a:pt x="34245" y="465901"/>
                </a:cubicBezTo>
                <a:cubicBezTo>
                  <a:pt x="33263" y="466568"/>
                  <a:pt x="32420" y="467626"/>
                  <a:pt x="32206" y="468621"/>
                </a:cubicBezTo>
                <a:cubicBezTo>
                  <a:pt x="32042" y="468684"/>
                  <a:pt x="31891" y="468734"/>
                  <a:pt x="31740" y="468810"/>
                </a:cubicBezTo>
                <a:cubicBezTo>
                  <a:pt x="27712" y="471064"/>
                  <a:pt x="30871" y="475409"/>
                  <a:pt x="32357" y="478294"/>
                </a:cubicBezTo>
                <a:cubicBezTo>
                  <a:pt x="34484" y="482324"/>
                  <a:pt x="36573" y="486367"/>
                  <a:pt x="38487" y="490510"/>
                </a:cubicBezTo>
                <a:cubicBezTo>
                  <a:pt x="42049" y="500094"/>
                  <a:pt x="49136" y="507437"/>
                  <a:pt x="55719" y="515019"/>
                </a:cubicBezTo>
                <a:cubicBezTo>
                  <a:pt x="58941" y="519742"/>
                  <a:pt x="62630" y="524188"/>
                  <a:pt x="66884" y="528004"/>
                </a:cubicBezTo>
                <a:cubicBezTo>
                  <a:pt x="67123" y="528432"/>
                  <a:pt x="67362" y="528835"/>
                  <a:pt x="67526" y="529162"/>
                </a:cubicBezTo>
                <a:cubicBezTo>
                  <a:pt x="68948" y="531379"/>
                  <a:pt x="70107" y="534062"/>
                  <a:pt x="72209" y="535686"/>
                </a:cubicBezTo>
                <a:cubicBezTo>
                  <a:pt x="72448" y="535825"/>
                  <a:pt x="72712" y="535875"/>
                  <a:pt x="72964" y="535863"/>
                </a:cubicBezTo>
                <a:cubicBezTo>
                  <a:pt x="73039" y="536026"/>
                  <a:pt x="73140" y="536190"/>
                  <a:pt x="73241" y="536354"/>
                </a:cubicBezTo>
                <a:cubicBezTo>
                  <a:pt x="76778" y="541089"/>
                  <a:pt x="83663" y="533356"/>
                  <a:pt x="87540" y="531719"/>
                </a:cubicBezTo>
                <a:cubicBezTo>
                  <a:pt x="96289" y="527122"/>
                  <a:pt x="104470" y="521845"/>
                  <a:pt x="112967" y="516807"/>
                </a:cubicBezTo>
                <a:cubicBezTo>
                  <a:pt x="127858" y="507916"/>
                  <a:pt x="142032" y="497827"/>
                  <a:pt x="155563" y="486984"/>
                </a:cubicBezTo>
                <a:cubicBezTo>
                  <a:pt x="156532" y="488772"/>
                  <a:pt x="158710" y="490334"/>
                  <a:pt x="160057" y="491744"/>
                </a:cubicBezTo>
                <a:cubicBezTo>
                  <a:pt x="165507" y="497702"/>
                  <a:pt x="170706" y="504465"/>
                  <a:pt x="177742" y="508822"/>
                </a:cubicBezTo>
                <a:cubicBezTo>
                  <a:pt x="187573" y="516052"/>
                  <a:pt x="197593" y="522966"/>
                  <a:pt x="208405" y="528696"/>
                </a:cubicBezTo>
                <a:cubicBezTo>
                  <a:pt x="208657" y="528835"/>
                  <a:pt x="208934" y="528936"/>
                  <a:pt x="209198" y="529011"/>
                </a:cubicBezTo>
                <a:cubicBezTo>
                  <a:pt x="208103" y="534477"/>
                  <a:pt x="208078" y="540220"/>
                  <a:pt x="207121" y="545699"/>
                </a:cubicBezTo>
                <a:cubicBezTo>
                  <a:pt x="204579" y="563067"/>
                  <a:pt x="202527" y="580321"/>
                  <a:pt x="200765" y="597890"/>
                </a:cubicBezTo>
                <a:cubicBezTo>
                  <a:pt x="197291" y="609956"/>
                  <a:pt x="212635" y="612714"/>
                  <a:pt x="221031" y="615623"/>
                </a:cubicBezTo>
                <a:cubicBezTo>
                  <a:pt x="237432" y="621593"/>
                  <a:pt x="254904" y="624414"/>
                  <a:pt x="272237" y="626089"/>
                </a:cubicBezTo>
                <a:cubicBezTo>
                  <a:pt x="274603" y="626404"/>
                  <a:pt x="276542" y="624616"/>
                  <a:pt x="277070" y="622412"/>
                </a:cubicBezTo>
                <a:cubicBezTo>
                  <a:pt x="277095" y="622349"/>
                  <a:pt x="277095" y="622286"/>
                  <a:pt x="277121" y="622223"/>
                </a:cubicBezTo>
                <a:cubicBezTo>
                  <a:pt x="280368" y="620661"/>
                  <a:pt x="280784" y="614477"/>
                  <a:pt x="281577" y="611228"/>
                </a:cubicBezTo>
                <a:cubicBezTo>
                  <a:pt x="282294" y="606215"/>
                  <a:pt x="283288" y="601253"/>
                  <a:pt x="284459" y="596329"/>
                </a:cubicBezTo>
                <a:cubicBezTo>
                  <a:pt x="287140" y="585308"/>
                  <a:pt x="288626" y="574074"/>
                  <a:pt x="290753" y="562941"/>
                </a:cubicBezTo>
                <a:cubicBezTo>
                  <a:pt x="291332" y="558734"/>
                  <a:pt x="292893" y="554301"/>
                  <a:pt x="292377" y="550057"/>
                </a:cubicBezTo>
                <a:cubicBezTo>
                  <a:pt x="292440" y="549956"/>
                  <a:pt x="292503" y="549855"/>
                  <a:pt x="292553" y="549754"/>
                </a:cubicBezTo>
                <a:cubicBezTo>
                  <a:pt x="294542" y="550989"/>
                  <a:pt x="297084" y="551001"/>
                  <a:pt x="299338" y="551480"/>
                </a:cubicBezTo>
                <a:cubicBezTo>
                  <a:pt x="301981" y="551921"/>
                  <a:pt x="304649" y="552047"/>
                  <a:pt x="307305" y="552122"/>
                </a:cubicBezTo>
                <a:cubicBezTo>
                  <a:pt x="307620" y="552223"/>
                  <a:pt x="307947" y="552298"/>
                  <a:pt x="308287" y="552336"/>
                </a:cubicBezTo>
                <a:cubicBezTo>
                  <a:pt x="311459" y="552601"/>
                  <a:pt x="314644" y="552626"/>
                  <a:pt x="317829" y="552764"/>
                </a:cubicBezTo>
                <a:cubicBezTo>
                  <a:pt x="327848" y="553205"/>
                  <a:pt x="337880" y="552374"/>
                  <a:pt x="347673" y="550057"/>
                </a:cubicBezTo>
                <a:cubicBezTo>
                  <a:pt x="349209" y="549591"/>
                  <a:pt x="350997" y="549603"/>
                  <a:pt x="352608" y="549238"/>
                </a:cubicBezTo>
                <a:cubicBezTo>
                  <a:pt x="354534" y="553331"/>
                  <a:pt x="355893" y="557714"/>
                  <a:pt x="357316" y="562034"/>
                </a:cubicBezTo>
                <a:cubicBezTo>
                  <a:pt x="360941" y="574565"/>
                  <a:pt x="365825" y="586618"/>
                  <a:pt x="371363" y="598407"/>
                </a:cubicBezTo>
                <a:cubicBezTo>
                  <a:pt x="374132" y="603545"/>
                  <a:pt x="377393" y="618860"/>
                  <a:pt x="384014" y="619490"/>
                </a:cubicBezTo>
                <a:cubicBezTo>
                  <a:pt x="400403" y="618973"/>
                  <a:pt x="417144" y="617966"/>
                  <a:pt x="431783" y="609830"/>
                </a:cubicBezTo>
                <a:cubicBezTo>
                  <a:pt x="437913" y="607009"/>
                  <a:pt x="445567" y="604855"/>
                  <a:pt x="449192" y="598721"/>
                </a:cubicBezTo>
                <a:cubicBezTo>
                  <a:pt x="450891" y="595321"/>
                  <a:pt x="450035" y="591329"/>
                  <a:pt x="449494" y="587739"/>
                </a:cubicBezTo>
                <a:cubicBezTo>
                  <a:pt x="448852" y="582412"/>
                  <a:pt x="447908" y="576857"/>
                  <a:pt x="447039" y="571505"/>
                </a:cubicBezTo>
                <a:cubicBezTo>
                  <a:pt x="445390" y="556165"/>
                  <a:pt x="442835" y="540976"/>
                  <a:pt x="440645" y="525712"/>
                </a:cubicBezTo>
                <a:cubicBezTo>
                  <a:pt x="445541" y="524553"/>
                  <a:pt x="450299" y="522235"/>
                  <a:pt x="454793" y="519981"/>
                </a:cubicBezTo>
                <a:cubicBezTo>
                  <a:pt x="460659" y="516984"/>
                  <a:pt x="466739" y="514364"/>
                  <a:pt x="471962" y="510283"/>
                </a:cubicBezTo>
                <a:cubicBezTo>
                  <a:pt x="477262" y="506115"/>
                  <a:pt x="483795" y="502752"/>
                  <a:pt x="488213" y="497601"/>
                </a:cubicBezTo>
                <a:cubicBezTo>
                  <a:pt x="488314" y="497676"/>
                  <a:pt x="488402" y="497764"/>
                  <a:pt x="488515" y="497840"/>
                </a:cubicBezTo>
                <a:cubicBezTo>
                  <a:pt x="494746" y="502236"/>
                  <a:pt x="501732" y="505309"/>
                  <a:pt x="508454" y="508835"/>
                </a:cubicBezTo>
                <a:cubicBezTo>
                  <a:pt x="515691" y="513092"/>
                  <a:pt x="523332" y="516681"/>
                  <a:pt x="531300" y="519351"/>
                </a:cubicBezTo>
                <a:cubicBezTo>
                  <a:pt x="534686" y="520661"/>
                  <a:pt x="538110" y="522097"/>
                  <a:pt x="541811" y="522034"/>
                </a:cubicBezTo>
                <a:cubicBezTo>
                  <a:pt x="548570" y="522550"/>
                  <a:pt x="551868" y="515044"/>
                  <a:pt x="556727" y="511568"/>
                </a:cubicBezTo>
                <a:cubicBezTo>
                  <a:pt x="568924" y="500875"/>
                  <a:pt x="577911" y="487286"/>
                  <a:pt x="585980" y="473356"/>
                </a:cubicBezTo>
                <a:cubicBezTo>
                  <a:pt x="588548" y="467563"/>
                  <a:pt x="598719" y="459855"/>
                  <a:pt x="590889" y="454314"/>
                </a:cubicBezTo>
                <a:cubicBezTo>
                  <a:pt x="580819" y="446278"/>
                  <a:pt x="572537" y="436316"/>
                  <a:pt x="563335" y="427273"/>
                </a:cubicBezTo>
                <a:cubicBezTo>
                  <a:pt x="555883" y="419339"/>
                  <a:pt x="546946" y="413042"/>
                  <a:pt x="539369" y="405246"/>
                </a:cubicBezTo>
                <a:cubicBezTo>
                  <a:pt x="539255" y="405133"/>
                  <a:pt x="539117" y="404994"/>
                  <a:pt x="538978" y="404855"/>
                </a:cubicBezTo>
                <a:cubicBezTo>
                  <a:pt x="539293" y="404087"/>
                  <a:pt x="539306" y="403143"/>
                  <a:pt x="539016" y="402400"/>
                </a:cubicBezTo>
                <a:cubicBezTo>
                  <a:pt x="540363" y="399729"/>
                  <a:pt x="540539" y="395498"/>
                  <a:pt x="541420" y="393155"/>
                </a:cubicBezTo>
                <a:cubicBezTo>
                  <a:pt x="544995" y="377211"/>
                  <a:pt x="544769" y="360435"/>
                  <a:pt x="549325" y="344755"/>
                </a:cubicBezTo>
                <a:cubicBezTo>
                  <a:pt x="564556" y="337803"/>
                  <a:pt x="580001" y="331279"/>
                  <a:pt x="594791" y="323369"/>
                </a:cubicBezTo>
                <a:cubicBezTo>
                  <a:pt x="606334" y="317375"/>
                  <a:pt x="618103" y="311783"/>
                  <a:pt x="628627" y="304050"/>
                </a:cubicBezTo>
                <a:cubicBezTo>
                  <a:pt x="629520" y="303294"/>
                  <a:pt x="629646" y="301770"/>
                  <a:pt x="628803" y="300926"/>
                </a:cubicBezTo>
                <a:close/>
                <a:moveTo>
                  <a:pt x="362527" y="331052"/>
                </a:moveTo>
                <a:cubicBezTo>
                  <a:pt x="362476" y="336216"/>
                  <a:pt x="363358" y="341518"/>
                  <a:pt x="362325" y="346606"/>
                </a:cubicBezTo>
                <a:cubicBezTo>
                  <a:pt x="345823" y="352941"/>
                  <a:pt x="331536" y="363395"/>
                  <a:pt x="316469" y="372400"/>
                </a:cubicBezTo>
                <a:cubicBezTo>
                  <a:pt x="316457" y="372400"/>
                  <a:pt x="316457" y="372400"/>
                  <a:pt x="316457" y="372400"/>
                </a:cubicBezTo>
                <a:cubicBezTo>
                  <a:pt x="305858" y="365573"/>
                  <a:pt x="294819" y="359452"/>
                  <a:pt x="284056" y="352903"/>
                </a:cubicBezTo>
                <a:cubicBezTo>
                  <a:pt x="281262" y="351216"/>
                  <a:pt x="278191" y="349893"/>
                  <a:pt x="275786" y="347652"/>
                </a:cubicBezTo>
                <a:cubicBezTo>
                  <a:pt x="276340" y="330511"/>
                  <a:pt x="275383" y="312412"/>
                  <a:pt x="280632" y="295939"/>
                </a:cubicBezTo>
                <a:cubicBezTo>
                  <a:pt x="286888" y="290737"/>
                  <a:pt x="294013" y="286795"/>
                  <a:pt x="300219" y="281380"/>
                </a:cubicBezTo>
                <a:cubicBezTo>
                  <a:pt x="307079" y="276052"/>
                  <a:pt x="314795" y="271531"/>
                  <a:pt x="320195" y="264579"/>
                </a:cubicBezTo>
                <a:cubicBezTo>
                  <a:pt x="330290" y="271732"/>
                  <a:pt x="339089" y="280939"/>
                  <a:pt x="349813" y="287375"/>
                </a:cubicBezTo>
                <a:cubicBezTo>
                  <a:pt x="353980" y="290196"/>
                  <a:pt x="358876" y="291959"/>
                  <a:pt x="362690" y="295259"/>
                </a:cubicBezTo>
                <a:cubicBezTo>
                  <a:pt x="362363" y="307186"/>
                  <a:pt x="362426" y="319125"/>
                  <a:pt x="362527" y="331052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5" name="Google Shape;2305;p37"/>
          <p:cNvGrpSpPr/>
          <p:nvPr/>
        </p:nvGrpSpPr>
        <p:grpSpPr>
          <a:xfrm>
            <a:off x="10048608" y="7047661"/>
            <a:ext cx="629372" cy="626125"/>
            <a:chOff x="10048608" y="7047661"/>
            <a:chExt cx="629372" cy="626125"/>
          </a:xfrm>
        </p:grpSpPr>
        <p:sp>
          <p:nvSpPr>
            <p:cNvPr id="2306" name="Google Shape;2306;p37"/>
            <p:cNvSpPr/>
            <p:nvPr/>
          </p:nvSpPr>
          <p:spPr>
            <a:xfrm>
              <a:off x="10252542" y="7263330"/>
              <a:ext cx="222459" cy="213148"/>
            </a:xfrm>
            <a:custGeom>
              <a:rect b="b" l="l" r="r" t="t"/>
              <a:pathLst>
                <a:path extrusionOk="0" h="213148" w="222459">
                  <a:moveTo>
                    <a:pt x="103132" y="213141"/>
                  </a:moveTo>
                  <a:cubicBezTo>
                    <a:pt x="94988" y="213216"/>
                    <a:pt x="87096" y="211163"/>
                    <a:pt x="79241" y="209299"/>
                  </a:cubicBezTo>
                  <a:cubicBezTo>
                    <a:pt x="70367" y="207914"/>
                    <a:pt x="61707" y="205131"/>
                    <a:pt x="54180" y="200118"/>
                  </a:cubicBezTo>
                  <a:cubicBezTo>
                    <a:pt x="44840" y="193720"/>
                    <a:pt x="34568" y="187889"/>
                    <a:pt x="27431" y="178959"/>
                  </a:cubicBezTo>
                  <a:cubicBezTo>
                    <a:pt x="7946" y="154967"/>
                    <a:pt x="-3521" y="124728"/>
                    <a:pt x="972" y="93632"/>
                  </a:cubicBezTo>
                  <a:cubicBezTo>
                    <a:pt x="4937" y="65685"/>
                    <a:pt x="16014" y="48091"/>
                    <a:pt x="37350" y="30055"/>
                  </a:cubicBezTo>
                  <a:cubicBezTo>
                    <a:pt x="48692" y="20698"/>
                    <a:pt x="62022" y="13607"/>
                    <a:pt x="75805" y="8557"/>
                  </a:cubicBezTo>
                  <a:cubicBezTo>
                    <a:pt x="88116" y="4489"/>
                    <a:pt x="101219" y="3519"/>
                    <a:pt x="114109" y="3091"/>
                  </a:cubicBezTo>
                  <a:cubicBezTo>
                    <a:pt x="116488" y="-1002"/>
                    <a:pt x="125135" y="232"/>
                    <a:pt x="129314" y="18"/>
                  </a:cubicBezTo>
                  <a:cubicBezTo>
                    <a:pt x="144596" y="509"/>
                    <a:pt x="159273" y="5459"/>
                    <a:pt x="172313" y="13317"/>
                  </a:cubicBezTo>
                  <a:cubicBezTo>
                    <a:pt x="187016" y="18859"/>
                    <a:pt x="197488" y="30824"/>
                    <a:pt x="206350" y="43355"/>
                  </a:cubicBezTo>
                  <a:cubicBezTo>
                    <a:pt x="218736" y="60320"/>
                    <a:pt x="222273" y="82121"/>
                    <a:pt x="222449" y="102713"/>
                  </a:cubicBezTo>
                  <a:cubicBezTo>
                    <a:pt x="222714" y="128519"/>
                    <a:pt x="218056" y="156239"/>
                    <a:pt x="199427" y="175433"/>
                  </a:cubicBezTo>
                  <a:cubicBezTo>
                    <a:pt x="188627" y="188178"/>
                    <a:pt x="173648" y="196025"/>
                    <a:pt x="158832" y="203166"/>
                  </a:cubicBezTo>
                  <a:cubicBezTo>
                    <a:pt x="150210" y="206906"/>
                    <a:pt x="140908" y="208670"/>
                    <a:pt x="131920" y="211264"/>
                  </a:cubicBezTo>
                  <a:cubicBezTo>
                    <a:pt x="122517" y="213518"/>
                    <a:pt x="112724" y="213103"/>
                    <a:pt x="103132" y="213141"/>
                  </a:cubicBezTo>
                  <a:close/>
                  <a:moveTo>
                    <a:pt x="120604" y="205219"/>
                  </a:moveTo>
                  <a:cubicBezTo>
                    <a:pt x="127376" y="204916"/>
                    <a:pt x="133821" y="202801"/>
                    <a:pt x="140316" y="201063"/>
                  </a:cubicBezTo>
                  <a:cubicBezTo>
                    <a:pt x="150915" y="198733"/>
                    <a:pt x="160720" y="194274"/>
                    <a:pt x="169997" y="188695"/>
                  </a:cubicBezTo>
                  <a:cubicBezTo>
                    <a:pt x="187179" y="179803"/>
                    <a:pt x="201894" y="164690"/>
                    <a:pt x="208540" y="146340"/>
                  </a:cubicBezTo>
                  <a:cubicBezTo>
                    <a:pt x="217200" y="119539"/>
                    <a:pt x="217112" y="89400"/>
                    <a:pt x="208301" y="62713"/>
                  </a:cubicBezTo>
                  <a:cubicBezTo>
                    <a:pt x="205418" y="55005"/>
                    <a:pt x="200635" y="48179"/>
                    <a:pt x="195588" y="41743"/>
                  </a:cubicBezTo>
                  <a:cubicBezTo>
                    <a:pt x="190779" y="35937"/>
                    <a:pt x="185971" y="30018"/>
                    <a:pt x="179715" y="25710"/>
                  </a:cubicBezTo>
                  <a:cubicBezTo>
                    <a:pt x="171583" y="21378"/>
                    <a:pt x="163540" y="17020"/>
                    <a:pt x="155220" y="13229"/>
                  </a:cubicBezTo>
                  <a:cubicBezTo>
                    <a:pt x="147403" y="10118"/>
                    <a:pt x="139334" y="8406"/>
                    <a:pt x="130976" y="7751"/>
                  </a:cubicBezTo>
                  <a:cubicBezTo>
                    <a:pt x="126570" y="7474"/>
                    <a:pt x="123134" y="7511"/>
                    <a:pt x="119056" y="8179"/>
                  </a:cubicBezTo>
                  <a:cubicBezTo>
                    <a:pt x="117759" y="8569"/>
                    <a:pt x="116312" y="8544"/>
                    <a:pt x="115204" y="7650"/>
                  </a:cubicBezTo>
                  <a:cubicBezTo>
                    <a:pt x="102679" y="8431"/>
                    <a:pt x="89966" y="9665"/>
                    <a:pt x="78134" y="13872"/>
                  </a:cubicBezTo>
                  <a:cubicBezTo>
                    <a:pt x="65924" y="18569"/>
                    <a:pt x="54520" y="24955"/>
                    <a:pt x="44160" y="32826"/>
                  </a:cubicBezTo>
                  <a:cubicBezTo>
                    <a:pt x="24146" y="49627"/>
                    <a:pt x="12540" y="65635"/>
                    <a:pt x="8525" y="91932"/>
                  </a:cubicBezTo>
                  <a:cubicBezTo>
                    <a:pt x="5000" y="114501"/>
                    <a:pt x="9708" y="138330"/>
                    <a:pt x="21943" y="157624"/>
                  </a:cubicBezTo>
                  <a:cubicBezTo>
                    <a:pt x="27532" y="166579"/>
                    <a:pt x="33159" y="176000"/>
                    <a:pt x="41806" y="182347"/>
                  </a:cubicBezTo>
                  <a:cubicBezTo>
                    <a:pt x="50567" y="188519"/>
                    <a:pt x="59127" y="195445"/>
                    <a:pt x="69297" y="199123"/>
                  </a:cubicBezTo>
                  <a:cubicBezTo>
                    <a:pt x="77618" y="201516"/>
                    <a:pt x="86215" y="203065"/>
                    <a:pt x="94674" y="204854"/>
                  </a:cubicBezTo>
                  <a:cubicBezTo>
                    <a:pt x="103284" y="205911"/>
                    <a:pt x="111981" y="205546"/>
                    <a:pt x="120604" y="20521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0316774" y="7305044"/>
              <a:ext cx="102358" cy="122913"/>
            </a:xfrm>
            <a:custGeom>
              <a:rect b="b" l="l" r="r" t="t"/>
              <a:pathLst>
                <a:path extrusionOk="0" h="122913" w="102358">
                  <a:moveTo>
                    <a:pt x="47649" y="122913"/>
                  </a:moveTo>
                  <a:cubicBezTo>
                    <a:pt x="46415" y="122913"/>
                    <a:pt x="45283" y="122271"/>
                    <a:pt x="44326" y="121553"/>
                  </a:cubicBezTo>
                  <a:cubicBezTo>
                    <a:pt x="31034" y="112863"/>
                    <a:pt x="16797" y="105608"/>
                    <a:pt x="3555" y="96881"/>
                  </a:cubicBezTo>
                  <a:cubicBezTo>
                    <a:pt x="-196" y="94399"/>
                    <a:pt x="-221" y="90281"/>
                    <a:pt x="156" y="86251"/>
                  </a:cubicBezTo>
                  <a:cubicBezTo>
                    <a:pt x="295" y="77145"/>
                    <a:pt x="56" y="68002"/>
                    <a:pt x="1176" y="58946"/>
                  </a:cubicBezTo>
                  <a:cubicBezTo>
                    <a:pt x="2649" y="50810"/>
                    <a:pt x="2120" y="41780"/>
                    <a:pt x="6450" y="34488"/>
                  </a:cubicBezTo>
                  <a:cubicBezTo>
                    <a:pt x="11108" y="30042"/>
                    <a:pt x="17766" y="26843"/>
                    <a:pt x="23015" y="23354"/>
                  </a:cubicBezTo>
                  <a:cubicBezTo>
                    <a:pt x="32028" y="17007"/>
                    <a:pt x="41494" y="11327"/>
                    <a:pt x="50179" y="4589"/>
                  </a:cubicBezTo>
                  <a:cubicBezTo>
                    <a:pt x="49562" y="1956"/>
                    <a:pt x="52319" y="-701"/>
                    <a:pt x="54937" y="168"/>
                  </a:cubicBezTo>
                  <a:cubicBezTo>
                    <a:pt x="57656" y="1037"/>
                    <a:pt x="59632" y="3090"/>
                    <a:pt x="61709" y="4941"/>
                  </a:cubicBezTo>
                  <a:cubicBezTo>
                    <a:pt x="68519" y="10584"/>
                    <a:pt x="75291" y="16352"/>
                    <a:pt x="82542" y="21427"/>
                  </a:cubicBezTo>
                  <a:cubicBezTo>
                    <a:pt x="88080" y="26125"/>
                    <a:pt x="101914" y="29614"/>
                    <a:pt x="102203" y="37573"/>
                  </a:cubicBezTo>
                  <a:cubicBezTo>
                    <a:pt x="101939" y="47321"/>
                    <a:pt x="101964" y="57082"/>
                    <a:pt x="101989" y="66830"/>
                  </a:cubicBezTo>
                  <a:cubicBezTo>
                    <a:pt x="101549" y="75256"/>
                    <a:pt x="103512" y="84022"/>
                    <a:pt x="101234" y="92221"/>
                  </a:cubicBezTo>
                  <a:cubicBezTo>
                    <a:pt x="99686" y="96389"/>
                    <a:pt x="94701" y="97069"/>
                    <a:pt x="91164" y="98883"/>
                  </a:cubicBezTo>
                  <a:cubicBezTo>
                    <a:pt x="87400" y="100495"/>
                    <a:pt x="83750" y="102422"/>
                    <a:pt x="80112" y="104299"/>
                  </a:cubicBezTo>
                  <a:cubicBezTo>
                    <a:pt x="72094" y="109148"/>
                    <a:pt x="64151" y="114160"/>
                    <a:pt x="56271" y="119236"/>
                  </a:cubicBezTo>
                  <a:cubicBezTo>
                    <a:pt x="53578" y="120785"/>
                    <a:pt x="50859" y="122938"/>
                    <a:pt x="47649" y="122913"/>
                  </a:cubicBezTo>
                  <a:close/>
                  <a:moveTo>
                    <a:pt x="15891" y="95520"/>
                  </a:moveTo>
                  <a:cubicBezTo>
                    <a:pt x="26653" y="102069"/>
                    <a:pt x="37692" y="108190"/>
                    <a:pt x="48291" y="115017"/>
                  </a:cubicBezTo>
                  <a:cubicBezTo>
                    <a:pt x="48291" y="115017"/>
                    <a:pt x="48291" y="115017"/>
                    <a:pt x="48304" y="115017"/>
                  </a:cubicBezTo>
                  <a:cubicBezTo>
                    <a:pt x="63371" y="106012"/>
                    <a:pt x="77658" y="95558"/>
                    <a:pt x="94160" y="89223"/>
                  </a:cubicBezTo>
                  <a:cubicBezTo>
                    <a:pt x="95192" y="84135"/>
                    <a:pt x="94311" y="78833"/>
                    <a:pt x="94361" y="73669"/>
                  </a:cubicBezTo>
                  <a:cubicBezTo>
                    <a:pt x="94261" y="61742"/>
                    <a:pt x="94198" y="49803"/>
                    <a:pt x="94525" y="37876"/>
                  </a:cubicBezTo>
                  <a:cubicBezTo>
                    <a:pt x="90711" y="34576"/>
                    <a:pt x="85814" y="32813"/>
                    <a:pt x="81648" y="29992"/>
                  </a:cubicBezTo>
                  <a:cubicBezTo>
                    <a:pt x="70923" y="23556"/>
                    <a:pt x="62125" y="14349"/>
                    <a:pt x="52029" y="7196"/>
                  </a:cubicBezTo>
                  <a:cubicBezTo>
                    <a:pt x="46629" y="14148"/>
                    <a:pt x="38913" y="18669"/>
                    <a:pt x="32053" y="23997"/>
                  </a:cubicBezTo>
                  <a:cubicBezTo>
                    <a:pt x="25847" y="29412"/>
                    <a:pt x="18723" y="33354"/>
                    <a:pt x="12467" y="38556"/>
                  </a:cubicBezTo>
                  <a:cubicBezTo>
                    <a:pt x="7218" y="55029"/>
                    <a:pt x="8175" y="73127"/>
                    <a:pt x="7621" y="90268"/>
                  </a:cubicBezTo>
                  <a:cubicBezTo>
                    <a:pt x="10025" y="92510"/>
                    <a:pt x="13096" y="93833"/>
                    <a:pt x="15891" y="9552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0330365" y="7305964"/>
              <a:ext cx="40388" cy="30868"/>
            </a:xfrm>
            <a:custGeom>
              <a:rect b="b" l="l" r="r" t="t"/>
              <a:pathLst>
                <a:path extrusionOk="0" h="30868" w="40388">
                  <a:moveTo>
                    <a:pt x="248" y="30394"/>
                  </a:moveTo>
                  <a:cubicBezTo>
                    <a:pt x="-1187" y="28543"/>
                    <a:pt x="4037" y="25936"/>
                    <a:pt x="5081" y="24462"/>
                  </a:cubicBezTo>
                  <a:cubicBezTo>
                    <a:pt x="7939" y="21906"/>
                    <a:pt x="11060" y="19563"/>
                    <a:pt x="14081" y="17183"/>
                  </a:cubicBezTo>
                  <a:cubicBezTo>
                    <a:pt x="20929" y="12183"/>
                    <a:pt x="27563" y="6906"/>
                    <a:pt x="34649" y="2258"/>
                  </a:cubicBezTo>
                  <a:cubicBezTo>
                    <a:pt x="35971" y="1478"/>
                    <a:pt x="37305" y="609"/>
                    <a:pt x="38740" y="29"/>
                  </a:cubicBezTo>
                  <a:cubicBezTo>
                    <a:pt x="38967" y="-46"/>
                    <a:pt x="39256" y="29"/>
                    <a:pt x="39420" y="205"/>
                  </a:cubicBezTo>
                  <a:cubicBezTo>
                    <a:pt x="40075" y="-109"/>
                    <a:pt x="40729" y="797"/>
                    <a:pt x="40188" y="1314"/>
                  </a:cubicBezTo>
                  <a:cubicBezTo>
                    <a:pt x="40452" y="1843"/>
                    <a:pt x="39307" y="3455"/>
                    <a:pt x="38715" y="2850"/>
                  </a:cubicBezTo>
                  <a:cubicBezTo>
                    <a:pt x="35757" y="6868"/>
                    <a:pt x="31729" y="9941"/>
                    <a:pt x="28217" y="13404"/>
                  </a:cubicBezTo>
                  <a:cubicBezTo>
                    <a:pt x="27802" y="14122"/>
                    <a:pt x="26644" y="14475"/>
                    <a:pt x="26304" y="13518"/>
                  </a:cubicBezTo>
                  <a:cubicBezTo>
                    <a:pt x="25322" y="14135"/>
                    <a:pt x="23761" y="16452"/>
                    <a:pt x="22792" y="14727"/>
                  </a:cubicBezTo>
                  <a:cubicBezTo>
                    <a:pt x="20879" y="16037"/>
                    <a:pt x="18990" y="18329"/>
                    <a:pt x="16750" y="18883"/>
                  </a:cubicBezTo>
                  <a:cubicBezTo>
                    <a:pt x="12596" y="22258"/>
                    <a:pt x="8593" y="25823"/>
                    <a:pt x="4251" y="28933"/>
                  </a:cubicBezTo>
                  <a:cubicBezTo>
                    <a:pt x="3080" y="29613"/>
                    <a:pt x="1620" y="31830"/>
                    <a:pt x="248" y="3039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0349820" y="7264157"/>
              <a:ext cx="24786" cy="7729"/>
            </a:xfrm>
            <a:custGeom>
              <a:rect b="b" l="l" r="r" t="t"/>
              <a:pathLst>
                <a:path extrusionOk="0" h="7729" w="24786">
                  <a:moveTo>
                    <a:pt x="795" y="7730"/>
                  </a:moveTo>
                  <a:cubicBezTo>
                    <a:pt x="-112" y="7629"/>
                    <a:pt x="-301" y="6344"/>
                    <a:pt x="530" y="5992"/>
                  </a:cubicBezTo>
                  <a:cubicBezTo>
                    <a:pt x="845" y="5891"/>
                    <a:pt x="1134" y="5765"/>
                    <a:pt x="1449" y="5652"/>
                  </a:cubicBezTo>
                  <a:cubicBezTo>
                    <a:pt x="1449" y="4178"/>
                    <a:pt x="3677" y="4594"/>
                    <a:pt x="4672" y="4216"/>
                  </a:cubicBezTo>
                  <a:cubicBezTo>
                    <a:pt x="9719" y="1281"/>
                    <a:pt x="15925" y="689"/>
                    <a:pt x="21677" y="148"/>
                  </a:cubicBezTo>
                  <a:cubicBezTo>
                    <a:pt x="22269" y="135"/>
                    <a:pt x="23049" y="-255"/>
                    <a:pt x="23502" y="286"/>
                  </a:cubicBezTo>
                  <a:cubicBezTo>
                    <a:pt x="24006" y="249"/>
                    <a:pt x="24761" y="223"/>
                    <a:pt x="24786" y="916"/>
                  </a:cubicBezTo>
                  <a:cubicBezTo>
                    <a:pt x="24799" y="1244"/>
                    <a:pt x="24509" y="1584"/>
                    <a:pt x="24157" y="1571"/>
                  </a:cubicBezTo>
                  <a:cubicBezTo>
                    <a:pt x="21929" y="1495"/>
                    <a:pt x="19777" y="2289"/>
                    <a:pt x="17599" y="2654"/>
                  </a:cubicBezTo>
                  <a:cubicBezTo>
                    <a:pt x="18379" y="2679"/>
                    <a:pt x="20670" y="2402"/>
                    <a:pt x="19777" y="3762"/>
                  </a:cubicBezTo>
                  <a:cubicBezTo>
                    <a:pt x="17410" y="4619"/>
                    <a:pt x="14641" y="4165"/>
                    <a:pt x="12161" y="4581"/>
                  </a:cubicBezTo>
                  <a:cubicBezTo>
                    <a:pt x="15673" y="4871"/>
                    <a:pt x="18984" y="4896"/>
                    <a:pt x="22445" y="4531"/>
                  </a:cubicBezTo>
                  <a:cubicBezTo>
                    <a:pt x="22810" y="4543"/>
                    <a:pt x="23112" y="4820"/>
                    <a:pt x="23125" y="5198"/>
                  </a:cubicBezTo>
                  <a:cubicBezTo>
                    <a:pt x="23137" y="5576"/>
                    <a:pt x="22835" y="5866"/>
                    <a:pt x="22470" y="5878"/>
                  </a:cubicBezTo>
                  <a:cubicBezTo>
                    <a:pt x="21287" y="5929"/>
                    <a:pt x="20142" y="6193"/>
                    <a:pt x="18971" y="6332"/>
                  </a:cubicBezTo>
                  <a:cubicBezTo>
                    <a:pt x="19512" y="8296"/>
                    <a:pt x="13269" y="7062"/>
                    <a:pt x="11997" y="7251"/>
                  </a:cubicBezTo>
                  <a:cubicBezTo>
                    <a:pt x="8234" y="6961"/>
                    <a:pt x="4508" y="7453"/>
                    <a:pt x="795" y="773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0312604" y="7047661"/>
              <a:ext cx="114258" cy="105281"/>
            </a:xfrm>
            <a:custGeom>
              <a:rect b="b" l="l" r="r" t="t"/>
              <a:pathLst>
                <a:path extrusionOk="0" h="105281" w="114258">
                  <a:moveTo>
                    <a:pt x="8" y="104466"/>
                  </a:moveTo>
                  <a:cubicBezTo>
                    <a:pt x="-168" y="95310"/>
                    <a:pt x="2526" y="86330"/>
                    <a:pt x="4087" y="77350"/>
                  </a:cubicBezTo>
                  <a:cubicBezTo>
                    <a:pt x="5987" y="68143"/>
                    <a:pt x="7070" y="58786"/>
                    <a:pt x="9109" y="49604"/>
                  </a:cubicBezTo>
                  <a:cubicBezTo>
                    <a:pt x="11387" y="40536"/>
                    <a:pt x="12973" y="31330"/>
                    <a:pt x="14723" y="22149"/>
                  </a:cubicBezTo>
                  <a:cubicBezTo>
                    <a:pt x="15453" y="18647"/>
                    <a:pt x="16347" y="15171"/>
                    <a:pt x="17278" y="11708"/>
                  </a:cubicBezTo>
                  <a:cubicBezTo>
                    <a:pt x="17543" y="10373"/>
                    <a:pt x="18235" y="9113"/>
                    <a:pt x="19393" y="8370"/>
                  </a:cubicBezTo>
                  <a:cubicBezTo>
                    <a:pt x="31213" y="2174"/>
                    <a:pt x="45235" y="2829"/>
                    <a:pt x="58225" y="2589"/>
                  </a:cubicBezTo>
                  <a:cubicBezTo>
                    <a:pt x="66105" y="2224"/>
                    <a:pt x="73935" y="1141"/>
                    <a:pt x="81814" y="662"/>
                  </a:cubicBezTo>
                  <a:cubicBezTo>
                    <a:pt x="89896" y="-2033"/>
                    <a:pt x="92212" y="3950"/>
                    <a:pt x="94515" y="10423"/>
                  </a:cubicBezTo>
                  <a:cubicBezTo>
                    <a:pt x="98040" y="18962"/>
                    <a:pt x="99273" y="28093"/>
                    <a:pt x="101489" y="36985"/>
                  </a:cubicBezTo>
                  <a:cubicBezTo>
                    <a:pt x="103616" y="43698"/>
                    <a:pt x="104233" y="50763"/>
                    <a:pt x="105995" y="57551"/>
                  </a:cubicBezTo>
                  <a:cubicBezTo>
                    <a:pt x="107430" y="61771"/>
                    <a:pt x="108185" y="66179"/>
                    <a:pt x="109192" y="70511"/>
                  </a:cubicBezTo>
                  <a:cubicBezTo>
                    <a:pt x="110778" y="76758"/>
                    <a:pt x="111735" y="83269"/>
                    <a:pt x="113648" y="89415"/>
                  </a:cubicBezTo>
                  <a:cubicBezTo>
                    <a:pt x="114718" y="91708"/>
                    <a:pt x="114542" y="94856"/>
                    <a:pt x="111810" y="95801"/>
                  </a:cubicBezTo>
                  <a:cubicBezTo>
                    <a:pt x="108500" y="96871"/>
                    <a:pt x="106725" y="94088"/>
                    <a:pt x="106222" y="91242"/>
                  </a:cubicBezTo>
                  <a:cubicBezTo>
                    <a:pt x="104422" y="85637"/>
                    <a:pt x="103566" y="79755"/>
                    <a:pt x="102168" y="74038"/>
                  </a:cubicBezTo>
                  <a:cubicBezTo>
                    <a:pt x="100822" y="67161"/>
                    <a:pt x="98707" y="60461"/>
                    <a:pt x="97259" y="53609"/>
                  </a:cubicBezTo>
                  <a:cubicBezTo>
                    <a:pt x="96328" y="46821"/>
                    <a:pt x="94364" y="40297"/>
                    <a:pt x="92778" y="33647"/>
                  </a:cubicBezTo>
                  <a:cubicBezTo>
                    <a:pt x="91255" y="24793"/>
                    <a:pt x="89002" y="15965"/>
                    <a:pt x="85125" y="7829"/>
                  </a:cubicBezTo>
                  <a:cubicBezTo>
                    <a:pt x="76729" y="8975"/>
                    <a:pt x="68220" y="9466"/>
                    <a:pt x="59774" y="10171"/>
                  </a:cubicBezTo>
                  <a:cubicBezTo>
                    <a:pt x="47878" y="10348"/>
                    <a:pt x="35190" y="9743"/>
                    <a:pt x="24038" y="14302"/>
                  </a:cubicBezTo>
                  <a:cubicBezTo>
                    <a:pt x="22087" y="20612"/>
                    <a:pt x="20916" y="26771"/>
                    <a:pt x="19682" y="33194"/>
                  </a:cubicBezTo>
                  <a:cubicBezTo>
                    <a:pt x="16296" y="48257"/>
                    <a:pt x="12445" y="63219"/>
                    <a:pt x="9096" y="78295"/>
                  </a:cubicBezTo>
                  <a:cubicBezTo>
                    <a:pt x="7309" y="85536"/>
                    <a:pt x="5106" y="92703"/>
                    <a:pt x="3243" y="99907"/>
                  </a:cubicBezTo>
                  <a:cubicBezTo>
                    <a:pt x="2752" y="101342"/>
                    <a:pt x="2161" y="107463"/>
                    <a:pt x="8" y="10446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0422652" y="7140931"/>
              <a:ext cx="69383" cy="27939"/>
            </a:xfrm>
            <a:custGeom>
              <a:rect b="b" l="l" r="r" t="t"/>
              <a:pathLst>
                <a:path extrusionOk="0" h="27939" w="69383">
                  <a:moveTo>
                    <a:pt x="63492" y="27279"/>
                  </a:moveTo>
                  <a:cubicBezTo>
                    <a:pt x="55373" y="21675"/>
                    <a:pt x="46537" y="18073"/>
                    <a:pt x="37386" y="14710"/>
                  </a:cubicBezTo>
                  <a:cubicBezTo>
                    <a:pt x="26850" y="9849"/>
                    <a:pt x="15597" y="7204"/>
                    <a:pt x="4331" y="4886"/>
                  </a:cubicBezTo>
                  <a:cubicBezTo>
                    <a:pt x="-4380" y="2707"/>
                    <a:pt x="1864" y="-580"/>
                    <a:pt x="7251" y="88"/>
                  </a:cubicBezTo>
                  <a:cubicBezTo>
                    <a:pt x="18076" y="692"/>
                    <a:pt x="28751" y="3186"/>
                    <a:pt x="38720" y="7418"/>
                  </a:cubicBezTo>
                  <a:cubicBezTo>
                    <a:pt x="48866" y="10906"/>
                    <a:pt x="58797" y="14798"/>
                    <a:pt x="67659" y="20894"/>
                  </a:cubicBezTo>
                  <a:cubicBezTo>
                    <a:pt x="71813" y="23665"/>
                    <a:pt x="67684" y="29987"/>
                    <a:pt x="63492" y="2727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0487566" y="7116394"/>
              <a:ext cx="121480" cy="122412"/>
            </a:xfrm>
            <a:custGeom>
              <a:rect b="b" l="l" r="r" t="t"/>
              <a:pathLst>
                <a:path extrusionOk="0" h="122412" w="121480">
                  <a:moveTo>
                    <a:pt x="68589" y="122004"/>
                  </a:moveTo>
                  <a:cubicBezTo>
                    <a:pt x="62245" y="118264"/>
                    <a:pt x="72252" y="109951"/>
                    <a:pt x="74317" y="105871"/>
                  </a:cubicBezTo>
                  <a:cubicBezTo>
                    <a:pt x="83140" y="92307"/>
                    <a:pt x="91473" y="78427"/>
                    <a:pt x="100058" y="64725"/>
                  </a:cubicBezTo>
                  <a:cubicBezTo>
                    <a:pt x="104753" y="57936"/>
                    <a:pt x="109423" y="51098"/>
                    <a:pt x="113363" y="43818"/>
                  </a:cubicBezTo>
                  <a:cubicBezTo>
                    <a:pt x="98900" y="30657"/>
                    <a:pt x="83606" y="18415"/>
                    <a:pt x="67431" y="7458"/>
                  </a:cubicBezTo>
                  <a:cubicBezTo>
                    <a:pt x="61213" y="10493"/>
                    <a:pt x="55674" y="14649"/>
                    <a:pt x="50048" y="18629"/>
                  </a:cubicBezTo>
                  <a:cubicBezTo>
                    <a:pt x="41350" y="24334"/>
                    <a:pt x="32073" y="29083"/>
                    <a:pt x="23652" y="35216"/>
                  </a:cubicBezTo>
                  <a:cubicBezTo>
                    <a:pt x="19750" y="37823"/>
                    <a:pt x="15822" y="40392"/>
                    <a:pt x="11958" y="43050"/>
                  </a:cubicBezTo>
                  <a:cubicBezTo>
                    <a:pt x="9957" y="44108"/>
                    <a:pt x="969" y="51790"/>
                    <a:pt x="0" y="48478"/>
                  </a:cubicBezTo>
                  <a:cubicBezTo>
                    <a:pt x="2492" y="44385"/>
                    <a:pt x="6986" y="41375"/>
                    <a:pt x="10561" y="38163"/>
                  </a:cubicBezTo>
                  <a:cubicBezTo>
                    <a:pt x="19762" y="31035"/>
                    <a:pt x="29052" y="23994"/>
                    <a:pt x="39046" y="17999"/>
                  </a:cubicBezTo>
                  <a:cubicBezTo>
                    <a:pt x="48172" y="12433"/>
                    <a:pt x="56014" y="4926"/>
                    <a:pt x="65682" y="229"/>
                  </a:cubicBezTo>
                  <a:cubicBezTo>
                    <a:pt x="71761" y="-1283"/>
                    <a:pt x="76217" y="5090"/>
                    <a:pt x="81001" y="7823"/>
                  </a:cubicBezTo>
                  <a:cubicBezTo>
                    <a:pt x="88603" y="13012"/>
                    <a:pt x="95866" y="18642"/>
                    <a:pt x="102928" y="24536"/>
                  </a:cubicBezTo>
                  <a:cubicBezTo>
                    <a:pt x="108580" y="29246"/>
                    <a:pt x="113955" y="34284"/>
                    <a:pt x="119594" y="39020"/>
                  </a:cubicBezTo>
                  <a:cubicBezTo>
                    <a:pt x="122313" y="40909"/>
                    <a:pt x="121683" y="44637"/>
                    <a:pt x="120261" y="47181"/>
                  </a:cubicBezTo>
                  <a:cubicBezTo>
                    <a:pt x="115881" y="55405"/>
                    <a:pt x="110506" y="63050"/>
                    <a:pt x="105282" y="70745"/>
                  </a:cubicBezTo>
                  <a:cubicBezTo>
                    <a:pt x="98132" y="82521"/>
                    <a:pt x="90819" y="94208"/>
                    <a:pt x="83455" y="105858"/>
                  </a:cubicBezTo>
                  <a:cubicBezTo>
                    <a:pt x="80711" y="110531"/>
                    <a:pt x="77149" y="114649"/>
                    <a:pt x="74279" y="119233"/>
                  </a:cubicBezTo>
                  <a:cubicBezTo>
                    <a:pt x="73385" y="121488"/>
                    <a:pt x="70968" y="123238"/>
                    <a:pt x="68589" y="12200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0554896" y="7235961"/>
              <a:ext cx="24640" cy="52322"/>
            </a:xfrm>
            <a:custGeom>
              <a:rect b="b" l="l" r="r" t="t"/>
              <a:pathLst>
                <a:path extrusionOk="0" h="52322" w="24640">
                  <a:moveTo>
                    <a:pt x="17233" y="49352"/>
                  </a:moveTo>
                  <a:cubicBezTo>
                    <a:pt x="15534" y="40724"/>
                    <a:pt x="12928" y="31606"/>
                    <a:pt x="9265" y="23722"/>
                  </a:cubicBezTo>
                  <a:cubicBezTo>
                    <a:pt x="8623" y="20725"/>
                    <a:pt x="-4782" y="-1114"/>
                    <a:pt x="1826" y="44"/>
                  </a:cubicBezTo>
                  <a:cubicBezTo>
                    <a:pt x="5590" y="2626"/>
                    <a:pt x="7402" y="7337"/>
                    <a:pt x="9945" y="11027"/>
                  </a:cubicBezTo>
                  <a:cubicBezTo>
                    <a:pt x="15081" y="19478"/>
                    <a:pt x="19688" y="28760"/>
                    <a:pt x="22268" y="38269"/>
                  </a:cubicBezTo>
                  <a:cubicBezTo>
                    <a:pt x="22860" y="42337"/>
                    <a:pt x="27605" y="50485"/>
                    <a:pt x="21739" y="52236"/>
                  </a:cubicBezTo>
                  <a:cubicBezTo>
                    <a:pt x="19788" y="52677"/>
                    <a:pt x="17611" y="51392"/>
                    <a:pt x="17233" y="4935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0575654" y="7281204"/>
              <a:ext cx="82908" cy="8247"/>
            </a:xfrm>
            <a:custGeom>
              <a:rect b="b" l="l" r="r" t="t"/>
              <a:pathLst>
                <a:path extrusionOk="0" h="8247" w="82908">
                  <a:moveTo>
                    <a:pt x="44900" y="8189"/>
                  </a:moveTo>
                  <a:cubicBezTo>
                    <a:pt x="33533" y="7925"/>
                    <a:pt x="22091" y="6904"/>
                    <a:pt x="10863" y="7937"/>
                  </a:cubicBezTo>
                  <a:cubicBezTo>
                    <a:pt x="8597" y="7811"/>
                    <a:pt x="126" y="9373"/>
                    <a:pt x="0" y="6489"/>
                  </a:cubicBezTo>
                  <a:cubicBezTo>
                    <a:pt x="264" y="5116"/>
                    <a:pt x="1951" y="4877"/>
                    <a:pt x="3084" y="4511"/>
                  </a:cubicBezTo>
                  <a:cubicBezTo>
                    <a:pt x="17094" y="771"/>
                    <a:pt x="31771" y="1262"/>
                    <a:pt x="46108" y="1338"/>
                  </a:cubicBezTo>
                  <a:cubicBezTo>
                    <a:pt x="55108" y="1086"/>
                    <a:pt x="64133" y="771"/>
                    <a:pt x="73133" y="317"/>
                  </a:cubicBezTo>
                  <a:cubicBezTo>
                    <a:pt x="75915" y="431"/>
                    <a:pt x="79188" y="-803"/>
                    <a:pt x="81605" y="947"/>
                  </a:cubicBezTo>
                  <a:cubicBezTo>
                    <a:pt x="83153" y="2244"/>
                    <a:pt x="83367" y="4763"/>
                    <a:pt x="82008" y="6275"/>
                  </a:cubicBezTo>
                  <a:cubicBezTo>
                    <a:pt x="80887" y="7710"/>
                    <a:pt x="78974" y="7610"/>
                    <a:pt x="77363" y="7597"/>
                  </a:cubicBezTo>
                  <a:cubicBezTo>
                    <a:pt x="75097" y="7647"/>
                    <a:pt x="72831" y="7748"/>
                    <a:pt x="70566" y="7824"/>
                  </a:cubicBezTo>
                  <a:cubicBezTo>
                    <a:pt x="61905" y="8025"/>
                    <a:pt x="53522" y="8227"/>
                    <a:pt x="44900" y="818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0655654" y="7283614"/>
              <a:ext cx="20809" cy="66591"/>
            </a:xfrm>
            <a:custGeom>
              <a:rect b="b" l="l" r="r" t="t"/>
              <a:pathLst>
                <a:path extrusionOk="0" h="66591" w="20809">
                  <a:moveTo>
                    <a:pt x="14142" y="64734"/>
                  </a:moveTo>
                  <a:cubicBezTo>
                    <a:pt x="11486" y="55653"/>
                    <a:pt x="10429" y="46056"/>
                    <a:pt x="7949" y="36888"/>
                  </a:cubicBezTo>
                  <a:cubicBezTo>
                    <a:pt x="4865" y="25376"/>
                    <a:pt x="-799" y="13790"/>
                    <a:pt x="94" y="1674"/>
                  </a:cubicBezTo>
                  <a:cubicBezTo>
                    <a:pt x="183" y="616"/>
                    <a:pt x="1391" y="-606"/>
                    <a:pt x="2335" y="339"/>
                  </a:cubicBezTo>
                  <a:cubicBezTo>
                    <a:pt x="3833" y="2455"/>
                    <a:pt x="3707" y="5364"/>
                    <a:pt x="4563" y="7795"/>
                  </a:cubicBezTo>
                  <a:cubicBezTo>
                    <a:pt x="7471" y="16812"/>
                    <a:pt x="10869" y="25679"/>
                    <a:pt x="14079" y="34596"/>
                  </a:cubicBezTo>
                  <a:cubicBezTo>
                    <a:pt x="16509" y="42946"/>
                    <a:pt x="18296" y="51485"/>
                    <a:pt x="20373" y="59772"/>
                  </a:cubicBezTo>
                  <a:cubicBezTo>
                    <a:pt x="20612" y="60930"/>
                    <a:pt x="20889" y="62089"/>
                    <a:pt x="20788" y="63286"/>
                  </a:cubicBezTo>
                  <a:cubicBezTo>
                    <a:pt x="20662" y="66762"/>
                    <a:pt x="15716" y="67895"/>
                    <a:pt x="14142" y="6473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0580428" y="7347880"/>
              <a:ext cx="97552" cy="104584"/>
            </a:xfrm>
            <a:custGeom>
              <a:rect b="b" l="l" r="r" t="t"/>
              <a:pathLst>
                <a:path extrusionOk="0" h="104584" w="97552">
                  <a:moveTo>
                    <a:pt x="2502" y="104422"/>
                  </a:moveTo>
                  <a:cubicBezTo>
                    <a:pt x="-1589" y="103024"/>
                    <a:pt x="387" y="98364"/>
                    <a:pt x="1167" y="95442"/>
                  </a:cubicBezTo>
                  <a:cubicBezTo>
                    <a:pt x="4163" y="83289"/>
                    <a:pt x="5095" y="70732"/>
                    <a:pt x="6920" y="58377"/>
                  </a:cubicBezTo>
                  <a:cubicBezTo>
                    <a:pt x="8367" y="51828"/>
                    <a:pt x="7713" y="42797"/>
                    <a:pt x="13214" y="38163"/>
                  </a:cubicBezTo>
                  <a:cubicBezTo>
                    <a:pt x="20577" y="34876"/>
                    <a:pt x="27576" y="31802"/>
                    <a:pt x="34675" y="28402"/>
                  </a:cubicBezTo>
                  <a:cubicBezTo>
                    <a:pt x="43273" y="24737"/>
                    <a:pt x="51593" y="21374"/>
                    <a:pt x="59712" y="16928"/>
                  </a:cubicBezTo>
                  <a:cubicBezTo>
                    <a:pt x="67994" y="12470"/>
                    <a:pt x="76919" y="9372"/>
                    <a:pt x="85164" y="4838"/>
                  </a:cubicBezTo>
                  <a:cubicBezTo>
                    <a:pt x="87857" y="3427"/>
                    <a:pt x="90488" y="1853"/>
                    <a:pt x="93245" y="556"/>
                  </a:cubicBezTo>
                  <a:cubicBezTo>
                    <a:pt x="94529" y="-11"/>
                    <a:pt x="95876" y="-401"/>
                    <a:pt x="96983" y="707"/>
                  </a:cubicBezTo>
                  <a:cubicBezTo>
                    <a:pt x="97827" y="1551"/>
                    <a:pt x="97701" y="3075"/>
                    <a:pt x="96820" y="3830"/>
                  </a:cubicBezTo>
                  <a:cubicBezTo>
                    <a:pt x="86297" y="11563"/>
                    <a:pt x="74527" y="17155"/>
                    <a:pt x="62985" y="23150"/>
                  </a:cubicBezTo>
                  <a:cubicBezTo>
                    <a:pt x="48194" y="31059"/>
                    <a:pt x="32749" y="37583"/>
                    <a:pt x="17519" y="44535"/>
                  </a:cubicBezTo>
                  <a:cubicBezTo>
                    <a:pt x="12962" y="60216"/>
                    <a:pt x="13188" y="76991"/>
                    <a:pt x="9614" y="92936"/>
                  </a:cubicBezTo>
                  <a:cubicBezTo>
                    <a:pt x="8153" y="96828"/>
                    <a:pt x="8657" y="105908"/>
                    <a:pt x="2502" y="10442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0535432" y="7450466"/>
              <a:ext cx="106987" cy="119253"/>
            </a:xfrm>
            <a:custGeom>
              <a:rect b="b" l="l" r="r" t="t"/>
              <a:pathLst>
                <a:path extrusionOk="0" h="119253" w="106987">
                  <a:moveTo>
                    <a:pt x="55000" y="119228"/>
                  </a:moveTo>
                  <a:cubicBezTo>
                    <a:pt x="51299" y="119291"/>
                    <a:pt x="47875" y="117856"/>
                    <a:pt x="44489" y="116546"/>
                  </a:cubicBezTo>
                  <a:cubicBezTo>
                    <a:pt x="36521" y="113876"/>
                    <a:pt x="28881" y="110286"/>
                    <a:pt x="21643" y="106029"/>
                  </a:cubicBezTo>
                  <a:cubicBezTo>
                    <a:pt x="14921" y="102503"/>
                    <a:pt x="7935" y="99430"/>
                    <a:pt x="1704" y="95035"/>
                  </a:cubicBezTo>
                  <a:cubicBezTo>
                    <a:pt x="-2198" y="92490"/>
                    <a:pt x="1264" y="86344"/>
                    <a:pt x="5443" y="88422"/>
                  </a:cubicBezTo>
                  <a:cubicBezTo>
                    <a:pt x="11472" y="92402"/>
                    <a:pt x="17917" y="95601"/>
                    <a:pt x="24387" y="98800"/>
                  </a:cubicBezTo>
                  <a:cubicBezTo>
                    <a:pt x="34180" y="104115"/>
                    <a:pt x="44829" y="110123"/>
                    <a:pt x="55956" y="111584"/>
                  </a:cubicBezTo>
                  <a:cubicBezTo>
                    <a:pt x="64037" y="103687"/>
                    <a:pt x="73075" y="95715"/>
                    <a:pt x="79671" y="86861"/>
                  </a:cubicBezTo>
                  <a:cubicBezTo>
                    <a:pt x="86645" y="77314"/>
                    <a:pt x="92082" y="66760"/>
                    <a:pt x="98791" y="57037"/>
                  </a:cubicBezTo>
                  <a:cubicBezTo>
                    <a:pt x="86267" y="46735"/>
                    <a:pt x="76587" y="33397"/>
                    <a:pt x="64981" y="22062"/>
                  </a:cubicBezTo>
                  <a:cubicBezTo>
                    <a:pt x="60626" y="17352"/>
                    <a:pt x="46918" y="7176"/>
                    <a:pt x="47648" y="778"/>
                  </a:cubicBezTo>
                  <a:cubicBezTo>
                    <a:pt x="49008" y="-1300"/>
                    <a:pt x="51412" y="1319"/>
                    <a:pt x="52558" y="2440"/>
                  </a:cubicBezTo>
                  <a:cubicBezTo>
                    <a:pt x="60135" y="10236"/>
                    <a:pt x="69072" y="16533"/>
                    <a:pt x="76524" y="24468"/>
                  </a:cubicBezTo>
                  <a:cubicBezTo>
                    <a:pt x="85726" y="33511"/>
                    <a:pt x="94008" y="43473"/>
                    <a:pt x="104078" y="51508"/>
                  </a:cubicBezTo>
                  <a:cubicBezTo>
                    <a:pt x="111908" y="57050"/>
                    <a:pt x="101737" y="64758"/>
                    <a:pt x="99169" y="70551"/>
                  </a:cubicBezTo>
                  <a:cubicBezTo>
                    <a:pt x="91101" y="84480"/>
                    <a:pt x="82113" y="98070"/>
                    <a:pt x="69916" y="108762"/>
                  </a:cubicBezTo>
                  <a:cubicBezTo>
                    <a:pt x="65057" y="112239"/>
                    <a:pt x="61759" y="119745"/>
                    <a:pt x="55000" y="11922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0484942" y="7538594"/>
              <a:ext cx="54958" cy="34967"/>
            </a:xfrm>
            <a:custGeom>
              <a:rect b="b" l="l" r="r" t="t"/>
              <a:pathLst>
                <a:path extrusionOk="0" h="34967" w="54958">
                  <a:moveTo>
                    <a:pt x="3543" y="34968"/>
                  </a:moveTo>
                  <a:cubicBezTo>
                    <a:pt x="-485" y="34754"/>
                    <a:pt x="-1316" y="29325"/>
                    <a:pt x="2284" y="27688"/>
                  </a:cubicBezTo>
                  <a:cubicBezTo>
                    <a:pt x="8175" y="25547"/>
                    <a:pt x="13915" y="23091"/>
                    <a:pt x="19504" y="20207"/>
                  </a:cubicBezTo>
                  <a:cubicBezTo>
                    <a:pt x="25106" y="17827"/>
                    <a:pt x="30203" y="14565"/>
                    <a:pt x="35201" y="11126"/>
                  </a:cubicBezTo>
                  <a:cubicBezTo>
                    <a:pt x="39632" y="8217"/>
                    <a:pt x="44226" y="5900"/>
                    <a:pt x="48292" y="2676"/>
                  </a:cubicBezTo>
                  <a:cubicBezTo>
                    <a:pt x="49903" y="1391"/>
                    <a:pt x="55190" y="-2274"/>
                    <a:pt x="54950" y="2046"/>
                  </a:cubicBezTo>
                  <a:cubicBezTo>
                    <a:pt x="51099" y="10081"/>
                    <a:pt x="42376" y="14061"/>
                    <a:pt x="35641" y="19351"/>
                  </a:cubicBezTo>
                  <a:cubicBezTo>
                    <a:pt x="30417" y="23431"/>
                    <a:pt x="24338" y="26051"/>
                    <a:pt x="18472" y="29048"/>
                  </a:cubicBezTo>
                  <a:cubicBezTo>
                    <a:pt x="13739" y="31416"/>
                    <a:pt x="8717" y="33885"/>
                    <a:pt x="3543" y="3496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0400304" y="7567452"/>
              <a:ext cx="98512" cy="99698"/>
            </a:xfrm>
            <a:custGeom>
              <a:rect b="b" l="l" r="r" t="t"/>
              <a:pathLst>
                <a:path extrusionOk="0" h="99698" w="98512">
                  <a:moveTo>
                    <a:pt x="32331" y="99699"/>
                  </a:moveTo>
                  <a:cubicBezTo>
                    <a:pt x="25710" y="99069"/>
                    <a:pt x="22450" y="83754"/>
                    <a:pt x="19680" y="78616"/>
                  </a:cubicBezTo>
                  <a:cubicBezTo>
                    <a:pt x="14142" y="66827"/>
                    <a:pt x="9258" y="54775"/>
                    <a:pt x="5633" y="42243"/>
                  </a:cubicBezTo>
                  <a:cubicBezTo>
                    <a:pt x="4047" y="37445"/>
                    <a:pt x="2549" y="32545"/>
                    <a:pt x="258" y="28074"/>
                  </a:cubicBezTo>
                  <a:cubicBezTo>
                    <a:pt x="-1290" y="24019"/>
                    <a:pt x="4538" y="20971"/>
                    <a:pt x="6954" y="24611"/>
                  </a:cubicBezTo>
                  <a:cubicBezTo>
                    <a:pt x="11914" y="33956"/>
                    <a:pt x="13991" y="44535"/>
                    <a:pt x="17591" y="54435"/>
                  </a:cubicBezTo>
                  <a:cubicBezTo>
                    <a:pt x="22953" y="66979"/>
                    <a:pt x="27976" y="79724"/>
                    <a:pt x="33867" y="92016"/>
                  </a:cubicBezTo>
                  <a:cubicBezTo>
                    <a:pt x="42627" y="91475"/>
                    <a:pt x="51514" y="91135"/>
                    <a:pt x="60149" y="89573"/>
                  </a:cubicBezTo>
                  <a:cubicBezTo>
                    <a:pt x="69804" y="86651"/>
                    <a:pt x="79144" y="82583"/>
                    <a:pt x="88005" y="77785"/>
                  </a:cubicBezTo>
                  <a:cubicBezTo>
                    <a:pt x="91303" y="76261"/>
                    <a:pt x="91089" y="73918"/>
                    <a:pt x="90586" y="70833"/>
                  </a:cubicBezTo>
                  <a:cubicBezTo>
                    <a:pt x="89944" y="66739"/>
                    <a:pt x="89579" y="62608"/>
                    <a:pt x="89063" y="58503"/>
                  </a:cubicBezTo>
                  <a:cubicBezTo>
                    <a:pt x="87603" y="47407"/>
                    <a:pt x="86822" y="36236"/>
                    <a:pt x="85866" y="25077"/>
                  </a:cubicBezTo>
                  <a:cubicBezTo>
                    <a:pt x="86080" y="20266"/>
                    <a:pt x="80982" y="1261"/>
                    <a:pt x="86281" y="39"/>
                  </a:cubicBezTo>
                  <a:cubicBezTo>
                    <a:pt x="87300" y="-175"/>
                    <a:pt x="88131" y="518"/>
                    <a:pt x="88307" y="1387"/>
                  </a:cubicBezTo>
                  <a:cubicBezTo>
                    <a:pt x="88307" y="1374"/>
                    <a:pt x="88320" y="1362"/>
                    <a:pt x="88320" y="1349"/>
                  </a:cubicBezTo>
                  <a:cubicBezTo>
                    <a:pt x="90624" y="18150"/>
                    <a:pt x="93544" y="34838"/>
                    <a:pt x="95356" y="51714"/>
                  </a:cubicBezTo>
                  <a:cubicBezTo>
                    <a:pt x="96225" y="57067"/>
                    <a:pt x="97169" y="62621"/>
                    <a:pt x="97811" y="67948"/>
                  </a:cubicBezTo>
                  <a:cubicBezTo>
                    <a:pt x="98352" y="71538"/>
                    <a:pt x="99208" y="75530"/>
                    <a:pt x="97509" y="78931"/>
                  </a:cubicBezTo>
                  <a:cubicBezTo>
                    <a:pt x="93884" y="85064"/>
                    <a:pt x="86231" y="87218"/>
                    <a:pt x="80100" y="90039"/>
                  </a:cubicBezTo>
                  <a:cubicBezTo>
                    <a:pt x="65461" y="98175"/>
                    <a:pt x="48720" y="99183"/>
                    <a:pt x="32331" y="9969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0353304" y="7592385"/>
              <a:ext cx="50644" cy="8153"/>
            </a:xfrm>
            <a:custGeom>
              <a:rect b="b" l="l" r="r" t="t"/>
              <a:pathLst>
                <a:path extrusionOk="0" h="8153" w="50644">
                  <a:moveTo>
                    <a:pt x="13145" y="8040"/>
                  </a:moveTo>
                  <a:cubicBezTo>
                    <a:pt x="9961" y="7902"/>
                    <a:pt x="6776" y="7877"/>
                    <a:pt x="3604" y="7612"/>
                  </a:cubicBezTo>
                  <a:cubicBezTo>
                    <a:pt x="2584" y="7511"/>
                    <a:pt x="1666" y="7133"/>
                    <a:pt x="973" y="6365"/>
                  </a:cubicBezTo>
                  <a:cubicBezTo>
                    <a:pt x="-1305" y="4023"/>
                    <a:pt x="709" y="-310"/>
                    <a:pt x="3994" y="18"/>
                  </a:cubicBezTo>
                  <a:cubicBezTo>
                    <a:pt x="11887" y="609"/>
                    <a:pt x="19792" y="887"/>
                    <a:pt x="27709" y="962"/>
                  </a:cubicBezTo>
                  <a:cubicBezTo>
                    <a:pt x="30655" y="1252"/>
                    <a:pt x="54080" y="-2552"/>
                    <a:pt x="50216" y="3557"/>
                  </a:cubicBezTo>
                  <a:cubicBezTo>
                    <a:pt x="48202" y="5043"/>
                    <a:pt x="45319" y="4627"/>
                    <a:pt x="42990" y="5332"/>
                  </a:cubicBezTo>
                  <a:cubicBezTo>
                    <a:pt x="33197" y="7650"/>
                    <a:pt x="23165" y="8481"/>
                    <a:pt x="13145" y="804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0345025" y="7594959"/>
              <a:ext cx="957" cy="957"/>
            </a:xfrm>
            <a:custGeom>
              <a:rect b="b" l="l" r="r" t="t"/>
              <a:pathLst>
                <a:path extrusionOk="0" h="957" w="957">
                  <a:moveTo>
                    <a:pt x="1" y="453"/>
                  </a:moveTo>
                  <a:cubicBezTo>
                    <a:pt x="13" y="189"/>
                    <a:pt x="240" y="0"/>
                    <a:pt x="504" y="0"/>
                  </a:cubicBezTo>
                  <a:cubicBezTo>
                    <a:pt x="768" y="0"/>
                    <a:pt x="970" y="252"/>
                    <a:pt x="957" y="504"/>
                  </a:cubicBezTo>
                  <a:cubicBezTo>
                    <a:pt x="945" y="768"/>
                    <a:pt x="718" y="957"/>
                    <a:pt x="454" y="957"/>
                  </a:cubicBezTo>
                  <a:cubicBezTo>
                    <a:pt x="189" y="957"/>
                    <a:pt x="-12" y="705"/>
                    <a:pt x="1" y="4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0340288" y="7592623"/>
              <a:ext cx="29497" cy="7646"/>
            </a:xfrm>
            <a:custGeom>
              <a:rect b="b" l="l" r="r" t="t"/>
              <a:pathLst>
                <a:path extrusionOk="0" h="7646" w="29497">
                  <a:moveTo>
                    <a:pt x="25545" y="7638"/>
                  </a:moveTo>
                  <a:cubicBezTo>
                    <a:pt x="19591" y="6958"/>
                    <a:pt x="13587" y="7500"/>
                    <a:pt x="7671" y="6517"/>
                  </a:cubicBezTo>
                  <a:cubicBezTo>
                    <a:pt x="5380" y="6039"/>
                    <a:pt x="2787" y="6039"/>
                    <a:pt x="785" y="4741"/>
                  </a:cubicBezTo>
                  <a:cubicBezTo>
                    <a:pt x="-864" y="3444"/>
                    <a:pt x="282" y="485"/>
                    <a:pt x="2396" y="711"/>
                  </a:cubicBezTo>
                  <a:cubicBezTo>
                    <a:pt x="8413" y="1215"/>
                    <a:pt x="14367" y="346"/>
                    <a:pt x="20371" y="44"/>
                  </a:cubicBezTo>
                  <a:cubicBezTo>
                    <a:pt x="23745" y="94"/>
                    <a:pt x="29548" y="-863"/>
                    <a:pt x="29497" y="4074"/>
                  </a:cubicBezTo>
                  <a:cubicBezTo>
                    <a:pt x="29397" y="6089"/>
                    <a:pt x="27571" y="7777"/>
                    <a:pt x="25545" y="763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0320445" y="7596274"/>
              <a:ext cx="20671" cy="73973"/>
            </a:xfrm>
            <a:custGeom>
              <a:rect b="b" l="l" r="r" t="t"/>
              <a:pathLst>
                <a:path extrusionOk="0" h="73973" w="20671">
                  <a:moveTo>
                    <a:pt x="2502" y="73849"/>
                  </a:moveTo>
                  <a:cubicBezTo>
                    <a:pt x="-1677" y="72225"/>
                    <a:pt x="400" y="68282"/>
                    <a:pt x="1482" y="65260"/>
                  </a:cubicBezTo>
                  <a:cubicBezTo>
                    <a:pt x="3068" y="57275"/>
                    <a:pt x="4554" y="49114"/>
                    <a:pt x="6819" y="41393"/>
                  </a:cubicBezTo>
                  <a:cubicBezTo>
                    <a:pt x="8481" y="37892"/>
                    <a:pt x="16449" y="-4816"/>
                    <a:pt x="20414" y="449"/>
                  </a:cubicBezTo>
                  <a:cubicBezTo>
                    <a:pt x="21333" y="4983"/>
                    <a:pt x="19545" y="9794"/>
                    <a:pt x="18916" y="14328"/>
                  </a:cubicBezTo>
                  <a:cubicBezTo>
                    <a:pt x="16789" y="25461"/>
                    <a:pt x="15303" y="36696"/>
                    <a:pt x="12622" y="47716"/>
                  </a:cubicBezTo>
                  <a:cubicBezTo>
                    <a:pt x="11452" y="52640"/>
                    <a:pt x="10457" y="57602"/>
                    <a:pt x="9740" y="62615"/>
                  </a:cubicBezTo>
                  <a:cubicBezTo>
                    <a:pt x="8758" y="66620"/>
                    <a:pt x="8368" y="75096"/>
                    <a:pt x="2502" y="7384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0248870" y="7572031"/>
              <a:ext cx="77018" cy="101755"/>
            </a:xfrm>
            <a:custGeom>
              <a:rect b="b" l="l" r="r" t="t"/>
              <a:pathLst>
                <a:path extrusionOk="0" h="101755" w="77018">
                  <a:moveTo>
                    <a:pt x="71975" y="101719"/>
                  </a:moveTo>
                  <a:cubicBezTo>
                    <a:pt x="54642" y="100044"/>
                    <a:pt x="37171" y="97223"/>
                    <a:pt x="20769" y="91253"/>
                  </a:cubicBezTo>
                  <a:cubicBezTo>
                    <a:pt x="12374" y="88344"/>
                    <a:pt x="-2971" y="85586"/>
                    <a:pt x="504" y="73520"/>
                  </a:cubicBezTo>
                  <a:cubicBezTo>
                    <a:pt x="2266" y="55951"/>
                    <a:pt x="4318" y="38697"/>
                    <a:pt x="6860" y="21329"/>
                  </a:cubicBezTo>
                  <a:cubicBezTo>
                    <a:pt x="8056" y="14515"/>
                    <a:pt x="7779" y="7286"/>
                    <a:pt x="9944" y="699"/>
                  </a:cubicBezTo>
                  <a:cubicBezTo>
                    <a:pt x="11140" y="-875"/>
                    <a:pt x="12499" y="485"/>
                    <a:pt x="12613" y="2059"/>
                  </a:cubicBezTo>
                  <a:cubicBezTo>
                    <a:pt x="13532" y="10825"/>
                    <a:pt x="12789" y="19692"/>
                    <a:pt x="11971" y="28432"/>
                  </a:cubicBezTo>
                  <a:cubicBezTo>
                    <a:pt x="10448" y="44729"/>
                    <a:pt x="9139" y="61064"/>
                    <a:pt x="7641" y="77361"/>
                  </a:cubicBezTo>
                  <a:cubicBezTo>
                    <a:pt x="13771" y="82387"/>
                    <a:pt x="22406" y="83079"/>
                    <a:pt x="29543" y="86215"/>
                  </a:cubicBezTo>
                  <a:cubicBezTo>
                    <a:pt x="42974" y="90120"/>
                    <a:pt x="56833" y="92525"/>
                    <a:pt x="70742" y="93911"/>
                  </a:cubicBezTo>
                  <a:cubicBezTo>
                    <a:pt x="73536" y="91429"/>
                    <a:pt x="78043" y="94528"/>
                    <a:pt x="76809" y="98042"/>
                  </a:cubicBezTo>
                  <a:cubicBezTo>
                    <a:pt x="76280" y="100246"/>
                    <a:pt x="74342" y="102034"/>
                    <a:pt x="71975" y="10171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0203679" y="7529232"/>
              <a:ext cx="58144" cy="47611"/>
            </a:xfrm>
            <a:custGeom>
              <a:rect b="b" l="l" r="r" t="t"/>
              <a:pathLst>
                <a:path extrusionOk="0" h="47611" w="58144">
                  <a:moveTo>
                    <a:pt x="53335" y="47125"/>
                  </a:moveTo>
                  <a:cubicBezTo>
                    <a:pt x="42522" y="41395"/>
                    <a:pt x="32503" y="34480"/>
                    <a:pt x="22672" y="27251"/>
                  </a:cubicBezTo>
                  <a:cubicBezTo>
                    <a:pt x="15635" y="22893"/>
                    <a:pt x="10437" y="16130"/>
                    <a:pt x="4986" y="10173"/>
                  </a:cubicBezTo>
                  <a:cubicBezTo>
                    <a:pt x="2708" y="7793"/>
                    <a:pt x="-2012" y="4984"/>
                    <a:pt x="946" y="1332"/>
                  </a:cubicBezTo>
                  <a:cubicBezTo>
                    <a:pt x="2280" y="-230"/>
                    <a:pt x="4785" y="-482"/>
                    <a:pt x="6333" y="916"/>
                  </a:cubicBezTo>
                  <a:cubicBezTo>
                    <a:pt x="11922" y="5677"/>
                    <a:pt x="16114" y="11710"/>
                    <a:pt x="21401" y="16773"/>
                  </a:cubicBezTo>
                  <a:cubicBezTo>
                    <a:pt x="25051" y="19770"/>
                    <a:pt x="28940" y="22490"/>
                    <a:pt x="32805" y="25236"/>
                  </a:cubicBezTo>
                  <a:cubicBezTo>
                    <a:pt x="37727" y="28939"/>
                    <a:pt x="42850" y="32377"/>
                    <a:pt x="47897" y="35903"/>
                  </a:cubicBezTo>
                  <a:cubicBezTo>
                    <a:pt x="51258" y="38460"/>
                    <a:pt x="55387" y="40387"/>
                    <a:pt x="57816" y="43939"/>
                  </a:cubicBezTo>
                  <a:cubicBezTo>
                    <a:pt x="59226" y="46936"/>
                    <a:pt x="55790" y="48460"/>
                    <a:pt x="53335" y="4712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0121162" y="7528788"/>
              <a:ext cx="87340" cy="56741"/>
            </a:xfrm>
            <a:custGeom>
              <a:rect b="b" l="l" r="r" t="t"/>
              <a:pathLst>
                <a:path extrusionOk="0" h="56741" w="87340">
                  <a:moveTo>
                    <a:pt x="687" y="55227"/>
                  </a:moveTo>
                  <a:cubicBezTo>
                    <a:pt x="-1277" y="52204"/>
                    <a:pt x="1341" y="49748"/>
                    <a:pt x="3872" y="48652"/>
                  </a:cubicBezTo>
                  <a:cubicBezTo>
                    <a:pt x="7522" y="46436"/>
                    <a:pt x="11072" y="44055"/>
                    <a:pt x="14886" y="42116"/>
                  </a:cubicBezTo>
                  <a:cubicBezTo>
                    <a:pt x="35932" y="30781"/>
                    <a:pt x="55392" y="18035"/>
                    <a:pt x="75356" y="5139"/>
                  </a:cubicBezTo>
                  <a:cubicBezTo>
                    <a:pt x="78679" y="3123"/>
                    <a:pt x="82052" y="403"/>
                    <a:pt x="86005" y="0"/>
                  </a:cubicBezTo>
                  <a:cubicBezTo>
                    <a:pt x="87729" y="164"/>
                    <a:pt x="87692" y="2292"/>
                    <a:pt x="86420" y="3111"/>
                  </a:cubicBezTo>
                  <a:cubicBezTo>
                    <a:pt x="71869" y="15000"/>
                    <a:pt x="56563" y="26045"/>
                    <a:pt x="40413" y="35680"/>
                  </a:cubicBezTo>
                  <a:cubicBezTo>
                    <a:pt x="31916" y="40718"/>
                    <a:pt x="23735" y="45995"/>
                    <a:pt x="14986" y="50592"/>
                  </a:cubicBezTo>
                  <a:cubicBezTo>
                    <a:pt x="11109" y="52229"/>
                    <a:pt x="4224" y="59962"/>
                    <a:pt x="687" y="5522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0078379" y="7516052"/>
              <a:ext cx="48626" cy="65917"/>
            </a:xfrm>
            <a:custGeom>
              <a:rect b="b" l="l" r="r" t="t"/>
              <a:pathLst>
                <a:path extrusionOk="0" h="65917" w="48626">
                  <a:moveTo>
                    <a:pt x="44993" y="65432"/>
                  </a:moveTo>
                  <a:cubicBezTo>
                    <a:pt x="37214" y="60810"/>
                    <a:pt x="31009" y="54046"/>
                    <a:pt x="25948" y="46628"/>
                  </a:cubicBezTo>
                  <a:cubicBezTo>
                    <a:pt x="19365" y="39046"/>
                    <a:pt x="12278" y="31704"/>
                    <a:pt x="8716" y="22120"/>
                  </a:cubicBezTo>
                  <a:cubicBezTo>
                    <a:pt x="6803" y="17976"/>
                    <a:pt x="4713" y="13933"/>
                    <a:pt x="2586" y="9903"/>
                  </a:cubicBezTo>
                  <a:cubicBezTo>
                    <a:pt x="1101" y="7019"/>
                    <a:pt x="-2059" y="2674"/>
                    <a:pt x="1969" y="419"/>
                  </a:cubicBezTo>
                  <a:cubicBezTo>
                    <a:pt x="3794" y="-550"/>
                    <a:pt x="6148" y="230"/>
                    <a:pt x="7092" y="2057"/>
                  </a:cubicBezTo>
                  <a:cubicBezTo>
                    <a:pt x="9333" y="6188"/>
                    <a:pt x="11422" y="10407"/>
                    <a:pt x="13525" y="14626"/>
                  </a:cubicBezTo>
                  <a:cubicBezTo>
                    <a:pt x="16520" y="20847"/>
                    <a:pt x="18849" y="27485"/>
                    <a:pt x="23481" y="32737"/>
                  </a:cubicBezTo>
                  <a:cubicBezTo>
                    <a:pt x="28692" y="38580"/>
                    <a:pt x="33098" y="45016"/>
                    <a:pt x="37504" y="51452"/>
                  </a:cubicBezTo>
                  <a:cubicBezTo>
                    <a:pt x="40462" y="55041"/>
                    <a:pt x="43873" y="58215"/>
                    <a:pt x="47045" y="61616"/>
                  </a:cubicBezTo>
                  <a:cubicBezTo>
                    <a:pt x="49814" y="64009"/>
                    <a:pt x="48832" y="67132"/>
                    <a:pt x="44993" y="6543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0080765" y="7464665"/>
              <a:ext cx="77923" cy="53921"/>
            </a:xfrm>
            <a:custGeom>
              <a:rect b="b" l="l" r="r" t="t"/>
              <a:pathLst>
                <a:path extrusionOk="0" h="53921" w="77923">
                  <a:moveTo>
                    <a:pt x="1899" y="53922"/>
                  </a:moveTo>
                  <a:cubicBezTo>
                    <a:pt x="-1310" y="53229"/>
                    <a:pt x="99" y="50244"/>
                    <a:pt x="2088" y="48897"/>
                  </a:cubicBezTo>
                  <a:cubicBezTo>
                    <a:pt x="6620" y="45244"/>
                    <a:pt x="11441" y="41957"/>
                    <a:pt x="16274" y="38708"/>
                  </a:cubicBezTo>
                  <a:cubicBezTo>
                    <a:pt x="26307" y="32813"/>
                    <a:pt x="34728" y="24740"/>
                    <a:pt x="44835" y="19048"/>
                  </a:cubicBezTo>
                  <a:cubicBezTo>
                    <a:pt x="54402" y="13040"/>
                    <a:pt x="63452" y="6126"/>
                    <a:pt x="73019" y="181"/>
                  </a:cubicBezTo>
                  <a:cubicBezTo>
                    <a:pt x="78104" y="-1154"/>
                    <a:pt x="79791" y="5244"/>
                    <a:pt x="75398" y="7587"/>
                  </a:cubicBezTo>
                  <a:cubicBezTo>
                    <a:pt x="63289" y="16050"/>
                    <a:pt x="50676" y="23733"/>
                    <a:pt x="38290" y="31768"/>
                  </a:cubicBezTo>
                  <a:cubicBezTo>
                    <a:pt x="33041" y="35874"/>
                    <a:pt x="27465" y="39627"/>
                    <a:pt x="21712" y="42914"/>
                  </a:cubicBezTo>
                  <a:cubicBezTo>
                    <a:pt x="18288" y="45017"/>
                    <a:pt x="14890" y="47159"/>
                    <a:pt x="11516" y="49337"/>
                  </a:cubicBezTo>
                  <a:cubicBezTo>
                    <a:pt x="8470" y="51050"/>
                    <a:pt x="5500" y="53745"/>
                    <a:pt x="1899" y="5392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0136220" y="7413515"/>
              <a:ext cx="22005" cy="55109"/>
            </a:xfrm>
            <a:custGeom>
              <a:rect b="b" l="l" r="r" t="t"/>
              <a:pathLst>
                <a:path extrusionOk="0" h="55109" w="22005">
                  <a:moveTo>
                    <a:pt x="19578" y="55034"/>
                  </a:moveTo>
                  <a:cubicBezTo>
                    <a:pt x="17425" y="53775"/>
                    <a:pt x="16544" y="51180"/>
                    <a:pt x="15386" y="49090"/>
                  </a:cubicBezTo>
                  <a:cubicBezTo>
                    <a:pt x="13385" y="44858"/>
                    <a:pt x="11345" y="40626"/>
                    <a:pt x="9734" y="36231"/>
                  </a:cubicBezTo>
                  <a:cubicBezTo>
                    <a:pt x="6059" y="25601"/>
                    <a:pt x="1943" y="14946"/>
                    <a:pt x="29" y="3951"/>
                  </a:cubicBezTo>
                  <a:cubicBezTo>
                    <a:pt x="-223" y="2176"/>
                    <a:pt x="1187" y="463"/>
                    <a:pt x="2861" y="85"/>
                  </a:cubicBezTo>
                  <a:cubicBezTo>
                    <a:pt x="6336" y="-557"/>
                    <a:pt x="7393" y="2566"/>
                    <a:pt x="7720" y="5387"/>
                  </a:cubicBezTo>
                  <a:cubicBezTo>
                    <a:pt x="8979" y="9354"/>
                    <a:pt x="10011" y="13385"/>
                    <a:pt x="11006" y="16924"/>
                  </a:cubicBezTo>
                  <a:cubicBezTo>
                    <a:pt x="13687" y="25576"/>
                    <a:pt x="16053" y="34317"/>
                    <a:pt x="19187" y="42818"/>
                  </a:cubicBezTo>
                  <a:cubicBezTo>
                    <a:pt x="19766" y="45223"/>
                    <a:pt x="24978" y="56118"/>
                    <a:pt x="19578" y="5503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0055328" y="7390405"/>
              <a:ext cx="85756" cy="27831"/>
            </a:xfrm>
            <a:custGeom>
              <a:rect b="b" l="l" r="r" t="t"/>
              <a:pathLst>
                <a:path extrusionOk="0" h="27831" w="85756">
                  <a:moveTo>
                    <a:pt x="83943" y="27653"/>
                  </a:moveTo>
                  <a:cubicBezTo>
                    <a:pt x="79537" y="26117"/>
                    <a:pt x="75245" y="24215"/>
                    <a:pt x="70486" y="23812"/>
                  </a:cubicBezTo>
                  <a:cubicBezTo>
                    <a:pt x="59976" y="21621"/>
                    <a:pt x="49339" y="19681"/>
                    <a:pt x="39093" y="16444"/>
                  </a:cubicBezTo>
                  <a:cubicBezTo>
                    <a:pt x="29464" y="13220"/>
                    <a:pt x="19897" y="11092"/>
                    <a:pt x="10079" y="8799"/>
                  </a:cubicBezTo>
                  <a:cubicBezTo>
                    <a:pt x="7121" y="7653"/>
                    <a:pt x="3282" y="8422"/>
                    <a:pt x="915" y="6142"/>
                  </a:cubicBezTo>
                  <a:cubicBezTo>
                    <a:pt x="-1011" y="4076"/>
                    <a:pt x="299" y="588"/>
                    <a:pt x="3017" y="71"/>
                  </a:cubicBezTo>
                  <a:cubicBezTo>
                    <a:pt x="4805" y="-193"/>
                    <a:pt x="6630" y="336"/>
                    <a:pt x="8367" y="689"/>
                  </a:cubicBezTo>
                  <a:cubicBezTo>
                    <a:pt x="18097" y="3044"/>
                    <a:pt x="27399" y="5286"/>
                    <a:pt x="36790" y="8182"/>
                  </a:cubicBezTo>
                  <a:cubicBezTo>
                    <a:pt x="47124" y="12099"/>
                    <a:pt x="57975" y="14114"/>
                    <a:pt x="68523" y="17263"/>
                  </a:cubicBezTo>
                  <a:cubicBezTo>
                    <a:pt x="73684" y="18585"/>
                    <a:pt x="79310" y="19354"/>
                    <a:pt x="83577" y="22804"/>
                  </a:cubicBezTo>
                  <a:cubicBezTo>
                    <a:pt x="84937" y="23774"/>
                    <a:pt x="86888" y="26117"/>
                    <a:pt x="84924" y="27439"/>
                  </a:cubicBezTo>
                  <a:cubicBezTo>
                    <a:pt x="84861" y="27704"/>
                    <a:pt x="84622" y="27830"/>
                    <a:pt x="84383" y="27830"/>
                  </a:cubicBezTo>
                  <a:cubicBezTo>
                    <a:pt x="84232" y="27842"/>
                    <a:pt x="84056" y="27779"/>
                    <a:pt x="83943" y="276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0048608" y="7324883"/>
              <a:ext cx="11487" cy="68755"/>
            </a:xfrm>
            <a:custGeom>
              <a:rect b="b" l="l" r="r" t="t"/>
              <a:pathLst>
                <a:path extrusionOk="0" h="68755" w="11487">
                  <a:moveTo>
                    <a:pt x="6703" y="68754"/>
                  </a:moveTo>
                  <a:cubicBezTo>
                    <a:pt x="5533" y="68590"/>
                    <a:pt x="4828" y="67419"/>
                    <a:pt x="4324" y="66462"/>
                  </a:cubicBezTo>
                  <a:cubicBezTo>
                    <a:pt x="2826" y="63389"/>
                    <a:pt x="2486" y="59900"/>
                    <a:pt x="1807" y="56588"/>
                  </a:cubicBezTo>
                  <a:cubicBezTo>
                    <a:pt x="-2007" y="38930"/>
                    <a:pt x="913" y="20757"/>
                    <a:pt x="4161" y="3263"/>
                  </a:cubicBezTo>
                  <a:cubicBezTo>
                    <a:pt x="4727" y="152"/>
                    <a:pt x="9296" y="-1447"/>
                    <a:pt x="10920" y="1739"/>
                  </a:cubicBezTo>
                  <a:cubicBezTo>
                    <a:pt x="12154" y="3956"/>
                    <a:pt x="11033" y="6437"/>
                    <a:pt x="10744" y="8754"/>
                  </a:cubicBezTo>
                  <a:cubicBezTo>
                    <a:pt x="7798" y="22520"/>
                    <a:pt x="5646" y="36638"/>
                    <a:pt x="6716" y="50757"/>
                  </a:cubicBezTo>
                  <a:cubicBezTo>
                    <a:pt x="7194" y="55656"/>
                    <a:pt x="7433" y="60542"/>
                    <a:pt x="7899" y="65429"/>
                  </a:cubicBezTo>
                  <a:cubicBezTo>
                    <a:pt x="8012" y="66550"/>
                    <a:pt x="8403" y="68830"/>
                    <a:pt x="6703" y="6875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0054896" y="7314771"/>
              <a:ext cx="86838" cy="14055"/>
            </a:xfrm>
            <a:custGeom>
              <a:rect b="b" l="l" r="r" t="t"/>
              <a:pathLst>
                <a:path extrusionOk="0" h="14055" w="86838">
                  <a:moveTo>
                    <a:pt x="1951" y="14056"/>
                  </a:moveTo>
                  <a:cubicBezTo>
                    <a:pt x="1183" y="14031"/>
                    <a:pt x="138" y="13829"/>
                    <a:pt x="0" y="12922"/>
                  </a:cubicBezTo>
                  <a:cubicBezTo>
                    <a:pt x="25" y="9950"/>
                    <a:pt x="9869" y="9232"/>
                    <a:pt x="12348" y="8565"/>
                  </a:cubicBezTo>
                  <a:cubicBezTo>
                    <a:pt x="21437" y="6663"/>
                    <a:pt x="30663" y="6172"/>
                    <a:pt x="39877" y="5441"/>
                  </a:cubicBezTo>
                  <a:cubicBezTo>
                    <a:pt x="51546" y="3804"/>
                    <a:pt x="63315" y="2910"/>
                    <a:pt x="74933" y="995"/>
                  </a:cubicBezTo>
                  <a:cubicBezTo>
                    <a:pt x="78420" y="983"/>
                    <a:pt x="82549" y="-1246"/>
                    <a:pt x="85620" y="1008"/>
                  </a:cubicBezTo>
                  <a:cubicBezTo>
                    <a:pt x="87798" y="2759"/>
                    <a:pt x="86866" y="6398"/>
                    <a:pt x="84324" y="7267"/>
                  </a:cubicBezTo>
                  <a:cubicBezTo>
                    <a:pt x="69068" y="9623"/>
                    <a:pt x="53623" y="10769"/>
                    <a:pt x="38228" y="12053"/>
                  </a:cubicBezTo>
                  <a:cubicBezTo>
                    <a:pt x="26106" y="11953"/>
                    <a:pt x="14048" y="13250"/>
                    <a:pt x="1951" y="1405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0138408" y="7251266"/>
              <a:ext cx="32164" cy="68148"/>
            </a:xfrm>
            <a:custGeom>
              <a:rect b="b" l="l" r="r" t="t"/>
              <a:pathLst>
                <a:path extrusionOk="0" h="68148" w="32164">
                  <a:moveTo>
                    <a:pt x="1190" y="67624"/>
                  </a:moveTo>
                  <a:cubicBezTo>
                    <a:pt x="-1353" y="62422"/>
                    <a:pt x="724" y="56389"/>
                    <a:pt x="2373" y="51188"/>
                  </a:cubicBezTo>
                  <a:cubicBezTo>
                    <a:pt x="5130" y="38379"/>
                    <a:pt x="10366" y="26767"/>
                    <a:pt x="17226" y="15684"/>
                  </a:cubicBezTo>
                  <a:cubicBezTo>
                    <a:pt x="19870" y="11012"/>
                    <a:pt x="22412" y="6289"/>
                    <a:pt x="25194" y="1704"/>
                  </a:cubicBezTo>
                  <a:cubicBezTo>
                    <a:pt x="26252" y="-71"/>
                    <a:pt x="28782" y="-500"/>
                    <a:pt x="30456" y="609"/>
                  </a:cubicBezTo>
                  <a:cubicBezTo>
                    <a:pt x="32205" y="1704"/>
                    <a:pt x="32684" y="4173"/>
                    <a:pt x="31551" y="5886"/>
                  </a:cubicBezTo>
                  <a:cubicBezTo>
                    <a:pt x="23205" y="20395"/>
                    <a:pt x="13740" y="34248"/>
                    <a:pt x="9183" y="50432"/>
                  </a:cubicBezTo>
                  <a:cubicBezTo>
                    <a:pt x="7937" y="54374"/>
                    <a:pt x="5910" y="58430"/>
                    <a:pt x="4840" y="62359"/>
                  </a:cubicBezTo>
                  <a:cubicBezTo>
                    <a:pt x="4223" y="64059"/>
                    <a:pt x="4110" y="69916"/>
                    <a:pt x="1190" y="6762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0107473" y="7120680"/>
              <a:ext cx="59885" cy="133381"/>
            </a:xfrm>
            <a:custGeom>
              <a:rect b="b" l="l" r="r" t="t"/>
              <a:pathLst>
                <a:path extrusionOk="0" h="133381" w="59885">
                  <a:moveTo>
                    <a:pt x="58684" y="133373"/>
                  </a:moveTo>
                  <a:cubicBezTo>
                    <a:pt x="56720" y="132706"/>
                    <a:pt x="55940" y="130275"/>
                    <a:pt x="54895" y="128638"/>
                  </a:cubicBezTo>
                  <a:cubicBezTo>
                    <a:pt x="49432" y="119041"/>
                    <a:pt x="43176" y="109872"/>
                    <a:pt x="36681" y="100955"/>
                  </a:cubicBezTo>
                  <a:cubicBezTo>
                    <a:pt x="30778" y="93701"/>
                    <a:pt x="23993" y="87101"/>
                    <a:pt x="19310" y="78927"/>
                  </a:cubicBezTo>
                  <a:cubicBezTo>
                    <a:pt x="12689" y="67215"/>
                    <a:pt x="5565" y="55665"/>
                    <a:pt x="265" y="43298"/>
                  </a:cubicBezTo>
                  <a:cubicBezTo>
                    <a:pt x="-2265" y="35011"/>
                    <a:pt x="13998" y="24469"/>
                    <a:pt x="19109" y="18764"/>
                  </a:cubicBezTo>
                  <a:cubicBezTo>
                    <a:pt x="26661" y="10993"/>
                    <a:pt x="36404" y="4872"/>
                    <a:pt x="45933" y="99"/>
                  </a:cubicBezTo>
                  <a:cubicBezTo>
                    <a:pt x="48929" y="-669"/>
                    <a:pt x="51270" y="3222"/>
                    <a:pt x="49180" y="5514"/>
                  </a:cubicBezTo>
                  <a:cubicBezTo>
                    <a:pt x="43252" y="10023"/>
                    <a:pt x="36341" y="13235"/>
                    <a:pt x="30614" y="18134"/>
                  </a:cubicBezTo>
                  <a:cubicBezTo>
                    <a:pt x="22986" y="25829"/>
                    <a:pt x="14036" y="32492"/>
                    <a:pt x="7629" y="41283"/>
                  </a:cubicBezTo>
                  <a:cubicBezTo>
                    <a:pt x="10600" y="48877"/>
                    <a:pt x="15081" y="55728"/>
                    <a:pt x="18681" y="63021"/>
                  </a:cubicBezTo>
                  <a:cubicBezTo>
                    <a:pt x="23489" y="72265"/>
                    <a:pt x="28436" y="81522"/>
                    <a:pt x="35410" y="89343"/>
                  </a:cubicBezTo>
                  <a:cubicBezTo>
                    <a:pt x="44485" y="99746"/>
                    <a:pt x="51673" y="111761"/>
                    <a:pt x="57526" y="124242"/>
                  </a:cubicBezTo>
                  <a:cubicBezTo>
                    <a:pt x="57967" y="126106"/>
                    <a:pt x="61781" y="133663"/>
                    <a:pt x="58684" y="13337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0157059" y="7122898"/>
              <a:ext cx="81327" cy="63165"/>
            </a:xfrm>
            <a:custGeom>
              <a:rect b="b" l="l" r="r" t="t"/>
              <a:pathLst>
                <a:path extrusionOk="0" h="63165" w="81327">
                  <a:moveTo>
                    <a:pt x="75900" y="62805"/>
                  </a:moveTo>
                  <a:cubicBezTo>
                    <a:pt x="64206" y="56244"/>
                    <a:pt x="55835" y="45375"/>
                    <a:pt x="44998" y="37617"/>
                  </a:cubicBezTo>
                  <a:cubicBezTo>
                    <a:pt x="36640" y="30828"/>
                    <a:pt x="28130" y="24329"/>
                    <a:pt x="19558" y="17894"/>
                  </a:cubicBezTo>
                  <a:cubicBezTo>
                    <a:pt x="13730" y="13108"/>
                    <a:pt x="8481" y="7554"/>
                    <a:pt x="2326" y="3209"/>
                  </a:cubicBezTo>
                  <a:cubicBezTo>
                    <a:pt x="-3678" y="-1237"/>
                    <a:pt x="3497" y="-268"/>
                    <a:pt x="6442" y="1395"/>
                  </a:cubicBezTo>
                  <a:cubicBezTo>
                    <a:pt x="15996" y="7075"/>
                    <a:pt x="23964" y="15060"/>
                    <a:pt x="33644" y="20614"/>
                  </a:cubicBezTo>
                  <a:cubicBezTo>
                    <a:pt x="41209" y="26017"/>
                    <a:pt x="48409" y="31647"/>
                    <a:pt x="55798" y="37239"/>
                  </a:cubicBezTo>
                  <a:cubicBezTo>
                    <a:pt x="63602" y="43309"/>
                    <a:pt x="70210" y="50866"/>
                    <a:pt x="78896" y="55765"/>
                  </a:cubicBezTo>
                  <a:cubicBezTo>
                    <a:pt x="78883" y="55765"/>
                    <a:pt x="78883" y="55752"/>
                    <a:pt x="78871" y="55752"/>
                  </a:cubicBezTo>
                  <a:cubicBezTo>
                    <a:pt x="78770" y="55690"/>
                    <a:pt x="78657" y="55627"/>
                    <a:pt x="78556" y="55576"/>
                  </a:cubicBezTo>
                  <a:cubicBezTo>
                    <a:pt x="83679" y="57553"/>
                    <a:pt x="81061" y="64858"/>
                    <a:pt x="75900" y="6280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0235521" y="7145838"/>
              <a:ext cx="79281" cy="37761"/>
            </a:xfrm>
            <a:custGeom>
              <a:rect b="b" l="l" r="r" t="t"/>
              <a:pathLst>
                <a:path extrusionOk="0" h="37761" w="79281">
                  <a:moveTo>
                    <a:pt x="157" y="35646"/>
                  </a:moveTo>
                  <a:cubicBezTo>
                    <a:pt x="3090" y="30998"/>
                    <a:pt x="8540" y="28681"/>
                    <a:pt x="13046" y="25797"/>
                  </a:cubicBezTo>
                  <a:cubicBezTo>
                    <a:pt x="24388" y="17812"/>
                    <a:pt x="36560" y="11112"/>
                    <a:pt x="49789" y="6817"/>
                  </a:cubicBezTo>
                  <a:cubicBezTo>
                    <a:pt x="58009" y="4399"/>
                    <a:pt x="66329" y="2208"/>
                    <a:pt x="74637" y="92"/>
                  </a:cubicBezTo>
                  <a:cubicBezTo>
                    <a:pt x="76664" y="-374"/>
                    <a:pt x="78753" y="986"/>
                    <a:pt x="79194" y="3001"/>
                  </a:cubicBezTo>
                  <a:cubicBezTo>
                    <a:pt x="80062" y="7812"/>
                    <a:pt x="74259" y="7913"/>
                    <a:pt x="71024" y="8908"/>
                  </a:cubicBezTo>
                  <a:cubicBezTo>
                    <a:pt x="52798" y="13064"/>
                    <a:pt x="34924" y="19198"/>
                    <a:pt x="19227" y="29475"/>
                  </a:cubicBezTo>
                  <a:cubicBezTo>
                    <a:pt x="14607" y="32170"/>
                    <a:pt x="9660" y="34235"/>
                    <a:pt x="4902" y="36666"/>
                  </a:cubicBezTo>
                  <a:cubicBezTo>
                    <a:pt x="3820" y="37170"/>
                    <a:pt x="2700" y="37749"/>
                    <a:pt x="1479" y="37762"/>
                  </a:cubicBezTo>
                  <a:cubicBezTo>
                    <a:pt x="434" y="37762"/>
                    <a:pt x="-347" y="36590"/>
                    <a:pt x="157" y="3564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0154105" y="7120944"/>
              <a:ext cx="11299" cy="6948"/>
            </a:xfrm>
            <a:custGeom>
              <a:rect b="b" l="l" r="r" t="t"/>
              <a:pathLst>
                <a:path extrusionOk="0" h="6948" w="11299">
                  <a:moveTo>
                    <a:pt x="9648" y="6800"/>
                  </a:moveTo>
                  <a:cubicBezTo>
                    <a:pt x="9522" y="6724"/>
                    <a:pt x="9384" y="6649"/>
                    <a:pt x="9258" y="6573"/>
                  </a:cubicBezTo>
                  <a:cubicBezTo>
                    <a:pt x="7860" y="7505"/>
                    <a:pt x="5570" y="5931"/>
                    <a:pt x="4034" y="5616"/>
                  </a:cubicBezTo>
                  <a:cubicBezTo>
                    <a:pt x="2775" y="4974"/>
                    <a:pt x="-95" y="4331"/>
                    <a:pt x="509" y="2467"/>
                  </a:cubicBezTo>
                  <a:cubicBezTo>
                    <a:pt x="-334" y="1888"/>
                    <a:pt x="-82" y="503"/>
                    <a:pt x="912" y="276"/>
                  </a:cubicBezTo>
                  <a:cubicBezTo>
                    <a:pt x="1944" y="-555"/>
                    <a:pt x="3178" y="729"/>
                    <a:pt x="4223" y="1007"/>
                  </a:cubicBezTo>
                  <a:cubicBezTo>
                    <a:pt x="6816" y="1044"/>
                    <a:pt x="8653" y="3714"/>
                    <a:pt x="10831" y="4898"/>
                  </a:cubicBezTo>
                  <a:cubicBezTo>
                    <a:pt x="11964" y="5654"/>
                    <a:pt x="10831" y="7480"/>
                    <a:pt x="9648" y="680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0235336" y="7177985"/>
              <a:ext cx="7506" cy="6794"/>
            </a:xfrm>
            <a:custGeom>
              <a:rect b="b" l="l" r="r" t="t"/>
              <a:pathLst>
                <a:path extrusionOk="0" h="6794" w="7506">
                  <a:moveTo>
                    <a:pt x="2" y="5704"/>
                  </a:moveTo>
                  <a:cubicBezTo>
                    <a:pt x="1525" y="3714"/>
                    <a:pt x="3413" y="716"/>
                    <a:pt x="5905" y="11"/>
                  </a:cubicBezTo>
                  <a:cubicBezTo>
                    <a:pt x="7806" y="-178"/>
                    <a:pt x="8007" y="2152"/>
                    <a:pt x="6547" y="2983"/>
                  </a:cubicBezTo>
                  <a:cubicBezTo>
                    <a:pt x="5565" y="3726"/>
                    <a:pt x="-112" y="9041"/>
                    <a:pt x="2" y="570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0235132" y="7179467"/>
              <a:ext cx="5750" cy="4522"/>
            </a:xfrm>
            <a:custGeom>
              <a:rect b="b" l="l" r="r" t="t"/>
              <a:pathLst>
                <a:path extrusionOk="0" h="4522" w="5750">
                  <a:moveTo>
                    <a:pt x="18" y="4057"/>
                  </a:moveTo>
                  <a:cubicBezTo>
                    <a:pt x="-96" y="3327"/>
                    <a:pt x="370" y="2609"/>
                    <a:pt x="508" y="1891"/>
                  </a:cubicBezTo>
                  <a:cubicBezTo>
                    <a:pt x="735" y="1186"/>
                    <a:pt x="1868" y="1438"/>
                    <a:pt x="1780" y="2168"/>
                  </a:cubicBezTo>
                  <a:cubicBezTo>
                    <a:pt x="2913" y="1576"/>
                    <a:pt x="4209" y="-842"/>
                    <a:pt x="5543" y="304"/>
                  </a:cubicBezTo>
                  <a:cubicBezTo>
                    <a:pt x="5909" y="758"/>
                    <a:pt x="5770" y="1425"/>
                    <a:pt x="5292" y="1715"/>
                  </a:cubicBezTo>
                  <a:cubicBezTo>
                    <a:pt x="3769" y="2559"/>
                    <a:pt x="2397" y="3743"/>
                    <a:pt x="836" y="4486"/>
                  </a:cubicBezTo>
                  <a:cubicBezTo>
                    <a:pt x="496" y="4612"/>
                    <a:pt x="106" y="4397"/>
                    <a:pt x="18" y="405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0156286" y="7233084"/>
              <a:ext cx="13894" cy="22166"/>
            </a:xfrm>
            <a:custGeom>
              <a:rect b="b" l="l" r="r" t="t"/>
              <a:pathLst>
                <a:path extrusionOk="0" h="22166" w="13894">
                  <a:moveTo>
                    <a:pt x="10828" y="21385"/>
                  </a:moveTo>
                  <a:cubicBezTo>
                    <a:pt x="8273" y="16940"/>
                    <a:pt x="6196" y="12229"/>
                    <a:pt x="3603" y="7809"/>
                  </a:cubicBezTo>
                  <a:cubicBezTo>
                    <a:pt x="3011" y="5882"/>
                    <a:pt x="-2641" y="504"/>
                    <a:pt x="1513" y="0"/>
                  </a:cubicBezTo>
                  <a:cubicBezTo>
                    <a:pt x="2722" y="239"/>
                    <a:pt x="3238" y="1612"/>
                    <a:pt x="3955" y="2494"/>
                  </a:cubicBezTo>
                  <a:cubicBezTo>
                    <a:pt x="7757" y="7884"/>
                    <a:pt x="10350" y="14005"/>
                    <a:pt x="13635" y="19685"/>
                  </a:cubicBezTo>
                  <a:cubicBezTo>
                    <a:pt x="14755" y="21499"/>
                    <a:pt x="11948" y="23212"/>
                    <a:pt x="10828" y="2138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0051584" y="7378780"/>
              <a:ext cx="8797" cy="16908"/>
            </a:xfrm>
            <a:custGeom>
              <a:rect b="b" l="l" r="r" t="t"/>
              <a:pathLst>
                <a:path extrusionOk="0" h="16908" w="8797">
                  <a:moveTo>
                    <a:pt x="3853" y="16620"/>
                  </a:moveTo>
                  <a:cubicBezTo>
                    <a:pt x="2267" y="15361"/>
                    <a:pt x="2015" y="13169"/>
                    <a:pt x="1512" y="11318"/>
                  </a:cubicBezTo>
                  <a:cubicBezTo>
                    <a:pt x="1310" y="9958"/>
                    <a:pt x="404" y="8295"/>
                    <a:pt x="1109" y="6998"/>
                  </a:cubicBezTo>
                  <a:cubicBezTo>
                    <a:pt x="366" y="5600"/>
                    <a:pt x="-918" y="3346"/>
                    <a:pt x="1021" y="2351"/>
                  </a:cubicBezTo>
                  <a:cubicBezTo>
                    <a:pt x="442" y="235"/>
                    <a:pt x="3627" y="-974"/>
                    <a:pt x="4583" y="1003"/>
                  </a:cubicBezTo>
                  <a:cubicBezTo>
                    <a:pt x="5792" y="3774"/>
                    <a:pt x="6773" y="6658"/>
                    <a:pt x="7906" y="9454"/>
                  </a:cubicBezTo>
                  <a:cubicBezTo>
                    <a:pt x="8284" y="10487"/>
                    <a:pt x="9027" y="11633"/>
                    <a:pt x="8485" y="12729"/>
                  </a:cubicBezTo>
                  <a:cubicBezTo>
                    <a:pt x="9366" y="14127"/>
                    <a:pt x="8271" y="16142"/>
                    <a:pt x="6572" y="15839"/>
                  </a:cubicBezTo>
                  <a:cubicBezTo>
                    <a:pt x="6157" y="16759"/>
                    <a:pt x="4734" y="17263"/>
                    <a:pt x="3853" y="1662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0114713" y="7570953"/>
              <a:ext cx="9499" cy="12568"/>
            </a:xfrm>
            <a:custGeom>
              <a:rect b="b" l="l" r="r" t="t"/>
              <a:pathLst>
                <a:path extrusionOk="0" h="12568" w="9499">
                  <a:moveTo>
                    <a:pt x="6104" y="12394"/>
                  </a:moveTo>
                  <a:cubicBezTo>
                    <a:pt x="4001" y="10769"/>
                    <a:pt x="2843" y="8087"/>
                    <a:pt x="1421" y="5870"/>
                  </a:cubicBezTo>
                  <a:cubicBezTo>
                    <a:pt x="766" y="4510"/>
                    <a:pt x="-1235" y="1953"/>
                    <a:pt x="1106" y="1235"/>
                  </a:cubicBezTo>
                  <a:cubicBezTo>
                    <a:pt x="918" y="580"/>
                    <a:pt x="1396" y="-339"/>
                    <a:pt x="2126" y="127"/>
                  </a:cubicBezTo>
                  <a:cubicBezTo>
                    <a:pt x="2491" y="417"/>
                    <a:pt x="3347" y="870"/>
                    <a:pt x="2831" y="1374"/>
                  </a:cubicBezTo>
                  <a:cubicBezTo>
                    <a:pt x="5034" y="2155"/>
                    <a:pt x="5512" y="5240"/>
                    <a:pt x="7350" y="6638"/>
                  </a:cubicBezTo>
                  <a:cubicBezTo>
                    <a:pt x="8772" y="7772"/>
                    <a:pt x="10711" y="9585"/>
                    <a:pt x="8495" y="11084"/>
                  </a:cubicBezTo>
                  <a:cubicBezTo>
                    <a:pt x="8332" y="12142"/>
                    <a:pt x="7085" y="12935"/>
                    <a:pt x="6104" y="1239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0083620" y="7516635"/>
              <a:ext cx="970" cy="969"/>
            </a:xfrm>
            <a:custGeom>
              <a:rect b="b" l="l" r="r" t="t"/>
              <a:pathLst>
                <a:path extrusionOk="0" h="969" w="970">
                  <a:moveTo>
                    <a:pt x="1" y="453"/>
                  </a:moveTo>
                  <a:cubicBezTo>
                    <a:pt x="26" y="176"/>
                    <a:pt x="252" y="0"/>
                    <a:pt x="517" y="0"/>
                  </a:cubicBezTo>
                  <a:cubicBezTo>
                    <a:pt x="781" y="0"/>
                    <a:pt x="982" y="265"/>
                    <a:pt x="970" y="516"/>
                  </a:cubicBezTo>
                  <a:cubicBezTo>
                    <a:pt x="945" y="793"/>
                    <a:pt x="718" y="970"/>
                    <a:pt x="454" y="970"/>
                  </a:cubicBezTo>
                  <a:cubicBezTo>
                    <a:pt x="202" y="970"/>
                    <a:pt x="-12" y="718"/>
                    <a:pt x="1" y="4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0335512" y="7591023"/>
              <a:ext cx="16178" cy="12173"/>
            </a:xfrm>
            <a:custGeom>
              <a:rect b="b" l="l" r="r" t="t"/>
              <a:pathLst>
                <a:path extrusionOk="0" h="12173" w="16178">
                  <a:moveTo>
                    <a:pt x="916" y="11833"/>
                  </a:moveTo>
                  <a:cubicBezTo>
                    <a:pt x="-2596" y="8949"/>
                    <a:pt x="4819" y="-1794"/>
                    <a:pt x="9123" y="259"/>
                  </a:cubicBezTo>
                  <a:cubicBezTo>
                    <a:pt x="10961" y="1103"/>
                    <a:pt x="12711" y="2186"/>
                    <a:pt x="14687" y="2740"/>
                  </a:cubicBezTo>
                  <a:cubicBezTo>
                    <a:pt x="16500" y="3319"/>
                    <a:pt x="16726" y="5989"/>
                    <a:pt x="15002" y="6821"/>
                  </a:cubicBezTo>
                  <a:cubicBezTo>
                    <a:pt x="12711" y="7664"/>
                    <a:pt x="10508" y="5511"/>
                    <a:pt x="8620" y="4440"/>
                  </a:cubicBezTo>
                  <a:cubicBezTo>
                    <a:pt x="8481" y="4982"/>
                    <a:pt x="8859" y="6015"/>
                    <a:pt x="8116" y="6178"/>
                  </a:cubicBezTo>
                  <a:cubicBezTo>
                    <a:pt x="7210" y="6115"/>
                    <a:pt x="7739" y="4881"/>
                    <a:pt x="7676" y="4289"/>
                  </a:cubicBezTo>
                  <a:cubicBezTo>
                    <a:pt x="7651" y="4264"/>
                    <a:pt x="7626" y="4239"/>
                    <a:pt x="7626" y="4239"/>
                  </a:cubicBezTo>
                  <a:cubicBezTo>
                    <a:pt x="7613" y="4226"/>
                    <a:pt x="7600" y="4226"/>
                    <a:pt x="7588" y="4214"/>
                  </a:cubicBezTo>
                  <a:lnTo>
                    <a:pt x="7588" y="4214"/>
                  </a:lnTo>
                  <a:lnTo>
                    <a:pt x="7588" y="4214"/>
                  </a:lnTo>
                  <a:lnTo>
                    <a:pt x="7588" y="4214"/>
                  </a:lnTo>
                  <a:lnTo>
                    <a:pt x="7588" y="4214"/>
                  </a:lnTo>
                  <a:cubicBezTo>
                    <a:pt x="5725" y="5549"/>
                    <a:pt x="4819" y="7866"/>
                    <a:pt x="4101" y="9982"/>
                  </a:cubicBezTo>
                  <a:cubicBezTo>
                    <a:pt x="4013" y="11506"/>
                    <a:pt x="2314" y="12816"/>
                    <a:pt x="916" y="1183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0580700" y="7444759"/>
              <a:ext cx="7152" cy="9890"/>
            </a:xfrm>
            <a:custGeom>
              <a:rect b="b" l="l" r="r" t="t"/>
              <a:pathLst>
                <a:path extrusionOk="0" h="9890" w="7152">
                  <a:moveTo>
                    <a:pt x="1701" y="9660"/>
                  </a:moveTo>
                  <a:cubicBezTo>
                    <a:pt x="-99" y="8753"/>
                    <a:pt x="-854" y="5314"/>
                    <a:pt x="1374" y="4483"/>
                  </a:cubicBezTo>
                  <a:cubicBezTo>
                    <a:pt x="1638" y="3828"/>
                    <a:pt x="3362" y="-1789"/>
                    <a:pt x="4030" y="579"/>
                  </a:cubicBezTo>
                  <a:cubicBezTo>
                    <a:pt x="3476" y="1763"/>
                    <a:pt x="3224" y="3010"/>
                    <a:pt x="2997" y="4294"/>
                  </a:cubicBezTo>
                  <a:cubicBezTo>
                    <a:pt x="3488" y="4005"/>
                    <a:pt x="4105" y="3929"/>
                    <a:pt x="4621" y="4105"/>
                  </a:cubicBezTo>
                  <a:cubicBezTo>
                    <a:pt x="4646" y="4118"/>
                    <a:pt x="4671" y="4131"/>
                    <a:pt x="4709" y="4131"/>
                  </a:cubicBezTo>
                  <a:cubicBezTo>
                    <a:pt x="8133" y="3337"/>
                    <a:pt x="7856" y="9911"/>
                    <a:pt x="4520" y="9017"/>
                  </a:cubicBezTo>
                  <a:cubicBezTo>
                    <a:pt x="3853" y="9848"/>
                    <a:pt x="2645" y="10138"/>
                    <a:pt x="1701" y="966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0055051" y="7055490"/>
              <a:ext cx="616028" cy="610477"/>
            </a:xfrm>
            <a:custGeom>
              <a:rect b="b" l="l" r="r" t="t"/>
              <a:pathLst>
                <a:path extrusionOk="0" h="610477" w="616028">
                  <a:moveTo>
                    <a:pt x="396918" y="383274"/>
                  </a:moveTo>
                  <a:cubicBezTo>
                    <a:pt x="415547" y="364092"/>
                    <a:pt x="420205" y="336372"/>
                    <a:pt x="419940" y="310553"/>
                  </a:cubicBezTo>
                  <a:cubicBezTo>
                    <a:pt x="419764" y="289962"/>
                    <a:pt x="416227" y="268161"/>
                    <a:pt x="403841" y="251196"/>
                  </a:cubicBezTo>
                  <a:cubicBezTo>
                    <a:pt x="394980" y="238664"/>
                    <a:pt x="384507" y="226700"/>
                    <a:pt x="369805" y="221158"/>
                  </a:cubicBezTo>
                  <a:cubicBezTo>
                    <a:pt x="356764" y="213299"/>
                    <a:pt x="342074" y="208350"/>
                    <a:pt x="326793" y="207858"/>
                  </a:cubicBezTo>
                  <a:cubicBezTo>
                    <a:pt x="323432" y="208035"/>
                    <a:pt x="317201" y="207279"/>
                    <a:pt x="313639" y="209080"/>
                  </a:cubicBezTo>
                  <a:cubicBezTo>
                    <a:pt x="309926" y="209471"/>
                    <a:pt x="306150" y="210025"/>
                    <a:pt x="302688" y="211334"/>
                  </a:cubicBezTo>
                  <a:cubicBezTo>
                    <a:pt x="292731" y="211964"/>
                    <a:pt x="282775" y="213261"/>
                    <a:pt x="273284" y="216397"/>
                  </a:cubicBezTo>
                  <a:cubicBezTo>
                    <a:pt x="259513" y="221448"/>
                    <a:pt x="246183" y="228538"/>
                    <a:pt x="234829" y="237896"/>
                  </a:cubicBezTo>
                  <a:cubicBezTo>
                    <a:pt x="213493" y="255931"/>
                    <a:pt x="202416" y="273513"/>
                    <a:pt x="198451" y="301473"/>
                  </a:cubicBezTo>
                  <a:cubicBezTo>
                    <a:pt x="193957" y="332568"/>
                    <a:pt x="205424" y="362808"/>
                    <a:pt x="224910" y="386800"/>
                  </a:cubicBezTo>
                  <a:cubicBezTo>
                    <a:pt x="232047" y="395730"/>
                    <a:pt x="242318" y="401561"/>
                    <a:pt x="251658" y="407959"/>
                  </a:cubicBezTo>
                  <a:cubicBezTo>
                    <a:pt x="259186" y="412971"/>
                    <a:pt x="267846" y="415755"/>
                    <a:pt x="276720" y="417140"/>
                  </a:cubicBezTo>
                  <a:cubicBezTo>
                    <a:pt x="284575" y="418991"/>
                    <a:pt x="292467" y="421057"/>
                    <a:pt x="300611" y="420981"/>
                  </a:cubicBezTo>
                  <a:cubicBezTo>
                    <a:pt x="310203" y="420931"/>
                    <a:pt x="319996" y="421347"/>
                    <a:pt x="329386" y="419092"/>
                  </a:cubicBezTo>
                  <a:cubicBezTo>
                    <a:pt x="338386" y="416485"/>
                    <a:pt x="347676" y="414734"/>
                    <a:pt x="356298" y="410994"/>
                  </a:cubicBezTo>
                  <a:cubicBezTo>
                    <a:pt x="371139" y="403865"/>
                    <a:pt x="386118" y="396019"/>
                    <a:pt x="396918" y="383274"/>
                  </a:cubicBezTo>
                  <a:close/>
                  <a:moveTo>
                    <a:pt x="614745" y="292858"/>
                  </a:moveTo>
                  <a:cubicBezTo>
                    <a:pt x="615059" y="293488"/>
                    <a:pt x="615512" y="293954"/>
                    <a:pt x="616029" y="294256"/>
                  </a:cubicBezTo>
                  <a:cubicBezTo>
                    <a:pt x="614191" y="295226"/>
                    <a:pt x="612378" y="296259"/>
                    <a:pt x="610540" y="297228"/>
                  </a:cubicBezTo>
                  <a:cubicBezTo>
                    <a:pt x="602296" y="301762"/>
                    <a:pt x="593371" y="304861"/>
                    <a:pt x="585089" y="309319"/>
                  </a:cubicBezTo>
                  <a:cubicBezTo>
                    <a:pt x="576970" y="313765"/>
                    <a:pt x="568637" y="317115"/>
                    <a:pt x="560052" y="320780"/>
                  </a:cubicBezTo>
                  <a:cubicBezTo>
                    <a:pt x="552953" y="324193"/>
                    <a:pt x="545967" y="327266"/>
                    <a:pt x="538590" y="330553"/>
                  </a:cubicBezTo>
                  <a:cubicBezTo>
                    <a:pt x="533090" y="335175"/>
                    <a:pt x="533744" y="344206"/>
                    <a:pt x="532297" y="350767"/>
                  </a:cubicBezTo>
                  <a:cubicBezTo>
                    <a:pt x="530471" y="363135"/>
                    <a:pt x="529540" y="375667"/>
                    <a:pt x="526544" y="387833"/>
                  </a:cubicBezTo>
                  <a:cubicBezTo>
                    <a:pt x="525965" y="389974"/>
                    <a:pt x="524744" y="393047"/>
                    <a:pt x="525764" y="395087"/>
                  </a:cubicBezTo>
                  <a:cubicBezTo>
                    <a:pt x="525348" y="396447"/>
                    <a:pt x="526091" y="398299"/>
                    <a:pt x="527350" y="398928"/>
                  </a:cubicBezTo>
                  <a:cubicBezTo>
                    <a:pt x="527778" y="399143"/>
                    <a:pt x="528256" y="399193"/>
                    <a:pt x="528722" y="399117"/>
                  </a:cubicBezTo>
                  <a:cubicBezTo>
                    <a:pt x="531516" y="405301"/>
                    <a:pt x="541725" y="413072"/>
                    <a:pt x="545375" y="417014"/>
                  </a:cubicBezTo>
                  <a:cubicBezTo>
                    <a:pt x="556981" y="428362"/>
                    <a:pt x="566648" y="441699"/>
                    <a:pt x="579185" y="452001"/>
                  </a:cubicBezTo>
                  <a:cubicBezTo>
                    <a:pt x="572476" y="461724"/>
                    <a:pt x="567025" y="472278"/>
                    <a:pt x="560065" y="481825"/>
                  </a:cubicBezTo>
                  <a:cubicBezTo>
                    <a:pt x="553481" y="490691"/>
                    <a:pt x="544431" y="498651"/>
                    <a:pt x="536350" y="506560"/>
                  </a:cubicBezTo>
                  <a:cubicBezTo>
                    <a:pt x="525222" y="505100"/>
                    <a:pt x="514573" y="499079"/>
                    <a:pt x="504780" y="493777"/>
                  </a:cubicBezTo>
                  <a:cubicBezTo>
                    <a:pt x="498310" y="490578"/>
                    <a:pt x="491865" y="487392"/>
                    <a:pt x="485836" y="483399"/>
                  </a:cubicBezTo>
                  <a:cubicBezTo>
                    <a:pt x="484879" y="482921"/>
                    <a:pt x="483961" y="482870"/>
                    <a:pt x="483155" y="483135"/>
                  </a:cubicBezTo>
                  <a:cubicBezTo>
                    <a:pt x="483142" y="483135"/>
                    <a:pt x="483142" y="483135"/>
                    <a:pt x="483130" y="483135"/>
                  </a:cubicBezTo>
                  <a:cubicBezTo>
                    <a:pt x="481506" y="483349"/>
                    <a:pt x="479177" y="485011"/>
                    <a:pt x="478195" y="485780"/>
                  </a:cubicBezTo>
                  <a:cubicBezTo>
                    <a:pt x="474117" y="489004"/>
                    <a:pt x="469523" y="491321"/>
                    <a:pt x="465104" y="494231"/>
                  </a:cubicBezTo>
                  <a:cubicBezTo>
                    <a:pt x="460095" y="497669"/>
                    <a:pt x="455009" y="500931"/>
                    <a:pt x="449408" y="503311"/>
                  </a:cubicBezTo>
                  <a:cubicBezTo>
                    <a:pt x="443819" y="506183"/>
                    <a:pt x="438079" y="508651"/>
                    <a:pt x="432188" y="510792"/>
                  </a:cubicBezTo>
                  <a:cubicBezTo>
                    <a:pt x="431068" y="511296"/>
                    <a:pt x="430388" y="512165"/>
                    <a:pt x="430086" y="513135"/>
                  </a:cubicBezTo>
                  <a:cubicBezTo>
                    <a:pt x="427380" y="517530"/>
                    <a:pt x="431307" y="532795"/>
                    <a:pt x="431131" y="537039"/>
                  </a:cubicBezTo>
                  <a:cubicBezTo>
                    <a:pt x="432087" y="548198"/>
                    <a:pt x="432868" y="559356"/>
                    <a:pt x="434328" y="570465"/>
                  </a:cubicBezTo>
                  <a:cubicBezTo>
                    <a:pt x="434832" y="574570"/>
                    <a:pt x="435209" y="578714"/>
                    <a:pt x="435851" y="582807"/>
                  </a:cubicBezTo>
                  <a:cubicBezTo>
                    <a:pt x="436355" y="585893"/>
                    <a:pt x="436569" y="588235"/>
                    <a:pt x="433258" y="589759"/>
                  </a:cubicBezTo>
                  <a:cubicBezTo>
                    <a:pt x="424396" y="594558"/>
                    <a:pt x="415057" y="598626"/>
                    <a:pt x="405402" y="601548"/>
                  </a:cubicBezTo>
                  <a:cubicBezTo>
                    <a:pt x="396767" y="603109"/>
                    <a:pt x="387880" y="603449"/>
                    <a:pt x="379119" y="603991"/>
                  </a:cubicBezTo>
                  <a:cubicBezTo>
                    <a:pt x="373216" y="591699"/>
                    <a:pt x="368206" y="578953"/>
                    <a:pt x="362844" y="566409"/>
                  </a:cubicBezTo>
                  <a:cubicBezTo>
                    <a:pt x="359244" y="556510"/>
                    <a:pt x="357167" y="545931"/>
                    <a:pt x="352207" y="536586"/>
                  </a:cubicBezTo>
                  <a:cubicBezTo>
                    <a:pt x="350395" y="533878"/>
                    <a:pt x="346719" y="534873"/>
                    <a:pt x="345586" y="537228"/>
                  </a:cubicBezTo>
                  <a:cubicBezTo>
                    <a:pt x="339746" y="536334"/>
                    <a:pt x="327989" y="538072"/>
                    <a:pt x="325962" y="537883"/>
                  </a:cubicBezTo>
                  <a:cubicBezTo>
                    <a:pt x="321305" y="537832"/>
                    <a:pt x="316647" y="537706"/>
                    <a:pt x="311978" y="537505"/>
                  </a:cubicBezTo>
                  <a:cubicBezTo>
                    <a:pt x="310178" y="536989"/>
                    <a:pt x="307836" y="537178"/>
                    <a:pt x="306036" y="537190"/>
                  </a:cubicBezTo>
                  <a:cubicBezTo>
                    <a:pt x="304765" y="537115"/>
                    <a:pt x="303506" y="537039"/>
                    <a:pt x="302235" y="536938"/>
                  </a:cubicBezTo>
                  <a:cubicBezTo>
                    <a:pt x="301328" y="536850"/>
                    <a:pt x="300523" y="537115"/>
                    <a:pt x="299881" y="537593"/>
                  </a:cubicBezTo>
                  <a:cubicBezTo>
                    <a:pt x="297968" y="537744"/>
                    <a:pt x="296054" y="537883"/>
                    <a:pt x="294141" y="537958"/>
                  </a:cubicBezTo>
                  <a:cubicBezTo>
                    <a:pt x="292555" y="537379"/>
                    <a:pt x="291107" y="536523"/>
                    <a:pt x="289584" y="535817"/>
                  </a:cubicBezTo>
                  <a:cubicBezTo>
                    <a:pt x="285292" y="533764"/>
                    <a:pt x="277928" y="544419"/>
                    <a:pt x="281340" y="547354"/>
                  </a:cubicBezTo>
                  <a:cubicBezTo>
                    <a:pt x="277551" y="558387"/>
                    <a:pt x="273346" y="579784"/>
                    <a:pt x="272201" y="582215"/>
                  </a:cubicBezTo>
                  <a:cubicBezTo>
                    <a:pt x="269935" y="589936"/>
                    <a:pt x="268450" y="598097"/>
                    <a:pt x="266864" y="606082"/>
                  </a:cubicBezTo>
                  <a:cubicBezTo>
                    <a:pt x="266436" y="607253"/>
                    <a:pt x="265857" y="608575"/>
                    <a:pt x="265567" y="609847"/>
                  </a:cubicBezTo>
                  <a:cubicBezTo>
                    <a:pt x="265228" y="609986"/>
                    <a:pt x="264888" y="610200"/>
                    <a:pt x="264573" y="610477"/>
                  </a:cubicBezTo>
                  <a:cubicBezTo>
                    <a:pt x="250664" y="609092"/>
                    <a:pt x="236805" y="606686"/>
                    <a:pt x="223374" y="602782"/>
                  </a:cubicBezTo>
                  <a:cubicBezTo>
                    <a:pt x="216224" y="599633"/>
                    <a:pt x="207602" y="598953"/>
                    <a:pt x="201472" y="593915"/>
                  </a:cubicBezTo>
                  <a:cubicBezTo>
                    <a:pt x="202957" y="577618"/>
                    <a:pt x="204266" y="561283"/>
                    <a:pt x="205789" y="544999"/>
                  </a:cubicBezTo>
                  <a:cubicBezTo>
                    <a:pt x="206570" y="536686"/>
                    <a:pt x="207275" y="528261"/>
                    <a:pt x="206557" y="519936"/>
                  </a:cubicBezTo>
                  <a:cubicBezTo>
                    <a:pt x="206847" y="519331"/>
                    <a:pt x="206847" y="518576"/>
                    <a:pt x="206431" y="517681"/>
                  </a:cubicBezTo>
                  <a:cubicBezTo>
                    <a:pt x="204002" y="514130"/>
                    <a:pt x="199873" y="512203"/>
                    <a:pt x="196512" y="509646"/>
                  </a:cubicBezTo>
                  <a:cubicBezTo>
                    <a:pt x="191452" y="506120"/>
                    <a:pt x="186354" y="502681"/>
                    <a:pt x="181420" y="498979"/>
                  </a:cubicBezTo>
                  <a:cubicBezTo>
                    <a:pt x="177556" y="496246"/>
                    <a:pt x="173666" y="493513"/>
                    <a:pt x="170016" y="490515"/>
                  </a:cubicBezTo>
                  <a:cubicBezTo>
                    <a:pt x="164729" y="485452"/>
                    <a:pt x="160537" y="479419"/>
                    <a:pt x="154948" y="474671"/>
                  </a:cubicBezTo>
                  <a:cubicBezTo>
                    <a:pt x="154420" y="474205"/>
                    <a:pt x="153778" y="473916"/>
                    <a:pt x="153111" y="473815"/>
                  </a:cubicBezTo>
                  <a:cubicBezTo>
                    <a:pt x="152884" y="473550"/>
                    <a:pt x="152544" y="473362"/>
                    <a:pt x="152091" y="473324"/>
                  </a:cubicBezTo>
                  <a:cubicBezTo>
                    <a:pt x="148139" y="473727"/>
                    <a:pt x="144765" y="476447"/>
                    <a:pt x="141442" y="478462"/>
                  </a:cubicBezTo>
                  <a:cubicBezTo>
                    <a:pt x="121491" y="491359"/>
                    <a:pt x="102031" y="504105"/>
                    <a:pt x="80972" y="515440"/>
                  </a:cubicBezTo>
                  <a:cubicBezTo>
                    <a:pt x="77208" y="517354"/>
                    <a:pt x="73696" y="519709"/>
                    <a:pt x="70084" y="521888"/>
                  </a:cubicBezTo>
                  <a:cubicBezTo>
                    <a:pt x="66987" y="518613"/>
                    <a:pt x="63689" y="515515"/>
                    <a:pt x="60819" y="512026"/>
                  </a:cubicBezTo>
                  <a:cubicBezTo>
                    <a:pt x="56401" y="505578"/>
                    <a:pt x="52008" y="499142"/>
                    <a:pt x="46797" y="493311"/>
                  </a:cubicBezTo>
                  <a:cubicBezTo>
                    <a:pt x="42177" y="488047"/>
                    <a:pt x="39836" y="481422"/>
                    <a:pt x="36840" y="475188"/>
                  </a:cubicBezTo>
                  <a:cubicBezTo>
                    <a:pt x="34750" y="470969"/>
                    <a:pt x="32648" y="466749"/>
                    <a:pt x="30408" y="462618"/>
                  </a:cubicBezTo>
                  <a:cubicBezTo>
                    <a:pt x="30383" y="462581"/>
                    <a:pt x="30370" y="462543"/>
                    <a:pt x="30345" y="462505"/>
                  </a:cubicBezTo>
                  <a:cubicBezTo>
                    <a:pt x="32787" y="461573"/>
                    <a:pt x="34977" y="459785"/>
                    <a:pt x="37192" y="458513"/>
                  </a:cubicBezTo>
                  <a:cubicBezTo>
                    <a:pt x="40578" y="456346"/>
                    <a:pt x="43964" y="454193"/>
                    <a:pt x="47388" y="452090"/>
                  </a:cubicBezTo>
                  <a:cubicBezTo>
                    <a:pt x="53141" y="448802"/>
                    <a:pt x="58730" y="445049"/>
                    <a:pt x="63966" y="440943"/>
                  </a:cubicBezTo>
                  <a:cubicBezTo>
                    <a:pt x="76340" y="432908"/>
                    <a:pt x="88952" y="425226"/>
                    <a:pt x="101074" y="416762"/>
                  </a:cubicBezTo>
                  <a:cubicBezTo>
                    <a:pt x="103591" y="415415"/>
                    <a:pt x="104120" y="412745"/>
                    <a:pt x="103151" y="410956"/>
                  </a:cubicBezTo>
                  <a:cubicBezTo>
                    <a:pt x="103189" y="407883"/>
                    <a:pt x="100721" y="402455"/>
                    <a:pt x="100344" y="400830"/>
                  </a:cubicBezTo>
                  <a:cubicBezTo>
                    <a:pt x="97222" y="392329"/>
                    <a:pt x="94843" y="383576"/>
                    <a:pt x="92162" y="374936"/>
                  </a:cubicBezTo>
                  <a:cubicBezTo>
                    <a:pt x="91155" y="371410"/>
                    <a:pt x="90135" y="367367"/>
                    <a:pt x="88877" y="363400"/>
                  </a:cubicBezTo>
                  <a:cubicBezTo>
                    <a:pt x="88537" y="360667"/>
                    <a:pt x="87530" y="357619"/>
                    <a:pt x="84282" y="358060"/>
                  </a:cubicBezTo>
                  <a:cubicBezTo>
                    <a:pt x="84131" y="357934"/>
                    <a:pt x="83993" y="357820"/>
                    <a:pt x="83854" y="357720"/>
                  </a:cubicBezTo>
                  <a:cubicBezTo>
                    <a:pt x="79600" y="354256"/>
                    <a:pt x="73973" y="353500"/>
                    <a:pt x="68812" y="352178"/>
                  </a:cubicBezTo>
                  <a:cubicBezTo>
                    <a:pt x="58264" y="349017"/>
                    <a:pt x="47413" y="347002"/>
                    <a:pt x="37079" y="343097"/>
                  </a:cubicBezTo>
                  <a:cubicBezTo>
                    <a:pt x="27676" y="340188"/>
                    <a:pt x="18387" y="337946"/>
                    <a:pt x="8657" y="335604"/>
                  </a:cubicBezTo>
                  <a:cubicBezTo>
                    <a:pt x="7524" y="335377"/>
                    <a:pt x="6366" y="335062"/>
                    <a:pt x="5208" y="334949"/>
                  </a:cubicBezTo>
                  <a:cubicBezTo>
                    <a:pt x="5145" y="334193"/>
                    <a:pt x="4704" y="333425"/>
                    <a:pt x="4440" y="332720"/>
                  </a:cubicBezTo>
                  <a:cubicBezTo>
                    <a:pt x="3307" y="329924"/>
                    <a:pt x="2312" y="327039"/>
                    <a:pt x="1117" y="324269"/>
                  </a:cubicBezTo>
                  <a:cubicBezTo>
                    <a:pt x="978" y="323979"/>
                    <a:pt x="789" y="323752"/>
                    <a:pt x="575" y="323601"/>
                  </a:cubicBezTo>
                  <a:cubicBezTo>
                    <a:pt x="475" y="322443"/>
                    <a:pt x="387" y="321284"/>
                    <a:pt x="273" y="320138"/>
                  </a:cubicBezTo>
                  <a:cubicBezTo>
                    <a:pt x="-784" y="306019"/>
                    <a:pt x="1368" y="291914"/>
                    <a:pt x="4301" y="278135"/>
                  </a:cubicBezTo>
                  <a:cubicBezTo>
                    <a:pt x="4515" y="276485"/>
                    <a:pt x="5145" y="274760"/>
                    <a:pt x="5031" y="273098"/>
                  </a:cubicBezTo>
                  <a:cubicBezTo>
                    <a:pt x="16045" y="272292"/>
                    <a:pt x="27034" y="271221"/>
                    <a:pt x="38099" y="271322"/>
                  </a:cubicBezTo>
                  <a:cubicBezTo>
                    <a:pt x="53493" y="270037"/>
                    <a:pt x="68938" y="268878"/>
                    <a:pt x="84194" y="266536"/>
                  </a:cubicBezTo>
                  <a:cubicBezTo>
                    <a:pt x="85579" y="266057"/>
                    <a:pt x="86472" y="264773"/>
                    <a:pt x="86661" y="263425"/>
                  </a:cubicBezTo>
                  <a:cubicBezTo>
                    <a:pt x="87605" y="262241"/>
                    <a:pt x="87794" y="259256"/>
                    <a:pt x="88222" y="258123"/>
                  </a:cubicBezTo>
                  <a:cubicBezTo>
                    <a:pt x="89292" y="254193"/>
                    <a:pt x="91331" y="250151"/>
                    <a:pt x="92565" y="246196"/>
                  </a:cubicBezTo>
                  <a:cubicBezTo>
                    <a:pt x="97109" y="230012"/>
                    <a:pt x="106575" y="216171"/>
                    <a:pt x="114933" y="201649"/>
                  </a:cubicBezTo>
                  <a:cubicBezTo>
                    <a:pt x="115701" y="200478"/>
                    <a:pt x="115713" y="198954"/>
                    <a:pt x="115096" y="197745"/>
                  </a:cubicBezTo>
                  <a:cubicBezTo>
                    <a:pt x="115059" y="197581"/>
                    <a:pt x="114996" y="197418"/>
                    <a:pt x="114895" y="197254"/>
                  </a:cubicBezTo>
                  <a:cubicBezTo>
                    <a:pt x="111660" y="191687"/>
                    <a:pt x="109117" y="185705"/>
                    <a:pt x="105454" y="180403"/>
                  </a:cubicBezTo>
                  <a:cubicBezTo>
                    <a:pt x="100508" y="171171"/>
                    <a:pt x="94717" y="162380"/>
                    <a:pt x="87844" y="154508"/>
                  </a:cubicBezTo>
                  <a:cubicBezTo>
                    <a:pt x="80871" y="146700"/>
                    <a:pt x="75912" y="137430"/>
                    <a:pt x="71116" y="128186"/>
                  </a:cubicBezTo>
                  <a:cubicBezTo>
                    <a:pt x="67528" y="120894"/>
                    <a:pt x="63035" y="114030"/>
                    <a:pt x="60064" y="106436"/>
                  </a:cubicBezTo>
                  <a:cubicBezTo>
                    <a:pt x="66471" y="97657"/>
                    <a:pt x="75421" y="90995"/>
                    <a:pt x="83049" y="83300"/>
                  </a:cubicBezTo>
                  <a:cubicBezTo>
                    <a:pt x="88776" y="78400"/>
                    <a:pt x="95686" y="75201"/>
                    <a:pt x="101615" y="70680"/>
                  </a:cubicBezTo>
                  <a:cubicBezTo>
                    <a:pt x="101678" y="70617"/>
                    <a:pt x="101741" y="70541"/>
                    <a:pt x="101791" y="70478"/>
                  </a:cubicBezTo>
                  <a:cubicBezTo>
                    <a:pt x="102282" y="70680"/>
                    <a:pt x="102748" y="70856"/>
                    <a:pt x="103101" y="71045"/>
                  </a:cubicBezTo>
                  <a:cubicBezTo>
                    <a:pt x="104070" y="71247"/>
                    <a:pt x="105354" y="71952"/>
                    <a:pt x="106524" y="72204"/>
                  </a:cubicBezTo>
                  <a:cubicBezTo>
                    <a:pt x="111773" y="76259"/>
                    <a:pt x="116468" y="81070"/>
                    <a:pt x="121592" y="85289"/>
                  </a:cubicBezTo>
                  <a:cubicBezTo>
                    <a:pt x="130164" y="91725"/>
                    <a:pt x="138673" y="98224"/>
                    <a:pt x="147031" y="105012"/>
                  </a:cubicBezTo>
                  <a:cubicBezTo>
                    <a:pt x="157869" y="112770"/>
                    <a:pt x="166239" y="123639"/>
                    <a:pt x="177933" y="130201"/>
                  </a:cubicBezTo>
                  <a:cubicBezTo>
                    <a:pt x="180325" y="131146"/>
                    <a:pt x="182163" y="130100"/>
                    <a:pt x="182943" y="128501"/>
                  </a:cubicBezTo>
                  <a:cubicBezTo>
                    <a:pt x="183447" y="128173"/>
                    <a:pt x="183988" y="127796"/>
                    <a:pt x="184479" y="127405"/>
                  </a:cubicBezTo>
                  <a:cubicBezTo>
                    <a:pt x="184781" y="127267"/>
                    <a:pt x="185083" y="127128"/>
                    <a:pt x="185372" y="126990"/>
                  </a:cubicBezTo>
                  <a:cubicBezTo>
                    <a:pt x="190131" y="124559"/>
                    <a:pt x="195077" y="122493"/>
                    <a:pt x="199697" y="119798"/>
                  </a:cubicBezTo>
                  <a:cubicBezTo>
                    <a:pt x="215394" y="109521"/>
                    <a:pt x="233268" y="103388"/>
                    <a:pt x="251495" y="99244"/>
                  </a:cubicBezTo>
                  <a:cubicBezTo>
                    <a:pt x="253433" y="98640"/>
                    <a:pt x="256303" y="98362"/>
                    <a:pt x="258103" y="97204"/>
                  </a:cubicBezTo>
                  <a:cubicBezTo>
                    <a:pt x="259840" y="98602"/>
                    <a:pt x="260369" y="93375"/>
                    <a:pt x="260822" y="92078"/>
                  </a:cubicBezTo>
                  <a:cubicBezTo>
                    <a:pt x="262697" y="84874"/>
                    <a:pt x="264888" y="77708"/>
                    <a:pt x="266675" y="70466"/>
                  </a:cubicBezTo>
                  <a:cubicBezTo>
                    <a:pt x="270023" y="55403"/>
                    <a:pt x="273875" y="40441"/>
                    <a:pt x="277261" y="25365"/>
                  </a:cubicBezTo>
                  <a:cubicBezTo>
                    <a:pt x="278495" y="18942"/>
                    <a:pt x="279665" y="12783"/>
                    <a:pt x="281616" y="6474"/>
                  </a:cubicBezTo>
                  <a:cubicBezTo>
                    <a:pt x="292782" y="1927"/>
                    <a:pt x="305457" y="2519"/>
                    <a:pt x="317365" y="2343"/>
                  </a:cubicBezTo>
                  <a:cubicBezTo>
                    <a:pt x="325811" y="1637"/>
                    <a:pt x="334320" y="1146"/>
                    <a:pt x="342716" y="0"/>
                  </a:cubicBezTo>
                  <a:cubicBezTo>
                    <a:pt x="346593" y="8136"/>
                    <a:pt x="348846" y="16952"/>
                    <a:pt x="350369" y="25819"/>
                  </a:cubicBezTo>
                  <a:cubicBezTo>
                    <a:pt x="351955" y="32468"/>
                    <a:pt x="353919" y="38992"/>
                    <a:pt x="354851" y="45781"/>
                  </a:cubicBezTo>
                  <a:cubicBezTo>
                    <a:pt x="356298" y="52632"/>
                    <a:pt x="358400" y="59320"/>
                    <a:pt x="359760" y="66209"/>
                  </a:cubicBezTo>
                  <a:cubicBezTo>
                    <a:pt x="361169" y="71927"/>
                    <a:pt x="362013" y="77808"/>
                    <a:pt x="363825" y="83413"/>
                  </a:cubicBezTo>
                  <a:cubicBezTo>
                    <a:pt x="364241" y="85743"/>
                    <a:pt x="365500" y="88035"/>
                    <a:pt x="367753" y="88199"/>
                  </a:cubicBezTo>
                  <a:cubicBezTo>
                    <a:pt x="368093" y="88904"/>
                    <a:pt x="369364" y="89660"/>
                    <a:pt x="371982" y="90327"/>
                  </a:cubicBezTo>
                  <a:cubicBezTo>
                    <a:pt x="383235" y="92645"/>
                    <a:pt x="394501" y="95302"/>
                    <a:pt x="405037" y="100151"/>
                  </a:cubicBezTo>
                  <a:cubicBezTo>
                    <a:pt x="414175" y="103514"/>
                    <a:pt x="423024" y="107116"/>
                    <a:pt x="431143" y="112720"/>
                  </a:cubicBezTo>
                  <a:cubicBezTo>
                    <a:pt x="434252" y="114723"/>
                    <a:pt x="437324" y="111776"/>
                    <a:pt x="437022" y="108980"/>
                  </a:cubicBezTo>
                  <a:cubicBezTo>
                    <a:pt x="439929" y="107342"/>
                    <a:pt x="443353" y="104559"/>
                    <a:pt x="444499" y="103967"/>
                  </a:cubicBezTo>
                  <a:cubicBezTo>
                    <a:pt x="448363" y="101310"/>
                    <a:pt x="452303" y="98753"/>
                    <a:pt x="456193" y="96133"/>
                  </a:cubicBezTo>
                  <a:cubicBezTo>
                    <a:pt x="464626" y="90000"/>
                    <a:pt x="473903" y="85252"/>
                    <a:pt x="482589" y="79546"/>
                  </a:cubicBezTo>
                  <a:cubicBezTo>
                    <a:pt x="488215" y="75567"/>
                    <a:pt x="493754" y="71410"/>
                    <a:pt x="499972" y="68375"/>
                  </a:cubicBezTo>
                  <a:cubicBezTo>
                    <a:pt x="516159" y="79332"/>
                    <a:pt x="531441" y="91574"/>
                    <a:pt x="545904" y="104735"/>
                  </a:cubicBezTo>
                  <a:cubicBezTo>
                    <a:pt x="541964" y="112002"/>
                    <a:pt x="537306" y="118854"/>
                    <a:pt x="532611" y="125642"/>
                  </a:cubicBezTo>
                  <a:cubicBezTo>
                    <a:pt x="524027" y="139357"/>
                    <a:pt x="515681" y="153224"/>
                    <a:pt x="506870" y="166788"/>
                  </a:cubicBezTo>
                  <a:cubicBezTo>
                    <a:pt x="504982" y="170529"/>
                    <a:pt x="496397" y="177858"/>
                    <a:pt x="499909" y="181914"/>
                  </a:cubicBezTo>
                  <a:cubicBezTo>
                    <a:pt x="499544" y="186662"/>
                    <a:pt x="508632" y="201750"/>
                    <a:pt x="509161" y="204193"/>
                  </a:cubicBezTo>
                  <a:cubicBezTo>
                    <a:pt x="512824" y="212078"/>
                    <a:pt x="515429" y="221209"/>
                    <a:pt x="517129" y="229823"/>
                  </a:cubicBezTo>
                  <a:cubicBezTo>
                    <a:pt x="517456" y="231574"/>
                    <a:pt x="519117" y="232770"/>
                    <a:pt x="520829" y="232783"/>
                  </a:cubicBezTo>
                  <a:cubicBezTo>
                    <a:pt x="522063" y="234848"/>
                    <a:pt x="529427" y="233526"/>
                    <a:pt x="531516" y="233639"/>
                  </a:cubicBezTo>
                  <a:cubicBezTo>
                    <a:pt x="542744" y="232606"/>
                    <a:pt x="554199" y="233627"/>
                    <a:pt x="565553" y="233891"/>
                  </a:cubicBezTo>
                  <a:cubicBezTo>
                    <a:pt x="574175" y="233929"/>
                    <a:pt x="582558" y="233727"/>
                    <a:pt x="591231" y="233513"/>
                  </a:cubicBezTo>
                  <a:cubicBezTo>
                    <a:pt x="593510" y="233438"/>
                    <a:pt x="595763" y="233337"/>
                    <a:pt x="598028" y="233287"/>
                  </a:cubicBezTo>
                  <a:cubicBezTo>
                    <a:pt x="598884" y="233299"/>
                    <a:pt x="599803" y="233337"/>
                    <a:pt x="600672" y="233148"/>
                  </a:cubicBezTo>
                  <a:cubicBezTo>
                    <a:pt x="600886" y="244055"/>
                    <a:pt x="605820" y="254571"/>
                    <a:pt x="608615" y="264999"/>
                  </a:cubicBezTo>
                  <a:cubicBezTo>
                    <a:pt x="611044" y="274181"/>
                    <a:pt x="612089" y="283778"/>
                    <a:pt x="614745" y="29285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0259928" y="7270919"/>
              <a:ext cx="207582" cy="197973"/>
            </a:xfrm>
            <a:custGeom>
              <a:rect b="b" l="l" r="r" t="t"/>
              <a:pathLst>
                <a:path extrusionOk="0" h="197973" w="207582">
                  <a:moveTo>
                    <a:pt x="158810" y="100956"/>
                  </a:moveTo>
                  <a:cubicBezTo>
                    <a:pt x="158785" y="91195"/>
                    <a:pt x="158759" y="81447"/>
                    <a:pt x="159024" y="71699"/>
                  </a:cubicBezTo>
                  <a:cubicBezTo>
                    <a:pt x="158734" y="63739"/>
                    <a:pt x="144913" y="60238"/>
                    <a:pt x="139362" y="55553"/>
                  </a:cubicBezTo>
                  <a:cubicBezTo>
                    <a:pt x="132112" y="50477"/>
                    <a:pt x="125352" y="44721"/>
                    <a:pt x="118530" y="39066"/>
                  </a:cubicBezTo>
                  <a:cubicBezTo>
                    <a:pt x="116453" y="37215"/>
                    <a:pt x="114489" y="35162"/>
                    <a:pt x="111758" y="34306"/>
                  </a:cubicBezTo>
                  <a:cubicBezTo>
                    <a:pt x="110159" y="33777"/>
                    <a:pt x="108523" y="34558"/>
                    <a:pt x="107616" y="35842"/>
                  </a:cubicBezTo>
                  <a:cubicBezTo>
                    <a:pt x="106760" y="36308"/>
                    <a:pt x="105930" y="36825"/>
                    <a:pt x="105099" y="37328"/>
                  </a:cubicBezTo>
                  <a:cubicBezTo>
                    <a:pt x="98012" y="41976"/>
                    <a:pt x="91379" y="47253"/>
                    <a:pt x="84531" y="52253"/>
                  </a:cubicBezTo>
                  <a:cubicBezTo>
                    <a:pt x="81497" y="54621"/>
                    <a:pt x="78388" y="56963"/>
                    <a:pt x="75531" y="59532"/>
                  </a:cubicBezTo>
                  <a:cubicBezTo>
                    <a:pt x="75115" y="60124"/>
                    <a:pt x="74020" y="60893"/>
                    <a:pt x="72950" y="61724"/>
                  </a:cubicBezTo>
                  <a:cubicBezTo>
                    <a:pt x="69489" y="63802"/>
                    <a:pt x="66040" y="65993"/>
                    <a:pt x="63283" y="68626"/>
                  </a:cubicBezTo>
                  <a:cubicBezTo>
                    <a:pt x="58953" y="75918"/>
                    <a:pt x="59494" y="84961"/>
                    <a:pt x="58009" y="93084"/>
                  </a:cubicBezTo>
                  <a:cubicBezTo>
                    <a:pt x="56889" y="102139"/>
                    <a:pt x="57128" y="111283"/>
                    <a:pt x="56989" y="120389"/>
                  </a:cubicBezTo>
                  <a:cubicBezTo>
                    <a:pt x="56624" y="124419"/>
                    <a:pt x="56650" y="128537"/>
                    <a:pt x="60388" y="131018"/>
                  </a:cubicBezTo>
                  <a:cubicBezTo>
                    <a:pt x="73643" y="139734"/>
                    <a:pt x="87867" y="147001"/>
                    <a:pt x="101159" y="155691"/>
                  </a:cubicBezTo>
                  <a:cubicBezTo>
                    <a:pt x="102128" y="156409"/>
                    <a:pt x="103249" y="157038"/>
                    <a:pt x="104482" y="157051"/>
                  </a:cubicBezTo>
                  <a:cubicBezTo>
                    <a:pt x="107692" y="157076"/>
                    <a:pt x="110411" y="154923"/>
                    <a:pt x="113092" y="153374"/>
                  </a:cubicBezTo>
                  <a:cubicBezTo>
                    <a:pt x="120972" y="148298"/>
                    <a:pt x="128914" y="143273"/>
                    <a:pt x="136933" y="138437"/>
                  </a:cubicBezTo>
                  <a:cubicBezTo>
                    <a:pt x="140570" y="136547"/>
                    <a:pt x="144221" y="134633"/>
                    <a:pt x="147985" y="133021"/>
                  </a:cubicBezTo>
                  <a:cubicBezTo>
                    <a:pt x="151522" y="131207"/>
                    <a:pt x="156506" y="130527"/>
                    <a:pt x="158055" y="126358"/>
                  </a:cubicBezTo>
                  <a:cubicBezTo>
                    <a:pt x="160345" y="118134"/>
                    <a:pt x="158382" y="109381"/>
                    <a:pt x="158810" y="100956"/>
                  </a:cubicBezTo>
                  <a:close/>
                  <a:moveTo>
                    <a:pt x="200915" y="55124"/>
                  </a:moveTo>
                  <a:cubicBezTo>
                    <a:pt x="209726" y="81812"/>
                    <a:pt x="209802" y="111950"/>
                    <a:pt x="201154" y="138751"/>
                  </a:cubicBezTo>
                  <a:cubicBezTo>
                    <a:pt x="194495" y="157101"/>
                    <a:pt x="179793" y="172215"/>
                    <a:pt x="162611" y="181106"/>
                  </a:cubicBezTo>
                  <a:cubicBezTo>
                    <a:pt x="153347" y="186673"/>
                    <a:pt x="143529" y="191132"/>
                    <a:pt x="132930" y="193474"/>
                  </a:cubicBezTo>
                  <a:cubicBezTo>
                    <a:pt x="126435" y="195212"/>
                    <a:pt x="120003" y="197328"/>
                    <a:pt x="113218" y="197630"/>
                  </a:cubicBezTo>
                  <a:cubicBezTo>
                    <a:pt x="104583" y="197958"/>
                    <a:pt x="95885" y="198336"/>
                    <a:pt x="87300" y="197278"/>
                  </a:cubicBezTo>
                  <a:cubicBezTo>
                    <a:pt x="78829" y="195502"/>
                    <a:pt x="70244" y="193940"/>
                    <a:pt x="61911" y="191547"/>
                  </a:cubicBezTo>
                  <a:cubicBezTo>
                    <a:pt x="51740" y="187870"/>
                    <a:pt x="43181" y="180930"/>
                    <a:pt x="34420" y="174771"/>
                  </a:cubicBezTo>
                  <a:cubicBezTo>
                    <a:pt x="25772" y="168436"/>
                    <a:pt x="20146" y="159003"/>
                    <a:pt x="14557" y="150049"/>
                  </a:cubicBezTo>
                  <a:cubicBezTo>
                    <a:pt x="2322" y="130741"/>
                    <a:pt x="-2386" y="106913"/>
                    <a:pt x="1139" y="84356"/>
                  </a:cubicBezTo>
                  <a:cubicBezTo>
                    <a:pt x="5154" y="58071"/>
                    <a:pt x="16760" y="42051"/>
                    <a:pt x="36774" y="25250"/>
                  </a:cubicBezTo>
                  <a:cubicBezTo>
                    <a:pt x="47146" y="17366"/>
                    <a:pt x="58550" y="10981"/>
                    <a:pt x="70748" y="6283"/>
                  </a:cubicBezTo>
                  <a:cubicBezTo>
                    <a:pt x="80855" y="2694"/>
                    <a:pt x="91618" y="1258"/>
                    <a:pt x="102342" y="439"/>
                  </a:cubicBezTo>
                  <a:cubicBezTo>
                    <a:pt x="103777" y="465"/>
                    <a:pt x="107088" y="968"/>
                    <a:pt x="108359" y="414"/>
                  </a:cubicBezTo>
                  <a:cubicBezTo>
                    <a:pt x="109366" y="943"/>
                    <a:pt x="110562" y="918"/>
                    <a:pt x="111657" y="591"/>
                  </a:cubicBezTo>
                  <a:cubicBezTo>
                    <a:pt x="115735" y="-77"/>
                    <a:pt x="119172" y="-115"/>
                    <a:pt x="123577" y="162"/>
                  </a:cubicBezTo>
                  <a:cubicBezTo>
                    <a:pt x="131935" y="817"/>
                    <a:pt x="140004" y="2530"/>
                    <a:pt x="147821" y="5653"/>
                  </a:cubicBezTo>
                  <a:cubicBezTo>
                    <a:pt x="156141" y="9444"/>
                    <a:pt x="164172" y="13815"/>
                    <a:pt x="172316" y="18135"/>
                  </a:cubicBezTo>
                  <a:cubicBezTo>
                    <a:pt x="178560" y="22442"/>
                    <a:pt x="183368" y="28361"/>
                    <a:pt x="188176" y="34167"/>
                  </a:cubicBezTo>
                  <a:cubicBezTo>
                    <a:pt x="193249" y="40603"/>
                    <a:pt x="198032" y="47417"/>
                    <a:pt x="200915" y="5512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8" name="Google Shape;2348;p37"/>
          <p:cNvSpPr/>
          <p:nvPr/>
        </p:nvSpPr>
        <p:spPr>
          <a:xfrm>
            <a:off x="14591847" y="7047661"/>
            <a:ext cx="629370" cy="626125"/>
          </a:xfrm>
          <a:custGeom>
            <a:rect b="b" l="l" r="r" t="t"/>
            <a:pathLst>
              <a:path extrusionOk="0" h="626125" w="629370">
                <a:moveTo>
                  <a:pt x="628803" y="300926"/>
                </a:moveTo>
                <a:cubicBezTo>
                  <a:pt x="628438" y="300561"/>
                  <a:pt x="628035" y="300359"/>
                  <a:pt x="627620" y="300284"/>
                </a:cubicBezTo>
                <a:cubicBezTo>
                  <a:pt x="627733" y="299969"/>
                  <a:pt x="627821" y="299616"/>
                  <a:pt x="627834" y="299239"/>
                </a:cubicBezTo>
                <a:cubicBezTo>
                  <a:pt x="627934" y="298042"/>
                  <a:pt x="627657" y="296883"/>
                  <a:pt x="627418" y="295725"/>
                </a:cubicBezTo>
                <a:cubicBezTo>
                  <a:pt x="625341" y="287438"/>
                  <a:pt x="623554" y="278899"/>
                  <a:pt x="621124" y="270548"/>
                </a:cubicBezTo>
                <a:cubicBezTo>
                  <a:pt x="617915" y="261632"/>
                  <a:pt x="614516" y="252765"/>
                  <a:pt x="611608" y="243747"/>
                </a:cubicBezTo>
                <a:cubicBezTo>
                  <a:pt x="610878" y="241682"/>
                  <a:pt x="610853" y="239264"/>
                  <a:pt x="609934" y="237287"/>
                </a:cubicBezTo>
                <a:cubicBezTo>
                  <a:pt x="609909" y="236229"/>
                  <a:pt x="609468" y="235183"/>
                  <a:pt x="608650" y="234491"/>
                </a:cubicBezTo>
                <a:cubicBezTo>
                  <a:pt x="606233" y="232740"/>
                  <a:pt x="602961" y="233974"/>
                  <a:pt x="600179" y="233861"/>
                </a:cubicBezTo>
                <a:cubicBezTo>
                  <a:pt x="591179" y="234314"/>
                  <a:pt x="582153" y="234629"/>
                  <a:pt x="573153" y="234881"/>
                </a:cubicBezTo>
                <a:cubicBezTo>
                  <a:pt x="559018" y="234805"/>
                  <a:pt x="544567" y="234339"/>
                  <a:pt x="530734" y="237904"/>
                </a:cubicBezTo>
                <a:cubicBezTo>
                  <a:pt x="531615" y="234667"/>
                  <a:pt x="528984" y="229528"/>
                  <a:pt x="528556" y="226569"/>
                </a:cubicBezTo>
                <a:cubicBezTo>
                  <a:pt x="525975" y="217060"/>
                  <a:pt x="521368" y="207778"/>
                  <a:pt x="516233" y="199327"/>
                </a:cubicBezTo>
                <a:cubicBezTo>
                  <a:pt x="514357" y="196607"/>
                  <a:pt x="512872" y="193332"/>
                  <a:pt x="510719" y="190763"/>
                </a:cubicBezTo>
                <a:cubicBezTo>
                  <a:pt x="511840" y="190221"/>
                  <a:pt x="512759" y="189176"/>
                  <a:pt x="513237" y="187967"/>
                </a:cubicBezTo>
                <a:cubicBezTo>
                  <a:pt x="516107" y="183382"/>
                  <a:pt x="519669" y="179264"/>
                  <a:pt x="522413" y="174591"/>
                </a:cubicBezTo>
                <a:cubicBezTo>
                  <a:pt x="529777" y="162942"/>
                  <a:pt x="537090" y="151254"/>
                  <a:pt x="544240" y="139478"/>
                </a:cubicBezTo>
                <a:cubicBezTo>
                  <a:pt x="549464" y="131783"/>
                  <a:pt x="554839" y="124138"/>
                  <a:pt x="559219" y="115914"/>
                </a:cubicBezTo>
                <a:cubicBezTo>
                  <a:pt x="560641" y="113370"/>
                  <a:pt x="561271" y="109642"/>
                  <a:pt x="558552" y="107753"/>
                </a:cubicBezTo>
                <a:cubicBezTo>
                  <a:pt x="552913" y="103017"/>
                  <a:pt x="547538" y="97980"/>
                  <a:pt x="541886" y="93269"/>
                </a:cubicBezTo>
                <a:cubicBezTo>
                  <a:pt x="534824" y="87375"/>
                  <a:pt x="527561" y="81745"/>
                  <a:pt x="519959" y="76556"/>
                </a:cubicBezTo>
                <a:cubicBezTo>
                  <a:pt x="515175" y="73823"/>
                  <a:pt x="510719" y="67451"/>
                  <a:pt x="504640" y="68962"/>
                </a:cubicBezTo>
                <a:cubicBezTo>
                  <a:pt x="494972" y="73660"/>
                  <a:pt x="487130" y="81166"/>
                  <a:pt x="478004" y="86733"/>
                </a:cubicBezTo>
                <a:cubicBezTo>
                  <a:pt x="468010" y="92728"/>
                  <a:pt x="458720" y="99768"/>
                  <a:pt x="449519" y="106896"/>
                </a:cubicBezTo>
                <a:cubicBezTo>
                  <a:pt x="446939" y="109214"/>
                  <a:pt x="443905" y="111430"/>
                  <a:pt x="441463" y="114012"/>
                </a:cubicBezTo>
                <a:cubicBezTo>
                  <a:pt x="432664" y="108005"/>
                  <a:pt x="422821" y="104151"/>
                  <a:pt x="412763" y="100687"/>
                </a:cubicBezTo>
                <a:cubicBezTo>
                  <a:pt x="402794" y="96456"/>
                  <a:pt x="392120" y="93962"/>
                  <a:pt x="381295" y="93357"/>
                </a:cubicBezTo>
                <a:cubicBezTo>
                  <a:pt x="380212" y="93219"/>
                  <a:pt x="379079" y="93257"/>
                  <a:pt x="378060" y="93395"/>
                </a:cubicBezTo>
                <a:cubicBezTo>
                  <a:pt x="378425" y="92136"/>
                  <a:pt x="378223" y="90650"/>
                  <a:pt x="377644" y="89415"/>
                </a:cubicBezTo>
                <a:cubicBezTo>
                  <a:pt x="375731" y="83269"/>
                  <a:pt x="374774" y="76758"/>
                  <a:pt x="373188" y="70511"/>
                </a:cubicBezTo>
                <a:cubicBezTo>
                  <a:pt x="372181" y="66179"/>
                  <a:pt x="371426" y="61771"/>
                  <a:pt x="369991" y="57551"/>
                </a:cubicBezTo>
                <a:cubicBezTo>
                  <a:pt x="368229" y="50763"/>
                  <a:pt x="367612" y="43698"/>
                  <a:pt x="365485" y="36985"/>
                </a:cubicBezTo>
                <a:cubicBezTo>
                  <a:pt x="363269" y="28093"/>
                  <a:pt x="362036" y="18962"/>
                  <a:pt x="358511" y="10423"/>
                </a:cubicBezTo>
                <a:cubicBezTo>
                  <a:pt x="356208" y="3950"/>
                  <a:pt x="353892" y="-2033"/>
                  <a:pt x="345811" y="662"/>
                </a:cubicBezTo>
                <a:cubicBezTo>
                  <a:pt x="337931" y="1141"/>
                  <a:pt x="330101" y="2224"/>
                  <a:pt x="322222" y="2589"/>
                </a:cubicBezTo>
                <a:cubicBezTo>
                  <a:pt x="309231" y="2829"/>
                  <a:pt x="295209" y="2174"/>
                  <a:pt x="283389" y="8370"/>
                </a:cubicBezTo>
                <a:cubicBezTo>
                  <a:pt x="282231" y="9113"/>
                  <a:pt x="281539" y="10373"/>
                  <a:pt x="281274" y="11708"/>
                </a:cubicBezTo>
                <a:cubicBezTo>
                  <a:pt x="280343" y="15171"/>
                  <a:pt x="279449" y="18647"/>
                  <a:pt x="278719" y="22149"/>
                </a:cubicBezTo>
                <a:cubicBezTo>
                  <a:pt x="276970" y="31330"/>
                  <a:pt x="275383" y="40536"/>
                  <a:pt x="273105" y="49604"/>
                </a:cubicBezTo>
                <a:cubicBezTo>
                  <a:pt x="271066" y="58786"/>
                  <a:pt x="269983" y="68143"/>
                  <a:pt x="268083" y="77350"/>
                </a:cubicBezTo>
                <a:cubicBezTo>
                  <a:pt x="266849" y="84441"/>
                  <a:pt x="264936" y="91531"/>
                  <a:pt x="264256" y="98710"/>
                </a:cubicBezTo>
                <a:cubicBezTo>
                  <a:pt x="263451" y="98244"/>
                  <a:pt x="262494" y="98055"/>
                  <a:pt x="261550" y="98269"/>
                </a:cubicBezTo>
                <a:cubicBezTo>
                  <a:pt x="253242" y="100385"/>
                  <a:pt x="244922" y="102577"/>
                  <a:pt x="236702" y="104995"/>
                </a:cubicBezTo>
                <a:cubicBezTo>
                  <a:pt x="223473" y="109289"/>
                  <a:pt x="211301" y="115990"/>
                  <a:pt x="199959" y="123975"/>
                </a:cubicBezTo>
                <a:cubicBezTo>
                  <a:pt x="196158" y="126405"/>
                  <a:pt x="191689" y="128458"/>
                  <a:pt x="188618" y="131833"/>
                </a:cubicBezTo>
                <a:cubicBezTo>
                  <a:pt x="188240" y="131468"/>
                  <a:pt x="187749" y="131153"/>
                  <a:pt x="187170" y="130901"/>
                </a:cubicBezTo>
                <a:cubicBezTo>
                  <a:pt x="178573" y="126002"/>
                  <a:pt x="171990" y="118509"/>
                  <a:pt x="164248" y="112476"/>
                </a:cubicBezTo>
                <a:cubicBezTo>
                  <a:pt x="156860" y="106884"/>
                  <a:pt x="149660" y="101254"/>
                  <a:pt x="142094" y="95851"/>
                </a:cubicBezTo>
                <a:cubicBezTo>
                  <a:pt x="132415" y="90297"/>
                  <a:pt x="124447" y="82312"/>
                  <a:pt x="114893" y="76632"/>
                </a:cubicBezTo>
                <a:cubicBezTo>
                  <a:pt x="114452" y="76393"/>
                  <a:pt x="113924" y="76153"/>
                  <a:pt x="113370" y="75952"/>
                </a:cubicBezTo>
                <a:cubicBezTo>
                  <a:pt x="112262" y="75070"/>
                  <a:pt x="111091" y="74302"/>
                  <a:pt x="109719" y="74289"/>
                </a:cubicBezTo>
                <a:cubicBezTo>
                  <a:pt x="108826" y="74050"/>
                  <a:pt x="107806" y="73093"/>
                  <a:pt x="106887" y="73332"/>
                </a:cubicBezTo>
                <a:cubicBezTo>
                  <a:pt x="106270" y="73030"/>
                  <a:pt x="105566" y="72929"/>
                  <a:pt x="104798" y="73118"/>
                </a:cubicBezTo>
                <a:cubicBezTo>
                  <a:pt x="95269" y="77891"/>
                  <a:pt x="85526" y="84012"/>
                  <a:pt x="77974" y="91783"/>
                </a:cubicBezTo>
                <a:cubicBezTo>
                  <a:pt x="72863" y="97488"/>
                  <a:pt x="56600" y="108030"/>
                  <a:pt x="59130" y="116317"/>
                </a:cubicBezTo>
                <a:cubicBezTo>
                  <a:pt x="64430" y="128685"/>
                  <a:pt x="71554" y="140234"/>
                  <a:pt x="78175" y="151947"/>
                </a:cubicBezTo>
                <a:cubicBezTo>
                  <a:pt x="82858" y="160121"/>
                  <a:pt x="89642" y="166720"/>
                  <a:pt x="95546" y="173974"/>
                </a:cubicBezTo>
                <a:cubicBezTo>
                  <a:pt x="102041" y="182891"/>
                  <a:pt x="108297" y="192060"/>
                  <a:pt x="113760" y="201657"/>
                </a:cubicBezTo>
                <a:cubicBezTo>
                  <a:pt x="114339" y="202564"/>
                  <a:pt x="114843" y="203710"/>
                  <a:pt x="115510" y="204667"/>
                </a:cubicBezTo>
                <a:cubicBezTo>
                  <a:pt x="115321" y="204856"/>
                  <a:pt x="115145" y="205070"/>
                  <a:pt x="114994" y="205309"/>
                </a:cubicBezTo>
                <a:cubicBezTo>
                  <a:pt x="112212" y="209894"/>
                  <a:pt x="109669" y="214617"/>
                  <a:pt x="107026" y="219289"/>
                </a:cubicBezTo>
                <a:cubicBezTo>
                  <a:pt x="100165" y="230372"/>
                  <a:pt x="94929" y="241984"/>
                  <a:pt x="92172" y="254793"/>
                </a:cubicBezTo>
                <a:cubicBezTo>
                  <a:pt x="90926" y="258710"/>
                  <a:pt x="89454" y="263093"/>
                  <a:pt x="89882" y="267236"/>
                </a:cubicBezTo>
                <a:cubicBezTo>
                  <a:pt x="87163" y="266695"/>
                  <a:pt x="83991" y="268093"/>
                  <a:pt x="81221" y="268105"/>
                </a:cubicBezTo>
                <a:cubicBezTo>
                  <a:pt x="69603" y="270019"/>
                  <a:pt x="57834" y="270914"/>
                  <a:pt x="46165" y="272551"/>
                </a:cubicBezTo>
                <a:cubicBezTo>
                  <a:pt x="36951" y="273281"/>
                  <a:pt x="27724" y="273773"/>
                  <a:pt x="18636" y="275674"/>
                </a:cubicBezTo>
                <a:cubicBezTo>
                  <a:pt x="17075" y="276090"/>
                  <a:pt x="12619" y="276531"/>
                  <a:pt x="9510" y="277538"/>
                </a:cubicBezTo>
                <a:cubicBezTo>
                  <a:pt x="7496" y="276556"/>
                  <a:pt x="4601" y="278055"/>
                  <a:pt x="4161" y="280485"/>
                </a:cubicBezTo>
                <a:cubicBezTo>
                  <a:pt x="913" y="297979"/>
                  <a:pt x="-2007" y="316153"/>
                  <a:pt x="1807" y="333810"/>
                </a:cubicBezTo>
                <a:cubicBezTo>
                  <a:pt x="2486" y="337123"/>
                  <a:pt x="2826" y="340611"/>
                  <a:pt x="4324" y="343684"/>
                </a:cubicBezTo>
                <a:cubicBezTo>
                  <a:pt x="4551" y="344112"/>
                  <a:pt x="4828" y="344591"/>
                  <a:pt x="5155" y="344994"/>
                </a:cubicBezTo>
                <a:cubicBezTo>
                  <a:pt x="5482" y="346052"/>
                  <a:pt x="5948" y="347047"/>
                  <a:pt x="6829" y="347740"/>
                </a:cubicBezTo>
                <a:cubicBezTo>
                  <a:pt x="6867" y="347765"/>
                  <a:pt x="6917" y="347790"/>
                  <a:pt x="6968" y="347815"/>
                </a:cubicBezTo>
                <a:cubicBezTo>
                  <a:pt x="7119" y="348193"/>
                  <a:pt x="7333" y="348558"/>
                  <a:pt x="7635" y="348886"/>
                </a:cubicBezTo>
                <a:cubicBezTo>
                  <a:pt x="10001" y="351165"/>
                  <a:pt x="13840" y="350397"/>
                  <a:pt x="16798" y="351543"/>
                </a:cubicBezTo>
                <a:cubicBezTo>
                  <a:pt x="26617" y="353835"/>
                  <a:pt x="36183" y="355964"/>
                  <a:pt x="45813" y="359188"/>
                </a:cubicBezTo>
                <a:cubicBezTo>
                  <a:pt x="56059" y="362425"/>
                  <a:pt x="66695" y="364364"/>
                  <a:pt x="77206" y="366556"/>
                </a:cubicBezTo>
                <a:cubicBezTo>
                  <a:pt x="80869" y="366871"/>
                  <a:pt x="84255" y="368067"/>
                  <a:pt x="87628" y="369301"/>
                </a:cubicBezTo>
                <a:cubicBezTo>
                  <a:pt x="87628" y="369465"/>
                  <a:pt x="87616" y="369641"/>
                  <a:pt x="87641" y="369805"/>
                </a:cubicBezTo>
                <a:cubicBezTo>
                  <a:pt x="89554" y="380800"/>
                  <a:pt x="93670" y="391455"/>
                  <a:pt x="97346" y="402085"/>
                </a:cubicBezTo>
                <a:cubicBezTo>
                  <a:pt x="98957" y="406480"/>
                  <a:pt x="100996" y="410712"/>
                  <a:pt x="102998" y="414944"/>
                </a:cubicBezTo>
                <a:cubicBezTo>
                  <a:pt x="103476" y="415813"/>
                  <a:pt x="103917" y="416757"/>
                  <a:pt x="104407" y="417677"/>
                </a:cubicBezTo>
                <a:cubicBezTo>
                  <a:pt x="95118" y="423508"/>
                  <a:pt x="86294" y="430208"/>
                  <a:pt x="76992" y="436052"/>
                </a:cubicBezTo>
                <a:cubicBezTo>
                  <a:pt x="66884" y="441744"/>
                  <a:pt x="58463" y="449818"/>
                  <a:pt x="48431" y="455712"/>
                </a:cubicBezTo>
                <a:cubicBezTo>
                  <a:pt x="43597" y="458961"/>
                  <a:pt x="38776" y="462248"/>
                  <a:pt x="34245" y="465901"/>
                </a:cubicBezTo>
                <a:cubicBezTo>
                  <a:pt x="33263" y="466568"/>
                  <a:pt x="32420" y="467626"/>
                  <a:pt x="32206" y="468621"/>
                </a:cubicBezTo>
                <a:cubicBezTo>
                  <a:pt x="32042" y="468684"/>
                  <a:pt x="31891" y="468734"/>
                  <a:pt x="31740" y="468810"/>
                </a:cubicBezTo>
                <a:cubicBezTo>
                  <a:pt x="27712" y="471064"/>
                  <a:pt x="30871" y="475409"/>
                  <a:pt x="32357" y="478294"/>
                </a:cubicBezTo>
                <a:cubicBezTo>
                  <a:pt x="34484" y="482324"/>
                  <a:pt x="36573" y="486367"/>
                  <a:pt x="38487" y="490510"/>
                </a:cubicBezTo>
                <a:cubicBezTo>
                  <a:pt x="42049" y="500094"/>
                  <a:pt x="49136" y="507437"/>
                  <a:pt x="55719" y="515019"/>
                </a:cubicBezTo>
                <a:cubicBezTo>
                  <a:pt x="58941" y="519742"/>
                  <a:pt x="62630" y="524188"/>
                  <a:pt x="66884" y="528004"/>
                </a:cubicBezTo>
                <a:cubicBezTo>
                  <a:pt x="67123" y="528432"/>
                  <a:pt x="67362" y="528835"/>
                  <a:pt x="67526" y="529162"/>
                </a:cubicBezTo>
                <a:cubicBezTo>
                  <a:pt x="68948" y="531379"/>
                  <a:pt x="70107" y="534062"/>
                  <a:pt x="72209" y="535686"/>
                </a:cubicBezTo>
                <a:cubicBezTo>
                  <a:pt x="72448" y="535825"/>
                  <a:pt x="72712" y="535875"/>
                  <a:pt x="72964" y="535863"/>
                </a:cubicBezTo>
                <a:cubicBezTo>
                  <a:pt x="73039" y="536026"/>
                  <a:pt x="73140" y="536190"/>
                  <a:pt x="73241" y="536354"/>
                </a:cubicBezTo>
                <a:cubicBezTo>
                  <a:pt x="76778" y="541089"/>
                  <a:pt x="83663" y="533356"/>
                  <a:pt x="87540" y="531719"/>
                </a:cubicBezTo>
                <a:cubicBezTo>
                  <a:pt x="96289" y="527122"/>
                  <a:pt x="104470" y="521845"/>
                  <a:pt x="112967" y="516807"/>
                </a:cubicBezTo>
                <a:cubicBezTo>
                  <a:pt x="127858" y="507916"/>
                  <a:pt x="142032" y="497827"/>
                  <a:pt x="155563" y="486984"/>
                </a:cubicBezTo>
                <a:cubicBezTo>
                  <a:pt x="156532" y="488772"/>
                  <a:pt x="158710" y="490334"/>
                  <a:pt x="160057" y="491744"/>
                </a:cubicBezTo>
                <a:cubicBezTo>
                  <a:pt x="165507" y="497702"/>
                  <a:pt x="170706" y="504465"/>
                  <a:pt x="177742" y="508822"/>
                </a:cubicBezTo>
                <a:cubicBezTo>
                  <a:pt x="187573" y="516052"/>
                  <a:pt x="197593" y="522966"/>
                  <a:pt x="208405" y="528696"/>
                </a:cubicBezTo>
                <a:cubicBezTo>
                  <a:pt x="208657" y="528835"/>
                  <a:pt x="208934" y="528936"/>
                  <a:pt x="209198" y="529011"/>
                </a:cubicBezTo>
                <a:cubicBezTo>
                  <a:pt x="208103" y="534477"/>
                  <a:pt x="208078" y="540220"/>
                  <a:pt x="207121" y="545699"/>
                </a:cubicBezTo>
                <a:cubicBezTo>
                  <a:pt x="204579" y="563067"/>
                  <a:pt x="202527" y="580321"/>
                  <a:pt x="200765" y="597890"/>
                </a:cubicBezTo>
                <a:cubicBezTo>
                  <a:pt x="197291" y="609956"/>
                  <a:pt x="212635" y="612714"/>
                  <a:pt x="221031" y="615623"/>
                </a:cubicBezTo>
                <a:cubicBezTo>
                  <a:pt x="237432" y="621593"/>
                  <a:pt x="254904" y="624414"/>
                  <a:pt x="272237" y="626089"/>
                </a:cubicBezTo>
                <a:cubicBezTo>
                  <a:pt x="274603" y="626404"/>
                  <a:pt x="276542" y="624616"/>
                  <a:pt x="277070" y="622412"/>
                </a:cubicBezTo>
                <a:cubicBezTo>
                  <a:pt x="277095" y="622349"/>
                  <a:pt x="277095" y="622286"/>
                  <a:pt x="277121" y="622223"/>
                </a:cubicBezTo>
                <a:cubicBezTo>
                  <a:pt x="280368" y="620661"/>
                  <a:pt x="280784" y="614477"/>
                  <a:pt x="281577" y="611228"/>
                </a:cubicBezTo>
                <a:cubicBezTo>
                  <a:pt x="282294" y="606215"/>
                  <a:pt x="283288" y="601253"/>
                  <a:pt x="284459" y="596329"/>
                </a:cubicBezTo>
                <a:cubicBezTo>
                  <a:pt x="287140" y="585308"/>
                  <a:pt x="288626" y="574074"/>
                  <a:pt x="290753" y="562941"/>
                </a:cubicBezTo>
                <a:cubicBezTo>
                  <a:pt x="291332" y="558734"/>
                  <a:pt x="292893" y="554301"/>
                  <a:pt x="292377" y="550057"/>
                </a:cubicBezTo>
                <a:cubicBezTo>
                  <a:pt x="292440" y="549956"/>
                  <a:pt x="292503" y="549855"/>
                  <a:pt x="292553" y="549754"/>
                </a:cubicBezTo>
                <a:cubicBezTo>
                  <a:pt x="294542" y="550989"/>
                  <a:pt x="297084" y="551001"/>
                  <a:pt x="299338" y="551480"/>
                </a:cubicBezTo>
                <a:cubicBezTo>
                  <a:pt x="301981" y="551921"/>
                  <a:pt x="304649" y="552047"/>
                  <a:pt x="307305" y="552122"/>
                </a:cubicBezTo>
                <a:cubicBezTo>
                  <a:pt x="307620" y="552223"/>
                  <a:pt x="307947" y="552298"/>
                  <a:pt x="308287" y="552336"/>
                </a:cubicBezTo>
                <a:cubicBezTo>
                  <a:pt x="311459" y="552601"/>
                  <a:pt x="314644" y="552626"/>
                  <a:pt x="317829" y="552764"/>
                </a:cubicBezTo>
                <a:cubicBezTo>
                  <a:pt x="327848" y="553205"/>
                  <a:pt x="337880" y="552374"/>
                  <a:pt x="347673" y="550057"/>
                </a:cubicBezTo>
                <a:cubicBezTo>
                  <a:pt x="349209" y="549591"/>
                  <a:pt x="350997" y="549603"/>
                  <a:pt x="352608" y="549238"/>
                </a:cubicBezTo>
                <a:cubicBezTo>
                  <a:pt x="354534" y="553331"/>
                  <a:pt x="355893" y="557714"/>
                  <a:pt x="357316" y="562034"/>
                </a:cubicBezTo>
                <a:cubicBezTo>
                  <a:pt x="360941" y="574565"/>
                  <a:pt x="365825" y="586618"/>
                  <a:pt x="371363" y="598407"/>
                </a:cubicBezTo>
                <a:cubicBezTo>
                  <a:pt x="374132" y="603545"/>
                  <a:pt x="377393" y="618860"/>
                  <a:pt x="384014" y="619490"/>
                </a:cubicBezTo>
                <a:cubicBezTo>
                  <a:pt x="400403" y="618973"/>
                  <a:pt x="417144" y="617966"/>
                  <a:pt x="431783" y="609830"/>
                </a:cubicBezTo>
                <a:cubicBezTo>
                  <a:pt x="437913" y="607009"/>
                  <a:pt x="445567" y="604855"/>
                  <a:pt x="449192" y="598721"/>
                </a:cubicBezTo>
                <a:cubicBezTo>
                  <a:pt x="450891" y="595321"/>
                  <a:pt x="450035" y="591329"/>
                  <a:pt x="449494" y="587739"/>
                </a:cubicBezTo>
                <a:cubicBezTo>
                  <a:pt x="448852" y="582412"/>
                  <a:pt x="447908" y="576857"/>
                  <a:pt x="447039" y="571505"/>
                </a:cubicBezTo>
                <a:cubicBezTo>
                  <a:pt x="445390" y="556165"/>
                  <a:pt x="442835" y="540976"/>
                  <a:pt x="440645" y="525712"/>
                </a:cubicBezTo>
                <a:cubicBezTo>
                  <a:pt x="445541" y="524553"/>
                  <a:pt x="450299" y="522235"/>
                  <a:pt x="454793" y="519981"/>
                </a:cubicBezTo>
                <a:cubicBezTo>
                  <a:pt x="460659" y="516984"/>
                  <a:pt x="466739" y="514364"/>
                  <a:pt x="471962" y="510283"/>
                </a:cubicBezTo>
                <a:cubicBezTo>
                  <a:pt x="477262" y="506115"/>
                  <a:pt x="483795" y="502752"/>
                  <a:pt x="488213" y="497601"/>
                </a:cubicBezTo>
                <a:cubicBezTo>
                  <a:pt x="488314" y="497676"/>
                  <a:pt x="488402" y="497764"/>
                  <a:pt x="488515" y="497840"/>
                </a:cubicBezTo>
                <a:cubicBezTo>
                  <a:pt x="494746" y="502236"/>
                  <a:pt x="501732" y="505309"/>
                  <a:pt x="508454" y="508835"/>
                </a:cubicBezTo>
                <a:cubicBezTo>
                  <a:pt x="515691" y="513092"/>
                  <a:pt x="523332" y="516681"/>
                  <a:pt x="531300" y="519351"/>
                </a:cubicBezTo>
                <a:cubicBezTo>
                  <a:pt x="534686" y="520661"/>
                  <a:pt x="538110" y="522097"/>
                  <a:pt x="541811" y="522034"/>
                </a:cubicBezTo>
                <a:cubicBezTo>
                  <a:pt x="548570" y="522550"/>
                  <a:pt x="551868" y="515044"/>
                  <a:pt x="556727" y="511568"/>
                </a:cubicBezTo>
                <a:cubicBezTo>
                  <a:pt x="568924" y="500875"/>
                  <a:pt x="577911" y="487286"/>
                  <a:pt x="585980" y="473356"/>
                </a:cubicBezTo>
                <a:cubicBezTo>
                  <a:pt x="588548" y="467563"/>
                  <a:pt x="598719" y="459855"/>
                  <a:pt x="590889" y="454314"/>
                </a:cubicBezTo>
                <a:cubicBezTo>
                  <a:pt x="580819" y="446278"/>
                  <a:pt x="572537" y="436316"/>
                  <a:pt x="563335" y="427273"/>
                </a:cubicBezTo>
                <a:cubicBezTo>
                  <a:pt x="555883" y="419339"/>
                  <a:pt x="546946" y="413042"/>
                  <a:pt x="539369" y="405246"/>
                </a:cubicBezTo>
                <a:cubicBezTo>
                  <a:pt x="539255" y="405133"/>
                  <a:pt x="539117" y="404994"/>
                  <a:pt x="538978" y="404855"/>
                </a:cubicBezTo>
                <a:cubicBezTo>
                  <a:pt x="539293" y="404087"/>
                  <a:pt x="539306" y="403143"/>
                  <a:pt x="539016" y="402400"/>
                </a:cubicBezTo>
                <a:cubicBezTo>
                  <a:pt x="540363" y="399729"/>
                  <a:pt x="540539" y="395498"/>
                  <a:pt x="541420" y="393155"/>
                </a:cubicBezTo>
                <a:cubicBezTo>
                  <a:pt x="544995" y="377211"/>
                  <a:pt x="544769" y="360435"/>
                  <a:pt x="549325" y="344755"/>
                </a:cubicBezTo>
                <a:cubicBezTo>
                  <a:pt x="564556" y="337803"/>
                  <a:pt x="580001" y="331279"/>
                  <a:pt x="594791" y="323369"/>
                </a:cubicBezTo>
                <a:cubicBezTo>
                  <a:pt x="606334" y="317375"/>
                  <a:pt x="618103" y="311783"/>
                  <a:pt x="628627" y="304050"/>
                </a:cubicBezTo>
                <a:cubicBezTo>
                  <a:pt x="629520" y="303294"/>
                  <a:pt x="629646" y="301770"/>
                  <a:pt x="628803" y="300926"/>
                </a:cubicBezTo>
                <a:close/>
                <a:moveTo>
                  <a:pt x="362527" y="331052"/>
                </a:moveTo>
                <a:cubicBezTo>
                  <a:pt x="362476" y="336216"/>
                  <a:pt x="363358" y="341518"/>
                  <a:pt x="362325" y="346606"/>
                </a:cubicBezTo>
                <a:cubicBezTo>
                  <a:pt x="345823" y="352941"/>
                  <a:pt x="331536" y="363395"/>
                  <a:pt x="316469" y="372400"/>
                </a:cubicBezTo>
                <a:cubicBezTo>
                  <a:pt x="316457" y="372400"/>
                  <a:pt x="316457" y="372400"/>
                  <a:pt x="316457" y="372400"/>
                </a:cubicBezTo>
                <a:cubicBezTo>
                  <a:pt x="305858" y="365573"/>
                  <a:pt x="294819" y="359452"/>
                  <a:pt x="284056" y="352903"/>
                </a:cubicBezTo>
                <a:cubicBezTo>
                  <a:pt x="281262" y="351216"/>
                  <a:pt x="278191" y="349893"/>
                  <a:pt x="275786" y="347652"/>
                </a:cubicBezTo>
                <a:cubicBezTo>
                  <a:pt x="276340" y="330511"/>
                  <a:pt x="275383" y="312412"/>
                  <a:pt x="280632" y="295939"/>
                </a:cubicBezTo>
                <a:cubicBezTo>
                  <a:pt x="286888" y="290737"/>
                  <a:pt x="294013" y="286795"/>
                  <a:pt x="300219" y="281380"/>
                </a:cubicBezTo>
                <a:cubicBezTo>
                  <a:pt x="307079" y="276052"/>
                  <a:pt x="314795" y="271531"/>
                  <a:pt x="320195" y="264579"/>
                </a:cubicBezTo>
                <a:cubicBezTo>
                  <a:pt x="330290" y="271732"/>
                  <a:pt x="339089" y="280939"/>
                  <a:pt x="349813" y="287375"/>
                </a:cubicBezTo>
                <a:cubicBezTo>
                  <a:pt x="353980" y="290196"/>
                  <a:pt x="358876" y="291959"/>
                  <a:pt x="362690" y="295259"/>
                </a:cubicBezTo>
                <a:cubicBezTo>
                  <a:pt x="362363" y="307186"/>
                  <a:pt x="362426" y="319125"/>
                  <a:pt x="362527" y="331052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9" name="Google Shape;2349;p37"/>
          <p:cNvGrpSpPr/>
          <p:nvPr/>
        </p:nvGrpSpPr>
        <p:grpSpPr>
          <a:xfrm>
            <a:off x="14591847" y="7047661"/>
            <a:ext cx="629372" cy="626125"/>
            <a:chOff x="14591847" y="7047661"/>
            <a:chExt cx="629372" cy="626125"/>
          </a:xfrm>
        </p:grpSpPr>
        <p:sp>
          <p:nvSpPr>
            <p:cNvPr id="2350" name="Google Shape;2350;p37"/>
            <p:cNvSpPr/>
            <p:nvPr/>
          </p:nvSpPr>
          <p:spPr>
            <a:xfrm>
              <a:off x="14795781" y="7263330"/>
              <a:ext cx="222459" cy="213148"/>
            </a:xfrm>
            <a:custGeom>
              <a:rect b="b" l="l" r="r" t="t"/>
              <a:pathLst>
                <a:path extrusionOk="0" h="213148" w="222459">
                  <a:moveTo>
                    <a:pt x="103132" y="213141"/>
                  </a:moveTo>
                  <a:cubicBezTo>
                    <a:pt x="94988" y="213216"/>
                    <a:pt x="87096" y="211163"/>
                    <a:pt x="79241" y="209299"/>
                  </a:cubicBezTo>
                  <a:cubicBezTo>
                    <a:pt x="70367" y="207914"/>
                    <a:pt x="61707" y="205131"/>
                    <a:pt x="54180" y="200118"/>
                  </a:cubicBezTo>
                  <a:cubicBezTo>
                    <a:pt x="44840" y="193720"/>
                    <a:pt x="34568" y="187889"/>
                    <a:pt x="27431" y="178959"/>
                  </a:cubicBezTo>
                  <a:cubicBezTo>
                    <a:pt x="7946" y="154967"/>
                    <a:pt x="-3521" y="124728"/>
                    <a:pt x="972" y="93632"/>
                  </a:cubicBezTo>
                  <a:cubicBezTo>
                    <a:pt x="4937" y="65685"/>
                    <a:pt x="16014" y="48091"/>
                    <a:pt x="37350" y="30055"/>
                  </a:cubicBezTo>
                  <a:cubicBezTo>
                    <a:pt x="48692" y="20698"/>
                    <a:pt x="62022" y="13607"/>
                    <a:pt x="75805" y="8557"/>
                  </a:cubicBezTo>
                  <a:cubicBezTo>
                    <a:pt x="88116" y="4489"/>
                    <a:pt x="101219" y="3519"/>
                    <a:pt x="114109" y="3091"/>
                  </a:cubicBezTo>
                  <a:cubicBezTo>
                    <a:pt x="116488" y="-1002"/>
                    <a:pt x="125135" y="232"/>
                    <a:pt x="129314" y="18"/>
                  </a:cubicBezTo>
                  <a:cubicBezTo>
                    <a:pt x="144596" y="509"/>
                    <a:pt x="159273" y="5459"/>
                    <a:pt x="172313" y="13317"/>
                  </a:cubicBezTo>
                  <a:cubicBezTo>
                    <a:pt x="187016" y="18859"/>
                    <a:pt x="197488" y="30824"/>
                    <a:pt x="206350" y="43355"/>
                  </a:cubicBezTo>
                  <a:cubicBezTo>
                    <a:pt x="218736" y="60320"/>
                    <a:pt x="222273" y="82121"/>
                    <a:pt x="222449" y="102713"/>
                  </a:cubicBezTo>
                  <a:cubicBezTo>
                    <a:pt x="222714" y="128519"/>
                    <a:pt x="218056" y="156239"/>
                    <a:pt x="199427" y="175433"/>
                  </a:cubicBezTo>
                  <a:cubicBezTo>
                    <a:pt x="188627" y="188178"/>
                    <a:pt x="173648" y="196025"/>
                    <a:pt x="158832" y="203166"/>
                  </a:cubicBezTo>
                  <a:cubicBezTo>
                    <a:pt x="150210" y="206906"/>
                    <a:pt x="140908" y="208670"/>
                    <a:pt x="131920" y="211264"/>
                  </a:cubicBezTo>
                  <a:cubicBezTo>
                    <a:pt x="122517" y="213518"/>
                    <a:pt x="112724" y="213103"/>
                    <a:pt x="103132" y="213141"/>
                  </a:cubicBezTo>
                  <a:close/>
                  <a:moveTo>
                    <a:pt x="120604" y="205219"/>
                  </a:moveTo>
                  <a:cubicBezTo>
                    <a:pt x="127376" y="204916"/>
                    <a:pt x="133821" y="202801"/>
                    <a:pt x="140316" y="201063"/>
                  </a:cubicBezTo>
                  <a:cubicBezTo>
                    <a:pt x="150915" y="198733"/>
                    <a:pt x="160720" y="194274"/>
                    <a:pt x="169997" y="188695"/>
                  </a:cubicBezTo>
                  <a:cubicBezTo>
                    <a:pt x="187179" y="179803"/>
                    <a:pt x="201894" y="164690"/>
                    <a:pt x="208540" y="146340"/>
                  </a:cubicBezTo>
                  <a:cubicBezTo>
                    <a:pt x="217200" y="119539"/>
                    <a:pt x="217112" y="89400"/>
                    <a:pt x="208301" y="62713"/>
                  </a:cubicBezTo>
                  <a:cubicBezTo>
                    <a:pt x="205418" y="55005"/>
                    <a:pt x="200635" y="48179"/>
                    <a:pt x="195588" y="41743"/>
                  </a:cubicBezTo>
                  <a:cubicBezTo>
                    <a:pt x="190779" y="35937"/>
                    <a:pt x="185971" y="30018"/>
                    <a:pt x="179715" y="25710"/>
                  </a:cubicBezTo>
                  <a:cubicBezTo>
                    <a:pt x="171583" y="21378"/>
                    <a:pt x="163540" y="17020"/>
                    <a:pt x="155220" y="13229"/>
                  </a:cubicBezTo>
                  <a:cubicBezTo>
                    <a:pt x="147403" y="10118"/>
                    <a:pt x="139334" y="8406"/>
                    <a:pt x="130976" y="7751"/>
                  </a:cubicBezTo>
                  <a:cubicBezTo>
                    <a:pt x="126570" y="7474"/>
                    <a:pt x="123134" y="7511"/>
                    <a:pt x="119056" y="8179"/>
                  </a:cubicBezTo>
                  <a:cubicBezTo>
                    <a:pt x="117759" y="8569"/>
                    <a:pt x="116312" y="8544"/>
                    <a:pt x="115204" y="7650"/>
                  </a:cubicBezTo>
                  <a:cubicBezTo>
                    <a:pt x="102679" y="8431"/>
                    <a:pt x="89966" y="9665"/>
                    <a:pt x="78134" y="13872"/>
                  </a:cubicBezTo>
                  <a:cubicBezTo>
                    <a:pt x="65924" y="18569"/>
                    <a:pt x="54520" y="24955"/>
                    <a:pt x="44160" y="32826"/>
                  </a:cubicBezTo>
                  <a:cubicBezTo>
                    <a:pt x="24146" y="49627"/>
                    <a:pt x="12540" y="65635"/>
                    <a:pt x="8525" y="91932"/>
                  </a:cubicBezTo>
                  <a:cubicBezTo>
                    <a:pt x="5000" y="114501"/>
                    <a:pt x="9708" y="138330"/>
                    <a:pt x="21943" y="157624"/>
                  </a:cubicBezTo>
                  <a:cubicBezTo>
                    <a:pt x="27532" y="166579"/>
                    <a:pt x="33159" y="176000"/>
                    <a:pt x="41806" y="182347"/>
                  </a:cubicBezTo>
                  <a:cubicBezTo>
                    <a:pt x="50567" y="188519"/>
                    <a:pt x="59127" y="195445"/>
                    <a:pt x="69297" y="199123"/>
                  </a:cubicBezTo>
                  <a:cubicBezTo>
                    <a:pt x="77618" y="201516"/>
                    <a:pt x="86215" y="203065"/>
                    <a:pt x="94674" y="204854"/>
                  </a:cubicBezTo>
                  <a:cubicBezTo>
                    <a:pt x="103284" y="205911"/>
                    <a:pt x="111981" y="205546"/>
                    <a:pt x="120604" y="20521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4860013" y="7305044"/>
              <a:ext cx="102358" cy="122913"/>
            </a:xfrm>
            <a:custGeom>
              <a:rect b="b" l="l" r="r" t="t"/>
              <a:pathLst>
                <a:path extrusionOk="0" h="122913" w="102358">
                  <a:moveTo>
                    <a:pt x="47649" y="122913"/>
                  </a:moveTo>
                  <a:cubicBezTo>
                    <a:pt x="46415" y="122913"/>
                    <a:pt x="45283" y="122271"/>
                    <a:pt x="44326" y="121553"/>
                  </a:cubicBezTo>
                  <a:cubicBezTo>
                    <a:pt x="31034" y="112863"/>
                    <a:pt x="16797" y="105608"/>
                    <a:pt x="3555" y="96881"/>
                  </a:cubicBezTo>
                  <a:cubicBezTo>
                    <a:pt x="-196" y="94399"/>
                    <a:pt x="-221" y="90281"/>
                    <a:pt x="156" y="86251"/>
                  </a:cubicBezTo>
                  <a:cubicBezTo>
                    <a:pt x="295" y="77145"/>
                    <a:pt x="56" y="68002"/>
                    <a:pt x="1176" y="58946"/>
                  </a:cubicBezTo>
                  <a:cubicBezTo>
                    <a:pt x="2649" y="50810"/>
                    <a:pt x="2120" y="41780"/>
                    <a:pt x="6450" y="34488"/>
                  </a:cubicBezTo>
                  <a:cubicBezTo>
                    <a:pt x="11108" y="30042"/>
                    <a:pt x="17766" y="26843"/>
                    <a:pt x="23015" y="23354"/>
                  </a:cubicBezTo>
                  <a:cubicBezTo>
                    <a:pt x="32028" y="17007"/>
                    <a:pt x="41494" y="11327"/>
                    <a:pt x="50179" y="4589"/>
                  </a:cubicBezTo>
                  <a:cubicBezTo>
                    <a:pt x="49562" y="1956"/>
                    <a:pt x="52319" y="-701"/>
                    <a:pt x="54937" y="168"/>
                  </a:cubicBezTo>
                  <a:cubicBezTo>
                    <a:pt x="57656" y="1037"/>
                    <a:pt x="59632" y="3090"/>
                    <a:pt x="61709" y="4941"/>
                  </a:cubicBezTo>
                  <a:cubicBezTo>
                    <a:pt x="68519" y="10584"/>
                    <a:pt x="75291" y="16352"/>
                    <a:pt x="82542" y="21427"/>
                  </a:cubicBezTo>
                  <a:cubicBezTo>
                    <a:pt x="88080" y="26125"/>
                    <a:pt x="101914" y="29614"/>
                    <a:pt x="102203" y="37573"/>
                  </a:cubicBezTo>
                  <a:cubicBezTo>
                    <a:pt x="101939" y="47321"/>
                    <a:pt x="101964" y="57082"/>
                    <a:pt x="101989" y="66830"/>
                  </a:cubicBezTo>
                  <a:cubicBezTo>
                    <a:pt x="101549" y="75256"/>
                    <a:pt x="103512" y="84022"/>
                    <a:pt x="101234" y="92221"/>
                  </a:cubicBezTo>
                  <a:cubicBezTo>
                    <a:pt x="99686" y="96389"/>
                    <a:pt x="94701" y="97069"/>
                    <a:pt x="91164" y="98883"/>
                  </a:cubicBezTo>
                  <a:cubicBezTo>
                    <a:pt x="87400" y="100495"/>
                    <a:pt x="83750" y="102422"/>
                    <a:pt x="80112" y="104299"/>
                  </a:cubicBezTo>
                  <a:cubicBezTo>
                    <a:pt x="72094" y="109148"/>
                    <a:pt x="64151" y="114160"/>
                    <a:pt x="56271" y="119236"/>
                  </a:cubicBezTo>
                  <a:cubicBezTo>
                    <a:pt x="53578" y="120785"/>
                    <a:pt x="50859" y="122938"/>
                    <a:pt x="47649" y="122913"/>
                  </a:cubicBezTo>
                  <a:close/>
                  <a:moveTo>
                    <a:pt x="15891" y="95520"/>
                  </a:moveTo>
                  <a:cubicBezTo>
                    <a:pt x="26653" y="102069"/>
                    <a:pt x="37692" y="108190"/>
                    <a:pt x="48291" y="115017"/>
                  </a:cubicBezTo>
                  <a:cubicBezTo>
                    <a:pt x="48291" y="115017"/>
                    <a:pt x="48291" y="115017"/>
                    <a:pt x="48304" y="115017"/>
                  </a:cubicBezTo>
                  <a:cubicBezTo>
                    <a:pt x="63371" y="106012"/>
                    <a:pt x="77658" y="95558"/>
                    <a:pt x="94160" y="89223"/>
                  </a:cubicBezTo>
                  <a:cubicBezTo>
                    <a:pt x="95192" y="84135"/>
                    <a:pt x="94311" y="78833"/>
                    <a:pt x="94361" y="73669"/>
                  </a:cubicBezTo>
                  <a:cubicBezTo>
                    <a:pt x="94261" y="61742"/>
                    <a:pt x="94198" y="49803"/>
                    <a:pt x="94525" y="37876"/>
                  </a:cubicBezTo>
                  <a:cubicBezTo>
                    <a:pt x="90711" y="34576"/>
                    <a:pt x="85814" y="32813"/>
                    <a:pt x="81648" y="29992"/>
                  </a:cubicBezTo>
                  <a:cubicBezTo>
                    <a:pt x="70923" y="23556"/>
                    <a:pt x="62125" y="14349"/>
                    <a:pt x="52029" y="7196"/>
                  </a:cubicBezTo>
                  <a:cubicBezTo>
                    <a:pt x="46629" y="14148"/>
                    <a:pt x="38913" y="18669"/>
                    <a:pt x="32053" y="23997"/>
                  </a:cubicBezTo>
                  <a:cubicBezTo>
                    <a:pt x="25847" y="29412"/>
                    <a:pt x="18723" y="33354"/>
                    <a:pt x="12467" y="38556"/>
                  </a:cubicBezTo>
                  <a:cubicBezTo>
                    <a:pt x="7218" y="55029"/>
                    <a:pt x="8175" y="73127"/>
                    <a:pt x="7621" y="90268"/>
                  </a:cubicBezTo>
                  <a:cubicBezTo>
                    <a:pt x="10025" y="92510"/>
                    <a:pt x="13096" y="93833"/>
                    <a:pt x="15891" y="9552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873604" y="7305964"/>
              <a:ext cx="40388" cy="30868"/>
            </a:xfrm>
            <a:custGeom>
              <a:rect b="b" l="l" r="r" t="t"/>
              <a:pathLst>
                <a:path extrusionOk="0" h="30868" w="40388">
                  <a:moveTo>
                    <a:pt x="248" y="30394"/>
                  </a:moveTo>
                  <a:cubicBezTo>
                    <a:pt x="-1187" y="28543"/>
                    <a:pt x="4037" y="25936"/>
                    <a:pt x="5081" y="24462"/>
                  </a:cubicBezTo>
                  <a:cubicBezTo>
                    <a:pt x="7939" y="21906"/>
                    <a:pt x="11060" y="19563"/>
                    <a:pt x="14081" y="17183"/>
                  </a:cubicBezTo>
                  <a:cubicBezTo>
                    <a:pt x="20929" y="12183"/>
                    <a:pt x="27563" y="6906"/>
                    <a:pt x="34649" y="2258"/>
                  </a:cubicBezTo>
                  <a:cubicBezTo>
                    <a:pt x="35971" y="1478"/>
                    <a:pt x="37305" y="609"/>
                    <a:pt x="38740" y="29"/>
                  </a:cubicBezTo>
                  <a:cubicBezTo>
                    <a:pt x="38967" y="-46"/>
                    <a:pt x="39256" y="29"/>
                    <a:pt x="39420" y="205"/>
                  </a:cubicBezTo>
                  <a:cubicBezTo>
                    <a:pt x="40075" y="-109"/>
                    <a:pt x="40729" y="797"/>
                    <a:pt x="40188" y="1314"/>
                  </a:cubicBezTo>
                  <a:cubicBezTo>
                    <a:pt x="40452" y="1843"/>
                    <a:pt x="39307" y="3455"/>
                    <a:pt x="38715" y="2850"/>
                  </a:cubicBezTo>
                  <a:cubicBezTo>
                    <a:pt x="35757" y="6868"/>
                    <a:pt x="31729" y="9941"/>
                    <a:pt x="28217" y="13404"/>
                  </a:cubicBezTo>
                  <a:cubicBezTo>
                    <a:pt x="27802" y="14122"/>
                    <a:pt x="26644" y="14475"/>
                    <a:pt x="26304" y="13518"/>
                  </a:cubicBezTo>
                  <a:cubicBezTo>
                    <a:pt x="25322" y="14135"/>
                    <a:pt x="23761" y="16452"/>
                    <a:pt x="22792" y="14727"/>
                  </a:cubicBezTo>
                  <a:cubicBezTo>
                    <a:pt x="20879" y="16037"/>
                    <a:pt x="18990" y="18329"/>
                    <a:pt x="16750" y="18883"/>
                  </a:cubicBezTo>
                  <a:cubicBezTo>
                    <a:pt x="12596" y="22258"/>
                    <a:pt x="8593" y="25823"/>
                    <a:pt x="4251" y="28933"/>
                  </a:cubicBezTo>
                  <a:cubicBezTo>
                    <a:pt x="3080" y="29613"/>
                    <a:pt x="1620" y="31830"/>
                    <a:pt x="248" y="3039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4893059" y="7264157"/>
              <a:ext cx="24786" cy="7729"/>
            </a:xfrm>
            <a:custGeom>
              <a:rect b="b" l="l" r="r" t="t"/>
              <a:pathLst>
                <a:path extrusionOk="0" h="7729" w="24786">
                  <a:moveTo>
                    <a:pt x="795" y="7730"/>
                  </a:moveTo>
                  <a:cubicBezTo>
                    <a:pt x="-112" y="7629"/>
                    <a:pt x="-301" y="6344"/>
                    <a:pt x="530" y="5992"/>
                  </a:cubicBezTo>
                  <a:cubicBezTo>
                    <a:pt x="845" y="5891"/>
                    <a:pt x="1134" y="5765"/>
                    <a:pt x="1449" y="5652"/>
                  </a:cubicBezTo>
                  <a:cubicBezTo>
                    <a:pt x="1449" y="4178"/>
                    <a:pt x="3677" y="4594"/>
                    <a:pt x="4672" y="4216"/>
                  </a:cubicBezTo>
                  <a:cubicBezTo>
                    <a:pt x="9719" y="1281"/>
                    <a:pt x="15925" y="689"/>
                    <a:pt x="21677" y="148"/>
                  </a:cubicBezTo>
                  <a:cubicBezTo>
                    <a:pt x="22269" y="135"/>
                    <a:pt x="23049" y="-255"/>
                    <a:pt x="23502" y="286"/>
                  </a:cubicBezTo>
                  <a:cubicBezTo>
                    <a:pt x="24006" y="249"/>
                    <a:pt x="24761" y="223"/>
                    <a:pt x="24786" y="916"/>
                  </a:cubicBezTo>
                  <a:cubicBezTo>
                    <a:pt x="24799" y="1244"/>
                    <a:pt x="24509" y="1584"/>
                    <a:pt x="24157" y="1571"/>
                  </a:cubicBezTo>
                  <a:cubicBezTo>
                    <a:pt x="21929" y="1495"/>
                    <a:pt x="19777" y="2289"/>
                    <a:pt x="17599" y="2654"/>
                  </a:cubicBezTo>
                  <a:cubicBezTo>
                    <a:pt x="18379" y="2679"/>
                    <a:pt x="20670" y="2402"/>
                    <a:pt x="19777" y="3762"/>
                  </a:cubicBezTo>
                  <a:cubicBezTo>
                    <a:pt x="17410" y="4619"/>
                    <a:pt x="14641" y="4165"/>
                    <a:pt x="12161" y="4581"/>
                  </a:cubicBezTo>
                  <a:cubicBezTo>
                    <a:pt x="15673" y="4871"/>
                    <a:pt x="18984" y="4896"/>
                    <a:pt x="22445" y="4531"/>
                  </a:cubicBezTo>
                  <a:cubicBezTo>
                    <a:pt x="22810" y="4543"/>
                    <a:pt x="23112" y="4820"/>
                    <a:pt x="23125" y="5198"/>
                  </a:cubicBezTo>
                  <a:cubicBezTo>
                    <a:pt x="23137" y="5576"/>
                    <a:pt x="22835" y="5866"/>
                    <a:pt x="22470" y="5878"/>
                  </a:cubicBezTo>
                  <a:cubicBezTo>
                    <a:pt x="21287" y="5929"/>
                    <a:pt x="20142" y="6193"/>
                    <a:pt x="18971" y="6332"/>
                  </a:cubicBezTo>
                  <a:cubicBezTo>
                    <a:pt x="19512" y="8296"/>
                    <a:pt x="13269" y="7062"/>
                    <a:pt x="11997" y="7251"/>
                  </a:cubicBezTo>
                  <a:cubicBezTo>
                    <a:pt x="8234" y="6961"/>
                    <a:pt x="4508" y="7453"/>
                    <a:pt x="795" y="773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4855843" y="7047661"/>
              <a:ext cx="114258" cy="105281"/>
            </a:xfrm>
            <a:custGeom>
              <a:rect b="b" l="l" r="r" t="t"/>
              <a:pathLst>
                <a:path extrusionOk="0" h="105281" w="114258">
                  <a:moveTo>
                    <a:pt x="8" y="104466"/>
                  </a:moveTo>
                  <a:cubicBezTo>
                    <a:pt x="-168" y="95310"/>
                    <a:pt x="2526" y="86330"/>
                    <a:pt x="4087" y="77350"/>
                  </a:cubicBezTo>
                  <a:cubicBezTo>
                    <a:pt x="5987" y="68143"/>
                    <a:pt x="7070" y="58786"/>
                    <a:pt x="9109" y="49604"/>
                  </a:cubicBezTo>
                  <a:cubicBezTo>
                    <a:pt x="11387" y="40536"/>
                    <a:pt x="12973" y="31330"/>
                    <a:pt x="14723" y="22149"/>
                  </a:cubicBezTo>
                  <a:cubicBezTo>
                    <a:pt x="15453" y="18647"/>
                    <a:pt x="16347" y="15171"/>
                    <a:pt x="17278" y="11708"/>
                  </a:cubicBezTo>
                  <a:cubicBezTo>
                    <a:pt x="17543" y="10373"/>
                    <a:pt x="18235" y="9113"/>
                    <a:pt x="19393" y="8370"/>
                  </a:cubicBezTo>
                  <a:cubicBezTo>
                    <a:pt x="31213" y="2174"/>
                    <a:pt x="45235" y="2829"/>
                    <a:pt x="58225" y="2589"/>
                  </a:cubicBezTo>
                  <a:cubicBezTo>
                    <a:pt x="66105" y="2224"/>
                    <a:pt x="73935" y="1141"/>
                    <a:pt x="81814" y="662"/>
                  </a:cubicBezTo>
                  <a:cubicBezTo>
                    <a:pt x="89896" y="-2033"/>
                    <a:pt x="92212" y="3950"/>
                    <a:pt x="94515" y="10423"/>
                  </a:cubicBezTo>
                  <a:cubicBezTo>
                    <a:pt x="98040" y="18962"/>
                    <a:pt x="99273" y="28093"/>
                    <a:pt x="101489" y="36985"/>
                  </a:cubicBezTo>
                  <a:cubicBezTo>
                    <a:pt x="103616" y="43698"/>
                    <a:pt x="104233" y="50763"/>
                    <a:pt x="105995" y="57551"/>
                  </a:cubicBezTo>
                  <a:cubicBezTo>
                    <a:pt x="107430" y="61771"/>
                    <a:pt x="108185" y="66179"/>
                    <a:pt x="109192" y="70511"/>
                  </a:cubicBezTo>
                  <a:cubicBezTo>
                    <a:pt x="110778" y="76758"/>
                    <a:pt x="111735" y="83269"/>
                    <a:pt x="113648" y="89415"/>
                  </a:cubicBezTo>
                  <a:cubicBezTo>
                    <a:pt x="114718" y="91708"/>
                    <a:pt x="114542" y="94856"/>
                    <a:pt x="111810" y="95801"/>
                  </a:cubicBezTo>
                  <a:cubicBezTo>
                    <a:pt x="108500" y="96871"/>
                    <a:pt x="106725" y="94088"/>
                    <a:pt x="106222" y="91242"/>
                  </a:cubicBezTo>
                  <a:cubicBezTo>
                    <a:pt x="104422" y="85637"/>
                    <a:pt x="103566" y="79755"/>
                    <a:pt x="102168" y="74038"/>
                  </a:cubicBezTo>
                  <a:cubicBezTo>
                    <a:pt x="100822" y="67161"/>
                    <a:pt x="98707" y="60461"/>
                    <a:pt x="97259" y="53609"/>
                  </a:cubicBezTo>
                  <a:cubicBezTo>
                    <a:pt x="96328" y="46821"/>
                    <a:pt x="94364" y="40297"/>
                    <a:pt x="92778" y="33647"/>
                  </a:cubicBezTo>
                  <a:cubicBezTo>
                    <a:pt x="91255" y="24793"/>
                    <a:pt x="89002" y="15965"/>
                    <a:pt x="85125" y="7829"/>
                  </a:cubicBezTo>
                  <a:cubicBezTo>
                    <a:pt x="76729" y="8975"/>
                    <a:pt x="68220" y="9466"/>
                    <a:pt x="59774" y="10171"/>
                  </a:cubicBezTo>
                  <a:cubicBezTo>
                    <a:pt x="47878" y="10348"/>
                    <a:pt x="35190" y="9743"/>
                    <a:pt x="24038" y="14302"/>
                  </a:cubicBezTo>
                  <a:cubicBezTo>
                    <a:pt x="22087" y="20612"/>
                    <a:pt x="20916" y="26771"/>
                    <a:pt x="19682" y="33194"/>
                  </a:cubicBezTo>
                  <a:cubicBezTo>
                    <a:pt x="16296" y="48257"/>
                    <a:pt x="12445" y="63219"/>
                    <a:pt x="9096" y="78295"/>
                  </a:cubicBezTo>
                  <a:cubicBezTo>
                    <a:pt x="7309" y="85536"/>
                    <a:pt x="5106" y="92703"/>
                    <a:pt x="3243" y="99907"/>
                  </a:cubicBezTo>
                  <a:cubicBezTo>
                    <a:pt x="2752" y="101342"/>
                    <a:pt x="2161" y="107463"/>
                    <a:pt x="8" y="10446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4965891" y="7140931"/>
              <a:ext cx="69383" cy="27939"/>
            </a:xfrm>
            <a:custGeom>
              <a:rect b="b" l="l" r="r" t="t"/>
              <a:pathLst>
                <a:path extrusionOk="0" h="27939" w="69383">
                  <a:moveTo>
                    <a:pt x="63492" y="27279"/>
                  </a:moveTo>
                  <a:cubicBezTo>
                    <a:pt x="55373" y="21675"/>
                    <a:pt x="46537" y="18073"/>
                    <a:pt x="37386" y="14710"/>
                  </a:cubicBezTo>
                  <a:cubicBezTo>
                    <a:pt x="26850" y="9849"/>
                    <a:pt x="15597" y="7204"/>
                    <a:pt x="4331" y="4886"/>
                  </a:cubicBezTo>
                  <a:cubicBezTo>
                    <a:pt x="-4380" y="2707"/>
                    <a:pt x="1864" y="-580"/>
                    <a:pt x="7251" y="88"/>
                  </a:cubicBezTo>
                  <a:cubicBezTo>
                    <a:pt x="18076" y="692"/>
                    <a:pt x="28751" y="3186"/>
                    <a:pt x="38720" y="7418"/>
                  </a:cubicBezTo>
                  <a:cubicBezTo>
                    <a:pt x="48866" y="10906"/>
                    <a:pt x="58797" y="14798"/>
                    <a:pt x="67659" y="20894"/>
                  </a:cubicBezTo>
                  <a:cubicBezTo>
                    <a:pt x="71813" y="23665"/>
                    <a:pt x="67684" y="29987"/>
                    <a:pt x="63492" y="2727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15030805" y="7116394"/>
              <a:ext cx="121480" cy="122412"/>
            </a:xfrm>
            <a:custGeom>
              <a:rect b="b" l="l" r="r" t="t"/>
              <a:pathLst>
                <a:path extrusionOk="0" h="122412" w="121480">
                  <a:moveTo>
                    <a:pt x="68589" y="122004"/>
                  </a:moveTo>
                  <a:cubicBezTo>
                    <a:pt x="62245" y="118264"/>
                    <a:pt x="72252" y="109951"/>
                    <a:pt x="74317" y="105871"/>
                  </a:cubicBezTo>
                  <a:cubicBezTo>
                    <a:pt x="83140" y="92307"/>
                    <a:pt x="91473" y="78427"/>
                    <a:pt x="100058" y="64725"/>
                  </a:cubicBezTo>
                  <a:cubicBezTo>
                    <a:pt x="104753" y="57936"/>
                    <a:pt x="109423" y="51098"/>
                    <a:pt x="113363" y="43818"/>
                  </a:cubicBezTo>
                  <a:cubicBezTo>
                    <a:pt x="98900" y="30657"/>
                    <a:pt x="83606" y="18415"/>
                    <a:pt x="67431" y="7458"/>
                  </a:cubicBezTo>
                  <a:cubicBezTo>
                    <a:pt x="61213" y="10493"/>
                    <a:pt x="55674" y="14649"/>
                    <a:pt x="50048" y="18629"/>
                  </a:cubicBezTo>
                  <a:cubicBezTo>
                    <a:pt x="41350" y="24334"/>
                    <a:pt x="32073" y="29083"/>
                    <a:pt x="23652" y="35216"/>
                  </a:cubicBezTo>
                  <a:cubicBezTo>
                    <a:pt x="19750" y="37823"/>
                    <a:pt x="15822" y="40392"/>
                    <a:pt x="11958" y="43050"/>
                  </a:cubicBezTo>
                  <a:cubicBezTo>
                    <a:pt x="9957" y="44108"/>
                    <a:pt x="969" y="51790"/>
                    <a:pt x="0" y="48478"/>
                  </a:cubicBezTo>
                  <a:cubicBezTo>
                    <a:pt x="2492" y="44385"/>
                    <a:pt x="6986" y="41375"/>
                    <a:pt x="10561" y="38163"/>
                  </a:cubicBezTo>
                  <a:cubicBezTo>
                    <a:pt x="19762" y="31035"/>
                    <a:pt x="29052" y="23994"/>
                    <a:pt x="39046" y="17999"/>
                  </a:cubicBezTo>
                  <a:cubicBezTo>
                    <a:pt x="48172" y="12433"/>
                    <a:pt x="56014" y="4926"/>
                    <a:pt x="65682" y="229"/>
                  </a:cubicBezTo>
                  <a:cubicBezTo>
                    <a:pt x="71761" y="-1283"/>
                    <a:pt x="76217" y="5090"/>
                    <a:pt x="81001" y="7823"/>
                  </a:cubicBezTo>
                  <a:cubicBezTo>
                    <a:pt x="88603" y="13012"/>
                    <a:pt x="95866" y="18642"/>
                    <a:pt x="102928" y="24536"/>
                  </a:cubicBezTo>
                  <a:cubicBezTo>
                    <a:pt x="108580" y="29246"/>
                    <a:pt x="113955" y="34284"/>
                    <a:pt x="119594" y="39020"/>
                  </a:cubicBezTo>
                  <a:cubicBezTo>
                    <a:pt x="122313" y="40909"/>
                    <a:pt x="121683" y="44637"/>
                    <a:pt x="120261" y="47181"/>
                  </a:cubicBezTo>
                  <a:cubicBezTo>
                    <a:pt x="115881" y="55405"/>
                    <a:pt x="110506" y="63050"/>
                    <a:pt x="105282" y="70745"/>
                  </a:cubicBezTo>
                  <a:cubicBezTo>
                    <a:pt x="98132" y="82521"/>
                    <a:pt x="90819" y="94208"/>
                    <a:pt x="83455" y="105858"/>
                  </a:cubicBezTo>
                  <a:cubicBezTo>
                    <a:pt x="80711" y="110531"/>
                    <a:pt x="77149" y="114649"/>
                    <a:pt x="74279" y="119233"/>
                  </a:cubicBezTo>
                  <a:cubicBezTo>
                    <a:pt x="73385" y="121488"/>
                    <a:pt x="70968" y="123238"/>
                    <a:pt x="68589" y="12200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15098135" y="7235961"/>
              <a:ext cx="24640" cy="52322"/>
            </a:xfrm>
            <a:custGeom>
              <a:rect b="b" l="l" r="r" t="t"/>
              <a:pathLst>
                <a:path extrusionOk="0" h="52322" w="24640">
                  <a:moveTo>
                    <a:pt x="17233" y="49352"/>
                  </a:moveTo>
                  <a:cubicBezTo>
                    <a:pt x="15534" y="40724"/>
                    <a:pt x="12928" y="31606"/>
                    <a:pt x="9265" y="23722"/>
                  </a:cubicBezTo>
                  <a:cubicBezTo>
                    <a:pt x="8623" y="20725"/>
                    <a:pt x="-4782" y="-1114"/>
                    <a:pt x="1826" y="44"/>
                  </a:cubicBezTo>
                  <a:cubicBezTo>
                    <a:pt x="5590" y="2626"/>
                    <a:pt x="7402" y="7337"/>
                    <a:pt x="9945" y="11027"/>
                  </a:cubicBezTo>
                  <a:cubicBezTo>
                    <a:pt x="15081" y="19478"/>
                    <a:pt x="19688" y="28760"/>
                    <a:pt x="22268" y="38269"/>
                  </a:cubicBezTo>
                  <a:cubicBezTo>
                    <a:pt x="22860" y="42337"/>
                    <a:pt x="27605" y="50485"/>
                    <a:pt x="21739" y="52236"/>
                  </a:cubicBezTo>
                  <a:cubicBezTo>
                    <a:pt x="19788" y="52677"/>
                    <a:pt x="17611" y="51392"/>
                    <a:pt x="17233" y="4935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15118893" y="7281204"/>
              <a:ext cx="82908" cy="8247"/>
            </a:xfrm>
            <a:custGeom>
              <a:rect b="b" l="l" r="r" t="t"/>
              <a:pathLst>
                <a:path extrusionOk="0" h="8247" w="82908">
                  <a:moveTo>
                    <a:pt x="44900" y="8189"/>
                  </a:moveTo>
                  <a:cubicBezTo>
                    <a:pt x="33533" y="7925"/>
                    <a:pt x="22091" y="6904"/>
                    <a:pt x="10863" y="7937"/>
                  </a:cubicBezTo>
                  <a:cubicBezTo>
                    <a:pt x="8597" y="7811"/>
                    <a:pt x="126" y="9373"/>
                    <a:pt x="0" y="6489"/>
                  </a:cubicBezTo>
                  <a:cubicBezTo>
                    <a:pt x="264" y="5116"/>
                    <a:pt x="1951" y="4877"/>
                    <a:pt x="3084" y="4511"/>
                  </a:cubicBezTo>
                  <a:cubicBezTo>
                    <a:pt x="17094" y="771"/>
                    <a:pt x="31771" y="1262"/>
                    <a:pt x="46108" y="1338"/>
                  </a:cubicBezTo>
                  <a:cubicBezTo>
                    <a:pt x="55108" y="1086"/>
                    <a:pt x="64133" y="771"/>
                    <a:pt x="73133" y="317"/>
                  </a:cubicBezTo>
                  <a:cubicBezTo>
                    <a:pt x="75915" y="431"/>
                    <a:pt x="79188" y="-803"/>
                    <a:pt x="81605" y="947"/>
                  </a:cubicBezTo>
                  <a:cubicBezTo>
                    <a:pt x="83153" y="2244"/>
                    <a:pt x="83367" y="4763"/>
                    <a:pt x="82008" y="6275"/>
                  </a:cubicBezTo>
                  <a:cubicBezTo>
                    <a:pt x="80887" y="7710"/>
                    <a:pt x="78974" y="7610"/>
                    <a:pt x="77363" y="7597"/>
                  </a:cubicBezTo>
                  <a:cubicBezTo>
                    <a:pt x="75097" y="7647"/>
                    <a:pt x="72831" y="7748"/>
                    <a:pt x="70566" y="7824"/>
                  </a:cubicBezTo>
                  <a:cubicBezTo>
                    <a:pt x="61905" y="8025"/>
                    <a:pt x="53522" y="8227"/>
                    <a:pt x="44900" y="818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15198893" y="7283614"/>
              <a:ext cx="20809" cy="66591"/>
            </a:xfrm>
            <a:custGeom>
              <a:rect b="b" l="l" r="r" t="t"/>
              <a:pathLst>
                <a:path extrusionOk="0" h="66591" w="20809">
                  <a:moveTo>
                    <a:pt x="14142" y="64734"/>
                  </a:moveTo>
                  <a:cubicBezTo>
                    <a:pt x="11486" y="55653"/>
                    <a:pt x="10429" y="46056"/>
                    <a:pt x="7949" y="36888"/>
                  </a:cubicBezTo>
                  <a:cubicBezTo>
                    <a:pt x="4865" y="25376"/>
                    <a:pt x="-799" y="13790"/>
                    <a:pt x="94" y="1674"/>
                  </a:cubicBezTo>
                  <a:cubicBezTo>
                    <a:pt x="183" y="616"/>
                    <a:pt x="1391" y="-606"/>
                    <a:pt x="2335" y="339"/>
                  </a:cubicBezTo>
                  <a:cubicBezTo>
                    <a:pt x="3833" y="2455"/>
                    <a:pt x="3707" y="5364"/>
                    <a:pt x="4563" y="7795"/>
                  </a:cubicBezTo>
                  <a:cubicBezTo>
                    <a:pt x="7471" y="16812"/>
                    <a:pt x="10869" y="25679"/>
                    <a:pt x="14079" y="34596"/>
                  </a:cubicBezTo>
                  <a:cubicBezTo>
                    <a:pt x="16509" y="42946"/>
                    <a:pt x="18296" y="51485"/>
                    <a:pt x="20373" y="59772"/>
                  </a:cubicBezTo>
                  <a:cubicBezTo>
                    <a:pt x="20612" y="60930"/>
                    <a:pt x="20889" y="62089"/>
                    <a:pt x="20788" y="63286"/>
                  </a:cubicBezTo>
                  <a:cubicBezTo>
                    <a:pt x="20662" y="66762"/>
                    <a:pt x="15716" y="67895"/>
                    <a:pt x="14142" y="6473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15123667" y="7347880"/>
              <a:ext cx="97552" cy="104584"/>
            </a:xfrm>
            <a:custGeom>
              <a:rect b="b" l="l" r="r" t="t"/>
              <a:pathLst>
                <a:path extrusionOk="0" h="104584" w="97552">
                  <a:moveTo>
                    <a:pt x="2502" y="104422"/>
                  </a:moveTo>
                  <a:cubicBezTo>
                    <a:pt x="-1589" y="103024"/>
                    <a:pt x="387" y="98364"/>
                    <a:pt x="1167" y="95442"/>
                  </a:cubicBezTo>
                  <a:cubicBezTo>
                    <a:pt x="4163" y="83289"/>
                    <a:pt x="5095" y="70732"/>
                    <a:pt x="6920" y="58377"/>
                  </a:cubicBezTo>
                  <a:cubicBezTo>
                    <a:pt x="8367" y="51828"/>
                    <a:pt x="7713" y="42797"/>
                    <a:pt x="13214" y="38163"/>
                  </a:cubicBezTo>
                  <a:cubicBezTo>
                    <a:pt x="20577" y="34876"/>
                    <a:pt x="27576" y="31802"/>
                    <a:pt x="34675" y="28402"/>
                  </a:cubicBezTo>
                  <a:cubicBezTo>
                    <a:pt x="43273" y="24737"/>
                    <a:pt x="51593" y="21374"/>
                    <a:pt x="59712" y="16928"/>
                  </a:cubicBezTo>
                  <a:cubicBezTo>
                    <a:pt x="67994" y="12470"/>
                    <a:pt x="76919" y="9372"/>
                    <a:pt x="85164" y="4838"/>
                  </a:cubicBezTo>
                  <a:cubicBezTo>
                    <a:pt x="87857" y="3427"/>
                    <a:pt x="90488" y="1853"/>
                    <a:pt x="93245" y="556"/>
                  </a:cubicBezTo>
                  <a:cubicBezTo>
                    <a:pt x="94529" y="-11"/>
                    <a:pt x="95876" y="-401"/>
                    <a:pt x="96983" y="707"/>
                  </a:cubicBezTo>
                  <a:cubicBezTo>
                    <a:pt x="97827" y="1551"/>
                    <a:pt x="97701" y="3075"/>
                    <a:pt x="96820" y="3830"/>
                  </a:cubicBezTo>
                  <a:cubicBezTo>
                    <a:pt x="86297" y="11563"/>
                    <a:pt x="74527" y="17155"/>
                    <a:pt x="62985" y="23150"/>
                  </a:cubicBezTo>
                  <a:cubicBezTo>
                    <a:pt x="48194" y="31059"/>
                    <a:pt x="32749" y="37583"/>
                    <a:pt x="17519" y="44535"/>
                  </a:cubicBezTo>
                  <a:cubicBezTo>
                    <a:pt x="12962" y="60216"/>
                    <a:pt x="13188" y="76991"/>
                    <a:pt x="9614" y="92936"/>
                  </a:cubicBezTo>
                  <a:cubicBezTo>
                    <a:pt x="8153" y="96828"/>
                    <a:pt x="8657" y="105908"/>
                    <a:pt x="2502" y="10442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15078671" y="7450466"/>
              <a:ext cx="106987" cy="119253"/>
            </a:xfrm>
            <a:custGeom>
              <a:rect b="b" l="l" r="r" t="t"/>
              <a:pathLst>
                <a:path extrusionOk="0" h="119253" w="106987">
                  <a:moveTo>
                    <a:pt x="55000" y="119228"/>
                  </a:moveTo>
                  <a:cubicBezTo>
                    <a:pt x="51299" y="119291"/>
                    <a:pt x="47875" y="117856"/>
                    <a:pt x="44489" y="116546"/>
                  </a:cubicBezTo>
                  <a:cubicBezTo>
                    <a:pt x="36521" y="113876"/>
                    <a:pt x="28881" y="110286"/>
                    <a:pt x="21643" y="106029"/>
                  </a:cubicBezTo>
                  <a:cubicBezTo>
                    <a:pt x="14921" y="102503"/>
                    <a:pt x="7935" y="99430"/>
                    <a:pt x="1704" y="95035"/>
                  </a:cubicBezTo>
                  <a:cubicBezTo>
                    <a:pt x="-2198" y="92490"/>
                    <a:pt x="1264" y="86344"/>
                    <a:pt x="5443" y="88422"/>
                  </a:cubicBezTo>
                  <a:cubicBezTo>
                    <a:pt x="11472" y="92402"/>
                    <a:pt x="17917" y="95601"/>
                    <a:pt x="24387" y="98800"/>
                  </a:cubicBezTo>
                  <a:cubicBezTo>
                    <a:pt x="34180" y="104115"/>
                    <a:pt x="44829" y="110123"/>
                    <a:pt x="55956" y="111584"/>
                  </a:cubicBezTo>
                  <a:cubicBezTo>
                    <a:pt x="64037" y="103687"/>
                    <a:pt x="73075" y="95715"/>
                    <a:pt x="79671" y="86861"/>
                  </a:cubicBezTo>
                  <a:cubicBezTo>
                    <a:pt x="86645" y="77314"/>
                    <a:pt x="92082" y="66760"/>
                    <a:pt x="98791" y="57037"/>
                  </a:cubicBezTo>
                  <a:cubicBezTo>
                    <a:pt x="86267" y="46735"/>
                    <a:pt x="76587" y="33397"/>
                    <a:pt x="64981" y="22062"/>
                  </a:cubicBezTo>
                  <a:cubicBezTo>
                    <a:pt x="60626" y="17352"/>
                    <a:pt x="46918" y="7176"/>
                    <a:pt x="47648" y="778"/>
                  </a:cubicBezTo>
                  <a:cubicBezTo>
                    <a:pt x="49008" y="-1300"/>
                    <a:pt x="51412" y="1319"/>
                    <a:pt x="52558" y="2440"/>
                  </a:cubicBezTo>
                  <a:cubicBezTo>
                    <a:pt x="60135" y="10236"/>
                    <a:pt x="69072" y="16533"/>
                    <a:pt x="76524" y="24468"/>
                  </a:cubicBezTo>
                  <a:cubicBezTo>
                    <a:pt x="85726" y="33511"/>
                    <a:pt x="94008" y="43473"/>
                    <a:pt x="104078" y="51508"/>
                  </a:cubicBezTo>
                  <a:cubicBezTo>
                    <a:pt x="111908" y="57050"/>
                    <a:pt x="101737" y="64758"/>
                    <a:pt x="99169" y="70551"/>
                  </a:cubicBezTo>
                  <a:cubicBezTo>
                    <a:pt x="91101" y="84480"/>
                    <a:pt x="82113" y="98070"/>
                    <a:pt x="69916" y="108762"/>
                  </a:cubicBezTo>
                  <a:cubicBezTo>
                    <a:pt x="65057" y="112239"/>
                    <a:pt x="61759" y="119745"/>
                    <a:pt x="55000" y="11922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15028181" y="7538594"/>
              <a:ext cx="54958" cy="34967"/>
            </a:xfrm>
            <a:custGeom>
              <a:rect b="b" l="l" r="r" t="t"/>
              <a:pathLst>
                <a:path extrusionOk="0" h="34967" w="54958">
                  <a:moveTo>
                    <a:pt x="3543" y="34968"/>
                  </a:moveTo>
                  <a:cubicBezTo>
                    <a:pt x="-485" y="34754"/>
                    <a:pt x="-1316" y="29325"/>
                    <a:pt x="2284" y="27688"/>
                  </a:cubicBezTo>
                  <a:cubicBezTo>
                    <a:pt x="8175" y="25547"/>
                    <a:pt x="13915" y="23091"/>
                    <a:pt x="19504" y="20207"/>
                  </a:cubicBezTo>
                  <a:cubicBezTo>
                    <a:pt x="25106" y="17827"/>
                    <a:pt x="30203" y="14565"/>
                    <a:pt x="35201" y="11126"/>
                  </a:cubicBezTo>
                  <a:cubicBezTo>
                    <a:pt x="39632" y="8217"/>
                    <a:pt x="44226" y="5900"/>
                    <a:pt x="48292" y="2676"/>
                  </a:cubicBezTo>
                  <a:cubicBezTo>
                    <a:pt x="49903" y="1391"/>
                    <a:pt x="55190" y="-2274"/>
                    <a:pt x="54950" y="2046"/>
                  </a:cubicBezTo>
                  <a:cubicBezTo>
                    <a:pt x="51099" y="10081"/>
                    <a:pt x="42376" y="14061"/>
                    <a:pt x="35641" y="19351"/>
                  </a:cubicBezTo>
                  <a:cubicBezTo>
                    <a:pt x="30417" y="23431"/>
                    <a:pt x="24338" y="26051"/>
                    <a:pt x="18472" y="29048"/>
                  </a:cubicBezTo>
                  <a:cubicBezTo>
                    <a:pt x="13739" y="31416"/>
                    <a:pt x="8717" y="33885"/>
                    <a:pt x="3543" y="3496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14943543" y="7567452"/>
              <a:ext cx="98512" cy="99698"/>
            </a:xfrm>
            <a:custGeom>
              <a:rect b="b" l="l" r="r" t="t"/>
              <a:pathLst>
                <a:path extrusionOk="0" h="99698" w="98512">
                  <a:moveTo>
                    <a:pt x="32331" y="99699"/>
                  </a:moveTo>
                  <a:cubicBezTo>
                    <a:pt x="25710" y="99069"/>
                    <a:pt x="22450" y="83754"/>
                    <a:pt x="19680" y="78616"/>
                  </a:cubicBezTo>
                  <a:cubicBezTo>
                    <a:pt x="14142" y="66827"/>
                    <a:pt x="9258" y="54775"/>
                    <a:pt x="5633" y="42243"/>
                  </a:cubicBezTo>
                  <a:cubicBezTo>
                    <a:pt x="4047" y="37445"/>
                    <a:pt x="2549" y="32545"/>
                    <a:pt x="258" y="28074"/>
                  </a:cubicBezTo>
                  <a:cubicBezTo>
                    <a:pt x="-1290" y="24019"/>
                    <a:pt x="4538" y="20971"/>
                    <a:pt x="6954" y="24611"/>
                  </a:cubicBezTo>
                  <a:cubicBezTo>
                    <a:pt x="11914" y="33956"/>
                    <a:pt x="13991" y="44535"/>
                    <a:pt x="17591" y="54435"/>
                  </a:cubicBezTo>
                  <a:cubicBezTo>
                    <a:pt x="22953" y="66979"/>
                    <a:pt x="27976" y="79724"/>
                    <a:pt x="33867" y="92016"/>
                  </a:cubicBezTo>
                  <a:cubicBezTo>
                    <a:pt x="42627" y="91475"/>
                    <a:pt x="51514" y="91135"/>
                    <a:pt x="60149" y="89573"/>
                  </a:cubicBezTo>
                  <a:cubicBezTo>
                    <a:pt x="69804" y="86651"/>
                    <a:pt x="79144" y="82583"/>
                    <a:pt x="88005" y="77785"/>
                  </a:cubicBezTo>
                  <a:cubicBezTo>
                    <a:pt x="91303" y="76261"/>
                    <a:pt x="91089" y="73918"/>
                    <a:pt x="90586" y="70833"/>
                  </a:cubicBezTo>
                  <a:cubicBezTo>
                    <a:pt x="89944" y="66739"/>
                    <a:pt x="89579" y="62608"/>
                    <a:pt x="89063" y="58503"/>
                  </a:cubicBezTo>
                  <a:cubicBezTo>
                    <a:pt x="87603" y="47407"/>
                    <a:pt x="86822" y="36236"/>
                    <a:pt x="85866" y="25077"/>
                  </a:cubicBezTo>
                  <a:cubicBezTo>
                    <a:pt x="86080" y="20266"/>
                    <a:pt x="80982" y="1261"/>
                    <a:pt x="86281" y="39"/>
                  </a:cubicBezTo>
                  <a:cubicBezTo>
                    <a:pt x="87300" y="-175"/>
                    <a:pt x="88131" y="518"/>
                    <a:pt x="88307" y="1387"/>
                  </a:cubicBezTo>
                  <a:cubicBezTo>
                    <a:pt x="88307" y="1374"/>
                    <a:pt x="88320" y="1362"/>
                    <a:pt x="88320" y="1349"/>
                  </a:cubicBezTo>
                  <a:cubicBezTo>
                    <a:pt x="90624" y="18150"/>
                    <a:pt x="93544" y="34838"/>
                    <a:pt x="95356" y="51714"/>
                  </a:cubicBezTo>
                  <a:cubicBezTo>
                    <a:pt x="96225" y="57067"/>
                    <a:pt x="97169" y="62621"/>
                    <a:pt x="97811" y="67948"/>
                  </a:cubicBezTo>
                  <a:cubicBezTo>
                    <a:pt x="98352" y="71538"/>
                    <a:pt x="99208" y="75530"/>
                    <a:pt x="97509" y="78931"/>
                  </a:cubicBezTo>
                  <a:cubicBezTo>
                    <a:pt x="93884" y="85064"/>
                    <a:pt x="86231" y="87218"/>
                    <a:pt x="80100" y="90039"/>
                  </a:cubicBezTo>
                  <a:cubicBezTo>
                    <a:pt x="65461" y="98175"/>
                    <a:pt x="48720" y="99183"/>
                    <a:pt x="32331" y="9969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14896543" y="7592385"/>
              <a:ext cx="50644" cy="8153"/>
            </a:xfrm>
            <a:custGeom>
              <a:rect b="b" l="l" r="r" t="t"/>
              <a:pathLst>
                <a:path extrusionOk="0" h="8153" w="50644">
                  <a:moveTo>
                    <a:pt x="13145" y="8040"/>
                  </a:moveTo>
                  <a:cubicBezTo>
                    <a:pt x="9961" y="7902"/>
                    <a:pt x="6776" y="7877"/>
                    <a:pt x="3604" y="7612"/>
                  </a:cubicBezTo>
                  <a:cubicBezTo>
                    <a:pt x="2584" y="7511"/>
                    <a:pt x="1666" y="7133"/>
                    <a:pt x="973" y="6365"/>
                  </a:cubicBezTo>
                  <a:cubicBezTo>
                    <a:pt x="-1305" y="4023"/>
                    <a:pt x="709" y="-310"/>
                    <a:pt x="3994" y="18"/>
                  </a:cubicBezTo>
                  <a:cubicBezTo>
                    <a:pt x="11887" y="609"/>
                    <a:pt x="19792" y="887"/>
                    <a:pt x="27709" y="962"/>
                  </a:cubicBezTo>
                  <a:cubicBezTo>
                    <a:pt x="30655" y="1252"/>
                    <a:pt x="54080" y="-2552"/>
                    <a:pt x="50216" y="3557"/>
                  </a:cubicBezTo>
                  <a:cubicBezTo>
                    <a:pt x="48202" y="5043"/>
                    <a:pt x="45319" y="4627"/>
                    <a:pt x="42990" y="5332"/>
                  </a:cubicBezTo>
                  <a:cubicBezTo>
                    <a:pt x="33197" y="7650"/>
                    <a:pt x="23165" y="8481"/>
                    <a:pt x="13145" y="804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14888264" y="7594959"/>
              <a:ext cx="957" cy="957"/>
            </a:xfrm>
            <a:custGeom>
              <a:rect b="b" l="l" r="r" t="t"/>
              <a:pathLst>
                <a:path extrusionOk="0" h="957" w="957">
                  <a:moveTo>
                    <a:pt x="1" y="453"/>
                  </a:moveTo>
                  <a:cubicBezTo>
                    <a:pt x="13" y="189"/>
                    <a:pt x="240" y="0"/>
                    <a:pt x="504" y="0"/>
                  </a:cubicBezTo>
                  <a:cubicBezTo>
                    <a:pt x="768" y="0"/>
                    <a:pt x="970" y="252"/>
                    <a:pt x="957" y="504"/>
                  </a:cubicBezTo>
                  <a:cubicBezTo>
                    <a:pt x="945" y="768"/>
                    <a:pt x="718" y="957"/>
                    <a:pt x="454" y="957"/>
                  </a:cubicBezTo>
                  <a:cubicBezTo>
                    <a:pt x="189" y="957"/>
                    <a:pt x="-12" y="705"/>
                    <a:pt x="1" y="4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14883527" y="7592623"/>
              <a:ext cx="29497" cy="7646"/>
            </a:xfrm>
            <a:custGeom>
              <a:rect b="b" l="l" r="r" t="t"/>
              <a:pathLst>
                <a:path extrusionOk="0" h="7646" w="29497">
                  <a:moveTo>
                    <a:pt x="25545" y="7638"/>
                  </a:moveTo>
                  <a:cubicBezTo>
                    <a:pt x="19591" y="6958"/>
                    <a:pt x="13587" y="7500"/>
                    <a:pt x="7671" y="6517"/>
                  </a:cubicBezTo>
                  <a:cubicBezTo>
                    <a:pt x="5380" y="6039"/>
                    <a:pt x="2787" y="6039"/>
                    <a:pt x="785" y="4741"/>
                  </a:cubicBezTo>
                  <a:cubicBezTo>
                    <a:pt x="-864" y="3444"/>
                    <a:pt x="282" y="485"/>
                    <a:pt x="2396" y="711"/>
                  </a:cubicBezTo>
                  <a:cubicBezTo>
                    <a:pt x="8413" y="1215"/>
                    <a:pt x="14367" y="346"/>
                    <a:pt x="20371" y="44"/>
                  </a:cubicBezTo>
                  <a:cubicBezTo>
                    <a:pt x="23745" y="94"/>
                    <a:pt x="29548" y="-863"/>
                    <a:pt x="29497" y="4074"/>
                  </a:cubicBezTo>
                  <a:cubicBezTo>
                    <a:pt x="29397" y="6089"/>
                    <a:pt x="27571" y="7777"/>
                    <a:pt x="25545" y="763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14863684" y="7596274"/>
              <a:ext cx="20671" cy="73973"/>
            </a:xfrm>
            <a:custGeom>
              <a:rect b="b" l="l" r="r" t="t"/>
              <a:pathLst>
                <a:path extrusionOk="0" h="73973" w="20671">
                  <a:moveTo>
                    <a:pt x="2502" y="73849"/>
                  </a:moveTo>
                  <a:cubicBezTo>
                    <a:pt x="-1677" y="72225"/>
                    <a:pt x="400" y="68282"/>
                    <a:pt x="1482" y="65260"/>
                  </a:cubicBezTo>
                  <a:cubicBezTo>
                    <a:pt x="3068" y="57275"/>
                    <a:pt x="4554" y="49114"/>
                    <a:pt x="6819" y="41393"/>
                  </a:cubicBezTo>
                  <a:cubicBezTo>
                    <a:pt x="8481" y="37892"/>
                    <a:pt x="16449" y="-4816"/>
                    <a:pt x="20414" y="449"/>
                  </a:cubicBezTo>
                  <a:cubicBezTo>
                    <a:pt x="21333" y="4983"/>
                    <a:pt x="19545" y="9794"/>
                    <a:pt x="18916" y="14328"/>
                  </a:cubicBezTo>
                  <a:cubicBezTo>
                    <a:pt x="16789" y="25461"/>
                    <a:pt x="15303" y="36696"/>
                    <a:pt x="12622" y="47716"/>
                  </a:cubicBezTo>
                  <a:cubicBezTo>
                    <a:pt x="11452" y="52640"/>
                    <a:pt x="10457" y="57602"/>
                    <a:pt x="9740" y="62615"/>
                  </a:cubicBezTo>
                  <a:cubicBezTo>
                    <a:pt x="8758" y="66620"/>
                    <a:pt x="8368" y="75096"/>
                    <a:pt x="2502" y="7384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37"/>
            <p:cNvSpPr/>
            <p:nvPr/>
          </p:nvSpPr>
          <p:spPr>
            <a:xfrm>
              <a:off x="14792109" y="7572031"/>
              <a:ext cx="77018" cy="101755"/>
            </a:xfrm>
            <a:custGeom>
              <a:rect b="b" l="l" r="r" t="t"/>
              <a:pathLst>
                <a:path extrusionOk="0" h="101755" w="77018">
                  <a:moveTo>
                    <a:pt x="71975" y="101719"/>
                  </a:moveTo>
                  <a:cubicBezTo>
                    <a:pt x="54642" y="100044"/>
                    <a:pt x="37171" y="97223"/>
                    <a:pt x="20769" y="91253"/>
                  </a:cubicBezTo>
                  <a:cubicBezTo>
                    <a:pt x="12374" y="88344"/>
                    <a:pt x="-2971" y="85586"/>
                    <a:pt x="504" y="73520"/>
                  </a:cubicBezTo>
                  <a:cubicBezTo>
                    <a:pt x="2266" y="55951"/>
                    <a:pt x="4318" y="38697"/>
                    <a:pt x="6860" y="21329"/>
                  </a:cubicBezTo>
                  <a:cubicBezTo>
                    <a:pt x="8056" y="14515"/>
                    <a:pt x="7779" y="7286"/>
                    <a:pt x="9944" y="699"/>
                  </a:cubicBezTo>
                  <a:cubicBezTo>
                    <a:pt x="11140" y="-875"/>
                    <a:pt x="12499" y="485"/>
                    <a:pt x="12613" y="2059"/>
                  </a:cubicBezTo>
                  <a:cubicBezTo>
                    <a:pt x="13532" y="10825"/>
                    <a:pt x="12789" y="19692"/>
                    <a:pt x="11971" y="28432"/>
                  </a:cubicBezTo>
                  <a:cubicBezTo>
                    <a:pt x="10448" y="44729"/>
                    <a:pt x="9139" y="61064"/>
                    <a:pt x="7641" y="77361"/>
                  </a:cubicBezTo>
                  <a:cubicBezTo>
                    <a:pt x="13771" y="82387"/>
                    <a:pt x="22406" y="83079"/>
                    <a:pt x="29543" y="86215"/>
                  </a:cubicBezTo>
                  <a:cubicBezTo>
                    <a:pt x="42974" y="90120"/>
                    <a:pt x="56833" y="92525"/>
                    <a:pt x="70742" y="93911"/>
                  </a:cubicBezTo>
                  <a:cubicBezTo>
                    <a:pt x="73536" y="91429"/>
                    <a:pt x="78043" y="94528"/>
                    <a:pt x="76809" y="98042"/>
                  </a:cubicBezTo>
                  <a:cubicBezTo>
                    <a:pt x="76280" y="100246"/>
                    <a:pt x="74342" y="102034"/>
                    <a:pt x="71975" y="10171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37"/>
            <p:cNvSpPr/>
            <p:nvPr/>
          </p:nvSpPr>
          <p:spPr>
            <a:xfrm>
              <a:off x="14746918" y="7529232"/>
              <a:ext cx="58144" cy="47611"/>
            </a:xfrm>
            <a:custGeom>
              <a:rect b="b" l="l" r="r" t="t"/>
              <a:pathLst>
                <a:path extrusionOk="0" h="47611" w="58144">
                  <a:moveTo>
                    <a:pt x="53335" y="47125"/>
                  </a:moveTo>
                  <a:cubicBezTo>
                    <a:pt x="42522" y="41395"/>
                    <a:pt x="32503" y="34480"/>
                    <a:pt x="22672" y="27251"/>
                  </a:cubicBezTo>
                  <a:cubicBezTo>
                    <a:pt x="15635" y="22893"/>
                    <a:pt x="10437" y="16130"/>
                    <a:pt x="4986" y="10173"/>
                  </a:cubicBezTo>
                  <a:cubicBezTo>
                    <a:pt x="2708" y="7793"/>
                    <a:pt x="-2012" y="4984"/>
                    <a:pt x="946" y="1332"/>
                  </a:cubicBezTo>
                  <a:cubicBezTo>
                    <a:pt x="2280" y="-230"/>
                    <a:pt x="4785" y="-482"/>
                    <a:pt x="6333" y="916"/>
                  </a:cubicBezTo>
                  <a:cubicBezTo>
                    <a:pt x="11922" y="5677"/>
                    <a:pt x="16114" y="11710"/>
                    <a:pt x="21401" y="16773"/>
                  </a:cubicBezTo>
                  <a:cubicBezTo>
                    <a:pt x="25051" y="19770"/>
                    <a:pt x="28940" y="22490"/>
                    <a:pt x="32805" y="25236"/>
                  </a:cubicBezTo>
                  <a:cubicBezTo>
                    <a:pt x="37727" y="28939"/>
                    <a:pt x="42850" y="32377"/>
                    <a:pt x="47897" y="35903"/>
                  </a:cubicBezTo>
                  <a:cubicBezTo>
                    <a:pt x="51258" y="38460"/>
                    <a:pt x="55387" y="40387"/>
                    <a:pt x="57816" y="43939"/>
                  </a:cubicBezTo>
                  <a:cubicBezTo>
                    <a:pt x="59226" y="46936"/>
                    <a:pt x="55790" y="48460"/>
                    <a:pt x="53335" y="4712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14664401" y="7528788"/>
              <a:ext cx="87340" cy="56741"/>
            </a:xfrm>
            <a:custGeom>
              <a:rect b="b" l="l" r="r" t="t"/>
              <a:pathLst>
                <a:path extrusionOk="0" h="56741" w="87340">
                  <a:moveTo>
                    <a:pt x="687" y="55227"/>
                  </a:moveTo>
                  <a:cubicBezTo>
                    <a:pt x="-1277" y="52204"/>
                    <a:pt x="1341" y="49748"/>
                    <a:pt x="3872" y="48652"/>
                  </a:cubicBezTo>
                  <a:cubicBezTo>
                    <a:pt x="7522" y="46436"/>
                    <a:pt x="11072" y="44055"/>
                    <a:pt x="14886" y="42116"/>
                  </a:cubicBezTo>
                  <a:cubicBezTo>
                    <a:pt x="35932" y="30781"/>
                    <a:pt x="55392" y="18035"/>
                    <a:pt x="75356" y="5139"/>
                  </a:cubicBezTo>
                  <a:cubicBezTo>
                    <a:pt x="78679" y="3123"/>
                    <a:pt x="82052" y="403"/>
                    <a:pt x="86005" y="0"/>
                  </a:cubicBezTo>
                  <a:cubicBezTo>
                    <a:pt x="87729" y="164"/>
                    <a:pt x="87692" y="2292"/>
                    <a:pt x="86420" y="3111"/>
                  </a:cubicBezTo>
                  <a:cubicBezTo>
                    <a:pt x="71869" y="15000"/>
                    <a:pt x="56563" y="26045"/>
                    <a:pt x="40413" y="35680"/>
                  </a:cubicBezTo>
                  <a:cubicBezTo>
                    <a:pt x="31916" y="40718"/>
                    <a:pt x="23735" y="45995"/>
                    <a:pt x="14986" y="50592"/>
                  </a:cubicBezTo>
                  <a:cubicBezTo>
                    <a:pt x="11109" y="52229"/>
                    <a:pt x="4224" y="59962"/>
                    <a:pt x="687" y="5522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14621618" y="7516052"/>
              <a:ext cx="48626" cy="65917"/>
            </a:xfrm>
            <a:custGeom>
              <a:rect b="b" l="l" r="r" t="t"/>
              <a:pathLst>
                <a:path extrusionOk="0" h="65917" w="48626">
                  <a:moveTo>
                    <a:pt x="44993" y="65432"/>
                  </a:moveTo>
                  <a:cubicBezTo>
                    <a:pt x="37214" y="60810"/>
                    <a:pt x="31009" y="54046"/>
                    <a:pt x="25948" y="46628"/>
                  </a:cubicBezTo>
                  <a:cubicBezTo>
                    <a:pt x="19365" y="39046"/>
                    <a:pt x="12278" y="31704"/>
                    <a:pt x="8716" y="22120"/>
                  </a:cubicBezTo>
                  <a:cubicBezTo>
                    <a:pt x="6803" y="17976"/>
                    <a:pt x="4713" y="13933"/>
                    <a:pt x="2586" y="9903"/>
                  </a:cubicBezTo>
                  <a:cubicBezTo>
                    <a:pt x="1101" y="7019"/>
                    <a:pt x="-2059" y="2674"/>
                    <a:pt x="1969" y="419"/>
                  </a:cubicBezTo>
                  <a:cubicBezTo>
                    <a:pt x="3794" y="-550"/>
                    <a:pt x="6148" y="230"/>
                    <a:pt x="7092" y="2057"/>
                  </a:cubicBezTo>
                  <a:cubicBezTo>
                    <a:pt x="9333" y="6188"/>
                    <a:pt x="11422" y="10407"/>
                    <a:pt x="13525" y="14626"/>
                  </a:cubicBezTo>
                  <a:cubicBezTo>
                    <a:pt x="16520" y="20847"/>
                    <a:pt x="18849" y="27485"/>
                    <a:pt x="23481" y="32737"/>
                  </a:cubicBezTo>
                  <a:cubicBezTo>
                    <a:pt x="28692" y="38580"/>
                    <a:pt x="33098" y="45016"/>
                    <a:pt x="37504" y="51452"/>
                  </a:cubicBezTo>
                  <a:cubicBezTo>
                    <a:pt x="40462" y="55041"/>
                    <a:pt x="43873" y="58215"/>
                    <a:pt x="47045" y="61616"/>
                  </a:cubicBezTo>
                  <a:cubicBezTo>
                    <a:pt x="49814" y="64009"/>
                    <a:pt x="48832" y="67132"/>
                    <a:pt x="44993" y="6543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14624004" y="7464665"/>
              <a:ext cx="77923" cy="53921"/>
            </a:xfrm>
            <a:custGeom>
              <a:rect b="b" l="l" r="r" t="t"/>
              <a:pathLst>
                <a:path extrusionOk="0" h="53921" w="77923">
                  <a:moveTo>
                    <a:pt x="1899" y="53922"/>
                  </a:moveTo>
                  <a:cubicBezTo>
                    <a:pt x="-1310" y="53229"/>
                    <a:pt x="99" y="50244"/>
                    <a:pt x="2088" y="48897"/>
                  </a:cubicBezTo>
                  <a:cubicBezTo>
                    <a:pt x="6620" y="45244"/>
                    <a:pt x="11441" y="41957"/>
                    <a:pt x="16274" y="38708"/>
                  </a:cubicBezTo>
                  <a:cubicBezTo>
                    <a:pt x="26307" y="32813"/>
                    <a:pt x="34728" y="24740"/>
                    <a:pt x="44835" y="19048"/>
                  </a:cubicBezTo>
                  <a:cubicBezTo>
                    <a:pt x="54402" y="13040"/>
                    <a:pt x="63452" y="6126"/>
                    <a:pt x="73019" y="181"/>
                  </a:cubicBezTo>
                  <a:cubicBezTo>
                    <a:pt x="78104" y="-1154"/>
                    <a:pt x="79791" y="5244"/>
                    <a:pt x="75398" y="7587"/>
                  </a:cubicBezTo>
                  <a:cubicBezTo>
                    <a:pt x="63289" y="16050"/>
                    <a:pt x="50676" y="23733"/>
                    <a:pt x="38290" y="31768"/>
                  </a:cubicBezTo>
                  <a:cubicBezTo>
                    <a:pt x="33041" y="35874"/>
                    <a:pt x="27465" y="39627"/>
                    <a:pt x="21712" y="42914"/>
                  </a:cubicBezTo>
                  <a:cubicBezTo>
                    <a:pt x="18288" y="45017"/>
                    <a:pt x="14890" y="47159"/>
                    <a:pt x="11516" y="49337"/>
                  </a:cubicBezTo>
                  <a:cubicBezTo>
                    <a:pt x="8470" y="51050"/>
                    <a:pt x="5500" y="53745"/>
                    <a:pt x="1899" y="5392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14679459" y="7413515"/>
              <a:ext cx="22005" cy="55109"/>
            </a:xfrm>
            <a:custGeom>
              <a:rect b="b" l="l" r="r" t="t"/>
              <a:pathLst>
                <a:path extrusionOk="0" h="55109" w="22005">
                  <a:moveTo>
                    <a:pt x="19578" y="55034"/>
                  </a:moveTo>
                  <a:cubicBezTo>
                    <a:pt x="17425" y="53775"/>
                    <a:pt x="16544" y="51180"/>
                    <a:pt x="15386" y="49090"/>
                  </a:cubicBezTo>
                  <a:cubicBezTo>
                    <a:pt x="13385" y="44858"/>
                    <a:pt x="11345" y="40626"/>
                    <a:pt x="9734" y="36231"/>
                  </a:cubicBezTo>
                  <a:cubicBezTo>
                    <a:pt x="6059" y="25601"/>
                    <a:pt x="1943" y="14946"/>
                    <a:pt x="29" y="3951"/>
                  </a:cubicBezTo>
                  <a:cubicBezTo>
                    <a:pt x="-223" y="2176"/>
                    <a:pt x="1187" y="463"/>
                    <a:pt x="2861" y="85"/>
                  </a:cubicBezTo>
                  <a:cubicBezTo>
                    <a:pt x="6336" y="-557"/>
                    <a:pt x="7393" y="2566"/>
                    <a:pt x="7720" y="5387"/>
                  </a:cubicBezTo>
                  <a:cubicBezTo>
                    <a:pt x="8979" y="9354"/>
                    <a:pt x="10011" y="13385"/>
                    <a:pt x="11006" y="16924"/>
                  </a:cubicBezTo>
                  <a:cubicBezTo>
                    <a:pt x="13687" y="25576"/>
                    <a:pt x="16053" y="34317"/>
                    <a:pt x="19187" y="42818"/>
                  </a:cubicBezTo>
                  <a:cubicBezTo>
                    <a:pt x="19766" y="45223"/>
                    <a:pt x="24978" y="56118"/>
                    <a:pt x="19578" y="5503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14598567" y="7390405"/>
              <a:ext cx="85756" cy="27831"/>
            </a:xfrm>
            <a:custGeom>
              <a:rect b="b" l="l" r="r" t="t"/>
              <a:pathLst>
                <a:path extrusionOk="0" h="27831" w="85756">
                  <a:moveTo>
                    <a:pt x="83943" y="27653"/>
                  </a:moveTo>
                  <a:cubicBezTo>
                    <a:pt x="79537" y="26117"/>
                    <a:pt x="75245" y="24215"/>
                    <a:pt x="70486" y="23812"/>
                  </a:cubicBezTo>
                  <a:cubicBezTo>
                    <a:pt x="59976" y="21621"/>
                    <a:pt x="49339" y="19681"/>
                    <a:pt x="39093" y="16444"/>
                  </a:cubicBezTo>
                  <a:cubicBezTo>
                    <a:pt x="29464" y="13220"/>
                    <a:pt x="19897" y="11092"/>
                    <a:pt x="10079" y="8799"/>
                  </a:cubicBezTo>
                  <a:cubicBezTo>
                    <a:pt x="7121" y="7653"/>
                    <a:pt x="3282" y="8422"/>
                    <a:pt x="915" y="6142"/>
                  </a:cubicBezTo>
                  <a:cubicBezTo>
                    <a:pt x="-1011" y="4076"/>
                    <a:pt x="299" y="588"/>
                    <a:pt x="3017" y="71"/>
                  </a:cubicBezTo>
                  <a:cubicBezTo>
                    <a:pt x="4805" y="-193"/>
                    <a:pt x="6630" y="336"/>
                    <a:pt x="8367" y="689"/>
                  </a:cubicBezTo>
                  <a:cubicBezTo>
                    <a:pt x="18097" y="3044"/>
                    <a:pt x="27399" y="5286"/>
                    <a:pt x="36790" y="8182"/>
                  </a:cubicBezTo>
                  <a:cubicBezTo>
                    <a:pt x="47124" y="12099"/>
                    <a:pt x="57975" y="14114"/>
                    <a:pt x="68523" y="17263"/>
                  </a:cubicBezTo>
                  <a:cubicBezTo>
                    <a:pt x="73684" y="18585"/>
                    <a:pt x="79310" y="19354"/>
                    <a:pt x="83577" y="22804"/>
                  </a:cubicBezTo>
                  <a:cubicBezTo>
                    <a:pt x="84937" y="23774"/>
                    <a:pt x="86888" y="26117"/>
                    <a:pt x="84924" y="27439"/>
                  </a:cubicBezTo>
                  <a:cubicBezTo>
                    <a:pt x="84861" y="27704"/>
                    <a:pt x="84622" y="27830"/>
                    <a:pt x="84383" y="27830"/>
                  </a:cubicBezTo>
                  <a:cubicBezTo>
                    <a:pt x="84232" y="27842"/>
                    <a:pt x="84056" y="27779"/>
                    <a:pt x="83943" y="276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14591847" y="7324883"/>
              <a:ext cx="11487" cy="68755"/>
            </a:xfrm>
            <a:custGeom>
              <a:rect b="b" l="l" r="r" t="t"/>
              <a:pathLst>
                <a:path extrusionOk="0" h="68755" w="11487">
                  <a:moveTo>
                    <a:pt x="6703" y="68754"/>
                  </a:moveTo>
                  <a:cubicBezTo>
                    <a:pt x="5533" y="68590"/>
                    <a:pt x="4828" y="67419"/>
                    <a:pt x="4324" y="66462"/>
                  </a:cubicBezTo>
                  <a:cubicBezTo>
                    <a:pt x="2826" y="63389"/>
                    <a:pt x="2486" y="59900"/>
                    <a:pt x="1807" y="56588"/>
                  </a:cubicBezTo>
                  <a:cubicBezTo>
                    <a:pt x="-2007" y="38930"/>
                    <a:pt x="913" y="20757"/>
                    <a:pt x="4161" y="3263"/>
                  </a:cubicBezTo>
                  <a:cubicBezTo>
                    <a:pt x="4727" y="152"/>
                    <a:pt x="9296" y="-1447"/>
                    <a:pt x="10920" y="1739"/>
                  </a:cubicBezTo>
                  <a:cubicBezTo>
                    <a:pt x="12154" y="3956"/>
                    <a:pt x="11033" y="6437"/>
                    <a:pt x="10744" y="8754"/>
                  </a:cubicBezTo>
                  <a:cubicBezTo>
                    <a:pt x="7798" y="22520"/>
                    <a:pt x="5646" y="36638"/>
                    <a:pt x="6716" y="50757"/>
                  </a:cubicBezTo>
                  <a:cubicBezTo>
                    <a:pt x="7194" y="55656"/>
                    <a:pt x="7433" y="60542"/>
                    <a:pt x="7899" y="65429"/>
                  </a:cubicBezTo>
                  <a:cubicBezTo>
                    <a:pt x="8012" y="66550"/>
                    <a:pt x="8403" y="68830"/>
                    <a:pt x="6703" y="6875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14598135" y="7314771"/>
              <a:ext cx="86838" cy="14055"/>
            </a:xfrm>
            <a:custGeom>
              <a:rect b="b" l="l" r="r" t="t"/>
              <a:pathLst>
                <a:path extrusionOk="0" h="14055" w="86838">
                  <a:moveTo>
                    <a:pt x="1951" y="14056"/>
                  </a:moveTo>
                  <a:cubicBezTo>
                    <a:pt x="1183" y="14031"/>
                    <a:pt x="138" y="13829"/>
                    <a:pt x="0" y="12922"/>
                  </a:cubicBezTo>
                  <a:cubicBezTo>
                    <a:pt x="25" y="9950"/>
                    <a:pt x="9869" y="9232"/>
                    <a:pt x="12348" y="8565"/>
                  </a:cubicBezTo>
                  <a:cubicBezTo>
                    <a:pt x="21437" y="6663"/>
                    <a:pt x="30663" y="6172"/>
                    <a:pt x="39877" y="5441"/>
                  </a:cubicBezTo>
                  <a:cubicBezTo>
                    <a:pt x="51546" y="3804"/>
                    <a:pt x="63315" y="2910"/>
                    <a:pt x="74933" y="995"/>
                  </a:cubicBezTo>
                  <a:cubicBezTo>
                    <a:pt x="78420" y="983"/>
                    <a:pt x="82549" y="-1246"/>
                    <a:pt x="85620" y="1008"/>
                  </a:cubicBezTo>
                  <a:cubicBezTo>
                    <a:pt x="87798" y="2759"/>
                    <a:pt x="86866" y="6398"/>
                    <a:pt x="84324" y="7267"/>
                  </a:cubicBezTo>
                  <a:cubicBezTo>
                    <a:pt x="69068" y="9623"/>
                    <a:pt x="53623" y="10769"/>
                    <a:pt x="38228" y="12053"/>
                  </a:cubicBezTo>
                  <a:cubicBezTo>
                    <a:pt x="26106" y="11953"/>
                    <a:pt x="14048" y="13250"/>
                    <a:pt x="1951" y="1405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14681647" y="7251266"/>
              <a:ext cx="32164" cy="68148"/>
            </a:xfrm>
            <a:custGeom>
              <a:rect b="b" l="l" r="r" t="t"/>
              <a:pathLst>
                <a:path extrusionOk="0" h="68148" w="32164">
                  <a:moveTo>
                    <a:pt x="1190" y="67624"/>
                  </a:moveTo>
                  <a:cubicBezTo>
                    <a:pt x="-1353" y="62422"/>
                    <a:pt x="724" y="56389"/>
                    <a:pt x="2373" y="51188"/>
                  </a:cubicBezTo>
                  <a:cubicBezTo>
                    <a:pt x="5130" y="38379"/>
                    <a:pt x="10366" y="26767"/>
                    <a:pt x="17226" y="15684"/>
                  </a:cubicBezTo>
                  <a:cubicBezTo>
                    <a:pt x="19870" y="11012"/>
                    <a:pt x="22412" y="6289"/>
                    <a:pt x="25194" y="1704"/>
                  </a:cubicBezTo>
                  <a:cubicBezTo>
                    <a:pt x="26252" y="-71"/>
                    <a:pt x="28782" y="-500"/>
                    <a:pt x="30456" y="609"/>
                  </a:cubicBezTo>
                  <a:cubicBezTo>
                    <a:pt x="32205" y="1704"/>
                    <a:pt x="32684" y="4173"/>
                    <a:pt x="31551" y="5886"/>
                  </a:cubicBezTo>
                  <a:cubicBezTo>
                    <a:pt x="23205" y="20395"/>
                    <a:pt x="13740" y="34248"/>
                    <a:pt x="9183" y="50432"/>
                  </a:cubicBezTo>
                  <a:cubicBezTo>
                    <a:pt x="7937" y="54374"/>
                    <a:pt x="5910" y="58430"/>
                    <a:pt x="4840" y="62359"/>
                  </a:cubicBezTo>
                  <a:cubicBezTo>
                    <a:pt x="4223" y="64059"/>
                    <a:pt x="4110" y="69916"/>
                    <a:pt x="1190" y="6762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14650712" y="7120680"/>
              <a:ext cx="59885" cy="133381"/>
            </a:xfrm>
            <a:custGeom>
              <a:rect b="b" l="l" r="r" t="t"/>
              <a:pathLst>
                <a:path extrusionOk="0" h="133381" w="59885">
                  <a:moveTo>
                    <a:pt x="58684" y="133373"/>
                  </a:moveTo>
                  <a:cubicBezTo>
                    <a:pt x="56720" y="132706"/>
                    <a:pt x="55940" y="130275"/>
                    <a:pt x="54895" y="128638"/>
                  </a:cubicBezTo>
                  <a:cubicBezTo>
                    <a:pt x="49432" y="119041"/>
                    <a:pt x="43176" y="109872"/>
                    <a:pt x="36681" y="100955"/>
                  </a:cubicBezTo>
                  <a:cubicBezTo>
                    <a:pt x="30778" y="93701"/>
                    <a:pt x="23993" y="87101"/>
                    <a:pt x="19310" y="78927"/>
                  </a:cubicBezTo>
                  <a:cubicBezTo>
                    <a:pt x="12689" y="67215"/>
                    <a:pt x="5565" y="55665"/>
                    <a:pt x="265" y="43298"/>
                  </a:cubicBezTo>
                  <a:cubicBezTo>
                    <a:pt x="-2265" y="35011"/>
                    <a:pt x="13998" y="24469"/>
                    <a:pt x="19109" y="18764"/>
                  </a:cubicBezTo>
                  <a:cubicBezTo>
                    <a:pt x="26661" y="10993"/>
                    <a:pt x="36404" y="4872"/>
                    <a:pt x="45933" y="99"/>
                  </a:cubicBezTo>
                  <a:cubicBezTo>
                    <a:pt x="48929" y="-669"/>
                    <a:pt x="51270" y="3222"/>
                    <a:pt x="49180" y="5514"/>
                  </a:cubicBezTo>
                  <a:cubicBezTo>
                    <a:pt x="43252" y="10023"/>
                    <a:pt x="36341" y="13235"/>
                    <a:pt x="30614" y="18134"/>
                  </a:cubicBezTo>
                  <a:cubicBezTo>
                    <a:pt x="22986" y="25829"/>
                    <a:pt x="14036" y="32492"/>
                    <a:pt x="7629" y="41283"/>
                  </a:cubicBezTo>
                  <a:cubicBezTo>
                    <a:pt x="10600" y="48877"/>
                    <a:pt x="15081" y="55728"/>
                    <a:pt x="18681" y="63021"/>
                  </a:cubicBezTo>
                  <a:cubicBezTo>
                    <a:pt x="23489" y="72265"/>
                    <a:pt x="28436" y="81522"/>
                    <a:pt x="35410" y="89343"/>
                  </a:cubicBezTo>
                  <a:cubicBezTo>
                    <a:pt x="44485" y="99746"/>
                    <a:pt x="51673" y="111761"/>
                    <a:pt x="57526" y="124242"/>
                  </a:cubicBezTo>
                  <a:cubicBezTo>
                    <a:pt x="57967" y="126106"/>
                    <a:pt x="61781" y="133663"/>
                    <a:pt x="58684" y="13337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14700298" y="7122898"/>
              <a:ext cx="81327" cy="63165"/>
            </a:xfrm>
            <a:custGeom>
              <a:rect b="b" l="l" r="r" t="t"/>
              <a:pathLst>
                <a:path extrusionOk="0" h="63165" w="81327">
                  <a:moveTo>
                    <a:pt x="75900" y="62805"/>
                  </a:moveTo>
                  <a:cubicBezTo>
                    <a:pt x="64206" y="56244"/>
                    <a:pt x="55835" y="45375"/>
                    <a:pt x="44998" y="37617"/>
                  </a:cubicBezTo>
                  <a:cubicBezTo>
                    <a:pt x="36640" y="30828"/>
                    <a:pt x="28130" y="24329"/>
                    <a:pt x="19558" y="17894"/>
                  </a:cubicBezTo>
                  <a:cubicBezTo>
                    <a:pt x="13730" y="13108"/>
                    <a:pt x="8481" y="7554"/>
                    <a:pt x="2326" y="3209"/>
                  </a:cubicBezTo>
                  <a:cubicBezTo>
                    <a:pt x="-3678" y="-1237"/>
                    <a:pt x="3497" y="-268"/>
                    <a:pt x="6442" y="1395"/>
                  </a:cubicBezTo>
                  <a:cubicBezTo>
                    <a:pt x="15996" y="7075"/>
                    <a:pt x="23964" y="15060"/>
                    <a:pt x="33644" y="20614"/>
                  </a:cubicBezTo>
                  <a:cubicBezTo>
                    <a:pt x="41209" y="26017"/>
                    <a:pt x="48409" y="31647"/>
                    <a:pt x="55798" y="37239"/>
                  </a:cubicBezTo>
                  <a:cubicBezTo>
                    <a:pt x="63602" y="43309"/>
                    <a:pt x="70210" y="50866"/>
                    <a:pt x="78896" y="55765"/>
                  </a:cubicBezTo>
                  <a:cubicBezTo>
                    <a:pt x="78883" y="55765"/>
                    <a:pt x="78883" y="55752"/>
                    <a:pt x="78871" y="55752"/>
                  </a:cubicBezTo>
                  <a:cubicBezTo>
                    <a:pt x="78770" y="55690"/>
                    <a:pt x="78657" y="55627"/>
                    <a:pt x="78556" y="55576"/>
                  </a:cubicBezTo>
                  <a:cubicBezTo>
                    <a:pt x="83679" y="57553"/>
                    <a:pt x="81061" y="64858"/>
                    <a:pt x="75900" y="6280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14778760" y="7145838"/>
              <a:ext cx="79281" cy="37761"/>
            </a:xfrm>
            <a:custGeom>
              <a:rect b="b" l="l" r="r" t="t"/>
              <a:pathLst>
                <a:path extrusionOk="0" h="37761" w="79281">
                  <a:moveTo>
                    <a:pt x="157" y="35646"/>
                  </a:moveTo>
                  <a:cubicBezTo>
                    <a:pt x="3090" y="30998"/>
                    <a:pt x="8540" y="28681"/>
                    <a:pt x="13046" y="25797"/>
                  </a:cubicBezTo>
                  <a:cubicBezTo>
                    <a:pt x="24388" y="17812"/>
                    <a:pt x="36560" y="11112"/>
                    <a:pt x="49789" y="6817"/>
                  </a:cubicBezTo>
                  <a:cubicBezTo>
                    <a:pt x="58009" y="4399"/>
                    <a:pt x="66329" y="2208"/>
                    <a:pt x="74637" y="92"/>
                  </a:cubicBezTo>
                  <a:cubicBezTo>
                    <a:pt x="76664" y="-374"/>
                    <a:pt x="78753" y="986"/>
                    <a:pt x="79194" y="3001"/>
                  </a:cubicBezTo>
                  <a:cubicBezTo>
                    <a:pt x="80062" y="7812"/>
                    <a:pt x="74259" y="7913"/>
                    <a:pt x="71024" y="8908"/>
                  </a:cubicBezTo>
                  <a:cubicBezTo>
                    <a:pt x="52798" y="13064"/>
                    <a:pt x="34924" y="19198"/>
                    <a:pt x="19227" y="29475"/>
                  </a:cubicBezTo>
                  <a:cubicBezTo>
                    <a:pt x="14607" y="32170"/>
                    <a:pt x="9660" y="34235"/>
                    <a:pt x="4902" y="36666"/>
                  </a:cubicBezTo>
                  <a:cubicBezTo>
                    <a:pt x="3820" y="37170"/>
                    <a:pt x="2700" y="37749"/>
                    <a:pt x="1479" y="37762"/>
                  </a:cubicBezTo>
                  <a:cubicBezTo>
                    <a:pt x="434" y="37762"/>
                    <a:pt x="-347" y="36590"/>
                    <a:pt x="157" y="3564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14697344" y="7120944"/>
              <a:ext cx="11299" cy="6948"/>
            </a:xfrm>
            <a:custGeom>
              <a:rect b="b" l="l" r="r" t="t"/>
              <a:pathLst>
                <a:path extrusionOk="0" h="6948" w="11299">
                  <a:moveTo>
                    <a:pt x="9648" y="6800"/>
                  </a:moveTo>
                  <a:cubicBezTo>
                    <a:pt x="9522" y="6724"/>
                    <a:pt x="9384" y="6649"/>
                    <a:pt x="9258" y="6573"/>
                  </a:cubicBezTo>
                  <a:cubicBezTo>
                    <a:pt x="7860" y="7505"/>
                    <a:pt x="5570" y="5931"/>
                    <a:pt x="4034" y="5616"/>
                  </a:cubicBezTo>
                  <a:cubicBezTo>
                    <a:pt x="2775" y="4974"/>
                    <a:pt x="-95" y="4331"/>
                    <a:pt x="509" y="2467"/>
                  </a:cubicBezTo>
                  <a:cubicBezTo>
                    <a:pt x="-334" y="1888"/>
                    <a:pt x="-82" y="503"/>
                    <a:pt x="912" y="276"/>
                  </a:cubicBezTo>
                  <a:cubicBezTo>
                    <a:pt x="1944" y="-555"/>
                    <a:pt x="3178" y="729"/>
                    <a:pt x="4223" y="1007"/>
                  </a:cubicBezTo>
                  <a:cubicBezTo>
                    <a:pt x="6816" y="1044"/>
                    <a:pt x="8653" y="3714"/>
                    <a:pt x="10831" y="4898"/>
                  </a:cubicBezTo>
                  <a:cubicBezTo>
                    <a:pt x="11964" y="5654"/>
                    <a:pt x="10831" y="7480"/>
                    <a:pt x="9648" y="680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14778575" y="7177985"/>
              <a:ext cx="7506" cy="6794"/>
            </a:xfrm>
            <a:custGeom>
              <a:rect b="b" l="l" r="r" t="t"/>
              <a:pathLst>
                <a:path extrusionOk="0" h="6794" w="7506">
                  <a:moveTo>
                    <a:pt x="2" y="5704"/>
                  </a:moveTo>
                  <a:cubicBezTo>
                    <a:pt x="1525" y="3714"/>
                    <a:pt x="3413" y="716"/>
                    <a:pt x="5905" y="11"/>
                  </a:cubicBezTo>
                  <a:cubicBezTo>
                    <a:pt x="7806" y="-178"/>
                    <a:pt x="8007" y="2152"/>
                    <a:pt x="6547" y="2983"/>
                  </a:cubicBezTo>
                  <a:cubicBezTo>
                    <a:pt x="5565" y="3726"/>
                    <a:pt x="-112" y="9041"/>
                    <a:pt x="2" y="570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14778371" y="7179467"/>
              <a:ext cx="5750" cy="4522"/>
            </a:xfrm>
            <a:custGeom>
              <a:rect b="b" l="l" r="r" t="t"/>
              <a:pathLst>
                <a:path extrusionOk="0" h="4522" w="5750">
                  <a:moveTo>
                    <a:pt x="18" y="4057"/>
                  </a:moveTo>
                  <a:cubicBezTo>
                    <a:pt x="-96" y="3327"/>
                    <a:pt x="370" y="2609"/>
                    <a:pt x="508" y="1891"/>
                  </a:cubicBezTo>
                  <a:cubicBezTo>
                    <a:pt x="735" y="1186"/>
                    <a:pt x="1868" y="1438"/>
                    <a:pt x="1780" y="2168"/>
                  </a:cubicBezTo>
                  <a:cubicBezTo>
                    <a:pt x="2913" y="1576"/>
                    <a:pt x="4209" y="-842"/>
                    <a:pt x="5543" y="304"/>
                  </a:cubicBezTo>
                  <a:cubicBezTo>
                    <a:pt x="5909" y="758"/>
                    <a:pt x="5770" y="1425"/>
                    <a:pt x="5292" y="1715"/>
                  </a:cubicBezTo>
                  <a:cubicBezTo>
                    <a:pt x="3769" y="2559"/>
                    <a:pt x="2397" y="3743"/>
                    <a:pt x="836" y="4486"/>
                  </a:cubicBezTo>
                  <a:cubicBezTo>
                    <a:pt x="496" y="4612"/>
                    <a:pt x="106" y="4397"/>
                    <a:pt x="18" y="405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14699525" y="7233084"/>
              <a:ext cx="13894" cy="22166"/>
            </a:xfrm>
            <a:custGeom>
              <a:rect b="b" l="l" r="r" t="t"/>
              <a:pathLst>
                <a:path extrusionOk="0" h="22166" w="13894">
                  <a:moveTo>
                    <a:pt x="10828" y="21385"/>
                  </a:moveTo>
                  <a:cubicBezTo>
                    <a:pt x="8273" y="16940"/>
                    <a:pt x="6196" y="12229"/>
                    <a:pt x="3603" y="7809"/>
                  </a:cubicBezTo>
                  <a:cubicBezTo>
                    <a:pt x="3011" y="5882"/>
                    <a:pt x="-2641" y="504"/>
                    <a:pt x="1513" y="0"/>
                  </a:cubicBezTo>
                  <a:cubicBezTo>
                    <a:pt x="2722" y="239"/>
                    <a:pt x="3238" y="1612"/>
                    <a:pt x="3955" y="2494"/>
                  </a:cubicBezTo>
                  <a:cubicBezTo>
                    <a:pt x="7757" y="7884"/>
                    <a:pt x="10350" y="14005"/>
                    <a:pt x="13635" y="19685"/>
                  </a:cubicBezTo>
                  <a:cubicBezTo>
                    <a:pt x="14755" y="21499"/>
                    <a:pt x="11948" y="23212"/>
                    <a:pt x="10828" y="2138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14594823" y="7378780"/>
              <a:ext cx="8797" cy="16908"/>
            </a:xfrm>
            <a:custGeom>
              <a:rect b="b" l="l" r="r" t="t"/>
              <a:pathLst>
                <a:path extrusionOk="0" h="16908" w="8797">
                  <a:moveTo>
                    <a:pt x="3853" y="16620"/>
                  </a:moveTo>
                  <a:cubicBezTo>
                    <a:pt x="2267" y="15361"/>
                    <a:pt x="2015" y="13169"/>
                    <a:pt x="1512" y="11318"/>
                  </a:cubicBezTo>
                  <a:cubicBezTo>
                    <a:pt x="1310" y="9958"/>
                    <a:pt x="404" y="8295"/>
                    <a:pt x="1109" y="6998"/>
                  </a:cubicBezTo>
                  <a:cubicBezTo>
                    <a:pt x="366" y="5600"/>
                    <a:pt x="-918" y="3346"/>
                    <a:pt x="1021" y="2351"/>
                  </a:cubicBezTo>
                  <a:cubicBezTo>
                    <a:pt x="442" y="235"/>
                    <a:pt x="3627" y="-974"/>
                    <a:pt x="4583" y="1003"/>
                  </a:cubicBezTo>
                  <a:cubicBezTo>
                    <a:pt x="5792" y="3774"/>
                    <a:pt x="6773" y="6658"/>
                    <a:pt x="7906" y="9454"/>
                  </a:cubicBezTo>
                  <a:cubicBezTo>
                    <a:pt x="8284" y="10487"/>
                    <a:pt x="9027" y="11633"/>
                    <a:pt x="8485" y="12729"/>
                  </a:cubicBezTo>
                  <a:cubicBezTo>
                    <a:pt x="9366" y="14127"/>
                    <a:pt x="8271" y="16142"/>
                    <a:pt x="6572" y="15839"/>
                  </a:cubicBezTo>
                  <a:cubicBezTo>
                    <a:pt x="6157" y="16759"/>
                    <a:pt x="4734" y="17263"/>
                    <a:pt x="3853" y="1662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14657952" y="7570953"/>
              <a:ext cx="9499" cy="12568"/>
            </a:xfrm>
            <a:custGeom>
              <a:rect b="b" l="l" r="r" t="t"/>
              <a:pathLst>
                <a:path extrusionOk="0" h="12568" w="9499">
                  <a:moveTo>
                    <a:pt x="6104" y="12394"/>
                  </a:moveTo>
                  <a:cubicBezTo>
                    <a:pt x="4001" y="10769"/>
                    <a:pt x="2843" y="8087"/>
                    <a:pt x="1421" y="5870"/>
                  </a:cubicBezTo>
                  <a:cubicBezTo>
                    <a:pt x="766" y="4510"/>
                    <a:pt x="-1235" y="1953"/>
                    <a:pt x="1106" y="1235"/>
                  </a:cubicBezTo>
                  <a:cubicBezTo>
                    <a:pt x="918" y="580"/>
                    <a:pt x="1396" y="-339"/>
                    <a:pt x="2126" y="127"/>
                  </a:cubicBezTo>
                  <a:cubicBezTo>
                    <a:pt x="2491" y="417"/>
                    <a:pt x="3347" y="870"/>
                    <a:pt x="2831" y="1374"/>
                  </a:cubicBezTo>
                  <a:cubicBezTo>
                    <a:pt x="5034" y="2155"/>
                    <a:pt x="5512" y="5240"/>
                    <a:pt x="7350" y="6638"/>
                  </a:cubicBezTo>
                  <a:cubicBezTo>
                    <a:pt x="8772" y="7772"/>
                    <a:pt x="10711" y="9585"/>
                    <a:pt x="8495" y="11084"/>
                  </a:cubicBezTo>
                  <a:cubicBezTo>
                    <a:pt x="8332" y="12142"/>
                    <a:pt x="7085" y="12935"/>
                    <a:pt x="6104" y="1239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14626859" y="7516635"/>
              <a:ext cx="970" cy="969"/>
            </a:xfrm>
            <a:custGeom>
              <a:rect b="b" l="l" r="r" t="t"/>
              <a:pathLst>
                <a:path extrusionOk="0" h="969" w="970">
                  <a:moveTo>
                    <a:pt x="1" y="453"/>
                  </a:moveTo>
                  <a:cubicBezTo>
                    <a:pt x="26" y="176"/>
                    <a:pt x="252" y="0"/>
                    <a:pt x="517" y="0"/>
                  </a:cubicBezTo>
                  <a:cubicBezTo>
                    <a:pt x="781" y="0"/>
                    <a:pt x="982" y="265"/>
                    <a:pt x="970" y="516"/>
                  </a:cubicBezTo>
                  <a:cubicBezTo>
                    <a:pt x="945" y="793"/>
                    <a:pt x="718" y="970"/>
                    <a:pt x="454" y="970"/>
                  </a:cubicBezTo>
                  <a:cubicBezTo>
                    <a:pt x="202" y="970"/>
                    <a:pt x="-12" y="718"/>
                    <a:pt x="1" y="4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14878751" y="7591023"/>
              <a:ext cx="16178" cy="12173"/>
            </a:xfrm>
            <a:custGeom>
              <a:rect b="b" l="l" r="r" t="t"/>
              <a:pathLst>
                <a:path extrusionOk="0" h="12173" w="16178">
                  <a:moveTo>
                    <a:pt x="916" y="11833"/>
                  </a:moveTo>
                  <a:cubicBezTo>
                    <a:pt x="-2596" y="8949"/>
                    <a:pt x="4819" y="-1794"/>
                    <a:pt x="9123" y="259"/>
                  </a:cubicBezTo>
                  <a:cubicBezTo>
                    <a:pt x="10961" y="1103"/>
                    <a:pt x="12711" y="2186"/>
                    <a:pt x="14687" y="2740"/>
                  </a:cubicBezTo>
                  <a:cubicBezTo>
                    <a:pt x="16500" y="3319"/>
                    <a:pt x="16726" y="5989"/>
                    <a:pt x="15002" y="6821"/>
                  </a:cubicBezTo>
                  <a:cubicBezTo>
                    <a:pt x="12711" y="7664"/>
                    <a:pt x="10508" y="5511"/>
                    <a:pt x="8620" y="4440"/>
                  </a:cubicBezTo>
                  <a:cubicBezTo>
                    <a:pt x="8481" y="4982"/>
                    <a:pt x="8859" y="6015"/>
                    <a:pt x="8116" y="6178"/>
                  </a:cubicBezTo>
                  <a:cubicBezTo>
                    <a:pt x="7210" y="6115"/>
                    <a:pt x="7739" y="4881"/>
                    <a:pt x="7676" y="4289"/>
                  </a:cubicBezTo>
                  <a:cubicBezTo>
                    <a:pt x="7651" y="4264"/>
                    <a:pt x="7626" y="4239"/>
                    <a:pt x="7626" y="4239"/>
                  </a:cubicBezTo>
                  <a:cubicBezTo>
                    <a:pt x="7613" y="4226"/>
                    <a:pt x="7600" y="4226"/>
                    <a:pt x="7588" y="4214"/>
                  </a:cubicBezTo>
                  <a:lnTo>
                    <a:pt x="7588" y="4214"/>
                  </a:lnTo>
                  <a:lnTo>
                    <a:pt x="7588" y="4214"/>
                  </a:lnTo>
                  <a:lnTo>
                    <a:pt x="7588" y="4214"/>
                  </a:lnTo>
                  <a:lnTo>
                    <a:pt x="7588" y="4214"/>
                  </a:lnTo>
                  <a:cubicBezTo>
                    <a:pt x="5725" y="5549"/>
                    <a:pt x="4819" y="7866"/>
                    <a:pt x="4101" y="9982"/>
                  </a:cubicBezTo>
                  <a:cubicBezTo>
                    <a:pt x="4013" y="11506"/>
                    <a:pt x="2314" y="12816"/>
                    <a:pt x="916" y="1183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15123939" y="7444759"/>
              <a:ext cx="7152" cy="9890"/>
            </a:xfrm>
            <a:custGeom>
              <a:rect b="b" l="l" r="r" t="t"/>
              <a:pathLst>
                <a:path extrusionOk="0" h="9890" w="7152">
                  <a:moveTo>
                    <a:pt x="1701" y="9660"/>
                  </a:moveTo>
                  <a:cubicBezTo>
                    <a:pt x="-99" y="8753"/>
                    <a:pt x="-854" y="5314"/>
                    <a:pt x="1374" y="4483"/>
                  </a:cubicBezTo>
                  <a:cubicBezTo>
                    <a:pt x="1638" y="3828"/>
                    <a:pt x="3362" y="-1789"/>
                    <a:pt x="4030" y="579"/>
                  </a:cubicBezTo>
                  <a:cubicBezTo>
                    <a:pt x="3476" y="1763"/>
                    <a:pt x="3224" y="3010"/>
                    <a:pt x="2997" y="4294"/>
                  </a:cubicBezTo>
                  <a:cubicBezTo>
                    <a:pt x="3488" y="4005"/>
                    <a:pt x="4105" y="3929"/>
                    <a:pt x="4621" y="4105"/>
                  </a:cubicBezTo>
                  <a:cubicBezTo>
                    <a:pt x="4646" y="4118"/>
                    <a:pt x="4671" y="4131"/>
                    <a:pt x="4709" y="4131"/>
                  </a:cubicBezTo>
                  <a:cubicBezTo>
                    <a:pt x="8133" y="3337"/>
                    <a:pt x="7856" y="9911"/>
                    <a:pt x="4520" y="9017"/>
                  </a:cubicBezTo>
                  <a:cubicBezTo>
                    <a:pt x="3853" y="9848"/>
                    <a:pt x="2645" y="10138"/>
                    <a:pt x="1701" y="966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14598290" y="7055490"/>
              <a:ext cx="616028" cy="610477"/>
            </a:xfrm>
            <a:custGeom>
              <a:rect b="b" l="l" r="r" t="t"/>
              <a:pathLst>
                <a:path extrusionOk="0" h="610477" w="616028">
                  <a:moveTo>
                    <a:pt x="396918" y="383274"/>
                  </a:moveTo>
                  <a:cubicBezTo>
                    <a:pt x="415547" y="364092"/>
                    <a:pt x="420205" y="336372"/>
                    <a:pt x="419940" y="310553"/>
                  </a:cubicBezTo>
                  <a:cubicBezTo>
                    <a:pt x="419764" y="289962"/>
                    <a:pt x="416227" y="268161"/>
                    <a:pt x="403841" y="251196"/>
                  </a:cubicBezTo>
                  <a:cubicBezTo>
                    <a:pt x="394980" y="238664"/>
                    <a:pt x="384507" y="226700"/>
                    <a:pt x="369805" y="221158"/>
                  </a:cubicBezTo>
                  <a:cubicBezTo>
                    <a:pt x="356764" y="213299"/>
                    <a:pt x="342074" y="208350"/>
                    <a:pt x="326793" y="207858"/>
                  </a:cubicBezTo>
                  <a:cubicBezTo>
                    <a:pt x="323432" y="208035"/>
                    <a:pt x="317201" y="207279"/>
                    <a:pt x="313639" y="209080"/>
                  </a:cubicBezTo>
                  <a:cubicBezTo>
                    <a:pt x="309926" y="209471"/>
                    <a:pt x="306150" y="210025"/>
                    <a:pt x="302688" y="211334"/>
                  </a:cubicBezTo>
                  <a:cubicBezTo>
                    <a:pt x="292731" y="211964"/>
                    <a:pt x="282775" y="213261"/>
                    <a:pt x="273284" y="216397"/>
                  </a:cubicBezTo>
                  <a:cubicBezTo>
                    <a:pt x="259513" y="221448"/>
                    <a:pt x="246183" y="228538"/>
                    <a:pt x="234829" y="237896"/>
                  </a:cubicBezTo>
                  <a:cubicBezTo>
                    <a:pt x="213493" y="255931"/>
                    <a:pt x="202416" y="273513"/>
                    <a:pt x="198451" y="301473"/>
                  </a:cubicBezTo>
                  <a:cubicBezTo>
                    <a:pt x="193957" y="332568"/>
                    <a:pt x="205424" y="362808"/>
                    <a:pt x="224910" y="386800"/>
                  </a:cubicBezTo>
                  <a:cubicBezTo>
                    <a:pt x="232047" y="395730"/>
                    <a:pt x="242318" y="401561"/>
                    <a:pt x="251658" y="407959"/>
                  </a:cubicBezTo>
                  <a:cubicBezTo>
                    <a:pt x="259186" y="412971"/>
                    <a:pt x="267846" y="415755"/>
                    <a:pt x="276720" y="417140"/>
                  </a:cubicBezTo>
                  <a:cubicBezTo>
                    <a:pt x="284575" y="418991"/>
                    <a:pt x="292467" y="421057"/>
                    <a:pt x="300611" y="420981"/>
                  </a:cubicBezTo>
                  <a:cubicBezTo>
                    <a:pt x="310203" y="420931"/>
                    <a:pt x="319996" y="421347"/>
                    <a:pt x="329386" y="419092"/>
                  </a:cubicBezTo>
                  <a:cubicBezTo>
                    <a:pt x="338386" y="416485"/>
                    <a:pt x="347676" y="414734"/>
                    <a:pt x="356298" y="410994"/>
                  </a:cubicBezTo>
                  <a:cubicBezTo>
                    <a:pt x="371139" y="403865"/>
                    <a:pt x="386118" y="396019"/>
                    <a:pt x="396918" y="383274"/>
                  </a:cubicBezTo>
                  <a:close/>
                  <a:moveTo>
                    <a:pt x="614745" y="292858"/>
                  </a:moveTo>
                  <a:cubicBezTo>
                    <a:pt x="615059" y="293488"/>
                    <a:pt x="615512" y="293954"/>
                    <a:pt x="616029" y="294256"/>
                  </a:cubicBezTo>
                  <a:cubicBezTo>
                    <a:pt x="614191" y="295226"/>
                    <a:pt x="612378" y="296259"/>
                    <a:pt x="610540" y="297228"/>
                  </a:cubicBezTo>
                  <a:cubicBezTo>
                    <a:pt x="602296" y="301762"/>
                    <a:pt x="593371" y="304861"/>
                    <a:pt x="585089" y="309319"/>
                  </a:cubicBezTo>
                  <a:cubicBezTo>
                    <a:pt x="576970" y="313765"/>
                    <a:pt x="568637" y="317115"/>
                    <a:pt x="560052" y="320780"/>
                  </a:cubicBezTo>
                  <a:cubicBezTo>
                    <a:pt x="552953" y="324193"/>
                    <a:pt x="545967" y="327266"/>
                    <a:pt x="538590" y="330553"/>
                  </a:cubicBezTo>
                  <a:cubicBezTo>
                    <a:pt x="533090" y="335175"/>
                    <a:pt x="533744" y="344206"/>
                    <a:pt x="532297" y="350767"/>
                  </a:cubicBezTo>
                  <a:cubicBezTo>
                    <a:pt x="530471" y="363135"/>
                    <a:pt x="529540" y="375667"/>
                    <a:pt x="526544" y="387833"/>
                  </a:cubicBezTo>
                  <a:cubicBezTo>
                    <a:pt x="525965" y="389974"/>
                    <a:pt x="524744" y="393047"/>
                    <a:pt x="525764" y="395087"/>
                  </a:cubicBezTo>
                  <a:cubicBezTo>
                    <a:pt x="525348" y="396447"/>
                    <a:pt x="526091" y="398299"/>
                    <a:pt x="527350" y="398928"/>
                  </a:cubicBezTo>
                  <a:cubicBezTo>
                    <a:pt x="527778" y="399143"/>
                    <a:pt x="528256" y="399193"/>
                    <a:pt x="528722" y="399117"/>
                  </a:cubicBezTo>
                  <a:cubicBezTo>
                    <a:pt x="531516" y="405301"/>
                    <a:pt x="541725" y="413072"/>
                    <a:pt x="545375" y="417014"/>
                  </a:cubicBezTo>
                  <a:cubicBezTo>
                    <a:pt x="556981" y="428362"/>
                    <a:pt x="566648" y="441699"/>
                    <a:pt x="579185" y="452001"/>
                  </a:cubicBezTo>
                  <a:cubicBezTo>
                    <a:pt x="572476" y="461724"/>
                    <a:pt x="567025" y="472278"/>
                    <a:pt x="560065" y="481825"/>
                  </a:cubicBezTo>
                  <a:cubicBezTo>
                    <a:pt x="553481" y="490691"/>
                    <a:pt x="544431" y="498651"/>
                    <a:pt x="536350" y="506560"/>
                  </a:cubicBezTo>
                  <a:cubicBezTo>
                    <a:pt x="525222" y="505100"/>
                    <a:pt x="514573" y="499079"/>
                    <a:pt x="504780" y="493777"/>
                  </a:cubicBezTo>
                  <a:cubicBezTo>
                    <a:pt x="498310" y="490578"/>
                    <a:pt x="491865" y="487392"/>
                    <a:pt x="485836" y="483399"/>
                  </a:cubicBezTo>
                  <a:cubicBezTo>
                    <a:pt x="484879" y="482921"/>
                    <a:pt x="483961" y="482870"/>
                    <a:pt x="483155" y="483135"/>
                  </a:cubicBezTo>
                  <a:cubicBezTo>
                    <a:pt x="483142" y="483135"/>
                    <a:pt x="483142" y="483135"/>
                    <a:pt x="483130" y="483135"/>
                  </a:cubicBezTo>
                  <a:cubicBezTo>
                    <a:pt x="481506" y="483349"/>
                    <a:pt x="479177" y="485011"/>
                    <a:pt x="478195" y="485780"/>
                  </a:cubicBezTo>
                  <a:cubicBezTo>
                    <a:pt x="474117" y="489004"/>
                    <a:pt x="469523" y="491321"/>
                    <a:pt x="465104" y="494231"/>
                  </a:cubicBezTo>
                  <a:cubicBezTo>
                    <a:pt x="460095" y="497669"/>
                    <a:pt x="455009" y="500931"/>
                    <a:pt x="449408" y="503311"/>
                  </a:cubicBezTo>
                  <a:cubicBezTo>
                    <a:pt x="443819" y="506183"/>
                    <a:pt x="438079" y="508651"/>
                    <a:pt x="432188" y="510792"/>
                  </a:cubicBezTo>
                  <a:cubicBezTo>
                    <a:pt x="431068" y="511296"/>
                    <a:pt x="430388" y="512165"/>
                    <a:pt x="430086" y="513135"/>
                  </a:cubicBezTo>
                  <a:cubicBezTo>
                    <a:pt x="427380" y="517530"/>
                    <a:pt x="431307" y="532795"/>
                    <a:pt x="431131" y="537039"/>
                  </a:cubicBezTo>
                  <a:cubicBezTo>
                    <a:pt x="432087" y="548198"/>
                    <a:pt x="432868" y="559356"/>
                    <a:pt x="434328" y="570465"/>
                  </a:cubicBezTo>
                  <a:cubicBezTo>
                    <a:pt x="434832" y="574570"/>
                    <a:pt x="435209" y="578714"/>
                    <a:pt x="435851" y="582807"/>
                  </a:cubicBezTo>
                  <a:cubicBezTo>
                    <a:pt x="436355" y="585893"/>
                    <a:pt x="436569" y="588235"/>
                    <a:pt x="433258" y="589759"/>
                  </a:cubicBezTo>
                  <a:cubicBezTo>
                    <a:pt x="424396" y="594558"/>
                    <a:pt x="415057" y="598626"/>
                    <a:pt x="405402" y="601548"/>
                  </a:cubicBezTo>
                  <a:cubicBezTo>
                    <a:pt x="396767" y="603109"/>
                    <a:pt x="387880" y="603449"/>
                    <a:pt x="379119" y="603991"/>
                  </a:cubicBezTo>
                  <a:cubicBezTo>
                    <a:pt x="373216" y="591699"/>
                    <a:pt x="368206" y="578953"/>
                    <a:pt x="362844" y="566409"/>
                  </a:cubicBezTo>
                  <a:cubicBezTo>
                    <a:pt x="359244" y="556510"/>
                    <a:pt x="357167" y="545931"/>
                    <a:pt x="352207" y="536586"/>
                  </a:cubicBezTo>
                  <a:cubicBezTo>
                    <a:pt x="350395" y="533878"/>
                    <a:pt x="346719" y="534873"/>
                    <a:pt x="345586" y="537228"/>
                  </a:cubicBezTo>
                  <a:cubicBezTo>
                    <a:pt x="339746" y="536334"/>
                    <a:pt x="327989" y="538072"/>
                    <a:pt x="325962" y="537883"/>
                  </a:cubicBezTo>
                  <a:cubicBezTo>
                    <a:pt x="321305" y="537832"/>
                    <a:pt x="316647" y="537706"/>
                    <a:pt x="311978" y="537505"/>
                  </a:cubicBezTo>
                  <a:cubicBezTo>
                    <a:pt x="310178" y="536989"/>
                    <a:pt x="307836" y="537178"/>
                    <a:pt x="306036" y="537190"/>
                  </a:cubicBezTo>
                  <a:cubicBezTo>
                    <a:pt x="304765" y="537115"/>
                    <a:pt x="303506" y="537039"/>
                    <a:pt x="302235" y="536938"/>
                  </a:cubicBezTo>
                  <a:cubicBezTo>
                    <a:pt x="301328" y="536850"/>
                    <a:pt x="300523" y="537115"/>
                    <a:pt x="299881" y="537593"/>
                  </a:cubicBezTo>
                  <a:cubicBezTo>
                    <a:pt x="297968" y="537744"/>
                    <a:pt x="296054" y="537883"/>
                    <a:pt x="294141" y="537958"/>
                  </a:cubicBezTo>
                  <a:cubicBezTo>
                    <a:pt x="292555" y="537379"/>
                    <a:pt x="291107" y="536523"/>
                    <a:pt x="289584" y="535817"/>
                  </a:cubicBezTo>
                  <a:cubicBezTo>
                    <a:pt x="285292" y="533764"/>
                    <a:pt x="277928" y="544419"/>
                    <a:pt x="281340" y="547354"/>
                  </a:cubicBezTo>
                  <a:cubicBezTo>
                    <a:pt x="277551" y="558387"/>
                    <a:pt x="273346" y="579784"/>
                    <a:pt x="272201" y="582215"/>
                  </a:cubicBezTo>
                  <a:cubicBezTo>
                    <a:pt x="269935" y="589936"/>
                    <a:pt x="268450" y="598097"/>
                    <a:pt x="266864" y="606082"/>
                  </a:cubicBezTo>
                  <a:cubicBezTo>
                    <a:pt x="266436" y="607253"/>
                    <a:pt x="265857" y="608575"/>
                    <a:pt x="265567" y="609847"/>
                  </a:cubicBezTo>
                  <a:cubicBezTo>
                    <a:pt x="265228" y="609986"/>
                    <a:pt x="264888" y="610200"/>
                    <a:pt x="264573" y="610477"/>
                  </a:cubicBezTo>
                  <a:cubicBezTo>
                    <a:pt x="250664" y="609092"/>
                    <a:pt x="236805" y="606686"/>
                    <a:pt x="223374" y="602782"/>
                  </a:cubicBezTo>
                  <a:cubicBezTo>
                    <a:pt x="216224" y="599633"/>
                    <a:pt x="207602" y="598953"/>
                    <a:pt x="201472" y="593915"/>
                  </a:cubicBezTo>
                  <a:cubicBezTo>
                    <a:pt x="202957" y="577618"/>
                    <a:pt x="204266" y="561283"/>
                    <a:pt x="205789" y="544999"/>
                  </a:cubicBezTo>
                  <a:cubicBezTo>
                    <a:pt x="206570" y="536686"/>
                    <a:pt x="207275" y="528261"/>
                    <a:pt x="206557" y="519936"/>
                  </a:cubicBezTo>
                  <a:cubicBezTo>
                    <a:pt x="206847" y="519331"/>
                    <a:pt x="206847" y="518576"/>
                    <a:pt x="206431" y="517681"/>
                  </a:cubicBezTo>
                  <a:cubicBezTo>
                    <a:pt x="204002" y="514130"/>
                    <a:pt x="199873" y="512203"/>
                    <a:pt x="196512" y="509646"/>
                  </a:cubicBezTo>
                  <a:cubicBezTo>
                    <a:pt x="191452" y="506120"/>
                    <a:pt x="186354" y="502681"/>
                    <a:pt x="181420" y="498979"/>
                  </a:cubicBezTo>
                  <a:cubicBezTo>
                    <a:pt x="177556" y="496246"/>
                    <a:pt x="173666" y="493513"/>
                    <a:pt x="170016" y="490515"/>
                  </a:cubicBezTo>
                  <a:cubicBezTo>
                    <a:pt x="164729" y="485452"/>
                    <a:pt x="160537" y="479419"/>
                    <a:pt x="154948" y="474671"/>
                  </a:cubicBezTo>
                  <a:cubicBezTo>
                    <a:pt x="154420" y="474205"/>
                    <a:pt x="153778" y="473916"/>
                    <a:pt x="153111" y="473815"/>
                  </a:cubicBezTo>
                  <a:cubicBezTo>
                    <a:pt x="152884" y="473550"/>
                    <a:pt x="152544" y="473362"/>
                    <a:pt x="152091" y="473324"/>
                  </a:cubicBezTo>
                  <a:cubicBezTo>
                    <a:pt x="148139" y="473727"/>
                    <a:pt x="144765" y="476447"/>
                    <a:pt x="141442" y="478462"/>
                  </a:cubicBezTo>
                  <a:cubicBezTo>
                    <a:pt x="121491" y="491359"/>
                    <a:pt x="102031" y="504105"/>
                    <a:pt x="80972" y="515440"/>
                  </a:cubicBezTo>
                  <a:cubicBezTo>
                    <a:pt x="77208" y="517354"/>
                    <a:pt x="73696" y="519709"/>
                    <a:pt x="70084" y="521888"/>
                  </a:cubicBezTo>
                  <a:cubicBezTo>
                    <a:pt x="66987" y="518613"/>
                    <a:pt x="63689" y="515515"/>
                    <a:pt x="60819" y="512026"/>
                  </a:cubicBezTo>
                  <a:cubicBezTo>
                    <a:pt x="56401" y="505578"/>
                    <a:pt x="52008" y="499142"/>
                    <a:pt x="46797" y="493311"/>
                  </a:cubicBezTo>
                  <a:cubicBezTo>
                    <a:pt x="42177" y="488047"/>
                    <a:pt x="39836" y="481422"/>
                    <a:pt x="36840" y="475188"/>
                  </a:cubicBezTo>
                  <a:cubicBezTo>
                    <a:pt x="34750" y="470969"/>
                    <a:pt x="32648" y="466749"/>
                    <a:pt x="30408" y="462618"/>
                  </a:cubicBezTo>
                  <a:cubicBezTo>
                    <a:pt x="30383" y="462581"/>
                    <a:pt x="30370" y="462543"/>
                    <a:pt x="30345" y="462505"/>
                  </a:cubicBezTo>
                  <a:cubicBezTo>
                    <a:pt x="32787" y="461573"/>
                    <a:pt x="34977" y="459785"/>
                    <a:pt x="37192" y="458513"/>
                  </a:cubicBezTo>
                  <a:cubicBezTo>
                    <a:pt x="40578" y="456346"/>
                    <a:pt x="43964" y="454193"/>
                    <a:pt x="47388" y="452090"/>
                  </a:cubicBezTo>
                  <a:cubicBezTo>
                    <a:pt x="53141" y="448802"/>
                    <a:pt x="58730" y="445049"/>
                    <a:pt x="63966" y="440943"/>
                  </a:cubicBezTo>
                  <a:cubicBezTo>
                    <a:pt x="76340" y="432908"/>
                    <a:pt x="88952" y="425226"/>
                    <a:pt x="101074" y="416762"/>
                  </a:cubicBezTo>
                  <a:cubicBezTo>
                    <a:pt x="103591" y="415415"/>
                    <a:pt x="104120" y="412745"/>
                    <a:pt x="103151" y="410956"/>
                  </a:cubicBezTo>
                  <a:cubicBezTo>
                    <a:pt x="103189" y="407883"/>
                    <a:pt x="100721" y="402455"/>
                    <a:pt x="100344" y="400830"/>
                  </a:cubicBezTo>
                  <a:cubicBezTo>
                    <a:pt x="97222" y="392329"/>
                    <a:pt x="94843" y="383576"/>
                    <a:pt x="92162" y="374936"/>
                  </a:cubicBezTo>
                  <a:cubicBezTo>
                    <a:pt x="91155" y="371410"/>
                    <a:pt x="90135" y="367367"/>
                    <a:pt x="88877" y="363400"/>
                  </a:cubicBezTo>
                  <a:cubicBezTo>
                    <a:pt x="88537" y="360667"/>
                    <a:pt x="87530" y="357619"/>
                    <a:pt x="84282" y="358060"/>
                  </a:cubicBezTo>
                  <a:cubicBezTo>
                    <a:pt x="84131" y="357934"/>
                    <a:pt x="83993" y="357820"/>
                    <a:pt x="83854" y="357720"/>
                  </a:cubicBezTo>
                  <a:cubicBezTo>
                    <a:pt x="79600" y="354256"/>
                    <a:pt x="73973" y="353500"/>
                    <a:pt x="68812" y="352178"/>
                  </a:cubicBezTo>
                  <a:cubicBezTo>
                    <a:pt x="58264" y="349017"/>
                    <a:pt x="47413" y="347002"/>
                    <a:pt x="37079" y="343097"/>
                  </a:cubicBezTo>
                  <a:cubicBezTo>
                    <a:pt x="27676" y="340188"/>
                    <a:pt x="18387" y="337946"/>
                    <a:pt x="8657" y="335604"/>
                  </a:cubicBezTo>
                  <a:cubicBezTo>
                    <a:pt x="7524" y="335377"/>
                    <a:pt x="6366" y="335062"/>
                    <a:pt x="5208" y="334949"/>
                  </a:cubicBezTo>
                  <a:cubicBezTo>
                    <a:pt x="5145" y="334193"/>
                    <a:pt x="4704" y="333425"/>
                    <a:pt x="4440" y="332720"/>
                  </a:cubicBezTo>
                  <a:cubicBezTo>
                    <a:pt x="3307" y="329924"/>
                    <a:pt x="2312" y="327039"/>
                    <a:pt x="1117" y="324269"/>
                  </a:cubicBezTo>
                  <a:cubicBezTo>
                    <a:pt x="978" y="323979"/>
                    <a:pt x="789" y="323752"/>
                    <a:pt x="575" y="323601"/>
                  </a:cubicBezTo>
                  <a:cubicBezTo>
                    <a:pt x="475" y="322443"/>
                    <a:pt x="387" y="321284"/>
                    <a:pt x="273" y="320138"/>
                  </a:cubicBezTo>
                  <a:cubicBezTo>
                    <a:pt x="-784" y="306019"/>
                    <a:pt x="1368" y="291914"/>
                    <a:pt x="4301" y="278135"/>
                  </a:cubicBezTo>
                  <a:cubicBezTo>
                    <a:pt x="4515" y="276485"/>
                    <a:pt x="5145" y="274760"/>
                    <a:pt x="5031" y="273098"/>
                  </a:cubicBezTo>
                  <a:cubicBezTo>
                    <a:pt x="16045" y="272292"/>
                    <a:pt x="27034" y="271221"/>
                    <a:pt x="38099" y="271322"/>
                  </a:cubicBezTo>
                  <a:cubicBezTo>
                    <a:pt x="53493" y="270037"/>
                    <a:pt x="68938" y="268878"/>
                    <a:pt x="84194" y="266536"/>
                  </a:cubicBezTo>
                  <a:cubicBezTo>
                    <a:pt x="85579" y="266057"/>
                    <a:pt x="86472" y="264773"/>
                    <a:pt x="86661" y="263425"/>
                  </a:cubicBezTo>
                  <a:cubicBezTo>
                    <a:pt x="87605" y="262241"/>
                    <a:pt x="87794" y="259256"/>
                    <a:pt x="88222" y="258123"/>
                  </a:cubicBezTo>
                  <a:cubicBezTo>
                    <a:pt x="89292" y="254193"/>
                    <a:pt x="91331" y="250151"/>
                    <a:pt x="92565" y="246196"/>
                  </a:cubicBezTo>
                  <a:cubicBezTo>
                    <a:pt x="97109" y="230012"/>
                    <a:pt x="106575" y="216171"/>
                    <a:pt x="114933" y="201649"/>
                  </a:cubicBezTo>
                  <a:cubicBezTo>
                    <a:pt x="115701" y="200478"/>
                    <a:pt x="115713" y="198954"/>
                    <a:pt x="115096" y="197745"/>
                  </a:cubicBezTo>
                  <a:cubicBezTo>
                    <a:pt x="115059" y="197581"/>
                    <a:pt x="114996" y="197418"/>
                    <a:pt x="114895" y="197254"/>
                  </a:cubicBezTo>
                  <a:cubicBezTo>
                    <a:pt x="111660" y="191687"/>
                    <a:pt x="109117" y="185705"/>
                    <a:pt x="105454" y="180403"/>
                  </a:cubicBezTo>
                  <a:cubicBezTo>
                    <a:pt x="100508" y="171171"/>
                    <a:pt x="94717" y="162380"/>
                    <a:pt x="87844" y="154508"/>
                  </a:cubicBezTo>
                  <a:cubicBezTo>
                    <a:pt x="80871" y="146700"/>
                    <a:pt x="75912" y="137430"/>
                    <a:pt x="71116" y="128186"/>
                  </a:cubicBezTo>
                  <a:cubicBezTo>
                    <a:pt x="67528" y="120894"/>
                    <a:pt x="63035" y="114030"/>
                    <a:pt x="60064" y="106436"/>
                  </a:cubicBezTo>
                  <a:cubicBezTo>
                    <a:pt x="66471" y="97657"/>
                    <a:pt x="75421" y="90995"/>
                    <a:pt x="83049" y="83300"/>
                  </a:cubicBezTo>
                  <a:cubicBezTo>
                    <a:pt x="88776" y="78400"/>
                    <a:pt x="95686" y="75201"/>
                    <a:pt x="101615" y="70680"/>
                  </a:cubicBezTo>
                  <a:cubicBezTo>
                    <a:pt x="101678" y="70617"/>
                    <a:pt x="101741" y="70541"/>
                    <a:pt x="101791" y="70478"/>
                  </a:cubicBezTo>
                  <a:cubicBezTo>
                    <a:pt x="102282" y="70680"/>
                    <a:pt x="102748" y="70856"/>
                    <a:pt x="103101" y="71045"/>
                  </a:cubicBezTo>
                  <a:cubicBezTo>
                    <a:pt x="104070" y="71247"/>
                    <a:pt x="105354" y="71952"/>
                    <a:pt x="106524" y="72204"/>
                  </a:cubicBezTo>
                  <a:cubicBezTo>
                    <a:pt x="111773" y="76259"/>
                    <a:pt x="116468" y="81070"/>
                    <a:pt x="121592" y="85289"/>
                  </a:cubicBezTo>
                  <a:cubicBezTo>
                    <a:pt x="130164" y="91725"/>
                    <a:pt x="138673" y="98224"/>
                    <a:pt x="147031" y="105012"/>
                  </a:cubicBezTo>
                  <a:cubicBezTo>
                    <a:pt x="157869" y="112770"/>
                    <a:pt x="166239" y="123639"/>
                    <a:pt x="177933" y="130201"/>
                  </a:cubicBezTo>
                  <a:cubicBezTo>
                    <a:pt x="180325" y="131146"/>
                    <a:pt x="182163" y="130100"/>
                    <a:pt x="182943" y="128501"/>
                  </a:cubicBezTo>
                  <a:cubicBezTo>
                    <a:pt x="183447" y="128173"/>
                    <a:pt x="183988" y="127796"/>
                    <a:pt x="184479" y="127405"/>
                  </a:cubicBezTo>
                  <a:cubicBezTo>
                    <a:pt x="184781" y="127267"/>
                    <a:pt x="185083" y="127128"/>
                    <a:pt x="185372" y="126990"/>
                  </a:cubicBezTo>
                  <a:cubicBezTo>
                    <a:pt x="190131" y="124559"/>
                    <a:pt x="195077" y="122493"/>
                    <a:pt x="199697" y="119798"/>
                  </a:cubicBezTo>
                  <a:cubicBezTo>
                    <a:pt x="215394" y="109521"/>
                    <a:pt x="233268" y="103388"/>
                    <a:pt x="251495" y="99244"/>
                  </a:cubicBezTo>
                  <a:cubicBezTo>
                    <a:pt x="253433" y="98640"/>
                    <a:pt x="256303" y="98362"/>
                    <a:pt x="258103" y="97204"/>
                  </a:cubicBezTo>
                  <a:cubicBezTo>
                    <a:pt x="259840" y="98602"/>
                    <a:pt x="260369" y="93375"/>
                    <a:pt x="260822" y="92078"/>
                  </a:cubicBezTo>
                  <a:cubicBezTo>
                    <a:pt x="262697" y="84874"/>
                    <a:pt x="264888" y="77708"/>
                    <a:pt x="266675" y="70466"/>
                  </a:cubicBezTo>
                  <a:cubicBezTo>
                    <a:pt x="270023" y="55403"/>
                    <a:pt x="273875" y="40441"/>
                    <a:pt x="277261" y="25365"/>
                  </a:cubicBezTo>
                  <a:cubicBezTo>
                    <a:pt x="278495" y="18942"/>
                    <a:pt x="279665" y="12783"/>
                    <a:pt x="281616" y="6474"/>
                  </a:cubicBezTo>
                  <a:cubicBezTo>
                    <a:pt x="292782" y="1927"/>
                    <a:pt x="305457" y="2519"/>
                    <a:pt x="317365" y="2343"/>
                  </a:cubicBezTo>
                  <a:cubicBezTo>
                    <a:pt x="325811" y="1637"/>
                    <a:pt x="334320" y="1146"/>
                    <a:pt x="342716" y="0"/>
                  </a:cubicBezTo>
                  <a:cubicBezTo>
                    <a:pt x="346593" y="8136"/>
                    <a:pt x="348846" y="16952"/>
                    <a:pt x="350369" y="25819"/>
                  </a:cubicBezTo>
                  <a:cubicBezTo>
                    <a:pt x="351955" y="32468"/>
                    <a:pt x="353919" y="38992"/>
                    <a:pt x="354851" y="45781"/>
                  </a:cubicBezTo>
                  <a:cubicBezTo>
                    <a:pt x="356298" y="52632"/>
                    <a:pt x="358400" y="59320"/>
                    <a:pt x="359760" y="66209"/>
                  </a:cubicBezTo>
                  <a:cubicBezTo>
                    <a:pt x="361169" y="71927"/>
                    <a:pt x="362013" y="77808"/>
                    <a:pt x="363825" y="83413"/>
                  </a:cubicBezTo>
                  <a:cubicBezTo>
                    <a:pt x="364241" y="85743"/>
                    <a:pt x="365500" y="88035"/>
                    <a:pt x="367753" y="88199"/>
                  </a:cubicBezTo>
                  <a:cubicBezTo>
                    <a:pt x="368093" y="88904"/>
                    <a:pt x="369364" y="89660"/>
                    <a:pt x="371982" y="90327"/>
                  </a:cubicBezTo>
                  <a:cubicBezTo>
                    <a:pt x="383235" y="92645"/>
                    <a:pt x="394501" y="95302"/>
                    <a:pt x="405037" y="100151"/>
                  </a:cubicBezTo>
                  <a:cubicBezTo>
                    <a:pt x="414175" y="103514"/>
                    <a:pt x="423024" y="107116"/>
                    <a:pt x="431143" y="112720"/>
                  </a:cubicBezTo>
                  <a:cubicBezTo>
                    <a:pt x="434252" y="114723"/>
                    <a:pt x="437324" y="111776"/>
                    <a:pt x="437022" y="108980"/>
                  </a:cubicBezTo>
                  <a:cubicBezTo>
                    <a:pt x="439929" y="107342"/>
                    <a:pt x="443353" y="104559"/>
                    <a:pt x="444499" y="103967"/>
                  </a:cubicBezTo>
                  <a:cubicBezTo>
                    <a:pt x="448363" y="101310"/>
                    <a:pt x="452303" y="98753"/>
                    <a:pt x="456193" y="96133"/>
                  </a:cubicBezTo>
                  <a:cubicBezTo>
                    <a:pt x="464626" y="90000"/>
                    <a:pt x="473903" y="85252"/>
                    <a:pt x="482589" y="79546"/>
                  </a:cubicBezTo>
                  <a:cubicBezTo>
                    <a:pt x="488215" y="75567"/>
                    <a:pt x="493754" y="71410"/>
                    <a:pt x="499972" y="68375"/>
                  </a:cubicBezTo>
                  <a:cubicBezTo>
                    <a:pt x="516159" y="79332"/>
                    <a:pt x="531441" y="91574"/>
                    <a:pt x="545904" y="104735"/>
                  </a:cubicBezTo>
                  <a:cubicBezTo>
                    <a:pt x="541964" y="112002"/>
                    <a:pt x="537306" y="118854"/>
                    <a:pt x="532611" y="125642"/>
                  </a:cubicBezTo>
                  <a:cubicBezTo>
                    <a:pt x="524027" y="139357"/>
                    <a:pt x="515681" y="153224"/>
                    <a:pt x="506870" y="166788"/>
                  </a:cubicBezTo>
                  <a:cubicBezTo>
                    <a:pt x="504982" y="170529"/>
                    <a:pt x="496397" y="177858"/>
                    <a:pt x="499909" y="181914"/>
                  </a:cubicBezTo>
                  <a:cubicBezTo>
                    <a:pt x="499544" y="186662"/>
                    <a:pt x="508632" y="201750"/>
                    <a:pt x="509161" y="204193"/>
                  </a:cubicBezTo>
                  <a:cubicBezTo>
                    <a:pt x="512824" y="212078"/>
                    <a:pt x="515429" y="221209"/>
                    <a:pt x="517129" y="229823"/>
                  </a:cubicBezTo>
                  <a:cubicBezTo>
                    <a:pt x="517456" y="231574"/>
                    <a:pt x="519117" y="232770"/>
                    <a:pt x="520829" y="232783"/>
                  </a:cubicBezTo>
                  <a:cubicBezTo>
                    <a:pt x="522063" y="234848"/>
                    <a:pt x="529427" y="233526"/>
                    <a:pt x="531516" y="233639"/>
                  </a:cubicBezTo>
                  <a:cubicBezTo>
                    <a:pt x="542744" y="232606"/>
                    <a:pt x="554199" y="233627"/>
                    <a:pt x="565553" y="233891"/>
                  </a:cubicBezTo>
                  <a:cubicBezTo>
                    <a:pt x="574175" y="233929"/>
                    <a:pt x="582558" y="233727"/>
                    <a:pt x="591231" y="233513"/>
                  </a:cubicBezTo>
                  <a:cubicBezTo>
                    <a:pt x="593510" y="233438"/>
                    <a:pt x="595763" y="233337"/>
                    <a:pt x="598028" y="233287"/>
                  </a:cubicBezTo>
                  <a:cubicBezTo>
                    <a:pt x="598884" y="233299"/>
                    <a:pt x="599803" y="233337"/>
                    <a:pt x="600672" y="233148"/>
                  </a:cubicBezTo>
                  <a:cubicBezTo>
                    <a:pt x="600886" y="244055"/>
                    <a:pt x="605820" y="254571"/>
                    <a:pt x="608615" y="264999"/>
                  </a:cubicBezTo>
                  <a:cubicBezTo>
                    <a:pt x="611044" y="274181"/>
                    <a:pt x="612089" y="283778"/>
                    <a:pt x="614745" y="29285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14803167" y="7270919"/>
              <a:ext cx="207582" cy="197973"/>
            </a:xfrm>
            <a:custGeom>
              <a:rect b="b" l="l" r="r" t="t"/>
              <a:pathLst>
                <a:path extrusionOk="0" h="197973" w="207582">
                  <a:moveTo>
                    <a:pt x="158810" y="100956"/>
                  </a:moveTo>
                  <a:cubicBezTo>
                    <a:pt x="158785" y="91195"/>
                    <a:pt x="158759" y="81447"/>
                    <a:pt x="159024" y="71699"/>
                  </a:cubicBezTo>
                  <a:cubicBezTo>
                    <a:pt x="158734" y="63739"/>
                    <a:pt x="144913" y="60238"/>
                    <a:pt x="139362" y="55553"/>
                  </a:cubicBezTo>
                  <a:cubicBezTo>
                    <a:pt x="132112" y="50477"/>
                    <a:pt x="125352" y="44721"/>
                    <a:pt x="118530" y="39066"/>
                  </a:cubicBezTo>
                  <a:cubicBezTo>
                    <a:pt x="116453" y="37215"/>
                    <a:pt x="114489" y="35162"/>
                    <a:pt x="111758" y="34306"/>
                  </a:cubicBezTo>
                  <a:cubicBezTo>
                    <a:pt x="110159" y="33777"/>
                    <a:pt x="108523" y="34558"/>
                    <a:pt x="107616" y="35842"/>
                  </a:cubicBezTo>
                  <a:cubicBezTo>
                    <a:pt x="106760" y="36308"/>
                    <a:pt x="105930" y="36825"/>
                    <a:pt x="105099" y="37328"/>
                  </a:cubicBezTo>
                  <a:cubicBezTo>
                    <a:pt x="98012" y="41976"/>
                    <a:pt x="91379" y="47253"/>
                    <a:pt x="84531" y="52253"/>
                  </a:cubicBezTo>
                  <a:cubicBezTo>
                    <a:pt x="81497" y="54621"/>
                    <a:pt x="78388" y="56963"/>
                    <a:pt x="75531" y="59532"/>
                  </a:cubicBezTo>
                  <a:cubicBezTo>
                    <a:pt x="75115" y="60124"/>
                    <a:pt x="74020" y="60893"/>
                    <a:pt x="72950" y="61724"/>
                  </a:cubicBezTo>
                  <a:cubicBezTo>
                    <a:pt x="69489" y="63802"/>
                    <a:pt x="66040" y="65993"/>
                    <a:pt x="63283" y="68626"/>
                  </a:cubicBezTo>
                  <a:cubicBezTo>
                    <a:pt x="58953" y="75918"/>
                    <a:pt x="59494" y="84961"/>
                    <a:pt x="58009" y="93084"/>
                  </a:cubicBezTo>
                  <a:cubicBezTo>
                    <a:pt x="56889" y="102139"/>
                    <a:pt x="57128" y="111283"/>
                    <a:pt x="56989" y="120389"/>
                  </a:cubicBezTo>
                  <a:cubicBezTo>
                    <a:pt x="56624" y="124419"/>
                    <a:pt x="56650" y="128537"/>
                    <a:pt x="60388" y="131018"/>
                  </a:cubicBezTo>
                  <a:cubicBezTo>
                    <a:pt x="73643" y="139734"/>
                    <a:pt x="87867" y="147001"/>
                    <a:pt x="101159" y="155691"/>
                  </a:cubicBezTo>
                  <a:cubicBezTo>
                    <a:pt x="102128" y="156409"/>
                    <a:pt x="103249" y="157038"/>
                    <a:pt x="104482" y="157051"/>
                  </a:cubicBezTo>
                  <a:cubicBezTo>
                    <a:pt x="107692" y="157076"/>
                    <a:pt x="110411" y="154923"/>
                    <a:pt x="113092" y="153374"/>
                  </a:cubicBezTo>
                  <a:cubicBezTo>
                    <a:pt x="120972" y="148298"/>
                    <a:pt x="128914" y="143273"/>
                    <a:pt x="136933" y="138437"/>
                  </a:cubicBezTo>
                  <a:cubicBezTo>
                    <a:pt x="140570" y="136547"/>
                    <a:pt x="144221" y="134633"/>
                    <a:pt x="147985" y="133021"/>
                  </a:cubicBezTo>
                  <a:cubicBezTo>
                    <a:pt x="151522" y="131207"/>
                    <a:pt x="156506" y="130527"/>
                    <a:pt x="158055" y="126358"/>
                  </a:cubicBezTo>
                  <a:cubicBezTo>
                    <a:pt x="160345" y="118134"/>
                    <a:pt x="158382" y="109381"/>
                    <a:pt x="158810" y="100956"/>
                  </a:cubicBezTo>
                  <a:close/>
                  <a:moveTo>
                    <a:pt x="200915" y="55124"/>
                  </a:moveTo>
                  <a:cubicBezTo>
                    <a:pt x="209726" y="81812"/>
                    <a:pt x="209802" y="111950"/>
                    <a:pt x="201154" y="138751"/>
                  </a:cubicBezTo>
                  <a:cubicBezTo>
                    <a:pt x="194495" y="157101"/>
                    <a:pt x="179793" y="172215"/>
                    <a:pt x="162611" y="181106"/>
                  </a:cubicBezTo>
                  <a:cubicBezTo>
                    <a:pt x="153347" y="186673"/>
                    <a:pt x="143529" y="191132"/>
                    <a:pt x="132930" y="193474"/>
                  </a:cubicBezTo>
                  <a:cubicBezTo>
                    <a:pt x="126435" y="195212"/>
                    <a:pt x="120003" y="197328"/>
                    <a:pt x="113218" y="197630"/>
                  </a:cubicBezTo>
                  <a:cubicBezTo>
                    <a:pt x="104583" y="197958"/>
                    <a:pt x="95885" y="198336"/>
                    <a:pt x="87300" y="197278"/>
                  </a:cubicBezTo>
                  <a:cubicBezTo>
                    <a:pt x="78829" y="195502"/>
                    <a:pt x="70244" y="193940"/>
                    <a:pt x="61911" y="191547"/>
                  </a:cubicBezTo>
                  <a:cubicBezTo>
                    <a:pt x="51740" y="187870"/>
                    <a:pt x="43181" y="180930"/>
                    <a:pt x="34420" y="174771"/>
                  </a:cubicBezTo>
                  <a:cubicBezTo>
                    <a:pt x="25772" y="168436"/>
                    <a:pt x="20146" y="159003"/>
                    <a:pt x="14557" y="150049"/>
                  </a:cubicBezTo>
                  <a:cubicBezTo>
                    <a:pt x="2322" y="130741"/>
                    <a:pt x="-2386" y="106913"/>
                    <a:pt x="1139" y="84356"/>
                  </a:cubicBezTo>
                  <a:cubicBezTo>
                    <a:pt x="5154" y="58071"/>
                    <a:pt x="16760" y="42051"/>
                    <a:pt x="36774" y="25250"/>
                  </a:cubicBezTo>
                  <a:cubicBezTo>
                    <a:pt x="47146" y="17366"/>
                    <a:pt x="58550" y="10981"/>
                    <a:pt x="70748" y="6283"/>
                  </a:cubicBezTo>
                  <a:cubicBezTo>
                    <a:pt x="80855" y="2694"/>
                    <a:pt x="91618" y="1258"/>
                    <a:pt x="102342" y="439"/>
                  </a:cubicBezTo>
                  <a:cubicBezTo>
                    <a:pt x="103777" y="465"/>
                    <a:pt x="107088" y="968"/>
                    <a:pt x="108359" y="414"/>
                  </a:cubicBezTo>
                  <a:cubicBezTo>
                    <a:pt x="109366" y="943"/>
                    <a:pt x="110562" y="918"/>
                    <a:pt x="111657" y="591"/>
                  </a:cubicBezTo>
                  <a:cubicBezTo>
                    <a:pt x="115735" y="-77"/>
                    <a:pt x="119172" y="-115"/>
                    <a:pt x="123577" y="162"/>
                  </a:cubicBezTo>
                  <a:cubicBezTo>
                    <a:pt x="131935" y="817"/>
                    <a:pt x="140004" y="2530"/>
                    <a:pt x="147821" y="5653"/>
                  </a:cubicBezTo>
                  <a:cubicBezTo>
                    <a:pt x="156141" y="9444"/>
                    <a:pt x="164172" y="13815"/>
                    <a:pt x="172316" y="18135"/>
                  </a:cubicBezTo>
                  <a:cubicBezTo>
                    <a:pt x="178560" y="22442"/>
                    <a:pt x="183368" y="28361"/>
                    <a:pt x="188176" y="34167"/>
                  </a:cubicBezTo>
                  <a:cubicBezTo>
                    <a:pt x="193249" y="40603"/>
                    <a:pt x="198032" y="47417"/>
                    <a:pt x="200915" y="5512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2" name="Google Shape;2392;p37"/>
          <p:cNvSpPr/>
          <p:nvPr/>
        </p:nvSpPr>
        <p:spPr>
          <a:xfrm>
            <a:off x="15712339" y="1028713"/>
            <a:ext cx="1279597" cy="1160216"/>
          </a:xfrm>
          <a:custGeom>
            <a:rect b="b" l="l" r="r" t="t"/>
            <a:pathLst>
              <a:path extrusionOk="0" h="1160216" w="1279597">
                <a:moveTo>
                  <a:pt x="1238373" y="549605"/>
                </a:moveTo>
                <a:cubicBezTo>
                  <a:pt x="1194562" y="539786"/>
                  <a:pt x="1149473" y="537920"/>
                  <a:pt x="1104971" y="533087"/>
                </a:cubicBezTo>
                <a:cubicBezTo>
                  <a:pt x="1020959" y="524112"/>
                  <a:pt x="936410" y="519331"/>
                  <a:pt x="851937" y="523038"/>
                </a:cubicBezTo>
                <a:cubicBezTo>
                  <a:pt x="882926" y="492764"/>
                  <a:pt x="915170" y="463717"/>
                  <a:pt x="947336" y="434644"/>
                </a:cubicBezTo>
                <a:cubicBezTo>
                  <a:pt x="963561" y="418766"/>
                  <a:pt x="980859" y="404038"/>
                  <a:pt x="997775" y="388875"/>
                </a:cubicBezTo>
                <a:cubicBezTo>
                  <a:pt x="1013820" y="373814"/>
                  <a:pt x="1029685" y="358575"/>
                  <a:pt x="1046396" y="344230"/>
                </a:cubicBezTo>
                <a:cubicBezTo>
                  <a:pt x="1061494" y="330346"/>
                  <a:pt x="1076285" y="316129"/>
                  <a:pt x="1092637" y="303702"/>
                </a:cubicBezTo>
                <a:cubicBezTo>
                  <a:pt x="1114491" y="285804"/>
                  <a:pt x="1133760" y="264223"/>
                  <a:pt x="1148807" y="240315"/>
                </a:cubicBezTo>
                <a:cubicBezTo>
                  <a:pt x="1158838" y="222647"/>
                  <a:pt x="1170891" y="201757"/>
                  <a:pt x="1163803" y="180968"/>
                </a:cubicBezTo>
                <a:cubicBezTo>
                  <a:pt x="1158404" y="166445"/>
                  <a:pt x="1144892" y="154325"/>
                  <a:pt x="1129282" y="152228"/>
                </a:cubicBezTo>
                <a:cubicBezTo>
                  <a:pt x="1101542" y="149083"/>
                  <a:pt x="1075261" y="162098"/>
                  <a:pt x="1052051" y="175880"/>
                </a:cubicBezTo>
                <a:cubicBezTo>
                  <a:pt x="1018579" y="197180"/>
                  <a:pt x="988792" y="223465"/>
                  <a:pt x="958238" y="248600"/>
                </a:cubicBezTo>
                <a:cubicBezTo>
                  <a:pt x="920876" y="280281"/>
                  <a:pt x="885204" y="313930"/>
                  <a:pt x="849454" y="347426"/>
                </a:cubicBezTo>
                <a:cubicBezTo>
                  <a:pt x="830390" y="366195"/>
                  <a:pt x="813654" y="387187"/>
                  <a:pt x="794026" y="405444"/>
                </a:cubicBezTo>
                <a:cubicBezTo>
                  <a:pt x="784481" y="414828"/>
                  <a:pt x="775627" y="424902"/>
                  <a:pt x="766491" y="434670"/>
                </a:cubicBezTo>
                <a:cubicBezTo>
                  <a:pt x="755564" y="446534"/>
                  <a:pt x="742795" y="456302"/>
                  <a:pt x="730742" y="466913"/>
                </a:cubicBezTo>
                <a:cubicBezTo>
                  <a:pt x="737856" y="362513"/>
                  <a:pt x="762627" y="259927"/>
                  <a:pt x="772966" y="155885"/>
                </a:cubicBezTo>
                <a:cubicBezTo>
                  <a:pt x="777674" y="116022"/>
                  <a:pt x="781999" y="75903"/>
                  <a:pt x="778570" y="35759"/>
                </a:cubicBezTo>
                <a:cubicBezTo>
                  <a:pt x="778263" y="6737"/>
                  <a:pt x="747069" y="-6047"/>
                  <a:pt x="722297" y="2723"/>
                </a:cubicBezTo>
                <a:cubicBezTo>
                  <a:pt x="698319" y="10087"/>
                  <a:pt x="679076" y="28932"/>
                  <a:pt x="667663" y="50870"/>
                </a:cubicBezTo>
                <a:cubicBezTo>
                  <a:pt x="635828" y="114718"/>
                  <a:pt x="625618" y="186543"/>
                  <a:pt x="610980" y="255683"/>
                </a:cubicBezTo>
                <a:cubicBezTo>
                  <a:pt x="605197" y="281789"/>
                  <a:pt x="602024" y="308331"/>
                  <a:pt x="597981" y="334744"/>
                </a:cubicBezTo>
                <a:cubicBezTo>
                  <a:pt x="589945" y="383096"/>
                  <a:pt x="581552" y="431678"/>
                  <a:pt x="578635" y="480670"/>
                </a:cubicBezTo>
                <a:cubicBezTo>
                  <a:pt x="564381" y="458245"/>
                  <a:pt x="551023" y="435130"/>
                  <a:pt x="537383" y="412245"/>
                </a:cubicBezTo>
                <a:cubicBezTo>
                  <a:pt x="522899" y="386420"/>
                  <a:pt x="510795" y="359265"/>
                  <a:pt x="495339" y="333977"/>
                </a:cubicBezTo>
                <a:cubicBezTo>
                  <a:pt x="471335" y="295546"/>
                  <a:pt x="448586" y="256322"/>
                  <a:pt x="421076" y="220243"/>
                </a:cubicBezTo>
                <a:cubicBezTo>
                  <a:pt x="412273" y="206896"/>
                  <a:pt x="404955" y="192628"/>
                  <a:pt x="395230" y="179895"/>
                </a:cubicBezTo>
                <a:cubicBezTo>
                  <a:pt x="385455" y="166931"/>
                  <a:pt x="374938" y="154530"/>
                  <a:pt x="364548" y="142077"/>
                </a:cubicBezTo>
                <a:cubicBezTo>
                  <a:pt x="338983" y="112340"/>
                  <a:pt x="309964" y="83088"/>
                  <a:pt x="272552" y="68948"/>
                </a:cubicBezTo>
                <a:cubicBezTo>
                  <a:pt x="258247" y="63144"/>
                  <a:pt x="242330" y="60024"/>
                  <a:pt x="227078" y="63655"/>
                </a:cubicBezTo>
                <a:cubicBezTo>
                  <a:pt x="204303" y="69562"/>
                  <a:pt x="209165" y="99657"/>
                  <a:pt x="212415" y="117454"/>
                </a:cubicBezTo>
                <a:cubicBezTo>
                  <a:pt x="222523" y="170766"/>
                  <a:pt x="245247" y="220652"/>
                  <a:pt x="275111" y="265706"/>
                </a:cubicBezTo>
                <a:cubicBezTo>
                  <a:pt x="287112" y="285344"/>
                  <a:pt x="297323" y="306055"/>
                  <a:pt x="309632" y="325539"/>
                </a:cubicBezTo>
                <a:cubicBezTo>
                  <a:pt x="326265" y="351185"/>
                  <a:pt x="344920" y="375553"/>
                  <a:pt x="363448" y="399870"/>
                </a:cubicBezTo>
                <a:cubicBezTo>
                  <a:pt x="389754" y="432011"/>
                  <a:pt x="413783" y="465916"/>
                  <a:pt x="442675" y="495883"/>
                </a:cubicBezTo>
                <a:cubicBezTo>
                  <a:pt x="455956" y="511302"/>
                  <a:pt x="468265" y="527487"/>
                  <a:pt x="481699" y="542753"/>
                </a:cubicBezTo>
                <a:cubicBezTo>
                  <a:pt x="489351" y="551779"/>
                  <a:pt x="497437" y="560958"/>
                  <a:pt x="501276" y="572337"/>
                </a:cubicBezTo>
                <a:cubicBezTo>
                  <a:pt x="459462" y="565433"/>
                  <a:pt x="417212" y="568833"/>
                  <a:pt x="375066" y="569447"/>
                </a:cubicBezTo>
                <a:cubicBezTo>
                  <a:pt x="321070" y="571365"/>
                  <a:pt x="266999" y="571109"/>
                  <a:pt x="213080" y="574740"/>
                </a:cubicBezTo>
                <a:cubicBezTo>
                  <a:pt x="186390" y="576172"/>
                  <a:pt x="159623" y="576377"/>
                  <a:pt x="132881" y="577297"/>
                </a:cubicBezTo>
                <a:cubicBezTo>
                  <a:pt x="92014" y="578397"/>
                  <a:pt x="48357" y="578857"/>
                  <a:pt x="11917" y="599645"/>
                </a:cubicBezTo>
                <a:cubicBezTo>
                  <a:pt x="-23602" y="626749"/>
                  <a:pt x="29036" y="663927"/>
                  <a:pt x="55829" y="671240"/>
                </a:cubicBezTo>
                <a:cubicBezTo>
                  <a:pt x="81522" y="679064"/>
                  <a:pt x="108622" y="680598"/>
                  <a:pt x="135261" y="682439"/>
                </a:cubicBezTo>
                <a:cubicBezTo>
                  <a:pt x="176051" y="684203"/>
                  <a:pt x="216970" y="683360"/>
                  <a:pt x="257735" y="681672"/>
                </a:cubicBezTo>
                <a:cubicBezTo>
                  <a:pt x="298884" y="679703"/>
                  <a:pt x="340058" y="678143"/>
                  <a:pt x="381130" y="675075"/>
                </a:cubicBezTo>
                <a:cubicBezTo>
                  <a:pt x="416726" y="672058"/>
                  <a:pt x="452399" y="668811"/>
                  <a:pt x="488148" y="670524"/>
                </a:cubicBezTo>
                <a:cubicBezTo>
                  <a:pt x="473127" y="680573"/>
                  <a:pt x="460076" y="693025"/>
                  <a:pt x="446948" y="705298"/>
                </a:cubicBezTo>
                <a:cubicBezTo>
                  <a:pt x="388347" y="749176"/>
                  <a:pt x="329720" y="793258"/>
                  <a:pt x="275802" y="842939"/>
                </a:cubicBezTo>
                <a:cubicBezTo>
                  <a:pt x="232733" y="878635"/>
                  <a:pt x="192020" y="918446"/>
                  <a:pt x="163333" y="966901"/>
                </a:cubicBezTo>
                <a:cubicBezTo>
                  <a:pt x="148414" y="990757"/>
                  <a:pt x="133649" y="1017963"/>
                  <a:pt x="139841" y="1047010"/>
                </a:cubicBezTo>
                <a:cubicBezTo>
                  <a:pt x="143424" y="1069844"/>
                  <a:pt x="165252" y="1064398"/>
                  <a:pt x="181451" y="1059769"/>
                </a:cubicBezTo>
                <a:cubicBezTo>
                  <a:pt x="206427" y="1051383"/>
                  <a:pt x="230584" y="1040132"/>
                  <a:pt x="253052" y="1026350"/>
                </a:cubicBezTo>
                <a:cubicBezTo>
                  <a:pt x="316413" y="986257"/>
                  <a:pt x="375705" y="939695"/>
                  <a:pt x="428267" y="886203"/>
                </a:cubicBezTo>
                <a:cubicBezTo>
                  <a:pt x="458796" y="859125"/>
                  <a:pt x="485359" y="828058"/>
                  <a:pt x="515376" y="800443"/>
                </a:cubicBezTo>
                <a:cubicBezTo>
                  <a:pt x="548822" y="767049"/>
                  <a:pt x="586209" y="737286"/>
                  <a:pt x="621652" y="705861"/>
                </a:cubicBezTo>
                <a:cubicBezTo>
                  <a:pt x="621524" y="776791"/>
                  <a:pt x="621600" y="847746"/>
                  <a:pt x="623955" y="918651"/>
                </a:cubicBezTo>
                <a:cubicBezTo>
                  <a:pt x="624262" y="973293"/>
                  <a:pt x="633679" y="1027322"/>
                  <a:pt x="647114" y="1080148"/>
                </a:cubicBezTo>
                <a:cubicBezTo>
                  <a:pt x="653946" y="1101422"/>
                  <a:pt x="665666" y="1152536"/>
                  <a:pt x="687930" y="1159849"/>
                </a:cubicBezTo>
                <a:cubicBezTo>
                  <a:pt x="718740" y="1168670"/>
                  <a:pt x="744919" y="1016301"/>
                  <a:pt x="751444" y="990706"/>
                </a:cubicBezTo>
                <a:cubicBezTo>
                  <a:pt x="762013" y="939004"/>
                  <a:pt x="770714" y="886919"/>
                  <a:pt x="774501" y="834246"/>
                </a:cubicBezTo>
                <a:cubicBezTo>
                  <a:pt x="777981" y="788604"/>
                  <a:pt x="780105" y="743116"/>
                  <a:pt x="784737" y="697474"/>
                </a:cubicBezTo>
                <a:cubicBezTo>
                  <a:pt x="800194" y="713302"/>
                  <a:pt x="817262" y="727390"/>
                  <a:pt x="833077" y="742834"/>
                </a:cubicBezTo>
                <a:cubicBezTo>
                  <a:pt x="847075" y="757000"/>
                  <a:pt x="860791" y="771447"/>
                  <a:pt x="875249" y="785178"/>
                </a:cubicBezTo>
                <a:cubicBezTo>
                  <a:pt x="892676" y="802923"/>
                  <a:pt x="908235" y="822407"/>
                  <a:pt x="926557" y="839309"/>
                </a:cubicBezTo>
                <a:cubicBezTo>
                  <a:pt x="938457" y="851071"/>
                  <a:pt x="947746" y="863676"/>
                  <a:pt x="959364" y="876384"/>
                </a:cubicBezTo>
                <a:cubicBezTo>
                  <a:pt x="973208" y="891036"/>
                  <a:pt x="987999" y="904741"/>
                  <a:pt x="1002893" y="918293"/>
                </a:cubicBezTo>
                <a:cubicBezTo>
                  <a:pt x="1029404" y="939260"/>
                  <a:pt x="1071858" y="974341"/>
                  <a:pt x="1107428" y="961071"/>
                </a:cubicBezTo>
                <a:cubicBezTo>
                  <a:pt x="1134835" y="948030"/>
                  <a:pt x="1124599" y="920824"/>
                  <a:pt x="1113672" y="899781"/>
                </a:cubicBezTo>
                <a:cubicBezTo>
                  <a:pt x="1103359" y="879555"/>
                  <a:pt x="1093328" y="858690"/>
                  <a:pt x="1080789" y="839436"/>
                </a:cubicBezTo>
                <a:cubicBezTo>
                  <a:pt x="1070655" y="824555"/>
                  <a:pt x="1059344" y="810517"/>
                  <a:pt x="1048955" y="795789"/>
                </a:cubicBezTo>
                <a:cubicBezTo>
                  <a:pt x="1024798" y="763316"/>
                  <a:pt x="994704" y="735828"/>
                  <a:pt x="963919" y="709773"/>
                </a:cubicBezTo>
                <a:cubicBezTo>
                  <a:pt x="953785" y="700594"/>
                  <a:pt x="944470" y="690596"/>
                  <a:pt x="934234" y="681544"/>
                </a:cubicBezTo>
                <a:cubicBezTo>
                  <a:pt x="923614" y="671853"/>
                  <a:pt x="910845" y="664873"/>
                  <a:pt x="900251" y="655182"/>
                </a:cubicBezTo>
                <a:cubicBezTo>
                  <a:pt x="942295" y="654901"/>
                  <a:pt x="984135" y="660935"/>
                  <a:pt x="1026179" y="658736"/>
                </a:cubicBezTo>
                <a:cubicBezTo>
                  <a:pt x="1058960" y="657432"/>
                  <a:pt x="1091844" y="658864"/>
                  <a:pt x="1124394" y="654108"/>
                </a:cubicBezTo>
                <a:cubicBezTo>
                  <a:pt x="1144534" y="652165"/>
                  <a:pt x="1164929" y="652037"/>
                  <a:pt x="1184761" y="647537"/>
                </a:cubicBezTo>
                <a:cubicBezTo>
                  <a:pt x="1203775" y="643420"/>
                  <a:pt x="1221918" y="636158"/>
                  <a:pt x="1240445" y="630303"/>
                </a:cubicBezTo>
                <a:cubicBezTo>
                  <a:pt x="1250323" y="627030"/>
                  <a:pt x="1260636" y="623578"/>
                  <a:pt x="1268057" y="615933"/>
                </a:cubicBezTo>
                <a:cubicBezTo>
                  <a:pt x="1295873" y="590593"/>
                  <a:pt x="1268415" y="555256"/>
                  <a:pt x="1238373" y="5496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15712339" y="1028713"/>
            <a:ext cx="1279597" cy="1160216"/>
          </a:xfrm>
          <a:custGeom>
            <a:rect b="b" l="l" r="r" t="t"/>
            <a:pathLst>
              <a:path extrusionOk="0" h="1160216" w="1279597">
                <a:moveTo>
                  <a:pt x="687930" y="1159849"/>
                </a:moveTo>
                <a:cubicBezTo>
                  <a:pt x="665666" y="1152536"/>
                  <a:pt x="653946" y="1101422"/>
                  <a:pt x="647114" y="1080148"/>
                </a:cubicBezTo>
                <a:cubicBezTo>
                  <a:pt x="633679" y="1027322"/>
                  <a:pt x="624262" y="973293"/>
                  <a:pt x="623955" y="918651"/>
                </a:cubicBezTo>
                <a:cubicBezTo>
                  <a:pt x="621600" y="847746"/>
                  <a:pt x="621524" y="776791"/>
                  <a:pt x="621652" y="705861"/>
                </a:cubicBezTo>
                <a:cubicBezTo>
                  <a:pt x="586209" y="737286"/>
                  <a:pt x="548822" y="767049"/>
                  <a:pt x="515376" y="800443"/>
                </a:cubicBezTo>
                <a:cubicBezTo>
                  <a:pt x="485359" y="828058"/>
                  <a:pt x="458796" y="859125"/>
                  <a:pt x="428267" y="886203"/>
                </a:cubicBezTo>
                <a:cubicBezTo>
                  <a:pt x="375705" y="939695"/>
                  <a:pt x="316413" y="986257"/>
                  <a:pt x="253052" y="1026350"/>
                </a:cubicBezTo>
                <a:cubicBezTo>
                  <a:pt x="230584" y="1040132"/>
                  <a:pt x="206427" y="1051383"/>
                  <a:pt x="181451" y="1059769"/>
                </a:cubicBezTo>
                <a:cubicBezTo>
                  <a:pt x="165252" y="1064398"/>
                  <a:pt x="143424" y="1069844"/>
                  <a:pt x="139841" y="1047010"/>
                </a:cubicBezTo>
                <a:cubicBezTo>
                  <a:pt x="133649" y="1017963"/>
                  <a:pt x="148414" y="990757"/>
                  <a:pt x="163333" y="966901"/>
                </a:cubicBezTo>
                <a:cubicBezTo>
                  <a:pt x="192020" y="918446"/>
                  <a:pt x="232733" y="878635"/>
                  <a:pt x="275802" y="842939"/>
                </a:cubicBezTo>
                <a:cubicBezTo>
                  <a:pt x="329720" y="793258"/>
                  <a:pt x="388347" y="749176"/>
                  <a:pt x="446948" y="705298"/>
                </a:cubicBezTo>
                <a:cubicBezTo>
                  <a:pt x="460076" y="693025"/>
                  <a:pt x="473127" y="680573"/>
                  <a:pt x="488148" y="670524"/>
                </a:cubicBezTo>
                <a:cubicBezTo>
                  <a:pt x="452399" y="668811"/>
                  <a:pt x="416726" y="672058"/>
                  <a:pt x="381130" y="675075"/>
                </a:cubicBezTo>
                <a:cubicBezTo>
                  <a:pt x="340058" y="678143"/>
                  <a:pt x="298884" y="679703"/>
                  <a:pt x="257735" y="681672"/>
                </a:cubicBezTo>
                <a:cubicBezTo>
                  <a:pt x="216970" y="683360"/>
                  <a:pt x="176051" y="684203"/>
                  <a:pt x="135261" y="682439"/>
                </a:cubicBezTo>
                <a:cubicBezTo>
                  <a:pt x="108622" y="680598"/>
                  <a:pt x="81522" y="679064"/>
                  <a:pt x="55829" y="671240"/>
                </a:cubicBezTo>
                <a:cubicBezTo>
                  <a:pt x="29036" y="663927"/>
                  <a:pt x="-23602" y="626749"/>
                  <a:pt x="11917" y="599645"/>
                </a:cubicBezTo>
                <a:cubicBezTo>
                  <a:pt x="48357" y="578857"/>
                  <a:pt x="92014" y="578397"/>
                  <a:pt x="132881" y="577297"/>
                </a:cubicBezTo>
                <a:cubicBezTo>
                  <a:pt x="159623" y="576377"/>
                  <a:pt x="186390" y="576172"/>
                  <a:pt x="213080" y="574740"/>
                </a:cubicBezTo>
                <a:cubicBezTo>
                  <a:pt x="266999" y="571109"/>
                  <a:pt x="321070" y="571365"/>
                  <a:pt x="375066" y="569447"/>
                </a:cubicBezTo>
                <a:cubicBezTo>
                  <a:pt x="417212" y="568833"/>
                  <a:pt x="459462" y="565433"/>
                  <a:pt x="501276" y="572337"/>
                </a:cubicBezTo>
                <a:cubicBezTo>
                  <a:pt x="497437" y="560958"/>
                  <a:pt x="489351" y="551779"/>
                  <a:pt x="481699" y="542753"/>
                </a:cubicBezTo>
                <a:cubicBezTo>
                  <a:pt x="468265" y="527487"/>
                  <a:pt x="455956" y="511302"/>
                  <a:pt x="442675" y="495883"/>
                </a:cubicBezTo>
                <a:cubicBezTo>
                  <a:pt x="413783" y="465916"/>
                  <a:pt x="389754" y="432011"/>
                  <a:pt x="363448" y="399870"/>
                </a:cubicBezTo>
                <a:cubicBezTo>
                  <a:pt x="344920" y="375553"/>
                  <a:pt x="326265" y="351185"/>
                  <a:pt x="309632" y="325539"/>
                </a:cubicBezTo>
                <a:cubicBezTo>
                  <a:pt x="297323" y="306055"/>
                  <a:pt x="287112" y="285344"/>
                  <a:pt x="275111" y="265706"/>
                </a:cubicBezTo>
                <a:cubicBezTo>
                  <a:pt x="245247" y="220652"/>
                  <a:pt x="222523" y="170766"/>
                  <a:pt x="212415" y="117454"/>
                </a:cubicBezTo>
                <a:cubicBezTo>
                  <a:pt x="209165" y="99657"/>
                  <a:pt x="204303" y="69562"/>
                  <a:pt x="227078" y="63655"/>
                </a:cubicBezTo>
                <a:cubicBezTo>
                  <a:pt x="242330" y="60024"/>
                  <a:pt x="258247" y="63144"/>
                  <a:pt x="272552" y="68948"/>
                </a:cubicBezTo>
                <a:cubicBezTo>
                  <a:pt x="309964" y="83088"/>
                  <a:pt x="338983" y="112340"/>
                  <a:pt x="364548" y="142077"/>
                </a:cubicBezTo>
                <a:cubicBezTo>
                  <a:pt x="374938" y="154530"/>
                  <a:pt x="385455" y="166931"/>
                  <a:pt x="395230" y="179895"/>
                </a:cubicBezTo>
                <a:cubicBezTo>
                  <a:pt x="404955" y="192628"/>
                  <a:pt x="412273" y="206896"/>
                  <a:pt x="421076" y="220243"/>
                </a:cubicBezTo>
                <a:cubicBezTo>
                  <a:pt x="448586" y="256322"/>
                  <a:pt x="471335" y="295546"/>
                  <a:pt x="495339" y="333977"/>
                </a:cubicBezTo>
                <a:cubicBezTo>
                  <a:pt x="510795" y="359265"/>
                  <a:pt x="522899" y="386420"/>
                  <a:pt x="537383" y="412245"/>
                </a:cubicBezTo>
                <a:cubicBezTo>
                  <a:pt x="551023" y="435130"/>
                  <a:pt x="564381" y="458245"/>
                  <a:pt x="578635" y="480670"/>
                </a:cubicBezTo>
                <a:cubicBezTo>
                  <a:pt x="581552" y="431678"/>
                  <a:pt x="589945" y="383096"/>
                  <a:pt x="597981" y="334744"/>
                </a:cubicBezTo>
                <a:cubicBezTo>
                  <a:pt x="602024" y="308331"/>
                  <a:pt x="605197" y="281789"/>
                  <a:pt x="610980" y="255683"/>
                </a:cubicBezTo>
                <a:cubicBezTo>
                  <a:pt x="625618" y="186543"/>
                  <a:pt x="635828" y="114718"/>
                  <a:pt x="667663" y="50870"/>
                </a:cubicBezTo>
                <a:cubicBezTo>
                  <a:pt x="679076" y="28932"/>
                  <a:pt x="698319" y="10087"/>
                  <a:pt x="722297" y="2723"/>
                </a:cubicBezTo>
                <a:cubicBezTo>
                  <a:pt x="747069" y="-6047"/>
                  <a:pt x="778263" y="6737"/>
                  <a:pt x="778570" y="35759"/>
                </a:cubicBezTo>
                <a:cubicBezTo>
                  <a:pt x="781999" y="75903"/>
                  <a:pt x="777674" y="116022"/>
                  <a:pt x="772966" y="155885"/>
                </a:cubicBezTo>
                <a:cubicBezTo>
                  <a:pt x="762627" y="259927"/>
                  <a:pt x="737856" y="362513"/>
                  <a:pt x="730742" y="466913"/>
                </a:cubicBezTo>
                <a:cubicBezTo>
                  <a:pt x="742795" y="456302"/>
                  <a:pt x="755564" y="446534"/>
                  <a:pt x="766491" y="434670"/>
                </a:cubicBezTo>
                <a:cubicBezTo>
                  <a:pt x="775627" y="424902"/>
                  <a:pt x="784481" y="414828"/>
                  <a:pt x="794026" y="405444"/>
                </a:cubicBezTo>
                <a:cubicBezTo>
                  <a:pt x="813654" y="387187"/>
                  <a:pt x="830390" y="366195"/>
                  <a:pt x="849454" y="347426"/>
                </a:cubicBezTo>
                <a:cubicBezTo>
                  <a:pt x="885204" y="313930"/>
                  <a:pt x="920876" y="280281"/>
                  <a:pt x="958238" y="248600"/>
                </a:cubicBezTo>
                <a:cubicBezTo>
                  <a:pt x="988792" y="223465"/>
                  <a:pt x="1018579" y="197180"/>
                  <a:pt x="1052051" y="175880"/>
                </a:cubicBezTo>
                <a:cubicBezTo>
                  <a:pt x="1075261" y="162098"/>
                  <a:pt x="1101542" y="149083"/>
                  <a:pt x="1129282" y="152228"/>
                </a:cubicBezTo>
                <a:cubicBezTo>
                  <a:pt x="1144892" y="154325"/>
                  <a:pt x="1158404" y="166445"/>
                  <a:pt x="1163803" y="180968"/>
                </a:cubicBezTo>
                <a:cubicBezTo>
                  <a:pt x="1170891" y="201757"/>
                  <a:pt x="1158838" y="222647"/>
                  <a:pt x="1148807" y="240315"/>
                </a:cubicBezTo>
                <a:cubicBezTo>
                  <a:pt x="1133760" y="264223"/>
                  <a:pt x="1114491" y="285804"/>
                  <a:pt x="1092637" y="303702"/>
                </a:cubicBezTo>
                <a:cubicBezTo>
                  <a:pt x="1076285" y="316129"/>
                  <a:pt x="1061494" y="330346"/>
                  <a:pt x="1046396" y="344230"/>
                </a:cubicBezTo>
                <a:cubicBezTo>
                  <a:pt x="1029685" y="358575"/>
                  <a:pt x="1013820" y="373814"/>
                  <a:pt x="997775" y="388875"/>
                </a:cubicBezTo>
                <a:cubicBezTo>
                  <a:pt x="980859" y="404038"/>
                  <a:pt x="963561" y="418766"/>
                  <a:pt x="947336" y="434644"/>
                </a:cubicBezTo>
                <a:cubicBezTo>
                  <a:pt x="915170" y="463717"/>
                  <a:pt x="882926" y="492764"/>
                  <a:pt x="851937" y="523038"/>
                </a:cubicBezTo>
                <a:cubicBezTo>
                  <a:pt x="936410" y="519331"/>
                  <a:pt x="1020959" y="524112"/>
                  <a:pt x="1104971" y="533087"/>
                </a:cubicBezTo>
                <a:cubicBezTo>
                  <a:pt x="1149473" y="537920"/>
                  <a:pt x="1194562" y="539786"/>
                  <a:pt x="1238373" y="549605"/>
                </a:cubicBezTo>
                <a:cubicBezTo>
                  <a:pt x="1268415" y="555256"/>
                  <a:pt x="1295873" y="590593"/>
                  <a:pt x="1268057" y="615933"/>
                </a:cubicBezTo>
                <a:cubicBezTo>
                  <a:pt x="1260636" y="623578"/>
                  <a:pt x="1250323" y="627030"/>
                  <a:pt x="1240445" y="630303"/>
                </a:cubicBezTo>
                <a:cubicBezTo>
                  <a:pt x="1221918" y="636158"/>
                  <a:pt x="1203775" y="643420"/>
                  <a:pt x="1184761" y="647537"/>
                </a:cubicBezTo>
                <a:cubicBezTo>
                  <a:pt x="1164929" y="652037"/>
                  <a:pt x="1144534" y="652165"/>
                  <a:pt x="1124394" y="654108"/>
                </a:cubicBezTo>
                <a:cubicBezTo>
                  <a:pt x="1091844" y="658864"/>
                  <a:pt x="1058960" y="657432"/>
                  <a:pt x="1026179" y="658736"/>
                </a:cubicBezTo>
                <a:cubicBezTo>
                  <a:pt x="984135" y="660935"/>
                  <a:pt x="942295" y="654901"/>
                  <a:pt x="900251" y="655182"/>
                </a:cubicBezTo>
                <a:cubicBezTo>
                  <a:pt x="910845" y="664873"/>
                  <a:pt x="923614" y="671853"/>
                  <a:pt x="934234" y="681544"/>
                </a:cubicBezTo>
                <a:cubicBezTo>
                  <a:pt x="944470" y="690596"/>
                  <a:pt x="953785" y="700594"/>
                  <a:pt x="963919" y="709773"/>
                </a:cubicBezTo>
                <a:cubicBezTo>
                  <a:pt x="994704" y="735828"/>
                  <a:pt x="1024798" y="763316"/>
                  <a:pt x="1048955" y="795789"/>
                </a:cubicBezTo>
                <a:cubicBezTo>
                  <a:pt x="1059344" y="810517"/>
                  <a:pt x="1070655" y="824555"/>
                  <a:pt x="1080789" y="839436"/>
                </a:cubicBezTo>
                <a:cubicBezTo>
                  <a:pt x="1093328" y="858690"/>
                  <a:pt x="1103359" y="879555"/>
                  <a:pt x="1113672" y="899781"/>
                </a:cubicBezTo>
                <a:cubicBezTo>
                  <a:pt x="1124599" y="920824"/>
                  <a:pt x="1134835" y="948030"/>
                  <a:pt x="1107428" y="961071"/>
                </a:cubicBezTo>
                <a:cubicBezTo>
                  <a:pt x="1071858" y="974341"/>
                  <a:pt x="1029404" y="939260"/>
                  <a:pt x="1002893" y="918293"/>
                </a:cubicBezTo>
                <a:cubicBezTo>
                  <a:pt x="987999" y="904741"/>
                  <a:pt x="973208" y="891036"/>
                  <a:pt x="959364" y="876384"/>
                </a:cubicBezTo>
                <a:cubicBezTo>
                  <a:pt x="947746" y="863676"/>
                  <a:pt x="938457" y="851071"/>
                  <a:pt x="926557" y="839309"/>
                </a:cubicBezTo>
                <a:cubicBezTo>
                  <a:pt x="908235" y="822407"/>
                  <a:pt x="892676" y="802923"/>
                  <a:pt x="875249" y="785178"/>
                </a:cubicBezTo>
                <a:cubicBezTo>
                  <a:pt x="860791" y="771447"/>
                  <a:pt x="847075" y="757000"/>
                  <a:pt x="833077" y="742834"/>
                </a:cubicBezTo>
                <a:cubicBezTo>
                  <a:pt x="817262" y="727390"/>
                  <a:pt x="800194" y="713302"/>
                  <a:pt x="784737" y="697474"/>
                </a:cubicBezTo>
                <a:cubicBezTo>
                  <a:pt x="780105" y="743116"/>
                  <a:pt x="777981" y="788604"/>
                  <a:pt x="774501" y="834246"/>
                </a:cubicBezTo>
                <a:cubicBezTo>
                  <a:pt x="770714" y="886919"/>
                  <a:pt x="762013" y="939004"/>
                  <a:pt x="751444" y="990706"/>
                </a:cubicBezTo>
                <a:cubicBezTo>
                  <a:pt x="744919" y="1016301"/>
                  <a:pt x="718740" y="1168670"/>
                  <a:pt x="687930" y="1159849"/>
                </a:cubicBezTo>
                <a:close/>
                <a:moveTo>
                  <a:pt x="690335" y="1146604"/>
                </a:moveTo>
                <a:cubicBezTo>
                  <a:pt x="696810" y="1138473"/>
                  <a:pt x="701621" y="1129268"/>
                  <a:pt x="704973" y="1119449"/>
                </a:cubicBezTo>
                <a:cubicBezTo>
                  <a:pt x="712087" y="1099019"/>
                  <a:pt x="718075" y="1078231"/>
                  <a:pt x="722937" y="1057161"/>
                </a:cubicBezTo>
                <a:cubicBezTo>
                  <a:pt x="740134" y="985413"/>
                  <a:pt x="754950" y="912744"/>
                  <a:pt x="760810" y="839104"/>
                </a:cubicBezTo>
                <a:cubicBezTo>
                  <a:pt x="765161" y="788220"/>
                  <a:pt x="766543" y="737107"/>
                  <a:pt x="772863" y="686428"/>
                </a:cubicBezTo>
                <a:cubicBezTo>
                  <a:pt x="773836" y="680189"/>
                  <a:pt x="780566" y="675510"/>
                  <a:pt x="786093" y="680036"/>
                </a:cubicBezTo>
                <a:cubicBezTo>
                  <a:pt x="792721" y="686607"/>
                  <a:pt x="799119" y="693434"/>
                  <a:pt x="805977" y="699775"/>
                </a:cubicBezTo>
                <a:cubicBezTo>
                  <a:pt x="824197" y="716651"/>
                  <a:pt x="842878" y="733016"/>
                  <a:pt x="859742" y="751272"/>
                </a:cubicBezTo>
                <a:cubicBezTo>
                  <a:pt x="872434" y="764441"/>
                  <a:pt x="886151" y="776561"/>
                  <a:pt x="898280" y="790266"/>
                </a:cubicBezTo>
                <a:cubicBezTo>
                  <a:pt x="911101" y="805633"/>
                  <a:pt x="925355" y="819594"/>
                  <a:pt x="939532" y="833709"/>
                </a:cubicBezTo>
                <a:cubicBezTo>
                  <a:pt x="949153" y="843579"/>
                  <a:pt x="957649" y="854522"/>
                  <a:pt x="966708" y="864904"/>
                </a:cubicBezTo>
                <a:cubicBezTo>
                  <a:pt x="984621" y="883569"/>
                  <a:pt x="1003123" y="901903"/>
                  <a:pt x="1023416" y="918012"/>
                </a:cubicBezTo>
                <a:cubicBezTo>
                  <a:pt x="1044374" y="932228"/>
                  <a:pt x="1079074" y="960687"/>
                  <a:pt x="1104997" y="947289"/>
                </a:cubicBezTo>
                <a:cubicBezTo>
                  <a:pt x="1110192" y="943556"/>
                  <a:pt x="1113518" y="937675"/>
                  <a:pt x="1111420" y="931282"/>
                </a:cubicBezTo>
                <a:cubicBezTo>
                  <a:pt x="1109782" y="922461"/>
                  <a:pt x="1106123" y="914253"/>
                  <a:pt x="1102156" y="906250"/>
                </a:cubicBezTo>
                <a:cubicBezTo>
                  <a:pt x="1091665" y="885615"/>
                  <a:pt x="1081582" y="864674"/>
                  <a:pt x="1068838" y="845292"/>
                </a:cubicBezTo>
                <a:cubicBezTo>
                  <a:pt x="1053305" y="824401"/>
                  <a:pt x="1038693" y="802744"/>
                  <a:pt x="1021701" y="783030"/>
                </a:cubicBezTo>
                <a:cubicBezTo>
                  <a:pt x="1003251" y="762804"/>
                  <a:pt x="983470" y="743269"/>
                  <a:pt x="962435" y="725984"/>
                </a:cubicBezTo>
                <a:cubicBezTo>
                  <a:pt x="949409" y="715092"/>
                  <a:pt x="937894" y="702562"/>
                  <a:pt x="925278" y="691209"/>
                </a:cubicBezTo>
                <a:cubicBezTo>
                  <a:pt x="915426" y="682618"/>
                  <a:pt x="904268" y="675766"/>
                  <a:pt x="894186" y="667481"/>
                </a:cubicBezTo>
                <a:cubicBezTo>
                  <a:pt x="887149" y="661856"/>
                  <a:pt x="873279" y="648074"/>
                  <a:pt x="887532" y="642474"/>
                </a:cubicBezTo>
                <a:cubicBezTo>
                  <a:pt x="903091" y="641068"/>
                  <a:pt x="918880" y="642576"/>
                  <a:pt x="934516" y="642806"/>
                </a:cubicBezTo>
                <a:cubicBezTo>
                  <a:pt x="967501" y="644468"/>
                  <a:pt x="1000410" y="647409"/>
                  <a:pt x="1033447" y="645210"/>
                </a:cubicBezTo>
                <a:cubicBezTo>
                  <a:pt x="1060189" y="644289"/>
                  <a:pt x="1087058" y="645568"/>
                  <a:pt x="1113646" y="641988"/>
                </a:cubicBezTo>
                <a:cubicBezTo>
                  <a:pt x="1134963" y="639278"/>
                  <a:pt x="1156561" y="639508"/>
                  <a:pt x="1177724" y="635519"/>
                </a:cubicBezTo>
                <a:cubicBezTo>
                  <a:pt x="1199348" y="631121"/>
                  <a:pt x="1219871" y="622836"/>
                  <a:pt x="1240855" y="616239"/>
                </a:cubicBezTo>
                <a:cubicBezTo>
                  <a:pt x="1268876" y="607699"/>
                  <a:pt x="1276195" y="584866"/>
                  <a:pt x="1249427" y="567734"/>
                </a:cubicBezTo>
                <a:cubicBezTo>
                  <a:pt x="1231182" y="559015"/>
                  <a:pt x="1210351" y="557992"/>
                  <a:pt x="1190596" y="555000"/>
                </a:cubicBezTo>
                <a:cubicBezTo>
                  <a:pt x="1177724" y="553466"/>
                  <a:pt x="1164827" y="551906"/>
                  <a:pt x="1151904" y="550654"/>
                </a:cubicBezTo>
                <a:cubicBezTo>
                  <a:pt x="1105995" y="546614"/>
                  <a:pt x="1059958" y="541858"/>
                  <a:pt x="1014050" y="538150"/>
                </a:cubicBezTo>
                <a:cubicBezTo>
                  <a:pt x="968218" y="535849"/>
                  <a:pt x="922309" y="533982"/>
                  <a:pt x="876426" y="535414"/>
                </a:cubicBezTo>
                <a:cubicBezTo>
                  <a:pt x="865986" y="534903"/>
                  <a:pt x="839705" y="540451"/>
                  <a:pt x="834305" y="530147"/>
                </a:cubicBezTo>
                <a:cubicBezTo>
                  <a:pt x="831618" y="524061"/>
                  <a:pt x="837581" y="519433"/>
                  <a:pt x="841138" y="515265"/>
                </a:cubicBezTo>
                <a:cubicBezTo>
                  <a:pt x="849378" y="506444"/>
                  <a:pt x="858309" y="498338"/>
                  <a:pt x="867265" y="490284"/>
                </a:cubicBezTo>
                <a:cubicBezTo>
                  <a:pt x="877143" y="481488"/>
                  <a:pt x="886714" y="472334"/>
                  <a:pt x="896131" y="463052"/>
                </a:cubicBezTo>
                <a:cubicBezTo>
                  <a:pt x="914684" y="445563"/>
                  <a:pt x="934183" y="429684"/>
                  <a:pt x="952250" y="411760"/>
                </a:cubicBezTo>
                <a:cubicBezTo>
                  <a:pt x="970444" y="394960"/>
                  <a:pt x="989637" y="379312"/>
                  <a:pt x="1007166" y="361797"/>
                </a:cubicBezTo>
                <a:cubicBezTo>
                  <a:pt x="1025233" y="345176"/>
                  <a:pt x="1043658" y="328991"/>
                  <a:pt x="1061596" y="312243"/>
                </a:cubicBezTo>
                <a:cubicBezTo>
                  <a:pt x="1083911" y="293807"/>
                  <a:pt x="1106584" y="275781"/>
                  <a:pt x="1124164" y="252487"/>
                </a:cubicBezTo>
                <a:cubicBezTo>
                  <a:pt x="1137573" y="234332"/>
                  <a:pt x="1151827" y="214925"/>
                  <a:pt x="1152774" y="191861"/>
                </a:cubicBezTo>
                <a:cubicBezTo>
                  <a:pt x="1146504" y="156192"/>
                  <a:pt x="1108042" y="162431"/>
                  <a:pt x="1083194" y="174269"/>
                </a:cubicBezTo>
                <a:cubicBezTo>
                  <a:pt x="1053714" y="187514"/>
                  <a:pt x="1028508" y="208021"/>
                  <a:pt x="1003558" y="228119"/>
                </a:cubicBezTo>
                <a:cubicBezTo>
                  <a:pt x="975793" y="250850"/>
                  <a:pt x="947823" y="274809"/>
                  <a:pt x="921132" y="298589"/>
                </a:cubicBezTo>
                <a:cubicBezTo>
                  <a:pt x="910589" y="307794"/>
                  <a:pt x="900379" y="317433"/>
                  <a:pt x="890424" y="327278"/>
                </a:cubicBezTo>
                <a:cubicBezTo>
                  <a:pt x="871155" y="345662"/>
                  <a:pt x="850760" y="362870"/>
                  <a:pt x="833717" y="383454"/>
                </a:cubicBezTo>
                <a:cubicBezTo>
                  <a:pt x="820282" y="398975"/>
                  <a:pt x="804851" y="412552"/>
                  <a:pt x="790904" y="427587"/>
                </a:cubicBezTo>
                <a:cubicBezTo>
                  <a:pt x="776472" y="444131"/>
                  <a:pt x="760836" y="459472"/>
                  <a:pt x="743588" y="473075"/>
                </a:cubicBezTo>
                <a:cubicBezTo>
                  <a:pt x="737779" y="477729"/>
                  <a:pt x="733071" y="483815"/>
                  <a:pt x="726827" y="487803"/>
                </a:cubicBezTo>
                <a:cubicBezTo>
                  <a:pt x="723039" y="489977"/>
                  <a:pt x="717921" y="487778"/>
                  <a:pt x="716744" y="483610"/>
                </a:cubicBezTo>
                <a:cubicBezTo>
                  <a:pt x="716105" y="480133"/>
                  <a:pt x="717103" y="476246"/>
                  <a:pt x="717154" y="472820"/>
                </a:cubicBezTo>
                <a:cubicBezTo>
                  <a:pt x="718152" y="454665"/>
                  <a:pt x="719764" y="436588"/>
                  <a:pt x="722016" y="418561"/>
                </a:cubicBezTo>
                <a:cubicBezTo>
                  <a:pt x="728874" y="360058"/>
                  <a:pt x="738777" y="301913"/>
                  <a:pt x="747862" y="243716"/>
                </a:cubicBezTo>
                <a:cubicBezTo>
                  <a:pt x="752724" y="217610"/>
                  <a:pt x="756102" y="191324"/>
                  <a:pt x="758763" y="164911"/>
                </a:cubicBezTo>
                <a:cubicBezTo>
                  <a:pt x="761834" y="133205"/>
                  <a:pt x="766850" y="101575"/>
                  <a:pt x="766466" y="69613"/>
                </a:cubicBezTo>
                <a:cubicBezTo>
                  <a:pt x="765980" y="55243"/>
                  <a:pt x="767438" y="39799"/>
                  <a:pt x="763139" y="25991"/>
                </a:cubicBezTo>
                <a:cubicBezTo>
                  <a:pt x="748911" y="2697"/>
                  <a:pt x="715797" y="15559"/>
                  <a:pt x="699855" y="30568"/>
                </a:cubicBezTo>
                <a:cubicBezTo>
                  <a:pt x="668507" y="58260"/>
                  <a:pt x="654893" y="120599"/>
                  <a:pt x="644145" y="160564"/>
                </a:cubicBezTo>
                <a:cubicBezTo>
                  <a:pt x="633679" y="208993"/>
                  <a:pt x="622547" y="257370"/>
                  <a:pt x="614845" y="306311"/>
                </a:cubicBezTo>
                <a:cubicBezTo>
                  <a:pt x="611697" y="332443"/>
                  <a:pt x="605683" y="358089"/>
                  <a:pt x="602075" y="384144"/>
                </a:cubicBezTo>
                <a:cubicBezTo>
                  <a:pt x="598262" y="408896"/>
                  <a:pt x="593784" y="433570"/>
                  <a:pt x="590815" y="458475"/>
                </a:cubicBezTo>
                <a:cubicBezTo>
                  <a:pt x="589817" y="466351"/>
                  <a:pt x="588819" y="474226"/>
                  <a:pt x="588205" y="482127"/>
                </a:cubicBezTo>
                <a:cubicBezTo>
                  <a:pt x="587668" y="485400"/>
                  <a:pt x="588999" y="489849"/>
                  <a:pt x="585288" y="491537"/>
                </a:cubicBezTo>
                <a:cubicBezTo>
                  <a:pt x="585032" y="496727"/>
                  <a:pt x="578763" y="499463"/>
                  <a:pt x="574719" y="496318"/>
                </a:cubicBezTo>
                <a:cubicBezTo>
                  <a:pt x="563357" y="485323"/>
                  <a:pt x="557472" y="469905"/>
                  <a:pt x="548694" y="456890"/>
                </a:cubicBezTo>
                <a:cubicBezTo>
                  <a:pt x="534415" y="433545"/>
                  <a:pt x="520212" y="410123"/>
                  <a:pt x="508441" y="385372"/>
                </a:cubicBezTo>
                <a:cubicBezTo>
                  <a:pt x="486331" y="341955"/>
                  <a:pt x="459590" y="300967"/>
                  <a:pt x="433436" y="259953"/>
                </a:cubicBezTo>
                <a:cubicBezTo>
                  <a:pt x="418082" y="239293"/>
                  <a:pt x="403547" y="218172"/>
                  <a:pt x="390522" y="195952"/>
                </a:cubicBezTo>
                <a:cubicBezTo>
                  <a:pt x="365751" y="162635"/>
                  <a:pt x="339419" y="129650"/>
                  <a:pt x="306842" y="103595"/>
                </a:cubicBezTo>
                <a:cubicBezTo>
                  <a:pt x="286396" y="88176"/>
                  <a:pt x="251977" y="67951"/>
                  <a:pt x="226489" y="78128"/>
                </a:cubicBezTo>
                <a:cubicBezTo>
                  <a:pt x="219657" y="90478"/>
                  <a:pt x="223930" y="105155"/>
                  <a:pt x="226029" y="118246"/>
                </a:cubicBezTo>
                <a:cubicBezTo>
                  <a:pt x="232733" y="150029"/>
                  <a:pt x="243405" y="180866"/>
                  <a:pt x="257761" y="209990"/>
                </a:cubicBezTo>
                <a:cubicBezTo>
                  <a:pt x="267997" y="230599"/>
                  <a:pt x="281303" y="249444"/>
                  <a:pt x="292691" y="269414"/>
                </a:cubicBezTo>
                <a:cubicBezTo>
                  <a:pt x="309913" y="300915"/>
                  <a:pt x="328005" y="331880"/>
                  <a:pt x="350294" y="360135"/>
                </a:cubicBezTo>
                <a:cubicBezTo>
                  <a:pt x="366390" y="383045"/>
                  <a:pt x="384457" y="404396"/>
                  <a:pt x="401679" y="426436"/>
                </a:cubicBezTo>
                <a:cubicBezTo>
                  <a:pt x="411173" y="438914"/>
                  <a:pt x="420437" y="451648"/>
                  <a:pt x="431031" y="463282"/>
                </a:cubicBezTo>
                <a:cubicBezTo>
                  <a:pt x="449533" y="482843"/>
                  <a:pt x="466601" y="503631"/>
                  <a:pt x="483567" y="524521"/>
                </a:cubicBezTo>
                <a:cubicBezTo>
                  <a:pt x="493701" y="537229"/>
                  <a:pt x="521748" y="564359"/>
                  <a:pt x="513559" y="581414"/>
                </a:cubicBezTo>
                <a:cubicBezTo>
                  <a:pt x="505856" y="590849"/>
                  <a:pt x="475174" y="580621"/>
                  <a:pt x="462712" y="581260"/>
                </a:cubicBezTo>
                <a:cubicBezTo>
                  <a:pt x="395486" y="581005"/>
                  <a:pt x="328287" y="584738"/>
                  <a:pt x="261062" y="585377"/>
                </a:cubicBezTo>
                <a:cubicBezTo>
                  <a:pt x="220476" y="587423"/>
                  <a:pt x="179916" y="589622"/>
                  <a:pt x="139253" y="590286"/>
                </a:cubicBezTo>
                <a:cubicBezTo>
                  <a:pt x="103171" y="591284"/>
                  <a:pt x="68266" y="591258"/>
                  <a:pt x="34308" y="603557"/>
                </a:cubicBezTo>
                <a:cubicBezTo>
                  <a:pt x="26503" y="606881"/>
                  <a:pt x="15653" y="609591"/>
                  <a:pt x="13350" y="618796"/>
                </a:cubicBezTo>
                <a:cubicBezTo>
                  <a:pt x="14194" y="635954"/>
                  <a:pt x="40398" y="651270"/>
                  <a:pt x="54882" y="656997"/>
                </a:cubicBezTo>
                <a:cubicBezTo>
                  <a:pt x="103017" y="671879"/>
                  <a:pt x="154249" y="669833"/>
                  <a:pt x="204073" y="670012"/>
                </a:cubicBezTo>
                <a:cubicBezTo>
                  <a:pt x="258400" y="669194"/>
                  <a:pt x="312677" y="665921"/>
                  <a:pt x="366928" y="662904"/>
                </a:cubicBezTo>
                <a:cubicBezTo>
                  <a:pt x="406260" y="659938"/>
                  <a:pt x="445592" y="655489"/>
                  <a:pt x="485103" y="657176"/>
                </a:cubicBezTo>
                <a:cubicBezTo>
                  <a:pt x="493548" y="658276"/>
                  <a:pt x="510642" y="655489"/>
                  <a:pt x="510667" y="667711"/>
                </a:cubicBezTo>
                <a:cubicBezTo>
                  <a:pt x="510437" y="669322"/>
                  <a:pt x="509567" y="671035"/>
                  <a:pt x="508415" y="672186"/>
                </a:cubicBezTo>
                <a:cubicBezTo>
                  <a:pt x="502351" y="677095"/>
                  <a:pt x="495595" y="681186"/>
                  <a:pt x="489402" y="685942"/>
                </a:cubicBezTo>
                <a:cubicBezTo>
                  <a:pt x="474022" y="696656"/>
                  <a:pt x="461816" y="711051"/>
                  <a:pt x="446871" y="722302"/>
                </a:cubicBezTo>
                <a:cubicBezTo>
                  <a:pt x="414295" y="745366"/>
                  <a:pt x="383229" y="770475"/>
                  <a:pt x="351702" y="794945"/>
                </a:cubicBezTo>
                <a:cubicBezTo>
                  <a:pt x="329131" y="813483"/>
                  <a:pt x="306996" y="832507"/>
                  <a:pt x="285398" y="852119"/>
                </a:cubicBezTo>
                <a:cubicBezTo>
                  <a:pt x="253948" y="878302"/>
                  <a:pt x="223879" y="906378"/>
                  <a:pt x="198520" y="938570"/>
                </a:cubicBezTo>
                <a:cubicBezTo>
                  <a:pt x="189486" y="950459"/>
                  <a:pt x="181349" y="963014"/>
                  <a:pt x="173518" y="975697"/>
                </a:cubicBezTo>
                <a:cubicBezTo>
                  <a:pt x="160442" y="997354"/>
                  <a:pt x="145522" y="1022924"/>
                  <a:pt x="154300" y="1048851"/>
                </a:cubicBezTo>
                <a:cubicBezTo>
                  <a:pt x="157396" y="1053019"/>
                  <a:pt x="164459" y="1049542"/>
                  <a:pt x="168861" y="1049439"/>
                </a:cubicBezTo>
                <a:cubicBezTo>
                  <a:pt x="180632" y="1046908"/>
                  <a:pt x="191713" y="1042152"/>
                  <a:pt x="202742" y="1037473"/>
                </a:cubicBezTo>
                <a:cubicBezTo>
                  <a:pt x="229074" y="1026682"/>
                  <a:pt x="252975" y="1011341"/>
                  <a:pt x="276416" y="995411"/>
                </a:cubicBezTo>
                <a:cubicBezTo>
                  <a:pt x="309683" y="971989"/>
                  <a:pt x="342413" y="947800"/>
                  <a:pt x="372890" y="920824"/>
                </a:cubicBezTo>
                <a:cubicBezTo>
                  <a:pt x="388398" y="907656"/>
                  <a:pt x="402319" y="892826"/>
                  <a:pt x="417008" y="878762"/>
                </a:cubicBezTo>
                <a:cubicBezTo>
                  <a:pt x="426885" y="869660"/>
                  <a:pt x="436994" y="860787"/>
                  <a:pt x="446385" y="851173"/>
                </a:cubicBezTo>
                <a:cubicBezTo>
                  <a:pt x="486126" y="808548"/>
                  <a:pt x="528862" y="768915"/>
                  <a:pt x="572647" y="730510"/>
                </a:cubicBezTo>
                <a:cubicBezTo>
                  <a:pt x="585442" y="719234"/>
                  <a:pt x="599132" y="709006"/>
                  <a:pt x="611569" y="697321"/>
                </a:cubicBezTo>
                <a:cubicBezTo>
                  <a:pt x="617378" y="691925"/>
                  <a:pt x="628561" y="679064"/>
                  <a:pt x="634370" y="691133"/>
                </a:cubicBezTo>
                <a:cubicBezTo>
                  <a:pt x="635700" y="697193"/>
                  <a:pt x="634600" y="703611"/>
                  <a:pt x="634933" y="709799"/>
                </a:cubicBezTo>
                <a:cubicBezTo>
                  <a:pt x="634907" y="773774"/>
                  <a:pt x="634779" y="837774"/>
                  <a:pt x="636775" y="901724"/>
                </a:cubicBezTo>
                <a:cubicBezTo>
                  <a:pt x="637057" y="947877"/>
                  <a:pt x="641100" y="993851"/>
                  <a:pt x="651157" y="1038956"/>
                </a:cubicBezTo>
                <a:cubicBezTo>
                  <a:pt x="655738" y="1060409"/>
                  <a:pt x="660523" y="1081913"/>
                  <a:pt x="667893" y="1102624"/>
                </a:cubicBezTo>
                <a:cubicBezTo>
                  <a:pt x="673830" y="1117787"/>
                  <a:pt x="677336" y="1135686"/>
                  <a:pt x="690335" y="11466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5725612" y="1041921"/>
            <a:ext cx="1252832" cy="1133344"/>
          </a:xfrm>
          <a:custGeom>
            <a:rect b="b" l="l" r="r" t="t"/>
            <a:pathLst>
              <a:path extrusionOk="0" h="1133344" w="1252832">
                <a:moveTo>
                  <a:pt x="1236154" y="554500"/>
                </a:moveTo>
                <a:cubicBezTo>
                  <a:pt x="1262922" y="571632"/>
                  <a:pt x="1255577" y="594465"/>
                  <a:pt x="1227582" y="603006"/>
                </a:cubicBezTo>
                <a:cubicBezTo>
                  <a:pt x="1206598" y="609603"/>
                  <a:pt x="1186075" y="617887"/>
                  <a:pt x="1164451" y="622285"/>
                </a:cubicBezTo>
                <a:cubicBezTo>
                  <a:pt x="1143314" y="626274"/>
                  <a:pt x="1121690" y="626044"/>
                  <a:pt x="1100374" y="628754"/>
                </a:cubicBezTo>
                <a:cubicBezTo>
                  <a:pt x="1073760" y="632360"/>
                  <a:pt x="1046916" y="631056"/>
                  <a:pt x="1020174" y="631976"/>
                </a:cubicBezTo>
                <a:cubicBezTo>
                  <a:pt x="987137" y="634175"/>
                  <a:pt x="954203" y="631234"/>
                  <a:pt x="921243" y="629572"/>
                </a:cubicBezTo>
                <a:cubicBezTo>
                  <a:pt x="905607" y="629342"/>
                  <a:pt x="889818" y="627808"/>
                  <a:pt x="874260" y="629240"/>
                </a:cubicBezTo>
                <a:cubicBezTo>
                  <a:pt x="860006" y="634840"/>
                  <a:pt x="873850" y="648622"/>
                  <a:pt x="880913" y="654247"/>
                </a:cubicBezTo>
                <a:cubicBezTo>
                  <a:pt x="890995" y="662532"/>
                  <a:pt x="902153" y="669384"/>
                  <a:pt x="911979" y="677976"/>
                </a:cubicBezTo>
                <a:cubicBezTo>
                  <a:pt x="924595" y="689329"/>
                  <a:pt x="936111" y="701858"/>
                  <a:pt x="949136" y="712750"/>
                </a:cubicBezTo>
                <a:cubicBezTo>
                  <a:pt x="970171" y="730010"/>
                  <a:pt x="989978" y="749571"/>
                  <a:pt x="1008428" y="769771"/>
                </a:cubicBezTo>
                <a:cubicBezTo>
                  <a:pt x="1025420" y="789510"/>
                  <a:pt x="1040058" y="811142"/>
                  <a:pt x="1055565" y="832032"/>
                </a:cubicBezTo>
                <a:cubicBezTo>
                  <a:pt x="1068309" y="851414"/>
                  <a:pt x="1078366" y="872356"/>
                  <a:pt x="1088884" y="892990"/>
                </a:cubicBezTo>
                <a:cubicBezTo>
                  <a:pt x="1092850" y="900994"/>
                  <a:pt x="1096509" y="909176"/>
                  <a:pt x="1098147" y="918023"/>
                </a:cubicBezTo>
                <a:cubicBezTo>
                  <a:pt x="1100246" y="924415"/>
                  <a:pt x="1096919" y="930296"/>
                  <a:pt x="1091724" y="934029"/>
                </a:cubicBezTo>
                <a:cubicBezTo>
                  <a:pt x="1065776" y="947428"/>
                  <a:pt x="1031076" y="918969"/>
                  <a:pt x="1010143" y="904752"/>
                </a:cubicBezTo>
                <a:cubicBezTo>
                  <a:pt x="989875" y="888643"/>
                  <a:pt x="971374" y="870285"/>
                  <a:pt x="953435" y="851644"/>
                </a:cubicBezTo>
                <a:cubicBezTo>
                  <a:pt x="944376" y="841263"/>
                  <a:pt x="935906" y="830319"/>
                  <a:pt x="926259" y="820449"/>
                </a:cubicBezTo>
                <a:cubicBezTo>
                  <a:pt x="912082" y="806335"/>
                  <a:pt x="897828" y="792374"/>
                  <a:pt x="885007" y="777007"/>
                </a:cubicBezTo>
                <a:cubicBezTo>
                  <a:pt x="872878" y="763301"/>
                  <a:pt x="859161" y="751181"/>
                  <a:pt x="846469" y="738013"/>
                </a:cubicBezTo>
                <a:cubicBezTo>
                  <a:pt x="829605" y="719731"/>
                  <a:pt x="810924" y="703392"/>
                  <a:pt x="792704" y="686516"/>
                </a:cubicBezTo>
                <a:cubicBezTo>
                  <a:pt x="785846" y="680175"/>
                  <a:pt x="779448" y="673348"/>
                  <a:pt x="772820" y="666776"/>
                </a:cubicBezTo>
                <a:cubicBezTo>
                  <a:pt x="767293" y="662276"/>
                  <a:pt x="760563" y="666930"/>
                  <a:pt x="759590" y="673169"/>
                </a:cubicBezTo>
                <a:cubicBezTo>
                  <a:pt x="753270" y="723822"/>
                  <a:pt x="751888" y="774961"/>
                  <a:pt x="747537" y="825845"/>
                </a:cubicBezTo>
                <a:cubicBezTo>
                  <a:pt x="741677" y="899485"/>
                  <a:pt x="726861" y="972154"/>
                  <a:pt x="709664" y="1043902"/>
                </a:cubicBezTo>
                <a:cubicBezTo>
                  <a:pt x="704828" y="1064971"/>
                  <a:pt x="698814" y="1085759"/>
                  <a:pt x="691700" y="1106190"/>
                </a:cubicBezTo>
                <a:cubicBezTo>
                  <a:pt x="688348" y="1116008"/>
                  <a:pt x="683537" y="1125213"/>
                  <a:pt x="677062" y="1133344"/>
                </a:cubicBezTo>
                <a:cubicBezTo>
                  <a:pt x="664063" y="1122401"/>
                  <a:pt x="660557" y="1104502"/>
                  <a:pt x="654569" y="1089314"/>
                </a:cubicBezTo>
                <a:cubicBezTo>
                  <a:pt x="647199" y="1068628"/>
                  <a:pt x="642439" y="1047098"/>
                  <a:pt x="637833" y="1025645"/>
                </a:cubicBezTo>
                <a:cubicBezTo>
                  <a:pt x="627750" y="980541"/>
                  <a:pt x="623707" y="934566"/>
                  <a:pt x="623451" y="888413"/>
                </a:cubicBezTo>
                <a:cubicBezTo>
                  <a:pt x="621455" y="824464"/>
                  <a:pt x="621557" y="760463"/>
                  <a:pt x="621609" y="696488"/>
                </a:cubicBezTo>
                <a:cubicBezTo>
                  <a:pt x="621276" y="690300"/>
                  <a:pt x="622376" y="683882"/>
                  <a:pt x="621046" y="677822"/>
                </a:cubicBezTo>
                <a:cubicBezTo>
                  <a:pt x="615262" y="665753"/>
                  <a:pt x="604054" y="678640"/>
                  <a:pt x="598245" y="684010"/>
                </a:cubicBezTo>
                <a:cubicBezTo>
                  <a:pt x="585808" y="695695"/>
                  <a:pt x="572117" y="705923"/>
                  <a:pt x="559322" y="717199"/>
                </a:cubicBezTo>
                <a:cubicBezTo>
                  <a:pt x="515512" y="755605"/>
                  <a:pt x="472802" y="795238"/>
                  <a:pt x="433061" y="837862"/>
                </a:cubicBezTo>
                <a:cubicBezTo>
                  <a:pt x="423669" y="847476"/>
                  <a:pt x="413587" y="856349"/>
                  <a:pt x="403684" y="865452"/>
                </a:cubicBezTo>
                <a:cubicBezTo>
                  <a:pt x="389020" y="879490"/>
                  <a:pt x="375099" y="894346"/>
                  <a:pt x="359592" y="907514"/>
                </a:cubicBezTo>
                <a:cubicBezTo>
                  <a:pt x="329114" y="934490"/>
                  <a:pt x="296384" y="958704"/>
                  <a:pt x="263117" y="982100"/>
                </a:cubicBezTo>
                <a:cubicBezTo>
                  <a:pt x="239677" y="998030"/>
                  <a:pt x="215776" y="1013397"/>
                  <a:pt x="189443" y="1024188"/>
                </a:cubicBezTo>
                <a:cubicBezTo>
                  <a:pt x="178414" y="1028867"/>
                  <a:pt x="167334" y="1033597"/>
                  <a:pt x="155562" y="1036154"/>
                </a:cubicBezTo>
                <a:cubicBezTo>
                  <a:pt x="151135" y="1036257"/>
                  <a:pt x="144098" y="1039760"/>
                  <a:pt x="141001" y="1035566"/>
                </a:cubicBezTo>
                <a:cubicBezTo>
                  <a:pt x="132198" y="1009639"/>
                  <a:pt x="147143" y="984069"/>
                  <a:pt x="160219" y="962412"/>
                </a:cubicBezTo>
                <a:cubicBezTo>
                  <a:pt x="168050" y="949729"/>
                  <a:pt x="176188" y="937175"/>
                  <a:pt x="185221" y="925285"/>
                </a:cubicBezTo>
                <a:cubicBezTo>
                  <a:pt x="210606" y="893093"/>
                  <a:pt x="240675" y="865017"/>
                  <a:pt x="272099" y="838834"/>
                </a:cubicBezTo>
                <a:cubicBezTo>
                  <a:pt x="293723" y="819222"/>
                  <a:pt x="315833" y="800198"/>
                  <a:pt x="338403" y="781660"/>
                </a:cubicBezTo>
                <a:cubicBezTo>
                  <a:pt x="369956" y="757190"/>
                  <a:pt x="401022" y="732081"/>
                  <a:pt x="433573" y="709017"/>
                </a:cubicBezTo>
                <a:cubicBezTo>
                  <a:pt x="448517" y="697767"/>
                  <a:pt x="460724" y="683371"/>
                  <a:pt x="476103" y="672657"/>
                </a:cubicBezTo>
                <a:cubicBezTo>
                  <a:pt x="482322" y="667901"/>
                  <a:pt x="489052" y="663810"/>
                  <a:pt x="495117" y="658901"/>
                </a:cubicBezTo>
                <a:cubicBezTo>
                  <a:pt x="496268" y="657750"/>
                  <a:pt x="497139" y="656037"/>
                  <a:pt x="497369" y="654426"/>
                </a:cubicBezTo>
                <a:cubicBezTo>
                  <a:pt x="497318" y="642204"/>
                  <a:pt x="480249" y="644991"/>
                  <a:pt x="471804" y="643891"/>
                </a:cubicBezTo>
                <a:cubicBezTo>
                  <a:pt x="432293" y="642204"/>
                  <a:pt x="392961" y="646653"/>
                  <a:pt x="353629" y="649619"/>
                </a:cubicBezTo>
                <a:cubicBezTo>
                  <a:pt x="299378" y="652636"/>
                  <a:pt x="245102" y="655909"/>
                  <a:pt x="190774" y="656727"/>
                </a:cubicBezTo>
                <a:cubicBezTo>
                  <a:pt x="140950" y="656548"/>
                  <a:pt x="89693" y="658594"/>
                  <a:pt x="41584" y="643713"/>
                </a:cubicBezTo>
                <a:cubicBezTo>
                  <a:pt x="27023" y="638036"/>
                  <a:pt x="819" y="622720"/>
                  <a:pt x="0" y="605563"/>
                </a:cubicBezTo>
                <a:cubicBezTo>
                  <a:pt x="2329" y="596358"/>
                  <a:pt x="13179" y="593647"/>
                  <a:pt x="20958" y="590323"/>
                </a:cubicBezTo>
                <a:cubicBezTo>
                  <a:pt x="54916" y="578024"/>
                  <a:pt x="89821" y="578050"/>
                  <a:pt x="125903" y="577053"/>
                </a:cubicBezTo>
                <a:cubicBezTo>
                  <a:pt x="166540" y="576388"/>
                  <a:pt x="207126" y="574189"/>
                  <a:pt x="247712" y="572143"/>
                </a:cubicBezTo>
                <a:cubicBezTo>
                  <a:pt x="314937" y="571530"/>
                  <a:pt x="382111" y="567771"/>
                  <a:pt x="449336" y="568027"/>
                </a:cubicBezTo>
                <a:cubicBezTo>
                  <a:pt x="461799" y="567387"/>
                  <a:pt x="492481" y="577615"/>
                  <a:pt x="500184" y="568205"/>
                </a:cubicBezTo>
                <a:cubicBezTo>
                  <a:pt x="508373" y="551125"/>
                  <a:pt x="480326" y="524021"/>
                  <a:pt x="470192" y="511313"/>
                </a:cubicBezTo>
                <a:cubicBezTo>
                  <a:pt x="453226" y="490448"/>
                  <a:pt x="436157" y="469660"/>
                  <a:pt x="417681" y="450074"/>
                </a:cubicBezTo>
                <a:cubicBezTo>
                  <a:pt x="407087" y="438440"/>
                  <a:pt x="397823" y="425706"/>
                  <a:pt x="388329" y="413228"/>
                </a:cubicBezTo>
                <a:cubicBezTo>
                  <a:pt x="371107" y="391187"/>
                  <a:pt x="353041" y="369837"/>
                  <a:pt x="336945" y="346926"/>
                </a:cubicBezTo>
                <a:cubicBezTo>
                  <a:pt x="314656" y="318672"/>
                  <a:pt x="296563" y="287707"/>
                  <a:pt x="279341" y="256205"/>
                </a:cubicBezTo>
                <a:cubicBezTo>
                  <a:pt x="267979" y="236236"/>
                  <a:pt x="254647" y="217391"/>
                  <a:pt x="244411" y="196782"/>
                </a:cubicBezTo>
                <a:cubicBezTo>
                  <a:pt x="230055" y="167658"/>
                  <a:pt x="219384" y="136821"/>
                  <a:pt x="212679" y="105038"/>
                </a:cubicBezTo>
                <a:cubicBezTo>
                  <a:pt x="210581" y="91946"/>
                  <a:pt x="206307" y="77270"/>
                  <a:pt x="213140" y="64919"/>
                </a:cubicBezTo>
                <a:cubicBezTo>
                  <a:pt x="238602" y="54743"/>
                  <a:pt x="273021" y="74968"/>
                  <a:pt x="293467" y="90387"/>
                </a:cubicBezTo>
                <a:cubicBezTo>
                  <a:pt x="326043" y="116442"/>
                  <a:pt x="352375" y="149427"/>
                  <a:pt x="377147" y="182744"/>
                </a:cubicBezTo>
                <a:cubicBezTo>
                  <a:pt x="390172" y="204938"/>
                  <a:pt x="404707" y="226084"/>
                  <a:pt x="420061" y="246745"/>
                </a:cubicBezTo>
                <a:cubicBezTo>
                  <a:pt x="446214" y="287733"/>
                  <a:pt x="472981" y="328721"/>
                  <a:pt x="495066" y="372138"/>
                </a:cubicBezTo>
                <a:cubicBezTo>
                  <a:pt x="506837" y="396889"/>
                  <a:pt x="521040" y="420311"/>
                  <a:pt x="535319" y="443656"/>
                </a:cubicBezTo>
                <a:cubicBezTo>
                  <a:pt x="544096" y="456645"/>
                  <a:pt x="549982" y="472064"/>
                  <a:pt x="561344" y="483084"/>
                </a:cubicBezTo>
                <a:cubicBezTo>
                  <a:pt x="565387" y="486204"/>
                  <a:pt x="571657" y="483493"/>
                  <a:pt x="571913" y="478303"/>
                </a:cubicBezTo>
                <a:cubicBezTo>
                  <a:pt x="575623" y="476615"/>
                  <a:pt x="574293" y="472192"/>
                  <a:pt x="574830" y="468919"/>
                </a:cubicBezTo>
                <a:cubicBezTo>
                  <a:pt x="575444" y="461018"/>
                  <a:pt x="576442" y="453142"/>
                  <a:pt x="577440" y="445267"/>
                </a:cubicBezTo>
                <a:cubicBezTo>
                  <a:pt x="580409" y="420362"/>
                  <a:pt x="584913" y="395688"/>
                  <a:pt x="588700" y="370936"/>
                </a:cubicBezTo>
                <a:cubicBezTo>
                  <a:pt x="592308" y="344881"/>
                  <a:pt x="598322" y="319209"/>
                  <a:pt x="601469" y="293102"/>
                </a:cubicBezTo>
                <a:cubicBezTo>
                  <a:pt x="609172" y="244162"/>
                  <a:pt x="620278" y="195759"/>
                  <a:pt x="630770" y="147356"/>
                </a:cubicBezTo>
                <a:cubicBezTo>
                  <a:pt x="641518" y="107416"/>
                  <a:pt x="655132" y="45052"/>
                  <a:pt x="686428" y="17360"/>
                </a:cubicBezTo>
                <a:cubicBezTo>
                  <a:pt x="702371" y="2325"/>
                  <a:pt x="735510" y="-10511"/>
                  <a:pt x="749713" y="12783"/>
                </a:cubicBezTo>
                <a:cubicBezTo>
                  <a:pt x="754037" y="26565"/>
                  <a:pt x="752553" y="42035"/>
                  <a:pt x="753065" y="56405"/>
                </a:cubicBezTo>
                <a:cubicBezTo>
                  <a:pt x="753449" y="88341"/>
                  <a:pt x="748433" y="119971"/>
                  <a:pt x="745362" y="151703"/>
                </a:cubicBezTo>
                <a:cubicBezTo>
                  <a:pt x="742701" y="178116"/>
                  <a:pt x="739323" y="204427"/>
                  <a:pt x="734461" y="230508"/>
                </a:cubicBezTo>
                <a:cubicBezTo>
                  <a:pt x="725376" y="288704"/>
                  <a:pt x="715473" y="346850"/>
                  <a:pt x="708615" y="405353"/>
                </a:cubicBezTo>
                <a:cubicBezTo>
                  <a:pt x="706363" y="423379"/>
                  <a:pt x="704751" y="441457"/>
                  <a:pt x="703753" y="459611"/>
                </a:cubicBezTo>
                <a:cubicBezTo>
                  <a:pt x="703702" y="463038"/>
                  <a:pt x="702704" y="466924"/>
                  <a:pt x="703343" y="470402"/>
                </a:cubicBezTo>
                <a:cubicBezTo>
                  <a:pt x="704495" y="474570"/>
                  <a:pt x="709613" y="476769"/>
                  <a:pt x="713426" y="474595"/>
                </a:cubicBezTo>
                <a:cubicBezTo>
                  <a:pt x="719670" y="470606"/>
                  <a:pt x="724404" y="464521"/>
                  <a:pt x="730187" y="459867"/>
                </a:cubicBezTo>
                <a:cubicBezTo>
                  <a:pt x="747435" y="446264"/>
                  <a:pt x="763096" y="430922"/>
                  <a:pt x="777503" y="414379"/>
                </a:cubicBezTo>
                <a:cubicBezTo>
                  <a:pt x="791450" y="399318"/>
                  <a:pt x="806855" y="385741"/>
                  <a:pt x="820316" y="370246"/>
                </a:cubicBezTo>
                <a:cubicBezTo>
                  <a:pt x="837384" y="349662"/>
                  <a:pt x="857754" y="332454"/>
                  <a:pt x="877023" y="314069"/>
                </a:cubicBezTo>
                <a:cubicBezTo>
                  <a:pt x="886978" y="304225"/>
                  <a:pt x="897188" y="294585"/>
                  <a:pt x="907731" y="285380"/>
                </a:cubicBezTo>
                <a:cubicBezTo>
                  <a:pt x="934396" y="261601"/>
                  <a:pt x="962392" y="237642"/>
                  <a:pt x="990157" y="214911"/>
                </a:cubicBezTo>
                <a:cubicBezTo>
                  <a:pt x="1015107" y="194813"/>
                  <a:pt x="1040314" y="174281"/>
                  <a:pt x="1069793" y="161061"/>
                </a:cubicBezTo>
                <a:cubicBezTo>
                  <a:pt x="1094641" y="149222"/>
                  <a:pt x="1133103" y="142983"/>
                  <a:pt x="1139373" y="178653"/>
                </a:cubicBezTo>
                <a:cubicBezTo>
                  <a:pt x="1138426" y="201717"/>
                  <a:pt x="1124172" y="221124"/>
                  <a:pt x="1110763" y="239253"/>
                </a:cubicBezTo>
                <a:cubicBezTo>
                  <a:pt x="1093208" y="262547"/>
                  <a:pt x="1070510" y="280573"/>
                  <a:pt x="1048195" y="299009"/>
                </a:cubicBezTo>
                <a:cubicBezTo>
                  <a:pt x="1030257" y="315757"/>
                  <a:pt x="1011832" y="331968"/>
                  <a:pt x="993765" y="348563"/>
                </a:cubicBezTo>
                <a:cubicBezTo>
                  <a:pt x="976236" y="366052"/>
                  <a:pt x="957018" y="381727"/>
                  <a:pt x="938849" y="398526"/>
                </a:cubicBezTo>
                <a:cubicBezTo>
                  <a:pt x="920808" y="416450"/>
                  <a:pt x="901308" y="432329"/>
                  <a:pt x="882730" y="449818"/>
                </a:cubicBezTo>
                <a:cubicBezTo>
                  <a:pt x="873313" y="459075"/>
                  <a:pt x="863742" y="468254"/>
                  <a:pt x="853864" y="477050"/>
                </a:cubicBezTo>
                <a:cubicBezTo>
                  <a:pt x="844908" y="485104"/>
                  <a:pt x="835977" y="493210"/>
                  <a:pt x="827737" y="502031"/>
                </a:cubicBezTo>
                <a:cubicBezTo>
                  <a:pt x="824180" y="506174"/>
                  <a:pt x="818243" y="510802"/>
                  <a:pt x="820904" y="516913"/>
                </a:cubicBezTo>
                <a:cubicBezTo>
                  <a:pt x="826304" y="527243"/>
                  <a:pt x="852585" y="521669"/>
                  <a:pt x="863026" y="522180"/>
                </a:cubicBezTo>
                <a:cubicBezTo>
                  <a:pt x="908909" y="520748"/>
                  <a:pt x="954817" y="522615"/>
                  <a:pt x="1000649" y="524916"/>
                </a:cubicBezTo>
                <a:cubicBezTo>
                  <a:pt x="1046558" y="528624"/>
                  <a:pt x="1092594" y="533380"/>
                  <a:pt x="1138503" y="537420"/>
                </a:cubicBezTo>
                <a:cubicBezTo>
                  <a:pt x="1151426" y="538673"/>
                  <a:pt x="1164323" y="540232"/>
                  <a:pt x="1177195" y="541767"/>
                </a:cubicBezTo>
                <a:cubicBezTo>
                  <a:pt x="1197053" y="544733"/>
                  <a:pt x="1217909" y="545781"/>
                  <a:pt x="1236154" y="554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1767247" y="1028771"/>
            <a:ext cx="1365668" cy="1550825"/>
          </a:xfrm>
          <a:custGeom>
            <a:rect b="b" l="l" r="r" t="t"/>
            <a:pathLst>
              <a:path extrusionOk="0" h="1550825" w="1365668">
                <a:moveTo>
                  <a:pt x="1358951" y="360729"/>
                </a:moveTo>
                <a:cubicBezTo>
                  <a:pt x="1342326" y="345344"/>
                  <a:pt x="1325390" y="329432"/>
                  <a:pt x="1310315" y="312341"/>
                </a:cubicBezTo>
                <a:cubicBezTo>
                  <a:pt x="1287207" y="286813"/>
                  <a:pt x="1261028" y="264325"/>
                  <a:pt x="1235717" y="241031"/>
                </a:cubicBezTo>
                <a:cubicBezTo>
                  <a:pt x="1207367" y="213146"/>
                  <a:pt x="1177341" y="187370"/>
                  <a:pt x="1146634" y="161873"/>
                </a:cubicBezTo>
                <a:cubicBezTo>
                  <a:pt x="1131342" y="147263"/>
                  <a:pt x="1114530" y="134453"/>
                  <a:pt x="1098246" y="120991"/>
                </a:cubicBezTo>
                <a:cubicBezTo>
                  <a:pt x="1075665" y="101171"/>
                  <a:pt x="1052897" y="80668"/>
                  <a:pt x="1029169" y="62088"/>
                </a:cubicBezTo>
                <a:cubicBezTo>
                  <a:pt x="1004789" y="44532"/>
                  <a:pt x="984565" y="21672"/>
                  <a:pt x="958975" y="5729"/>
                </a:cubicBezTo>
                <a:cubicBezTo>
                  <a:pt x="953950" y="3278"/>
                  <a:pt x="948057" y="-1437"/>
                  <a:pt x="942256" y="425"/>
                </a:cubicBezTo>
                <a:cubicBezTo>
                  <a:pt x="941698" y="673"/>
                  <a:pt x="941295" y="1138"/>
                  <a:pt x="940985" y="1603"/>
                </a:cubicBezTo>
                <a:cubicBezTo>
                  <a:pt x="938410" y="580"/>
                  <a:pt x="934874" y="2410"/>
                  <a:pt x="932393" y="3402"/>
                </a:cubicBezTo>
                <a:cubicBezTo>
                  <a:pt x="891449" y="25270"/>
                  <a:pt x="852739" y="51139"/>
                  <a:pt x="813873" y="76481"/>
                </a:cubicBezTo>
                <a:cubicBezTo>
                  <a:pt x="813904" y="76450"/>
                  <a:pt x="813966" y="76419"/>
                  <a:pt x="813997" y="76387"/>
                </a:cubicBezTo>
                <a:cubicBezTo>
                  <a:pt x="814121" y="76294"/>
                  <a:pt x="814277" y="76201"/>
                  <a:pt x="814401" y="76108"/>
                </a:cubicBezTo>
                <a:cubicBezTo>
                  <a:pt x="809779" y="79241"/>
                  <a:pt x="805126" y="82312"/>
                  <a:pt x="800505" y="85476"/>
                </a:cubicBezTo>
                <a:cubicBezTo>
                  <a:pt x="800535" y="85476"/>
                  <a:pt x="800535" y="85445"/>
                  <a:pt x="800567" y="85445"/>
                </a:cubicBezTo>
                <a:cubicBezTo>
                  <a:pt x="800722" y="85352"/>
                  <a:pt x="800846" y="85259"/>
                  <a:pt x="801001" y="85166"/>
                </a:cubicBezTo>
                <a:cubicBezTo>
                  <a:pt x="796193" y="88422"/>
                  <a:pt x="791292" y="91710"/>
                  <a:pt x="786422" y="94998"/>
                </a:cubicBezTo>
                <a:cubicBezTo>
                  <a:pt x="786484" y="94967"/>
                  <a:pt x="786546" y="94905"/>
                  <a:pt x="786608" y="94874"/>
                </a:cubicBezTo>
                <a:cubicBezTo>
                  <a:pt x="786671" y="94843"/>
                  <a:pt x="786702" y="94812"/>
                  <a:pt x="786764" y="94781"/>
                </a:cubicBezTo>
                <a:cubicBezTo>
                  <a:pt x="786826" y="94750"/>
                  <a:pt x="786888" y="94688"/>
                  <a:pt x="786950" y="94657"/>
                </a:cubicBezTo>
                <a:cubicBezTo>
                  <a:pt x="714368" y="144224"/>
                  <a:pt x="642220" y="195558"/>
                  <a:pt x="575097" y="252414"/>
                </a:cubicBezTo>
                <a:cubicBezTo>
                  <a:pt x="563186" y="262681"/>
                  <a:pt x="550872" y="272607"/>
                  <a:pt x="540202" y="284208"/>
                </a:cubicBezTo>
                <a:cubicBezTo>
                  <a:pt x="533533" y="290815"/>
                  <a:pt x="532261" y="298042"/>
                  <a:pt x="539178" y="305052"/>
                </a:cubicBezTo>
                <a:cubicBezTo>
                  <a:pt x="555215" y="323259"/>
                  <a:pt x="566505" y="344848"/>
                  <a:pt x="581549" y="363769"/>
                </a:cubicBezTo>
                <a:cubicBezTo>
                  <a:pt x="584930" y="367491"/>
                  <a:pt x="587846" y="372361"/>
                  <a:pt x="592808" y="374005"/>
                </a:cubicBezTo>
                <a:cubicBezTo>
                  <a:pt x="603324" y="375990"/>
                  <a:pt x="611078" y="365723"/>
                  <a:pt x="618926" y="360264"/>
                </a:cubicBezTo>
                <a:cubicBezTo>
                  <a:pt x="634404" y="346740"/>
                  <a:pt x="650843" y="334364"/>
                  <a:pt x="666693" y="321274"/>
                </a:cubicBezTo>
                <a:cubicBezTo>
                  <a:pt x="690701" y="301330"/>
                  <a:pt x="715236" y="282036"/>
                  <a:pt x="740671" y="263984"/>
                </a:cubicBezTo>
                <a:cubicBezTo>
                  <a:pt x="756893" y="250615"/>
                  <a:pt x="773116" y="237433"/>
                  <a:pt x="790610" y="225708"/>
                </a:cubicBezTo>
                <a:cubicBezTo>
                  <a:pt x="809469" y="210850"/>
                  <a:pt x="830437" y="198908"/>
                  <a:pt x="848489" y="182996"/>
                </a:cubicBezTo>
                <a:cubicBezTo>
                  <a:pt x="855779" y="176296"/>
                  <a:pt x="865053" y="171892"/>
                  <a:pt x="872900" y="165936"/>
                </a:cubicBezTo>
                <a:cubicBezTo>
                  <a:pt x="866914" y="208276"/>
                  <a:pt x="862199" y="250739"/>
                  <a:pt x="860990" y="293513"/>
                </a:cubicBezTo>
                <a:cubicBezTo>
                  <a:pt x="853731" y="365258"/>
                  <a:pt x="840952" y="436723"/>
                  <a:pt x="822000" y="506327"/>
                </a:cubicBezTo>
                <a:cubicBezTo>
                  <a:pt x="813005" y="535949"/>
                  <a:pt x="806274" y="566192"/>
                  <a:pt x="796937" y="595690"/>
                </a:cubicBezTo>
                <a:cubicBezTo>
                  <a:pt x="788656" y="619791"/>
                  <a:pt x="775969" y="642062"/>
                  <a:pt x="764058" y="664488"/>
                </a:cubicBezTo>
                <a:cubicBezTo>
                  <a:pt x="741105" y="698887"/>
                  <a:pt x="711886" y="734712"/>
                  <a:pt x="678914" y="766630"/>
                </a:cubicBezTo>
                <a:cubicBezTo>
                  <a:pt x="672587" y="743863"/>
                  <a:pt x="663746" y="708471"/>
                  <a:pt x="647710" y="690915"/>
                </a:cubicBezTo>
                <a:cubicBezTo>
                  <a:pt x="629472" y="660952"/>
                  <a:pt x="610582" y="631516"/>
                  <a:pt x="591040" y="602049"/>
                </a:cubicBezTo>
                <a:cubicBezTo>
                  <a:pt x="560829" y="563617"/>
                  <a:pt x="526120" y="527543"/>
                  <a:pt x="483532" y="502915"/>
                </a:cubicBezTo>
                <a:cubicBezTo>
                  <a:pt x="469357" y="494354"/>
                  <a:pt x="455492" y="485111"/>
                  <a:pt x="440200" y="478628"/>
                </a:cubicBezTo>
                <a:cubicBezTo>
                  <a:pt x="415913" y="468578"/>
                  <a:pt x="390230" y="462468"/>
                  <a:pt x="364796" y="456047"/>
                </a:cubicBezTo>
                <a:cubicBezTo>
                  <a:pt x="322363" y="444819"/>
                  <a:pt x="278007" y="446401"/>
                  <a:pt x="234675" y="450464"/>
                </a:cubicBezTo>
                <a:cubicBezTo>
                  <a:pt x="199346" y="454031"/>
                  <a:pt x="165971" y="466965"/>
                  <a:pt x="133030" y="479528"/>
                </a:cubicBezTo>
                <a:cubicBezTo>
                  <a:pt x="113116" y="487561"/>
                  <a:pt x="94567" y="498604"/>
                  <a:pt x="76019" y="509274"/>
                </a:cubicBezTo>
                <a:cubicBezTo>
                  <a:pt x="57687" y="520192"/>
                  <a:pt x="39231" y="532506"/>
                  <a:pt x="29275" y="552048"/>
                </a:cubicBezTo>
                <a:cubicBezTo>
                  <a:pt x="17395" y="573822"/>
                  <a:pt x="7655" y="597179"/>
                  <a:pt x="2506" y="621466"/>
                </a:cubicBezTo>
                <a:cubicBezTo>
                  <a:pt x="-844" y="638433"/>
                  <a:pt x="56" y="655865"/>
                  <a:pt x="273" y="673049"/>
                </a:cubicBezTo>
                <a:cubicBezTo>
                  <a:pt x="800" y="702143"/>
                  <a:pt x="3809" y="731455"/>
                  <a:pt x="14355" y="758782"/>
                </a:cubicBezTo>
                <a:cubicBezTo>
                  <a:pt x="22047" y="779130"/>
                  <a:pt x="29988" y="799540"/>
                  <a:pt x="40131" y="818802"/>
                </a:cubicBezTo>
                <a:cubicBezTo>
                  <a:pt x="50336" y="837568"/>
                  <a:pt x="63239" y="854752"/>
                  <a:pt x="76050" y="871781"/>
                </a:cubicBezTo>
                <a:cubicBezTo>
                  <a:pt x="116218" y="923425"/>
                  <a:pt x="166870" y="967502"/>
                  <a:pt x="226983" y="994208"/>
                </a:cubicBezTo>
                <a:cubicBezTo>
                  <a:pt x="275371" y="1018744"/>
                  <a:pt x="329528" y="1029383"/>
                  <a:pt x="383468" y="1031368"/>
                </a:cubicBezTo>
                <a:cubicBezTo>
                  <a:pt x="415727" y="1031957"/>
                  <a:pt x="447738" y="1027429"/>
                  <a:pt x="479624" y="1023893"/>
                </a:cubicBezTo>
                <a:cubicBezTo>
                  <a:pt x="503291" y="1021721"/>
                  <a:pt x="526399" y="1016386"/>
                  <a:pt x="549197" y="1009965"/>
                </a:cubicBezTo>
                <a:cubicBezTo>
                  <a:pt x="548515" y="1032857"/>
                  <a:pt x="540233" y="1054600"/>
                  <a:pt x="531610" y="1075537"/>
                </a:cubicBezTo>
                <a:cubicBezTo>
                  <a:pt x="518024" y="1107517"/>
                  <a:pt x="498793" y="1137294"/>
                  <a:pt x="481733" y="1167661"/>
                </a:cubicBezTo>
                <a:cubicBezTo>
                  <a:pt x="467620" y="1195050"/>
                  <a:pt x="449071" y="1219585"/>
                  <a:pt x="430461" y="1243996"/>
                </a:cubicBezTo>
                <a:cubicBezTo>
                  <a:pt x="414672" y="1266329"/>
                  <a:pt x="395938" y="1286087"/>
                  <a:pt x="376117" y="1304822"/>
                </a:cubicBezTo>
                <a:cubicBezTo>
                  <a:pt x="327388" y="1355816"/>
                  <a:pt x="265197" y="1390121"/>
                  <a:pt x="209396" y="1432306"/>
                </a:cubicBezTo>
                <a:cubicBezTo>
                  <a:pt x="181697" y="1447970"/>
                  <a:pt x="230457" y="1476041"/>
                  <a:pt x="241872" y="1487642"/>
                </a:cubicBezTo>
                <a:cubicBezTo>
                  <a:pt x="269446" y="1508393"/>
                  <a:pt x="296525" y="1529950"/>
                  <a:pt x="324038" y="1550825"/>
                </a:cubicBezTo>
                <a:cubicBezTo>
                  <a:pt x="324131" y="1550732"/>
                  <a:pt x="324255" y="1550670"/>
                  <a:pt x="324348" y="1550608"/>
                </a:cubicBezTo>
                <a:cubicBezTo>
                  <a:pt x="327016" y="1548840"/>
                  <a:pt x="329776" y="1547289"/>
                  <a:pt x="332661" y="1545831"/>
                </a:cubicBezTo>
                <a:cubicBezTo>
                  <a:pt x="333188" y="1545552"/>
                  <a:pt x="333747" y="1545273"/>
                  <a:pt x="334274" y="1545025"/>
                </a:cubicBezTo>
                <a:cubicBezTo>
                  <a:pt x="335701" y="1544343"/>
                  <a:pt x="337128" y="1543660"/>
                  <a:pt x="338554" y="1543040"/>
                </a:cubicBezTo>
                <a:cubicBezTo>
                  <a:pt x="338616" y="1543009"/>
                  <a:pt x="338647" y="1543009"/>
                  <a:pt x="338710" y="1542978"/>
                </a:cubicBezTo>
                <a:cubicBezTo>
                  <a:pt x="340167" y="1542326"/>
                  <a:pt x="341625" y="1541737"/>
                  <a:pt x="343114" y="1541148"/>
                </a:cubicBezTo>
                <a:cubicBezTo>
                  <a:pt x="343145" y="1541117"/>
                  <a:pt x="343176" y="1541086"/>
                  <a:pt x="343207" y="1541055"/>
                </a:cubicBezTo>
                <a:cubicBezTo>
                  <a:pt x="360515" y="1529082"/>
                  <a:pt x="376272" y="1515093"/>
                  <a:pt x="392184" y="1501352"/>
                </a:cubicBezTo>
                <a:cubicBezTo>
                  <a:pt x="411416" y="1484261"/>
                  <a:pt x="429375" y="1465836"/>
                  <a:pt x="447893" y="1447970"/>
                </a:cubicBezTo>
                <a:cubicBezTo>
                  <a:pt x="466317" y="1429390"/>
                  <a:pt x="481857" y="1408174"/>
                  <a:pt x="499134" y="1388570"/>
                </a:cubicBezTo>
                <a:cubicBezTo>
                  <a:pt x="524445" y="1358979"/>
                  <a:pt x="546406" y="1326814"/>
                  <a:pt x="567405" y="1294121"/>
                </a:cubicBezTo>
                <a:cubicBezTo>
                  <a:pt x="586202" y="1268159"/>
                  <a:pt x="603075" y="1240956"/>
                  <a:pt x="617530" y="1212327"/>
                </a:cubicBezTo>
                <a:cubicBezTo>
                  <a:pt x="629782" y="1189280"/>
                  <a:pt x="642685" y="1166637"/>
                  <a:pt x="655186" y="1143746"/>
                </a:cubicBezTo>
                <a:cubicBezTo>
                  <a:pt x="665235" y="1124794"/>
                  <a:pt x="670694" y="1105439"/>
                  <a:pt x="677922" y="1085029"/>
                </a:cubicBezTo>
                <a:cubicBezTo>
                  <a:pt x="686700" y="1060556"/>
                  <a:pt x="692097" y="1035090"/>
                  <a:pt x="699169" y="1010121"/>
                </a:cubicBezTo>
                <a:cubicBezTo>
                  <a:pt x="704659" y="991138"/>
                  <a:pt x="710180" y="972093"/>
                  <a:pt x="712165" y="952365"/>
                </a:cubicBezTo>
                <a:cubicBezTo>
                  <a:pt x="712258" y="949294"/>
                  <a:pt x="712910" y="945727"/>
                  <a:pt x="712972" y="942284"/>
                </a:cubicBezTo>
                <a:cubicBezTo>
                  <a:pt x="737600" y="928419"/>
                  <a:pt x="761019" y="912507"/>
                  <a:pt x="783103" y="894858"/>
                </a:cubicBezTo>
                <a:cubicBezTo>
                  <a:pt x="825319" y="860800"/>
                  <a:pt x="863223" y="820725"/>
                  <a:pt x="892349" y="774818"/>
                </a:cubicBezTo>
                <a:cubicBezTo>
                  <a:pt x="916325" y="738962"/>
                  <a:pt x="934006" y="699817"/>
                  <a:pt x="950073" y="659928"/>
                </a:cubicBezTo>
                <a:cubicBezTo>
                  <a:pt x="974298" y="607198"/>
                  <a:pt x="982983" y="549504"/>
                  <a:pt x="990613" y="492462"/>
                </a:cubicBezTo>
                <a:cubicBezTo>
                  <a:pt x="1005719" y="381201"/>
                  <a:pt x="991854" y="268947"/>
                  <a:pt x="980905" y="158058"/>
                </a:cubicBezTo>
                <a:cubicBezTo>
                  <a:pt x="990551" y="164416"/>
                  <a:pt x="998430" y="172729"/>
                  <a:pt x="1007146" y="180236"/>
                </a:cubicBezTo>
                <a:cubicBezTo>
                  <a:pt x="1015645" y="187060"/>
                  <a:pt x="1025229" y="192395"/>
                  <a:pt x="1033914" y="198939"/>
                </a:cubicBezTo>
                <a:cubicBezTo>
                  <a:pt x="1077309" y="231539"/>
                  <a:pt x="1121292" y="263457"/>
                  <a:pt x="1163166" y="298042"/>
                </a:cubicBezTo>
                <a:cubicBezTo>
                  <a:pt x="1175449" y="309673"/>
                  <a:pt x="1188167" y="320778"/>
                  <a:pt x="1201194" y="331572"/>
                </a:cubicBezTo>
                <a:cubicBezTo>
                  <a:pt x="1213663" y="343111"/>
                  <a:pt x="1224551" y="356293"/>
                  <a:pt x="1237361" y="367491"/>
                </a:cubicBezTo>
                <a:cubicBezTo>
                  <a:pt x="1246853" y="376207"/>
                  <a:pt x="1254390" y="386660"/>
                  <a:pt x="1264099" y="395438"/>
                </a:cubicBezTo>
                <a:cubicBezTo>
                  <a:pt x="1274117" y="404805"/>
                  <a:pt x="1285222" y="412901"/>
                  <a:pt x="1297195" y="419570"/>
                </a:cubicBezTo>
                <a:cubicBezTo>
                  <a:pt x="1303088" y="423354"/>
                  <a:pt x="1311122" y="425215"/>
                  <a:pt x="1316426" y="419477"/>
                </a:cubicBezTo>
                <a:cubicBezTo>
                  <a:pt x="1332276" y="403937"/>
                  <a:pt x="1353523" y="392367"/>
                  <a:pt x="1365186" y="373198"/>
                </a:cubicBezTo>
                <a:cubicBezTo>
                  <a:pt x="1367078" y="367801"/>
                  <a:pt x="1363077" y="363552"/>
                  <a:pt x="1358951" y="360729"/>
                </a:cubicBezTo>
                <a:close/>
                <a:moveTo>
                  <a:pt x="542032" y="857729"/>
                </a:moveTo>
                <a:cubicBezTo>
                  <a:pt x="510053" y="867159"/>
                  <a:pt x="476770" y="874479"/>
                  <a:pt x="443054" y="873983"/>
                </a:cubicBezTo>
                <a:cubicBezTo>
                  <a:pt x="420132" y="874913"/>
                  <a:pt x="397861" y="870819"/>
                  <a:pt x="376241" y="862847"/>
                </a:cubicBezTo>
                <a:cubicBezTo>
                  <a:pt x="345999" y="855186"/>
                  <a:pt x="317524" y="842500"/>
                  <a:pt x="290756" y="826587"/>
                </a:cubicBezTo>
                <a:cubicBezTo>
                  <a:pt x="237839" y="795694"/>
                  <a:pt x="204340" y="740854"/>
                  <a:pt x="184519" y="684184"/>
                </a:cubicBezTo>
                <a:cubicBezTo>
                  <a:pt x="176331" y="658408"/>
                  <a:pt x="175400" y="628290"/>
                  <a:pt x="192863" y="605802"/>
                </a:cubicBezTo>
                <a:cubicBezTo>
                  <a:pt x="203378" y="587408"/>
                  <a:pt x="216499" y="584772"/>
                  <a:pt x="235792" y="580801"/>
                </a:cubicBezTo>
                <a:cubicBezTo>
                  <a:pt x="282009" y="570038"/>
                  <a:pt x="326985" y="591533"/>
                  <a:pt x="364361" y="617092"/>
                </a:cubicBezTo>
                <a:cubicBezTo>
                  <a:pt x="411602" y="650437"/>
                  <a:pt x="450653" y="694389"/>
                  <a:pt x="482881" y="742312"/>
                </a:cubicBezTo>
                <a:cubicBezTo>
                  <a:pt x="495443" y="760333"/>
                  <a:pt x="504376" y="781177"/>
                  <a:pt x="515388" y="800222"/>
                </a:cubicBezTo>
                <a:cubicBezTo>
                  <a:pt x="526151" y="818399"/>
                  <a:pt x="533595" y="838002"/>
                  <a:pt x="542032" y="8577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2301806" y="1030038"/>
            <a:ext cx="408358" cy="372988"/>
          </a:xfrm>
          <a:custGeom>
            <a:rect b="b" l="l" r="r" t="t"/>
            <a:pathLst>
              <a:path extrusionOk="0" h="372988" w="408358">
                <a:moveTo>
                  <a:pt x="58249" y="372738"/>
                </a:moveTo>
                <a:cubicBezTo>
                  <a:pt x="53286" y="371094"/>
                  <a:pt x="50371" y="366224"/>
                  <a:pt x="46990" y="362502"/>
                </a:cubicBezTo>
                <a:cubicBezTo>
                  <a:pt x="31946" y="343581"/>
                  <a:pt x="20655" y="321992"/>
                  <a:pt x="4619" y="303785"/>
                </a:cubicBezTo>
                <a:cubicBezTo>
                  <a:pt x="-2298" y="296775"/>
                  <a:pt x="-1026" y="289547"/>
                  <a:pt x="5643" y="282941"/>
                </a:cubicBezTo>
                <a:cubicBezTo>
                  <a:pt x="16313" y="271340"/>
                  <a:pt x="28627" y="261414"/>
                  <a:pt x="40538" y="251147"/>
                </a:cubicBezTo>
                <a:cubicBezTo>
                  <a:pt x="107661" y="194291"/>
                  <a:pt x="179808" y="142957"/>
                  <a:pt x="252390" y="93390"/>
                </a:cubicBezTo>
                <a:cubicBezTo>
                  <a:pt x="252328" y="93421"/>
                  <a:pt x="252266" y="93483"/>
                  <a:pt x="252204" y="93514"/>
                </a:cubicBezTo>
                <a:cubicBezTo>
                  <a:pt x="252204" y="93514"/>
                  <a:pt x="252173" y="93514"/>
                  <a:pt x="252204" y="93514"/>
                </a:cubicBezTo>
                <a:cubicBezTo>
                  <a:pt x="252142" y="93545"/>
                  <a:pt x="252111" y="93576"/>
                  <a:pt x="252049" y="93607"/>
                </a:cubicBezTo>
                <a:cubicBezTo>
                  <a:pt x="251987" y="93638"/>
                  <a:pt x="251925" y="93700"/>
                  <a:pt x="251863" y="93731"/>
                </a:cubicBezTo>
                <a:cubicBezTo>
                  <a:pt x="256733" y="90443"/>
                  <a:pt x="261634" y="87155"/>
                  <a:pt x="266441" y="83899"/>
                </a:cubicBezTo>
                <a:cubicBezTo>
                  <a:pt x="266286" y="83992"/>
                  <a:pt x="266162" y="84085"/>
                  <a:pt x="266007" y="84178"/>
                </a:cubicBezTo>
                <a:cubicBezTo>
                  <a:pt x="265976" y="84178"/>
                  <a:pt x="265976" y="84209"/>
                  <a:pt x="265945" y="84209"/>
                </a:cubicBezTo>
                <a:cubicBezTo>
                  <a:pt x="270567" y="81045"/>
                  <a:pt x="275219" y="77974"/>
                  <a:pt x="279841" y="74841"/>
                </a:cubicBezTo>
                <a:cubicBezTo>
                  <a:pt x="279717" y="74934"/>
                  <a:pt x="279562" y="75027"/>
                  <a:pt x="279438" y="75120"/>
                </a:cubicBezTo>
                <a:cubicBezTo>
                  <a:pt x="279407" y="75151"/>
                  <a:pt x="279345" y="75182"/>
                  <a:pt x="279314" y="75213"/>
                </a:cubicBezTo>
                <a:cubicBezTo>
                  <a:pt x="318179" y="49872"/>
                  <a:pt x="356890" y="24003"/>
                  <a:pt x="397833" y="2135"/>
                </a:cubicBezTo>
                <a:cubicBezTo>
                  <a:pt x="400904" y="926"/>
                  <a:pt x="405619" y="-1680"/>
                  <a:pt x="408100" y="1577"/>
                </a:cubicBezTo>
                <a:cubicBezTo>
                  <a:pt x="408721" y="2632"/>
                  <a:pt x="408131" y="3841"/>
                  <a:pt x="407294" y="4524"/>
                </a:cubicBezTo>
                <a:cubicBezTo>
                  <a:pt x="397585" y="11689"/>
                  <a:pt x="387784" y="18606"/>
                  <a:pt x="377548" y="25026"/>
                </a:cubicBezTo>
                <a:cubicBezTo>
                  <a:pt x="299476" y="75834"/>
                  <a:pt x="222799" y="128533"/>
                  <a:pt x="148449" y="184614"/>
                </a:cubicBezTo>
                <a:cubicBezTo>
                  <a:pt x="103473" y="219323"/>
                  <a:pt x="56760" y="252915"/>
                  <a:pt x="17057" y="293704"/>
                </a:cubicBezTo>
                <a:cubicBezTo>
                  <a:pt x="34334" y="313059"/>
                  <a:pt x="45873" y="336167"/>
                  <a:pt x="62343" y="355678"/>
                </a:cubicBezTo>
                <a:cubicBezTo>
                  <a:pt x="95005" y="329747"/>
                  <a:pt x="126675" y="302637"/>
                  <a:pt x="159709" y="277140"/>
                </a:cubicBezTo>
                <a:cubicBezTo>
                  <a:pt x="180243" y="260825"/>
                  <a:pt x="202079" y="246215"/>
                  <a:pt x="221869" y="228938"/>
                </a:cubicBezTo>
                <a:cubicBezTo>
                  <a:pt x="242496" y="214515"/>
                  <a:pt x="262285" y="198820"/>
                  <a:pt x="283532" y="185265"/>
                </a:cubicBezTo>
                <a:cubicBezTo>
                  <a:pt x="297956" y="174378"/>
                  <a:pt x="311355" y="162188"/>
                  <a:pt x="326895" y="152851"/>
                </a:cubicBezTo>
                <a:cubicBezTo>
                  <a:pt x="330307" y="150742"/>
                  <a:pt x="333285" y="147516"/>
                  <a:pt x="337410" y="146927"/>
                </a:cubicBezTo>
                <a:cubicBezTo>
                  <a:pt x="343583" y="145841"/>
                  <a:pt x="348453" y="153193"/>
                  <a:pt x="345165" y="158528"/>
                </a:cubicBezTo>
                <a:cubicBezTo>
                  <a:pt x="336511" y="168112"/>
                  <a:pt x="323483" y="172951"/>
                  <a:pt x="313930" y="181729"/>
                </a:cubicBezTo>
                <a:cubicBezTo>
                  <a:pt x="295877" y="197641"/>
                  <a:pt x="274909" y="209583"/>
                  <a:pt x="256050" y="224441"/>
                </a:cubicBezTo>
                <a:cubicBezTo>
                  <a:pt x="238556" y="236166"/>
                  <a:pt x="222334" y="249348"/>
                  <a:pt x="206112" y="262717"/>
                </a:cubicBezTo>
                <a:cubicBezTo>
                  <a:pt x="180677" y="280769"/>
                  <a:pt x="156142" y="300063"/>
                  <a:pt x="132134" y="320007"/>
                </a:cubicBezTo>
                <a:cubicBezTo>
                  <a:pt x="116284" y="333097"/>
                  <a:pt x="99844" y="345473"/>
                  <a:pt x="84366" y="358997"/>
                </a:cubicBezTo>
                <a:cubicBezTo>
                  <a:pt x="76519" y="364456"/>
                  <a:pt x="68764" y="374723"/>
                  <a:pt x="58249" y="3727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767247" y="1028771"/>
            <a:ext cx="1365668" cy="1031419"/>
          </a:xfrm>
          <a:custGeom>
            <a:rect b="b" l="l" r="r" t="t"/>
            <a:pathLst>
              <a:path extrusionOk="0" h="1031419" w="1365668">
                <a:moveTo>
                  <a:pt x="383468" y="1031368"/>
                </a:moveTo>
                <a:cubicBezTo>
                  <a:pt x="329528" y="1029383"/>
                  <a:pt x="275371" y="1018744"/>
                  <a:pt x="226983" y="994208"/>
                </a:cubicBezTo>
                <a:cubicBezTo>
                  <a:pt x="166870" y="967502"/>
                  <a:pt x="116218" y="923425"/>
                  <a:pt x="76050" y="871781"/>
                </a:cubicBezTo>
                <a:cubicBezTo>
                  <a:pt x="63239" y="854752"/>
                  <a:pt x="50336" y="837568"/>
                  <a:pt x="40131" y="818802"/>
                </a:cubicBezTo>
                <a:cubicBezTo>
                  <a:pt x="29988" y="799540"/>
                  <a:pt x="22047" y="779130"/>
                  <a:pt x="14355" y="758782"/>
                </a:cubicBezTo>
                <a:cubicBezTo>
                  <a:pt x="3809" y="731455"/>
                  <a:pt x="800" y="702143"/>
                  <a:pt x="273" y="673049"/>
                </a:cubicBezTo>
                <a:cubicBezTo>
                  <a:pt x="56" y="655865"/>
                  <a:pt x="-844" y="638433"/>
                  <a:pt x="2506" y="621466"/>
                </a:cubicBezTo>
                <a:cubicBezTo>
                  <a:pt x="7655" y="597179"/>
                  <a:pt x="17395" y="573822"/>
                  <a:pt x="29275" y="552048"/>
                </a:cubicBezTo>
                <a:cubicBezTo>
                  <a:pt x="39231" y="532506"/>
                  <a:pt x="57687" y="520192"/>
                  <a:pt x="76019" y="509274"/>
                </a:cubicBezTo>
                <a:cubicBezTo>
                  <a:pt x="94567" y="498604"/>
                  <a:pt x="113116" y="487561"/>
                  <a:pt x="133030" y="479528"/>
                </a:cubicBezTo>
                <a:cubicBezTo>
                  <a:pt x="165971" y="466965"/>
                  <a:pt x="199346" y="454031"/>
                  <a:pt x="234675" y="450464"/>
                </a:cubicBezTo>
                <a:cubicBezTo>
                  <a:pt x="278007" y="446401"/>
                  <a:pt x="322363" y="444819"/>
                  <a:pt x="364796" y="456047"/>
                </a:cubicBezTo>
                <a:cubicBezTo>
                  <a:pt x="390230" y="462468"/>
                  <a:pt x="415913" y="468578"/>
                  <a:pt x="440200" y="478628"/>
                </a:cubicBezTo>
                <a:cubicBezTo>
                  <a:pt x="455492" y="485111"/>
                  <a:pt x="469357" y="494354"/>
                  <a:pt x="483532" y="502915"/>
                </a:cubicBezTo>
                <a:cubicBezTo>
                  <a:pt x="526120" y="527543"/>
                  <a:pt x="560829" y="563617"/>
                  <a:pt x="591040" y="602049"/>
                </a:cubicBezTo>
                <a:cubicBezTo>
                  <a:pt x="611388" y="632725"/>
                  <a:pt x="631023" y="663340"/>
                  <a:pt x="649943" y="694544"/>
                </a:cubicBezTo>
                <a:cubicBezTo>
                  <a:pt x="651991" y="700965"/>
                  <a:pt x="644205" y="707013"/>
                  <a:pt x="638498" y="703322"/>
                </a:cubicBezTo>
                <a:cubicBezTo>
                  <a:pt x="635024" y="701244"/>
                  <a:pt x="633225" y="697367"/>
                  <a:pt x="630898" y="694203"/>
                </a:cubicBezTo>
                <a:cubicBezTo>
                  <a:pt x="609465" y="661634"/>
                  <a:pt x="591040" y="627297"/>
                  <a:pt x="566567" y="597055"/>
                </a:cubicBezTo>
                <a:cubicBezTo>
                  <a:pt x="546685" y="575807"/>
                  <a:pt x="527330" y="552792"/>
                  <a:pt x="503818" y="535732"/>
                </a:cubicBezTo>
                <a:cubicBezTo>
                  <a:pt x="471590" y="513368"/>
                  <a:pt x="438835" y="491780"/>
                  <a:pt x="400497" y="482071"/>
                </a:cubicBezTo>
                <a:cubicBezTo>
                  <a:pt x="368425" y="473541"/>
                  <a:pt x="336135" y="463802"/>
                  <a:pt x="302636" y="463740"/>
                </a:cubicBezTo>
                <a:cubicBezTo>
                  <a:pt x="274130" y="463553"/>
                  <a:pt x="245408" y="464360"/>
                  <a:pt x="217305" y="469354"/>
                </a:cubicBezTo>
                <a:cubicBezTo>
                  <a:pt x="193825" y="474038"/>
                  <a:pt x="171275" y="482412"/>
                  <a:pt x="148880" y="490787"/>
                </a:cubicBezTo>
                <a:cubicBezTo>
                  <a:pt x="129990" y="497146"/>
                  <a:pt x="112775" y="507072"/>
                  <a:pt x="95529" y="516656"/>
                </a:cubicBezTo>
                <a:cubicBezTo>
                  <a:pt x="78531" y="527016"/>
                  <a:pt x="59393" y="536104"/>
                  <a:pt x="47761" y="552885"/>
                </a:cubicBezTo>
                <a:cubicBezTo>
                  <a:pt x="33307" y="576335"/>
                  <a:pt x="22699" y="602080"/>
                  <a:pt x="17581" y="629065"/>
                </a:cubicBezTo>
                <a:cubicBezTo>
                  <a:pt x="14727" y="656361"/>
                  <a:pt x="16216" y="683688"/>
                  <a:pt x="19039" y="710891"/>
                </a:cubicBezTo>
                <a:cubicBezTo>
                  <a:pt x="21768" y="735178"/>
                  <a:pt x="30950" y="757976"/>
                  <a:pt x="40193" y="780402"/>
                </a:cubicBezTo>
                <a:cubicBezTo>
                  <a:pt x="48413" y="800812"/>
                  <a:pt x="58463" y="820694"/>
                  <a:pt x="71552" y="838343"/>
                </a:cubicBezTo>
                <a:cubicBezTo>
                  <a:pt x="108618" y="891384"/>
                  <a:pt x="155114" y="939183"/>
                  <a:pt x="212963" y="969239"/>
                </a:cubicBezTo>
                <a:cubicBezTo>
                  <a:pt x="235017" y="980591"/>
                  <a:pt x="257598" y="991293"/>
                  <a:pt x="281202" y="999047"/>
                </a:cubicBezTo>
                <a:cubicBezTo>
                  <a:pt x="312872" y="1008446"/>
                  <a:pt x="345906" y="1013253"/>
                  <a:pt x="378847" y="1015176"/>
                </a:cubicBezTo>
                <a:cubicBezTo>
                  <a:pt x="416285" y="1016231"/>
                  <a:pt x="453445" y="1010555"/>
                  <a:pt x="490511" y="1006150"/>
                </a:cubicBezTo>
                <a:cubicBezTo>
                  <a:pt x="513154" y="1003390"/>
                  <a:pt x="535239" y="997465"/>
                  <a:pt x="556983" y="990734"/>
                </a:cubicBezTo>
                <a:cubicBezTo>
                  <a:pt x="594794" y="980405"/>
                  <a:pt x="631612" y="966509"/>
                  <a:pt x="666290" y="948271"/>
                </a:cubicBezTo>
                <a:cubicBezTo>
                  <a:pt x="757638" y="905373"/>
                  <a:pt x="838129" y="836978"/>
                  <a:pt x="889092" y="749353"/>
                </a:cubicBezTo>
                <a:cubicBezTo>
                  <a:pt x="905469" y="723949"/>
                  <a:pt x="917442" y="696560"/>
                  <a:pt x="928826" y="668768"/>
                </a:cubicBezTo>
                <a:cubicBezTo>
                  <a:pt x="938751" y="645629"/>
                  <a:pt x="948770" y="622334"/>
                  <a:pt x="955408" y="597985"/>
                </a:cubicBezTo>
                <a:cubicBezTo>
                  <a:pt x="976097" y="512965"/>
                  <a:pt x="984193" y="425091"/>
                  <a:pt x="980129" y="337714"/>
                </a:cubicBezTo>
                <a:cubicBezTo>
                  <a:pt x="979602" y="300058"/>
                  <a:pt x="974143" y="262743"/>
                  <a:pt x="971817" y="225181"/>
                </a:cubicBezTo>
                <a:cubicBezTo>
                  <a:pt x="972561" y="208958"/>
                  <a:pt x="954478" y="138175"/>
                  <a:pt x="973212" y="136562"/>
                </a:cubicBezTo>
                <a:cubicBezTo>
                  <a:pt x="978734" y="136190"/>
                  <a:pt x="983355" y="140346"/>
                  <a:pt x="987822" y="143045"/>
                </a:cubicBezTo>
                <a:cubicBezTo>
                  <a:pt x="1001315" y="151544"/>
                  <a:pt x="1011613" y="163858"/>
                  <a:pt x="1024578" y="172977"/>
                </a:cubicBezTo>
                <a:cubicBezTo>
                  <a:pt x="1075820" y="208462"/>
                  <a:pt x="1125293" y="246614"/>
                  <a:pt x="1173774" y="285790"/>
                </a:cubicBezTo>
                <a:cubicBezTo>
                  <a:pt x="1186244" y="297421"/>
                  <a:pt x="1197844" y="307812"/>
                  <a:pt x="1210748" y="318420"/>
                </a:cubicBezTo>
                <a:cubicBezTo>
                  <a:pt x="1223775" y="329928"/>
                  <a:pt x="1234632" y="343607"/>
                  <a:pt x="1247752" y="355022"/>
                </a:cubicBezTo>
                <a:cubicBezTo>
                  <a:pt x="1266177" y="373570"/>
                  <a:pt x="1282771" y="394601"/>
                  <a:pt x="1306810" y="406356"/>
                </a:cubicBezTo>
                <a:cubicBezTo>
                  <a:pt x="1319869" y="394414"/>
                  <a:pt x="1334571" y="384365"/>
                  <a:pt x="1346668" y="371368"/>
                </a:cubicBezTo>
                <a:cubicBezTo>
                  <a:pt x="1310687" y="338675"/>
                  <a:pt x="1279701" y="301019"/>
                  <a:pt x="1242913" y="269133"/>
                </a:cubicBezTo>
                <a:cubicBezTo>
                  <a:pt x="1217261" y="245901"/>
                  <a:pt x="1192664" y="221582"/>
                  <a:pt x="1166330" y="199063"/>
                </a:cubicBezTo>
                <a:cubicBezTo>
                  <a:pt x="1134164" y="171209"/>
                  <a:pt x="1101223" y="144348"/>
                  <a:pt x="1069585" y="115935"/>
                </a:cubicBezTo>
                <a:cubicBezTo>
                  <a:pt x="1047841" y="96642"/>
                  <a:pt x="1026439" y="78218"/>
                  <a:pt x="1003827" y="60196"/>
                </a:cubicBezTo>
                <a:cubicBezTo>
                  <a:pt x="987512" y="45866"/>
                  <a:pt x="972437" y="30078"/>
                  <a:pt x="955284" y="16647"/>
                </a:cubicBezTo>
                <a:cubicBezTo>
                  <a:pt x="950631" y="12522"/>
                  <a:pt x="944614" y="9575"/>
                  <a:pt x="940892" y="4581"/>
                </a:cubicBezTo>
                <a:cubicBezTo>
                  <a:pt x="940023" y="3092"/>
                  <a:pt x="940675" y="1138"/>
                  <a:pt x="942256" y="425"/>
                </a:cubicBezTo>
                <a:cubicBezTo>
                  <a:pt x="948057" y="-1437"/>
                  <a:pt x="953950" y="3278"/>
                  <a:pt x="958975" y="5729"/>
                </a:cubicBezTo>
                <a:cubicBezTo>
                  <a:pt x="984565" y="21672"/>
                  <a:pt x="1004789" y="44532"/>
                  <a:pt x="1029169" y="62088"/>
                </a:cubicBezTo>
                <a:cubicBezTo>
                  <a:pt x="1052897" y="80668"/>
                  <a:pt x="1075665" y="101171"/>
                  <a:pt x="1098246" y="120991"/>
                </a:cubicBezTo>
                <a:cubicBezTo>
                  <a:pt x="1114530" y="134453"/>
                  <a:pt x="1131342" y="147263"/>
                  <a:pt x="1146634" y="161873"/>
                </a:cubicBezTo>
                <a:cubicBezTo>
                  <a:pt x="1177341" y="187370"/>
                  <a:pt x="1207367" y="213146"/>
                  <a:pt x="1235717" y="241031"/>
                </a:cubicBezTo>
                <a:cubicBezTo>
                  <a:pt x="1261028" y="264325"/>
                  <a:pt x="1287207" y="286813"/>
                  <a:pt x="1310315" y="312341"/>
                </a:cubicBezTo>
                <a:cubicBezTo>
                  <a:pt x="1325390" y="329432"/>
                  <a:pt x="1342326" y="345344"/>
                  <a:pt x="1358951" y="360729"/>
                </a:cubicBezTo>
                <a:cubicBezTo>
                  <a:pt x="1363077" y="363552"/>
                  <a:pt x="1367078" y="367801"/>
                  <a:pt x="1365186" y="373198"/>
                </a:cubicBezTo>
                <a:cubicBezTo>
                  <a:pt x="1353523" y="392367"/>
                  <a:pt x="1332276" y="403937"/>
                  <a:pt x="1316426" y="419477"/>
                </a:cubicBezTo>
                <a:cubicBezTo>
                  <a:pt x="1311122" y="425215"/>
                  <a:pt x="1303088" y="423354"/>
                  <a:pt x="1297195" y="419570"/>
                </a:cubicBezTo>
                <a:cubicBezTo>
                  <a:pt x="1285222" y="412901"/>
                  <a:pt x="1274117" y="404805"/>
                  <a:pt x="1264099" y="395438"/>
                </a:cubicBezTo>
                <a:cubicBezTo>
                  <a:pt x="1254390" y="386660"/>
                  <a:pt x="1246853" y="376207"/>
                  <a:pt x="1237361" y="367491"/>
                </a:cubicBezTo>
                <a:cubicBezTo>
                  <a:pt x="1224551" y="356293"/>
                  <a:pt x="1213663" y="343111"/>
                  <a:pt x="1201194" y="331572"/>
                </a:cubicBezTo>
                <a:cubicBezTo>
                  <a:pt x="1188167" y="320778"/>
                  <a:pt x="1175449" y="309673"/>
                  <a:pt x="1163166" y="298042"/>
                </a:cubicBezTo>
                <a:cubicBezTo>
                  <a:pt x="1121292" y="263457"/>
                  <a:pt x="1077309" y="231539"/>
                  <a:pt x="1033914" y="198939"/>
                </a:cubicBezTo>
                <a:cubicBezTo>
                  <a:pt x="1025229" y="192395"/>
                  <a:pt x="1015645" y="187060"/>
                  <a:pt x="1007146" y="180236"/>
                </a:cubicBezTo>
                <a:cubicBezTo>
                  <a:pt x="998430" y="172729"/>
                  <a:pt x="990551" y="164416"/>
                  <a:pt x="980905" y="158058"/>
                </a:cubicBezTo>
                <a:cubicBezTo>
                  <a:pt x="991854" y="268947"/>
                  <a:pt x="1005719" y="381201"/>
                  <a:pt x="990613" y="492462"/>
                </a:cubicBezTo>
                <a:cubicBezTo>
                  <a:pt x="982983" y="549504"/>
                  <a:pt x="974298" y="607198"/>
                  <a:pt x="950073" y="659928"/>
                </a:cubicBezTo>
                <a:cubicBezTo>
                  <a:pt x="934006" y="699817"/>
                  <a:pt x="916325" y="738962"/>
                  <a:pt x="892349" y="774818"/>
                </a:cubicBezTo>
                <a:cubicBezTo>
                  <a:pt x="863223" y="820725"/>
                  <a:pt x="825319" y="860800"/>
                  <a:pt x="783103" y="894858"/>
                </a:cubicBezTo>
                <a:cubicBezTo>
                  <a:pt x="752334" y="919424"/>
                  <a:pt x="719051" y="940702"/>
                  <a:pt x="683474" y="957669"/>
                </a:cubicBezTo>
                <a:cubicBezTo>
                  <a:pt x="651370" y="974326"/>
                  <a:pt x="618429" y="989618"/>
                  <a:pt x="583596" y="999699"/>
                </a:cubicBezTo>
                <a:cubicBezTo>
                  <a:pt x="549569" y="1010245"/>
                  <a:pt x="515264" y="1020636"/>
                  <a:pt x="479624" y="1023893"/>
                </a:cubicBezTo>
                <a:cubicBezTo>
                  <a:pt x="447738" y="1027429"/>
                  <a:pt x="415727" y="1031957"/>
                  <a:pt x="383468" y="10313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1929740" y="1174428"/>
            <a:ext cx="721096" cy="744592"/>
          </a:xfrm>
          <a:custGeom>
            <a:rect b="b" l="l" r="r" t="t"/>
            <a:pathLst>
              <a:path extrusionOk="0" h="744592" w="721096">
                <a:moveTo>
                  <a:pt x="267409" y="744456"/>
                </a:moveTo>
                <a:cubicBezTo>
                  <a:pt x="244673" y="744177"/>
                  <a:pt x="222961" y="737322"/>
                  <a:pt x="201558" y="730405"/>
                </a:cubicBezTo>
                <a:cubicBezTo>
                  <a:pt x="171843" y="722743"/>
                  <a:pt x="144237" y="709095"/>
                  <a:pt x="117934" y="693555"/>
                </a:cubicBezTo>
                <a:cubicBezTo>
                  <a:pt x="65855" y="662165"/>
                  <a:pt x="30960" y="609373"/>
                  <a:pt x="10271" y="553199"/>
                </a:cubicBezTo>
                <a:cubicBezTo>
                  <a:pt x="469" y="528137"/>
                  <a:pt x="-4494" y="498515"/>
                  <a:pt x="5370" y="472739"/>
                </a:cubicBezTo>
                <a:cubicBezTo>
                  <a:pt x="12597" y="455586"/>
                  <a:pt x="23267" y="437781"/>
                  <a:pt x="39583" y="428073"/>
                </a:cubicBezTo>
                <a:cubicBezTo>
                  <a:pt x="94733" y="405988"/>
                  <a:pt x="145881" y="416627"/>
                  <a:pt x="194858" y="447800"/>
                </a:cubicBezTo>
                <a:cubicBezTo>
                  <a:pt x="257546" y="486511"/>
                  <a:pt x="306988" y="543739"/>
                  <a:pt x="345326" y="606085"/>
                </a:cubicBezTo>
                <a:cubicBezTo>
                  <a:pt x="362386" y="639150"/>
                  <a:pt x="382083" y="671129"/>
                  <a:pt x="394211" y="706428"/>
                </a:cubicBezTo>
                <a:cubicBezTo>
                  <a:pt x="475664" y="671533"/>
                  <a:pt x="552774" y="591972"/>
                  <a:pt x="601566" y="518831"/>
                </a:cubicBezTo>
                <a:cubicBezTo>
                  <a:pt x="613476" y="496405"/>
                  <a:pt x="626163" y="474134"/>
                  <a:pt x="634445" y="450034"/>
                </a:cubicBezTo>
                <a:cubicBezTo>
                  <a:pt x="643781" y="420535"/>
                  <a:pt x="650512" y="390293"/>
                  <a:pt x="659507" y="360671"/>
                </a:cubicBezTo>
                <a:cubicBezTo>
                  <a:pt x="678459" y="291067"/>
                  <a:pt x="691238" y="219601"/>
                  <a:pt x="698497" y="147857"/>
                </a:cubicBezTo>
                <a:cubicBezTo>
                  <a:pt x="699768" y="102540"/>
                  <a:pt x="704979" y="57595"/>
                  <a:pt x="711462" y="12743"/>
                </a:cubicBezTo>
                <a:cubicBezTo>
                  <a:pt x="712424" y="8617"/>
                  <a:pt x="712051" y="3561"/>
                  <a:pt x="715308" y="522"/>
                </a:cubicBezTo>
                <a:cubicBezTo>
                  <a:pt x="716332" y="-192"/>
                  <a:pt x="717790" y="-223"/>
                  <a:pt x="718720" y="739"/>
                </a:cubicBezTo>
                <a:cubicBezTo>
                  <a:pt x="720923" y="3344"/>
                  <a:pt x="720550" y="7190"/>
                  <a:pt x="720830" y="10385"/>
                </a:cubicBezTo>
                <a:cubicBezTo>
                  <a:pt x="721357" y="21273"/>
                  <a:pt x="721078" y="32191"/>
                  <a:pt x="720209" y="43047"/>
                </a:cubicBezTo>
                <a:cubicBezTo>
                  <a:pt x="714812" y="88799"/>
                  <a:pt x="716332" y="134984"/>
                  <a:pt x="710811" y="180674"/>
                </a:cubicBezTo>
                <a:cubicBezTo>
                  <a:pt x="701629" y="250061"/>
                  <a:pt x="689160" y="319293"/>
                  <a:pt x="668906" y="386385"/>
                </a:cubicBezTo>
                <a:cubicBezTo>
                  <a:pt x="658546" y="424444"/>
                  <a:pt x="650388" y="463557"/>
                  <a:pt x="630691" y="498173"/>
                </a:cubicBezTo>
                <a:cubicBezTo>
                  <a:pt x="617912" y="526027"/>
                  <a:pt x="600542" y="551059"/>
                  <a:pt x="580660" y="574353"/>
                </a:cubicBezTo>
                <a:cubicBezTo>
                  <a:pt x="561180" y="598361"/>
                  <a:pt x="540057" y="621346"/>
                  <a:pt x="517042" y="642035"/>
                </a:cubicBezTo>
                <a:cubicBezTo>
                  <a:pt x="483418" y="674045"/>
                  <a:pt x="445235" y="701992"/>
                  <a:pt x="402461" y="720479"/>
                </a:cubicBezTo>
                <a:cubicBezTo>
                  <a:pt x="359812" y="737787"/>
                  <a:pt x="313285" y="745759"/>
                  <a:pt x="267409" y="744456"/>
                </a:cubicBezTo>
                <a:close/>
                <a:moveTo>
                  <a:pt x="280561" y="728326"/>
                </a:moveTo>
                <a:cubicBezTo>
                  <a:pt x="314277" y="728823"/>
                  <a:pt x="347560" y="721503"/>
                  <a:pt x="379539" y="712073"/>
                </a:cubicBezTo>
                <a:cubicBezTo>
                  <a:pt x="371102" y="692346"/>
                  <a:pt x="363658" y="672742"/>
                  <a:pt x="352895" y="654566"/>
                </a:cubicBezTo>
                <a:cubicBezTo>
                  <a:pt x="341883" y="635521"/>
                  <a:pt x="332950" y="614677"/>
                  <a:pt x="320388" y="596655"/>
                </a:cubicBezTo>
                <a:cubicBezTo>
                  <a:pt x="288160" y="548733"/>
                  <a:pt x="249109" y="504780"/>
                  <a:pt x="201868" y="471436"/>
                </a:cubicBezTo>
                <a:cubicBezTo>
                  <a:pt x="164492" y="445877"/>
                  <a:pt x="119516" y="424382"/>
                  <a:pt x="73299" y="435145"/>
                </a:cubicBezTo>
                <a:cubicBezTo>
                  <a:pt x="54006" y="439115"/>
                  <a:pt x="40885" y="441752"/>
                  <a:pt x="30370" y="460145"/>
                </a:cubicBezTo>
                <a:cubicBezTo>
                  <a:pt x="12907" y="482633"/>
                  <a:pt x="13838" y="512752"/>
                  <a:pt x="22027" y="538528"/>
                </a:cubicBezTo>
                <a:cubicBezTo>
                  <a:pt x="41847" y="595197"/>
                  <a:pt x="75346" y="650037"/>
                  <a:pt x="128263" y="680931"/>
                </a:cubicBezTo>
                <a:cubicBezTo>
                  <a:pt x="155031" y="696843"/>
                  <a:pt x="183506" y="709530"/>
                  <a:pt x="213748" y="717191"/>
                </a:cubicBezTo>
                <a:cubicBezTo>
                  <a:pt x="235368" y="725163"/>
                  <a:pt x="257639" y="729257"/>
                  <a:pt x="280561" y="7283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2399413" y="1711982"/>
            <a:ext cx="48880" cy="99880"/>
          </a:xfrm>
          <a:custGeom>
            <a:rect b="b" l="l" r="r" t="t"/>
            <a:pathLst>
              <a:path extrusionOk="0" h="99880" w="48880">
                <a:moveTo>
                  <a:pt x="33100" y="94120"/>
                </a:moveTo>
                <a:cubicBezTo>
                  <a:pt x="24818" y="64094"/>
                  <a:pt x="17653" y="32859"/>
                  <a:pt x="717" y="6339"/>
                </a:cubicBezTo>
                <a:cubicBezTo>
                  <a:pt x="-1795" y="2276"/>
                  <a:pt x="2796" y="-1229"/>
                  <a:pt x="6704" y="415"/>
                </a:cubicBezTo>
                <a:cubicBezTo>
                  <a:pt x="30340" y="13845"/>
                  <a:pt x="41134" y="64529"/>
                  <a:pt x="48578" y="89839"/>
                </a:cubicBezTo>
                <a:cubicBezTo>
                  <a:pt x="51184" y="99951"/>
                  <a:pt x="36202" y="104201"/>
                  <a:pt x="33100" y="94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1968249" y="2031484"/>
            <a:ext cx="357913" cy="548112"/>
          </a:xfrm>
          <a:custGeom>
            <a:rect b="b" l="l" r="r" t="t"/>
            <a:pathLst>
              <a:path extrusionOk="0" h="548112" w="357913">
                <a:moveTo>
                  <a:pt x="40870" y="484929"/>
                </a:moveTo>
                <a:cubicBezTo>
                  <a:pt x="29455" y="473328"/>
                  <a:pt x="-19305" y="445257"/>
                  <a:pt x="8394" y="429593"/>
                </a:cubicBezTo>
                <a:cubicBezTo>
                  <a:pt x="64195" y="387408"/>
                  <a:pt x="126386" y="353102"/>
                  <a:pt x="175115" y="302109"/>
                </a:cubicBezTo>
                <a:cubicBezTo>
                  <a:pt x="194936" y="283374"/>
                  <a:pt x="213671" y="263616"/>
                  <a:pt x="229459" y="241283"/>
                </a:cubicBezTo>
                <a:cubicBezTo>
                  <a:pt x="248070" y="216871"/>
                  <a:pt x="266618" y="192336"/>
                  <a:pt x="280731" y="164947"/>
                </a:cubicBezTo>
                <a:cubicBezTo>
                  <a:pt x="297791" y="134581"/>
                  <a:pt x="317022" y="104804"/>
                  <a:pt x="330608" y="72824"/>
                </a:cubicBezTo>
                <a:cubicBezTo>
                  <a:pt x="339324" y="51701"/>
                  <a:pt x="347668" y="29740"/>
                  <a:pt x="348226" y="6632"/>
                </a:cubicBezTo>
                <a:cubicBezTo>
                  <a:pt x="348382" y="3778"/>
                  <a:pt x="349591" y="-1712"/>
                  <a:pt x="353344" y="521"/>
                </a:cubicBezTo>
                <a:cubicBezTo>
                  <a:pt x="373258" y="31974"/>
                  <a:pt x="322699" y="121740"/>
                  <a:pt x="304801" y="151610"/>
                </a:cubicBezTo>
                <a:cubicBezTo>
                  <a:pt x="289603" y="178719"/>
                  <a:pt x="275489" y="206449"/>
                  <a:pt x="256134" y="230923"/>
                </a:cubicBezTo>
                <a:cubicBezTo>
                  <a:pt x="241556" y="250247"/>
                  <a:pt x="227908" y="270408"/>
                  <a:pt x="211220" y="288027"/>
                </a:cubicBezTo>
                <a:cubicBezTo>
                  <a:pt x="189198" y="310142"/>
                  <a:pt x="167609" y="332910"/>
                  <a:pt x="143260" y="352482"/>
                </a:cubicBezTo>
                <a:cubicBezTo>
                  <a:pt x="102751" y="384617"/>
                  <a:pt x="58612" y="411850"/>
                  <a:pt x="17358" y="442868"/>
                </a:cubicBezTo>
                <a:cubicBezTo>
                  <a:pt x="53556" y="477608"/>
                  <a:pt x="95772" y="505587"/>
                  <a:pt x="135102" y="536728"/>
                </a:cubicBezTo>
                <a:cubicBezTo>
                  <a:pt x="136405" y="537690"/>
                  <a:pt x="137708" y="538683"/>
                  <a:pt x="138980" y="539675"/>
                </a:cubicBezTo>
                <a:cubicBezTo>
                  <a:pt x="137056" y="540482"/>
                  <a:pt x="135133" y="541381"/>
                  <a:pt x="133210" y="542312"/>
                </a:cubicBezTo>
                <a:cubicBezTo>
                  <a:pt x="129767" y="543956"/>
                  <a:pt x="126510" y="545786"/>
                  <a:pt x="123346" y="547895"/>
                </a:cubicBezTo>
                <a:cubicBezTo>
                  <a:pt x="123253" y="547957"/>
                  <a:pt x="123129" y="548019"/>
                  <a:pt x="123036" y="548112"/>
                </a:cubicBezTo>
                <a:cubicBezTo>
                  <a:pt x="95523" y="527237"/>
                  <a:pt x="68445" y="505680"/>
                  <a:pt x="40870" y="4849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2091863" y="1961538"/>
            <a:ext cx="388369" cy="613529"/>
          </a:xfrm>
          <a:custGeom>
            <a:rect b="b" l="l" r="r" t="t"/>
            <a:pathLst>
              <a:path extrusionOk="0" h="613529" w="388369">
                <a:moveTo>
                  <a:pt x="1066" y="609714"/>
                </a:moveTo>
                <a:cubicBezTo>
                  <a:pt x="-1726" y="605558"/>
                  <a:pt x="1438" y="599602"/>
                  <a:pt x="5129" y="597928"/>
                </a:cubicBezTo>
                <a:cubicBezTo>
                  <a:pt x="14403" y="591662"/>
                  <a:pt x="23306" y="584838"/>
                  <a:pt x="31991" y="577766"/>
                </a:cubicBezTo>
                <a:cubicBezTo>
                  <a:pt x="61954" y="553200"/>
                  <a:pt x="89529" y="526028"/>
                  <a:pt x="116918" y="498639"/>
                </a:cubicBezTo>
                <a:cubicBezTo>
                  <a:pt x="156590" y="453663"/>
                  <a:pt x="195362" y="407012"/>
                  <a:pt x="227031" y="356143"/>
                </a:cubicBezTo>
                <a:cubicBezTo>
                  <a:pt x="256747" y="316068"/>
                  <a:pt x="278645" y="272456"/>
                  <a:pt x="302560" y="229031"/>
                </a:cubicBezTo>
                <a:cubicBezTo>
                  <a:pt x="337983" y="172237"/>
                  <a:pt x="350669" y="105766"/>
                  <a:pt x="370675" y="42893"/>
                </a:cubicBezTo>
                <a:cubicBezTo>
                  <a:pt x="373808" y="31571"/>
                  <a:pt x="376104" y="20125"/>
                  <a:pt x="378337" y="8618"/>
                </a:cubicBezTo>
                <a:cubicBezTo>
                  <a:pt x="378926" y="4771"/>
                  <a:pt x="380756" y="-2301"/>
                  <a:pt x="385843" y="739"/>
                </a:cubicBezTo>
                <a:cubicBezTo>
                  <a:pt x="385843" y="708"/>
                  <a:pt x="385843" y="708"/>
                  <a:pt x="385843" y="708"/>
                </a:cubicBezTo>
                <a:cubicBezTo>
                  <a:pt x="390124" y="5640"/>
                  <a:pt x="387704" y="13612"/>
                  <a:pt x="387549" y="19598"/>
                </a:cubicBezTo>
                <a:cubicBezTo>
                  <a:pt x="385564" y="39325"/>
                  <a:pt x="380043" y="58370"/>
                  <a:pt x="374553" y="77353"/>
                </a:cubicBezTo>
                <a:cubicBezTo>
                  <a:pt x="367481" y="102323"/>
                  <a:pt x="362083" y="127789"/>
                  <a:pt x="353305" y="152262"/>
                </a:cubicBezTo>
                <a:cubicBezTo>
                  <a:pt x="346078" y="172672"/>
                  <a:pt x="340619" y="192027"/>
                  <a:pt x="330569" y="210979"/>
                </a:cubicBezTo>
                <a:cubicBezTo>
                  <a:pt x="318069" y="233870"/>
                  <a:pt x="305166" y="256513"/>
                  <a:pt x="292913" y="279559"/>
                </a:cubicBezTo>
                <a:cubicBezTo>
                  <a:pt x="278459" y="308189"/>
                  <a:pt x="261585" y="335392"/>
                  <a:pt x="242788" y="361354"/>
                </a:cubicBezTo>
                <a:cubicBezTo>
                  <a:pt x="221789" y="394047"/>
                  <a:pt x="199829" y="426212"/>
                  <a:pt x="174518" y="455803"/>
                </a:cubicBezTo>
                <a:cubicBezTo>
                  <a:pt x="157241" y="475407"/>
                  <a:pt x="141701" y="496623"/>
                  <a:pt x="123276" y="515203"/>
                </a:cubicBezTo>
                <a:cubicBezTo>
                  <a:pt x="104759" y="533069"/>
                  <a:pt x="86799" y="551494"/>
                  <a:pt x="67568" y="568585"/>
                </a:cubicBezTo>
                <a:cubicBezTo>
                  <a:pt x="51656" y="582326"/>
                  <a:pt x="35899" y="596315"/>
                  <a:pt x="18591" y="608288"/>
                </a:cubicBezTo>
                <a:cubicBezTo>
                  <a:pt x="18560" y="608318"/>
                  <a:pt x="18529" y="608350"/>
                  <a:pt x="18498" y="608381"/>
                </a:cubicBezTo>
                <a:cubicBezTo>
                  <a:pt x="15520" y="609528"/>
                  <a:pt x="12604" y="610831"/>
                  <a:pt x="9658" y="612258"/>
                </a:cubicBezTo>
                <a:cubicBezTo>
                  <a:pt x="8789" y="612661"/>
                  <a:pt x="7952" y="613095"/>
                  <a:pt x="7114" y="613530"/>
                </a:cubicBezTo>
                <a:cubicBezTo>
                  <a:pt x="4819" y="613467"/>
                  <a:pt x="2710" y="612382"/>
                  <a:pt x="1066" y="6097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2" name="Google Shape;2402;p37"/>
          <p:cNvGrpSpPr/>
          <p:nvPr/>
        </p:nvGrpSpPr>
        <p:grpSpPr>
          <a:xfrm>
            <a:off x="1783446" y="1035151"/>
            <a:ext cx="1330686" cy="1526175"/>
            <a:chOff x="1783446" y="1035151"/>
            <a:chExt cx="1330686" cy="1526175"/>
          </a:xfrm>
        </p:grpSpPr>
        <p:sp>
          <p:nvSpPr>
            <p:cNvPr id="2403" name="Google Shape;2403;p37"/>
            <p:cNvSpPr/>
            <p:nvPr/>
          </p:nvSpPr>
          <p:spPr>
            <a:xfrm>
              <a:off x="1783446" y="1035151"/>
              <a:ext cx="1330686" cy="1008923"/>
            </a:xfrm>
            <a:custGeom>
              <a:rect b="b" l="l" r="r" t="t"/>
              <a:pathLst>
                <a:path extrusionOk="0" h="1008923" w="1330686">
                  <a:moveTo>
                    <a:pt x="1226808" y="262660"/>
                  </a:moveTo>
                  <a:cubicBezTo>
                    <a:pt x="1201156" y="239427"/>
                    <a:pt x="1176558" y="215109"/>
                    <a:pt x="1150224" y="192590"/>
                  </a:cubicBezTo>
                  <a:cubicBezTo>
                    <a:pt x="1118059" y="164736"/>
                    <a:pt x="1085118" y="137875"/>
                    <a:pt x="1053479" y="109462"/>
                  </a:cubicBezTo>
                  <a:cubicBezTo>
                    <a:pt x="1031736" y="90169"/>
                    <a:pt x="1010333" y="71744"/>
                    <a:pt x="987752" y="53754"/>
                  </a:cubicBezTo>
                  <a:cubicBezTo>
                    <a:pt x="971437" y="39424"/>
                    <a:pt x="956362" y="23636"/>
                    <a:pt x="939209" y="10205"/>
                  </a:cubicBezTo>
                  <a:cubicBezTo>
                    <a:pt x="935208" y="6700"/>
                    <a:pt x="930276" y="4032"/>
                    <a:pt x="926585" y="217"/>
                  </a:cubicBezTo>
                  <a:cubicBezTo>
                    <a:pt x="926027" y="217"/>
                    <a:pt x="925468" y="155"/>
                    <a:pt x="924972" y="0"/>
                  </a:cubicBezTo>
                  <a:cubicBezTo>
                    <a:pt x="915480" y="7010"/>
                    <a:pt x="905927" y="13772"/>
                    <a:pt x="895939" y="20007"/>
                  </a:cubicBezTo>
                  <a:cubicBezTo>
                    <a:pt x="817867" y="70814"/>
                    <a:pt x="741191" y="123513"/>
                    <a:pt x="666841" y="179563"/>
                  </a:cubicBezTo>
                  <a:cubicBezTo>
                    <a:pt x="621834" y="214272"/>
                    <a:pt x="575152" y="247864"/>
                    <a:pt x="535480" y="288653"/>
                  </a:cubicBezTo>
                  <a:cubicBezTo>
                    <a:pt x="552726" y="308008"/>
                    <a:pt x="564295" y="331117"/>
                    <a:pt x="580766" y="350596"/>
                  </a:cubicBezTo>
                  <a:cubicBezTo>
                    <a:pt x="613428" y="324696"/>
                    <a:pt x="645097" y="297555"/>
                    <a:pt x="678131" y="272058"/>
                  </a:cubicBezTo>
                  <a:cubicBezTo>
                    <a:pt x="698665" y="255743"/>
                    <a:pt x="720502" y="241133"/>
                    <a:pt x="740291" y="223856"/>
                  </a:cubicBezTo>
                  <a:cubicBezTo>
                    <a:pt x="760918" y="209433"/>
                    <a:pt x="780708" y="193769"/>
                    <a:pt x="801955" y="180183"/>
                  </a:cubicBezTo>
                  <a:cubicBezTo>
                    <a:pt x="816347" y="169296"/>
                    <a:pt x="829778" y="157106"/>
                    <a:pt x="845318" y="147769"/>
                  </a:cubicBezTo>
                  <a:cubicBezTo>
                    <a:pt x="848730" y="145660"/>
                    <a:pt x="851708" y="142434"/>
                    <a:pt x="855833" y="141845"/>
                  </a:cubicBezTo>
                  <a:cubicBezTo>
                    <a:pt x="857291" y="141566"/>
                    <a:pt x="858687" y="141783"/>
                    <a:pt x="859896" y="142341"/>
                  </a:cubicBezTo>
                  <a:cubicBezTo>
                    <a:pt x="860331" y="141411"/>
                    <a:pt x="860889" y="140604"/>
                    <a:pt x="861633" y="139891"/>
                  </a:cubicBezTo>
                  <a:cubicBezTo>
                    <a:pt x="862657" y="139178"/>
                    <a:pt x="864115" y="139146"/>
                    <a:pt x="865045" y="140108"/>
                  </a:cubicBezTo>
                  <a:cubicBezTo>
                    <a:pt x="867248" y="142714"/>
                    <a:pt x="866875" y="146560"/>
                    <a:pt x="867155" y="149755"/>
                  </a:cubicBezTo>
                  <a:cubicBezTo>
                    <a:pt x="867651" y="160642"/>
                    <a:pt x="867403" y="171529"/>
                    <a:pt x="866534" y="182417"/>
                  </a:cubicBezTo>
                  <a:cubicBezTo>
                    <a:pt x="861137" y="228168"/>
                    <a:pt x="862657" y="274354"/>
                    <a:pt x="857136" y="320043"/>
                  </a:cubicBezTo>
                  <a:cubicBezTo>
                    <a:pt x="847923" y="389430"/>
                    <a:pt x="835485" y="458662"/>
                    <a:pt x="815231" y="525754"/>
                  </a:cubicBezTo>
                  <a:cubicBezTo>
                    <a:pt x="804840" y="563813"/>
                    <a:pt x="796713" y="602927"/>
                    <a:pt x="777016" y="637543"/>
                  </a:cubicBezTo>
                  <a:cubicBezTo>
                    <a:pt x="764237" y="665397"/>
                    <a:pt x="746867" y="690428"/>
                    <a:pt x="726985" y="713723"/>
                  </a:cubicBezTo>
                  <a:cubicBezTo>
                    <a:pt x="707474" y="737731"/>
                    <a:pt x="686382" y="760715"/>
                    <a:pt x="663367" y="781404"/>
                  </a:cubicBezTo>
                  <a:cubicBezTo>
                    <a:pt x="629743" y="813445"/>
                    <a:pt x="591560" y="841393"/>
                    <a:pt x="548787" y="859848"/>
                  </a:cubicBezTo>
                  <a:cubicBezTo>
                    <a:pt x="506230" y="877125"/>
                    <a:pt x="459703" y="885066"/>
                    <a:pt x="413827" y="883794"/>
                  </a:cubicBezTo>
                  <a:cubicBezTo>
                    <a:pt x="391091" y="883515"/>
                    <a:pt x="369379" y="876691"/>
                    <a:pt x="347976" y="869743"/>
                  </a:cubicBezTo>
                  <a:cubicBezTo>
                    <a:pt x="318261" y="862082"/>
                    <a:pt x="290655" y="848434"/>
                    <a:pt x="264352" y="832894"/>
                  </a:cubicBezTo>
                  <a:cubicBezTo>
                    <a:pt x="212273" y="801504"/>
                    <a:pt x="177347" y="748711"/>
                    <a:pt x="156689" y="692538"/>
                  </a:cubicBezTo>
                  <a:cubicBezTo>
                    <a:pt x="146887" y="667475"/>
                    <a:pt x="141924" y="637853"/>
                    <a:pt x="151788" y="612077"/>
                  </a:cubicBezTo>
                  <a:cubicBezTo>
                    <a:pt x="159015" y="594924"/>
                    <a:pt x="169685" y="577120"/>
                    <a:pt x="186001" y="567411"/>
                  </a:cubicBezTo>
                  <a:cubicBezTo>
                    <a:pt x="241151" y="545326"/>
                    <a:pt x="292299" y="555966"/>
                    <a:pt x="341277" y="587139"/>
                  </a:cubicBezTo>
                  <a:cubicBezTo>
                    <a:pt x="403933" y="625849"/>
                    <a:pt x="453406" y="683077"/>
                    <a:pt x="491745" y="745423"/>
                  </a:cubicBezTo>
                  <a:cubicBezTo>
                    <a:pt x="508804" y="778488"/>
                    <a:pt x="528501" y="810468"/>
                    <a:pt x="540629" y="845766"/>
                  </a:cubicBezTo>
                  <a:cubicBezTo>
                    <a:pt x="578812" y="829420"/>
                    <a:pt x="616033" y="803241"/>
                    <a:pt x="649843" y="772533"/>
                  </a:cubicBezTo>
                  <a:cubicBezTo>
                    <a:pt x="649595" y="772068"/>
                    <a:pt x="649378" y="771540"/>
                    <a:pt x="649223" y="770982"/>
                  </a:cubicBezTo>
                  <a:cubicBezTo>
                    <a:pt x="642430" y="746385"/>
                    <a:pt x="636381" y="720981"/>
                    <a:pt x="625122" y="697997"/>
                  </a:cubicBezTo>
                  <a:cubicBezTo>
                    <a:pt x="624222" y="697842"/>
                    <a:pt x="623292" y="697531"/>
                    <a:pt x="622454" y="696973"/>
                  </a:cubicBezTo>
                  <a:cubicBezTo>
                    <a:pt x="618980" y="694895"/>
                    <a:pt x="617181" y="691018"/>
                    <a:pt x="614855" y="687854"/>
                  </a:cubicBezTo>
                  <a:cubicBezTo>
                    <a:pt x="593421" y="655285"/>
                    <a:pt x="574997" y="620948"/>
                    <a:pt x="550524" y="590706"/>
                  </a:cubicBezTo>
                  <a:cubicBezTo>
                    <a:pt x="530641" y="569458"/>
                    <a:pt x="511286" y="546443"/>
                    <a:pt x="487774" y="529383"/>
                  </a:cubicBezTo>
                  <a:cubicBezTo>
                    <a:pt x="455547" y="507019"/>
                    <a:pt x="422792" y="485431"/>
                    <a:pt x="384454" y="475722"/>
                  </a:cubicBezTo>
                  <a:cubicBezTo>
                    <a:pt x="352381" y="467192"/>
                    <a:pt x="320060" y="457422"/>
                    <a:pt x="286592" y="457391"/>
                  </a:cubicBezTo>
                  <a:cubicBezTo>
                    <a:pt x="258086" y="457173"/>
                    <a:pt x="229364" y="458011"/>
                    <a:pt x="201262" y="463005"/>
                  </a:cubicBezTo>
                  <a:cubicBezTo>
                    <a:pt x="177781" y="467689"/>
                    <a:pt x="155231" y="476094"/>
                    <a:pt x="132836" y="484438"/>
                  </a:cubicBezTo>
                  <a:cubicBezTo>
                    <a:pt x="113946" y="490797"/>
                    <a:pt x="96731" y="500723"/>
                    <a:pt x="79485" y="510307"/>
                  </a:cubicBezTo>
                  <a:cubicBezTo>
                    <a:pt x="62487" y="520667"/>
                    <a:pt x="43349" y="529755"/>
                    <a:pt x="31718" y="546505"/>
                  </a:cubicBezTo>
                  <a:cubicBezTo>
                    <a:pt x="17263" y="569955"/>
                    <a:pt x="6655" y="595700"/>
                    <a:pt x="1537" y="622685"/>
                  </a:cubicBezTo>
                  <a:cubicBezTo>
                    <a:pt x="-1317" y="649981"/>
                    <a:pt x="172" y="677308"/>
                    <a:pt x="2995" y="704511"/>
                  </a:cubicBezTo>
                  <a:cubicBezTo>
                    <a:pt x="5694" y="728798"/>
                    <a:pt x="14906" y="751596"/>
                    <a:pt x="24149" y="774022"/>
                  </a:cubicBezTo>
                  <a:cubicBezTo>
                    <a:pt x="32338" y="794432"/>
                    <a:pt x="42419" y="814314"/>
                    <a:pt x="55508" y="831963"/>
                  </a:cubicBezTo>
                  <a:cubicBezTo>
                    <a:pt x="92575" y="885035"/>
                    <a:pt x="139071" y="932803"/>
                    <a:pt x="196919" y="962859"/>
                  </a:cubicBezTo>
                  <a:cubicBezTo>
                    <a:pt x="218973" y="974212"/>
                    <a:pt x="241554" y="984913"/>
                    <a:pt x="265159" y="992667"/>
                  </a:cubicBezTo>
                  <a:cubicBezTo>
                    <a:pt x="296828" y="1002066"/>
                    <a:pt x="329862" y="1006873"/>
                    <a:pt x="362803" y="1008796"/>
                  </a:cubicBezTo>
                  <a:cubicBezTo>
                    <a:pt x="400242" y="1009851"/>
                    <a:pt x="437401" y="1004144"/>
                    <a:pt x="474468" y="999770"/>
                  </a:cubicBezTo>
                  <a:cubicBezTo>
                    <a:pt x="497111" y="997010"/>
                    <a:pt x="519164" y="991085"/>
                    <a:pt x="540939" y="984354"/>
                  </a:cubicBezTo>
                  <a:cubicBezTo>
                    <a:pt x="578750" y="974025"/>
                    <a:pt x="615568" y="960129"/>
                    <a:pt x="650246" y="941891"/>
                  </a:cubicBezTo>
                  <a:cubicBezTo>
                    <a:pt x="741594" y="898993"/>
                    <a:pt x="822086" y="830598"/>
                    <a:pt x="873048" y="742973"/>
                  </a:cubicBezTo>
                  <a:cubicBezTo>
                    <a:pt x="889394" y="717569"/>
                    <a:pt x="901398" y="690180"/>
                    <a:pt x="912782" y="662388"/>
                  </a:cubicBezTo>
                  <a:cubicBezTo>
                    <a:pt x="922708" y="639249"/>
                    <a:pt x="932695" y="615954"/>
                    <a:pt x="939364" y="591605"/>
                  </a:cubicBezTo>
                  <a:cubicBezTo>
                    <a:pt x="960053" y="506585"/>
                    <a:pt x="968149" y="418711"/>
                    <a:pt x="964086" y="331334"/>
                  </a:cubicBezTo>
                  <a:cubicBezTo>
                    <a:pt x="963558" y="293647"/>
                    <a:pt x="958099" y="256363"/>
                    <a:pt x="955773" y="218801"/>
                  </a:cubicBezTo>
                  <a:cubicBezTo>
                    <a:pt x="956517" y="202578"/>
                    <a:pt x="938434" y="131795"/>
                    <a:pt x="957169" y="130182"/>
                  </a:cubicBezTo>
                  <a:cubicBezTo>
                    <a:pt x="962690" y="129810"/>
                    <a:pt x="967311" y="133998"/>
                    <a:pt x="971809" y="136665"/>
                  </a:cubicBezTo>
                  <a:cubicBezTo>
                    <a:pt x="985302" y="145164"/>
                    <a:pt x="995600" y="157478"/>
                    <a:pt x="1008565" y="166597"/>
                  </a:cubicBezTo>
                  <a:cubicBezTo>
                    <a:pt x="1059807" y="202082"/>
                    <a:pt x="1109312" y="240234"/>
                    <a:pt x="1157793" y="279410"/>
                  </a:cubicBezTo>
                  <a:cubicBezTo>
                    <a:pt x="1170262" y="291041"/>
                    <a:pt x="1181863" y="301432"/>
                    <a:pt x="1194766" y="312040"/>
                  </a:cubicBezTo>
                  <a:cubicBezTo>
                    <a:pt x="1207794" y="323548"/>
                    <a:pt x="1218650" y="337227"/>
                    <a:pt x="1231770" y="348642"/>
                  </a:cubicBezTo>
                  <a:cubicBezTo>
                    <a:pt x="1250195" y="367190"/>
                    <a:pt x="1266790" y="388221"/>
                    <a:pt x="1290829" y="399976"/>
                  </a:cubicBezTo>
                  <a:cubicBezTo>
                    <a:pt x="1303887" y="388034"/>
                    <a:pt x="1318590" y="377954"/>
                    <a:pt x="1330687" y="364988"/>
                  </a:cubicBezTo>
                  <a:cubicBezTo>
                    <a:pt x="1294551" y="332202"/>
                    <a:pt x="1263564" y="294546"/>
                    <a:pt x="1226808" y="2626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37"/>
            <p:cNvSpPr/>
            <p:nvPr/>
          </p:nvSpPr>
          <p:spPr>
            <a:xfrm>
              <a:off x="1985576" y="1977166"/>
              <a:ext cx="483197" cy="584160"/>
            </a:xfrm>
            <a:custGeom>
              <a:rect b="b" l="l" r="r" t="t"/>
              <a:pathLst>
                <a:path extrusionOk="0" h="584160" w="483197">
                  <a:moveTo>
                    <a:pt x="365360" y="51149"/>
                  </a:moveTo>
                  <a:cubicBezTo>
                    <a:pt x="356334" y="53940"/>
                    <a:pt x="347308" y="56732"/>
                    <a:pt x="338220" y="59368"/>
                  </a:cubicBezTo>
                  <a:cubicBezTo>
                    <a:pt x="351464" y="94171"/>
                    <a:pt x="304534" y="177392"/>
                    <a:pt x="287443" y="205928"/>
                  </a:cubicBezTo>
                  <a:cubicBezTo>
                    <a:pt x="272244" y="233038"/>
                    <a:pt x="258131" y="260768"/>
                    <a:pt x="238776" y="285241"/>
                  </a:cubicBezTo>
                  <a:cubicBezTo>
                    <a:pt x="224198" y="304565"/>
                    <a:pt x="210550" y="324727"/>
                    <a:pt x="193862" y="342345"/>
                  </a:cubicBezTo>
                  <a:cubicBezTo>
                    <a:pt x="171839" y="364461"/>
                    <a:pt x="150251" y="387228"/>
                    <a:pt x="125902" y="406800"/>
                  </a:cubicBezTo>
                  <a:cubicBezTo>
                    <a:pt x="85392" y="438935"/>
                    <a:pt x="41254" y="466169"/>
                    <a:pt x="0" y="497187"/>
                  </a:cubicBezTo>
                  <a:cubicBezTo>
                    <a:pt x="33499" y="529352"/>
                    <a:pt x="72148" y="555717"/>
                    <a:pt x="108904" y="584161"/>
                  </a:cubicBezTo>
                  <a:cubicBezTo>
                    <a:pt x="109648" y="583354"/>
                    <a:pt x="110486" y="582703"/>
                    <a:pt x="111354" y="582300"/>
                  </a:cubicBezTo>
                  <a:cubicBezTo>
                    <a:pt x="120629" y="576034"/>
                    <a:pt x="129531" y="569210"/>
                    <a:pt x="138216" y="562138"/>
                  </a:cubicBezTo>
                  <a:cubicBezTo>
                    <a:pt x="168179" y="537572"/>
                    <a:pt x="195754" y="510400"/>
                    <a:pt x="223143" y="483011"/>
                  </a:cubicBezTo>
                  <a:cubicBezTo>
                    <a:pt x="262815" y="438035"/>
                    <a:pt x="301587" y="391384"/>
                    <a:pt x="333257" y="340515"/>
                  </a:cubicBezTo>
                  <a:cubicBezTo>
                    <a:pt x="362972" y="300440"/>
                    <a:pt x="384871" y="256829"/>
                    <a:pt x="408785" y="213403"/>
                  </a:cubicBezTo>
                  <a:cubicBezTo>
                    <a:pt x="444208" y="156610"/>
                    <a:pt x="456894" y="90138"/>
                    <a:pt x="476901" y="27265"/>
                  </a:cubicBezTo>
                  <a:cubicBezTo>
                    <a:pt x="479382" y="18270"/>
                    <a:pt x="481367" y="9150"/>
                    <a:pt x="483197" y="0"/>
                  </a:cubicBezTo>
                  <a:cubicBezTo>
                    <a:pt x="477273" y="3164"/>
                    <a:pt x="471255" y="6173"/>
                    <a:pt x="465207" y="9057"/>
                  </a:cubicBezTo>
                  <a:cubicBezTo>
                    <a:pt x="433134" y="25745"/>
                    <a:pt x="400193" y="41037"/>
                    <a:pt x="365360" y="51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D925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4868874" y="976487"/>
            <a:ext cx="8220629" cy="5754440"/>
          </a:xfrm>
          <a:custGeom>
            <a:rect b="b" l="l" r="r" t="t"/>
            <a:pathLst>
              <a:path extrusionOk="0" h="4445000" w="6350000">
                <a:moveTo>
                  <a:pt x="0" y="3429000"/>
                </a:moveTo>
                <a:lnTo>
                  <a:pt x="0" y="1016000"/>
                </a:lnTo>
                <a:cubicBezTo>
                  <a:pt x="0" y="454660"/>
                  <a:pt x="454660" y="0"/>
                  <a:pt x="1016000" y="0"/>
                </a:cubicBezTo>
                <a:lnTo>
                  <a:pt x="5334000" y="0"/>
                </a:lnTo>
                <a:cubicBezTo>
                  <a:pt x="5895340" y="0"/>
                  <a:pt x="6350000" y="454660"/>
                  <a:pt x="6350000" y="1016000"/>
                </a:cubicBezTo>
                <a:lnTo>
                  <a:pt x="6350000" y="3429000"/>
                </a:lnTo>
                <a:cubicBezTo>
                  <a:pt x="6350000" y="3990340"/>
                  <a:pt x="5895340" y="4445000"/>
                  <a:pt x="5334000" y="4445000"/>
                </a:cubicBezTo>
                <a:lnTo>
                  <a:pt x="1016000" y="4445000"/>
                </a:lnTo>
                <a:cubicBezTo>
                  <a:pt x="454660" y="4445000"/>
                  <a:pt x="0" y="3990340"/>
                  <a:pt x="0" y="34290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98" r="-24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"/>
          <p:cNvSpPr/>
          <p:nvPr/>
        </p:nvSpPr>
        <p:spPr>
          <a:xfrm>
            <a:off x="-1828842" y="-1283427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-1828842" y="-1283427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-1770990" y="-1237672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5014339" y="-198207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15014339" y="-198207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15072191" y="-1936324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6091561" y="7480261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16091561" y="7480261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6132776" y="7512857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15"/>
          <p:cNvGrpSpPr/>
          <p:nvPr/>
        </p:nvGrpSpPr>
        <p:grpSpPr>
          <a:xfrm>
            <a:off x="13648015" y="2468981"/>
            <a:ext cx="2476727" cy="2490639"/>
            <a:chOff x="13648015" y="2468981"/>
            <a:chExt cx="2476727" cy="2490639"/>
          </a:xfrm>
        </p:grpSpPr>
        <p:sp>
          <p:nvSpPr>
            <p:cNvPr id="292" name="Google Shape;292;p15"/>
            <p:cNvSpPr/>
            <p:nvPr/>
          </p:nvSpPr>
          <p:spPr>
            <a:xfrm>
              <a:off x="13648015" y="2537326"/>
              <a:ext cx="518666" cy="795967"/>
            </a:xfrm>
            <a:custGeom>
              <a:rect b="b" l="l" r="r" t="t"/>
              <a:pathLst>
                <a:path extrusionOk="0" h="795967" w="518666">
                  <a:moveTo>
                    <a:pt x="290023" y="578333"/>
                  </a:moveTo>
                  <a:cubicBezTo>
                    <a:pt x="305474" y="623863"/>
                    <a:pt x="315841" y="692207"/>
                    <a:pt x="356660" y="721646"/>
                  </a:cubicBezTo>
                  <a:cubicBezTo>
                    <a:pt x="387811" y="738782"/>
                    <a:pt x="431969" y="751634"/>
                    <a:pt x="455195" y="715818"/>
                  </a:cubicBezTo>
                  <a:cubicBezTo>
                    <a:pt x="474783" y="686528"/>
                    <a:pt x="473586" y="649417"/>
                    <a:pt x="479218" y="615793"/>
                  </a:cubicBezTo>
                  <a:cubicBezTo>
                    <a:pt x="487442" y="566378"/>
                    <a:pt x="492227" y="516515"/>
                    <a:pt x="497311" y="466702"/>
                  </a:cubicBezTo>
                  <a:cubicBezTo>
                    <a:pt x="502344" y="417087"/>
                    <a:pt x="505833" y="367274"/>
                    <a:pt x="511116" y="317710"/>
                  </a:cubicBezTo>
                  <a:cubicBezTo>
                    <a:pt x="516898" y="267548"/>
                    <a:pt x="521035" y="216738"/>
                    <a:pt x="517147" y="166227"/>
                  </a:cubicBezTo>
                  <a:cubicBezTo>
                    <a:pt x="512462" y="122242"/>
                    <a:pt x="521583" y="74969"/>
                    <a:pt x="512014" y="31283"/>
                  </a:cubicBezTo>
                  <a:cubicBezTo>
                    <a:pt x="506431" y="11756"/>
                    <a:pt x="484900" y="598"/>
                    <a:pt x="465612" y="0"/>
                  </a:cubicBezTo>
                  <a:cubicBezTo>
                    <a:pt x="448766" y="1096"/>
                    <a:pt x="435209" y="14247"/>
                    <a:pt x="426936" y="28095"/>
                  </a:cubicBezTo>
                  <a:cubicBezTo>
                    <a:pt x="407498" y="69689"/>
                    <a:pt x="403560" y="116763"/>
                    <a:pt x="395735" y="161595"/>
                  </a:cubicBezTo>
                  <a:cubicBezTo>
                    <a:pt x="389156" y="194770"/>
                    <a:pt x="387611" y="228494"/>
                    <a:pt x="386515" y="262168"/>
                  </a:cubicBezTo>
                  <a:cubicBezTo>
                    <a:pt x="381680" y="323588"/>
                    <a:pt x="382079" y="385107"/>
                    <a:pt x="379039" y="446577"/>
                  </a:cubicBezTo>
                  <a:cubicBezTo>
                    <a:pt x="345745" y="366527"/>
                    <a:pt x="316887" y="284584"/>
                    <a:pt x="280404" y="205879"/>
                  </a:cubicBezTo>
                  <a:cubicBezTo>
                    <a:pt x="269738" y="183911"/>
                    <a:pt x="260916" y="161047"/>
                    <a:pt x="249453" y="139428"/>
                  </a:cubicBezTo>
                  <a:cubicBezTo>
                    <a:pt x="236095" y="116215"/>
                    <a:pt x="220994" y="95393"/>
                    <a:pt x="204945" y="73574"/>
                  </a:cubicBezTo>
                  <a:cubicBezTo>
                    <a:pt x="193482" y="57534"/>
                    <a:pt x="178679" y="44085"/>
                    <a:pt x="159989" y="37061"/>
                  </a:cubicBezTo>
                  <a:cubicBezTo>
                    <a:pt x="135666" y="28194"/>
                    <a:pt x="105264" y="14247"/>
                    <a:pt x="81490" y="31034"/>
                  </a:cubicBezTo>
                  <a:cubicBezTo>
                    <a:pt x="45704" y="56140"/>
                    <a:pt x="61254" y="104309"/>
                    <a:pt x="49990" y="140623"/>
                  </a:cubicBezTo>
                  <a:cubicBezTo>
                    <a:pt x="27662" y="240250"/>
                    <a:pt x="17793" y="342118"/>
                    <a:pt x="9520" y="443688"/>
                  </a:cubicBezTo>
                  <a:cubicBezTo>
                    <a:pt x="3638" y="511583"/>
                    <a:pt x="1096" y="579878"/>
                    <a:pt x="0" y="648022"/>
                  </a:cubicBezTo>
                  <a:cubicBezTo>
                    <a:pt x="847" y="702219"/>
                    <a:pt x="-7177" y="787699"/>
                    <a:pt x="65192" y="795819"/>
                  </a:cubicBezTo>
                  <a:cubicBezTo>
                    <a:pt x="66787" y="795918"/>
                    <a:pt x="68332" y="795968"/>
                    <a:pt x="69727" y="795968"/>
                  </a:cubicBezTo>
                  <a:cubicBezTo>
                    <a:pt x="120365" y="795968"/>
                    <a:pt x="134819" y="735544"/>
                    <a:pt x="135567" y="693602"/>
                  </a:cubicBezTo>
                  <a:cubicBezTo>
                    <a:pt x="137710" y="660276"/>
                    <a:pt x="139205" y="627001"/>
                    <a:pt x="140650" y="593626"/>
                  </a:cubicBezTo>
                  <a:cubicBezTo>
                    <a:pt x="146930" y="480350"/>
                    <a:pt x="152861" y="366925"/>
                    <a:pt x="170655" y="254596"/>
                  </a:cubicBezTo>
                  <a:cubicBezTo>
                    <a:pt x="183015" y="280400"/>
                    <a:pt x="190641" y="308295"/>
                    <a:pt x="199413" y="335493"/>
                  </a:cubicBezTo>
                  <a:cubicBezTo>
                    <a:pt x="220346" y="393376"/>
                    <a:pt x="244020" y="450363"/>
                    <a:pt x="263956" y="508595"/>
                  </a:cubicBezTo>
                  <a:cubicBezTo>
                    <a:pt x="271781" y="532156"/>
                    <a:pt x="281450" y="555071"/>
                    <a:pt x="290023" y="57833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4227757" y="2468981"/>
              <a:ext cx="155880" cy="686380"/>
            </a:xfrm>
            <a:custGeom>
              <a:rect b="b" l="l" r="r" t="t"/>
              <a:pathLst>
                <a:path extrusionOk="0" h="686380" w="155880">
                  <a:moveTo>
                    <a:pt x="43416" y="684388"/>
                  </a:moveTo>
                  <a:cubicBezTo>
                    <a:pt x="49396" y="685683"/>
                    <a:pt x="54929" y="686281"/>
                    <a:pt x="60212" y="686380"/>
                  </a:cubicBezTo>
                  <a:cubicBezTo>
                    <a:pt x="102277" y="686380"/>
                    <a:pt x="119373" y="646081"/>
                    <a:pt x="126201" y="605782"/>
                  </a:cubicBezTo>
                  <a:cubicBezTo>
                    <a:pt x="132581" y="575844"/>
                    <a:pt x="135521" y="545309"/>
                    <a:pt x="137714" y="514823"/>
                  </a:cubicBezTo>
                  <a:cubicBezTo>
                    <a:pt x="142150" y="460427"/>
                    <a:pt x="145938" y="405931"/>
                    <a:pt x="148031" y="351385"/>
                  </a:cubicBezTo>
                  <a:cubicBezTo>
                    <a:pt x="148031" y="276864"/>
                    <a:pt x="152268" y="202493"/>
                    <a:pt x="153912" y="128022"/>
                  </a:cubicBezTo>
                  <a:cubicBezTo>
                    <a:pt x="152816" y="93452"/>
                    <a:pt x="164528" y="36864"/>
                    <a:pt x="141053" y="9715"/>
                  </a:cubicBezTo>
                  <a:cubicBezTo>
                    <a:pt x="134425" y="3638"/>
                    <a:pt x="124207" y="-4382"/>
                    <a:pt x="115784" y="2891"/>
                  </a:cubicBezTo>
                  <a:cubicBezTo>
                    <a:pt x="49247" y="-14594"/>
                    <a:pt x="39079" y="53750"/>
                    <a:pt x="29510" y="102318"/>
                  </a:cubicBezTo>
                  <a:cubicBezTo>
                    <a:pt x="10371" y="191634"/>
                    <a:pt x="6982" y="283390"/>
                    <a:pt x="3294" y="374349"/>
                  </a:cubicBezTo>
                  <a:cubicBezTo>
                    <a:pt x="1151" y="419032"/>
                    <a:pt x="353" y="463714"/>
                    <a:pt x="453" y="508447"/>
                  </a:cubicBezTo>
                  <a:cubicBezTo>
                    <a:pt x="403" y="538783"/>
                    <a:pt x="54" y="569169"/>
                    <a:pt x="4" y="599506"/>
                  </a:cubicBezTo>
                  <a:cubicBezTo>
                    <a:pt x="-145" y="631884"/>
                    <a:pt x="3443" y="679008"/>
                    <a:pt x="43416" y="68438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4425225" y="2593822"/>
              <a:ext cx="357455" cy="638154"/>
            </a:xfrm>
            <a:custGeom>
              <a:rect b="b" l="l" r="r" t="t"/>
              <a:pathLst>
                <a:path extrusionOk="0" h="638154" w="357455">
                  <a:moveTo>
                    <a:pt x="51890" y="532349"/>
                  </a:moveTo>
                  <a:cubicBezTo>
                    <a:pt x="87775" y="584653"/>
                    <a:pt x="139659" y="631677"/>
                    <a:pt x="205698" y="636409"/>
                  </a:cubicBezTo>
                  <a:cubicBezTo>
                    <a:pt x="219404" y="637106"/>
                    <a:pt x="234307" y="638202"/>
                    <a:pt x="249309" y="638152"/>
                  </a:cubicBezTo>
                  <a:cubicBezTo>
                    <a:pt x="283150" y="638152"/>
                    <a:pt x="317142" y="632524"/>
                    <a:pt x="337576" y="603831"/>
                  </a:cubicBezTo>
                  <a:cubicBezTo>
                    <a:pt x="354522" y="578227"/>
                    <a:pt x="363394" y="542461"/>
                    <a:pt x="351133" y="513270"/>
                  </a:cubicBezTo>
                  <a:cubicBezTo>
                    <a:pt x="341364" y="489260"/>
                    <a:pt x="315148" y="481589"/>
                    <a:pt x="292521" y="474715"/>
                  </a:cubicBezTo>
                  <a:cubicBezTo>
                    <a:pt x="263164" y="465051"/>
                    <a:pt x="234007" y="454540"/>
                    <a:pt x="205947" y="441539"/>
                  </a:cubicBezTo>
                  <a:cubicBezTo>
                    <a:pt x="146188" y="412498"/>
                    <a:pt x="126999" y="308587"/>
                    <a:pt x="131435" y="248014"/>
                  </a:cubicBezTo>
                  <a:cubicBezTo>
                    <a:pt x="138214" y="177080"/>
                    <a:pt x="168467" y="151376"/>
                    <a:pt x="234606" y="133344"/>
                  </a:cubicBezTo>
                  <a:cubicBezTo>
                    <a:pt x="265058" y="126171"/>
                    <a:pt x="298202" y="130455"/>
                    <a:pt x="327259" y="118350"/>
                  </a:cubicBezTo>
                  <a:cubicBezTo>
                    <a:pt x="361799" y="100965"/>
                    <a:pt x="369175" y="38001"/>
                    <a:pt x="336430" y="15435"/>
                  </a:cubicBezTo>
                  <a:cubicBezTo>
                    <a:pt x="332543" y="11998"/>
                    <a:pt x="326462" y="8561"/>
                    <a:pt x="320481" y="7166"/>
                  </a:cubicBezTo>
                  <a:cubicBezTo>
                    <a:pt x="312208" y="2882"/>
                    <a:pt x="302538" y="1338"/>
                    <a:pt x="292820" y="1338"/>
                  </a:cubicBezTo>
                  <a:cubicBezTo>
                    <a:pt x="273432" y="-1601"/>
                    <a:pt x="253695" y="890"/>
                    <a:pt x="234107" y="3181"/>
                  </a:cubicBezTo>
                  <a:cubicBezTo>
                    <a:pt x="148780" y="491"/>
                    <a:pt x="74218" y="48412"/>
                    <a:pt x="32252" y="131501"/>
                  </a:cubicBezTo>
                  <a:cubicBezTo>
                    <a:pt x="6933" y="181663"/>
                    <a:pt x="155" y="238599"/>
                    <a:pt x="55" y="294191"/>
                  </a:cubicBezTo>
                  <a:cubicBezTo>
                    <a:pt x="-493" y="343955"/>
                    <a:pt x="2896" y="394764"/>
                    <a:pt x="16802" y="443432"/>
                  </a:cubicBezTo>
                  <a:cubicBezTo>
                    <a:pt x="25873" y="473918"/>
                    <a:pt x="33299" y="505898"/>
                    <a:pt x="51890" y="53234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14827381" y="2538199"/>
              <a:ext cx="323356" cy="696116"/>
            </a:xfrm>
            <a:custGeom>
              <a:rect b="b" l="l" r="r" t="t"/>
              <a:pathLst>
                <a:path extrusionOk="0" h="696116" w="323356">
                  <a:moveTo>
                    <a:pt x="55387" y="627474"/>
                  </a:moveTo>
                  <a:cubicBezTo>
                    <a:pt x="67997" y="643264"/>
                    <a:pt x="85192" y="654124"/>
                    <a:pt x="102138" y="664634"/>
                  </a:cubicBezTo>
                  <a:cubicBezTo>
                    <a:pt x="133587" y="685606"/>
                    <a:pt x="170270" y="696166"/>
                    <a:pt x="207949" y="696116"/>
                  </a:cubicBezTo>
                  <a:cubicBezTo>
                    <a:pt x="209445" y="696116"/>
                    <a:pt x="210940" y="696116"/>
                    <a:pt x="212435" y="696067"/>
                  </a:cubicBezTo>
                  <a:cubicBezTo>
                    <a:pt x="241741" y="696465"/>
                    <a:pt x="274935" y="686303"/>
                    <a:pt x="290984" y="660101"/>
                  </a:cubicBezTo>
                  <a:cubicBezTo>
                    <a:pt x="317948" y="622144"/>
                    <a:pt x="290685" y="593800"/>
                    <a:pt x="254451" y="579503"/>
                  </a:cubicBezTo>
                  <a:cubicBezTo>
                    <a:pt x="215127" y="563115"/>
                    <a:pt x="173659" y="546826"/>
                    <a:pt x="145499" y="513351"/>
                  </a:cubicBezTo>
                  <a:cubicBezTo>
                    <a:pt x="110262" y="473999"/>
                    <a:pt x="104331" y="414521"/>
                    <a:pt x="148838" y="379652"/>
                  </a:cubicBezTo>
                  <a:cubicBezTo>
                    <a:pt x="167878" y="362715"/>
                    <a:pt x="192000" y="360872"/>
                    <a:pt x="216522" y="356040"/>
                  </a:cubicBezTo>
                  <a:cubicBezTo>
                    <a:pt x="223799" y="354945"/>
                    <a:pt x="231125" y="353400"/>
                    <a:pt x="236658" y="348220"/>
                  </a:cubicBezTo>
                  <a:cubicBezTo>
                    <a:pt x="257591" y="324807"/>
                    <a:pt x="256345" y="289789"/>
                    <a:pt x="257092" y="260199"/>
                  </a:cubicBezTo>
                  <a:cubicBezTo>
                    <a:pt x="250214" y="219153"/>
                    <a:pt x="192449" y="219054"/>
                    <a:pt x="166482" y="194894"/>
                  </a:cubicBezTo>
                  <a:cubicBezTo>
                    <a:pt x="153623" y="177908"/>
                    <a:pt x="151181" y="153101"/>
                    <a:pt x="160800" y="134022"/>
                  </a:cubicBezTo>
                  <a:cubicBezTo>
                    <a:pt x="173061" y="107571"/>
                    <a:pt x="204710" y="98256"/>
                    <a:pt x="231923" y="99950"/>
                  </a:cubicBezTo>
                  <a:cubicBezTo>
                    <a:pt x="252009" y="101942"/>
                    <a:pt x="272992" y="108767"/>
                    <a:pt x="292828" y="102092"/>
                  </a:cubicBezTo>
                  <a:cubicBezTo>
                    <a:pt x="334196" y="84458"/>
                    <a:pt x="332551" y="35740"/>
                    <a:pt x="293775" y="15217"/>
                  </a:cubicBezTo>
                  <a:cubicBezTo>
                    <a:pt x="287196" y="11431"/>
                    <a:pt x="278873" y="4458"/>
                    <a:pt x="270848" y="3511"/>
                  </a:cubicBezTo>
                  <a:cubicBezTo>
                    <a:pt x="261927" y="273"/>
                    <a:pt x="243187" y="1817"/>
                    <a:pt x="238502" y="2116"/>
                  </a:cubicBezTo>
                  <a:cubicBezTo>
                    <a:pt x="238352" y="2166"/>
                    <a:pt x="238302" y="2266"/>
                    <a:pt x="238153" y="2266"/>
                  </a:cubicBezTo>
                  <a:cubicBezTo>
                    <a:pt x="226390" y="1120"/>
                    <a:pt x="214429" y="1070"/>
                    <a:pt x="202666" y="473"/>
                  </a:cubicBezTo>
                  <a:cubicBezTo>
                    <a:pt x="184076" y="-623"/>
                    <a:pt x="165435" y="74"/>
                    <a:pt x="147144" y="3760"/>
                  </a:cubicBezTo>
                  <a:cubicBezTo>
                    <a:pt x="110112" y="12428"/>
                    <a:pt x="70937" y="30909"/>
                    <a:pt x="55138" y="67721"/>
                  </a:cubicBezTo>
                  <a:cubicBezTo>
                    <a:pt x="37544" y="101693"/>
                    <a:pt x="31663" y="140299"/>
                    <a:pt x="30666" y="178207"/>
                  </a:cubicBezTo>
                  <a:cubicBezTo>
                    <a:pt x="26479" y="228170"/>
                    <a:pt x="39488" y="264334"/>
                    <a:pt x="84793" y="289639"/>
                  </a:cubicBezTo>
                  <a:cubicBezTo>
                    <a:pt x="25682" y="314048"/>
                    <a:pt x="-335" y="373176"/>
                    <a:pt x="712" y="434347"/>
                  </a:cubicBezTo>
                  <a:cubicBezTo>
                    <a:pt x="-3126" y="483214"/>
                    <a:pt x="8985" y="531732"/>
                    <a:pt x="26679" y="577013"/>
                  </a:cubicBezTo>
                  <a:cubicBezTo>
                    <a:pt x="34255" y="594796"/>
                    <a:pt x="43375" y="612231"/>
                    <a:pt x="55387" y="62747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15556565" y="2939370"/>
              <a:ext cx="49" cy="796"/>
            </a:xfrm>
            <a:custGeom>
              <a:rect b="b" l="l" r="r" t="t"/>
              <a:pathLst>
                <a:path extrusionOk="0" h="796" w="49">
                  <a:moveTo>
                    <a:pt x="50" y="100"/>
                  </a:moveTo>
                  <a:cubicBezTo>
                    <a:pt x="50" y="50"/>
                    <a:pt x="50" y="50"/>
                    <a:pt x="50" y="0"/>
                  </a:cubicBezTo>
                  <a:cubicBezTo>
                    <a:pt x="50" y="249"/>
                    <a:pt x="0" y="548"/>
                    <a:pt x="0" y="797"/>
                  </a:cubicBezTo>
                  <a:cubicBezTo>
                    <a:pt x="0" y="548"/>
                    <a:pt x="0" y="349"/>
                    <a:pt x="50" y="10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15282390" y="2660264"/>
              <a:ext cx="415422" cy="650464"/>
            </a:xfrm>
            <a:custGeom>
              <a:rect b="b" l="l" r="r" t="t"/>
              <a:pathLst>
                <a:path extrusionOk="0" h="650464" w="415422">
                  <a:moveTo>
                    <a:pt x="53829" y="100625"/>
                  </a:moveTo>
                  <a:cubicBezTo>
                    <a:pt x="76308" y="108047"/>
                    <a:pt x="99483" y="113527"/>
                    <a:pt x="123008" y="116814"/>
                  </a:cubicBezTo>
                  <a:cubicBezTo>
                    <a:pt x="131780" y="119703"/>
                    <a:pt x="175590" y="120052"/>
                    <a:pt x="175241" y="129118"/>
                  </a:cubicBezTo>
                  <a:cubicBezTo>
                    <a:pt x="172002" y="181472"/>
                    <a:pt x="166419" y="233676"/>
                    <a:pt x="160638" y="285831"/>
                  </a:cubicBezTo>
                  <a:cubicBezTo>
                    <a:pt x="153311" y="348895"/>
                    <a:pt x="148726" y="412208"/>
                    <a:pt x="142446" y="475371"/>
                  </a:cubicBezTo>
                  <a:cubicBezTo>
                    <a:pt x="137811" y="515122"/>
                    <a:pt x="134123" y="554923"/>
                    <a:pt x="133774" y="594923"/>
                  </a:cubicBezTo>
                  <a:cubicBezTo>
                    <a:pt x="132378" y="619431"/>
                    <a:pt x="139007" y="651312"/>
                    <a:pt x="169659" y="650067"/>
                  </a:cubicBezTo>
                  <a:cubicBezTo>
                    <a:pt x="171553" y="650266"/>
                    <a:pt x="173397" y="650365"/>
                    <a:pt x="175341" y="650465"/>
                  </a:cubicBezTo>
                  <a:cubicBezTo>
                    <a:pt x="211725" y="650465"/>
                    <a:pt x="228571" y="612408"/>
                    <a:pt x="239586" y="582171"/>
                  </a:cubicBezTo>
                  <a:cubicBezTo>
                    <a:pt x="250401" y="547302"/>
                    <a:pt x="245716" y="512283"/>
                    <a:pt x="252445" y="476068"/>
                  </a:cubicBezTo>
                  <a:cubicBezTo>
                    <a:pt x="261815" y="410414"/>
                    <a:pt x="270437" y="344561"/>
                    <a:pt x="274275" y="278259"/>
                  </a:cubicBezTo>
                  <a:cubicBezTo>
                    <a:pt x="274225" y="278509"/>
                    <a:pt x="274225" y="278807"/>
                    <a:pt x="274225" y="279106"/>
                  </a:cubicBezTo>
                  <a:cubicBezTo>
                    <a:pt x="276219" y="246229"/>
                    <a:pt x="279508" y="213253"/>
                    <a:pt x="282399" y="180376"/>
                  </a:cubicBezTo>
                  <a:cubicBezTo>
                    <a:pt x="284343" y="160650"/>
                    <a:pt x="284692" y="140276"/>
                    <a:pt x="291520" y="121447"/>
                  </a:cubicBezTo>
                  <a:cubicBezTo>
                    <a:pt x="325661" y="119604"/>
                    <a:pt x="365284" y="124535"/>
                    <a:pt x="393544" y="101820"/>
                  </a:cubicBezTo>
                  <a:cubicBezTo>
                    <a:pt x="424196" y="80301"/>
                    <a:pt x="423199" y="33726"/>
                    <a:pt x="387014" y="19529"/>
                  </a:cubicBezTo>
                  <a:cubicBezTo>
                    <a:pt x="367776" y="13701"/>
                    <a:pt x="347740" y="13750"/>
                    <a:pt x="327754" y="13800"/>
                  </a:cubicBezTo>
                  <a:cubicBezTo>
                    <a:pt x="315892" y="13850"/>
                    <a:pt x="304079" y="13900"/>
                    <a:pt x="292367" y="12704"/>
                  </a:cubicBezTo>
                  <a:cubicBezTo>
                    <a:pt x="263459" y="11957"/>
                    <a:pt x="234552" y="12057"/>
                    <a:pt x="205644" y="12156"/>
                  </a:cubicBezTo>
                  <a:cubicBezTo>
                    <a:pt x="179677" y="12256"/>
                    <a:pt x="153710" y="12306"/>
                    <a:pt x="127743" y="11808"/>
                  </a:cubicBezTo>
                  <a:cubicBezTo>
                    <a:pt x="123855" y="10911"/>
                    <a:pt x="119868" y="10214"/>
                    <a:pt x="116130" y="9317"/>
                  </a:cubicBezTo>
                  <a:cubicBezTo>
                    <a:pt x="97789" y="6179"/>
                    <a:pt x="79398" y="2692"/>
                    <a:pt x="60957" y="1048"/>
                  </a:cubicBezTo>
                  <a:cubicBezTo>
                    <a:pt x="56471" y="-446"/>
                    <a:pt x="50639" y="-48"/>
                    <a:pt x="45307" y="450"/>
                  </a:cubicBezTo>
                  <a:cubicBezTo>
                    <a:pt x="42615" y="699"/>
                    <a:pt x="40023" y="948"/>
                    <a:pt x="37830" y="948"/>
                  </a:cubicBezTo>
                  <a:cubicBezTo>
                    <a:pt x="19987" y="1745"/>
                    <a:pt x="6331" y="15344"/>
                    <a:pt x="1048" y="31683"/>
                  </a:cubicBezTo>
                  <a:cubicBezTo>
                    <a:pt x="-2491" y="46826"/>
                    <a:pt x="3391" y="63215"/>
                    <a:pt x="11814" y="75768"/>
                  </a:cubicBezTo>
                  <a:cubicBezTo>
                    <a:pt x="21383" y="90015"/>
                    <a:pt x="38179" y="95693"/>
                    <a:pt x="53829" y="10062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15654850" y="2696761"/>
              <a:ext cx="469892" cy="634690"/>
            </a:xfrm>
            <a:custGeom>
              <a:rect b="b" l="l" r="r" t="t"/>
              <a:pathLst>
                <a:path extrusionOk="0" h="634690" w="469892">
                  <a:moveTo>
                    <a:pt x="444330" y="147317"/>
                  </a:moveTo>
                  <a:cubicBezTo>
                    <a:pt x="420207" y="88836"/>
                    <a:pt x="401068" y="30952"/>
                    <a:pt x="334431" y="9234"/>
                  </a:cubicBezTo>
                  <a:cubicBezTo>
                    <a:pt x="323167" y="7590"/>
                    <a:pt x="303331" y="-5561"/>
                    <a:pt x="293562" y="2708"/>
                  </a:cubicBezTo>
                  <a:cubicBezTo>
                    <a:pt x="293113" y="2658"/>
                    <a:pt x="292665" y="2609"/>
                    <a:pt x="292216" y="2559"/>
                  </a:cubicBezTo>
                  <a:cubicBezTo>
                    <a:pt x="288777" y="1961"/>
                    <a:pt x="271831" y="2160"/>
                    <a:pt x="259122" y="4253"/>
                  </a:cubicBezTo>
                  <a:cubicBezTo>
                    <a:pt x="202553" y="4103"/>
                    <a:pt x="148426" y="34639"/>
                    <a:pt x="110198" y="75834"/>
                  </a:cubicBezTo>
                  <a:cubicBezTo>
                    <a:pt x="83433" y="104178"/>
                    <a:pt x="66836" y="139745"/>
                    <a:pt x="48445" y="173618"/>
                  </a:cubicBezTo>
                  <a:cubicBezTo>
                    <a:pt x="34888" y="198873"/>
                    <a:pt x="21033" y="224477"/>
                    <a:pt x="12610" y="252074"/>
                  </a:cubicBezTo>
                  <a:cubicBezTo>
                    <a:pt x="498" y="294814"/>
                    <a:pt x="498" y="340144"/>
                    <a:pt x="0" y="384229"/>
                  </a:cubicBezTo>
                  <a:cubicBezTo>
                    <a:pt x="5283" y="518078"/>
                    <a:pt x="75309" y="631851"/>
                    <a:pt x="220246" y="634392"/>
                  </a:cubicBezTo>
                  <a:cubicBezTo>
                    <a:pt x="223087" y="634541"/>
                    <a:pt x="225878" y="634641"/>
                    <a:pt x="228719" y="634691"/>
                  </a:cubicBezTo>
                  <a:cubicBezTo>
                    <a:pt x="277015" y="634641"/>
                    <a:pt x="324014" y="612872"/>
                    <a:pt x="360697" y="582187"/>
                  </a:cubicBezTo>
                  <a:cubicBezTo>
                    <a:pt x="384621" y="561316"/>
                    <a:pt x="402264" y="534416"/>
                    <a:pt x="418463" y="507417"/>
                  </a:cubicBezTo>
                  <a:cubicBezTo>
                    <a:pt x="475630" y="405599"/>
                    <a:pt x="486445" y="256209"/>
                    <a:pt x="444330" y="147317"/>
                  </a:cubicBezTo>
                  <a:close/>
                  <a:moveTo>
                    <a:pt x="123206" y="361763"/>
                  </a:moveTo>
                  <a:cubicBezTo>
                    <a:pt x="123804" y="331526"/>
                    <a:pt x="126147" y="302734"/>
                    <a:pt x="132576" y="272149"/>
                  </a:cubicBezTo>
                  <a:cubicBezTo>
                    <a:pt x="145734" y="203606"/>
                    <a:pt x="193831" y="117478"/>
                    <a:pt x="273277" y="123605"/>
                  </a:cubicBezTo>
                  <a:cubicBezTo>
                    <a:pt x="275220" y="124054"/>
                    <a:pt x="277114" y="124602"/>
                    <a:pt x="279008" y="125100"/>
                  </a:cubicBezTo>
                  <a:cubicBezTo>
                    <a:pt x="279905" y="126245"/>
                    <a:pt x="280952" y="127242"/>
                    <a:pt x="282348" y="127939"/>
                  </a:cubicBezTo>
                  <a:cubicBezTo>
                    <a:pt x="295805" y="134415"/>
                    <a:pt x="307567" y="144527"/>
                    <a:pt x="316389" y="156532"/>
                  </a:cubicBezTo>
                  <a:cubicBezTo>
                    <a:pt x="347838" y="204901"/>
                    <a:pt x="352523" y="263780"/>
                    <a:pt x="348087" y="319920"/>
                  </a:cubicBezTo>
                  <a:cubicBezTo>
                    <a:pt x="339465" y="393245"/>
                    <a:pt x="319928" y="510107"/>
                    <a:pt x="229816" y="519373"/>
                  </a:cubicBezTo>
                  <a:cubicBezTo>
                    <a:pt x="182666" y="520319"/>
                    <a:pt x="145435" y="477529"/>
                    <a:pt x="131380" y="435836"/>
                  </a:cubicBezTo>
                  <a:cubicBezTo>
                    <a:pt x="122957" y="412025"/>
                    <a:pt x="122309" y="386769"/>
                    <a:pt x="123206" y="36176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13905167" y="3313107"/>
              <a:ext cx="666465" cy="755134"/>
            </a:xfrm>
            <a:custGeom>
              <a:rect b="b" l="l" r="r" t="t"/>
              <a:pathLst>
                <a:path extrusionOk="0" h="755134" w="666465">
                  <a:moveTo>
                    <a:pt x="236769" y="366839"/>
                  </a:moveTo>
                  <a:cubicBezTo>
                    <a:pt x="246338" y="412318"/>
                    <a:pt x="252170" y="463228"/>
                    <a:pt x="284417" y="499143"/>
                  </a:cubicBezTo>
                  <a:cubicBezTo>
                    <a:pt x="305300" y="519766"/>
                    <a:pt x="335952" y="525744"/>
                    <a:pt x="363364" y="533365"/>
                  </a:cubicBezTo>
                  <a:cubicBezTo>
                    <a:pt x="399200" y="543128"/>
                    <a:pt x="425566" y="512095"/>
                    <a:pt x="442511" y="484896"/>
                  </a:cubicBezTo>
                  <a:cubicBezTo>
                    <a:pt x="460703" y="458495"/>
                    <a:pt x="473861" y="429155"/>
                    <a:pt x="490309" y="401658"/>
                  </a:cubicBezTo>
                  <a:cubicBezTo>
                    <a:pt x="510594" y="367835"/>
                    <a:pt x="530231" y="333663"/>
                    <a:pt x="549420" y="299192"/>
                  </a:cubicBezTo>
                  <a:cubicBezTo>
                    <a:pt x="537956" y="394784"/>
                    <a:pt x="515877" y="489081"/>
                    <a:pt x="507853" y="585221"/>
                  </a:cubicBezTo>
                  <a:cubicBezTo>
                    <a:pt x="501224" y="658147"/>
                    <a:pt x="470771" y="732917"/>
                    <a:pt x="568907" y="753988"/>
                  </a:cubicBezTo>
                  <a:cubicBezTo>
                    <a:pt x="572346" y="754686"/>
                    <a:pt x="575536" y="755034"/>
                    <a:pt x="578726" y="755134"/>
                  </a:cubicBezTo>
                  <a:cubicBezTo>
                    <a:pt x="625676" y="755134"/>
                    <a:pt x="629215" y="675732"/>
                    <a:pt x="634448" y="639966"/>
                  </a:cubicBezTo>
                  <a:cubicBezTo>
                    <a:pt x="637239" y="607886"/>
                    <a:pt x="640628" y="575856"/>
                    <a:pt x="643021" y="543776"/>
                  </a:cubicBezTo>
                  <a:cubicBezTo>
                    <a:pt x="646759" y="494760"/>
                    <a:pt x="652191" y="445893"/>
                    <a:pt x="654285" y="396777"/>
                  </a:cubicBezTo>
                  <a:cubicBezTo>
                    <a:pt x="657823" y="354136"/>
                    <a:pt x="663555" y="311646"/>
                    <a:pt x="664751" y="268806"/>
                  </a:cubicBezTo>
                  <a:cubicBezTo>
                    <a:pt x="666894" y="220985"/>
                    <a:pt x="667941" y="172965"/>
                    <a:pt x="662259" y="125344"/>
                  </a:cubicBezTo>
                  <a:cubicBezTo>
                    <a:pt x="658621" y="98195"/>
                    <a:pt x="659966" y="68108"/>
                    <a:pt x="644615" y="44397"/>
                  </a:cubicBezTo>
                  <a:cubicBezTo>
                    <a:pt x="628716" y="29054"/>
                    <a:pt x="598313" y="26912"/>
                    <a:pt x="577181" y="29004"/>
                  </a:cubicBezTo>
                  <a:cubicBezTo>
                    <a:pt x="557793" y="33239"/>
                    <a:pt x="542741" y="47784"/>
                    <a:pt x="529533" y="61732"/>
                  </a:cubicBezTo>
                  <a:cubicBezTo>
                    <a:pt x="452330" y="149403"/>
                    <a:pt x="411859" y="260039"/>
                    <a:pt x="358929" y="362605"/>
                  </a:cubicBezTo>
                  <a:cubicBezTo>
                    <a:pt x="351253" y="279117"/>
                    <a:pt x="330071" y="197922"/>
                    <a:pt x="301063" y="119117"/>
                  </a:cubicBezTo>
                  <a:cubicBezTo>
                    <a:pt x="288504" y="72243"/>
                    <a:pt x="263384" y="23475"/>
                    <a:pt x="213892" y="7933"/>
                  </a:cubicBezTo>
                  <a:cubicBezTo>
                    <a:pt x="183290" y="710"/>
                    <a:pt x="147355" y="-6313"/>
                    <a:pt x="118497" y="9727"/>
                  </a:cubicBezTo>
                  <a:cubicBezTo>
                    <a:pt x="95321" y="20636"/>
                    <a:pt x="84805" y="42603"/>
                    <a:pt x="81964" y="66265"/>
                  </a:cubicBezTo>
                  <a:cubicBezTo>
                    <a:pt x="81366" y="68756"/>
                    <a:pt x="81166" y="71495"/>
                    <a:pt x="80817" y="73637"/>
                  </a:cubicBezTo>
                  <a:cubicBezTo>
                    <a:pt x="79821" y="85742"/>
                    <a:pt x="76930" y="97598"/>
                    <a:pt x="74687" y="109503"/>
                  </a:cubicBezTo>
                  <a:cubicBezTo>
                    <a:pt x="70600" y="127685"/>
                    <a:pt x="66513" y="145867"/>
                    <a:pt x="63323" y="164198"/>
                  </a:cubicBezTo>
                  <a:cubicBezTo>
                    <a:pt x="63273" y="168183"/>
                    <a:pt x="60084" y="177299"/>
                    <a:pt x="60532" y="183177"/>
                  </a:cubicBezTo>
                  <a:cubicBezTo>
                    <a:pt x="47823" y="237972"/>
                    <a:pt x="42291" y="294061"/>
                    <a:pt x="33070" y="349554"/>
                  </a:cubicBezTo>
                  <a:cubicBezTo>
                    <a:pt x="20261" y="422978"/>
                    <a:pt x="10841" y="496005"/>
                    <a:pt x="6056" y="570526"/>
                  </a:cubicBezTo>
                  <a:cubicBezTo>
                    <a:pt x="3764" y="604548"/>
                    <a:pt x="-5058" y="640115"/>
                    <a:pt x="4013" y="673639"/>
                  </a:cubicBezTo>
                  <a:cubicBezTo>
                    <a:pt x="28534" y="726641"/>
                    <a:pt x="100255" y="757824"/>
                    <a:pt x="120042" y="683403"/>
                  </a:cubicBezTo>
                  <a:cubicBezTo>
                    <a:pt x="141274" y="599716"/>
                    <a:pt x="147753" y="512941"/>
                    <a:pt x="159616" y="427611"/>
                  </a:cubicBezTo>
                  <a:cubicBezTo>
                    <a:pt x="166892" y="351745"/>
                    <a:pt x="180648" y="276776"/>
                    <a:pt x="188772" y="201060"/>
                  </a:cubicBezTo>
                  <a:cubicBezTo>
                    <a:pt x="209656" y="254609"/>
                    <a:pt x="222514" y="311197"/>
                    <a:pt x="236769" y="36683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14602778" y="3387656"/>
              <a:ext cx="366027" cy="734794"/>
            </a:xfrm>
            <a:custGeom>
              <a:rect b="b" l="l" r="r" t="t"/>
              <a:pathLst>
                <a:path extrusionOk="0" h="734794" w="366027">
                  <a:moveTo>
                    <a:pt x="302967" y="133883"/>
                  </a:moveTo>
                  <a:cubicBezTo>
                    <a:pt x="322355" y="134929"/>
                    <a:pt x="340746" y="125066"/>
                    <a:pt x="352160" y="109624"/>
                  </a:cubicBezTo>
                  <a:cubicBezTo>
                    <a:pt x="366215" y="90097"/>
                    <a:pt x="369455" y="62102"/>
                    <a:pt x="362477" y="39337"/>
                  </a:cubicBezTo>
                  <a:cubicBezTo>
                    <a:pt x="356347" y="23297"/>
                    <a:pt x="339550" y="15128"/>
                    <a:pt x="324050" y="10595"/>
                  </a:cubicBezTo>
                  <a:cubicBezTo>
                    <a:pt x="313184" y="8154"/>
                    <a:pt x="287666" y="-2357"/>
                    <a:pt x="273511" y="483"/>
                  </a:cubicBezTo>
                  <a:cubicBezTo>
                    <a:pt x="262148" y="682"/>
                    <a:pt x="250834" y="1877"/>
                    <a:pt x="239719" y="4219"/>
                  </a:cubicBezTo>
                  <a:cubicBezTo>
                    <a:pt x="172783" y="6112"/>
                    <a:pt x="102458" y="35352"/>
                    <a:pt x="65925" y="92239"/>
                  </a:cubicBezTo>
                  <a:cubicBezTo>
                    <a:pt x="19124" y="175626"/>
                    <a:pt x="33728" y="297022"/>
                    <a:pt x="127528" y="339911"/>
                  </a:cubicBezTo>
                  <a:cubicBezTo>
                    <a:pt x="67819" y="365166"/>
                    <a:pt x="27996" y="423946"/>
                    <a:pt x="9455" y="484320"/>
                  </a:cubicBezTo>
                  <a:cubicBezTo>
                    <a:pt x="-13123" y="548779"/>
                    <a:pt x="6465" y="621755"/>
                    <a:pt x="49826" y="673013"/>
                  </a:cubicBezTo>
                  <a:cubicBezTo>
                    <a:pt x="87356" y="714856"/>
                    <a:pt x="145122" y="733885"/>
                    <a:pt x="200345" y="734583"/>
                  </a:cubicBezTo>
                  <a:cubicBezTo>
                    <a:pt x="203984" y="734732"/>
                    <a:pt x="207622" y="734832"/>
                    <a:pt x="211161" y="734782"/>
                  </a:cubicBezTo>
                  <a:cubicBezTo>
                    <a:pt x="239271" y="734782"/>
                    <a:pt x="268577" y="729402"/>
                    <a:pt x="288962" y="708779"/>
                  </a:cubicBezTo>
                  <a:cubicBezTo>
                    <a:pt x="307702" y="688356"/>
                    <a:pt x="312736" y="653387"/>
                    <a:pt x="293448" y="631668"/>
                  </a:cubicBezTo>
                  <a:cubicBezTo>
                    <a:pt x="267132" y="601282"/>
                    <a:pt x="224966" y="597446"/>
                    <a:pt x="188932" y="585690"/>
                  </a:cubicBezTo>
                  <a:cubicBezTo>
                    <a:pt x="156984" y="575578"/>
                    <a:pt x="122594" y="549526"/>
                    <a:pt x="130169" y="512066"/>
                  </a:cubicBezTo>
                  <a:cubicBezTo>
                    <a:pt x="137596" y="473062"/>
                    <a:pt x="179412" y="457371"/>
                    <a:pt x="215048" y="456474"/>
                  </a:cubicBezTo>
                  <a:cubicBezTo>
                    <a:pt x="239121" y="456076"/>
                    <a:pt x="259955" y="455677"/>
                    <a:pt x="272913" y="431966"/>
                  </a:cubicBezTo>
                  <a:cubicBezTo>
                    <a:pt x="284426" y="413236"/>
                    <a:pt x="291404" y="392016"/>
                    <a:pt x="297285" y="370945"/>
                  </a:cubicBezTo>
                  <a:cubicBezTo>
                    <a:pt x="305659" y="344793"/>
                    <a:pt x="304612" y="317047"/>
                    <a:pt x="284925" y="296225"/>
                  </a:cubicBezTo>
                  <a:cubicBezTo>
                    <a:pt x="254024" y="257221"/>
                    <a:pt x="182004" y="248105"/>
                    <a:pt x="197006" y="184693"/>
                  </a:cubicBezTo>
                  <a:cubicBezTo>
                    <a:pt x="211310" y="131044"/>
                    <a:pt x="255868" y="128105"/>
                    <a:pt x="302967" y="13388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14938870" y="3366506"/>
              <a:ext cx="337386" cy="646641"/>
            </a:xfrm>
            <a:custGeom>
              <a:rect b="b" l="l" r="r" t="t"/>
              <a:pathLst>
                <a:path extrusionOk="0" h="646641" w="337386">
                  <a:moveTo>
                    <a:pt x="179446" y="646343"/>
                  </a:moveTo>
                  <a:cubicBezTo>
                    <a:pt x="181090" y="646393"/>
                    <a:pt x="182785" y="646393"/>
                    <a:pt x="184579" y="646642"/>
                  </a:cubicBezTo>
                  <a:cubicBezTo>
                    <a:pt x="209998" y="646642"/>
                    <a:pt x="236513" y="641860"/>
                    <a:pt x="257446" y="626816"/>
                  </a:cubicBezTo>
                  <a:cubicBezTo>
                    <a:pt x="278679" y="611822"/>
                    <a:pt x="293631" y="582781"/>
                    <a:pt x="283613" y="557227"/>
                  </a:cubicBezTo>
                  <a:cubicBezTo>
                    <a:pt x="268112" y="517276"/>
                    <a:pt x="225498" y="503179"/>
                    <a:pt x="187919" y="491772"/>
                  </a:cubicBezTo>
                  <a:cubicBezTo>
                    <a:pt x="172617" y="485994"/>
                    <a:pt x="152532" y="481510"/>
                    <a:pt x="144557" y="465321"/>
                  </a:cubicBezTo>
                  <a:cubicBezTo>
                    <a:pt x="133891" y="439368"/>
                    <a:pt x="144956" y="405396"/>
                    <a:pt x="169079" y="390850"/>
                  </a:cubicBezTo>
                  <a:cubicBezTo>
                    <a:pt x="192055" y="375258"/>
                    <a:pt x="219866" y="370327"/>
                    <a:pt x="247129" y="369231"/>
                  </a:cubicBezTo>
                  <a:cubicBezTo>
                    <a:pt x="276785" y="365146"/>
                    <a:pt x="283413" y="327836"/>
                    <a:pt x="286902" y="303178"/>
                  </a:cubicBezTo>
                  <a:cubicBezTo>
                    <a:pt x="294927" y="256703"/>
                    <a:pt x="253559" y="242655"/>
                    <a:pt x="225199" y="217499"/>
                  </a:cubicBezTo>
                  <a:cubicBezTo>
                    <a:pt x="211194" y="205445"/>
                    <a:pt x="204167" y="188458"/>
                    <a:pt x="203668" y="170127"/>
                  </a:cubicBezTo>
                  <a:cubicBezTo>
                    <a:pt x="202921" y="159865"/>
                    <a:pt x="203818" y="149305"/>
                    <a:pt x="210247" y="140837"/>
                  </a:cubicBezTo>
                  <a:cubicBezTo>
                    <a:pt x="222707" y="118371"/>
                    <a:pt x="244438" y="118969"/>
                    <a:pt x="266467" y="119566"/>
                  </a:cubicBezTo>
                  <a:cubicBezTo>
                    <a:pt x="283663" y="120015"/>
                    <a:pt x="301007" y="120463"/>
                    <a:pt x="314215" y="110002"/>
                  </a:cubicBezTo>
                  <a:cubicBezTo>
                    <a:pt x="324881" y="101285"/>
                    <a:pt x="329715" y="87835"/>
                    <a:pt x="333603" y="75083"/>
                  </a:cubicBezTo>
                  <a:cubicBezTo>
                    <a:pt x="340481" y="56154"/>
                    <a:pt x="338886" y="33240"/>
                    <a:pt x="321243" y="20886"/>
                  </a:cubicBezTo>
                  <a:cubicBezTo>
                    <a:pt x="306091" y="9977"/>
                    <a:pt x="287401" y="6091"/>
                    <a:pt x="269308" y="3402"/>
                  </a:cubicBezTo>
                  <a:cubicBezTo>
                    <a:pt x="268511" y="3252"/>
                    <a:pt x="267664" y="3252"/>
                    <a:pt x="266866" y="3302"/>
                  </a:cubicBezTo>
                  <a:cubicBezTo>
                    <a:pt x="256599" y="662"/>
                    <a:pt x="246033" y="1011"/>
                    <a:pt x="235616" y="2605"/>
                  </a:cubicBezTo>
                  <a:cubicBezTo>
                    <a:pt x="230532" y="2106"/>
                    <a:pt x="225399" y="1808"/>
                    <a:pt x="220265" y="1708"/>
                  </a:cubicBezTo>
                  <a:cubicBezTo>
                    <a:pt x="214434" y="612"/>
                    <a:pt x="208553" y="-334"/>
                    <a:pt x="202572" y="114"/>
                  </a:cubicBezTo>
                  <a:cubicBezTo>
                    <a:pt x="196740" y="313"/>
                    <a:pt x="190610" y="-85"/>
                    <a:pt x="185078" y="2057"/>
                  </a:cubicBezTo>
                  <a:cubicBezTo>
                    <a:pt x="182885" y="2804"/>
                    <a:pt x="181290" y="4099"/>
                    <a:pt x="180094" y="5693"/>
                  </a:cubicBezTo>
                  <a:cubicBezTo>
                    <a:pt x="160506" y="10176"/>
                    <a:pt x="142015" y="18595"/>
                    <a:pt x="126664" y="31745"/>
                  </a:cubicBezTo>
                  <a:cubicBezTo>
                    <a:pt x="51853" y="98246"/>
                    <a:pt x="25039" y="216503"/>
                    <a:pt x="119238" y="279268"/>
                  </a:cubicBezTo>
                  <a:cubicBezTo>
                    <a:pt x="80911" y="288533"/>
                    <a:pt x="46570" y="312593"/>
                    <a:pt x="28079" y="347911"/>
                  </a:cubicBezTo>
                  <a:cubicBezTo>
                    <a:pt x="2960" y="396778"/>
                    <a:pt x="-6809" y="455010"/>
                    <a:pt x="4953" y="508958"/>
                  </a:cubicBezTo>
                  <a:cubicBezTo>
                    <a:pt x="13027" y="543080"/>
                    <a:pt x="27830" y="577800"/>
                    <a:pt x="56638" y="599319"/>
                  </a:cubicBezTo>
                  <a:cubicBezTo>
                    <a:pt x="77621" y="616007"/>
                    <a:pt x="100199" y="631797"/>
                    <a:pt x="126216" y="639170"/>
                  </a:cubicBezTo>
                  <a:cubicBezTo>
                    <a:pt x="143511" y="644002"/>
                    <a:pt x="161553" y="645646"/>
                    <a:pt x="179446" y="64634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15314157" y="3388148"/>
              <a:ext cx="426183" cy="709433"/>
            </a:xfrm>
            <a:custGeom>
              <a:rect b="b" l="l" r="r" t="t"/>
              <a:pathLst>
                <a:path extrusionOk="0" h="709433" w="426183">
                  <a:moveTo>
                    <a:pt x="284922" y="40838"/>
                  </a:moveTo>
                  <a:cubicBezTo>
                    <a:pt x="237573" y="28484"/>
                    <a:pt x="189078" y="22407"/>
                    <a:pt x="141530" y="11099"/>
                  </a:cubicBezTo>
                  <a:cubicBezTo>
                    <a:pt x="104947" y="4524"/>
                    <a:pt x="65473" y="-7232"/>
                    <a:pt x="29339" y="6068"/>
                  </a:cubicBezTo>
                  <a:cubicBezTo>
                    <a:pt x="11894" y="17675"/>
                    <a:pt x="4069" y="39642"/>
                    <a:pt x="1179" y="59568"/>
                  </a:cubicBezTo>
                  <a:cubicBezTo>
                    <a:pt x="-12428" y="136679"/>
                    <a:pt x="95328" y="119244"/>
                    <a:pt x="141580" y="137376"/>
                  </a:cubicBezTo>
                  <a:cubicBezTo>
                    <a:pt x="143972" y="143204"/>
                    <a:pt x="143075" y="149630"/>
                    <a:pt x="143075" y="155807"/>
                  </a:cubicBezTo>
                  <a:cubicBezTo>
                    <a:pt x="140733" y="188684"/>
                    <a:pt x="135649" y="221262"/>
                    <a:pt x="130216" y="253740"/>
                  </a:cubicBezTo>
                  <a:cubicBezTo>
                    <a:pt x="117607" y="339668"/>
                    <a:pt x="100212" y="424700"/>
                    <a:pt x="90144" y="510977"/>
                  </a:cubicBezTo>
                  <a:cubicBezTo>
                    <a:pt x="82818" y="557951"/>
                    <a:pt x="75840" y="604974"/>
                    <a:pt x="76488" y="652646"/>
                  </a:cubicBezTo>
                  <a:cubicBezTo>
                    <a:pt x="72650" y="688910"/>
                    <a:pt x="120946" y="707142"/>
                    <a:pt x="150501" y="709433"/>
                  </a:cubicBezTo>
                  <a:cubicBezTo>
                    <a:pt x="196953" y="706245"/>
                    <a:pt x="208516" y="650902"/>
                    <a:pt x="217388" y="613742"/>
                  </a:cubicBezTo>
                  <a:cubicBezTo>
                    <a:pt x="225163" y="571301"/>
                    <a:pt x="233735" y="528860"/>
                    <a:pt x="238719" y="485920"/>
                  </a:cubicBezTo>
                  <a:cubicBezTo>
                    <a:pt x="252326" y="380167"/>
                    <a:pt x="261696" y="273765"/>
                    <a:pt x="277346" y="168310"/>
                  </a:cubicBezTo>
                  <a:cubicBezTo>
                    <a:pt x="304360" y="160041"/>
                    <a:pt x="331672" y="161685"/>
                    <a:pt x="360730" y="162731"/>
                  </a:cubicBezTo>
                  <a:cubicBezTo>
                    <a:pt x="372841" y="163379"/>
                    <a:pt x="390135" y="166517"/>
                    <a:pt x="400652" y="157351"/>
                  </a:cubicBezTo>
                  <a:cubicBezTo>
                    <a:pt x="420140" y="139020"/>
                    <a:pt x="438182" y="102108"/>
                    <a:pt x="415903" y="79593"/>
                  </a:cubicBezTo>
                  <a:cubicBezTo>
                    <a:pt x="378523" y="51747"/>
                    <a:pt x="329529" y="48061"/>
                    <a:pt x="284922" y="4083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14068712" y="4122238"/>
              <a:ext cx="543116" cy="837382"/>
            </a:xfrm>
            <a:custGeom>
              <a:rect b="b" l="l" r="r" t="t"/>
              <a:pathLst>
                <a:path extrusionOk="0" h="837382" w="543116">
                  <a:moveTo>
                    <a:pt x="541528" y="43389"/>
                  </a:moveTo>
                  <a:cubicBezTo>
                    <a:pt x="537889" y="18382"/>
                    <a:pt x="486454" y="-15391"/>
                    <a:pt x="466019" y="7722"/>
                  </a:cubicBezTo>
                  <a:cubicBezTo>
                    <a:pt x="439703" y="44235"/>
                    <a:pt x="418620" y="84236"/>
                    <a:pt x="399880" y="125033"/>
                  </a:cubicBezTo>
                  <a:cubicBezTo>
                    <a:pt x="379844" y="166577"/>
                    <a:pt x="350339" y="202642"/>
                    <a:pt x="323175" y="239604"/>
                  </a:cubicBezTo>
                  <a:cubicBezTo>
                    <a:pt x="296909" y="276764"/>
                    <a:pt x="279565" y="319205"/>
                    <a:pt x="245623" y="350887"/>
                  </a:cubicBezTo>
                  <a:cubicBezTo>
                    <a:pt x="222298" y="287823"/>
                    <a:pt x="193689" y="227150"/>
                    <a:pt x="163735" y="167075"/>
                  </a:cubicBezTo>
                  <a:cubicBezTo>
                    <a:pt x="151424" y="141770"/>
                    <a:pt x="139712" y="116116"/>
                    <a:pt x="129345" y="89914"/>
                  </a:cubicBezTo>
                  <a:cubicBezTo>
                    <a:pt x="125657" y="83339"/>
                    <a:pt x="120772" y="61421"/>
                    <a:pt x="111552" y="63314"/>
                  </a:cubicBezTo>
                  <a:cubicBezTo>
                    <a:pt x="92014" y="51508"/>
                    <a:pt x="67443" y="57934"/>
                    <a:pt x="47307" y="65008"/>
                  </a:cubicBezTo>
                  <a:cubicBezTo>
                    <a:pt x="20991" y="75020"/>
                    <a:pt x="3198" y="102069"/>
                    <a:pt x="258" y="129516"/>
                  </a:cubicBezTo>
                  <a:cubicBezTo>
                    <a:pt x="-2484" y="158757"/>
                    <a:pt x="17303" y="183763"/>
                    <a:pt x="28916" y="209168"/>
                  </a:cubicBezTo>
                  <a:cubicBezTo>
                    <a:pt x="42174" y="240002"/>
                    <a:pt x="61711" y="266851"/>
                    <a:pt x="82046" y="293253"/>
                  </a:cubicBezTo>
                  <a:cubicBezTo>
                    <a:pt x="98992" y="320052"/>
                    <a:pt x="116187" y="347101"/>
                    <a:pt x="138516" y="369816"/>
                  </a:cubicBezTo>
                  <a:cubicBezTo>
                    <a:pt x="149481" y="380576"/>
                    <a:pt x="162190" y="389492"/>
                    <a:pt x="172507" y="400899"/>
                  </a:cubicBezTo>
                  <a:cubicBezTo>
                    <a:pt x="180382" y="411908"/>
                    <a:pt x="178787" y="427051"/>
                    <a:pt x="180531" y="439853"/>
                  </a:cubicBezTo>
                  <a:cubicBezTo>
                    <a:pt x="181379" y="453054"/>
                    <a:pt x="181030" y="467998"/>
                    <a:pt x="180930" y="482892"/>
                  </a:cubicBezTo>
                  <a:cubicBezTo>
                    <a:pt x="180930" y="526030"/>
                    <a:pt x="176744" y="567027"/>
                    <a:pt x="175298" y="611112"/>
                  </a:cubicBezTo>
                  <a:cubicBezTo>
                    <a:pt x="179385" y="648771"/>
                    <a:pt x="143699" y="832483"/>
                    <a:pt x="185864" y="837215"/>
                  </a:cubicBezTo>
                  <a:cubicBezTo>
                    <a:pt x="187908" y="837364"/>
                    <a:pt x="190001" y="837414"/>
                    <a:pt x="191995" y="837364"/>
                  </a:cubicBezTo>
                  <a:cubicBezTo>
                    <a:pt x="214373" y="837364"/>
                    <a:pt x="239343" y="830241"/>
                    <a:pt x="253498" y="812607"/>
                  </a:cubicBezTo>
                  <a:cubicBezTo>
                    <a:pt x="271241" y="777389"/>
                    <a:pt x="272039" y="736143"/>
                    <a:pt x="279665" y="697986"/>
                  </a:cubicBezTo>
                  <a:cubicBezTo>
                    <a:pt x="289134" y="645682"/>
                    <a:pt x="298056" y="593129"/>
                    <a:pt x="303189" y="540177"/>
                  </a:cubicBezTo>
                  <a:cubicBezTo>
                    <a:pt x="306529" y="504411"/>
                    <a:pt x="308323" y="468496"/>
                    <a:pt x="313756" y="432929"/>
                  </a:cubicBezTo>
                  <a:cubicBezTo>
                    <a:pt x="317593" y="421124"/>
                    <a:pt x="327611" y="412307"/>
                    <a:pt x="334041" y="401198"/>
                  </a:cubicBezTo>
                  <a:cubicBezTo>
                    <a:pt x="350538" y="374548"/>
                    <a:pt x="369577" y="349791"/>
                    <a:pt x="388816" y="325083"/>
                  </a:cubicBezTo>
                  <a:cubicBezTo>
                    <a:pt x="412590" y="292206"/>
                    <a:pt x="433074" y="258134"/>
                    <a:pt x="456499" y="224759"/>
                  </a:cubicBezTo>
                  <a:cubicBezTo>
                    <a:pt x="485856" y="177486"/>
                    <a:pt x="554387" y="100226"/>
                    <a:pt x="541528" y="4338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14485940" y="4281461"/>
              <a:ext cx="498168" cy="650893"/>
            </a:xfrm>
            <a:custGeom>
              <a:rect b="b" l="l" r="r" t="t"/>
              <a:pathLst>
                <a:path extrusionOk="0" h="650893" w="498168">
                  <a:moveTo>
                    <a:pt x="361740" y="17666"/>
                  </a:moveTo>
                  <a:cubicBezTo>
                    <a:pt x="339661" y="6059"/>
                    <a:pt x="315239" y="-1264"/>
                    <a:pt x="290069" y="181"/>
                  </a:cubicBezTo>
                  <a:cubicBezTo>
                    <a:pt x="287178" y="231"/>
                    <a:pt x="284487" y="1277"/>
                    <a:pt x="282394" y="2971"/>
                  </a:cubicBezTo>
                  <a:cubicBezTo>
                    <a:pt x="277559" y="3369"/>
                    <a:pt x="272774" y="4415"/>
                    <a:pt x="268039" y="5561"/>
                  </a:cubicBezTo>
                  <a:cubicBezTo>
                    <a:pt x="205888" y="10243"/>
                    <a:pt x="143886" y="38687"/>
                    <a:pt x="100625" y="83419"/>
                  </a:cubicBezTo>
                  <a:cubicBezTo>
                    <a:pt x="58360" y="131788"/>
                    <a:pt x="30748" y="191664"/>
                    <a:pt x="12556" y="252834"/>
                  </a:cubicBezTo>
                  <a:cubicBezTo>
                    <a:pt x="96" y="299858"/>
                    <a:pt x="-2396" y="350170"/>
                    <a:pt x="2040" y="398588"/>
                  </a:cubicBezTo>
                  <a:cubicBezTo>
                    <a:pt x="19334" y="514006"/>
                    <a:pt x="102170" y="646809"/>
                    <a:pt x="230310" y="650395"/>
                  </a:cubicBezTo>
                  <a:cubicBezTo>
                    <a:pt x="234895" y="650744"/>
                    <a:pt x="239481" y="650893"/>
                    <a:pt x="244016" y="650893"/>
                  </a:cubicBezTo>
                  <a:cubicBezTo>
                    <a:pt x="290567" y="650893"/>
                    <a:pt x="337268" y="634355"/>
                    <a:pt x="373104" y="604517"/>
                  </a:cubicBezTo>
                  <a:cubicBezTo>
                    <a:pt x="407245" y="574579"/>
                    <a:pt x="427530" y="532686"/>
                    <a:pt x="446768" y="492337"/>
                  </a:cubicBezTo>
                  <a:cubicBezTo>
                    <a:pt x="481756" y="411988"/>
                    <a:pt x="504583" y="323470"/>
                    <a:pt x="496559" y="235350"/>
                  </a:cubicBezTo>
                  <a:cubicBezTo>
                    <a:pt x="488535" y="165611"/>
                    <a:pt x="426084" y="49247"/>
                    <a:pt x="361740" y="17666"/>
                  </a:cubicBezTo>
                  <a:close/>
                  <a:moveTo>
                    <a:pt x="330141" y="459859"/>
                  </a:moveTo>
                  <a:cubicBezTo>
                    <a:pt x="310902" y="479585"/>
                    <a:pt x="291365" y="504940"/>
                    <a:pt x="261710" y="507132"/>
                  </a:cubicBezTo>
                  <a:cubicBezTo>
                    <a:pt x="238484" y="507481"/>
                    <a:pt x="213464" y="503296"/>
                    <a:pt x="195920" y="486858"/>
                  </a:cubicBezTo>
                  <a:cubicBezTo>
                    <a:pt x="172794" y="464342"/>
                    <a:pt x="150216" y="439485"/>
                    <a:pt x="139550" y="408452"/>
                  </a:cubicBezTo>
                  <a:cubicBezTo>
                    <a:pt x="127887" y="375874"/>
                    <a:pt x="132124" y="340556"/>
                    <a:pt x="132822" y="306633"/>
                  </a:cubicBezTo>
                  <a:cubicBezTo>
                    <a:pt x="133320" y="274055"/>
                    <a:pt x="141494" y="242573"/>
                    <a:pt x="156147" y="214030"/>
                  </a:cubicBezTo>
                  <a:cubicBezTo>
                    <a:pt x="157642" y="211988"/>
                    <a:pt x="159038" y="209846"/>
                    <a:pt x="160533" y="207803"/>
                  </a:cubicBezTo>
                  <a:cubicBezTo>
                    <a:pt x="165916" y="200281"/>
                    <a:pt x="171249" y="192710"/>
                    <a:pt x="176582" y="185088"/>
                  </a:cubicBezTo>
                  <a:cubicBezTo>
                    <a:pt x="185105" y="184640"/>
                    <a:pt x="188394" y="173332"/>
                    <a:pt x="194076" y="167953"/>
                  </a:cubicBezTo>
                  <a:cubicBezTo>
                    <a:pt x="201801" y="159584"/>
                    <a:pt x="209726" y="153606"/>
                    <a:pt x="219844" y="147878"/>
                  </a:cubicBezTo>
                  <a:cubicBezTo>
                    <a:pt x="325157" y="102299"/>
                    <a:pt x="366774" y="163967"/>
                    <a:pt x="387308" y="260506"/>
                  </a:cubicBezTo>
                  <a:cubicBezTo>
                    <a:pt x="394435" y="326459"/>
                    <a:pt x="372306" y="408053"/>
                    <a:pt x="330141" y="45985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15059981" y="4165802"/>
              <a:ext cx="404399" cy="633200"/>
            </a:xfrm>
            <a:custGeom>
              <a:rect b="b" l="l" r="r" t="t"/>
              <a:pathLst>
                <a:path extrusionOk="0" h="633200" w="404399">
                  <a:moveTo>
                    <a:pt x="403979" y="70907"/>
                  </a:moveTo>
                  <a:cubicBezTo>
                    <a:pt x="404278" y="51331"/>
                    <a:pt x="393363" y="33199"/>
                    <a:pt x="376417" y="23485"/>
                  </a:cubicBezTo>
                  <a:cubicBezTo>
                    <a:pt x="358475" y="13473"/>
                    <a:pt x="332857" y="1966"/>
                    <a:pt x="314067" y="15615"/>
                  </a:cubicBezTo>
                  <a:cubicBezTo>
                    <a:pt x="252912" y="74394"/>
                    <a:pt x="242495" y="219899"/>
                    <a:pt x="219369" y="301244"/>
                  </a:cubicBezTo>
                  <a:cubicBezTo>
                    <a:pt x="208554" y="341294"/>
                    <a:pt x="184531" y="469813"/>
                    <a:pt x="146851" y="485056"/>
                  </a:cubicBezTo>
                  <a:cubicBezTo>
                    <a:pt x="124822" y="459751"/>
                    <a:pt x="130005" y="424483"/>
                    <a:pt x="128111" y="392303"/>
                  </a:cubicBezTo>
                  <a:cubicBezTo>
                    <a:pt x="126516" y="330933"/>
                    <a:pt x="125669" y="270958"/>
                    <a:pt x="133893" y="209688"/>
                  </a:cubicBezTo>
                  <a:cubicBezTo>
                    <a:pt x="138378" y="175516"/>
                    <a:pt x="140222" y="140995"/>
                    <a:pt x="143861" y="106673"/>
                  </a:cubicBezTo>
                  <a:cubicBezTo>
                    <a:pt x="143512" y="80870"/>
                    <a:pt x="155474" y="35042"/>
                    <a:pt x="133893" y="16960"/>
                  </a:cubicBezTo>
                  <a:cubicBezTo>
                    <a:pt x="118641" y="4805"/>
                    <a:pt x="98456" y="1069"/>
                    <a:pt x="79367" y="471"/>
                  </a:cubicBezTo>
                  <a:cubicBezTo>
                    <a:pt x="65661" y="-1272"/>
                    <a:pt x="51257" y="1517"/>
                    <a:pt x="43481" y="13971"/>
                  </a:cubicBezTo>
                  <a:cubicBezTo>
                    <a:pt x="40890" y="17657"/>
                    <a:pt x="37899" y="22339"/>
                    <a:pt x="36055" y="27271"/>
                  </a:cubicBezTo>
                  <a:cubicBezTo>
                    <a:pt x="32616" y="33547"/>
                    <a:pt x="32467" y="50584"/>
                    <a:pt x="31570" y="54220"/>
                  </a:cubicBezTo>
                  <a:cubicBezTo>
                    <a:pt x="28380" y="71655"/>
                    <a:pt x="22947" y="89787"/>
                    <a:pt x="23695" y="107470"/>
                  </a:cubicBezTo>
                  <a:cubicBezTo>
                    <a:pt x="21900" y="116835"/>
                    <a:pt x="20953" y="126250"/>
                    <a:pt x="20306" y="135615"/>
                  </a:cubicBezTo>
                  <a:cubicBezTo>
                    <a:pt x="10836" y="202166"/>
                    <a:pt x="6699" y="269464"/>
                    <a:pt x="2114" y="336562"/>
                  </a:cubicBezTo>
                  <a:cubicBezTo>
                    <a:pt x="-3618" y="401469"/>
                    <a:pt x="2213" y="466376"/>
                    <a:pt x="20754" y="528892"/>
                  </a:cubicBezTo>
                  <a:cubicBezTo>
                    <a:pt x="26087" y="550012"/>
                    <a:pt x="32367" y="571233"/>
                    <a:pt x="48017" y="587871"/>
                  </a:cubicBezTo>
                  <a:cubicBezTo>
                    <a:pt x="72090" y="613674"/>
                    <a:pt x="106779" y="632802"/>
                    <a:pt x="142565" y="633201"/>
                  </a:cubicBezTo>
                  <a:cubicBezTo>
                    <a:pt x="215482" y="632205"/>
                    <a:pt x="249972" y="578705"/>
                    <a:pt x="290293" y="527397"/>
                  </a:cubicBezTo>
                  <a:cubicBezTo>
                    <a:pt x="338937" y="462192"/>
                    <a:pt x="348457" y="379701"/>
                    <a:pt x="371683" y="303984"/>
                  </a:cubicBezTo>
                  <a:cubicBezTo>
                    <a:pt x="378162" y="278032"/>
                    <a:pt x="383894" y="251830"/>
                    <a:pt x="387432" y="225279"/>
                  </a:cubicBezTo>
                  <a:cubicBezTo>
                    <a:pt x="396703" y="174818"/>
                    <a:pt x="406571" y="122763"/>
                    <a:pt x="403979" y="7090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15497473" y="4124308"/>
              <a:ext cx="217917" cy="528692"/>
            </a:xfrm>
            <a:custGeom>
              <a:rect b="b" l="l" r="r" t="t"/>
              <a:pathLst>
                <a:path extrusionOk="0" h="528692" w="217917">
                  <a:moveTo>
                    <a:pt x="195306" y="20745"/>
                  </a:moveTo>
                  <a:cubicBezTo>
                    <a:pt x="172130" y="5203"/>
                    <a:pt x="137192" y="-6752"/>
                    <a:pt x="110178" y="4307"/>
                  </a:cubicBezTo>
                  <a:cubicBezTo>
                    <a:pt x="79526" y="27171"/>
                    <a:pt x="82617" y="69263"/>
                    <a:pt x="73047" y="103186"/>
                  </a:cubicBezTo>
                  <a:cubicBezTo>
                    <a:pt x="66668" y="138504"/>
                    <a:pt x="54108" y="172477"/>
                    <a:pt x="47030" y="207695"/>
                  </a:cubicBezTo>
                  <a:cubicBezTo>
                    <a:pt x="36314" y="258156"/>
                    <a:pt x="27094" y="308716"/>
                    <a:pt x="15880" y="359127"/>
                  </a:cubicBezTo>
                  <a:cubicBezTo>
                    <a:pt x="9949" y="388368"/>
                    <a:pt x="3669" y="417608"/>
                    <a:pt x="1227" y="447347"/>
                  </a:cubicBezTo>
                  <a:cubicBezTo>
                    <a:pt x="-3708" y="483262"/>
                    <a:pt x="5463" y="514745"/>
                    <a:pt x="43043" y="526500"/>
                  </a:cubicBezTo>
                  <a:cubicBezTo>
                    <a:pt x="47778" y="527995"/>
                    <a:pt x="52264" y="528692"/>
                    <a:pt x="56450" y="528692"/>
                  </a:cubicBezTo>
                  <a:cubicBezTo>
                    <a:pt x="108833" y="528692"/>
                    <a:pt x="122539" y="422390"/>
                    <a:pt x="136843" y="383835"/>
                  </a:cubicBezTo>
                  <a:cubicBezTo>
                    <a:pt x="154786" y="328144"/>
                    <a:pt x="171184" y="272004"/>
                    <a:pt x="189924" y="216562"/>
                  </a:cubicBezTo>
                  <a:cubicBezTo>
                    <a:pt x="201138" y="173124"/>
                    <a:pt x="243652" y="46698"/>
                    <a:pt x="195306" y="2074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15442106" y="4704339"/>
              <a:ext cx="132952" cy="141887"/>
            </a:xfrm>
            <a:custGeom>
              <a:rect b="b" l="l" r="r" t="t"/>
              <a:pathLst>
                <a:path extrusionOk="0" h="141887" w="132952">
                  <a:moveTo>
                    <a:pt x="64020" y="19"/>
                  </a:moveTo>
                  <a:cubicBezTo>
                    <a:pt x="62076" y="118"/>
                    <a:pt x="59883" y="69"/>
                    <a:pt x="57640" y="69"/>
                  </a:cubicBezTo>
                  <a:cubicBezTo>
                    <a:pt x="48669" y="19"/>
                    <a:pt x="38501" y="-81"/>
                    <a:pt x="36009" y="9832"/>
                  </a:cubicBezTo>
                  <a:cubicBezTo>
                    <a:pt x="8846" y="22534"/>
                    <a:pt x="-5508" y="55660"/>
                    <a:pt x="1968" y="84353"/>
                  </a:cubicBezTo>
                  <a:cubicBezTo>
                    <a:pt x="10391" y="107267"/>
                    <a:pt x="27337" y="131028"/>
                    <a:pt x="50912" y="139795"/>
                  </a:cubicBezTo>
                  <a:cubicBezTo>
                    <a:pt x="55946" y="141190"/>
                    <a:pt x="60880" y="141837"/>
                    <a:pt x="65665" y="141887"/>
                  </a:cubicBezTo>
                  <a:cubicBezTo>
                    <a:pt x="118695" y="141887"/>
                    <a:pt x="154830" y="61439"/>
                    <a:pt x="117848" y="21339"/>
                  </a:cubicBezTo>
                  <a:cubicBezTo>
                    <a:pt x="103843" y="7192"/>
                    <a:pt x="83857" y="-430"/>
                    <a:pt x="64020" y="1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5"/>
          <p:cNvGrpSpPr/>
          <p:nvPr/>
        </p:nvGrpSpPr>
        <p:grpSpPr>
          <a:xfrm>
            <a:off x="13648015" y="2468981"/>
            <a:ext cx="2476727" cy="2490639"/>
            <a:chOff x="13648015" y="2468981"/>
            <a:chExt cx="2476727" cy="2490639"/>
          </a:xfrm>
        </p:grpSpPr>
        <p:sp>
          <p:nvSpPr>
            <p:cNvPr id="309" name="Google Shape;309;p15"/>
            <p:cNvSpPr/>
            <p:nvPr/>
          </p:nvSpPr>
          <p:spPr>
            <a:xfrm>
              <a:off x="13648015" y="2537326"/>
              <a:ext cx="518666" cy="795967"/>
            </a:xfrm>
            <a:custGeom>
              <a:rect b="b" l="l" r="r" t="t"/>
              <a:pathLst>
                <a:path extrusionOk="0" h="795967" w="518666">
                  <a:moveTo>
                    <a:pt x="65192" y="795819"/>
                  </a:moveTo>
                  <a:cubicBezTo>
                    <a:pt x="-7177" y="787699"/>
                    <a:pt x="847" y="702219"/>
                    <a:pt x="0" y="648022"/>
                  </a:cubicBezTo>
                  <a:cubicBezTo>
                    <a:pt x="1096" y="579878"/>
                    <a:pt x="3638" y="511583"/>
                    <a:pt x="9520" y="443688"/>
                  </a:cubicBezTo>
                  <a:cubicBezTo>
                    <a:pt x="17793" y="342118"/>
                    <a:pt x="27662" y="240250"/>
                    <a:pt x="49990" y="140623"/>
                  </a:cubicBezTo>
                  <a:cubicBezTo>
                    <a:pt x="61254" y="104309"/>
                    <a:pt x="45704" y="56140"/>
                    <a:pt x="81490" y="31034"/>
                  </a:cubicBezTo>
                  <a:cubicBezTo>
                    <a:pt x="105264" y="14247"/>
                    <a:pt x="135666" y="28194"/>
                    <a:pt x="159989" y="37061"/>
                  </a:cubicBezTo>
                  <a:cubicBezTo>
                    <a:pt x="178679" y="44085"/>
                    <a:pt x="193482" y="57534"/>
                    <a:pt x="204945" y="73574"/>
                  </a:cubicBezTo>
                  <a:cubicBezTo>
                    <a:pt x="220994" y="95393"/>
                    <a:pt x="236095" y="116215"/>
                    <a:pt x="249453" y="139428"/>
                  </a:cubicBezTo>
                  <a:cubicBezTo>
                    <a:pt x="260916" y="161047"/>
                    <a:pt x="269738" y="183911"/>
                    <a:pt x="280404" y="205879"/>
                  </a:cubicBezTo>
                  <a:cubicBezTo>
                    <a:pt x="316887" y="284584"/>
                    <a:pt x="345745" y="366527"/>
                    <a:pt x="379039" y="446577"/>
                  </a:cubicBezTo>
                  <a:cubicBezTo>
                    <a:pt x="382079" y="385107"/>
                    <a:pt x="381680" y="323588"/>
                    <a:pt x="386515" y="262168"/>
                  </a:cubicBezTo>
                  <a:cubicBezTo>
                    <a:pt x="387611" y="228494"/>
                    <a:pt x="389156" y="194770"/>
                    <a:pt x="395735" y="161595"/>
                  </a:cubicBezTo>
                  <a:cubicBezTo>
                    <a:pt x="403560" y="116763"/>
                    <a:pt x="407498" y="69689"/>
                    <a:pt x="426936" y="28095"/>
                  </a:cubicBezTo>
                  <a:cubicBezTo>
                    <a:pt x="435209" y="14247"/>
                    <a:pt x="448766" y="1096"/>
                    <a:pt x="465612" y="0"/>
                  </a:cubicBezTo>
                  <a:cubicBezTo>
                    <a:pt x="484900" y="598"/>
                    <a:pt x="506431" y="11756"/>
                    <a:pt x="512014" y="31283"/>
                  </a:cubicBezTo>
                  <a:cubicBezTo>
                    <a:pt x="521583" y="74969"/>
                    <a:pt x="512462" y="122242"/>
                    <a:pt x="517147" y="166227"/>
                  </a:cubicBezTo>
                  <a:cubicBezTo>
                    <a:pt x="521035" y="216738"/>
                    <a:pt x="516898" y="267548"/>
                    <a:pt x="511116" y="317710"/>
                  </a:cubicBezTo>
                  <a:cubicBezTo>
                    <a:pt x="505833" y="367274"/>
                    <a:pt x="502344" y="417087"/>
                    <a:pt x="497311" y="466702"/>
                  </a:cubicBezTo>
                  <a:cubicBezTo>
                    <a:pt x="492227" y="516515"/>
                    <a:pt x="487442" y="566378"/>
                    <a:pt x="479218" y="615793"/>
                  </a:cubicBezTo>
                  <a:cubicBezTo>
                    <a:pt x="473586" y="649417"/>
                    <a:pt x="474783" y="686528"/>
                    <a:pt x="455195" y="715818"/>
                  </a:cubicBezTo>
                  <a:cubicBezTo>
                    <a:pt x="431969" y="751634"/>
                    <a:pt x="387811" y="738782"/>
                    <a:pt x="356660" y="721646"/>
                  </a:cubicBezTo>
                  <a:cubicBezTo>
                    <a:pt x="315841" y="692207"/>
                    <a:pt x="305474" y="623863"/>
                    <a:pt x="290023" y="578333"/>
                  </a:cubicBezTo>
                  <a:cubicBezTo>
                    <a:pt x="281450" y="555071"/>
                    <a:pt x="271781" y="532156"/>
                    <a:pt x="263956" y="508595"/>
                  </a:cubicBezTo>
                  <a:cubicBezTo>
                    <a:pt x="244020" y="450363"/>
                    <a:pt x="220346" y="393376"/>
                    <a:pt x="199413" y="335493"/>
                  </a:cubicBezTo>
                  <a:cubicBezTo>
                    <a:pt x="190641" y="308295"/>
                    <a:pt x="183015" y="280400"/>
                    <a:pt x="170655" y="254596"/>
                  </a:cubicBezTo>
                  <a:cubicBezTo>
                    <a:pt x="152861" y="366925"/>
                    <a:pt x="146930" y="480350"/>
                    <a:pt x="140650" y="593626"/>
                  </a:cubicBezTo>
                  <a:cubicBezTo>
                    <a:pt x="139205" y="627001"/>
                    <a:pt x="137710" y="660276"/>
                    <a:pt x="135567" y="693602"/>
                  </a:cubicBezTo>
                  <a:cubicBezTo>
                    <a:pt x="134819" y="735544"/>
                    <a:pt x="120365" y="795968"/>
                    <a:pt x="69727" y="795968"/>
                  </a:cubicBezTo>
                  <a:cubicBezTo>
                    <a:pt x="68332" y="795968"/>
                    <a:pt x="66787" y="795918"/>
                    <a:pt x="65192" y="795819"/>
                  </a:cubicBezTo>
                  <a:close/>
                  <a:moveTo>
                    <a:pt x="88368" y="55940"/>
                  </a:moveTo>
                  <a:cubicBezTo>
                    <a:pt x="72468" y="69490"/>
                    <a:pt x="73515" y="89764"/>
                    <a:pt x="70724" y="108494"/>
                  </a:cubicBezTo>
                  <a:cubicBezTo>
                    <a:pt x="68132" y="125131"/>
                    <a:pt x="65291" y="141669"/>
                    <a:pt x="62401" y="158257"/>
                  </a:cubicBezTo>
                  <a:cubicBezTo>
                    <a:pt x="44408" y="259030"/>
                    <a:pt x="37131" y="361296"/>
                    <a:pt x="30054" y="463314"/>
                  </a:cubicBezTo>
                  <a:cubicBezTo>
                    <a:pt x="26216" y="516465"/>
                    <a:pt x="25568" y="569766"/>
                    <a:pt x="24023" y="623016"/>
                  </a:cubicBezTo>
                  <a:cubicBezTo>
                    <a:pt x="23525" y="650911"/>
                    <a:pt x="24073" y="678807"/>
                    <a:pt x="25469" y="706653"/>
                  </a:cubicBezTo>
                  <a:cubicBezTo>
                    <a:pt x="26715" y="735893"/>
                    <a:pt x="35786" y="771958"/>
                    <a:pt x="71671" y="771460"/>
                  </a:cubicBezTo>
                  <a:cubicBezTo>
                    <a:pt x="107257" y="766030"/>
                    <a:pt x="108204" y="720949"/>
                    <a:pt x="111095" y="692705"/>
                  </a:cubicBezTo>
                  <a:cubicBezTo>
                    <a:pt x="113039" y="659928"/>
                    <a:pt x="114683" y="627150"/>
                    <a:pt x="116029" y="594323"/>
                  </a:cubicBezTo>
                  <a:cubicBezTo>
                    <a:pt x="121861" y="496042"/>
                    <a:pt x="125898" y="397461"/>
                    <a:pt x="139504" y="299877"/>
                  </a:cubicBezTo>
                  <a:cubicBezTo>
                    <a:pt x="144040" y="275169"/>
                    <a:pt x="142943" y="248021"/>
                    <a:pt x="153908" y="225156"/>
                  </a:cubicBezTo>
                  <a:cubicBezTo>
                    <a:pt x="167066" y="210661"/>
                    <a:pt x="185407" y="228095"/>
                    <a:pt x="191588" y="241147"/>
                  </a:cubicBezTo>
                  <a:cubicBezTo>
                    <a:pt x="207188" y="272031"/>
                    <a:pt x="215362" y="305904"/>
                    <a:pt x="226526" y="338482"/>
                  </a:cubicBezTo>
                  <a:cubicBezTo>
                    <a:pt x="253540" y="405979"/>
                    <a:pt x="277712" y="474522"/>
                    <a:pt x="302832" y="542717"/>
                  </a:cubicBezTo>
                  <a:cubicBezTo>
                    <a:pt x="326606" y="593576"/>
                    <a:pt x="327752" y="657885"/>
                    <a:pt x="368074" y="699579"/>
                  </a:cubicBezTo>
                  <a:cubicBezTo>
                    <a:pt x="395636" y="713876"/>
                    <a:pt x="428929" y="727425"/>
                    <a:pt x="441987" y="688172"/>
                  </a:cubicBezTo>
                  <a:cubicBezTo>
                    <a:pt x="463818" y="585158"/>
                    <a:pt x="470795" y="479055"/>
                    <a:pt x="481112" y="374298"/>
                  </a:cubicBezTo>
                  <a:cubicBezTo>
                    <a:pt x="485598" y="314870"/>
                    <a:pt x="495068" y="255742"/>
                    <a:pt x="494171" y="196065"/>
                  </a:cubicBezTo>
                  <a:cubicBezTo>
                    <a:pt x="490383" y="149839"/>
                    <a:pt x="491878" y="104160"/>
                    <a:pt x="491230" y="58331"/>
                  </a:cubicBezTo>
                  <a:cubicBezTo>
                    <a:pt x="489984" y="49365"/>
                    <a:pt x="491180" y="38506"/>
                    <a:pt x="484252" y="31781"/>
                  </a:cubicBezTo>
                  <a:cubicBezTo>
                    <a:pt x="469699" y="21171"/>
                    <a:pt x="459830" y="23163"/>
                    <a:pt x="449713" y="38057"/>
                  </a:cubicBezTo>
                  <a:cubicBezTo>
                    <a:pt x="438299" y="58431"/>
                    <a:pt x="435558" y="82491"/>
                    <a:pt x="429976" y="104907"/>
                  </a:cubicBezTo>
                  <a:cubicBezTo>
                    <a:pt x="423796" y="143213"/>
                    <a:pt x="416220" y="181420"/>
                    <a:pt x="412980" y="220175"/>
                  </a:cubicBezTo>
                  <a:cubicBezTo>
                    <a:pt x="411385" y="269939"/>
                    <a:pt x="406999" y="319603"/>
                    <a:pt x="406052" y="369416"/>
                  </a:cubicBezTo>
                  <a:cubicBezTo>
                    <a:pt x="405604" y="416191"/>
                    <a:pt x="404457" y="463314"/>
                    <a:pt x="397978" y="509691"/>
                  </a:cubicBezTo>
                  <a:cubicBezTo>
                    <a:pt x="395685" y="519852"/>
                    <a:pt x="382079" y="523788"/>
                    <a:pt x="375550" y="515220"/>
                  </a:cubicBezTo>
                  <a:cubicBezTo>
                    <a:pt x="371862" y="510637"/>
                    <a:pt x="371114" y="504410"/>
                    <a:pt x="369818" y="498781"/>
                  </a:cubicBezTo>
                  <a:cubicBezTo>
                    <a:pt x="363438" y="472430"/>
                    <a:pt x="353121" y="447225"/>
                    <a:pt x="342904" y="422168"/>
                  </a:cubicBezTo>
                  <a:cubicBezTo>
                    <a:pt x="311255" y="347697"/>
                    <a:pt x="285288" y="270935"/>
                    <a:pt x="249652" y="198158"/>
                  </a:cubicBezTo>
                  <a:cubicBezTo>
                    <a:pt x="236345" y="165430"/>
                    <a:pt x="219299" y="134397"/>
                    <a:pt x="198416" y="106401"/>
                  </a:cubicBezTo>
                  <a:cubicBezTo>
                    <a:pt x="183165" y="83288"/>
                    <a:pt x="166119" y="62217"/>
                    <a:pt x="138109" y="55044"/>
                  </a:cubicBezTo>
                  <a:cubicBezTo>
                    <a:pt x="128639" y="52105"/>
                    <a:pt x="117973" y="48070"/>
                    <a:pt x="107955" y="48070"/>
                  </a:cubicBezTo>
                  <a:cubicBezTo>
                    <a:pt x="100878" y="48020"/>
                    <a:pt x="94149" y="50062"/>
                    <a:pt x="88368" y="5594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14227757" y="2468981"/>
              <a:ext cx="155880" cy="686380"/>
            </a:xfrm>
            <a:custGeom>
              <a:rect b="b" l="l" r="r" t="t"/>
              <a:pathLst>
                <a:path extrusionOk="0" h="686380" w="155880">
                  <a:moveTo>
                    <a:pt x="43416" y="684388"/>
                  </a:moveTo>
                  <a:cubicBezTo>
                    <a:pt x="3443" y="679008"/>
                    <a:pt x="-145" y="631884"/>
                    <a:pt x="4" y="599506"/>
                  </a:cubicBezTo>
                  <a:cubicBezTo>
                    <a:pt x="54" y="569169"/>
                    <a:pt x="403" y="538783"/>
                    <a:pt x="453" y="508447"/>
                  </a:cubicBezTo>
                  <a:cubicBezTo>
                    <a:pt x="353" y="463714"/>
                    <a:pt x="1151" y="419032"/>
                    <a:pt x="3294" y="374349"/>
                  </a:cubicBezTo>
                  <a:cubicBezTo>
                    <a:pt x="6982" y="283390"/>
                    <a:pt x="10371" y="191634"/>
                    <a:pt x="29510" y="102318"/>
                  </a:cubicBezTo>
                  <a:cubicBezTo>
                    <a:pt x="39079" y="53750"/>
                    <a:pt x="49247" y="-14594"/>
                    <a:pt x="115784" y="2891"/>
                  </a:cubicBezTo>
                  <a:cubicBezTo>
                    <a:pt x="124207" y="-4382"/>
                    <a:pt x="134425" y="3638"/>
                    <a:pt x="141053" y="9715"/>
                  </a:cubicBezTo>
                  <a:cubicBezTo>
                    <a:pt x="164528" y="36864"/>
                    <a:pt x="152816" y="93452"/>
                    <a:pt x="153912" y="128022"/>
                  </a:cubicBezTo>
                  <a:cubicBezTo>
                    <a:pt x="152268" y="202493"/>
                    <a:pt x="148031" y="276864"/>
                    <a:pt x="148031" y="351385"/>
                  </a:cubicBezTo>
                  <a:cubicBezTo>
                    <a:pt x="145938" y="405931"/>
                    <a:pt x="142150" y="460427"/>
                    <a:pt x="137714" y="514823"/>
                  </a:cubicBezTo>
                  <a:cubicBezTo>
                    <a:pt x="135521" y="545309"/>
                    <a:pt x="132581" y="575844"/>
                    <a:pt x="126201" y="605782"/>
                  </a:cubicBezTo>
                  <a:cubicBezTo>
                    <a:pt x="119373" y="646081"/>
                    <a:pt x="102277" y="686380"/>
                    <a:pt x="60212" y="686380"/>
                  </a:cubicBezTo>
                  <a:cubicBezTo>
                    <a:pt x="54929" y="686281"/>
                    <a:pt x="49396" y="685683"/>
                    <a:pt x="43416" y="684388"/>
                  </a:cubicBezTo>
                  <a:close/>
                  <a:moveTo>
                    <a:pt x="64398" y="46776"/>
                  </a:moveTo>
                  <a:cubicBezTo>
                    <a:pt x="56324" y="71235"/>
                    <a:pt x="53085" y="96939"/>
                    <a:pt x="48150" y="122094"/>
                  </a:cubicBezTo>
                  <a:cubicBezTo>
                    <a:pt x="31005" y="217188"/>
                    <a:pt x="30008" y="314274"/>
                    <a:pt x="26071" y="410464"/>
                  </a:cubicBezTo>
                  <a:cubicBezTo>
                    <a:pt x="24476" y="456043"/>
                    <a:pt x="25124" y="501622"/>
                    <a:pt x="24875" y="547252"/>
                  </a:cubicBezTo>
                  <a:cubicBezTo>
                    <a:pt x="25423" y="575645"/>
                    <a:pt x="22333" y="604437"/>
                    <a:pt x="27068" y="632532"/>
                  </a:cubicBezTo>
                  <a:cubicBezTo>
                    <a:pt x="30557" y="654251"/>
                    <a:pt x="38581" y="661922"/>
                    <a:pt x="61308" y="661374"/>
                  </a:cubicBezTo>
                  <a:cubicBezTo>
                    <a:pt x="91960" y="660029"/>
                    <a:pt x="96296" y="623167"/>
                    <a:pt x="102128" y="599954"/>
                  </a:cubicBezTo>
                  <a:cubicBezTo>
                    <a:pt x="108059" y="570365"/>
                    <a:pt x="111299" y="540278"/>
                    <a:pt x="113242" y="510141"/>
                  </a:cubicBezTo>
                  <a:cubicBezTo>
                    <a:pt x="118426" y="442544"/>
                    <a:pt x="123958" y="374997"/>
                    <a:pt x="123709" y="307151"/>
                  </a:cubicBezTo>
                  <a:cubicBezTo>
                    <a:pt x="124307" y="247524"/>
                    <a:pt x="128145" y="187948"/>
                    <a:pt x="129142" y="128321"/>
                  </a:cubicBezTo>
                  <a:cubicBezTo>
                    <a:pt x="130039" y="108296"/>
                    <a:pt x="130338" y="88221"/>
                    <a:pt x="130537" y="68146"/>
                  </a:cubicBezTo>
                  <a:cubicBezTo>
                    <a:pt x="130736" y="54896"/>
                    <a:pt x="130986" y="41098"/>
                    <a:pt x="125005" y="28943"/>
                  </a:cubicBezTo>
                  <a:cubicBezTo>
                    <a:pt x="120968" y="23215"/>
                    <a:pt x="111747" y="21571"/>
                    <a:pt x="111448" y="13302"/>
                  </a:cubicBezTo>
                  <a:cubicBezTo>
                    <a:pt x="111249" y="13302"/>
                    <a:pt x="110999" y="13302"/>
                    <a:pt x="110750" y="13302"/>
                  </a:cubicBezTo>
                  <a:cubicBezTo>
                    <a:pt x="86877" y="13402"/>
                    <a:pt x="71575" y="23364"/>
                    <a:pt x="64398" y="4677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14425225" y="2596815"/>
              <a:ext cx="357455" cy="635161"/>
            </a:xfrm>
            <a:custGeom>
              <a:rect b="b" l="l" r="r" t="t"/>
              <a:pathLst>
                <a:path extrusionOk="0" h="635161" w="357455">
                  <a:moveTo>
                    <a:pt x="205698" y="633416"/>
                  </a:moveTo>
                  <a:cubicBezTo>
                    <a:pt x="139659" y="628684"/>
                    <a:pt x="87775" y="581660"/>
                    <a:pt x="51890" y="529356"/>
                  </a:cubicBezTo>
                  <a:cubicBezTo>
                    <a:pt x="33299" y="502905"/>
                    <a:pt x="25873" y="470925"/>
                    <a:pt x="16802" y="440389"/>
                  </a:cubicBezTo>
                  <a:cubicBezTo>
                    <a:pt x="2896" y="391722"/>
                    <a:pt x="-493" y="340912"/>
                    <a:pt x="55" y="291148"/>
                  </a:cubicBezTo>
                  <a:cubicBezTo>
                    <a:pt x="155" y="235557"/>
                    <a:pt x="6933" y="178620"/>
                    <a:pt x="32252" y="128458"/>
                  </a:cubicBezTo>
                  <a:cubicBezTo>
                    <a:pt x="85233" y="23601"/>
                    <a:pt x="190198" y="-25366"/>
                    <a:pt x="303186" y="12990"/>
                  </a:cubicBezTo>
                  <a:cubicBezTo>
                    <a:pt x="307273" y="-3249"/>
                    <a:pt x="327559" y="4622"/>
                    <a:pt x="336430" y="12442"/>
                  </a:cubicBezTo>
                  <a:cubicBezTo>
                    <a:pt x="369175" y="35008"/>
                    <a:pt x="361799" y="97972"/>
                    <a:pt x="327259" y="115357"/>
                  </a:cubicBezTo>
                  <a:cubicBezTo>
                    <a:pt x="298202" y="127462"/>
                    <a:pt x="265058" y="123178"/>
                    <a:pt x="234606" y="130351"/>
                  </a:cubicBezTo>
                  <a:cubicBezTo>
                    <a:pt x="168467" y="148383"/>
                    <a:pt x="138214" y="174087"/>
                    <a:pt x="131435" y="245021"/>
                  </a:cubicBezTo>
                  <a:cubicBezTo>
                    <a:pt x="126999" y="305594"/>
                    <a:pt x="146188" y="409505"/>
                    <a:pt x="205947" y="438546"/>
                  </a:cubicBezTo>
                  <a:cubicBezTo>
                    <a:pt x="234007" y="451547"/>
                    <a:pt x="263164" y="462058"/>
                    <a:pt x="292521" y="471722"/>
                  </a:cubicBezTo>
                  <a:cubicBezTo>
                    <a:pt x="315148" y="478596"/>
                    <a:pt x="341364" y="486267"/>
                    <a:pt x="351133" y="510277"/>
                  </a:cubicBezTo>
                  <a:cubicBezTo>
                    <a:pt x="363394" y="539468"/>
                    <a:pt x="354522" y="575234"/>
                    <a:pt x="337576" y="600838"/>
                  </a:cubicBezTo>
                  <a:cubicBezTo>
                    <a:pt x="317142" y="629531"/>
                    <a:pt x="283150" y="635159"/>
                    <a:pt x="249309" y="635159"/>
                  </a:cubicBezTo>
                  <a:cubicBezTo>
                    <a:pt x="234307" y="635209"/>
                    <a:pt x="219404" y="634113"/>
                    <a:pt x="205698" y="633416"/>
                  </a:cubicBezTo>
                  <a:close/>
                  <a:moveTo>
                    <a:pt x="171009" y="28233"/>
                  </a:moveTo>
                  <a:cubicBezTo>
                    <a:pt x="61957" y="70674"/>
                    <a:pt x="20938" y="183800"/>
                    <a:pt x="24278" y="293290"/>
                  </a:cubicBezTo>
                  <a:cubicBezTo>
                    <a:pt x="23779" y="344349"/>
                    <a:pt x="28016" y="394860"/>
                    <a:pt x="43167" y="443627"/>
                  </a:cubicBezTo>
                  <a:cubicBezTo>
                    <a:pt x="50494" y="468285"/>
                    <a:pt x="57123" y="493739"/>
                    <a:pt x="71876" y="515209"/>
                  </a:cubicBezTo>
                  <a:cubicBezTo>
                    <a:pt x="113592" y="575134"/>
                    <a:pt x="162935" y="613690"/>
                    <a:pt x="239091" y="610352"/>
                  </a:cubicBezTo>
                  <a:cubicBezTo>
                    <a:pt x="265008" y="610303"/>
                    <a:pt x="295810" y="611498"/>
                    <a:pt x="314102" y="590676"/>
                  </a:cubicBezTo>
                  <a:cubicBezTo>
                    <a:pt x="329452" y="571199"/>
                    <a:pt x="339221" y="538023"/>
                    <a:pt x="325814" y="515408"/>
                  </a:cubicBezTo>
                  <a:cubicBezTo>
                    <a:pt x="320780" y="508434"/>
                    <a:pt x="312756" y="504499"/>
                    <a:pt x="304881" y="501759"/>
                  </a:cubicBezTo>
                  <a:cubicBezTo>
                    <a:pt x="276372" y="492444"/>
                    <a:pt x="247863" y="483079"/>
                    <a:pt x="220152" y="471622"/>
                  </a:cubicBezTo>
                  <a:cubicBezTo>
                    <a:pt x="171657" y="456080"/>
                    <a:pt x="139011" y="418671"/>
                    <a:pt x="124856" y="370401"/>
                  </a:cubicBezTo>
                  <a:cubicBezTo>
                    <a:pt x="106615" y="318147"/>
                    <a:pt x="98790" y="259915"/>
                    <a:pt x="113343" y="205818"/>
                  </a:cubicBezTo>
                  <a:cubicBezTo>
                    <a:pt x="123710" y="166366"/>
                    <a:pt x="151820" y="131646"/>
                    <a:pt x="191593" y="119541"/>
                  </a:cubicBezTo>
                  <a:cubicBezTo>
                    <a:pt x="227030" y="102206"/>
                    <a:pt x="266603" y="101658"/>
                    <a:pt x="304881" y="96976"/>
                  </a:cubicBezTo>
                  <a:cubicBezTo>
                    <a:pt x="330599" y="94485"/>
                    <a:pt x="337128" y="61608"/>
                    <a:pt x="329702" y="41135"/>
                  </a:cubicBezTo>
                  <a:cubicBezTo>
                    <a:pt x="324369" y="30824"/>
                    <a:pt x="314102" y="29528"/>
                    <a:pt x="306227" y="23501"/>
                  </a:cubicBezTo>
                  <a:cubicBezTo>
                    <a:pt x="282702" y="20562"/>
                    <a:pt x="258878" y="17324"/>
                    <a:pt x="235303" y="17324"/>
                  </a:cubicBezTo>
                  <a:cubicBezTo>
                    <a:pt x="213473" y="17324"/>
                    <a:pt x="191892" y="20064"/>
                    <a:pt x="171009" y="2823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14606685" y="2593759"/>
              <a:ext cx="154267" cy="29894"/>
            </a:xfrm>
            <a:custGeom>
              <a:rect b="b" l="l" r="r" t="t"/>
              <a:pathLst>
                <a:path extrusionOk="0" h="29894" w="154267">
                  <a:moveTo>
                    <a:pt x="150534" y="27752"/>
                  </a:moveTo>
                  <a:cubicBezTo>
                    <a:pt x="150684" y="27404"/>
                    <a:pt x="150883" y="27005"/>
                    <a:pt x="150983" y="26856"/>
                  </a:cubicBezTo>
                  <a:cubicBezTo>
                    <a:pt x="151033" y="26706"/>
                    <a:pt x="151132" y="26557"/>
                    <a:pt x="151182" y="26407"/>
                  </a:cubicBezTo>
                  <a:cubicBezTo>
                    <a:pt x="137476" y="20828"/>
                    <a:pt x="122424" y="14950"/>
                    <a:pt x="107771" y="13655"/>
                  </a:cubicBezTo>
                  <a:cubicBezTo>
                    <a:pt x="82601" y="13008"/>
                    <a:pt x="58827" y="17391"/>
                    <a:pt x="33957" y="19135"/>
                  </a:cubicBezTo>
                  <a:cubicBezTo>
                    <a:pt x="25035" y="20231"/>
                    <a:pt x="16164" y="21924"/>
                    <a:pt x="7292" y="23419"/>
                  </a:cubicBezTo>
                  <a:cubicBezTo>
                    <a:pt x="4152" y="24016"/>
                    <a:pt x="1012" y="21725"/>
                    <a:pt x="215" y="18786"/>
                  </a:cubicBezTo>
                  <a:cubicBezTo>
                    <a:pt x="-682" y="15498"/>
                    <a:pt x="1311" y="11613"/>
                    <a:pt x="4700" y="10866"/>
                  </a:cubicBezTo>
                  <a:cubicBezTo>
                    <a:pt x="15017" y="8574"/>
                    <a:pt x="24786" y="6432"/>
                    <a:pt x="35153" y="5038"/>
                  </a:cubicBezTo>
                  <a:cubicBezTo>
                    <a:pt x="62964" y="2746"/>
                    <a:pt x="91573" y="-3680"/>
                    <a:pt x="119184" y="2846"/>
                  </a:cubicBezTo>
                  <a:cubicBezTo>
                    <a:pt x="126262" y="3543"/>
                    <a:pt x="163593" y="21874"/>
                    <a:pt x="152079" y="29894"/>
                  </a:cubicBezTo>
                  <a:cubicBezTo>
                    <a:pt x="151033" y="29845"/>
                    <a:pt x="149986" y="28948"/>
                    <a:pt x="150534" y="2775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14827381" y="2538199"/>
              <a:ext cx="323356" cy="696116"/>
            </a:xfrm>
            <a:custGeom>
              <a:rect b="b" l="l" r="r" t="t"/>
              <a:pathLst>
                <a:path extrusionOk="0" h="696116" w="323356">
                  <a:moveTo>
                    <a:pt x="102138" y="664634"/>
                  </a:moveTo>
                  <a:cubicBezTo>
                    <a:pt x="85192" y="654124"/>
                    <a:pt x="67997" y="643264"/>
                    <a:pt x="55387" y="627474"/>
                  </a:cubicBezTo>
                  <a:cubicBezTo>
                    <a:pt x="43375" y="612231"/>
                    <a:pt x="34255" y="594796"/>
                    <a:pt x="26679" y="577013"/>
                  </a:cubicBezTo>
                  <a:cubicBezTo>
                    <a:pt x="8985" y="531732"/>
                    <a:pt x="-3126" y="483214"/>
                    <a:pt x="712" y="434347"/>
                  </a:cubicBezTo>
                  <a:cubicBezTo>
                    <a:pt x="-335" y="373176"/>
                    <a:pt x="25682" y="314048"/>
                    <a:pt x="84793" y="289639"/>
                  </a:cubicBezTo>
                  <a:cubicBezTo>
                    <a:pt x="39488" y="264334"/>
                    <a:pt x="26479" y="228170"/>
                    <a:pt x="30666" y="178207"/>
                  </a:cubicBezTo>
                  <a:cubicBezTo>
                    <a:pt x="31663" y="140299"/>
                    <a:pt x="37544" y="101693"/>
                    <a:pt x="55138" y="67721"/>
                  </a:cubicBezTo>
                  <a:cubicBezTo>
                    <a:pt x="70937" y="30909"/>
                    <a:pt x="110112" y="12428"/>
                    <a:pt x="147144" y="3760"/>
                  </a:cubicBezTo>
                  <a:cubicBezTo>
                    <a:pt x="165435" y="74"/>
                    <a:pt x="184076" y="-623"/>
                    <a:pt x="202666" y="473"/>
                  </a:cubicBezTo>
                  <a:cubicBezTo>
                    <a:pt x="222104" y="1519"/>
                    <a:pt x="241991" y="921"/>
                    <a:pt x="260830" y="6351"/>
                  </a:cubicBezTo>
                  <a:cubicBezTo>
                    <a:pt x="271397" y="-2217"/>
                    <a:pt x="284355" y="9837"/>
                    <a:pt x="293775" y="15217"/>
                  </a:cubicBezTo>
                  <a:cubicBezTo>
                    <a:pt x="332551" y="35740"/>
                    <a:pt x="334196" y="84458"/>
                    <a:pt x="292828" y="102092"/>
                  </a:cubicBezTo>
                  <a:cubicBezTo>
                    <a:pt x="272992" y="108767"/>
                    <a:pt x="252009" y="101942"/>
                    <a:pt x="231923" y="99950"/>
                  </a:cubicBezTo>
                  <a:cubicBezTo>
                    <a:pt x="204710" y="98256"/>
                    <a:pt x="173061" y="107571"/>
                    <a:pt x="160800" y="134022"/>
                  </a:cubicBezTo>
                  <a:cubicBezTo>
                    <a:pt x="151181" y="153101"/>
                    <a:pt x="153623" y="177908"/>
                    <a:pt x="166482" y="194894"/>
                  </a:cubicBezTo>
                  <a:cubicBezTo>
                    <a:pt x="192449" y="219054"/>
                    <a:pt x="250214" y="219153"/>
                    <a:pt x="257092" y="260199"/>
                  </a:cubicBezTo>
                  <a:cubicBezTo>
                    <a:pt x="256345" y="289789"/>
                    <a:pt x="257591" y="324807"/>
                    <a:pt x="236658" y="348220"/>
                  </a:cubicBezTo>
                  <a:cubicBezTo>
                    <a:pt x="231125" y="353400"/>
                    <a:pt x="223799" y="354945"/>
                    <a:pt x="216522" y="356040"/>
                  </a:cubicBezTo>
                  <a:cubicBezTo>
                    <a:pt x="192000" y="360872"/>
                    <a:pt x="167878" y="362715"/>
                    <a:pt x="148838" y="379652"/>
                  </a:cubicBezTo>
                  <a:cubicBezTo>
                    <a:pt x="104331" y="414521"/>
                    <a:pt x="110262" y="473999"/>
                    <a:pt x="145499" y="513351"/>
                  </a:cubicBezTo>
                  <a:cubicBezTo>
                    <a:pt x="173659" y="546826"/>
                    <a:pt x="215127" y="563115"/>
                    <a:pt x="254451" y="579503"/>
                  </a:cubicBezTo>
                  <a:cubicBezTo>
                    <a:pt x="290685" y="593800"/>
                    <a:pt x="317948" y="622144"/>
                    <a:pt x="290984" y="660101"/>
                  </a:cubicBezTo>
                  <a:cubicBezTo>
                    <a:pt x="274935" y="686303"/>
                    <a:pt x="241741" y="696465"/>
                    <a:pt x="212435" y="696067"/>
                  </a:cubicBezTo>
                  <a:cubicBezTo>
                    <a:pt x="210940" y="696116"/>
                    <a:pt x="209445" y="696116"/>
                    <a:pt x="207949" y="696116"/>
                  </a:cubicBezTo>
                  <a:cubicBezTo>
                    <a:pt x="170270" y="696166"/>
                    <a:pt x="133587" y="685606"/>
                    <a:pt x="102138" y="664634"/>
                  </a:cubicBezTo>
                  <a:close/>
                  <a:moveTo>
                    <a:pt x="142110" y="29016"/>
                  </a:moveTo>
                  <a:cubicBezTo>
                    <a:pt x="117040" y="38331"/>
                    <a:pt x="89229" y="50435"/>
                    <a:pt x="78114" y="76538"/>
                  </a:cubicBezTo>
                  <a:cubicBezTo>
                    <a:pt x="57381" y="116588"/>
                    <a:pt x="54141" y="162765"/>
                    <a:pt x="55287" y="207098"/>
                  </a:cubicBezTo>
                  <a:cubicBezTo>
                    <a:pt x="55138" y="236837"/>
                    <a:pt x="77765" y="258008"/>
                    <a:pt x="102088" y="271408"/>
                  </a:cubicBezTo>
                  <a:cubicBezTo>
                    <a:pt x="106374" y="274097"/>
                    <a:pt x="110910" y="276289"/>
                    <a:pt x="114598" y="279726"/>
                  </a:cubicBezTo>
                  <a:cubicBezTo>
                    <a:pt x="122423" y="286899"/>
                    <a:pt x="119432" y="299951"/>
                    <a:pt x="110162" y="304384"/>
                  </a:cubicBezTo>
                  <a:cubicBezTo>
                    <a:pt x="76220" y="319328"/>
                    <a:pt x="43924" y="341196"/>
                    <a:pt x="33258" y="378855"/>
                  </a:cubicBezTo>
                  <a:cubicBezTo>
                    <a:pt x="20847" y="425729"/>
                    <a:pt x="21595" y="476788"/>
                    <a:pt x="35152" y="523314"/>
                  </a:cubicBezTo>
                  <a:cubicBezTo>
                    <a:pt x="44372" y="558681"/>
                    <a:pt x="57331" y="595693"/>
                    <a:pt x="83946" y="621845"/>
                  </a:cubicBezTo>
                  <a:cubicBezTo>
                    <a:pt x="124466" y="654971"/>
                    <a:pt x="168675" y="674697"/>
                    <a:pt x="221755" y="671309"/>
                  </a:cubicBezTo>
                  <a:cubicBezTo>
                    <a:pt x="246426" y="669367"/>
                    <a:pt x="276879" y="654373"/>
                    <a:pt x="276929" y="626427"/>
                  </a:cubicBezTo>
                  <a:cubicBezTo>
                    <a:pt x="272792" y="616216"/>
                    <a:pt x="261628" y="610985"/>
                    <a:pt x="252607" y="605805"/>
                  </a:cubicBezTo>
                  <a:cubicBezTo>
                    <a:pt x="236458" y="598283"/>
                    <a:pt x="219762" y="591957"/>
                    <a:pt x="203613" y="584485"/>
                  </a:cubicBezTo>
                  <a:cubicBezTo>
                    <a:pt x="160252" y="565107"/>
                    <a:pt x="119382" y="533376"/>
                    <a:pt x="101390" y="488195"/>
                  </a:cubicBezTo>
                  <a:cubicBezTo>
                    <a:pt x="77317" y="433002"/>
                    <a:pt x="102138" y="372479"/>
                    <a:pt x="155417" y="346277"/>
                  </a:cubicBezTo>
                  <a:cubicBezTo>
                    <a:pt x="168974" y="339652"/>
                    <a:pt x="183976" y="337111"/>
                    <a:pt x="198679" y="334372"/>
                  </a:cubicBezTo>
                  <a:cubicBezTo>
                    <a:pt x="206355" y="331532"/>
                    <a:pt x="219313" y="334372"/>
                    <a:pt x="222951" y="325804"/>
                  </a:cubicBezTo>
                  <a:cubicBezTo>
                    <a:pt x="230477" y="309714"/>
                    <a:pt x="231723" y="291781"/>
                    <a:pt x="232272" y="274297"/>
                  </a:cubicBezTo>
                  <a:cubicBezTo>
                    <a:pt x="232172" y="267672"/>
                    <a:pt x="234465" y="259901"/>
                    <a:pt x="227985" y="255567"/>
                  </a:cubicBezTo>
                  <a:cubicBezTo>
                    <a:pt x="204909" y="237783"/>
                    <a:pt x="173709" y="233898"/>
                    <a:pt x="151430" y="214869"/>
                  </a:cubicBezTo>
                  <a:cubicBezTo>
                    <a:pt x="133039" y="196737"/>
                    <a:pt x="127407" y="168095"/>
                    <a:pt x="131693" y="143238"/>
                  </a:cubicBezTo>
                  <a:cubicBezTo>
                    <a:pt x="147692" y="76687"/>
                    <a:pt x="211538" y="68518"/>
                    <a:pt x="269403" y="80174"/>
                  </a:cubicBezTo>
                  <a:cubicBezTo>
                    <a:pt x="287097" y="84358"/>
                    <a:pt x="305886" y="66376"/>
                    <a:pt x="295918" y="49240"/>
                  </a:cubicBezTo>
                  <a:cubicBezTo>
                    <a:pt x="289090" y="40572"/>
                    <a:pt x="278972" y="35093"/>
                    <a:pt x="269652" y="29364"/>
                  </a:cubicBezTo>
                  <a:cubicBezTo>
                    <a:pt x="265914" y="27422"/>
                    <a:pt x="261129" y="26375"/>
                    <a:pt x="258787" y="22540"/>
                  </a:cubicBezTo>
                  <a:cubicBezTo>
                    <a:pt x="243187" y="21842"/>
                    <a:pt x="227238" y="21045"/>
                    <a:pt x="211339" y="21045"/>
                  </a:cubicBezTo>
                  <a:cubicBezTo>
                    <a:pt x="187963" y="20996"/>
                    <a:pt x="164538" y="22739"/>
                    <a:pt x="142110" y="2901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15282390" y="2660244"/>
              <a:ext cx="415422" cy="650485"/>
            </a:xfrm>
            <a:custGeom>
              <a:rect b="b" l="l" r="r" t="t"/>
              <a:pathLst>
                <a:path extrusionOk="0" h="650485" w="415422">
                  <a:moveTo>
                    <a:pt x="169659" y="650087"/>
                  </a:moveTo>
                  <a:cubicBezTo>
                    <a:pt x="139007" y="651332"/>
                    <a:pt x="132378" y="619452"/>
                    <a:pt x="133774" y="594944"/>
                  </a:cubicBezTo>
                  <a:cubicBezTo>
                    <a:pt x="134123" y="554943"/>
                    <a:pt x="137811" y="515142"/>
                    <a:pt x="142446" y="475391"/>
                  </a:cubicBezTo>
                  <a:cubicBezTo>
                    <a:pt x="148726" y="412228"/>
                    <a:pt x="153311" y="348915"/>
                    <a:pt x="160638" y="285851"/>
                  </a:cubicBezTo>
                  <a:cubicBezTo>
                    <a:pt x="166419" y="233697"/>
                    <a:pt x="172002" y="181492"/>
                    <a:pt x="175241" y="129139"/>
                  </a:cubicBezTo>
                  <a:cubicBezTo>
                    <a:pt x="175590" y="120073"/>
                    <a:pt x="131780" y="119724"/>
                    <a:pt x="123008" y="116835"/>
                  </a:cubicBezTo>
                  <a:cubicBezTo>
                    <a:pt x="99483" y="113547"/>
                    <a:pt x="76308" y="108068"/>
                    <a:pt x="53829" y="100645"/>
                  </a:cubicBezTo>
                  <a:cubicBezTo>
                    <a:pt x="38179" y="95714"/>
                    <a:pt x="21383" y="90035"/>
                    <a:pt x="11814" y="75788"/>
                  </a:cubicBezTo>
                  <a:cubicBezTo>
                    <a:pt x="3391" y="63235"/>
                    <a:pt x="-2491" y="46847"/>
                    <a:pt x="1048" y="31704"/>
                  </a:cubicBezTo>
                  <a:cubicBezTo>
                    <a:pt x="6331" y="15365"/>
                    <a:pt x="19987" y="1766"/>
                    <a:pt x="37830" y="969"/>
                  </a:cubicBezTo>
                  <a:cubicBezTo>
                    <a:pt x="40023" y="969"/>
                    <a:pt x="42615" y="720"/>
                    <a:pt x="45307" y="471"/>
                  </a:cubicBezTo>
                  <a:cubicBezTo>
                    <a:pt x="54876" y="-376"/>
                    <a:pt x="66090" y="-1273"/>
                    <a:pt x="68233" y="9288"/>
                  </a:cubicBezTo>
                  <a:cubicBezTo>
                    <a:pt x="113937" y="12525"/>
                    <a:pt x="159791" y="12326"/>
                    <a:pt x="205644" y="12177"/>
                  </a:cubicBezTo>
                  <a:cubicBezTo>
                    <a:pt x="234552" y="12077"/>
                    <a:pt x="263459" y="11978"/>
                    <a:pt x="292367" y="12725"/>
                  </a:cubicBezTo>
                  <a:cubicBezTo>
                    <a:pt x="304079" y="13920"/>
                    <a:pt x="315892" y="13870"/>
                    <a:pt x="327754" y="13821"/>
                  </a:cubicBezTo>
                  <a:cubicBezTo>
                    <a:pt x="347740" y="13771"/>
                    <a:pt x="367776" y="13721"/>
                    <a:pt x="387014" y="19549"/>
                  </a:cubicBezTo>
                  <a:cubicBezTo>
                    <a:pt x="423199" y="33746"/>
                    <a:pt x="424196" y="80321"/>
                    <a:pt x="393544" y="101841"/>
                  </a:cubicBezTo>
                  <a:cubicBezTo>
                    <a:pt x="365284" y="124556"/>
                    <a:pt x="325661" y="119624"/>
                    <a:pt x="291520" y="121467"/>
                  </a:cubicBezTo>
                  <a:cubicBezTo>
                    <a:pt x="284692" y="140297"/>
                    <a:pt x="284343" y="160670"/>
                    <a:pt x="282399" y="180397"/>
                  </a:cubicBezTo>
                  <a:cubicBezTo>
                    <a:pt x="279508" y="213522"/>
                    <a:pt x="276169" y="246798"/>
                    <a:pt x="274175" y="279924"/>
                  </a:cubicBezTo>
                  <a:cubicBezTo>
                    <a:pt x="274175" y="279675"/>
                    <a:pt x="274175" y="279475"/>
                    <a:pt x="274225" y="279226"/>
                  </a:cubicBezTo>
                  <a:cubicBezTo>
                    <a:pt x="274225" y="278927"/>
                    <a:pt x="274225" y="278579"/>
                    <a:pt x="274275" y="278280"/>
                  </a:cubicBezTo>
                  <a:cubicBezTo>
                    <a:pt x="270437" y="344581"/>
                    <a:pt x="261815" y="410435"/>
                    <a:pt x="252445" y="476089"/>
                  </a:cubicBezTo>
                  <a:cubicBezTo>
                    <a:pt x="245716" y="512303"/>
                    <a:pt x="250401" y="547322"/>
                    <a:pt x="239586" y="582191"/>
                  </a:cubicBezTo>
                  <a:cubicBezTo>
                    <a:pt x="228571" y="612428"/>
                    <a:pt x="211725" y="650485"/>
                    <a:pt x="175341" y="650485"/>
                  </a:cubicBezTo>
                  <a:cubicBezTo>
                    <a:pt x="173397" y="650386"/>
                    <a:pt x="171553" y="650286"/>
                    <a:pt x="169659" y="650087"/>
                  </a:cubicBezTo>
                  <a:close/>
                  <a:moveTo>
                    <a:pt x="32348" y="27121"/>
                  </a:moveTo>
                  <a:cubicBezTo>
                    <a:pt x="22878" y="34892"/>
                    <a:pt x="23526" y="46000"/>
                    <a:pt x="28660" y="56162"/>
                  </a:cubicBezTo>
                  <a:cubicBezTo>
                    <a:pt x="33245" y="67121"/>
                    <a:pt x="44360" y="71505"/>
                    <a:pt x="54876" y="74991"/>
                  </a:cubicBezTo>
                  <a:cubicBezTo>
                    <a:pt x="69928" y="80122"/>
                    <a:pt x="85229" y="84506"/>
                    <a:pt x="100729" y="87893"/>
                  </a:cubicBezTo>
                  <a:cubicBezTo>
                    <a:pt x="115732" y="90882"/>
                    <a:pt x="130933" y="93024"/>
                    <a:pt x="146134" y="95166"/>
                  </a:cubicBezTo>
                  <a:cubicBezTo>
                    <a:pt x="160837" y="97906"/>
                    <a:pt x="177434" y="97507"/>
                    <a:pt x="189845" y="106872"/>
                  </a:cubicBezTo>
                  <a:cubicBezTo>
                    <a:pt x="198816" y="113846"/>
                    <a:pt x="201109" y="125403"/>
                    <a:pt x="199414" y="136112"/>
                  </a:cubicBezTo>
                  <a:cubicBezTo>
                    <a:pt x="198467" y="148217"/>
                    <a:pt x="198068" y="157931"/>
                    <a:pt x="197171" y="169687"/>
                  </a:cubicBezTo>
                  <a:cubicBezTo>
                    <a:pt x="192486" y="224730"/>
                    <a:pt x="185957" y="279575"/>
                    <a:pt x="180176" y="334469"/>
                  </a:cubicBezTo>
                  <a:cubicBezTo>
                    <a:pt x="174394" y="397732"/>
                    <a:pt x="169011" y="461045"/>
                    <a:pt x="162083" y="524159"/>
                  </a:cubicBezTo>
                  <a:cubicBezTo>
                    <a:pt x="159442" y="551257"/>
                    <a:pt x="158594" y="578306"/>
                    <a:pt x="158594" y="605454"/>
                  </a:cubicBezTo>
                  <a:cubicBezTo>
                    <a:pt x="160040" y="617360"/>
                    <a:pt x="158993" y="627721"/>
                    <a:pt x="175839" y="625529"/>
                  </a:cubicBezTo>
                  <a:cubicBezTo>
                    <a:pt x="191290" y="624981"/>
                    <a:pt x="199065" y="611681"/>
                    <a:pt x="205295" y="599327"/>
                  </a:cubicBezTo>
                  <a:cubicBezTo>
                    <a:pt x="223886" y="568094"/>
                    <a:pt x="221643" y="531631"/>
                    <a:pt x="224883" y="496761"/>
                  </a:cubicBezTo>
                  <a:cubicBezTo>
                    <a:pt x="233854" y="426624"/>
                    <a:pt x="244819" y="356587"/>
                    <a:pt x="249006" y="285901"/>
                  </a:cubicBezTo>
                  <a:cubicBezTo>
                    <a:pt x="249006" y="285901"/>
                    <a:pt x="249006" y="285901"/>
                    <a:pt x="249006" y="285951"/>
                  </a:cubicBezTo>
                  <a:cubicBezTo>
                    <a:pt x="251248" y="247794"/>
                    <a:pt x="254986" y="209986"/>
                    <a:pt x="258276" y="171928"/>
                  </a:cubicBezTo>
                  <a:cubicBezTo>
                    <a:pt x="260070" y="151754"/>
                    <a:pt x="261316" y="131181"/>
                    <a:pt x="268593" y="112102"/>
                  </a:cubicBezTo>
                  <a:cubicBezTo>
                    <a:pt x="270437" y="106772"/>
                    <a:pt x="274125" y="102190"/>
                    <a:pt x="278960" y="99151"/>
                  </a:cubicBezTo>
                  <a:cubicBezTo>
                    <a:pt x="282798" y="96660"/>
                    <a:pt x="287433" y="96710"/>
                    <a:pt x="291968" y="96760"/>
                  </a:cubicBezTo>
                  <a:cubicBezTo>
                    <a:pt x="293463" y="96760"/>
                    <a:pt x="294959" y="96760"/>
                    <a:pt x="296404" y="96710"/>
                  </a:cubicBezTo>
                  <a:cubicBezTo>
                    <a:pt x="322122" y="95016"/>
                    <a:pt x="350880" y="98603"/>
                    <a:pt x="374006" y="85552"/>
                  </a:cubicBezTo>
                  <a:cubicBezTo>
                    <a:pt x="388659" y="76486"/>
                    <a:pt x="398129" y="59201"/>
                    <a:pt x="383575" y="45103"/>
                  </a:cubicBezTo>
                  <a:cubicBezTo>
                    <a:pt x="367527" y="36436"/>
                    <a:pt x="347889" y="38976"/>
                    <a:pt x="330246" y="38030"/>
                  </a:cubicBezTo>
                  <a:cubicBezTo>
                    <a:pt x="256033" y="33397"/>
                    <a:pt x="183016" y="34792"/>
                    <a:pt x="109053" y="30408"/>
                  </a:cubicBezTo>
                  <a:cubicBezTo>
                    <a:pt x="90063" y="30309"/>
                    <a:pt x="70725" y="24730"/>
                    <a:pt x="51786" y="24730"/>
                  </a:cubicBezTo>
                  <a:cubicBezTo>
                    <a:pt x="45157" y="24680"/>
                    <a:pt x="38728" y="25328"/>
                    <a:pt x="32348" y="27121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15531345" y="2946195"/>
              <a:ext cx="4984" cy="99"/>
            </a:xfrm>
            <a:custGeom>
              <a:rect b="b" l="l" r="r" t="t"/>
              <a:pathLst>
                <a:path extrusionOk="0" h="99" w="4984">
                  <a:moveTo>
                    <a:pt x="0" y="0"/>
                  </a:moveTo>
                  <a:cubicBezTo>
                    <a:pt x="0" y="50"/>
                    <a:pt x="0" y="50"/>
                    <a:pt x="0" y="100"/>
                  </a:cubicBezTo>
                  <a:cubicBezTo>
                    <a:pt x="0" y="50"/>
                    <a:pt x="0" y="50"/>
                    <a:pt x="0" y="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15531345" y="2944601"/>
              <a:ext cx="49" cy="1494"/>
            </a:xfrm>
            <a:custGeom>
              <a:rect b="b" l="l" r="r" t="t"/>
              <a:pathLst>
                <a:path extrusionOk="0" h="1494" w="49">
                  <a:moveTo>
                    <a:pt x="50" y="299"/>
                  </a:moveTo>
                  <a:cubicBezTo>
                    <a:pt x="50" y="199"/>
                    <a:pt x="50" y="100"/>
                    <a:pt x="50" y="0"/>
                  </a:cubicBezTo>
                  <a:cubicBezTo>
                    <a:pt x="50" y="498"/>
                    <a:pt x="0" y="996"/>
                    <a:pt x="0" y="1494"/>
                  </a:cubicBezTo>
                  <a:cubicBezTo>
                    <a:pt x="50" y="498"/>
                    <a:pt x="50" y="398"/>
                    <a:pt x="50" y="29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15654850" y="2696735"/>
              <a:ext cx="469892" cy="634716"/>
            </a:xfrm>
            <a:custGeom>
              <a:rect b="b" l="l" r="r" t="t"/>
              <a:pathLst>
                <a:path extrusionOk="0" h="634716" w="469892">
                  <a:moveTo>
                    <a:pt x="220246" y="634418"/>
                  </a:moveTo>
                  <a:cubicBezTo>
                    <a:pt x="75309" y="631877"/>
                    <a:pt x="5283" y="518103"/>
                    <a:pt x="0" y="384255"/>
                  </a:cubicBezTo>
                  <a:cubicBezTo>
                    <a:pt x="498" y="340170"/>
                    <a:pt x="498" y="294840"/>
                    <a:pt x="12610" y="252100"/>
                  </a:cubicBezTo>
                  <a:cubicBezTo>
                    <a:pt x="21033" y="224503"/>
                    <a:pt x="34888" y="198899"/>
                    <a:pt x="48445" y="173644"/>
                  </a:cubicBezTo>
                  <a:cubicBezTo>
                    <a:pt x="66836" y="139771"/>
                    <a:pt x="83433" y="104204"/>
                    <a:pt x="110198" y="75860"/>
                  </a:cubicBezTo>
                  <a:cubicBezTo>
                    <a:pt x="155403" y="27193"/>
                    <a:pt x="222738" y="-6780"/>
                    <a:pt x="290123" y="7417"/>
                  </a:cubicBezTo>
                  <a:cubicBezTo>
                    <a:pt x="297699" y="-9420"/>
                    <a:pt x="321622" y="7417"/>
                    <a:pt x="334431" y="9260"/>
                  </a:cubicBezTo>
                  <a:cubicBezTo>
                    <a:pt x="401068" y="30978"/>
                    <a:pt x="420207" y="88861"/>
                    <a:pt x="444330" y="147342"/>
                  </a:cubicBezTo>
                  <a:cubicBezTo>
                    <a:pt x="486445" y="256234"/>
                    <a:pt x="475630" y="405625"/>
                    <a:pt x="418463" y="507443"/>
                  </a:cubicBezTo>
                  <a:cubicBezTo>
                    <a:pt x="402264" y="534442"/>
                    <a:pt x="384621" y="561341"/>
                    <a:pt x="360697" y="582213"/>
                  </a:cubicBezTo>
                  <a:cubicBezTo>
                    <a:pt x="324014" y="612898"/>
                    <a:pt x="277015" y="634667"/>
                    <a:pt x="228719" y="634717"/>
                  </a:cubicBezTo>
                  <a:cubicBezTo>
                    <a:pt x="225878" y="634667"/>
                    <a:pt x="223087" y="634567"/>
                    <a:pt x="220246" y="634418"/>
                  </a:cubicBezTo>
                  <a:close/>
                  <a:moveTo>
                    <a:pt x="124502" y="91900"/>
                  </a:moveTo>
                  <a:cubicBezTo>
                    <a:pt x="91508" y="131950"/>
                    <a:pt x="71123" y="180618"/>
                    <a:pt x="47648" y="226446"/>
                  </a:cubicBezTo>
                  <a:cubicBezTo>
                    <a:pt x="27512" y="266645"/>
                    <a:pt x="25568" y="312175"/>
                    <a:pt x="24322" y="356260"/>
                  </a:cubicBezTo>
                  <a:cubicBezTo>
                    <a:pt x="22478" y="403782"/>
                    <a:pt x="29805" y="452698"/>
                    <a:pt x="48395" y="496584"/>
                  </a:cubicBezTo>
                  <a:cubicBezTo>
                    <a:pt x="62749" y="523932"/>
                    <a:pt x="79546" y="551179"/>
                    <a:pt x="103469" y="571155"/>
                  </a:cubicBezTo>
                  <a:cubicBezTo>
                    <a:pt x="136912" y="596510"/>
                    <a:pt x="179476" y="609660"/>
                    <a:pt x="221193" y="609909"/>
                  </a:cubicBezTo>
                  <a:cubicBezTo>
                    <a:pt x="263807" y="612350"/>
                    <a:pt x="305374" y="593969"/>
                    <a:pt x="338668" y="568564"/>
                  </a:cubicBezTo>
                  <a:cubicBezTo>
                    <a:pt x="361644" y="550582"/>
                    <a:pt x="378490" y="525426"/>
                    <a:pt x="393592" y="501067"/>
                  </a:cubicBezTo>
                  <a:cubicBezTo>
                    <a:pt x="450560" y="405575"/>
                    <a:pt x="461874" y="256683"/>
                    <a:pt x="420207" y="153868"/>
                  </a:cubicBezTo>
                  <a:cubicBezTo>
                    <a:pt x="401068" y="107392"/>
                    <a:pt x="384172" y="54739"/>
                    <a:pt x="332986" y="34665"/>
                  </a:cubicBezTo>
                  <a:cubicBezTo>
                    <a:pt x="319928" y="29683"/>
                    <a:pt x="305175" y="28039"/>
                    <a:pt x="293213" y="20767"/>
                  </a:cubicBezTo>
                  <a:cubicBezTo>
                    <a:pt x="285438" y="19571"/>
                    <a:pt x="277762" y="19023"/>
                    <a:pt x="270087" y="19023"/>
                  </a:cubicBezTo>
                  <a:cubicBezTo>
                    <a:pt x="213717" y="18923"/>
                    <a:pt x="161534" y="50007"/>
                    <a:pt x="124502" y="9190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15753225" y="2799771"/>
              <a:ext cx="275836" cy="440673"/>
            </a:xfrm>
            <a:custGeom>
              <a:rect b="b" l="l" r="r" t="t"/>
              <a:pathLst>
                <a:path extrusionOk="0" h="440673" w="275836">
                  <a:moveTo>
                    <a:pt x="101487" y="437284"/>
                  </a:moveTo>
                  <a:cubicBezTo>
                    <a:pt x="36146" y="415915"/>
                    <a:pt x="-1733" y="344731"/>
                    <a:pt x="61" y="278430"/>
                  </a:cubicBezTo>
                  <a:cubicBezTo>
                    <a:pt x="310" y="200173"/>
                    <a:pt x="9581" y="114842"/>
                    <a:pt x="61216" y="52426"/>
                  </a:cubicBezTo>
                  <a:cubicBezTo>
                    <a:pt x="90123" y="16262"/>
                    <a:pt x="137771" y="-9741"/>
                    <a:pt x="184571" y="3510"/>
                  </a:cubicBezTo>
                  <a:cubicBezTo>
                    <a:pt x="200022" y="-3265"/>
                    <a:pt x="228780" y="26623"/>
                    <a:pt x="237502" y="38329"/>
                  </a:cubicBezTo>
                  <a:cubicBezTo>
                    <a:pt x="273786" y="92576"/>
                    <a:pt x="279667" y="159475"/>
                    <a:pt x="273936" y="222888"/>
                  </a:cubicBezTo>
                  <a:cubicBezTo>
                    <a:pt x="266958" y="308069"/>
                    <a:pt x="229179" y="440672"/>
                    <a:pt x="130095" y="440672"/>
                  </a:cubicBezTo>
                  <a:cubicBezTo>
                    <a:pt x="121074" y="440722"/>
                    <a:pt x="111555" y="439626"/>
                    <a:pt x="101487" y="437284"/>
                  </a:cubicBezTo>
                  <a:close/>
                  <a:moveTo>
                    <a:pt x="24832" y="258753"/>
                  </a:moveTo>
                  <a:cubicBezTo>
                    <a:pt x="23935" y="283760"/>
                    <a:pt x="24583" y="309015"/>
                    <a:pt x="32956" y="332876"/>
                  </a:cubicBezTo>
                  <a:cubicBezTo>
                    <a:pt x="47011" y="374569"/>
                    <a:pt x="84242" y="417359"/>
                    <a:pt x="131391" y="416413"/>
                  </a:cubicBezTo>
                  <a:cubicBezTo>
                    <a:pt x="221503" y="407147"/>
                    <a:pt x="241041" y="290285"/>
                    <a:pt x="249663" y="216960"/>
                  </a:cubicBezTo>
                  <a:cubicBezTo>
                    <a:pt x="254099" y="160820"/>
                    <a:pt x="249414" y="101941"/>
                    <a:pt x="217965" y="53572"/>
                  </a:cubicBezTo>
                  <a:cubicBezTo>
                    <a:pt x="209143" y="41567"/>
                    <a:pt x="197380" y="31455"/>
                    <a:pt x="183923" y="24979"/>
                  </a:cubicBezTo>
                  <a:cubicBezTo>
                    <a:pt x="182129" y="24082"/>
                    <a:pt x="180734" y="22688"/>
                    <a:pt x="179737" y="21044"/>
                  </a:cubicBezTo>
                  <a:cubicBezTo>
                    <a:pt x="97201" y="10882"/>
                    <a:pt x="47410" y="99600"/>
                    <a:pt x="34102" y="169587"/>
                  </a:cubicBezTo>
                  <a:cubicBezTo>
                    <a:pt x="34152" y="169288"/>
                    <a:pt x="34202" y="168940"/>
                    <a:pt x="34252" y="168741"/>
                  </a:cubicBezTo>
                  <a:cubicBezTo>
                    <a:pt x="34252" y="168691"/>
                    <a:pt x="34252" y="168641"/>
                    <a:pt x="34302" y="168591"/>
                  </a:cubicBezTo>
                  <a:cubicBezTo>
                    <a:pt x="27772" y="199376"/>
                    <a:pt x="25430" y="228317"/>
                    <a:pt x="24832" y="2587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13905167" y="3313107"/>
              <a:ext cx="666465" cy="755134"/>
            </a:xfrm>
            <a:custGeom>
              <a:rect b="b" l="l" r="r" t="t"/>
              <a:pathLst>
                <a:path extrusionOk="0" h="755134" w="666465">
                  <a:moveTo>
                    <a:pt x="568907" y="753988"/>
                  </a:moveTo>
                  <a:cubicBezTo>
                    <a:pt x="470771" y="732917"/>
                    <a:pt x="501224" y="658147"/>
                    <a:pt x="507853" y="585221"/>
                  </a:cubicBezTo>
                  <a:cubicBezTo>
                    <a:pt x="515877" y="489081"/>
                    <a:pt x="537956" y="394784"/>
                    <a:pt x="549420" y="299192"/>
                  </a:cubicBezTo>
                  <a:cubicBezTo>
                    <a:pt x="530231" y="333663"/>
                    <a:pt x="510594" y="367835"/>
                    <a:pt x="490309" y="401658"/>
                  </a:cubicBezTo>
                  <a:cubicBezTo>
                    <a:pt x="473861" y="429155"/>
                    <a:pt x="460703" y="458495"/>
                    <a:pt x="442511" y="484896"/>
                  </a:cubicBezTo>
                  <a:cubicBezTo>
                    <a:pt x="425566" y="512095"/>
                    <a:pt x="399200" y="543128"/>
                    <a:pt x="363364" y="533365"/>
                  </a:cubicBezTo>
                  <a:cubicBezTo>
                    <a:pt x="335952" y="525744"/>
                    <a:pt x="305300" y="519766"/>
                    <a:pt x="284417" y="499143"/>
                  </a:cubicBezTo>
                  <a:cubicBezTo>
                    <a:pt x="252170" y="463228"/>
                    <a:pt x="246338" y="412318"/>
                    <a:pt x="236769" y="366839"/>
                  </a:cubicBezTo>
                  <a:cubicBezTo>
                    <a:pt x="222514" y="311197"/>
                    <a:pt x="209656" y="254609"/>
                    <a:pt x="188772" y="201060"/>
                  </a:cubicBezTo>
                  <a:cubicBezTo>
                    <a:pt x="180648" y="276776"/>
                    <a:pt x="166892" y="351745"/>
                    <a:pt x="159616" y="427611"/>
                  </a:cubicBezTo>
                  <a:cubicBezTo>
                    <a:pt x="147753" y="512941"/>
                    <a:pt x="141274" y="599716"/>
                    <a:pt x="120042" y="683403"/>
                  </a:cubicBezTo>
                  <a:cubicBezTo>
                    <a:pt x="100255" y="757824"/>
                    <a:pt x="28534" y="726641"/>
                    <a:pt x="4013" y="673639"/>
                  </a:cubicBezTo>
                  <a:cubicBezTo>
                    <a:pt x="-5058" y="640115"/>
                    <a:pt x="3764" y="604548"/>
                    <a:pt x="6056" y="570526"/>
                  </a:cubicBezTo>
                  <a:cubicBezTo>
                    <a:pt x="10841" y="496005"/>
                    <a:pt x="20261" y="422978"/>
                    <a:pt x="33070" y="349554"/>
                  </a:cubicBezTo>
                  <a:cubicBezTo>
                    <a:pt x="42390" y="293314"/>
                    <a:pt x="47922" y="236427"/>
                    <a:pt x="61031" y="180885"/>
                  </a:cubicBezTo>
                  <a:cubicBezTo>
                    <a:pt x="67809" y="151994"/>
                    <a:pt x="75235" y="123251"/>
                    <a:pt x="81764" y="94260"/>
                  </a:cubicBezTo>
                  <a:cubicBezTo>
                    <a:pt x="78475" y="61433"/>
                    <a:pt x="86250" y="24870"/>
                    <a:pt x="118497" y="9727"/>
                  </a:cubicBezTo>
                  <a:cubicBezTo>
                    <a:pt x="147355" y="-6313"/>
                    <a:pt x="183290" y="710"/>
                    <a:pt x="213892" y="7933"/>
                  </a:cubicBezTo>
                  <a:cubicBezTo>
                    <a:pt x="263384" y="23475"/>
                    <a:pt x="288504" y="72243"/>
                    <a:pt x="301063" y="119117"/>
                  </a:cubicBezTo>
                  <a:cubicBezTo>
                    <a:pt x="330071" y="197922"/>
                    <a:pt x="351253" y="279117"/>
                    <a:pt x="358929" y="362605"/>
                  </a:cubicBezTo>
                  <a:cubicBezTo>
                    <a:pt x="411859" y="260039"/>
                    <a:pt x="452330" y="149403"/>
                    <a:pt x="529533" y="61732"/>
                  </a:cubicBezTo>
                  <a:cubicBezTo>
                    <a:pt x="542741" y="47784"/>
                    <a:pt x="557793" y="33239"/>
                    <a:pt x="577181" y="29004"/>
                  </a:cubicBezTo>
                  <a:cubicBezTo>
                    <a:pt x="598313" y="26912"/>
                    <a:pt x="628716" y="29054"/>
                    <a:pt x="644615" y="44397"/>
                  </a:cubicBezTo>
                  <a:cubicBezTo>
                    <a:pt x="659966" y="68108"/>
                    <a:pt x="658621" y="98195"/>
                    <a:pt x="662259" y="125344"/>
                  </a:cubicBezTo>
                  <a:cubicBezTo>
                    <a:pt x="667941" y="172965"/>
                    <a:pt x="666894" y="220985"/>
                    <a:pt x="664751" y="268806"/>
                  </a:cubicBezTo>
                  <a:cubicBezTo>
                    <a:pt x="663555" y="311646"/>
                    <a:pt x="657823" y="354136"/>
                    <a:pt x="654285" y="396777"/>
                  </a:cubicBezTo>
                  <a:cubicBezTo>
                    <a:pt x="652191" y="445893"/>
                    <a:pt x="646759" y="494760"/>
                    <a:pt x="643021" y="543776"/>
                  </a:cubicBezTo>
                  <a:cubicBezTo>
                    <a:pt x="640628" y="575856"/>
                    <a:pt x="637239" y="607886"/>
                    <a:pt x="634448" y="639966"/>
                  </a:cubicBezTo>
                  <a:cubicBezTo>
                    <a:pt x="629215" y="675732"/>
                    <a:pt x="625676" y="755134"/>
                    <a:pt x="578726" y="755134"/>
                  </a:cubicBezTo>
                  <a:cubicBezTo>
                    <a:pt x="575536" y="755034"/>
                    <a:pt x="572346" y="754686"/>
                    <a:pt x="568907" y="753988"/>
                  </a:cubicBezTo>
                  <a:close/>
                  <a:moveTo>
                    <a:pt x="581617" y="228856"/>
                  </a:moveTo>
                  <a:cubicBezTo>
                    <a:pt x="577729" y="261932"/>
                    <a:pt x="575088" y="295606"/>
                    <a:pt x="570752" y="328831"/>
                  </a:cubicBezTo>
                  <a:cubicBezTo>
                    <a:pt x="555899" y="424323"/>
                    <a:pt x="537558" y="519318"/>
                    <a:pt x="529483" y="615706"/>
                  </a:cubicBezTo>
                  <a:cubicBezTo>
                    <a:pt x="521260" y="670949"/>
                    <a:pt x="506955" y="720863"/>
                    <a:pt x="580221" y="730726"/>
                  </a:cubicBezTo>
                  <a:cubicBezTo>
                    <a:pt x="609926" y="717625"/>
                    <a:pt x="609926" y="613116"/>
                    <a:pt x="614861" y="581833"/>
                  </a:cubicBezTo>
                  <a:cubicBezTo>
                    <a:pt x="623533" y="486192"/>
                    <a:pt x="629713" y="390351"/>
                    <a:pt x="638734" y="294759"/>
                  </a:cubicBezTo>
                  <a:cubicBezTo>
                    <a:pt x="642622" y="229005"/>
                    <a:pt x="643519" y="162953"/>
                    <a:pt x="634298" y="97598"/>
                  </a:cubicBezTo>
                  <a:cubicBezTo>
                    <a:pt x="631457" y="84995"/>
                    <a:pt x="633750" y="63127"/>
                    <a:pt x="619994" y="57747"/>
                  </a:cubicBezTo>
                  <a:cubicBezTo>
                    <a:pt x="597416" y="50623"/>
                    <a:pt x="575586" y="48980"/>
                    <a:pt x="558192" y="67709"/>
                  </a:cubicBezTo>
                  <a:cubicBezTo>
                    <a:pt x="502270" y="125244"/>
                    <a:pt x="465787" y="197722"/>
                    <a:pt x="431746" y="269304"/>
                  </a:cubicBezTo>
                  <a:cubicBezTo>
                    <a:pt x="411112" y="315133"/>
                    <a:pt x="387039" y="359317"/>
                    <a:pt x="365956" y="404896"/>
                  </a:cubicBezTo>
                  <a:cubicBezTo>
                    <a:pt x="362268" y="414859"/>
                    <a:pt x="348412" y="418246"/>
                    <a:pt x="341833" y="409130"/>
                  </a:cubicBezTo>
                  <a:cubicBezTo>
                    <a:pt x="335703" y="399467"/>
                    <a:pt x="337048" y="387063"/>
                    <a:pt x="335404" y="376154"/>
                  </a:cubicBezTo>
                  <a:cubicBezTo>
                    <a:pt x="332314" y="342430"/>
                    <a:pt x="328625" y="308607"/>
                    <a:pt x="320352" y="275730"/>
                  </a:cubicBezTo>
                  <a:cubicBezTo>
                    <a:pt x="307742" y="208532"/>
                    <a:pt x="285015" y="143426"/>
                    <a:pt x="260244" y="79814"/>
                  </a:cubicBezTo>
                  <a:lnTo>
                    <a:pt x="260244" y="79814"/>
                  </a:lnTo>
                  <a:cubicBezTo>
                    <a:pt x="247285" y="55505"/>
                    <a:pt x="225156" y="34633"/>
                    <a:pt x="197494" y="29104"/>
                  </a:cubicBezTo>
                  <a:cubicBezTo>
                    <a:pt x="165098" y="22877"/>
                    <a:pt x="128664" y="19590"/>
                    <a:pt x="108579" y="50673"/>
                  </a:cubicBezTo>
                  <a:cubicBezTo>
                    <a:pt x="95371" y="69652"/>
                    <a:pt x="96467" y="92915"/>
                    <a:pt x="93377" y="114833"/>
                  </a:cubicBezTo>
                  <a:cubicBezTo>
                    <a:pt x="90736" y="137398"/>
                    <a:pt x="86001" y="159665"/>
                    <a:pt x="84157" y="182280"/>
                  </a:cubicBezTo>
                  <a:cubicBezTo>
                    <a:pt x="83907" y="185070"/>
                    <a:pt x="80718" y="186963"/>
                    <a:pt x="78126" y="186066"/>
                  </a:cubicBezTo>
                  <a:cubicBezTo>
                    <a:pt x="69105" y="230450"/>
                    <a:pt x="64470" y="275531"/>
                    <a:pt x="58688" y="320413"/>
                  </a:cubicBezTo>
                  <a:cubicBezTo>
                    <a:pt x="52109" y="368981"/>
                    <a:pt x="43985" y="417350"/>
                    <a:pt x="38602" y="466067"/>
                  </a:cubicBezTo>
                  <a:cubicBezTo>
                    <a:pt x="33768" y="502032"/>
                    <a:pt x="32472" y="538197"/>
                    <a:pt x="29531" y="574361"/>
                  </a:cubicBezTo>
                  <a:cubicBezTo>
                    <a:pt x="28136" y="605046"/>
                    <a:pt x="19214" y="637575"/>
                    <a:pt x="28036" y="667562"/>
                  </a:cubicBezTo>
                  <a:cubicBezTo>
                    <a:pt x="38802" y="687039"/>
                    <a:pt x="77179" y="723154"/>
                    <a:pt x="91334" y="688932"/>
                  </a:cubicBezTo>
                  <a:cubicBezTo>
                    <a:pt x="108030" y="646392"/>
                    <a:pt x="110772" y="599567"/>
                    <a:pt x="118298" y="554735"/>
                  </a:cubicBezTo>
                  <a:cubicBezTo>
                    <a:pt x="132054" y="458147"/>
                    <a:pt x="140377" y="360811"/>
                    <a:pt x="156376" y="264572"/>
                  </a:cubicBezTo>
                  <a:cubicBezTo>
                    <a:pt x="159665" y="241060"/>
                    <a:pt x="161161" y="217299"/>
                    <a:pt x="164799" y="193887"/>
                  </a:cubicBezTo>
                  <a:cubicBezTo>
                    <a:pt x="167391" y="183376"/>
                    <a:pt x="166992" y="169927"/>
                    <a:pt x="177010" y="163401"/>
                  </a:cubicBezTo>
                  <a:cubicBezTo>
                    <a:pt x="193607" y="154883"/>
                    <a:pt x="204672" y="174659"/>
                    <a:pt x="209805" y="187660"/>
                  </a:cubicBezTo>
                  <a:cubicBezTo>
                    <a:pt x="232233" y="242006"/>
                    <a:pt x="244694" y="300189"/>
                    <a:pt x="259795" y="356926"/>
                  </a:cubicBezTo>
                  <a:cubicBezTo>
                    <a:pt x="266873" y="392493"/>
                    <a:pt x="272754" y="428956"/>
                    <a:pt x="288155" y="462082"/>
                  </a:cubicBezTo>
                  <a:cubicBezTo>
                    <a:pt x="296229" y="478520"/>
                    <a:pt x="309935" y="491621"/>
                    <a:pt x="327678" y="496951"/>
                  </a:cubicBezTo>
                  <a:cubicBezTo>
                    <a:pt x="343478" y="501883"/>
                    <a:pt x="359028" y="508309"/>
                    <a:pt x="375476" y="510252"/>
                  </a:cubicBezTo>
                  <a:cubicBezTo>
                    <a:pt x="405530" y="510999"/>
                    <a:pt x="430599" y="455905"/>
                    <a:pt x="444605" y="432941"/>
                  </a:cubicBezTo>
                  <a:cubicBezTo>
                    <a:pt x="479942" y="364547"/>
                    <a:pt x="525945" y="300637"/>
                    <a:pt x="556547" y="230300"/>
                  </a:cubicBezTo>
                  <a:cubicBezTo>
                    <a:pt x="557095" y="222529"/>
                    <a:pt x="563275" y="218295"/>
                    <a:pt x="569406" y="218295"/>
                  </a:cubicBezTo>
                  <a:cubicBezTo>
                    <a:pt x="575038" y="218345"/>
                    <a:pt x="580421" y="221683"/>
                    <a:pt x="581617" y="22885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14602778" y="3387649"/>
              <a:ext cx="366027" cy="734752"/>
            </a:xfrm>
            <a:custGeom>
              <a:rect b="b" l="l" r="r" t="t"/>
              <a:pathLst>
                <a:path extrusionOk="0" h="734752" w="366027">
                  <a:moveTo>
                    <a:pt x="200345" y="734540"/>
                  </a:moveTo>
                  <a:cubicBezTo>
                    <a:pt x="145122" y="733843"/>
                    <a:pt x="87356" y="714814"/>
                    <a:pt x="49826" y="672971"/>
                  </a:cubicBezTo>
                  <a:cubicBezTo>
                    <a:pt x="6465" y="621713"/>
                    <a:pt x="-13123" y="548736"/>
                    <a:pt x="9455" y="484278"/>
                  </a:cubicBezTo>
                  <a:cubicBezTo>
                    <a:pt x="27996" y="423904"/>
                    <a:pt x="67819" y="365124"/>
                    <a:pt x="127528" y="339869"/>
                  </a:cubicBezTo>
                  <a:cubicBezTo>
                    <a:pt x="33728" y="296979"/>
                    <a:pt x="19124" y="175584"/>
                    <a:pt x="65925" y="92197"/>
                  </a:cubicBezTo>
                  <a:cubicBezTo>
                    <a:pt x="107243" y="27838"/>
                    <a:pt x="191822" y="-1204"/>
                    <a:pt x="265836" y="4824"/>
                  </a:cubicBezTo>
                  <a:cubicBezTo>
                    <a:pt x="275156" y="-7629"/>
                    <a:pt x="310692" y="7613"/>
                    <a:pt x="324050" y="10602"/>
                  </a:cubicBezTo>
                  <a:cubicBezTo>
                    <a:pt x="339550" y="15135"/>
                    <a:pt x="356347" y="23305"/>
                    <a:pt x="362477" y="39345"/>
                  </a:cubicBezTo>
                  <a:cubicBezTo>
                    <a:pt x="369455" y="62109"/>
                    <a:pt x="366215" y="90104"/>
                    <a:pt x="352160" y="109631"/>
                  </a:cubicBezTo>
                  <a:cubicBezTo>
                    <a:pt x="340746" y="125073"/>
                    <a:pt x="322355" y="134936"/>
                    <a:pt x="302967" y="133890"/>
                  </a:cubicBezTo>
                  <a:cubicBezTo>
                    <a:pt x="255868" y="128112"/>
                    <a:pt x="211310" y="131051"/>
                    <a:pt x="197006" y="184650"/>
                  </a:cubicBezTo>
                  <a:cubicBezTo>
                    <a:pt x="182004" y="248063"/>
                    <a:pt x="254024" y="257179"/>
                    <a:pt x="284925" y="296182"/>
                  </a:cubicBezTo>
                  <a:cubicBezTo>
                    <a:pt x="304612" y="317004"/>
                    <a:pt x="305659" y="344750"/>
                    <a:pt x="297285" y="370902"/>
                  </a:cubicBezTo>
                  <a:cubicBezTo>
                    <a:pt x="291404" y="391973"/>
                    <a:pt x="284426" y="413194"/>
                    <a:pt x="272913" y="431924"/>
                  </a:cubicBezTo>
                  <a:cubicBezTo>
                    <a:pt x="259955" y="455635"/>
                    <a:pt x="239121" y="456034"/>
                    <a:pt x="215048" y="456432"/>
                  </a:cubicBezTo>
                  <a:cubicBezTo>
                    <a:pt x="179412" y="457329"/>
                    <a:pt x="137596" y="473020"/>
                    <a:pt x="130169" y="512024"/>
                  </a:cubicBezTo>
                  <a:cubicBezTo>
                    <a:pt x="122594" y="549483"/>
                    <a:pt x="156984" y="575536"/>
                    <a:pt x="188932" y="585648"/>
                  </a:cubicBezTo>
                  <a:cubicBezTo>
                    <a:pt x="224966" y="597404"/>
                    <a:pt x="267132" y="601240"/>
                    <a:pt x="293448" y="631626"/>
                  </a:cubicBezTo>
                  <a:cubicBezTo>
                    <a:pt x="312736" y="653344"/>
                    <a:pt x="307702" y="688313"/>
                    <a:pt x="288962" y="708737"/>
                  </a:cubicBezTo>
                  <a:cubicBezTo>
                    <a:pt x="268577" y="729360"/>
                    <a:pt x="239271" y="734739"/>
                    <a:pt x="211161" y="734739"/>
                  </a:cubicBezTo>
                  <a:cubicBezTo>
                    <a:pt x="207622" y="734789"/>
                    <a:pt x="203984" y="734690"/>
                    <a:pt x="200345" y="734540"/>
                  </a:cubicBezTo>
                  <a:close/>
                  <a:moveTo>
                    <a:pt x="89699" y="97825"/>
                  </a:moveTo>
                  <a:cubicBezTo>
                    <a:pt x="41303" y="181661"/>
                    <a:pt x="59097" y="294140"/>
                    <a:pt x="159276" y="326867"/>
                  </a:cubicBezTo>
                  <a:cubicBezTo>
                    <a:pt x="170391" y="329607"/>
                    <a:pt x="175724" y="344352"/>
                    <a:pt x="165905" y="351874"/>
                  </a:cubicBezTo>
                  <a:cubicBezTo>
                    <a:pt x="159476" y="356556"/>
                    <a:pt x="151202" y="357553"/>
                    <a:pt x="143826" y="359993"/>
                  </a:cubicBezTo>
                  <a:cubicBezTo>
                    <a:pt x="90895" y="378922"/>
                    <a:pt x="55757" y="428537"/>
                    <a:pt x="36967" y="479496"/>
                  </a:cubicBezTo>
                  <a:cubicBezTo>
                    <a:pt x="11549" y="540417"/>
                    <a:pt x="28096" y="612149"/>
                    <a:pt x="71656" y="660418"/>
                  </a:cubicBezTo>
                  <a:cubicBezTo>
                    <a:pt x="110432" y="699372"/>
                    <a:pt x="167650" y="712423"/>
                    <a:pt x="220979" y="709833"/>
                  </a:cubicBezTo>
                  <a:cubicBezTo>
                    <a:pt x="240367" y="708737"/>
                    <a:pt x="261400" y="704104"/>
                    <a:pt x="274159" y="688263"/>
                  </a:cubicBezTo>
                  <a:cubicBezTo>
                    <a:pt x="290009" y="662211"/>
                    <a:pt x="277249" y="643382"/>
                    <a:pt x="252678" y="631078"/>
                  </a:cubicBezTo>
                  <a:cubicBezTo>
                    <a:pt x="228405" y="620069"/>
                    <a:pt x="201491" y="616632"/>
                    <a:pt x="176571" y="607367"/>
                  </a:cubicBezTo>
                  <a:cubicBezTo>
                    <a:pt x="147414" y="596109"/>
                    <a:pt x="116364" y="576582"/>
                    <a:pt x="108239" y="544552"/>
                  </a:cubicBezTo>
                  <a:cubicBezTo>
                    <a:pt x="89998" y="488711"/>
                    <a:pt x="141583" y="437055"/>
                    <a:pt x="195660" y="433717"/>
                  </a:cubicBezTo>
                  <a:cubicBezTo>
                    <a:pt x="249139" y="428038"/>
                    <a:pt x="246647" y="439495"/>
                    <a:pt x="267630" y="384153"/>
                  </a:cubicBezTo>
                  <a:cubicBezTo>
                    <a:pt x="295790" y="311126"/>
                    <a:pt x="258509" y="305248"/>
                    <a:pt x="206924" y="267739"/>
                  </a:cubicBezTo>
                  <a:cubicBezTo>
                    <a:pt x="166204" y="242683"/>
                    <a:pt x="160572" y="184700"/>
                    <a:pt x="187088" y="147240"/>
                  </a:cubicBezTo>
                  <a:cubicBezTo>
                    <a:pt x="204083" y="119195"/>
                    <a:pt x="237476" y="106194"/>
                    <a:pt x="269375" y="106941"/>
                  </a:cubicBezTo>
                  <a:cubicBezTo>
                    <a:pt x="275056" y="106842"/>
                    <a:pt x="280838" y="107440"/>
                    <a:pt x="286570" y="108037"/>
                  </a:cubicBezTo>
                  <a:cubicBezTo>
                    <a:pt x="296588" y="109083"/>
                    <a:pt x="306556" y="110179"/>
                    <a:pt x="316225" y="107390"/>
                  </a:cubicBezTo>
                  <a:cubicBezTo>
                    <a:pt x="338753" y="98822"/>
                    <a:pt x="344634" y="69830"/>
                    <a:pt x="339750" y="48959"/>
                  </a:cubicBezTo>
                  <a:cubicBezTo>
                    <a:pt x="333868" y="36505"/>
                    <a:pt x="317570" y="35011"/>
                    <a:pt x="305908" y="30826"/>
                  </a:cubicBezTo>
                  <a:cubicBezTo>
                    <a:pt x="295292" y="27140"/>
                    <a:pt x="283031" y="25746"/>
                    <a:pt x="272714" y="23803"/>
                  </a:cubicBezTo>
                  <a:cubicBezTo>
                    <a:pt x="270022" y="23056"/>
                    <a:pt x="267680" y="21462"/>
                    <a:pt x="266085" y="19320"/>
                  </a:cubicBezTo>
                  <a:cubicBezTo>
                    <a:pt x="201840" y="19868"/>
                    <a:pt x="128824" y="44774"/>
                    <a:pt x="89699" y="9782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14938920" y="3368117"/>
              <a:ext cx="337336" cy="645030"/>
            </a:xfrm>
            <a:custGeom>
              <a:rect b="b" l="l" r="r" t="t"/>
              <a:pathLst>
                <a:path extrusionOk="0" h="645030" w="337336">
                  <a:moveTo>
                    <a:pt x="179396" y="644732"/>
                  </a:moveTo>
                  <a:cubicBezTo>
                    <a:pt x="161503" y="644034"/>
                    <a:pt x="143461" y="642391"/>
                    <a:pt x="126216" y="637559"/>
                  </a:cubicBezTo>
                  <a:cubicBezTo>
                    <a:pt x="100199" y="630186"/>
                    <a:pt x="77621" y="614395"/>
                    <a:pt x="56638" y="597708"/>
                  </a:cubicBezTo>
                  <a:cubicBezTo>
                    <a:pt x="27830" y="576189"/>
                    <a:pt x="13027" y="541469"/>
                    <a:pt x="4953" y="507347"/>
                  </a:cubicBezTo>
                  <a:cubicBezTo>
                    <a:pt x="-6809" y="453399"/>
                    <a:pt x="2960" y="395167"/>
                    <a:pt x="28079" y="346300"/>
                  </a:cubicBezTo>
                  <a:cubicBezTo>
                    <a:pt x="46570" y="310982"/>
                    <a:pt x="80910" y="286922"/>
                    <a:pt x="119238" y="277657"/>
                  </a:cubicBezTo>
                  <a:cubicBezTo>
                    <a:pt x="25039" y="214892"/>
                    <a:pt x="51853" y="96635"/>
                    <a:pt x="126664" y="30134"/>
                  </a:cubicBezTo>
                  <a:cubicBezTo>
                    <a:pt x="162350" y="-501"/>
                    <a:pt x="214882" y="-5383"/>
                    <a:pt x="259390" y="4829"/>
                  </a:cubicBezTo>
                  <a:cubicBezTo>
                    <a:pt x="262032" y="2488"/>
                    <a:pt x="265570" y="1143"/>
                    <a:pt x="269259" y="1790"/>
                  </a:cubicBezTo>
                  <a:cubicBezTo>
                    <a:pt x="287351" y="4480"/>
                    <a:pt x="306041" y="8366"/>
                    <a:pt x="321193" y="19275"/>
                  </a:cubicBezTo>
                  <a:cubicBezTo>
                    <a:pt x="338836" y="31629"/>
                    <a:pt x="340431" y="54543"/>
                    <a:pt x="333553" y="73472"/>
                  </a:cubicBezTo>
                  <a:cubicBezTo>
                    <a:pt x="329665" y="86224"/>
                    <a:pt x="324831" y="99674"/>
                    <a:pt x="314165" y="108391"/>
                  </a:cubicBezTo>
                  <a:cubicBezTo>
                    <a:pt x="300957" y="118852"/>
                    <a:pt x="283613" y="118404"/>
                    <a:pt x="266418" y="117955"/>
                  </a:cubicBezTo>
                  <a:cubicBezTo>
                    <a:pt x="244388" y="117358"/>
                    <a:pt x="222657" y="116760"/>
                    <a:pt x="210197" y="139226"/>
                  </a:cubicBezTo>
                  <a:cubicBezTo>
                    <a:pt x="203768" y="147694"/>
                    <a:pt x="202871" y="158254"/>
                    <a:pt x="203618" y="168516"/>
                  </a:cubicBezTo>
                  <a:cubicBezTo>
                    <a:pt x="204117" y="186847"/>
                    <a:pt x="211144" y="203834"/>
                    <a:pt x="225149" y="215888"/>
                  </a:cubicBezTo>
                  <a:cubicBezTo>
                    <a:pt x="253509" y="241044"/>
                    <a:pt x="294877" y="255092"/>
                    <a:pt x="286852" y="301567"/>
                  </a:cubicBezTo>
                  <a:cubicBezTo>
                    <a:pt x="283363" y="326225"/>
                    <a:pt x="276735" y="363535"/>
                    <a:pt x="247079" y="367620"/>
                  </a:cubicBezTo>
                  <a:cubicBezTo>
                    <a:pt x="219816" y="368716"/>
                    <a:pt x="192005" y="373647"/>
                    <a:pt x="169029" y="389239"/>
                  </a:cubicBezTo>
                  <a:cubicBezTo>
                    <a:pt x="144906" y="403784"/>
                    <a:pt x="133841" y="437757"/>
                    <a:pt x="144507" y="463710"/>
                  </a:cubicBezTo>
                  <a:cubicBezTo>
                    <a:pt x="152482" y="479899"/>
                    <a:pt x="172568" y="484382"/>
                    <a:pt x="187869" y="490161"/>
                  </a:cubicBezTo>
                  <a:cubicBezTo>
                    <a:pt x="225449" y="501568"/>
                    <a:pt x="268062" y="515665"/>
                    <a:pt x="283563" y="555616"/>
                  </a:cubicBezTo>
                  <a:cubicBezTo>
                    <a:pt x="293581" y="581170"/>
                    <a:pt x="278629" y="610211"/>
                    <a:pt x="257396" y="625205"/>
                  </a:cubicBezTo>
                  <a:cubicBezTo>
                    <a:pt x="236463" y="640249"/>
                    <a:pt x="209948" y="645031"/>
                    <a:pt x="184529" y="645031"/>
                  </a:cubicBezTo>
                  <a:cubicBezTo>
                    <a:pt x="182735" y="644782"/>
                    <a:pt x="181040" y="644782"/>
                    <a:pt x="179396" y="644732"/>
                  </a:cubicBezTo>
                  <a:close/>
                  <a:moveTo>
                    <a:pt x="138227" y="48366"/>
                  </a:moveTo>
                  <a:cubicBezTo>
                    <a:pt x="73684" y="114518"/>
                    <a:pt x="52800" y="209811"/>
                    <a:pt x="142364" y="264506"/>
                  </a:cubicBezTo>
                  <a:cubicBezTo>
                    <a:pt x="166736" y="279301"/>
                    <a:pt x="153877" y="296736"/>
                    <a:pt x="130502" y="300123"/>
                  </a:cubicBezTo>
                  <a:cubicBezTo>
                    <a:pt x="50209" y="314619"/>
                    <a:pt x="22597" y="400048"/>
                    <a:pt x="24790" y="472178"/>
                  </a:cubicBezTo>
                  <a:cubicBezTo>
                    <a:pt x="27880" y="507994"/>
                    <a:pt x="38297" y="546699"/>
                    <a:pt x="64862" y="572353"/>
                  </a:cubicBezTo>
                  <a:cubicBezTo>
                    <a:pt x="102990" y="606923"/>
                    <a:pt x="142514" y="623063"/>
                    <a:pt x="194398" y="619975"/>
                  </a:cubicBezTo>
                  <a:cubicBezTo>
                    <a:pt x="247229" y="618430"/>
                    <a:pt x="291936" y="573598"/>
                    <a:pt x="235217" y="535142"/>
                  </a:cubicBezTo>
                  <a:cubicBezTo>
                    <a:pt x="201874" y="513424"/>
                    <a:pt x="153927" y="515665"/>
                    <a:pt x="127661" y="483237"/>
                  </a:cubicBezTo>
                  <a:cubicBezTo>
                    <a:pt x="107426" y="454893"/>
                    <a:pt x="114553" y="413996"/>
                    <a:pt x="134190" y="387197"/>
                  </a:cubicBezTo>
                  <a:cubicBezTo>
                    <a:pt x="150937" y="367072"/>
                    <a:pt x="175907" y="355117"/>
                    <a:pt x="200827" y="348591"/>
                  </a:cubicBezTo>
                  <a:cubicBezTo>
                    <a:pt x="212141" y="345752"/>
                    <a:pt x="223654" y="344208"/>
                    <a:pt x="235217" y="343560"/>
                  </a:cubicBezTo>
                  <a:cubicBezTo>
                    <a:pt x="240152" y="342913"/>
                    <a:pt x="246232" y="344357"/>
                    <a:pt x="249422" y="339675"/>
                  </a:cubicBezTo>
                  <a:cubicBezTo>
                    <a:pt x="259839" y="322788"/>
                    <a:pt x="270704" y="285876"/>
                    <a:pt x="254555" y="270085"/>
                  </a:cubicBezTo>
                  <a:cubicBezTo>
                    <a:pt x="244538" y="258728"/>
                    <a:pt x="230383" y="252451"/>
                    <a:pt x="218820" y="242937"/>
                  </a:cubicBezTo>
                  <a:cubicBezTo>
                    <a:pt x="188367" y="221218"/>
                    <a:pt x="174262" y="186200"/>
                    <a:pt x="179545" y="149338"/>
                  </a:cubicBezTo>
                  <a:cubicBezTo>
                    <a:pt x="185078" y="121392"/>
                    <a:pt x="209201" y="97034"/>
                    <a:pt x="237959" y="94045"/>
                  </a:cubicBezTo>
                  <a:cubicBezTo>
                    <a:pt x="246631" y="91953"/>
                    <a:pt x="256001" y="92451"/>
                    <a:pt x="265271" y="92999"/>
                  </a:cubicBezTo>
                  <a:cubicBezTo>
                    <a:pt x="276236" y="93597"/>
                    <a:pt x="287101" y="94194"/>
                    <a:pt x="296721" y="90508"/>
                  </a:cubicBezTo>
                  <a:cubicBezTo>
                    <a:pt x="306440" y="83136"/>
                    <a:pt x="308583" y="69736"/>
                    <a:pt x="311773" y="58628"/>
                  </a:cubicBezTo>
                  <a:cubicBezTo>
                    <a:pt x="318402" y="38553"/>
                    <a:pt x="294079" y="31679"/>
                    <a:pt x="279077" y="28391"/>
                  </a:cubicBezTo>
                  <a:cubicBezTo>
                    <a:pt x="270804" y="26348"/>
                    <a:pt x="258642" y="27644"/>
                    <a:pt x="255752" y="17482"/>
                  </a:cubicBezTo>
                  <a:cubicBezTo>
                    <a:pt x="248076" y="16585"/>
                    <a:pt x="240201" y="16087"/>
                    <a:pt x="232277" y="16087"/>
                  </a:cubicBezTo>
                  <a:cubicBezTo>
                    <a:pt x="198236" y="16087"/>
                    <a:pt x="163098" y="25004"/>
                    <a:pt x="138227" y="4836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15314157" y="3388148"/>
              <a:ext cx="426183" cy="709433"/>
            </a:xfrm>
            <a:custGeom>
              <a:rect b="b" l="l" r="r" t="t"/>
              <a:pathLst>
                <a:path extrusionOk="0" h="709433" w="426183">
                  <a:moveTo>
                    <a:pt x="76488" y="652646"/>
                  </a:moveTo>
                  <a:cubicBezTo>
                    <a:pt x="75840" y="604974"/>
                    <a:pt x="82818" y="557951"/>
                    <a:pt x="90144" y="510977"/>
                  </a:cubicBezTo>
                  <a:cubicBezTo>
                    <a:pt x="100212" y="424700"/>
                    <a:pt x="117607" y="339668"/>
                    <a:pt x="130216" y="253740"/>
                  </a:cubicBezTo>
                  <a:cubicBezTo>
                    <a:pt x="135649" y="221262"/>
                    <a:pt x="140733" y="188684"/>
                    <a:pt x="143075" y="155807"/>
                  </a:cubicBezTo>
                  <a:cubicBezTo>
                    <a:pt x="143075" y="149630"/>
                    <a:pt x="143972" y="143204"/>
                    <a:pt x="141580" y="137376"/>
                  </a:cubicBezTo>
                  <a:cubicBezTo>
                    <a:pt x="95328" y="119244"/>
                    <a:pt x="-12428" y="136679"/>
                    <a:pt x="1179" y="59568"/>
                  </a:cubicBezTo>
                  <a:cubicBezTo>
                    <a:pt x="4069" y="39642"/>
                    <a:pt x="11894" y="17675"/>
                    <a:pt x="29339" y="6068"/>
                  </a:cubicBezTo>
                  <a:cubicBezTo>
                    <a:pt x="65473" y="-7232"/>
                    <a:pt x="104947" y="4524"/>
                    <a:pt x="141530" y="11099"/>
                  </a:cubicBezTo>
                  <a:cubicBezTo>
                    <a:pt x="189078" y="22407"/>
                    <a:pt x="237573" y="28484"/>
                    <a:pt x="284922" y="40838"/>
                  </a:cubicBezTo>
                  <a:cubicBezTo>
                    <a:pt x="329529" y="48061"/>
                    <a:pt x="378523" y="51747"/>
                    <a:pt x="415903" y="79593"/>
                  </a:cubicBezTo>
                  <a:cubicBezTo>
                    <a:pt x="438182" y="102108"/>
                    <a:pt x="420140" y="139020"/>
                    <a:pt x="400652" y="157351"/>
                  </a:cubicBezTo>
                  <a:cubicBezTo>
                    <a:pt x="390135" y="166517"/>
                    <a:pt x="372841" y="163379"/>
                    <a:pt x="360730" y="162731"/>
                  </a:cubicBezTo>
                  <a:cubicBezTo>
                    <a:pt x="331672" y="161685"/>
                    <a:pt x="304360" y="160041"/>
                    <a:pt x="277346" y="168310"/>
                  </a:cubicBezTo>
                  <a:cubicBezTo>
                    <a:pt x="261696" y="273765"/>
                    <a:pt x="252326" y="380167"/>
                    <a:pt x="238719" y="485920"/>
                  </a:cubicBezTo>
                  <a:cubicBezTo>
                    <a:pt x="233735" y="528860"/>
                    <a:pt x="225163" y="571301"/>
                    <a:pt x="217388" y="613742"/>
                  </a:cubicBezTo>
                  <a:cubicBezTo>
                    <a:pt x="208516" y="650902"/>
                    <a:pt x="196953" y="706245"/>
                    <a:pt x="150501" y="709433"/>
                  </a:cubicBezTo>
                  <a:cubicBezTo>
                    <a:pt x="120946" y="707142"/>
                    <a:pt x="72650" y="688910"/>
                    <a:pt x="76488" y="652646"/>
                  </a:cubicBezTo>
                  <a:close/>
                  <a:moveTo>
                    <a:pt x="22660" y="73316"/>
                  </a:moveTo>
                  <a:cubicBezTo>
                    <a:pt x="26697" y="108584"/>
                    <a:pt x="122491" y="99667"/>
                    <a:pt x="150701" y="114562"/>
                  </a:cubicBezTo>
                  <a:cubicBezTo>
                    <a:pt x="179309" y="127513"/>
                    <a:pt x="164556" y="173690"/>
                    <a:pt x="163510" y="198398"/>
                  </a:cubicBezTo>
                  <a:cubicBezTo>
                    <a:pt x="159423" y="231274"/>
                    <a:pt x="153143" y="263852"/>
                    <a:pt x="148259" y="296580"/>
                  </a:cubicBezTo>
                  <a:cubicBezTo>
                    <a:pt x="143274" y="339419"/>
                    <a:pt x="133705" y="381462"/>
                    <a:pt x="126777" y="423953"/>
                  </a:cubicBezTo>
                  <a:cubicBezTo>
                    <a:pt x="120547" y="466443"/>
                    <a:pt x="115962" y="509183"/>
                    <a:pt x="109034" y="551525"/>
                  </a:cubicBezTo>
                  <a:cubicBezTo>
                    <a:pt x="103053" y="587241"/>
                    <a:pt x="100910" y="623206"/>
                    <a:pt x="101259" y="659072"/>
                  </a:cubicBezTo>
                  <a:cubicBezTo>
                    <a:pt x="104648" y="673418"/>
                    <a:pt x="138988" y="684775"/>
                    <a:pt x="152046" y="684726"/>
                  </a:cubicBezTo>
                  <a:cubicBezTo>
                    <a:pt x="191720" y="674215"/>
                    <a:pt x="196305" y="578673"/>
                    <a:pt x="204977" y="543455"/>
                  </a:cubicBezTo>
                  <a:cubicBezTo>
                    <a:pt x="209114" y="522185"/>
                    <a:pt x="212503" y="500815"/>
                    <a:pt x="214597" y="479245"/>
                  </a:cubicBezTo>
                  <a:cubicBezTo>
                    <a:pt x="226608" y="384201"/>
                    <a:pt x="236128" y="288809"/>
                    <a:pt x="248588" y="193865"/>
                  </a:cubicBezTo>
                  <a:cubicBezTo>
                    <a:pt x="250432" y="182258"/>
                    <a:pt x="251030" y="170153"/>
                    <a:pt x="254469" y="158896"/>
                  </a:cubicBezTo>
                  <a:cubicBezTo>
                    <a:pt x="266331" y="134736"/>
                    <a:pt x="306453" y="139418"/>
                    <a:pt x="329430" y="137227"/>
                  </a:cubicBezTo>
                  <a:cubicBezTo>
                    <a:pt x="339198" y="136828"/>
                    <a:pt x="348269" y="137426"/>
                    <a:pt x="357191" y="137974"/>
                  </a:cubicBezTo>
                  <a:cubicBezTo>
                    <a:pt x="365963" y="138522"/>
                    <a:pt x="374535" y="139120"/>
                    <a:pt x="383507" y="138771"/>
                  </a:cubicBezTo>
                  <a:cubicBezTo>
                    <a:pt x="391880" y="134138"/>
                    <a:pt x="395618" y="123279"/>
                    <a:pt x="399506" y="114861"/>
                  </a:cubicBezTo>
                  <a:cubicBezTo>
                    <a:pt x="409822" y="93441"/>
                    <a:pt x="382261" y="89107"/>
                    <a:pt x="368006" y="82631"/>
                  </a:cubicBezTo>
                  <a:cubicBezTo>
                    <a:pt x="347023" y="76106"/>
                    <a:pt x="325691" y="70427"/>
                    <a:pt x="303712" y="68733"/>
                  </a:cubicBezTo>
                  <a:cubicBezTo>
                    <a:pt x="278442" y="65894"/>
                    <a:pt x="253971" y="58571"/>
                    <a:pt x="229250" y="53092"/>
                  </a:cubicBezTo>
                  <a:cubicBezTo>
                    <a:pt x="187234" y="46965"/>
                    <a:pt x="145567" y="36654"/>
                    <a:pt x="104149" y="28932"/>
                  </a:cubicBezTo>
                  <a:cubicBezTo>
                    <a:pt x="90244" y="26392"/>
                    <a:pt x="76189" y="24549"/>
                    <a:pt x="62084" y="24549"/>
                  </a:cubicBezTo>
                  <a:cubicBezTo>
                    <a:pt x="57349" y="24449"/>
                    <a:pt x="53162" y="21710"/>
                    <a:pt x="51069" y="17724"/>
                  </a:cubicBezTo>
                  <a:cubicBezTo>
                    <a:pt x="27046" y="22955"/>
                    <a:pt x="24205" y="52942"/>
                    <a:pt x="22660" y="7331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14068712" y="4122238"/>
              <a:ext cx="543116" cy="837382"/>
            </a:xfrm>
            <a:custGeom>
              <a:rect b="b" l="l" r="r" t="t"/>
              <a:pathLst>
                <a:path extrusionOk="0" h="837382" w="543116">
                  <a:moveTo>
                    <a:pt x="185864" y="837215"/>
                  </a:moveTo>
                  <a:cubicBezTo>
                    <a:pt x="143699" y="832483"/>
                    <a:pt x="179385" y="648771"/>
                    <a:pt x="175298" y="611112"/>
                  </a:cubicBezTo>
                  <a:cubicBezTo>
                    <a:pt x="176744" y="567027"/>
                    <a:pt x="180930" y="526030"/>
                    <a:pt x="180930" y="482892"/>
                  </a:cubicBezTo>
                  <a:cubicBezTo>
                    <a:pt x="181030" y="467998"/>
                    <a:pt x="181379" y="453054"/>
                    <a:pt x="180531" y="439853"/>
                  </a:cubicBezTo>
                  <a:cubicBezTo>
                    <a:pt x="178787" y="427051"/>
                    <a:pt x="180382" y="411908"/>
                    <a:pt x="172507" y="400899"/>
                  </a:cubicBezTo>
                  <a:cubicBezTo>
                    <a:pt x="162190" y="389492"/>
                    <a:pt x="149481" y="380576"/>
                    <a:pt x="138516" y="369816"/>
                  </a:cubicBezTo>
                  <a:cubicBezTo>
                    <a:pt x="116187" y="347101"/>
                    <a:pt x="98992" y="320052"/>
                    <a:pt x="82046" y="293253"/>
                  </a:cubicBezTo>
                  <a:cubicBezTo>
                    <a:pt x="61711" y="266851"/>
                    <a:pt x="42174" y="240002"/>
                    <a:pt x="28916" y="209168"/>
                  </a:cubicBezTo>
                  <a:cubicBezTo>
                    <a:pt x="17303" y="183763"/>
                    <a:pt x="-2484" y="158757"/>
                    <a:pt x="258" y="129516"/>
                  </a:cubicBezTo>
                  <a:cubicBezTo>
                    <a:pt x="3198" y="102069"/>
                    <a:pt x="20991" y="75020"/>
                    <a:pt x="47307" y="65008"/>
                  </a:cubicBezTo>
                  <a:cubicBezTo>
                    <a:pt x="67443" y="57934"/>
                    <a:pt x="92014" y="51508"/>
                    <a:pt x="111552" y="63314"/>
                  </a:cubicBezTo>
                  <a:cubicBezTo>
                    <a:pt x="120772" y="61421"/>
                    <a:pt x="125657" y="83339"/>
                    <a:pt x="129345" y="89914"/>
                  </a:cubicBezTo>
                  <a:cubicBezTo>
                    <a:pt x="139712" y="116116"/>
                    <a:pt x="151424" y="141770"/>
                    <a:pt x="163735" y="167075"/>
                  </a:cubicBezTo>
                  <a:cubicBezTo>
                    <a:pt x="193689" y="227150"/>
                    <a:pt x="222298" y="287823"/>
                    <a:pt x="245623" y="350887"/>
                  </a:cubicBezTo>
                  <a:cubicBezTo>
                    <a:pt x="279565" y="319205"/>
                    <a:pt x="296909" y="276764"/>
                    <a:pt x="323175" y="239604"/>
                  </a:cubicBezTo>
                  <a:cubicBezTo>
                    <a:pt x="350339" y="202642"/>
                    <a:pt x="379844" y="166577"/>
                    <a:pt x="399880" y="125033"/>
                  </a:cubicBezTo>
                  <a:cubicBezTo>
                    <a:pt x="418620" y="84236"/>
                    <a:pt x="439703" y="44235"/>
                    <a:pt x="466019" y="7722"/>
                  </a:cubicBezTo>
                  <a:cubicBezTo>
                    <a:pt x="486454" y="-15391"/>
                    <a:pt x="537889" y="18382"/>
                    <a:pt x="541528" y="43389"/>
                  </a:cubicBezTo>
                  <a:cubicBezTo>
                    <a:pt x="554387" y="100226"/>
                    <a:pt x="485856" y="177486"/>
                    <a:pt x="456499" y="224759"/>
                  </a:cubicBezTo>
                  <a:cubicBezTo>
                    <a:pt x="433074" y="258134"/>
                    <a:pt x="412590" y="292206"/>
                    <a:pt x="388816" y="325083"/>
                  </a:cubicBezTo>
                  <a:cubicBezTo>
                    <a:pt x="369577" y="349791"/>
                    <a:pt x="350538" y="374548"/>
                    <a:pt x="334041" y="401198"/>
                  </a:cubicBezTo>
                  <a:cubicBezTo>
                    <a:pt x="327611" y="412307"/>
                    <a:pt x="317593" y="421124"/>
                    <a:pt x="313756" y="432929"/>
                  </a:cubicBezTo>
                  <a:cubicBezTo>
                    <a:pt x="308323" y="468496"/>
                    <a:pt x="306529" y="504411"/>
                    <a:pt x="303189" y="540177"/>
                  </a:cubicBezTo>
                  <a:cubicBezTo>
                    <a:pt x="298056" y="593129"/>
                    <a:pt x="289134" y="645682"/>
                    <a:pt x="279665" y="697986"/>
                  </a:cubicBezTo>
                  <a:cubicBezTo>
                    <a:pt x="272039" y="736143"/>
                    <a:pt x="271241" y="777389"/>
                    <a:pt x="253498" y="812607"/>
                  </a:cubicBezTo>
                  <a:cubicBezTo>
                    <a:pt x="239343" y="830241"/>
                    <a:pt x="214373" y="837364"/>
                    <a:pt x="191995" y="837364"/>
                  </a:cubicBezTo>
                  <a:cubicBezTo>
                    <a:pt x="190001" y="837414"/>
                    <a:pt x="187908" y="837364"/>
                    <a:pt x="185864" y="837215"/>
                  </a:cubicBezTo>
                  <a:close/>
                  <a:moveTo>
                    <a:pt x="78906" y="79553"/>
                  </a:moveTo>
                  <a:cubicBezTo>
                    <a:pt x="65100" y="84285"/>
                    <a:pt x="49500" y="86975"/>
                    <a:pt x="39931" y="99130"/>
                  </a:cubicBezTo>
                  <a:cubicBezTo>
                    <a:pt x="8880" y="133352"/>
                    <a:pt x="33900" y="163190"/>
                    <a:pt x="50198" y="196515"/>
                  </a:cubicBezTo>
                  <a:cubicBezTo>
                    <a:pt x="62658" y="224361"/>
                    <a:pt x="78009" y="248171"/>
                    <a:pt x="96998" y="271534"/>
                  </a:cubicBezTo>
                  <a:cubicBezTo>
                    <a:pt x="114293" y="296640"/>
                    <a:pt x="129345" y="323390"/>
                    <a:pt x="149979" y="346055"/>
                  </a:cubicBezTo>
                  <a:cubicBezTo>
                    <a:pt x="192194" y="387051"/>
                    <a:pt x="204654" y="383116"/>
                    <a:pt x="205601" y="448272"/>
                  </a:cubicBezTo>
                  <a:cubicBezTo>
                    <a:pt x="206698" y="493403"/>
                    <a:pt x="204006" y="539082"/>
                    <a:pt x="201215" y="583714"/>
                  </a:cubicBezTo>
                  <a:cubicBezTo>
                    <a:pt x="199371" y="610265"/>
                    <a:pt x="200418" y="636915"/>
                    <a:pt x="197328" y="663366"/>
                  </a:cubicBezTo>
                  <a:cubicBezTo>
                    <a:pt x="194487" y="712930"/>
                    <a:pt x="184718" y="763591"/>
                    <a:pt x="193390" y="812906"/>
                  </a:cubicBezTo>
                  <a:cubicBezTo>
                    <a:pt x="208791" y="811561"/>
                    <a:pt x="231668" y="808323"/>
                    <a:pt x="236602" y="791088"/>
                  </a:cubicBezTo>
                  <a:cubicBezTo>
                    <a:pt x="246421" y="760153"/>
                    <a:pt x="249611" y="727576"/>
                    <a:pt x="255143" y="695645"/>
                  </a:cubicBezTo>
                  <a:cubicBezTo>
                    <a:pt x="270693" y="616840"/>
                    <a:pt x="279415" y="536990"/>
                    <a:pt x="285944" y="456989"/>
                  </a:cubicBezTo>
                  <a:cubicBezTo>
                    <a:pt x="287739" y="444337"/>
                    <a:pt x="287739" y="431036"/>
                    <a:pt x="292424" y="418932"/>
                  </a:cubicBezTo>
                  <a:cubicBezTo>
                    <a:pt x="298255" y="408222"/>
                    <a:pt x="306379" y="398807"/>
                    <a:pt x="313008" y="388595"/>
                  </a:cubicBezTo>
                  <a:cubicBezTo>
                    <a:pt x="331449" y="358259"/>
                    <a:pt x="353778" y="330712"/>
                    <a:pt x="375060" y="302319"/>
                  </a:cubicBezTo>
                  <a:cubicBezTo>
                    <a:pt x="403020" y="261073"/>
                    <a:pt x="430333" y="218881"/>
                    <a:pt x="458942" y="178084"/>
                  </a:cubicBezTo>
                  <a:cubicBezTo>
                    <a:pt x="481370" y="139827"/>
                    <a:pt x="565252" y="42094"/>
                    <a:pt x="484310" y="24559"/>
                  </a:cubicBezTo>
                  <a:cubicBezTo>
                    <a:pt x="457546" y="62318"/>
                    <a:pt x="438457" y="101272"/>
                    <a:pt x="418920" y="142019"/>
                  </a:cubicBezTo>
                  <a:cubicBezTo>
                    <a:pt x="399781" y="179130"/>
                    <a:pt x="374661" y="212356"/>
                    <a:pt x="349342" y="245332"/>
                  </a:cubicBezTo>
                  <a:cubicBezTo>
                    <a:pt x="315350" y="289018"/>
                    <a:pt x="296212" y="348097"/>
                    <a:pt x="247766" y="378533"/>
                  </a:cubicBezTo>
                  <a:cubicBezTo>
                    <a:pt x="231867" y="383465"/>
                    <a:pt x="226435" y="365133"/>
                    <a:pt x="222398" y="353577"/>
                  </a:cubicBezTo>
                  <a:cubicBezTo>
                    <a:pt x="216068" y="336491"/>
                    <a:pt x="209838" y="319355"/>
                    <a:pt x="203259" y="302319"/>
                  </a:cubicBezTo>
                  <a:cubicBezTo>
                    <a:pt x="178588" y="237362"/>
                    <a:pt x="144447" y="176341"/>
                    <a:pt x="120922" y="110886"/>
                  </a:cubicBezTo>
                  <a:cubicBezTo>
                    <a:pt x="113296" y="102667"/>
                    <a:pt x="111951" y="86079"/>
                    <a:pt x="102032" y="80101"/>
                  </a:cubicBezTo>
                  <a:cubicBezTo>
                    <a:pt x="98294" y="78507"/>
                    <a:pt x="93958" y="77710"/>
                    <a:pt x="89622" y="77710"/>
                  </a:cubicBezTo>
                  <a:cubicBezTo>
                    <a:pt x="85834" y="77760"/>
                    <a:pt x="82146" y="78358"/>
                    <a:pt x="78906" y="7955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14485940" y="4281461"/>
              <a:ext cx="498168" cy="650893"/>
            </a:xfrm>
            <a:custGeom>
              <a:rect b="b" l="l" r="r" t="t"/>
              <a:pathLst>
                <a:path extrusionOk="0" h="650893" w="498168">
                  <a:moveTo>
                    <a:pt x="230310" y="650395"/>
                  </a:moveTo>
                  <a:cubicBezTo>
                    <a:pt x="102170" y="646809"/>
                    <a:pt x="19334" y="514006"/>
                    <a:pt x="2040" y="398588"/>
                  </a:cubicBezTo>
                  <a:cubicBezTo>
                    <a:pt x="-2396" y="350170"/>
                    <a:pt x="96" y="299858"/>
                    <a:pt x="12556" y="252834"/>
                  </a:cubicBezTo>
                  <a:cubicBezTo>
                    <a:pt x="30748" y="191664"/>
                    <a:pt x="58360" y="131788"/>
                    <a:pt x="100625" y="83419"/>
                  </a:cubicBezTo>
                  <a:cubicBezTo>
                    <a:pt x="146727" y="35748"/>
                    <a:pt x="214162" y="6557"/>
                    <a:pt x="280400" y="4963"/>
                  </a:cubicBezTo>
                  <a:cubicBezTo>
                    <a:pt x="282643" y="2074"/>
                    <a:pt x="286181" y="231"/>
                    <a:pt x="290069" y="181"/>
                  </a:cubicBezTo>
                  <a:cubicBezTo>
                    <a:pt x="315239" y="-1264"/>
                    <a:pt x="339661" y="6059"/>
                    <a:pt x="361740" y="17666"/>
                  </a:cubicBezTo>
                  <a:cubicBezTo>
                    <a:pt x="426084" y="49247"/>
                    <a:pt x="488535" y="165611"/>
                    <a:pt x="496559" y="235350"/>
                  </a:cubicBezTo>
                  <a:cubicBezTo>
                    <a:pt x="504583" y="323470"/>
                    <a:pt x="481756" y="411988"/>
                    <a:pt x="446768" y="492337"/>
                  </a:cubicBezTo>
                  <a:cubicBezTo>
                    <a:pt x="427530" y="532686"/>
                    <a:pt x="407245" y="574579"/>
                    <a:pt x="373104" y="604517"/>
                  </a:cubicBezTo>
                  <a:cubicBezTo>
                    <a:pt x="337268" y="634355"/>
                    <a:pt x="290567" y="650893"/>
                    <a:pt x="244016" y="650893"/>
                  </a:cubicBezTo>
                  <a:cubicBezTo>
                    <a:pt x="239481" y="650893"/>
                    <a:pt x="234895" y="650744"/>
                    <a:pt x="230310" y="650395"/>
                  </a:cubicBezTo>
                  <a:close/>
                  <a:moveTo>
                    <a:pt x="117869" y="96620"/>
                  </a:moveTo>
                  <a:cubicBezTo>
                    <a:pt x="46248" y="183743"/>
                    <a:pt x="9316" y="302349"/>
                    <a:pt x="29053" y="414280"/>
                  </a:cubicBezTo>
                  <a:cubicBezTo>
                    <a:pt x="52329" y="515500"/>
                    <a:pt x="125844" y="628627"/>
                    <a:pt x="240976" y="626186"/>
                  </a:cubicBezTo>
                  <a:cubicBezTo>
                    <a:pt x="288175" y="627033"/>
                    <a:pt x="337468" y="608502"/>
                    <a:pt x="369715" y="573483"/>
                  </a:cubicBezTo>
                  <a:cubicBezTo>
                    <a:pt x="420702" y="510967"/>
                    <a:pt x="447665" y="431814"/>
                    <a:pt x="465459" y="354205"/>
                  </a:cubicBezTo>
                  <a:cubicBezTo>
                    <a:pt x="483700" y="251739"/>
                    <a:pt x="473732" y="194005"/>
                    <a:pt x="417512" y="106582"/>
                  </a:cubicBezTo>
                  <a:cubicBezTo>
                    <a:pt x="389352" y="62697"/>
                    <a:pt x="345641" y="21999"/>
                    <a:pt x="290119" y="24689"/>
                  </a:cubicBezTo>
                  <a:cubicBezTo>
                    <a:pt x="285882" y="24590"/>
                    <a:pt x="281796" y="22497"/>
                    <a:pt x="279603" y="18761"/>
                  </a:cubicBezTo>
                  <a:cubicBezTo>
                    <a:pt x="219794" y="26632"/>
                    <a:pt x="159636" y="52485"/>
                    <a:pt x="117869" y="9662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14593611" y="4389287"/>
              <a:ext cx="305731" cy="424361"/>
            </a:xfrm>
            <a:custGeom>
              <a:rect b="b" l="l" r="r" t="t"/>
              <a:pathLst>
                <a:path extrusionOk="0" h="424361" w="305731">
                  <a:moveTo>
                    <a:pt x="148407" y="424362"/>
                  </a:moveTo>
                  <a:cubicBezTo>
                    <a:pt x="143921" y="424362"/>
                    <a:pt x="139286" y="423914"/>
                    <a:pt x="134551" y="423017"/>
                  </a:cubicBezTo>
                  <a:cubicBezTo>
                    <a:pt x="105145" y="420875"/>
                    <a:pt x="77882" y="407176"/>
                    <a:pt x="59092" y="384461"/>
                  </a:cubicBezTo>
                  <a:cubicBezTo>
                    <a:pt x="41947" y="366279"/>
                    <a:pt x="25549" y="346802"/>
                    <a:pt x="15282" y="323888"/>
                  </a:cubicBezTo>
                  <a:cubicBezTo>
                    <a:pt x="-966" y="291161"/>
                    <a:pt x="-866" y="254199"/>
                    <a:pt x="629" y="218583"/>
                  </a:cubicBezTo>
                  <a:cubicBezTo>
                    <a:pt x="1725" y="188446"/>
                    <a:pt x="3520" y="157711"/>
                    <a:pt x="13538" y="129068"/>
                  </a:cubicBezTo>
                  <a:cubicBezTo>
                    <a:pt x="33275" y="80351"/>
                    <a:pt x="64126" y="24908"/>
                    <a:pt x="118751" y="11110"/>
                  </a:cubicBezTo>
                  <a:cubicBezTo>
                    <a:pt x="212203" y="-23859"/>
                    <a:pt x="273955" y="27001"/>
                    <a:pt x="295885" y="117711"/>
                  </a:cubicBezTo>
                  <a:cubicBezTo>
                    <a:pt x="322949" y="192082"/>
                    <a:pt x="290901" y="310190"/>
                    <a:pt x="240163" y="369119"/>
                  </a:cubicBezTo>
                  <a:cubicBezTo>
                    <a:pt x="216489" y="396516"/>
                    <a:pt x="186086" y="424362"/>
                    <a:pt x="148805" y="424362"/>
                  </a:cubicBezTo>
                  <a:cubicBezTo>
                    <a:pt x="148656" y="424362"/>
                    <a:pt x="148556" y="424362"/>
                    <a:pt x="148407" y="424362"/>
                  </a:cubicBezTo>
                  <a:close/>
                  <a:moveTo>
                    <a:pt x="25151" y="198807"/>
                  </a:moveTo>
                  <a:cubicBezTo>
                    <a:pt x="24453" y="232730"/>
                    <a:pt x="20216" y="268047"/>
                    <a:pt x="31879" y="300625"/>
                  </a:cubicBezTo>
                  <a:cubicBezTo>
                    <a:pt x="42545" y="331659"/>
                    <a:pt x="65123" y="356516"/>
                    <a:pt x="88249" y="379032"/>
                  </a:cubicBezTo>
                  <a:cubicBezTo>
                    <a:pt x="105793" y="395470"/>
                    <a:pt x="130813" y="399654"/>
                    <a:pt x="154039" y="399306"/>
                  </a:cubicBezTo>
                  <a:cubicBezTo>
                    <a:pt x="183694" y="397114"/>
                    <a:pt x="203231" y="371759"/>
                    <a:pt x="222470" y="352033"/>
                  </a:cubicBezTo>
                  <a:cubicBezTo>
                    <a:pt x="264635" y="300227"/>
                    <a:pt x="286764" y="218633"/>
                    <a:pt x="279637" y="152680"/>
                  </a:cubicBezTo>
                  <a:cubicBezTo>
                    <a:pt x="259103" y="56141"/>
                    <a:pt x="217486" y="-5528"/>
                    <a:pt x="112172" y="40052"/>
                  </a:cubicBezTo>
                  <a:cubicBezTo>
                    <a:pt x="102055" y="45780"/>
                    <a:pt x="94130" y="51758"/>
                    <a:pt x="86405" y="60126"/>
                  </a:cubicBezTo>
                  <a:cubicBezTo>
                    <a:pt x="80125" y="66004"/>
                    <a:pt x="76835" y="79105"/>
                    <a:pt x="66269" y="77113"/>
                  </a:cubicBezTo>
                  <a:cubicBezTo>
                    <a:pt x="40551" y="112679"/>
                    <a:pt x="25798" y="154772"/>
                    <a:pt x="25151" y="19880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14735602" y="4286797"/>
              <a:ext cx="58748" cy="15915"/>
            </a:xfrm>
            <a:custGeom>
              <a:rect b="b" l="l" r="r" t="t"/>
              <a:pathLst>
                <a:path extrusionOk="0" h="15915" w="58748">
                  <a:moveTo>
                    <a:pt x="136" y="11382"/>
                  </a:moveTo>
                  <a:cubicBezTo>
                    <a:pt x="-3203" y="-5106"/>
                    <a:pt x="56107" y="-2316"/>
                    <a:pt x="58748" y="11034"/>
                  </a:cubicBezTo>
                  <a:cubicBezTo>
                    <a:pt x="58748" y="12727"/>
                    <a:pt x="56456" y="12976"/>
                    <a:pt x="55808" y="11781"/>
                  </a:cubicBezTo>
                  <a:cubicBezTo>
                    <a:pt x="44394" y="9240"/>
                    <a:pt x="32682" y="10436"/>
                    <a:pt x="21318" y="12329"/>
                  </a:cubicBezTo>
                  <a:cubicBezTo>
                    <a:pt x="17032" y="12628"/>
                    <a:pt x="11051" y="15915"/>
                    <a:pt x="6416" y="15915"/>
                  </a:cubicBezTo>
                  <a:cubicBezTo>
                    <a:pt x="3724" y="15865"/>
                    <a:pt x="1432" y="14770"/>
                    <a:pt x="136" y="1138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5059981" y="4165802"/>
              <a:ext cx="404399" cy="633200"/>
            </a:xfrm>
            <a:custGeom>
              <a:rect b="b" l="l" r="r" t="t"/>
              <a:pathLst>
                <a:path extrusionOk="0" h="633200" w="404399">
                  <a:moveTo>
                    <a:pt x="48017" y="587871"/>
                  </a:moveTo>
                  <a:cubicBezTo>
                    <a:pt x="32367" y="571233"/>
                    <a:pt x="26087" y="550012"/>
                    <a:pt x="20754" y="528892"/>
                  </a:cubicBezTo>
                  <a:cubicBezTo>
                    <a:pt x="2213" y="466376"/>
                    <a:pt x="-3618" y="401469"/>
                    <a:pt x="2114" y="336562"/>
                  </a:cubicBezTo>
                  <a:cubicBezTo>
                    <a:pt x="8842" y="238629"/>
                    <a:pt x="14524" y="140248"/>
                    <a:pt x="37351" y="44407"/>
                  </a:cubicBezTo>
                  <a:cubicBezTo>
                    <a:pt x="29975" y="35241"/>
                    <a:pt x="37750" y="22090"/>
                    <a:pt x="43481" y="13971"/>
                  </a:cubicBezTo>
                  <a:cubicBezTo>
                    <a:pt x="51257" y="1517"/>
                    <a:pt x="65661" y="-1272"/>
                    <a:pt x="79367" y="471"/>
                  </a:cubicBezTo>
                  <a:cubicBezTo>
                    <a:pt x="98456" y="1069"/>
                    <a:pt x="118641" y="4805"/>
                    <a:pt x="133893" y="16960"/>
                  </a:cubicBezTo>
                  <a:cubicBezTo>
                    <a:pt x="155474" y="35042"/>
                    <a:pt x="143512" y="80870"/>
                    <a:pt x="143861" y="106673"/>
                  </a:cubicBezTo>
                  <a:cubicBezTo>
                    <a:pt x="140222" y="140995"/>
                    <a:pt x="138378" y="175516"/>
                    <a:pt x="133893" y="209688"/>
                  </a:cubicBezTo>
                  <a:cubicBezTo>
                    <a:pt x="125669" y="270958"/>
                    <a:pt x="126516" y="330933"/>
                    <a:pt x="128111" y="392303"/>
                  </a:cubicBezTo>
                  <a:cubicBezTo>
                    <a:pt x="130005" y="424483"/>
                    <a:pt x="124822" y="459751"/>
                    <a:pt x="146851" y="485056"/>
                  </a:cubicBezTo>
                  <a:cubicBezTo>
                    <a:pt x="184531" y="469813"/>
                    <a:pt x="208554" y="341294"/>
                    <a:pt x="219369" y="301244"/>
                  </a:cubicBezTo>
                  <a:cubicBezTo>
                    <a:pt x="242495" y="219899"/>
                    <a:pt x="252912" y="74394"/>
                    <a:pt x="314067" y="15615"/>
                  </a:cubicBezTo>
                  <a:cubicBezTo>
                    <a:pt x="332857" y="1966"/>
                    <a:pt x="358475" y="13473"/>
                    <a:pt x="376417" y="23485"/>
                  </a:cubicBezTo>
                  <a:cubicBezTo>
                    <a:pt x="393363" y="33199"/>
                    <a:pt x="404278" y="51331"/>
                    <a:pt x="403979" y="70907"/>
                  </a:cubicBezTo>
                  <a:cubicBezTo>
                    <a:pt x="406571" y="122763"/>
                    <a:pt x="396703" y="174818"/>
                    <a:pt x="387432" y="225279"/>
                  </a:cubicBezTo>
                  <a:cubicBezTo>
                    <a:pt x="383894" y="251830"/>
                    <a:pt x="378162" y="278032"/>
                    <a:pt x="371683" y="303984"/>
                  </a:cubicBezTo>
                  <a:cubicBezTo>
                    <a:pt x="348457" y="379701"/>
                    <a:pt x="338937" y="462192"/>
                    <a:pt x="290293" y="527397"/>
                  </a:cubicBezTo>
                  <a:cubicBezTo>
                    <a:pt x="249972" y="578705"/>
                    <a:pt x="215482" y="632205"/>
                    <a:pt x="142565" y="633201"/>
                  </a:cubicBezTo>
                  <a:cubicBezTo>
                    <a:pt x="106779" y="632802"/>
                    <a:pt x="72090" y="613674"/>
                    <a:pt x="48017" y="587871"/>
                  </a:cubicBezTo>
                  <a:close/>
                  <a:moveTo>
                    <a:pt x="66309" y="25278"/>
                  </a:moveTo>
                  <a:cubicBezTo>
                    <a:pt x="58085" y="31057"/>
                    <a:pt x="56689" y="39176"/>
                    <a:pt x="51107" y="45503"/>
                  </a:cubicBezTo>
                  <a:cubicBezTo>
                    <a:pt x="46372" y="87396"/>
                    <a:pt x="37750" y="128691"/>
                    <a:pt x="34012" y="170684"/>
                  </a:cubicBezTo>
                  <a:cubicBezTo>
                    <a:pt x="30074" y="218106"/>
                    <a:pt x="28131" y="264781"/>
                    <a:pt x="24991" y="312054"/>
                  </a:cubicBezTo>
                  <a:cubicBezTo>
                    <a:pt x="20256" y="377359"/>
                    <a:pt x="20256" y="443611"/>
                    <a:pt x="39295" y="506824"/>
                  </a:cubicBezTo>
                  <a:cubicBezTo>
                    <a:pt x="44727" y="525654"/>
                    <a:pt x="48067" y="545679"/>
                    <a:pt x="58583" y="562516"/>
                  </a:cubicBezTo>
                  <a:cubicBezTo>
                    <a:pt x="78719" y="590062"/>
                    <a:pt x="113159" y="609838"/>
                    <a:pt x="147748" y="608743"/>
                  </a:cubicBezTo>
                  <a:cubicBezTo>
                    <a:pt x="193652" y="606003"/>
                    <a:pt x="226746" y="571731"/>
                    <a:pt x="251666" y="536314"/>
                  </a:cubicBezTo>
                  <a:cubicBezTo>
                    <a:pt x="267167" y="518032"/>
                    <a:pt x="281471" y="498904"/>
                    <a:pt x="291987" y="477235"/>
                  </a:cubicBezTo>
                  <a:cubicBezTo>
                    <a:pt x="315662" y="432901"/>
                    <a:pt x="324334" y="383088"/>
                    <a:pt x="337043" y="334968"/>
                  </a:cubicBezTo>
                  <a:cubicBezTo>
                    <a:pt x="350700" y="292378"/>
                    <a:pt x="359621" y="248891"/>
                    <a:pt x="365702" y="204955"/>
                  </a:cubicBezTo>
                  <a:cubicBezTo>
                    <a:pt x="372530" y="174818"/>
                    <a:pt x="376168" y="145926"/>
                    <a:pt x="378860" y="115640"/>
                  </a:cubicBezTo>
                  <a:cubicBezTo>
                    <a:pt x="378760" y="96312"/>
                    <a:pt x="382598" y="75689"/>
                    <a:pt x="376268" y="57109"/>
                  </a:cubicBezTo>
                  <a:cubicBezTo>
                    <a:pt x="367247" y="42912"/>
                    <a:pt x="349454" y="36088"/>
                    <a:pt x="333305" y="34145"/>
                  </a:cubicBezTo>
                  <a:cubicBezTo>
                    <a:pt x="328969" y="33647"/>
                    <a:pt x="326327" y="37981"/>
                    <a:pt x="323536" y="40621"/>
                  </a:cubicBezTo>
                  <a:cubicBezTo>
                    <a:pt x="316559" y="49388"/>
                    <a:pt x="311076" y="59152"/>
                    <a:pt x="305893" y="69014"/>
                  </a:cubicBezTo>
                  <a:cubicBezTo>
                    <a:pt x="278680" y="130185"/>
                    <a:pt x="267017" y="196935"/>
                    <a:pt x="254108" y="262191"/>
                  </a:cubicBezTo>
                  <a:cubicBezTo>
                    <a:pt x="237960" y="329588"/>
                    <a:pt x="224403" y="397982"/>
                    <a:pt x="197041" y="461942"/>
                  </a:cubicBezTo>
                  <a:cubicBezTo>
                    <a:pt x="162950" y="535019"/>
                    <a:pt x="114205" y="520523"/>
                    <a:pt x="105483" y="443512"/>
                  </a:cubicBezTo>
                  <a:cubicBezTo>
                    <a:pt x="101845" y="382241"/>
                    <a:pt x="101247" y="320672"/>
                    <a:pt x="104387" y="259302"/>
                  </a:cubicBezTo>
                  <a:cubicBezTo>
                    <a:pt x="108274" y="206350"/>
                    <a:pt x="115900" y="153398"/>
                    <a:pt x="119638" y="100497"/>
                  </a:cubicBezTo>
                  <a:cubicBezTo>
                    <a:pt x="120735" y="82614"/>
                    <a:pt x="122180" y="64531"/>
                    <a:pt x="121582" y="46598"/>
                  </a:cubicBezTo>
                  <a:cubicBezTo>
                    <a:pt x="121283" y="42265"/>
                    <a:pt x="120834" y="37283"/>
                    <a:pt x="116747" y="34843"/>
                  </a:cubicBezTo>
                  <a:cubicBezTo>
                    <a:pt x="104536" y="27371"/>
                    <a:pt x="89933" y="24930"/>
                    <a:pt x="75679" y="24930"/>
                  </a:cubicBezTo>
                  <a:cubicBezTo>
                    <a:pt x="72489" y="24930"/>
                    <a:pt x="69349" y="25029"/>
                    <a:pt x="66309" y="25278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5497473" y="4124308"/>
              <a:ext cx="217917" cy="528692"/>
            </a:xfrm>
            <a:custGeom>
              <a:rect b="b" l="l" r="r" t="t"/>
              <a:pathLst>
                <a:path extrusionOk="0" h="528692" w="217917">
                  <a:moveTo>
                    <a:pt x="43043" y="526500"/>
                  </a:moveTo>
                  <a:cubicBezTo>
                    <a:pt x="5463" y="514745"/>
                    <a:pt x="-3708" y="483262"/>
                    <a:pt x="1227" y="447347"/>
                  </a:cubicBezTo>
                  <a:cubicBezTo>
                    <a:pt x="3669" y="417608"/>
                    <a:pt x="9949" y="388368"/>
                    <a:pt x="15880" y="359127"/>
                  </a:cubicBezTo>
                  <a:cubicBezTo>
                    <a:pt x="27094" y="308716"/>
                    <a:pt x="36314" y="258156"/>
                    <a:pt x="47030" y="207695"/>
                  </a:cubicBezTo>
                  <a:cubicBezTo>
                    <a:pt x="54108" y="172477"/>
                    <a:pt x="66668" y="138504"/>
                    <a:pt x="73047" y="103186"/>
                  </a:cubicBezTo>
                  <a:cubicBezTo>
                    <a:pt x="82617" y="69263"/>
                    <a:pt x="79526" y="27171"/>
                    <a:pt x="110178" y="4307"/>
                  </a:cubicBezTo>
                  <a:cubicBezTo>
                    <a:pt x="137192" y="-6752"/>
                    <a:pt x="172130" y="5203"/>
                    <a:pt x="195306" y="20745"/>
                  </a:cubicBezTo>
                  <a:cubicBezTo>
                    <a:pt x="243652" y="46698"/>
                    <a:pt x="201138" y="173124"/>
                    <a:pt x="189924" y="216562"/>
                  </a:cubicBezTo>
                  <a:cubicBezTo>
                    <a:pt x="171184" y="272004"/>
                    <a:pt x="154786" y="328144"/>
                    <a:pt x="136843" y="383835"/>
                  </a:cubicBezTo>
                  <a:cubicBezTo>
                    <a:pt x="122539" y="422390"/>
                    <a:pt x="108833" y="528692"/>
                    <a:pt x="56450" y="528692"/>
                  </a:cubicBezTo>
                  <a:cubicBezTo>
                    <a:pt x="52264" y="528692"/>
                    <a:pt x="47778" y="527995"/>
                    <a:pt x="43043" y="526500"/>
                  </a:cubicBezTo>
                  <a:close/>
                  <a:moveTo>
                    <a:pt x="118053" y="30509"/>
                  </a:moveTo>
                  <a:cubicBezTo>
                    <a:pt x="110079" y="42265"/>
                    <a:pt x="107587" y="56412"/>
                    <a:pt x="104796" y="70060"/>
                  </a:cubicBezTo>
                  <a:cubicBezTo>
                    <a:pt x="100858" y="87894"/>
                    <a:pt x="94728" y="105129"/>
                    <a:pt x="88847" y="122364"/>
                  </a:cubicBezTo>
                  <a:cubicBezTo>
                    <a:pt x="65372" y="189563"/>
                    <a:pt x="58145" y="261045"/>
                    <a:pt x="43641" y="330435"/>
                  </a:cubicBezTo>
                  <a:cubicBezTo>
                    <a:pt x="36115" y="368542"/>
                    <a:pt x="27792" y="406600"/>
                    <a:pt x="24253" y="445305"/>
                  </a:cubicBezTo>
                  <a:cubicBezTo>
                    <a:pt x="21711" y="474296"/>
                    <a:pt x="22858" y="500597"/>
                    <a:pt x="58245" y="504682"/>
                  </a:cubicBezTo>
                  <a:cubicBezTo>
                    <a:pt x="87302" y="491133"/>
                    <a:pt x="97519" y="426824"/>
                    <a:pt x="107238" y="397733"/>
                  </a:cubicBezTo>
                  <a:cubicBezTo>
                    <a:pt x="118303" y="359924"/>
                    <a:pt x="130813" y="322564"/>
                    <a:pt x="142126" y="284756"/>
                  </a:cubicBezTo>
                  <a:cubicBezTo>
                    <a:pt x="158773" y="227770"/>
                    <a:pt x="207368" y="102638"/>
                    <a:pt x="188927" y="47993"/>
                  </a:cubicBezTo>
                  <a:cubicBezTo>
                    <a:pt x="181999" y="37931"/>
                    <a:pt x="152543" y="24481"/>
                    <a:pt x="133305" y="24481"/>
                  </a:cubicBezTo>
                  <a:cubicBezTo>
                    <a:pt x="126377" y="24481"/>
                    <a:pt x="120795" y="26225"/>
                    <a:pt x="118053" y="3050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5442106" y="4704339"/>
              <a:ext cx="132952" cy="141887"/>
            </a:xfrm>
            <a:custGeom>
              <a:rect b="b" l="l" r="r" t="t"/>
              <a:pathLst>
                <a:path extrusionOk="0" h="141887" w="132952">
                  <a:moveTo>
                    <a:pt x="50912" y="139795"/>
                  </a:moveTo>
                  <a:cubicBezTo>
                    <a:pt x="27337" y="131028"/>
                    <a:pt x="10391" y="107267"/>
                    <a:pt x="1968" y="84353"/>
                  </a:cubicBezTo>
                  <a:cubicBezTo>
                    <a:pt x="-5508" y="55660"/>
                    <a:pt x="8846" y="22534"/>
                    <a:pt x="36009" y="9832"/>
                  </a:cubicBezTo>
                  <a:cubicBezTo>
                    <a:pt x="38501" y="-81"/>
                    <a:pt x="48669" y="19"/>
                    <a:pt x="57640" y="69"/>
                  </a:cubicBezTo>
                  <a:cubicBezTo>
                    <a:pt x="59883" y="69"/>
                    <a:pt x="62076" y="118"/>
                    <a:pt x="64020" y="19"/>
                  </a:cubicBezTo>
                  <a:cubicBezTo>
                    <a:pt x="83857" y="-430"/>
                    <a:pt x="103843" y="7192"/>
                    <a:pt x="117848" y="21339"/>
                  </a:cubicBezTo>
                  <a:cubicBezTo>
                    <a:pt x="154830" y="61439"/>
                    <a:pt x="118695" y="141887"/>
                    <a:pt x="65665" y="141887"/>
                  </a:cubicBezTo>
                  <a:cubicBezTo>
                    <a:pt x="60880" y="141837"/>
                    <a:pt x="55946" y="141190"/>
                    <a:pt x="50912" y="139795"/>
                  </a:cubicBezTo>
                  <a:close/>
                  <a:moveTo>
                    <a:pt x="45280" y="24726"/>
                  </a:moveTo>
                  <a:cubicBezTo>
                    <a:pt x="22602" y="36930"/>
                    <a:pt x="13731" y="69907"/>
                    <a:pt x="29630" y="90779"/>
                  </a:cubicBezTo>
                  <a:cubicBezTo>
                    <a:pt x="39050" y="103232"/>
                    <a:pt x="50364" y="120019"/>
                    <a:pt x="68057" y="117778"/>
                  </a:cubicBezTo>
                  <a:cubicBezTo>
                    <a:pt x="94024" y="114042"/>
                    <a:pt x="106484" y="85598"/>
                    <a:pt x="108528" y="62086"/>
                  </a:cubicBezTo>
                  <a:cubicBezTo>
                    <a:pt x="108876" y="31949"/>
                    <a:pt x="80916" y="24328"/>
                    <a:pt x="55896" y="24328"/>
                  </a:cubicBezTo>
                  <a:cubicBezTo>
                    <a:pt x="52258" y="24328"/>
                    <a:pt x="48669" y="24427"/>
                    <a:pt x="45280" y="24726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3671834" y="2562480"/>
              <a:ext cx="470360" cy="746361"/>
            </a:xfrm>
            <a:custGeom>
              <a:rect b="b" l="l" r="r" t="t"/>
              <a:pathLst>
                <a:path extrusionOk="0" h="746361" w="470360">
                  <a:moveTo>
                    <a:pt x="470301" y="170962"/>
                  </a:moveTo>
                  <a:cubicBezTo>
                    <a:pt x="471198" y="230589"/>
                    <a:pt x="461729" y="289767"/>
                    <a:pt x="457243" y="349194"/>
                  </a:cubicBezTo>
                  <a:cubicBezTo>
                    <a:pt x="446926" y="453952"/>
                    <a:pt x="439898" y="560054"/>
                    <a:pt x="418118" y="663068"/>
                  </a:cubicBezTo>
                  <a:cubicBezTo>
                    <a:pt x="405060" y="702321"/>
                    <a:pt x="371766" y="688772"/>
                    <a:pt x="344204" y="674476"/>
                  </a:cubicBezTo>
                  <a:cubicBezTo>
                    <a:pt x="303883" y="632732"/>
                    <a:pt x="302787" y="568473"/>
                    <a:pt x="278963" y="517613"/>
                  </a:cubicBezTo>
                  <a:cubicBezTo>
                    <a:pt x="253843" y="449419"/>
                    <a:pt x="229670" y="380876"/>
                    <a:pt x="202657" y="313378"/>
                  </a:cubicBezTo>
                  <a:cubicBezTo>
                    <a:pt x="191542" y="280800"/>
                    <a:pt x="183368" y="246878"/>
                    <a:pt x="167718" y="216043"/>
                  </a:cubicBezTo>
                  <a:cubicBezTo>
                    <a:pt x="161538" y="202992"/>
                    <a:pt x="143197" y="185557"/>
                    <a:pt x="130039" y="200053"/>
                  </a:cubicBezTo>
                  <a:cubicBezTo>
                    <a:pt x="119074" y="222917"/>
                    <a:pt x="120170" y="250066"/>
                    <a:pt x="115635" y="274773"/>
                  </a:cubicBezTo>
                  <a:cubicBezTo>
                    <a:pt x="102078" y="372357"/>
                    <a:pt x="97991" y="470938"/>
                    <a:pt x="92160" y="569220"/>
                  </a:cubicBezTo>
                  <a:cubicBezTo>
                    <a:pt x="90764" y="601997"/>
                    <a:pt x="89169" y="634824"/>
                    <a:pt x="87225" y="667601"/>
                  </a:cubicBezTo>
                  <a:cubicBezTo>
                    <a:pt x="84335" y="695846"/>
                    <a:pt x="83438" y="740927"/>
                    <a:pt x="47801" y="746356"/>
                  </a:cubicBezTo>
                  <a:cubicBezTo>
                    <a:pt x="11916" y="746854"/>
                    <a:pt x="2845" y="710790"/>
                    <a:pt x="1599" y="681549"/>
                  </a:cubicBezTo>
                  <a:cubicBezTo>
                    <a:pt x="253" y="653703"/>
                    <a:pt x="-295" y="625808"/>
                    <a:pt x="154" y="597912"/>
                  </a:cubicBezTo>
                  <a:cubicBezTo>
                    <a:pt x="1699" y="544662"/>
                    <a:pt x="2347" y="491362"/>
                    <a:pt x="6184" y="438211"/>
                  </a:cubicBezTo>
                  <a:cubicBezTo>
                    <a:pt x="13262" y="336193"/>
                    <a:pt x="20539" y="233926"/>
                    <a:pt x="38531" y="133154"/>
                  </a:cubicBezTo>
                  <a:cubicBezTo>
                    <a:pt x="41422" y="116566"/>
                    <a:pt x="44263" y="100028"/>
                    <a:pt x="46854" y="83390"/>
                  </a:cubicBezTo>
                  <a:cubicBezTo>
                    <a:pt x="49646" y="64610"/>
                    <a:pt x="48549" y="44386"/>
                    <a:pt x="64498" y="30837"/>
                  </a:cubicBezTo>
                  <a:cubicBezTo>
                    <a:pt x="70280" y="24959"/>
                    <a:pt x="77008" y="22917"/>
                    <a:pt x="84085" y="22917"/>
                  </a:cubicBezTo>
                  <a:cubicBezTo>
                    <a:pt x="94103" y="22917"/>
                    <a:pt x="104769" y="26951"/>
                    <a:pt x="114239" y="29890"/>
                  </a:cubicBezTo>
                  <a:cubicBezTo>
                    <a:pt x="142299" y="37064"/>
                    <a:pt x="159345" y="58135"/>
                    <a:pt x="174546" y="81248"/>
                  </a:cubicBezTo>
                  <a:cubicBezTo>
                    <a:pt x="195479" y="109243"/>
                    <a:pt x="212525" y="140277"/>
                    <a:pt x="225783" y="173054"/>
                  </a:cubicBezTo>
                  <a:cubicBezTo>
                    <a:pt x="261419" y="245831"/>
                    <a:pt x="287436" y="322544"/>
                    <a:pt x="319035" y="397065"/>
                  </a:cubicBezTo>
                  <a:cubicBezTo>
                    <a:pt x="329252" y="422071"/>
                    <a:pt x="339619" y="447327"/>
                    <a:pt x="345949" y="473678"/>
                  </a:cubicBezTo>
                  <a:cubicBezTo>
                    <a:pt x="347244" y="479307"/>
                    <a:pt x="348042" y="485484"/>
                    <a:pt x="351680" y="490116"/>
                  </a:cubicBezTo>
                  <a:cubicBezTo>
                    <a:pt x="358259" y="498684"/>
                    <a:pt x="371816" y="494699"/>
                    <a:pt x="374109" y="484587"/>
                  </a:cubicBezTo>
                  <a:cubicBezTo>
                    <a:pt x="380588" y="438211"/>
                    <a:pt x="381734" y="391137"/>
                    <a:pt x="382183" y="344313"/>
                  </a:cubicBezTo>
                  <a:cubicBezTo>
                    <a:pt x="383080" y="294499"/>
                    <a:pt x="387516" y="244835"/>
                    <a:pt x="389111" y="195072"/>
                  </a:cubicBezTo>
                  <a:cubicBezTo>
                    <a:pt x="392350" y="156367"/>
                    <a:pt x="399926" y="118160"/>
                    <a:pt x="406106" y="79803"/>
                  </a:cubicBezTo>
                  <a:cubicBezTo>
                    <a:pt x="411688" y="57387"/>
                    <a:pt x="414380" y="33328"/>
                    <a:pt x="425843" y="12954"/>
                  </a:cubicBezTo>
                  <a:cubicBezTo>
                    <a:pt x="435961" y="-1940"/>
                    <a:pt x="445829" y="-3933"/>
                    <a:pt x="460383" y="6677"/>
                  </a:cubicBezTo>
                  <a:cubicBezTo>
                    <a:pt x="467261" y="13452"/>
                    <a:pt x="466115" y="24311"/>
                    <a:pt x="467361" y="33228"/>
                  </a:cubicBezTo>
                  <a:cubicBezTo>
                    <a:pt x="468008" y="79106"/>
                    <a:pt x="466513" y="124735"/>
                    <a:pt x="470301" y="17096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14252175" y="2482482"/>
              <a:ext cx="106245" cy="647999"/>
            </a:xfrm>
            <a:custGeom>
              <a:rect b="b" l="l" r="r" t="t"/>
              <a:pathLst>
                <a:path extrusionOk="0" h="647999" w="106245">
                  <a:moveTo>
                    <a:pt x="100637" y="15542"/>
                  </a:moveTo>
                  <a:cubicBezTo>
                    <a:pt x="106618" y="27696"/>
                    <a:pt x="106369" y="41544"/>
                    <a:pt x="106169" y="54745"/>
                  </a:cubicBezTo>
                  <a:cubicBezTo>
                    <a:pt x="105970" y="74820"/>
                    <a:pt x="105671" y="94894"/>
                    <a:pt x="104774" y="114919"/>
                  </a:cubicBezTo>
                  <a:cubicBezTo>
                    <a:pt x="103777" y="174546"/>
                    <a:pt x="99939" y="234073"/>
                    <a:pt x="99341" y="293750"/>
                  </a:cubicBezTo>
                  <a:cubicBezTo>
                    <a:pt x="99590" y="361595"/>
                    <a:pt x="94058" y="429142"/>
                    <a:pt x="88874" y="496739"/>
                  </a:cubicBezTo>
                  <a:cubicBezTo>
                    <a:pt x="86931" y="526876"/>
                    <a:pt x="83691" y="556963"/>
                    <a:pt x="77760" y="586553"/>
                  </a:cubicBezTo>
                  <a:cubicBezTo>
                    <a:pt x="71929" y="609766"/>
                    <a:pt x="67592" y="646628"/>
                    <a:pt x="36940" y="647972"/>
                  </a:cubicBezTo>
                  <a:cubicBezTo>
                    <a:pt x="14163" y="648520"/>
                    <a:pt x="6139" y="640849"/>
                    <a:pt x="2700" y="619131"/>
                  </a:cubicBezTo>
                  <a:cubicBezTo>
                    <a:pt x="-2035" y="590986"/>
                    <a:pt x="1005" y="562244"/>
                    <a:pt x="507" y="533850"/>
                  </a:cubicBezTo>
                  <a:cubicBezTo>
                    <a:pt x="756" y="488221"/>
                    <a:pt x="58" y="442692"/>
                    <a:pt x="1703" y="397062"/>
                  </a:cubicBezTo>
                  <a:cubicBezTo>
                    <a:pt x="5690" y="300823"/>
                    <a:pt x="6637" y="203787"/>
                    <a:pt x="23782" y="108693"/>
                  </a:cubicBezTo>
                  <a:cubicBezTo>
                    <a:pt x="28717" y="83537"/>
                    <a:pt x="31907" y="57833"/>
                    <a:pt x="40031" y="33375"/>
                  </a:cubicBezTo>
                  <a:cubicBezTo>
                    <a:pt x="47208" y="9963"/>
                    <a:pt x="62509" y="0"/>
                    <a:pt x="86482" y="0"/>
                  </a:cubicBezTo>
                  <a:cubicBezTo>
                    <a:pt x="86681" y="0"/>
                    <a:pt x="86931" y="0"/>
                    <a:pt x="87180" y="0"/>
                  </a:cubicBezTo>
                  <a:cubicBezTo>
                    <a:pt x="87379" y="8120"/>
                    <a:pt x="96600" y="9813"/>
                    <a:pt x="100637" y="1554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14449266" y="2614089"/>
              <a:ext cx="308483" cy="593228"/>
            </a:xfrm>
            <a:custGeom>
              <a:rect b="b" l="l" r="r" t="t"/>
              <a:pathLst>
                <a:path extrusionOk="0" h="593228" w="308483">
                  <a:moveTo>
                    <a:pt x="305611" y="23811"/>
                  </a:moveTo>
                  <a:cubicBezTo>
                    <a:pt x="313037" y="44284"/>
                    <a:pt x="306508" y="77161"/>
                    <a:pt x="280790" y="79652"/>
                  </a:cubicBezTo>
                  <a:cubicBezTo>
                    <a:pt x="242463" y="84334"/>
                    <a:pt x="202889" y="84882"/>
                    <a:pt x="167503" y="102217"/>
                  </a:cubicBezTo>
                  <a:cubicBezTo>
                    <a:pt x="127730" y="114322"/>
                    <a:pt x="99669" y="149042"/>
                    <a:pt x="89253" y="188494"/>
                  </a:cubicBezTo>
                  <a:cubicBezTo>
                    <a:pt x="74699" y="242591"/>
                    <a:pt x="82524" y="300823"/>
                    <a:pt x="100766" y="353077"/>
                  </a:cubicBezTo>
                  <a:cubicBezTo>
                    <a:pt x="114921" y="401346"/>
                    <a:pt x="147566" y="438756"/>
                    <a:pt x="196061" y="454298"/>
                  </a:cubicBezTo>
                  <a:cubicBezTo>
                    <a:pt x="223773" y="465805"/>
                    <a:pt x="252331" y="475120"/>
                    <a:pt x="280790" y="484435"/>
                  </a:cubicBezTo>
                  <a:cubicBezTo>
                    <a:pt x="288715" y="487175"/>
                    <a:pt x="296740" y="491110"/>
                    <a:pt x="301724" y="498084"/>
                  </a:cubicBezTo>
                  <a:cubicBezTo>
                    <a:pt x="315131" y="520699"/>
                    <a:pt x="305412" y="553875"/>
                    <a:pt x="290011" y="573352"/>
                  </a:cubicBezTo>
                  <a:cubicBezTo>
                    <a:pt x="271719" y="594124"/>
                    <a:pt x="240918" y="592929"/>
                    <a:pt x="215001" y="593028"/>
                  </a:cubicBezTo>
                  <a:cubicBezTo>
                    <a:pt x="138844" y="596366"/>
                    <a:pt x="89452" y="557810"/>
                    <a:pt x="47785" y="497885"/>
                  </a:cubicBezTo>
                  <a:cubicBezTo>
                    <a:pt x="33032" y="476465"/>
                    <a:pt x="26403" y="450961"/>
                    <a:pt x="19077" y="426303"/>
                  </a:cubicBezTo>
                  <a:cubicBezTo>
                    <a:pt x="3925" y="377585"/>
                    <a:pt x="-311" y="327025"/>
                    <a:pt x="187" y="275966"/>
                  </a:cubicBezTo>
                  <a:cubicBezTo>
                    <a:pt x="-3152" y="166476"/>
                    <a:pt x="37867" y="53350"/>
                    <a:pt x="146918" y="10909"/>
                  </a:cubicBezTo>
                  <a:cubicBezTo>
                    <a:pt x="167802" y="2740"/>
                    <a:pt x="189383" y="0"/>
                    <a:pt x="211213" y="0"/>
                  </a:cubicBezTo>
                  <a:cubicBezTo>
                    <a:pt x="234738" y="0"/>
                    <a:pt x="258611" y="3188"/>
                    <a:pt x="282136" y="6177"/>
                  </a:cubicBezTo>
                  <a:cubicBezTo>
                    <a:pt x="290011" y="12204"/>
                    <a:pt x="300328" y="13499"/>
                    <a:pt x="305611" y="23811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14851873" y="2559095"/>
              <a:ext cx="274248" cy="650739"/>
            </a:xfrm>
            <a:custGeom>
              <a:rect b="b" l="l" r="r" t="t"/>
              <a:pathLst>
                <a:path extrusionOk="0" h="650739" w="274248">
                  <a:moveTo>
                    <a:pt x="271476" y="28294"/>
                  </a:moveTo>
                  <a:cubicBezTo>
                    <a:pt x="281445" y="45430"/>
                    <a:pt x="262654" y="63462"/>
                    <a:pt x="244961" y="59228"/>
                  </a:cubicBezTo>
                  <a:cubicBezTo>
                    <a:pt x="187046" y="47572"/>
                    <a:pt x="123250" y="55691"/>
                    <a:pt x="107251" y="122292"/>
                  </a:cubicBezTo>
                  <a:cubicBezTo>
                    <a:pt x="102965" y="147149"/>
                    <a:pt x="108597" y="175841"/>
                    <a:pt x="126988" y="193923"/>
                  </a:cubicBezTo>
                  <a:cubicBezTo>
                    <a:pt x="149267" y="212952"/>
                    <a:pt x="180467" y="216838"/>
                    <a:pt x="203543" y="234621"/>
                  </a:cubicBezTo>
                  <a:cubicBezTo>
                    <a:pt x="210023" y="238955"/>
                    <a:pt x="207730" y="246726"/>
                    <a:pt x="207830" y="253351"/>
                  </a:cubicBezTo>
                  <a:cubicBezTo>
                    <a:pt x="207282" y="270835"/>
                    <a:pt x="206085" y="288818"/>
                    <a:pt x="198510" y="304858"/>
                  </a:cubicBezTo>
                  <a:cubicBezTo>
                    <a:pt x="194821" y="313476"/>
                    <a:pt x="181913" y="310586"/>
                    <a:pt x="174237" y="313426"/>
                  </a:cubicBezTo>
                  <a:cubicBezTo>
                    <a:pt x="159534" y="316166"/>
                    <a:pt x="144532" y="318756"/>
                    <a:pt x="130975" y="325331"/>
                  </a:cubicBezTo>
                  <a:cubicBezTo>
                    <a:pt x="77696" y="351583"/>
                    <a:pt x="52875" y="412056"/>
                    <a:pt x="76948" y="467250"/>
                  </a:cubicBezTo>
                  <a:cubicBezTo>
                    <a:pt x="94941" y="512430"/>
                    <a:pt x="135810" y="544161"/>
                    <a:pt x="179171" y="563539"/>
                  </a:cubicBezTo>
                  <a:cubicBezTo>
                    <a:pt x="195370" y="571011"/>
                    <a:pt x="212016" y="577337"/>
                    <a:pt x="228165" y="584859"/>
                  </a:cubicBezTo>
                  <a:cubicBezTo>
                    <a:pt x="237236" y="590089"/>
                    <a:pt x="248400" y="595270"/>
                    <a:pt x="252487" y="605482"/>
                  </a:cubicBezTo>
                  <a:cubicBezTo>
                    <a:pt x="252437" y="633477"/>
                    <a:pt x="222034" y="648471"/>
                    <a:pt x="197313" y="650363"/>
                  </a:cubicBezTo>
                  <a:cubicBezTo>
                    <a:pt x="144233" y="653751"/>
                    <a:pt x="100074" y="634025"/>
                    <a:pt x="59504" y="600899"/>
                  </a:cubicBezTo>
                  <a:cubicBezTo>
                    <a:pt x="32939" y="574747"/>
                    <a:pt x="19930" y="537735"/>
                    <a:pt x="10710" y="502368"/>
                  </a:cubicBezTo>
                  <a:cubicBezTo>
                    <a:pt x="-2847" y="455842"/>
                    <a:pt x="-3594" y="404784"/>
                    <a:pt x="8816" y="357909"/>
                  </a:cubicBezTo>
                  <a:cubicBezTo>
                    <a:pt x="19432" y="320250"/>
                    <a:pt x="51729" y="298332"/>
                    <a:pt x="85720" y="283438"/>
                  </a:cubicBezTo>
                  <a:cubicBezTo>
                    <a:pt x="94941" y="279005"/>
                    <a:pt x="97981" y="265954"/>
                    <a:pt x="90156" y="258781"/>
                  </a:cubicBezTo>
                  <a:cubicBezTo>
                    <a:pt x="86418" y="255343"/>
                    <a:pt x="81882" y="253152"/>
                    <a:pt x="77646" y="250462"/>
                  </a:cubicBezTo>
                  <a:cubicBezTo>
                    <a:pt x="53324" y="237062"/>
                    <a:pt x="30646" y="215891"/>
                    <a:pt x="30845" y="186153"/>
                  </a:cubicBezTo>
                  <a:cubicBezTo>
                    <a:pt x="29699" y="141819"/>
                    <a:pt x="32889" y="95642"/>
                    <a:pt x="53672" y="55592"/>
                  </a:cubicBezTo>
                  <a:cubicBezTo>
                    <a:pt x="64837" y="29490"/>
                    <a:pt x="92598" y="17385"/>
                    <a:pt x="117668" y="8070"/>
                  </a:cubicBezTo>
                  <a:cubicBezTo>
                    <a:pt x="140096" y="1743"/>
                    <a:pt x="163521" y="0"/>
                    <a:pt x="186996" y="0"/>
                  </a:cubicBezTo>
                  <a:cubicBezTo>
                    <a:pt x="202896" y="0"/>
                    <a:pt x="218795" y="797"/>
                    <a:pt x="234445" y="1494"/>
                  </a:cubicBezTo>
                  <a:cubicBezTo>
                    <a:pt x="236787" y="5330"/>
                    <a:pt x="241572" y="6376"/>
                    <a:pt x="245310" y="8319"/>
                  </a:cubicBezTo>
                  <a:cubicBezTo>
                    <a:pt x="254530" y="14097"/>
                    <a:pt x="264648" y="19577"/>
                    <a:pt x="271476" y="2829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15307307" y="2684973"/>
              <a:ext cx="365818" cy="601143"/>
            </a:xfrm>
            <a:custGeom>
              <a:rect b="b" l="l" r="r" t="t"/>
              <a:pathLst>
                <a:path extrusionOk="0" h="601143" w="365818">
                  <a:moveTo>
                    <a:pt x="358558" y="20324"/>
                  </a:moveTo>
                  <a:cubicBezTo>
                    <a:pt x="373112" y="34421"/>
                    <a:pt x="363642" y="51706"/>
                    <a:pt x="348989" y="60772"/>
                  </a:cubicBezTo>
                  <a:cubicBezTo>
                    <a:pt x="325863" y="73873"/>
                    <a:pt x="297055" y="70237"/>
                    <a:pt x="271387" y="71931"/>
                  </a:cubicBezTo>
                  <a:cubicBezTo>
                    <a:pt x="269941" y="71980"/>
                    <a:pt x="268446" y="71980"/>
                    <a:pt x="266951" y="71980"/>
                  </a:cubicBezTo>
                  <a:cubicBezTo>
                    <a:pt x="262415" y="71931"/>
                    <a:pt x="257830" y="71881"/>
                    <a:pt x="253942" y="74371"/>
                  </a:cubicBezTo>
                  <a:cubicBezTo>
                    <a:pt x="249108" y="77410"/>
                    <a:pt x="245420" y="81993"/>
                    <a:pt x="243576" y="87323"/>
                  </a:cubicBezTo>
                  <a:cubicBezTo>
                    <a:pt x="236299" y="106401"/>
                    <a:pt x="235053" y="127024"/>
                    <a:pt x="233259" y="147149"/>
                  </a:cubicBezTo>
                  <a:cubicBezTo>
                    <a:pt x="230019" y="184808"/>
                    <a:pt x="226331" y="222217"/>
                    <a:pt x="224088" y="259926"/>
                  </a:cubicBezTo>
                  <a:cubicBezTo>
                    <a:pt x="224088" y="259976"/>
                    <a:pt x="224088" y="260076"/>
                    <a:pt x="224088" y="260624"/>
                  </a:cubicBezTo>
                  <a:cubicBezTo>
                    <a:pt x="224088" y="260823"/>
                    <a:pt x="224038" y="261022"/>
                    <a:pt x="224038" y="261221"/>
                  </a:cubicBezTo>
                  <a:lnTo>
                    <a:pt x="224038" y="261221"/>
                  </a:lnTo>
                  <a:cubicBezTo>
                    <a:pt x="219851" y="331857"/>
                    <a:pt x="208886" y="401894"/>
                    <a:pt x="199915" y="472081"/>
                  </a:cubicBezTo>
                  <a:cubicBezTo>
                    <a:pt x="196676" y="506951"/>
                    <a:pt x="198918" y="543414"/>
                    <a:pt x="180328" y="574647"/>
                  </a:cubicBezTo>
                  <a:cubicBezTo>
                    <a:pt x="174098" y="587001"/>
                    <a:pt x="166323" y="600301"/>
                    <a:pt x="150872" y="600849"/>
                  </a:cubicBezTo>
                  <a:cubicBezTo>
                    <a:pt x="134026" y="603041"/>
                    <a:pt x="135072" y="592680"/>
                    <a:pt x="133627" y="580774"/>
                  </a:cubicBezTo>
                  <a:cubicBezTo>
                    <a:pt x="133627" y="553576"/>
                    <a:pt x="134474" y="526527"/>
                    <a:pt x="137116" y="499479"/>
                  </a:cubicBezTo>
                  <a:cubicBezTo>
                    <a:pt x="144044" y="436315"/>
                    <a:pt x="149476" y="373003"/>
                    <a:pt x="155208" y="309789"/>
                  </a:cubicBezTo>
                  <a:cubicBezTo>
                    <a:pt x="161039" y="254895"/>
                    <a:pt x="167519" y="200051"/>
                    <a:pt x="172204" y="145007"/>
                  </a:cubicBezTo>
                  <a:cubicBezTo>
                    <a:pt x="173101" y="133251"/>
                    <a:pt x="173500" y="123587"/>
                    <a:pt x="174447" y="111433"/>
                  </a:cubicBezTo>
                  <a:cubicBezTo>
                    <a:pt x="176091" y="100723"/>
                    <a:pt x="173799" y="89166"/>
                    <a:pt x="164877" y="82192"/>
                  </a:cubicBezTo>
                  <a:cubicBezTo>
                    <a:pt x="152467" y="72827"/>
                    <a:pt x="135870" y="73226"/>
                    <a:pt x="121167" y="70486"/>
                  </a:cubicBezTo>
                  <a:cubicBezTo>
                    <a:pt x="105965" y="68344"/>
                    <a:pt x="90814" y="66202"/>
                    <a:pt x="75762" y="63213"/>
                  </a:cubicBezTo>
                  <a:cubicBezTo>
                    <a:pt x="60262" y="59776"/>
                    <a:pt x="44911" y="55442"/>
                    <a:pt x="29909" y="50312"/>
                  </a:cubicBezTo>
                  <a:cubicBezTo>
                    <a:pt x="19392" y="46775"/>
                    <a:pt x="8278" y="42441"/>
                    <a:pt x="3692" y="31482"/>
                  </a:cubicBezTo>
                  <a:cubicBezTo>
                    <a:pt x="-1441" y="21270"/>
                    <a:pt x="-2089" y="10162"/>
                    <a:pt x="7380" y="2441"/>
                  </a:cubicBezTo>
                  <a:cubicBezTo>
                    <a:pt x="13760" y="648"/>
                    <a:pt x="20239" y="0"/>
                    <a:pt x="26769" y="0"/>
                  </a:cubicBezTo>
                  <a:cubicBezTo>
                    <a:pt x="45708" y="0"/>
                    <a:pt x="65046" y="5579"/>
                    <a:pt x="84036" y="5679"/>
                  </a:cubicBezTo>
                  <a:cubicBezTo>
                    <a:pt x="157999" y="10062"/>
                    <a:pt x="231066" y="8618"/>
                    <a:pt x="305229" y="13300"/>
                  </a:cubicBezTo>
                  <a:cubicBezTo>
                    <a:pt x="322922" y="14197"/>
                    <a:pt x="342509" y="11656"/>
                    <a:pt x="358558" y="2032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15678859" y="2715658"/>
              <a:ext cx="421154" cy="591153"/>
            </a:xfrm>
            <a:custGeom>
              <a:rect b="b" l="l" r="r" t="t"/>
              <a:pathLst>
                <a:path extrusionOk="0" h="591153" w="421154">
                  <a:moveTo>
                    <a:pt x="348302" y="307050"/>
                  </a:moveTo>
                  <a:cubicBezTo>
                    <a:pt x="354083" y="243587"/>
                    <a:pt x="348202" y="176738"/>
                    <a:pt x="311868" y="122491"/>
                  </a:cubicBezTo>
                  <a:cubicBezTo>
                    <a:pt x="303146" y="110785"/>
                    <a:pt x="274388" y="80897"/>
                    <a:pt x="258937" y="87672"/>
                  </a:cubicBezTo>
                  <a:cubicBezTo>
                    <a:pt x="212137" y="74421"/>
                    <a:pt x="164489" y="100424"/>
                    <a:pt x="135582" y="136588"/>
                  </a:cubicBezTo>
                  <a:cubicBezTo>
                    <a:pt x="83947" y="199004"/>
                    <a:pt x="74676" y="284335"/>
                    <a:pt x="74427" y="362592"/>
                  </a:cubicBezTo>
                  <a:cubicBezTo>
                    <a:pt x="72583" y="428893"/>
                    <a:pt x="110512" y="500077"/>
                    <a:pt x="175853" y="521446"/>
                  </a:cubicBezTo>
                  <a:cubicBezTo>
                    <a:pt x="185921" y="523788"/>
                    <a:pt x="195440" y="524884"/>
                    <a:pt x="204511" y="524884"/>
                  </a:cubicBezTo>
                  <a:cubicBezTo>
                    <a:pt x="303545" y="524834"/>
                    <a:pt x="341274" y="392231"/>
                    <a:pt x="348302" y="307050"/>
                  </a:cubicBezTo>
                  <a:close/>
                  <a:moveTo>
                    <a:pt x="396149" y="134895"/>
                  </a:moveTo>
                  <a:cubicBezTo>
                    <a:pt x="437766" y="237709"/>
                    <a:pt x="426452" y="386602"/>
                    <a:pt x="369534" y="482094"/>
                  </a:cubicBezTo>
                  <a:cubicBezTo>
                    <a:pt x="354432" y="506403"/>
                    <a:pt x="337586" y="531559"/>
                    <a:pt x="314609" y="549591"/>
                  </a:cubicBezTo>
                  <a:cubicBezTo>
                    <a:pt x="281366" y="574996"/>
                    <a:pt x="239749" y="593377"/>
                    <a:pt x="197135" y="590936"/>
                  </a:cubicBezTo>
                  <a:cubicBezTo>
                    <a:pt x="155418" y="590687"/>
                    <a:pt x="112854" y="577586"/>
                    <a:pt x="79411" y="552181"/>
                  </a:cubicBezTo>
                  <a:cubicBezTo>
                    <a:pt x="55537" y="532256"/>
                    <a:pt x="38691" y="504958"/>
                    <a:pt x="24337" y="477611"/>
                  </a:cubicBezTo>
                  <a:cubicBezTo>
                    <a:pt x="5747" y="433775"/>
                    <a:pt x="-1530" y="384808"/>
                    <a:pt x="264" y="337286"/>
                  </a:cubicBezTo>
                  <a:cubicBezTo>
                    <a:pt x="1560" y="293202"/>
                    <a:pt x="3454" y="247672"/>
                    <a:pt x="23590" y="207473"/>
                  </a:cubicBezTo>
                  <a:cubicBezTo>
                    <a:pt x="47065" y="161644"/>
                    <a:pt x="67499" y="112977"/>
                    <a:pt x="100444" y="72927"/>
                  </a:cubicBezTo>
                  <a:cubicBezTo>
                    <a:pt x="137475" y="31034"/>
                    <a:pt x="189659" y="0"/>
                    <a:pt x="245979" y="0"/>
                  </a:cubicBezTo>
                  <a:cubicBezTo>
                    <a:pt x="253604" y="0"/>
                    <a:pt x="261330" y="548"/>
                    <a:pt x="269105" y="1743"/>
                  </a:cubicBezTo>
                  <a:cubicBezTo>
                    <a:pt x="281067" y="9016"/>
                    <a:pt x="295820" y="10660"/>
                    <a:pt x="308878" y="15641"/>
                  </a:cubicBezTo>
                  <a:cubicBezTo>
                    <a:pt x="360114" y="35766"/>
                    <a:pt x="377010" y="88419"/>
                    <a:pt x="396149" y="13489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15336817" y="3406072"/>
              <a:ext cx="379104" cy="666901"/>
            </a:xfrm>
            <a:custGeom>
              <a:rect b="b" l="l" r="r" t="t"/>
              <a:pathLst>
                <a:path extrusionOk="0" h="666901" w="379104">
                  <a:moveTo>
                    <a:pt x="345346" y="64807"/>
                  </a:moveTo>
                  <a:cubicBezTo>
                    <a:pt x="359601" y="71333"/>
                    <a:pt x="387163" y="75617"/>
                    <a:pt x="376846" y="97037"/>
                  </a:cubicBezTo>
                  <a:cubicBezTo>
                    <a:pt x="372958" y="105405"/>
                    <a:pt x="369220" y="116264"/>
                    <a:pt x="360847" y="120947"/>
                  </a:cubicBezTo>
                  <a:cubicBezTo>
                    <a:pt x="351875" y="121296"/>
                    <a:pt x="343253" y="120698"/>
                    <a:pt x="334531" y="120150"/>
                  </a:cubicBezTo>
                  <a:cubicBezTo>
                    <a:pt x="325609" y="119552"/>
                    <a:pt x="316538" y="118954"/>
                    <a:pt x="306770" y="119403"/>
                  </a:cubicBezTo>
                  <a:cubicBezTo>
                    <a:pt x="283793" y="121594"/>
                    <a:pt x="243671" y="116962"/>
                    <a:pt x="231809" y="141072"/>
                  </a:cubicBezTo>
                  <a:cubicBezTo>
                    <a:pt x="228370" y="152329"/>
                    <a:pt x="227772" y="164434"/>
                    <a:pt x="225928" y="176041"/>
                  </a:cubicBezTo>
                  <a:cubicBezTo>
                    <a:pt x="213468" y="271035"/>
                    <a:pt x="203948" y="366378"/>
                    <a:pt x="191937" y="461421"/>
                  </a:cubicBezTo>
                  <a:cubicBezTo>
                    <a:pt x="189843" y="482991"/>
                    <a:pt x="186454" y="504360"/>
                    <a:pt x="182317" y="525631"/>
                  </a:cubicBezTo>
                  <a:cubicBezTo>
                    <a:pt x="173695" y="560849"/>
                    <a:pt x="169060" y="656391"/>
                    <a:pt x="129386" y="666902"/>
                  </a:cubicBezTo>
                  <a:cubicBezTo>
                    <a:pt x="116328" y="666902"/>
                    <a:pt x="81988" y="655594"/>
                    <a:pt x="78599" y="641248"/>
                  </a:cubicBezTo>
                  <a:cubicBezTo>
                    <a:pt x="78200" y="605382"/>
                    <a:pt x="80343" y="569417"/>
                    <a:pt x="86374" y="533701"/>
                  </a:cubicBezTo>
                  <a:cubicBezTo>
                    <a:pt x="93302" y="491359"/>
                    <a:pt x="97887" y="448619"/>
                    <a:pt x="104117" y="406128"/>
                  </a:cubicBezTo>
                  <a:cubicBezTo>
                    <a:pt x="111045" y="363588"/>
                    <a:pt x="120615" y="321595"/>
                    <a:pt x="125599" y="278756"/>
                  </a:cubicBezTo>
                  <a:cubicBezTo>
                    <a:pt x="130483" y="246028"/>
                    <a:pt x="136763" y="213450"/>
                    <a:pt x="140850" y="180574"/>
                  </a:cubicBezTo>
                  <a:cubicBezTo>
                    <a:pt x="141896" y="155866"/>
                    <a:pt x="156649" y="109689"/>
                    <a:pt x="128041" y="96738"/>
                  </a:cubicBezTo>
                  <a:cubicBezTo>
                    <a:pt x="99831" y="81794"/>
                    <a:pt x="4037" y="90760"/>
                    <a:pt x="0" y="55492"/>
                  </a:cubicBezTo>
                  <a:cubicBezTo>
                    <a:pt x="1545" y="35118"/>
                    <a:pt x="4386" y="5131"/>
                    <a:pt x="28409" y="0"/>
                  </a:cubicBezTo>
                  <a:cubicBezTo>
                    <a:pt x="30453" y="3985"/>
                    <a:pt x="34639" y="6675"/>
                    <a:pt x="39424" y="6824"/>
                  </a:cubicBezTo>
                  <a:cubicBezTo>
                    <a:pt x="53529" y="6824"/>
                    <a:pt x="67634" y="8668"/>
                    <a:pt x="81490" y="11208"/>
                  </a:cubicBezTo>
                  <a:cubicBezTo>
                    <a:pt x="122907" y="18929"/>
                    <a:pt x="164574" y="29241"/>
                    <a:pt x="206590" y="35368"/>
                  </a:cubicBezTo>
                  <a:cubicBezTo>
                    <a:pt x="231361" y="40847"/>
                    <a:pt x="255783" y="48219"/>
                    <a:pt x="281052" y="51009"/>
                  </a:cubicBezTo>
                  <a:cubicBezTo>
                    <a:pt x="302982" y="52603"/>
                    <a:pt x="324363" y="58282"/>
                    <a:pt x="345346" y="6480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14963639" y="3384204"/>
              <a:ext cx="288236" cy="604249"/>
            </a:xfrm>
            <a:custGeom>
              <a:rect b="b" l="l" r="r" t="t"/>
              <a:pathLst>
                <a:path extrusionOk="0" h="604249" w="288236">
                  <a:moveTo>
                    <a:pt x="254407" y="12304"/>
                  </a:moveTo>
                  <a:cubicBezTo>
                    <a:pt x="269409" y="15592"/>
                    <a:pt x="293781" y="22466"/>
                    <a:pt x="287103" y="42541"/>
                  </a:cubicBezTo>
                  <a:cubicBezTo>
                    <a:pt x="283913" y="53599"/>
                    <a:pt x="281770" y="67049"/>
                    <a:pt x="272051" y="74421"/>
                  </a:cubicBezTo>
                  <a:cubicBezTo>
                    <a:pt x="262481" y="78107"/>
                    <a:pt x="251566" y="77510"/>
                    <a:pt x="240601" y="76912"/>
                  </a:cubicBezTo>
                  <a:cubicBezTo>
                    <a:pt x="231331" y="76364"/>
                    <a:pt x="221961" y="75866"/>
                    <a:pt x="213289" y="77958"/>
                  </a:cubicBezTo>
                  <a:cubicBezTo>
                    <a:pt x="184531" y="80947"/>
                    <a:pt x="160358" y="105305"/>
                    <a:pt x="154875" y="133251"/>
                  </a:cubicBezTo>
                  <a:cubicBezTo>
                    <a:pt x="149592" y="170063"/>
                    <a:pt x="163697" y="205132"/>
                    <a:pt x="194150" y="226850"/>
                  </a:cubicBezTo>
                  <a:cubicBezTo>
                    <a:pt x="205713" y="236364"/>
                    <a:pt x="219868" y="242641"/>
                    <a:pt x="229886" y="253998"/>
                  </a:cubicBezTo>
                  <a:cubicBezTo>
                    <a:pt x="246034" y="269789"/>
                    <a:pt x="235169" y="306701"/>
                    <a:pt x="224752" y="323588"/>
                  </a:cubicBezTo>
                  <a:cubicBezTo>
                    <a:pt x="221562" y="328270"/>
                    <a:pt x="215482" y="326826"/>
                    <a:pt x="210547" y="327473"/>
                  </a:cubicBezTo>
                  <a:cubicBezTo>
                    <a:pt x="198935" y="328121"/>
                    <a:pt x="187471" y="329665"/>
                    <a:pt x="176157" y="332504"/>
                  </a:cubicBezTo>
                  <a:cubicBezTo>
                    <a:pt x="151237" y="339030"/>
                    <a:pt x="126217" y="350985"/>
                    <a:pt x="109520" y="371110"/>
                  </a:cubicBezTo>
                  <a:cubicBezTo>
                    <a:pt x="89883" y="397909"/>
                    <a:pt x="82756" y="438806"/>
                    <a:pt x="102991" y="467150"/>
                  </a:cubicBezTo>
                  <a:cubicBezTo>
                    <a:pt x="129257" y="499578"/>
                    <a:pt x="177204" y="497337"/>
                    <a:pt x="210547" y="519055"/>
                  </a:cubicBezTo>
                  <a:cubicBezTo>
                    <a:pt x="267216" y="557511"/>
                    <a:pt x="222509" y="602294"/>
                    <a:pt x="169728" y="603888"/>
                  </a:cubicBezTo>
                  <a:cubicBezTo>
                    <a:pt x="117844" y="606926"/>
                    <a:pt x="78270" y="590837"/>
                    <a:pt x="40192" y="556266"/>
                  </a:cubicBezTo>
                  <a:cubicBezTo>
                    <a:pt x="13627" y="530612"/>
                    <a:pt x="3210" y="491907"/>
                    <a:pt x="120" y="456091"/>
                  </a:cubicBezTo>
                  <a:cubicBezTo>
                    <a:pt x="-2073" y="383962"/>
                    <a:pt x="25539" y="298532"/>
                    <a:pt x="105832" y="284036"/>
                  </a:cubicBezTo>
                  <a:cubicBezTo>
                    <a:pt x="129207" y="280649"/>
                    <a:pt x="142066" y="263214"/>
                    <a:pt x="117694" y="248419"/>
                  </a:cubicBezTo>
                  <a:cubicBezTo>
                    <a:pt x="28081" y="193724"/>
                    <a:pt x="49014" y="98431"/>
                    <a:pt x="113557" y="32279"/>
                  </a:cubicBezTo>
                  <a:cubicBezTo>
                    <a:pt x="138428" y="8917"/>
                    <a:pt x="173566" y="0"/>
                    <a:pt x="207657" y="0"/>
                  </a:cubicBezTo>
                  <a:cubicBezTo>
                    <a:pt x="215581" y="0"/>
                    <a:pt x="223456" y="498"/>
                    <a:pt x="231132" y="1395"/>
                  </a:cubicBezTo>
                  <a:cubicBezTo>
                    <a:pt x="233973" y="11557"/>
                    <a:pt x="246134" y="10262"/>
                    <a:pt x="254407" y="1230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14627745" y="3406968"/>
              <a:ext cx="316381" cy="690829"/>
            </a:xfrm>
            <a:custGeom>
              <a:rect b="b" l="l" r="r" t="t"/>
              <a:pathLst>
                <a:path extrusionOk="0" h="690829" w="316381">
                  <a:moveTo>
                    <a:pt x="314783" y="29639"/>
                  </a:moveTo>
                  <a:cubicBezTo>
                    <a:pt x="319667" y="50511"/>
                    <a:pt x="313786" y="79552"/>
                    <a:pt x="291258" y="88070"/>
                  </a:cubicBezTo>
                  <a:cubicBezTo>
                    <a:pt x="281589" y="90860"/>
                    <a:pt x="271571" y="89764"/>
                    <a:pt x="261602" y="88718"/>
                  </a:cubicBezTo>
                  <a:cubicBezTo>
                    <a:pt x="255821" y="88070"/>
                    <a:pt x="250089" y="87472"/>
                    <a:pt x="244407" y="87622"/>
                  </a:cubicBezTo>
                  <a:cubicBezTo>
                    <a:pt x="212559" y="86875"/>
                    <a:pt x="179116" y="99876"/>
                    <a:pt x="162120" y="127921"/>
                  </a:cubicBezTo>
                  <a:cubicBezTo>
                    <a:pt x="135605" y="165430"/>
                    <a:pt x="141237" y="223363"/>
                    <a:pt x="181957" y="248419"/>
                  </a:cubicBezTo>
                  <a:cubicBezTo>
                    <a:pt x="233542" y="285929"/>
                    <a:pt x="270823" y="291807"/>
                    <a:pt x="242663" y="364833"/>
                  </a:cubicBezTo>
                  <a:cubicBezTo>
                    <a:pt x="221730" y="420176"/>
                    <a:pt x="224172" y="408719"/>
                    <a:pt x="170693" y="414397"/>
                  </a:cubicBezTo>
                  <a:cubicBezTo>
                    <a:pt x="116616" y="417735"/>
                    <a:pt x="65031" y="469391"/>
                    <a:pt x="83272" y="525232"/>
                  </a:cubicBezTo>
                  <a:cubicBezTo>
                    <a:pt x="91347" y="557312"/>
                    <a:pt x="122447" y="576789"/>
                    <a:pt x="151604" y="588047"/>
                  </a:cubicBezTo>
                  <a:cubicBezTo>
                    <a:pt x="176524" y="597362"/>
                    <a:pt x="203389" y="600749"/>
                    <a:pt x="227711" y="611758"/>
                  </a:cubicBezTo>
                  <a:cubicBezTo>
                    <a:pt x="252332" y="624062"/>
                    <a:pt x="265091" y="642891"/>
                    <a:pt x="249192" y="668944"/>
                  </a:cubicBezTo>
                  <a:cubicBezTo>
                    <a:pt x="236433" y="684784"/>
                    <a:pt x="215400" y="689417"/>
                    <a:pt x="196012" y="690513"/>
                  </a:cubicBezTo>
                  <a:cubicBezTo>
                    <a:pt x="142683" y="693103"/>
                    <a:pt x="85465" y="680052"/>
                    <a:pt x="46689" y="641098"/>
                  </a:cubicBezTo>
                  <a:cubicBezTo>
                    <a:pt x="3129" y="592829"/>
                    <a:pt x="-13419" y="521098"/>
                    <a:pt x="12000" y="460176"/>
                  </a:cubicBezTo>
                  <a:cubicBezTo>
                    <a:pt x="30790" y="409217"/>
                    <a:pt x="65978" y="359603"/>
                    <a:pt x="118859" y="340674"/>
                  </a:cubicBezTo>
                  <a:cubicBezTo>
                    <a:pt x="126285" y="338233"/>
                    <a:pt x="134509" y="337237"/>
                    <a:pt x="140938" y="332554"/>
                  </a:cubicBezTo>
                  <a:cubicBezTo>
                    <a:pt x="150757" y="325032"/>
                    <a:pt x="145424" y="310288"/>
                    <a:pt x="134309" y="307548"/>
                  </a:cubicBezTo>
                  <a:cubicBezTo>
                    <a:pt x="34129" y="274870"/>
                    <a:pt x="16336" y="162342"/>
                    <a:pt x="64732" y="78506"/>
                  </a:cubicBezTo>
                  <a:cubicBezTo>
                    <a:pt x="103807" y="25455"/>
                    <a:pt x="176873" y="548"/>
                    <a:pt x="241068" y="0"/>
                  </a:cubicBezTo>
                  <a:cubicBezTo>
                    <a:pt x="242663" y="2142"/>
                    <a:pt x="245005" y="3736"/>
                    <a:pt x="247697" y="4483"/>
                  </a:cubicBezTo>
                  <a:cubicBezTo>
                    <a:pt x="258014" y="6476"/>
                    <a:pt x="270275" y="7871"/>
                    <a:pt x="280891" y="11507"/>
                  </a:cubicBezTo>
                  <a:cubicBezTo>
                    <a:pt x="292603" y="15691"/>
                    <a:pt x="308951" y="17235"/>
                    <a:pt x="314783" y="2963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13929556" y="3338108"/>
              <a:ext cx="617134" cy="705674"/>
            </a:xfrm>
            <a:custGeom>
              <a:rect b="b" l="l" r="r" t="t"/>
              <a:pathLst>
                <a:path extrusionOk="0" h="705674" w="617134">
                  <a:moveTo>
                    <a:pt x="609909" y="72547"/>
                  </a:moveTo>
                  <a:cubicBezTo>
                    <a:pt x="619130" y="137952"/>
                    <a:pt x="618233" y="203955"/>
                    <a:pt x="614345" y="269708"/>
                  </a:cubicBezTo>
                  <a:cubicBezTo>
                    <a:pt x="605374" y="365300"/>
                    <a:pt x="599144" y="461141"/>
                    <a:pt x="590472" y="556783"/>
                  </a:cubicBezTo>
                  <a:cubicBezTo>
                    <a:pt x="585537" y="588066"/>
                    <a:pt x="585537" y="692574"/>
                    <a:pt x="555832" y="705675"/>
                  </a:cubicBezTo>
                  <a:cubicBezTo>
                    <a:pt x="482566" y="695862"/>
                    <a:pt x="496871" y="645899"/>
                    <a:pt x="505094" y="590656"/>
                  </a:cubicBezTo>
                  <a:cubicBezTo>
                    <a:pt x="513169" y="494267"/>
                    <a:pt x="531510" y="399223"/>
                    <a:pt x="546363" y="303781"/>
                  </a:cubicBezTo>
                  <a:cubicBezTo>
                    <a:pt x="550699" y="270555"/>
                    <a:pt x="553340" y="236931"/>
                    <a:pt x="557228" y="203805"/>
                  </a:cubicBezTo>
                  <a:cubicBezTo>
                    <a:pt x="556032" y="196632"/>
                    <a:pt x="550649" y="193294"/>
                    <a:pt x="545216" y="193294"/>
                  </a:cubicBezTo>
                  <a:cubicBezTo>
                    <a:pt x="539086" y="193294"/>
                    <a:pt x="532856" y="197529"/>
                    <a:pt x="532357" y="205300"/>
                  </a:cubicBezTo>
                  <a:cubicBezTo>
                    <a:pt x="501705" y="275636"/>
                    <a:pt x="455752" y="339547"/>
                    <a:pt x="420415" y="407940"/>
                  </a:cubicBezTo>
                  <a:cubicBezTo>
                    <a:pt x="406360" y="430904"/>
                    <a:pt x="381290" y="485948"/>
                    <a:pt x="351286" y="485251"/>
                  </a:cubicBezTo>
                  <a:cubicBezTo>
                    <a:pt x="334789" y="483258"/>
                    <a:pt x="319238" y="476832"/>
                    <a:pt x="303489" y="471951"/>
                  </a:cubicBezTo>
                  <a:cubicBezTo>
                    <a:pt x="285745" y="466670"/>
                    <a:pt x="272039" y="453569"/>
                    <a:pt x="263965" y="437081"/>
                  </a:cubicBezTo>
                  <a:cubicBezTo>
                    <a:pt x="248514" y="403955"/>
                    <a:pt x="242633" y="367442"/>
                    <a:pt x="235606" y="331925"/>
                  </a:cubicBezTo>
                  <a:cubicBezTo>
                    <a:pt x="220504" y="275188"/>
                    <a:pt x="208044" y="217006"/>
                    <a:pt x="185616" y="162659"/>
                  </a:cubicBezTo>
                  <a:cubicBezTo>
                    <a:pt x="180482" y="149658"/>
                    <a:pt x="169417" y="129932"/>
                    <a:pt x="152820" y="138400"/>
                  </a:cubicBezTo>
                  <a:cubicBezTo>
                    <a:pt x="142802" y="144926"/>
                    <a:pt x="143201" y="158375"/>
                    <a:pt x="140609" y="168886"/>
                  </a:cubicBezTo>
                  <a:cubicBezTo>
                    <a:pt x="136971" y="192348"/>
                    <a:pt x="135476" y="216059"/>
                    <a:pt x="132186" y="239571"/>
                  </a:cubicBezTo>
                  <a:cubicBezTo>
                    <a:pt x="116187" y="335811"/>
                    <a:pt x="107864" y="433146"/>
                    <a:pt x="94108" y="529734"/>
                  </a:cubicBezTo>
                  <a:cubicBezTo>
                    <a:pt x="86582" y="574566"/>
                    <a:pt x="83841" y="621391"/>
                    <a:pt x="67144" y="663931"/>
                  </a:cubicBezTo>
                  <a:cubicBezTo>
                    <a:pt x="52940" y="698153"/>
                    <a:pt x="14612" y="662038"/>
                    <a:pt x="3846" y="642561"/>
                  </a:cubicBezTo>
                  <a:cubicBezTo>
                    <a:pt x="-4975" y="612574"/>
                    <a:pt x="3946" y="580046"/>
                    <a:pt x="5342" y="549361"/>
                  </a:cubicBezTo>
                  <a:cubicBezTo>
                    <a:pt x="8282" y="513246"/>
                    <a:pt x="9578" y="477031"/>
                    <a:pt x="14413" y="441066"/>
                  </a:cubicBezTo>
                  <a:cubicBezTo>
                    <a:pt x="19795" y="392349"/>
                    <a:pt x="27920" y="343980"/>
                    <a:pt x="34498" y="295412"/>
                  </a:cubicBezTo>
                  <a:cubicBezTo>
                    <a:pt x="40280" y="250530"/>
                    <a:pt x="44915" y="205449"/>
                    <a:pt x="53936" y="161065"/>
                  </a:cubicBezTo>
                  <a:cubicBezTo>
                    <a:pt x="56528" y="161912"/>
                    <a:pt x="59718" y="160019"/>
                    <a:pt x="59967" y="157279"/>
                  </a:cubicBezTo>
                  <a:cubicBezTo>
                    <a:pt x="61811" y="134614"/>
                    <a:pt x="66596" y="112398"/>
                    <a:pt x="69188" y="89832"/>
                  </a:cubicBezTo>
                  <a:cubicBezTo>
                    <a:pt x="72278" y="67914"/>
                    <a:pt x="71181" y="44601"/>
                    <a:pt x="84389" y="25672"/>
                  </a:cubicBezTo>
                  <a:cubicBezTo>
                    <a:pt x="104475" y="-5361"/>
                    <a:pt x="140908" y="-2123"/>
                    <a:pt x="173305" y="4103"/>
                  </a:cubicBezTo>
                  <a:cubicBezTo>
                    <a:pt x="200966" y="9633"/>
                    <a:pt x="223096" y="30554"/>
                    <a:pt x="236054" y="54813"/>
                  </a:cubicBezTo>
                  <a:lnTo>
                    <a:pt x="236054" y="54813"/>
                  </a:lnTo>
                  <a:cubicBezTo>
                    <a:pt x="260775" y="118425"/>
                    <a:pt x="283503" y="183481"/>
                    <a:pt x="296162" y="250729"/>
                  </a:cubicBezTo>
                  <a:cubicBezTo>
                    <a:pt x="304436" y="283606"/>
                    <a:pt x="308124" y="317429"/>
                    <a:pt x="311214" y="351153"/>
                  </a:cubicBezTo>
                  <a:cubicBezTo>
                    <a:pt x="312809" y="362112"/>
                    <a:pt x="311463" y="374466"/>
                    <a:pt x="317644" y="384130"/>
                  </a:cubicBezTo>
                  <a:cubicBezTo>
                    <a:pt x="324223" y="393245"/>
                    <a:pt x="338078" y="389858"/>
                    <a:pt x="341766" y="379895"/>
                  </a:cubicBezTo>
                  <a:cubicBezTo>
                    <a:pt x="362899" y="334316"/>
                    <a:pt x="386922" y="290132"/>
                    <a:pt x="407556" y="244303"/>
                  </a:cubicBezTo>
                  <a:cubicBezTo>
                    <a:pt x="441597" y="172722"/>
                    <a:pt x="478081" y="100243"/>
                    <a:pt x="534002" y="42709"/>
                  </a:cubicBezTo>
                  <a:cubicBezTo>
                    <a:pt x="551396" y="23979"/>
                    <a:pt x="573227" y="25672"/>
                    <a:pt x="595805" y="32746"/>
                  </a:cubicBezTo>
                  <a:cubicBezTo>
                    <a:pt x="609361" y="38076"/>
                    <a:pt x="607068" y="59944"/>
                    <a:pt x="609909" y="7254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14093800" y="4146847"/>
              <a:ext cx="493622" cy="788346"/>
            </a:xfrm>
            <a:custGeom>
              <a:rect b="b" l="l" r="r" t="t"/>
              <a:pathLst>
                <a:path extrusionOk="0" h="788346" w="493622">
                  <a:moveTo>
                    <a:pt x="459123" y="0"/>
                  </a:moveTo>
                  <a:cubicBezTo>
                    <a:pt x="540064" y="17584"/>
                    <a:pt x="456182" y="115268"/>
                    <a:pt x="433754" y="153525"/>
                  </a:cubicBezTo>
                  <a:cubicBezTo>
                    <a:pt x="405145" y="194322"/>
                    <a:pt x="377833" y="236514"/>
                    <a:pt x="349872" y="277759"/>
                  </a:cubicBezTo>
                  <a:cubicBezTo>
                    <a:pt x="328590" y="306153"/>
                    <a:pt x="306311" y="333650"/>
                    <a:pt x="287820" y="364036"/>
                  </a:cubicBezTo>
                  <a:cubicBezTo>
                    <a:pt x="281191" y="374298"/>
                    <a:pt x="273067" y="383712"/>
                    <a:pt x="267236" y="394373"/>
                  </a:cubicBezTo>
                  <a:cubicBezTo>
                    <a:pt x="262601" y="406428"/>
                    <a:pt x="262551" y="419728"/>
                    <a:pt x="260757" y="432430"/>
                  </a:cubicBezTo>
                  <a:cubicBezTo>
                    <a:pt x="254228" y="512430"/>
                    <a:pt x="245505" y="592231"/>
                    <a:pt x="229955" y="671086"/>
                  </a:cubicBezTo>
                  <a:cubicBezTo>
                    <a:pt x="224423" y="703016"/>
                    <a:pt x="221183" y="735594"/>
                    <a:pt x="211414" y="766528"/>
                  </a:cubicBezTo>
                  <a:cubicBezTo>
                    <a:pt x="206530" y="783764"/>
                    <a:pt x="183603" y="787002"/>
                    <a:pt x="168203" y="788347"/>
                  </a:cubicBezTo>
                  <a:cubicBezTo>
                    <a:pt x="159530" y="739031"/>
                    <a:pt x="169349" y="688371"/>
                    <a:pt x="172140" y="638807"/>
                  </a:cubicBezTo>
                  <a:cubicBezTo>
                    <a:pt x="175230" y="612356"/>
                    <a:pt x="174183" y="585706"/>
                    <a:pt x="176028" y="559155"/>
                  </a:cubicBezTo>
                  <a:cubicBezTo>
                    <a:pt x="178769" y="514473"/>
                    <a:pt x="181460" y="468844"/>
                    <a:pt x="180413" y="423713"/>
                  </a:cubicBezTo>
                  <a:cubicBezTo>
                    <a:pt x="179466" y="358507"/>
                    <a:pt x="167006" y="362492"/>
                    <a:pt x="124791" y="321496"/>
                  </a:cubicBezTo>
                  <a:cubicBezTo>
                    <a:pt x="104157" y="298831"/>
                    <a:pt x="89105" y="272081"/>
                    <a:pt x="71811" y="246975"/>
                  </a:cubicBezTo>
                  <a:cubicBezTo>
                    <a:pt x="52771" y="223562"/>
                    <a:pt x="37420" y="199752"/>
                    <a:pt x="25010" y="171956"/>
                  </a:cubicBezTo>
                  <a:cubicBezTo>
                    <a:pt x="8762" y="138631"/>
                    <a:pt x="-16258" y="108793"/>
                    <a:pt x="14743" y="74571"/>
                  </a:cubicBezTo>
                  <a:cubicBezTo>
                    <a:pt x="24312" y="62466"/>
                    <a:pt x="39913" y="59726"/>
                    <a:pt x="53718" y="54994"/>
                  </a:cubicBezTo>
                  <a:cubicBezTo>
                    <a:pt x="56958" y="53799"/>
                    <a:pt x="60696" y="53201"/>
                    <a:pt x="64434" y="53201"/>
                  </a:cubicBezTo>
                  <a:cubicBezTo>
                    <a:pt x="68720" y="53201"/>
                    <a:pt x="73057" y="53998"/>
                    <a:pt x="76845" y="55592"/>
                  </a:cubicBezTo>
                  <a:cubicBezTo>
                    <a:pt x="86763" y="61569"/>
                    <a:pt x="88109" y="78157"/>
                    <a:pt x="95734" y="86377"/>
                  </a:cubicBezTo>
                  <a:cubicBezTo>
                    <a:pt x="119259" y="151831"/>
                    <a:pt x="153350" y="212853"/>
                    <a:pt x="178071" y="277809"/>
                  </a:cubicBezTo>
                  <a:cubicBezTo>
                    <a:pt x="184650" y="294845"/>
                    <a:pt x="190880" y="311932"/>
                    <a:pt x="197210" y="329067"/>
                  </a:cubicBezTo>
                  <a:cubicBezTo>
                    <a:pt x="201297" y="340624"/>
                    <a:pt x="206680" y="358955"/>
                    <a:pt x="222579" y="354024"/>
                  </a:cubicBezTo>
                  <a:cubicBezTo>
                    <a:pt x="271024" y="323588"/>
                    <a:pt x="290163" y="264509"/>
                    <a:pt x="324154" y="220823"/>
                  </a:cubicBezTo>
                  <a:cubicBezTo>
                    <a:pt x="349473" y="187846"/>
                    <a:pt x="374593" y="154621"/>
                    <a:pt x="393732" y="117510"/>
                  </a:cubicBezTo>
                  <a:cubicBezTo>
                    <a:pt x="413219" y="76713"/>
                    <a:pt x="432358" y="37709"/>
                    <a:pt x="459123" y="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14509716" y="4300222"/>
              <a:ext cx="450008" cy="607463"/>
            </a:xfrm>
            <a:custGeom>
              <a:rect b="b" l="l" r="r" t="t"/>
              <a:pathLst>
                <a:path extrusionOk="0" h="607463" w="450008">
                  <a:moveTo>
                    <a:pt x="324059" y="458184"/>
                  </a:moveTo>
                  <a:cubicBezTo>
                    <a:pt x="374797" y="399254"/>
                    <a:pt x="406845" y="281147"/>
                    <a:pt x="379781" y="206775"/>
                  </a:cubicBezTo>
                  <a:cubicBezTo>
                    <a:pt x="357851" y="116065"/>
                    <a:pt x="296098" y="65156"/>
                    <a:pt x="202647" y="100175"/>
                  </a:cubicBezTo>
                  <a:cubicBezTo>
                    <a:pt x="148022" y="114023"/>
                    <a:pt x="117170" y="169415"/>
                    <a:pt x="97433" y="218133"/>
                  </a:cubicBezTo>
                  <a:cubicBezTo>
                    <a:pt x="87415" y="246825"/>
                    <a:pt x="85621" y="277560"/>
                    <a:pt x="84525" y="307647"/>
                  </a:cubicBezTo>
                  <a:cubicBezTo>
                    <a:pt x="83029" y="343264"/>
                    <a:pt x="82880" y="380275"/>
                    <a:pt x="99178" y="412953"/>
                  </a:cubicBezTo>
                  <a:cubicBezTo>
                    <a:pt x="109445" y="435867"/>
                    <a:pt x="125843" y="455394"/>
                    <a:pt x="142988" y="473526"/>
                  </a:cubicBezTo>
                  <a:cubicBezTo>
                    <a:pt x="161828" y="496241"/>
                    <a:pt x="189090" y="509940"/>
                    <a:pt x="218447" y="512082"/>
                  </a:cubicBezTo>
                  <a:cubicBezTo>
                    <a:pt x="223181" y="512978"/>
                    <a:pt x="227817" y="513427"/>
                    <a:pt x="232302" y="513427"/>
                  </a:cubicBezTo>
                  <a:cubicBezTo>
                    <a:pt x="232402" y="513427"/>
                    <a:pt x="232552" y="513427"/>
                    <a:pt x="232651" y="513427"/>
                  </a:cubicBezTo>
                  <a:cubicBezTo>
                    <a:pt x="269982" y="513427"/>
                    <a:pt x="300335" y="485581"/>
                    <a:pt x="324059" y="458184"/>
                  </a:cubicBezTo>
                  <a:close/>
                  <a:moveTo>
                    <a:pt x="393736" y="87821"/>
                  </a:moveTo>
                  <a:cubicBezTo>
                    <a:pt x="450007" y="175243"/>
                    <a:pt x="459925" y="232927"/>
                    <a:pt x="441683" y="335443"/>
                  </a:cubicBezTo>
                  <a:cubicBezTo>
                    <a:pt x="423840" y="413053"/>
                    <a:pt x="396926" y="492206"/>
                    <a:pt x="345939" y="554722"/>
                  </a:cubicBezTo>
                  <a:cubicBezTo>
                    <a:pt x="313692" y="589691"/>
                    <a:pt x="264400" y="608271"/>
                    <a:pt x="217201" y="607424"/>
                  </a:cubicBezTo>
                  <a:cubicBezTo>
                    <a:pt x="102019" y="609865"/>
                    <a:pt x="28504" y="496739"/>
                    <a:pt x="5278" y="395518"/>
                  </a:cubicBezTo>
                  <a:cubicBezTo>
                    <a:pt x="-14459" y="283588"/>
                    <a:pt x="22473" y="164982"/>
                    <a:pt x="94094" y="77858"/>
                  </a:cubicBezTo>
                  <a:cubicBezTo>
                    <a:pt x="135861" y="33724"/>
                    <a:pt x="196068" y="7920"/>
                    <a:pt x="255827" y="0"/>
                  </a:cubicBezTo>
                  <a:cubicBezTo>
                    <a:pt x="258020" y="3686"/>
                    <a:pt x="262107" y="5828"/>
                    <a:pt x="266344" y="5928"/>
                  </a:cubicBezTo>
                  <a:cubicBezTo>
                    <a:pt x="321866" y="3238"/>
                    <a:pt x="365576" y="43886"/>
                    <a:pt x="393736" y="87821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15082295" y="4190732"/>
              <a:ext cx="357541" cy="583856"/>
            </a:xfrm>
            <a:custGeom>
              <a:rect b="b" l="l" r="r" t="t"/>
              <a:pathLst>
                <a:path extrusionOk="0" h="583856" w="357541">
                  <a:moveTo>
                    <a:pt x="353904" y="32179"/>
                  </a:moveTo>
                  <a:cubicBezTo>
                    <a:pt x="360234" y="50760"/>
                    <a:pt x="356346" y="71383"/>
                    <a:pt x="356496" y="90710"/>
                  </a:cubicBezTo>
                  <a:cubicBezTo>
                    <a:pt x="353854" y="120997"/>
                    <a:pt x="350166" y="149839"/>
                    <a:pt x="343338" y="180025"/>
                  </a:cubicBezTo>
                  <a:cubicBezTo>
                    <a:pt x="337257" y="223961"/>
                    <a:pt x="328386" y="267448"/>
                    <a:pt x="314679" y="310038"/>
                  </a:cubicBezTo>
                  <a:cubicBezTo>
                    <a:pt x="301920" y="358108"/>
                    <a:pt x="293298" y="407922"/>
                    <a:pt x="269623" y="452305"/>
                  </a:cubicBezTo>
                  <a:cubicBezTo>
                    <a:pt x="259107" y="473974"/>
                    <a:pt x="244803" y="493103"/>
                    <a:pt x="229302" y="511384"/>
                  </a:cubicBezTo>
                  <a:cubicBezTo>
                    <a:pt x="204382" y="546801"/>
                    <a:pt x="171288" y="581123"/>
                    <a:pt x="125384" y="583813"/>
                  </a:cubicBezTo>
                  <a:cubicBezTo>
                    <a:pt x="90795" y="584909"/>
                    <a:pt x="56355" y="565183"/>
                    <a:pt x="36219" y="537586"/>
                  </a:cubicBezTo>
                  <a:cubicBezTo>
                    <a:pt x="25703" y="520749"/>
                    <a:pt x="22364" y="500724"/>
                    <a:pt x="16931" y="481895"/>
                  </a:cubicBezTo>
                  <a:cubicBezTo>
                    <a:pt x="-2108" y="418681"/>
                    <a:pt x="-2108" y="352430"/>
                    <a:pt x="2627" y="287124"/>
                  </a:cubicBezTo>
                  <a:cubicBezTo>
                    <a:pt x="5717" y="239802"/>
                    <a:pt x="7711" y="193176"/>
                    <a:pt x="11648" y="145754"/>
                  </a:cubicBezTo>
                  <a:cubicBezTo>
                    <a:pt x="15336" y="103761"/>
                    <a:pt x="24008" y="62416"/>
                    <a:pt x="28743" y="20573"/>
                  </a:cubicBezTo>
                  <a:cubicBezTo>
                    <a:pt x="34276" y="14247"/>
                    <a:pt x="35721" y="6127"/>
                    <a:pt x="43945" y="349"/>
                  </a:cubicBezTo>
                  <a:cubicBezTo>
                    <a:pt x="47035" y="149"/>
                    <a:pt x="50175" y="0"/>
                    <a:pt x="53315" y="0"/>
                  </a:cubicBezTo>
                  <a:cubicBezTo>
                    <a:pt x="67569" y="0"/>
                    <a:pt x="82173" y="2441"/>
                    <a:pt x="94383" y="9913"/>
                  </a:cubicBezTo>
                  <a:cubicBezTo>
                    <a:pt x="98520" y="12354"/>
                    <a:pt x="98919" y="17335"/>
                    <a:pt x="99218" y="21669"/>
                  </a:cubicBezTo>
                  <a:cubicBezTo>
                    <a:pt x="99816" y="39602"/>
                    <a:pt x="98371" y="57684"/>
                    <a:pt x="97274" y="75567"/>
                  </a:cubicBezTo>
                  <a:cubicBezTo>
                    <a:pt x="93536" y="128469"/>
                    <a:pt x="85911" y="181420"/>
                    <a:pt x="82023" y="234372"/>
                  </a:cubicBezTo>
                  <a:cubicBezTo>
                    <a:pt x="78933" y="295742"/>
                    <a:pt x="79531" y="357311"/>
                    <a:pt x="83120" y="418582"/>
                  </a:cubicBezTo>
                  <a:cubicBezTo>
                    <a:pt x="91842" y="495593"/>
                    <a:pt x="140536" y="510089"/>
                    <a:pt x="174677" y="437013"/>
                  </a:cubicBezTo>
                  <a:cubicBezTo>
                    <a:pt x="202039" y="373052"/>
                    <a:pt x="215596" y="304659"/>
                    <a:pt x="231744" y="237261"/>
                  </a:cubicBezTo>
                  <a:cubicBezTo>
                    <a:pt x="244653" y="171956"/>
                    <a:pt x="256266" y="105256"/>
                    <a:pt x="283529" y="44085"/>
                  </a:cubicBezTo>
                  <a:cubicBezTo>
                    <a:pt x="288713" y="34222"/>
                    <a:pt x="294195" y="24409"/>
                    <a:pt x="301173" y="15691"/>
                  </a:cubicBezTo>
                  <a:cubicBezTo>
                    <a:pt x="303964" y="13101"/>
                    <a:pt x="306655" y="8767"/>
                    <a:pt x="310941" y="9215"/>
                  </a:cubicBezTo>
                  <a:cubicBezTo>
                    <a:pt x="327090" y="11158"/>
                    <a:pt x="344883" y="17983"/>
                    <a:pt x="353904" y="3217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15520886" y="4148839"/>
              <a:ext cx="169609" cy="480151"/>
            </a:xfrm>
            <a:custGeom>
              <a:rect b="b" l="l" r="r" t="t"/>
              <a:pathLst>
                <a:path extrusionOk="0" h="480151" w="169609">
                  <a:moveTo>
                    <a:pt x="165514" y="23462"/>
                  </a:moveTo>
                  <a:cubicBezTo>
                    <a:pt x="183905" y="78107"/>
                    <a:pt x="135360" y="203289"/>
                    <a:pt x="118713" y="260225"/>
                  </a:cubicBezTo>
                  <a:cubicBezTo>
                    <a:pt x="107399" y="297984"/>
                    <a:pt x="94889" y="335344"/>
                    <a:pt x="83825" y="373202"/>
                  </a:cubicBezTo>
                  <a:cubicBezTo>
                    <a:pt x="74156" y="402293"/>
                    <a:pt x="63888" y="466602"/>
                    <a:pt x="34831" y="480151"/>
                  </a:cubicBezTo>
                  <a:cubicBezTo>
                    <a:pt x="-556" y="476067"/>
                    <a:pt x="-1702" y="449765"/>
                    <a:pt x="840" y="420774"/>
                  </a:cubicBezTo>
                  <a:cubicBezTo>
                    <a:pt x="4379" y="382069"/>
                    <a:pt x="12702" y="344011"/>
                    <a:pt x="20228" y="305904"/>
                  </a:cubicBezTo>
                  <a:cubicBezTo>
                    <a:pt x="34782" y="236514"/>
                    <a:pt x="42008" y="165032"/>
                    <a:pt x="65434" y="97834"/>
                  </a:cubicBezTo>
                  <a:cubicBezTo>
                    <a:pt x="71315" y="80598"/>
                    <a:pt x="77445" y="63313"/>
                    <a:pt x="81383" y="45529"/>
                  </a:cubicBezTo>
                  <a:cubicBezTo>
                    <a:pt x="84174" y="31881"/>
                    <a:pt x="86666" y="17734"/>
                    <a:pt x="94640" y="5978"/>
                  </a:cubicBezTo>
                  <a:cubicBezTo>
                    <a:pt x="97381" y="1694"/>
                    <a:pt x="102964" y="0"/>
                    <a:pt x="109891" y="0"/>
                  </a:cubicBezTo>
                  <a:cubicBezTo>
                    <a:pt x="129130" y="-50"/>
                    <a:pt x="158586" y="13400"/>
                    <a:pt x="165514" y="2346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15463674" y="4728617"/>
              <a:ext cx="86962" cy="93653"/>
            </a:xfrm>
            <a:custGeom>
              <a:rect b="b" l="l" r="r" t="t"/>
              <a:pathLst>
                <a:path extrusionOk="0" h="93653" w="86962">
                  <a:moveTo>
                    <a:pt x="34327" y="0"/>
                  </a:moveTo>
                  <a:cubicBezTo>
                    <a:pt x="59347" y="0"/>
                    <a:pt x="87308" y="7671"/>
                    <a:pt x="86959" y="37759"/>
                  </a:cubicBezTo>
                  <a:cubicBezTo>
                    <a:pt x="84916" y="61271"/>
                    <a:pt x="72455" y="89714"/>
                    <a:pt x="46488" y="93450"/>
                  </a:cubicBezTo>
                  <a:cubicBezTo>
                    <a:pt x="28795" y="95691"/>
                    <a:pt x="17431" y="78904"/>
                    <a:pt x="8061" y="66451"/>
                  </a:cubicBezTo>
                  <a:cubicBezTo>
                    <a:pt x="-7838" y="45579"/>
                    <a:pt x="1034" y="12603"/>
                    <a:pt x="23711" y="399"/>
                  </a:cubicBezTo>
                  <a:cubicBezTo>
                    <a:pt x="27101" y="149"/>
                    <a:pt x="30689" y="0"/>
                    <a:pt x="34327" y="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13965639" y="3363745"/>
              <a:ext cx="32753" cy="137964"/>
            </a:xfrm>
            <a:custGeom>
              <a:rect b="b" l="l" r="r" t="t"/>
              <a:pathLst>
                <a:path extrusionOk="0" h="137964" w="32753">
                  <a:moveTo>
                    <a:pt x="3798" y="137919"/>
                  </a:moveTo>
                  <a:cubicBezTo>
                    <a:pt x="-4127" y="136275"/>
                    <a:pt x="2801" y="119388"/>
                    <a:pt x="2851" y="113560"/>
                  </a:cubicBezTo>
                  <a:cubicBezTo>
                    <a:pt x="6041" y="95229"/>
                    <a:pt x="10128" y="77047"/>
                    <a:pt x="14215" y="58865"/>
                  </a:cubicBezTo>
                  <a:cubicBezTo>
                    <a:pt x="16458" y="46960"/>
                    <a:pt x="19348" y="35104"/>
                    <a:pt x="20345" y="23000"/>
                  </a:cubicBezTo>
                  <a:cubicBezTo>
                    <a:pt x="21093" y="18317"/>
                    <a:pt x="20943" y="10496"/>
                    <a:pt x="26824" y="9550"/>
                  </a:cubicBezTo>
                  <a:cubicBezTo>
                    <a:pt x="27273" y="7308"/>
                    <a:pt x="29167" y="-4199"/>
                    <a:pt x="32207" y="1630"/>
                  </a:cubicBezTo>
                  <a:cubicBezTo>
                    <a:pt x="31210" y="4469"/>
                    <a:pt x="31011" y="7557"/>
                    <a:pt x="30513" y="10546"/>
                  </a:cubicBezTo>
                  <a:cubicBezTo>
                    <a:pt x="34649" y="14133"/>
                    <a:pt x="31858" y="20758"/>
                    <a:pt x="31510" y="25440"/>
                  </a:cubicBezTo>
                  <a:cubicBezTo>
                    <a:pt x="27971" y="46213"/>
                    <a:pt x="24133" y="66985"/>
                    <a:pt x="19249" y="87458"/>
                  </a:cubicBezTo>
                  <a:cubicBezTo>
                    <a:pt x="16657" y="101904"/>
                    <a:pt x="14464" y="116449"/>
                    <a:pt x="12072" y="130945"/>
                  </a:cubicBezTo>
                  <a:cubicBezTo>
                    <a:pt x="11872" y="132639"/>
                    <a:pt x="10427" y="133984"/>
                    <a:pt x="8782" y="134233"/>
                  </a:cubicBezTo>
                  <a:cubicBezTo>
                    <a:pt x="8284" y="136574"/>
                    <a:pt x="6141" y="138268"/>
                    <a:pt x="3798" y="13791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14694448" y="2595125"/>
              <a:ext cx="57687" cy="15415"/>
            </a:xfrm>
            <a:custGeom>
              <a:rect b="b" l="l" r="r" t="t"/>
              <a:pathLst>
                <a:path extrusionOk="0" h="15415" w="57687">
                  <a:moveTo>
                    <a:pt x="52803" y="14282"/>
                  </a:moveTo>
                  <a:cubicBezTo>
                    <a:pt x="45975" y="13036"/>
                    <a:pt x="38449" y="11044"/>
                    <a:pt x="31272" y="10496"/>
                  </a:cubicBezTo>
                  <a:cubicBezTo>
                    <a:pt x="27484" y="10546"/>
                    <a:pt x="23048" y="11144"/>
                    <a:pt x="19709" y="9201"/>
                  </a:cubicBezTo>
                  <a:cubicBezTo>
                    <a:pt x="13678" y="8254"/>
                    <a:pt x="3212" y="14830"/>
                    <a:pt x="171" y="7457"/>
                  </a:cubicBezTo>
                  <a:cubicBezTo>
                    <a:pt x="-527" y="4967"/>
                    <a:pt x="969" y="2077"/>
                    <a:pt x="3560" y="1480"/>
                  </a:cubicBezTo>
                  <a:cubicBezTo>
                    <a:pt x="20456" y="-762"/>
                    <a:pt x="41041" y="-1758"/>
                    <a:pt x="55544" y="8304"/>
                  </a:cubicBezTo>
                  <a:cubicBezTo>
                    <a:pt x="57937" y="9649"/>
                    <a:pt x="58734" y="13286"/>
                    <a:pt x="55793" y="14381"/>
                  </a:cubicBezTo>
                  <a:cubicBezTo>
                    <a:pt x="55395" y="15776"/>
                    <a:pt x="53152" y="15776"/>
                    <a:pt x="52803" y="1428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15061752" y="2539655"/>
              <a:ext cx="41934" cy="14280"/>
            </a:xfrm>
            <a:custGeom>
              <a:rect b="b" l="l" r="r" t="t"/>
              <a:pathLst>
                <a:path extrusionOk="0" h="14280" w="41934">
                  <a:moveTo>
                    <a:pt x="38072" y="14060"/>
                  </a:moveTo>
                  <a:cubicBezTo>
                    <a:pt x="37225" y="13711"/>
                    <a:pt x="36577" y="12864"/>
                    <a:pt x="36377" y="11968"/>
                  </a:cubicBezTo>
                  <a:cubicBezTo>
                    <a:pt x="27406" y="10672"/>
                    <a:pt x="17787" y="12167"/>
                    <a:pt x="8716" y="11569"/>
                  </a:cubicBezTo>
                  <a:cubicBezTo>
                    <a:pt x="5277" y="12067"/>
                    <a:pt x="1240" y="11370"/>
                    <a:pt x="193" y="7534"/>
                  </a:cubicBezTo>
                  <a:cubicBezTo>
                    <a:pt x="-605" y="4595"/>
                    <a:pt x="1140" y="1407"/>
                    <a:pt x="4130" y="660"/>
                  </a:cubicBezTo>
                  <a:cubicBezTo>
                    <a:pt x="10660" y="212"/>
                    <a:pt x="44850" y="-2678"/>
                    <a:pt x="41013" y="8580"/>
                  </a:cubicBezTo>
                  <a:cubicBezTo>
                    <a:pt x="43156" y="10623"/>
                    <a:pt x="41312" y="15355"/>
                    <a:pt x="38072" y="1406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15059753" y="2549889"/>
              <a:ext cx="41322" cy="16225"/>
            </a:xfrm>
            <a:custGeom>
              <a:rect b="b" l="l" r="r" t="t"/>
              <a:pathLst>
                <a:path extrusionOk="0" h="16225" w="41322">
                  <a:moveTo>
                    <a:pt x="38377" y="15533"/>
                  </a:moveTo>
                  <a:cubicBezTo>
                    <a:pt x="37829" y="15284"/>
                    <a:pt x="37231" y="15084"/>
                    <a:pt x="36882" y="14935"/>
                  </a:cubicBezTo>
                  <a:cubicBezTo>
                    <a:pt x="36035" y="14686"/>
                    <a:pt x="35137" y="14437"/>
                    <a:pt x="34290" y="14188"/>
                  </a:cubicBezTo>
                  <a:cubicBezTo>
                    <a:pt x="25418" y="14038"/>
                    <a:pt x="16995" y="7563"/>
                    <a:pt x="8124" y="6168"/>
                  </a:cubicBezTo>
                  <a:cubicBezTo>
                    <a:pt x="6828" y="5969"/>
                    <a:pt x="4735" y="6118"/>
                    <a:pt x="4635" y="4374"/>
                  </a:cubicBezTo>
                  <a:cubicBezTo>
                    <a:pt x="2940" y="3727"/>
                    <a:pt x="-449" y="3876"/>
                    <a:pt x="50" y="1336"/>
                  </a:cubicBezTo>
                  <a:cubicBezTo>
                    <a:pt x="299" y="389"/>
                    <a:pt x="1296" y="-159"/>
                    <a:pt x="2243" y="41"/>
                  </a:cubicBezTo>
                  <a:cubicBezTo>
                    <a:pt x="7675" y="1386"/>
                    <a:pt x="13158" y="2830"/>
                    <a:pt x="18391" y="4922"/>
                  </a:cubicBezTo>
                  <a:cubicBezTo>
                    <a:pt x="25568" y="8858"/>
                    <a:pt x="34240" y="9904"/>
                    <a:pt x="41118" y="13839"/>
                  </a:cubicBezTo>
                  <a:cubicBezTo>
                    <a:pt x="42065" y="15483"/>
                    <a:pt x="39474" y="17226"/>
                    <a:pt x="38377" y="1553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15323494" y="2660515"/>
              <a:ext cx="99079" cy="20004"/>
            </a:xfrm>
            <a:custGeom>
              <a:rect b="b" l="l" r="r" t="t"/>
              <a:pathLst>
                <a:path extrusionOk="0" h="20004" w="99079">
                  <a:moveTo>
                    <a:pt x="96058" y="19975"/>
                  </a:moveTo>
                  <a:cubicBezTo>
                    <a:pt x="86140" y="18531"/>
                    <a:pt x="76221" y="17435"/>
                    <a:pt x="66204" y="17385"/>
                  </a:cubicBezTo>
                  <a:cubicBezTo>
                    <a:pt x="66104" y="17534"/>
                    <a:pt x="66004" y="17684"/>
                    <a:pt x="65855" y="17833"/>
                  </a:cubicBezTo>
                  <a:cubicBezTo>
                    <a:pt x="65705" y="18032"/>
                    <a:pt x="65506" y="18132"/>
                    <a:pt x="65306" y="18282"/>
                  </a:cubicBezTo>
                  <a:cubicBezTo>
                    <a:pt x="64708" y="19876"/>
                    <a:pt x="62266" y="20025"/>
                    <a:pt x="61469" y="18481"/>
                  </a:cubicBezTo>
                  <a:cubicBezTo>
                    <a:pt x="49008" y="17186"/>
                    <a:pt x="36847" y="12503"/>
                    <a:pt x="24337" y="11806"/>
                  </a:cubicBezTo>
                  <a:cubicBezTo>
                    <a:pt x="21746" y="11357"/>
                    <a:pt x="18207" y="12702"/>
                    <a:pt x="16512" y="10062"/>
                  </a:cubicBezTo>
                  <a:cubicBezTo>
                    <a:pt x="15715" y="9963"/>
                    <a:pt x="14917" y="9813"/>
                    <a:pt x="14120" y="9664"/>
                  </a:cubicBezTo>
                  <a:cubicBezTo>
                    <a:pt x="13023" y="9415"/>
                    <a:pt x="12126" y="8717"/>
                    <a:pt x="11578" y="7771"/>
                  </a:cubicBezTo>
                  <a:cubicBezTo>
                    <a:pt x="10930" y="7572"/>
                    <a:pt x="10282" y="7323"/>
                    <a:pt x="9684" y="7123"/>
                  </a:cubicBezTo>
                  <a:cubicBezTo>
                    <a:pt x="-284" y="13499"/>
                    <a:pt x="-4819" y="1793"/>
                    <a:pt x="7242" y="0"/>
                  </a:cubicBezTo>
                  <a:cubicBezTo>
                    <a:pt x="29969" y="747"/>
                    <a:pt x="52547" y="5230"/>
                    <a:pt x="75025" y="9066"/>
                  </a:cubicBezTo>
                  <a:cubicBezTo>
                    <a:pt x="82800" y="10909"/>
                    <a:pt x="91572" y="11856"/>
                    <a:pt x="98500" y="15791"/>
                  </a:cubicBezTo>
                  <a:cubicBezTo>
                    <a:pt x="100045" y="17484"/>
                    <a:pt x="98251" y="20324"/>
                    <a:pt x="96058" y="1997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15899514" y="2699017"/>
              <a:ext cx="70275" cy="11855"/>
            </a:xfrm>
            <a:custGeom>
              <a:rect b="b" l="l" r="r" t="t"/>
              <a:pathLst>
                <a:path extrusionOk="0" h="11855" w="70275">
                  <a:moveTo>
                    <a:pt x="404" y="10215"/>
                  </a:moveTo>
                  <a:cubicBezTo>
                    <a:pt x="-4780" y="551"/>
                    <a:pt x="41572" y="-744"/>
                    <a:pt x="47553" y="302"/>
                  </a:cubicBezTo>
                  <a:cubicBezTo>
                    <a:pt x="53534" y="1099"/>
                    <a:pt x="59664" y="1149"/>
                    <a:pt x="65645" y="2195"/>
                  </a:cubicBezTo>
                  <a:cubicBezTo>
                    <a:pt x="66692" y="2444"/>
                    <a:pt x="67389" y="3590"/>
                    <a:pt x="67190" y="4636"/>
                  </a:cubicBezTo>
                  <a:cubicBezTo>
                    <a:pt x="73420" y="6977"/>
                    <a:pt x="68935" y="14748"/>
                    <a:pt x="64947" y="9717"/>
                  </a:cubicBezTo>
                  <a:cubicBezTo>
                    <a:pt x="46855" y="4835"/>
                    <a:pt x="28015" y="9767"/>
                    <a:pt x="10023" y="10962"/>
                  </a:cubicBezTo>
                  <a:cubicBezTo>
                    <a:pt x="6983" y="11112"/>
                    <a:pt x="2497" y="13303"/>
                    <a:pt x="404" y="10215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15905730" y="2800812"/>
              <a:ext cx="47416" cy="13631"/>
            </a:xfrm>
            <a:custGeom>
              <a:rect b="b" l="l" r="r" t="t"/>
              <a:pathLst>
                <a:path extrusionOk="0" h="13631" w="47416">
                  <a:moveTo>
                    <a:pt x="42433" y="12430"/>
                  </a:moveTo>
                  <a:cubicBezTo>
                    <a:pt x="42383" y="12181"/>
                    <a:pt x="42383" y="11982"/>
                    <a:pt x="42383" y="11783"/>
                  </a:cubicBezTo>
                  <a:cubicBezTo>
                    <a:pt x="31119" y="5506"/>
                    <a:pt x="17263" y="8794"/>
                    <a:pt x="4902" y="8495"/>
                  </a:cubicBezTo>
                  <a:cubicBezTo>
                    <a:pt x="2709" y="8595"/>
                    <a:pt x="367" y="7798"/>
                    <a:pt x="18" y="5407"/>
                  </a:cubicBezTo>
                  <a:cubicBezTo>
                    <a:pt x="-281" y="2368"/>
                    <a:pt x="3208" y="2269"/>
                    <a:pt x="5401" y="1970"/>
                  </a:cubicBezTo>
                  <a:cubicBezTo>
                    <a:pt x="13076" y="-770"/>
                    <a:pt x="21699" y="-272"/>
                    <a:pt x="29574" y="1173"/>
                  </a:cubicBezTo>
                  <a:cubicBezTo>
                    <a:pt x="34907" y="2567"/>
                    <a:pt x="40240" y="4112"/>
                    <a:pt x="45722" y="5008"/>
                  </a:cubicBezTo>
                  <a:cubicBezTo>
                    <a:pt x="46719" y="5257"/>
                    <a:pt x="47417" y="6204"/>
                    <a:pt x="47417" y="7200"/>
                  </a:cubicBezTo>
                  <a:cubicBezTo>
                    <a:pt x="47417" y="8744"/>
                    <a:pt x="45921" y="9790"/>
                    <a:pt x="44426" y="9442"/>
                  </a:cubicBezTo>
                  <a:cubicBezTo>
                    <a:pt x="47118" y="11285"/>
                    <a:pt x="44326" y="15768"/>
                    <a:pt x="42433" y="1243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5894461" y="2812412"/>
              <a:ext cx="56307" cy="13806"/>
            </a:xfrm>
            <a:custGeom>
              <a:rect b="b" l="l" r="r" t="t"/>
              <a:pathLst>
                <a:path extrusionOk="0" h="13806" w="56307">
                  <a:moveTo>
                    <a:pt x="51958" y="13234"/>
                  </a:moveTo>
                  <a:cubicBezTo>
                    <a:pt x="39796" y="9498"/>
                    <a:pt x="27436" y="5663"/>
                    <a:pt x="14677" y="4915"/>
                  </a:cubicBezTo>
                  <a:cubicBezTo>
                    <a:pt x="10440" y="4617"/>
                    <a:pt x="6254" y="4965"/>
                    <a:pt x="2017" y="5065"/>
                  </a:cubicBezTo>
                  <a:cubicBezTo>
                    <a:pt x="1120" y="5065"/>
                    <a:pt x="323" y="4467"/>
                    <a:pt x="73" y="3570"/>
                  </a:cubicBezTo>
                  <a:cubicBezTo>
                    <a:pt x="-325" y="2126"/>
                    <a:pt x="971" y="1080"/>
                    <a:pt x="2266" y="881"/>
                  </a:cubicBezTo>
                  <a:cubicBezTo>
                    <a:pt x="4110" y="-3453"/>
                    <a:pt x="69651" y="9399"/>
                    <a:pt x="53852" y="13633"/>
                  </a:cubicBezTo>
                  <a:cubicBezTo>
                    <a:pt x="53204" y="13981"/>
                    <a:pt x="52406" y="13782"/>
                    <a:pt x="51958" y="13234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5341307" y="3403133"/>
              <a:ext cx="37625" cy="11461"/>
            </a:xfrm>
            <a:custGeom>
              <a:rect b="b" l="l" r="r" t="t"/>
              <a:pathLst>
                <a:path extrusionOk="0" h="11461" w="37625">
                  <a:moveTo>
                    <a:pt x="4183" y="11457"/>
                  </a:moveTo>
                  <a:cubicBezTo>
                    <a:pt x="1990" y="11557"/>
                    <a:pt x="-652" y="9763"/>
                    <a:pt x="145" y="7323"/>
                  </a:cubicBezTo>
                  <a:cubicBezTo>
                    <a:pt x="444" y="6177"/>
                    <a:pt x="1441" y="5280"/>
                    <a:pt x="2538" y="4882"/>
                  </a:cubicBezTo>
                  <a:cubicBezTo>
                    <a:pt x="13104" y="1345"/>
                    <a:pt x="24268" y="349"/>
                    <a:pt x="35333" y="0"/>
                  </a:cubicBezTo>
                  <a:cubicBezTo>
                    <a:pt x="36529" y="0"/>
                    <a:pt x="37526" y="1096"/>
                    <a:pt x="37626" y="2242"/>
                  </a:cubicBezTo>
                  <a:cubicBezTo>
                    <a:pt x="37177" y="6775"/>
                    <a:pt x="29751" y="4633"/>
                    <a:pt x="26561" y="6027"/>
                  </a:cubicBezTo>
                  <a:cubicBezTo>
                    <a:pt x="19085" y="7522"/>
                    <a:pt x="11958" y="11258"/>
                    <a:pt x="4183" y="1145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15116823" y="3366496"/>
              <a:ext cx="106139" cy="28594"/>
            </a:xfrm>
            <a:custGeom>
              <a:rect b="b" l="l" r="r" t="t"/>
              <a:pathLst>
                <a:path extrusionOk="0" h="28594" w="106139">
                  <a:moveTo>
                    <a:pt x="91604" y="28517"/>
                  </a:moveTo>
                  <a:cubicBezTo>
                    <a:pt x="80888" y="24831"/>
                    <a:pt x="69923" y="27620"/>
                    <a:pt x="58859" y="27122"/>
                  </a:cubicBezTo>
                  <a:cubicBezTo>
                    <a:pt x="42162" y="25379"/>
                    <a:pt x="25515" y="23287"/>
                    <a:pt x="8819" y="23386"/>
                  </a:cubicBezTo>
                  <a:cubicBezTo>
                    <a:pt x="-2046" y="21693"/>
                    <a:pt x="-3193" y="5553"/>
                    <a:pt x="7174" y="2066"/>
                  </a:cubicBezTo>
                  <a:cubicBezTo>
                    <a:pt x="12706" y="-76"/>
                    <a:pt x="18837" y="323"/>
                    <a:pt x="24668" y="123"/>
                  </a:cubicBezTo>
                  <a:cubicBezTo>
                    <a:pt x="34138" y="-624"/>
                    <a:pt x="43309" y="2216"/>
                    <a:pt x="52479" y="3461"/>
                  </a:cubicBezTo>
                  <a:cubicBezTo>
                    <a:pt x="64740" y="1169"/>
                    <a:pt x="77449" y="173"/>
                    <a:pt x="89660" y="3461"/>
                  </a:cubicBezTo>
                  <a:cubicBezTo>
                    <a:pt x="93199" y="4258"/>
                    <a:pt x="102121" y="4607"/>
                    <a:pt x="98781" y="10235"/>
                  </a:cubicBezTo>
                  <a:lnTo>
                    <a:pt x="98781" y="10235"/>
                  </a:lnTo>
                  <a:cubicBezTo>
                    <a:pt x="100625" y="10833"/>
                    <a:pt x="105211" y="13274"/>
                    <a:pt x="101921" y="15117"/>
                  </a:cubicBezTo>
                  <a:cubicBezTo>
                    <a:pt x="102270" y="15267"/>
                    <a:pt x="102569" y="15366"/>
                    <a:pt x="102918" y="15516"/>
                  </a:cubicBezTo>
                  <a:cubicBezTo>
                    <a:pt x="102918" y="15516"/>
                    <a:pt x="102868" y="15516"/>
                    <a:pt x="102868" y="15566"/>
                  </a:cubicBezTo>
                  <a:cubicBezTo>
                    <a:pt x="107603" y="17658"/>
                    <a:pt x="107005" y="24482"/>
                    <a:pt x="102320" y="26226"/>
                  </a:cubicBezTo>
                  <a:cubicBezTo>
                    <a:pt x="99080" y="28019"/>
                    <a:pt x="95243" y="28866"/>
                    <a:pt x="91604" y="2851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5108964" y="3369896"/>
              <a:ext cx="83436" cy="18911"/>
            </a:xfrm>
            <a:custGeom>
              <a:rect b="b" l="l" r="r" t="t"/>
              <a:pathLst>
                <a:path extrusionOk="0" h="18911" w="83436">
                  <a:moveTo>
                    <a:pt x="131" y="16300"/>
                  </a:moveTo>
                  <a:cubicBezTo>
                    <a:pt x="-1264" y="9675"/>
                    <a:pt x="8853" y="9575"/>
                    <a:pt x="13040" y="7134"/>
                  </a:cubicBezTo>
                  <a:cubicBezTo>
                    <a:pt x="21662" y="3846"/>
                    <a:pt x="30733" y="2103"/>
                    <a:pt x="39954" y="1954"/>
                  </a:cubicBezTo>
                  <a:cubicBezTo>
                    <a:pt x="52314" y="957"/>
                    <a:pt x="65024" y="-1782"/>
                    <a:pt x="77235" y="1754"/>
                  </a:cubicBezTo>
                  <a:cubicBezTo>
                    <a:pt x="79079" y="2402"/>
                    <a:pt x="80724" y="2452"/>
                    <a:pt x="82468" y="3149"/>
                  </a:cubicBezTo>
                  <a:cubicBezTo>
                    <a:pt x="84163" y="3747"/>
                    <a:pt x="83465" y="6487"/>
                    <a:pt x="81671" y="6088"/>
                  </a:cubicBezTo>
                  <a:cubicBezTo>
                    <a:pt x="68513" y="2800"/>
                    <a:pt x="55454" y="7234"/>
                    <a:pt x="42496" y="9027"/>
                  </a:cubicBezTo>
                  <a:cubicBezTo>
                    <a:pt x="29637" y="10472"/>
                    <a:pt x="17426" y="14556"/>
                    <a:pt x="5215" y="18691"/>
                  </a:cubicBezTo>
                  <a:cubicBezTo>
                    <a:pt x="3221" y="19388"/>
                    <a:pt x="879" y="18392"/>
                    <a:pt x="131" y="1630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4818253" y="3388013"/>
              <a:ext cx="87699" cy="24977"/>
            </a:xfrm>
            <a:custGeom>
              <a:rect b="b" l="l" r="r" t="t"/>
              <a:pathLst>
                <a:path extrusionOk="0" h="24977" w="87699">
                  <a:moveTo>
                    <a:pt x="75779" y="23489"/>
                  </a:moveTo>
                  <a:cubicBezTo>
                    <a:pt x="53251" y="19952"/>
                    <a:pt x="30026" y="17511"/>
                    <a:pt x="7199" y="19055"/>
                  </a:cubicBezTo>
                  <a:cubicBezTo>
                    <a:pt x="4806" y="19254"/>
                    <a:pt x="2015" y="18906"/>
                    <a:pt x="669" y="16714"/>
                  </a:cubicBezTo>
                  <a:cubicBezTo>
                    <a:pt x="-3517" y="7299"/>
                    <a:pt x="13080" y="7100"/>
                    <a:pt x="18762" y="4958"/>
                  </a:cubicBezTo>
                  <a:cubicBezTo>
                    <a:pt x="33963" y="1272"/>
                    <a:pt x="49613" y="-223"/>
                    <a:pt x="65213" y="27"/>
                  </a:cubicBezTo>
                  <a:cubicBezTo>
                    <a:pt x="66409" y="27"/>
                    <a:pt x="68004" y="76"/>
                    <a:pt x="68851" y="1122"/>
                  </a:cubicBezTo>
                  <a:cubicBezTo>
                    <a:pt x="70596" y="3215"/>
                    <a:pt x="66409" y="5954"/>
                    <a:pt x="65612" y="3115"/>
                  </a:cubicBezTo>
                  <a:cubicBezTo>
                    <a:pt x="54049" y="4609"/>
                    <a:pt x="42635" y="7349"/>
                    <a:pt x="31321" y="10139"/>
                  </a:cubicBezTo>
                  <a:cubicBezTo>
                    <a:pt x="46473" y="12281"/>
                    <a:pt x="61824" y="12231"/>
                    <a:pt x="76976" y="14223"/>
                  </a:cubicBezTo>
                  <a:cubicBezTo>
                    <a:pt x="81112" y="13725"/>
                    <a:pt x="87193" y="13875"/>
                    <a:pt x="87691" y="19254"/>
                  </a:cubicBezTo>
                  <a:cubicBezTo>
                    <a:pt x="87990" y="25830"/>
                    <a:pt x="80215" y="25979"/>
                    <a:pt x="75779" y="23489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13943546" y="3475342"/>
              <a:ext cx="45474" cy="160343"/>
            </a:xfrm>
            <a:custGeom>
              <a:rect b="b" l="l" r="r" t="t"/>
              <a:pathLst>
                <a:path extrusionOk="0" h="160343" w="45474">
                  <a:moveTo>
                    <a:pt x="3613" y="160270"/>
                  </a:moveTo>
                  <a:cubicBezTo>
                    <a:pt x="1270" y="159822"/>
                    <a:pt x="-375" y="157431"/>
                    <a:pt x="74" y="155089"/>
                  </a:cubicBezTo>
                  <a:cubicBezTo>
                    <a:pt x="4211" y="131129"/>
                    <a:pt x="9245" y="107318"/>
                    <a:pt x="15225" y="83757"/>
                  </a:cubicBezTo>
                  <a:cubicBezTo>
                    <a:pt x="21007" y="61291"/>
                    <a:pt x="26739" y="38825"/>
                    <a:pt x="31723" y="16160"/>
                  </a:cubicBezTo>
                  <a:cubicBezTo>
                    <a:pt x="32869" y="12175"/>
                    <a:pt x="33617" y="6546"/>
                    <a:pt x="38601" y="5749"/>
                  </a:cubicBezTo>
                  <a:cubicBezTo>
                    <a:pt x="38651" y="5300"/>
                    <a:pt x="38700" y="4802"/>
                    <a:pt x="38700" y="4354"/>
                  </a:cubicBezTo>
                  <a:cubicBezTo>
                    <a:pt x="32371" y="3657"/>
                    <a:pt x="43984" y="-6157"/>
                    <a:pt x="41641" y="6197"/>
                  </a:cubicBezTo>
                  <a:cubicBezTo>
                    <a:pt x="51908" y="13619"/>
                    <a:pt x="38551" y="38675"/>
                    <a:pt x="36308" y="48987"/>
                  </a:cubicBezTo>
                  <a:cubicBezTo>
                    <a:pt x="29779" y="74143"/>
                    <a:pt x="22004" y="98800"/>
                    <a:pt x="18764" y="124653"/>
                  </a:cubicBezTo>
                  <a:cubicBezTo>
                    <a:pt x="18615" y="127044"/>
                    <a:pt x="16920" y="129336"/>
                    <a:pt x="14578" y="129934"/>
                  </a:cubicBezTo>
                  <a:cubicBezTo>
                    <a:pt x="12534" y="139049"/>
                    <a:pt x="10989" y="148265"/>
                    <a:pt x="8597" y="157331"/>
                  </a:cubicBezTo>
                  <a:cubicBezTo>
                    <a:pt x="8048" y="159423"/>
                    <a:pt x="5706" y="160668"/>
                    <a:pt x="3613" y="16027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14620425" y="4445915"/>
              <a:ext cx="47041" cy="74856"/>
            </a:xfrm>
            <a:custGeom>
              <a:rect b="b" l="l" r="r" t="t"/>
              <a:pathLst>
                <a:path extrusionOk="0" h="74856" w="47041">
                  <a:moveTo>
                    <a:pt x="1926" y="74732"/>
                  </a:moveTo>
                  <a:cubicBezTo>
                    <a:pt x="231" y="74084"/>
                    <a:pt x="580" y="71842"/>
                    <a:pt x="1378" y="70547"/>
                  </a:cubicBezTo>
                  <a:cubicBezTo>
                    <a:pt x="32" y="69950"/>
                    <a:pt x="-417" y="68156"/>
                    <a:pt x="431" y="67011"/>
                  </a:cubicBezTo>
                  <a:cubicBezTo>
                    <a:pt x="10598" y="54507"/>
                    <a:pt x="17725" y="40012"/>
                    <a:pt x="26348" y="26512"/>
                  </a:cubicBezTo>
                  <a:cubicBezTo>
                    <a:pt x="32030" y="18044"/>
                    <a:pt x="37213" y="8829"/>
                    <a:pt x="43443" y="1008"/>
                  </a:cubicBezTo>
                  <a:cubicBezTo>
                    <a:pt x="44091" y="360"/>
                    <a:pt x="44938" y="-188"/>
                    <a:pt x="45885" y="61"/>
                  </a:cubicBezTo>
                  <a:cubicBezTo>
                    <a:pt x="49324" y="1805"/>
                    <a:pt x="44091" y="7633"/>
                    <a:pt x="43094" y="10024"/>
                  </a:cubicBezTo>
                  <a:cubicBezTo>
                    <a:pt x="46733" y="7235"/>
                    <a:pt x="46932" y="11768"/>
                    <a:pt x="44988" y="13959"/>
                  </a:cubicBezTo>
                  <a:cubicBezTo>
                    <a:pt x="45636" y="14507"/>
                    <a:pt x="45686" y="15404"/>
                    <a:pt x="45237" y="16101"/>
                  </a:cubicBezTo>
                  <a:cubicBezTo>
                    <a:pt x="38957" y="25267"/>
                    <a:pt x="32478" y="34333"/>
                    <a:pt x="26049" y="43349"/>
                  </a:cubicBezTo>
                  <a:cubicBezTo>
                    <a:pt x="19021" y="53013"/>
                    <a:pt x="12143" y="62826"/>
                    <a:pt x="5315" y="72640"/>
                  </a:cubicBezTo>
                  <a:cubicBezTo>
                    <a:pt x="4468" y="73636"/>
                    <a:pt x="3521" y="75329"/>
                    <a:pt x="1926" y="74732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4717091" y="4284221"/>
              <a:ext cx="67638" cy="22640"/>
            </a:xfrm>
            <a:custGeom>
              <a:rect b="b" l="l" r="r" t="t"/>
              <a:pathLst>
                <a:path extrusionOk="0" h="22640" w="67638">
                  <a:moveTo>
                    <a:pt x="2449" y="21580"/>
                  </a:moveTo>
                  <a:cubicBezTo>
                    <a:pt x="-143" y="19837"/>
                    <a:pt x="-791" y="15951"/>
                    <a:pt x="1053" y="13461"/>
                  </a:cubicBezTo>
                  <a:cubicBezTo>
                    <a:pt x="3196" y="10273"/>
                    <a:pt x="7532" y="10970"/>
                    <a:pt x="10872" y="10422"/>
                  </a:cubicBezTo>
                  <a:cubicBezTo>
                    <a:pt x="14909" y="7184"/>
                    <a:pt x="21587" y="7184"/>
                    <a:pt x="26223" y="5540"/>
                  </a:cubicBezTo>
                  <a:cubicBezTo>
                    <a:pt x="36739" y="3000"/>
                    <a:pt x="47505" y="-686"/>
                    <a:pt x="58420" y="111"/>
                  </a:cubicBezTo>
                  <a:cubicBezTo>
                    <a:pt x="65996" y="4544"/>
                    <a:pt x="42421" y="6437"/>
                    <a:pt x="39630" y="8380"/>
                  </a:cubicBezTo>
                  <a:cubicBezTo>
                    <a:pt x="48252" y="8479"/>
                    <a:pt x="60413" y="8180"/>
                    <a:pt x="66942" y="14009"/>
                  </a:cubicBezTo>
                  <a:cubicBezTo>
                    <a:pt x="68787" y="16748"/>
                    <a:pt x="66743" y="20783"/>
                    <a:pt x="63454" y="20783"/>
                  </a:cubicBezTo>
                  <a:cubicBezTo>
                    <a:pt x="63454" y="20783"/>
                    <a:pt x="63454" y="20783"/>
                    <a:pt x="63454" y="20833"/>
                  </a:cubicBezTo>
                  <a:cubicBezTo>
                    <a:pt x="54831" y="20435"/>
                    <a:pt x="45661" y="19289"/>
                    <a:pt x="37088" y="19588"/>
                  </a:cubicBezTo>
                  <a:cubicBezTo>
                    <a:pt x="27120" y="21182"/>
                    <a:pt x="16703" y="21281"/>
                    <a:pt x="6934" y="22576"/>
                  </a:cubicBezTo>
                  <a:cubicBezTo>
                    <a:pt x="5339" y="22776"/>
                    <a:pt x="3794" y="22527"/>
                    <a:pt x="2449" y="2158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15078232" y="4190696"/>
              <a:ext cx="26028" cy="158909"/>
            </a:xfrm>
            <a:custGeom>
              <a:rect b="b" l="l" r="r" t="t"/>
              <a:pathLst>
                <a:path extrusionOk="0" h="158909" w="26028">
                  <a:moveTo>
                    <a:pt x="3201" y="158891"/>
                  </a:moveTo>
                  <a:cubicBezTo>
                    <a:pt x="1257" y="158742"/>
                    <a:pt x="-139" y="156998"/>
                    <a:pt x="11" y="155105"/>
                  </a:cubicBezTo>
                  <a:cubicBezTo>
                    <a:pt x="1606" y="130797"/>
                    <a:pt x="858" y="106637"/>
                    <a:pt x="5444" y="82577"/>
                  </a:cubicBezTo>
                  <a:cubicBezTo>
                    <a:pt x="4696" y="64893"/>
                    <a:pt x="10129" y="46761"/>
                    <a:pt x="13319" y="29327"/>
                  </a:cubicBezTo>
                  <a:cubicBezTo>
                    <a:pt x="14614" y="24046"/>
                    <a:pt x="14315" y="-9129"/>
                    <a:pt x="24682" y="2427"/>
                  </a:cubicBezTo>
                  <a:cubicBezTo>
                    <a:pt x="26277" y="2627"/>
                    <a:pt x="26427" y="4619"/>
                    <a:pt x="25280" y="5516"/>
                  </a:cubicBezTo>
                  <a:cubicBezTo>
                    <a:pt x="20545" y="21805"/>
                    <a:pt x="21592" y="39987"/>
                    <a:pt x="18203" y="56624"/>
                  </a:cubicBezTo>
                  <a:cubicBezTo>
                    <a:pt x="15561" y="73910"/>
                    <a:pt x="12421" y="90896"/>
                    <a:pt x="10826" y="108281"/>
                  </a:cubicBezTo>
                  <a:cubicBezTo>
                    <a:pt x="10029" y="116699"/>
                    <a:pt x="8982" y="125616"/>
                    <a:pt x="8633" y="133935"/>
                  </a:cubicBezTo>
                  <a:cubicBezTo>
                    <a:pt x="8633" y="141257"/>
                    <a:pt x="7986" y="148530"/>
                    <a:pt x="6939" y="155753"/>
                  </a:cubicBezTo>
                  <a:cubicBezTo>
                    <a:pt x="6739" y="157596"/>
                    <a:pt x="5095" y="159091"/>
                    <a:pt x="3201" y="158891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5"/>
          <p:cNvSpPr/>
          <p:nvPr/>
        </p:nvSpPr>
        <p:spPr>
          <a:xfrm rot="476247">
            <a:off x="1959976" y="5452930"/>
            <a:ext cx="1898086" cy="2155427"/>
          </a:xfrm>
          <a:custGeom>
            <a:rect b="b" l="l" r="r" t="t"/>
            <a:pathLst>
              <a:path extrusionOk="0" h="2155427" w="1898086">
                <a:moveTo>
                  <a:pt x="1888750" y="501362"/>
                </a:moveTo>
                <a:cubicBezTo>
                  <a:pt x="1865643" y="479979"/>
                  <a:pt x="1842105" y="457864"/>
                  <a:pt x="1821153" y="434110"/>
                </a:cubicBezTo>
                <a:cubicBezTo>
                  <a:pt x="1789036" y="398630"/>
                  <a:pt x="1752651" y="367375"/>
                  <a:pt x="1717472" y="334999"/>
                </a:cubicBezTo>
                <a:cubicBezTo>
                  <a:pt x="1678069" y="296242"/>
                  <a:pt x="1636338" y="260417"/>
                  <a:pt x="1593659" y="224980"/>
                </a:cubicBezTo>
                <a:cubicBezTo>
                  <a:pt x="1572405" y="204675"/>
                  <a:pt x="1549039" y="186871"/>
                  <a:pt x="1526406" y="168161"/>
                </a:cubicBezTo>
                <a:cubicBezTo>
                  <a:pt x="1495022" y="140613"/>
                  <a:pt x="1463379" y="112117"/>
                  <a:pt x="1430399" y="86294"/>
                </a:cubicBezTo>
                <a:cubicBezTo>
                  <a:pt x="1396514" y="61893"/>
                  <a:pt x="1368406" y="30121"/>
                  <a:pt x="1332840" y="7962"/>
                </a:cubicBezTo>
                <a:cubicBezTo>
                  <a:pt x="1325856" y="4556"/>
                  <a:pt x="1317665" y="-1997"/>
                  <a:pt x="1309603" y="590"/>
                </a:cubicBezTo>
                <a:cubicBezTo>
                  <a:pt x="1308827" y="935"/>
                  <a:pt x="1308267" y="1582"/>
                  <a:pt x="1307836" y="2228"/>
                </a:cubicBezTo>
                <a:cubicBezTo>
                  <a:pt x="1304258" y="806"/>
                  <a:pt x="1299343" y="3349"/>
                  <a:pt x="1295894" y="4729"/>
                </a:cubicBezTo>
                <a:cubicBezTo>
                  <a:pt x="1238988" y="35122"/>
                  <a:pt x="1185186" y="71076"/>
                  <a:pt x="1131169" y="106297"/>
                </a:cubicBezTo>
                <a:cubicBezTo>
                  <a:pt x="1131212" y="106254"/>
                  <a:pt x="1131298" y="106211"/>
                  <a:pt x="1131341" y="106168"/>
                </a:cubicBezTo>
                <a:cubicBezTo>
                  <a:pt x="1131514" y="106038"/>
                  <a:pt x="1131729" y="105909"/>
                  <a:pt x="1131902" y="105780"/>
                </a:cubicBezTo>
                <a:cubicBezTo>
                  <a:pt x="1125478" y="110134"/>
                  <a:pt x="1119012" y="114402"/>
                  <a:pt x="1112588" y="118799"/>
                </a:cubicBezTo>
                <a:cubicBezTo>
                  <a:pt x="1112631" y="118799"/>
                  <a:pt x="1112631" y="118756"/>
                  <a:pt x="1112674" y="118756"/>
                </a:cubicBezTo>
                <a:cubicBezTo>
                  <a:pt x="1112890" y="118627"/>
                  <a:pt x="1113062" y="118497"/>
                  <a:pt x="1113278" y="118368"/>
                </a:cubicBezTo>
                <a:cubicBezTo>
                  <a:pt x="1106596" y="122895"/>
                  <a:pt x="1099784" y="127464"/>
                  <a:pt x="1093016" y="132034"/>
                </a:cubicBezTo>
                <a:cubicBezTo>
                  <a:pt x="1093102" y="131991"/>
                  <a:pt x="1093189" y="131905"/>
                  <a:pt x="1093275" y="131862"/>
                </a:cubicBezTo>
                <a:cubicBezTo>
                  <a:pt x="1093361" y="131819"/>
                  <a:pt x="1093404" y="131775"/>
                  <a:pt x="1093490" y="131732"/>
                </a:cubicBezTo>
                <a:cubicBezTo>
                  <a:pt x="1093577" y="131689"/>
                  <a:pt x="1093663" y="131603"/>
                  <a:pt x="1093749" y="131560"/>
                </a:cubicBezTo>
                <a:cubicBezTo>
                  <a:pt x="992870" y="200451"/>
                  <a:pt x="892595" y="271798"/>
                  <a:pt x="799304" y="350820"/>
                </a:cubicBezTo>
                <a:cubicBezTo>
                  <a:pt x="782749" y="365090"/>
                  <a:pt x="765635" y="378885"/>
                  <a:pt x="750805" y="395008"/>
                </a:cubicBezTo>
                <a:cubicBezTo>
                  <a:pt x="741536" y="404191"/>
                  <a:pt x="739768" y="414236"/>
                  <a:pt x="749382" y="423979"/>
                </a:cubicBezTo>
                <a:cubicBezTo>
                  <a:pt x="771670" y="449285"/>
                  <a:pt x="787362" y="479289"/>
                  <a:pt x="808271" y="505587"/>
                </a:cubicBezTo>
                <a:cubicBezTo>
                  <a:pt x="812970" y="510760"/>
                  <a:pt x="817022" y="517529"/>
                  <a:pt x="823920" y="519813"/>
                </a:cubicBezTo>
                <a:cubicBezTo>
                  <a:pt x="838534" y="522572"/>
                  <a:pt x="849312" y="508303"/>
                  <a:pt x="860219" y="500715"/>
                </a:cubicBezTo>
                <a:cubicBezTo>
                  <a:pt x="881731" y="481919"/>
                  <a:pt x="904580" y="464718"/>
                  <a:pt x="926609" y="446525"/>
                </a:cubicBezTo>
                <a:cubicBezTo>
                  <a:pt x="959977" y="418805"/>
                  <a:pt x="994077" y="391991"/>
                  <a:pt x="1029428" y="366900"/>
                </a:cubicBezTo>
                <a:cubicBezTo>
                  <a:pt x="1051975" y="348320"/>
                  <a:pt x="1074522" y="329998"/>
                  <a:pt x="1098836" y="313702"/>
                </a:cubicBezTo>
                <a:cubicBezTo>
                  <a:pt x="1125047" y="293052"/>
                  <a:pt x="1154190" y="276454"/>
                  <a:pt x="1179280" y="254339"/>
                </a:cubicBezTo>
                <a:cubicBezTo>
                  <a:pt x="1189411" y="245027"/>
                  <a:pt x="1202301" y="238905"/>
                  <a:pt x="1213208" y="230628"/>
                </a:cubicBezTo>
                <a:cubicBezTo>
                  <a:pt x="1204888" y="289474"/>
                  <a:pt x="1198335" y="348492"/>
                  <a:pt x="1196654" y="407942"/>
                </a:cubicBezTo>
                <a:cubicBezTo>
                  <a:pt x="1186566" y="507656"/>
                  <a:pt x="1168804" y="606983"/>
                  <a:pt x="1142464" y="703723"/>
                </a:cubicBezTo>
                <a:cubicBezTo>
                  <a:pt x="1129962" y="744894"/>
                  <a:pt x="1120607" y="786926"/>
                  <a:pt x="1107631" y="827924"/>
                </a:cubicBezTo>
                <a:cubicBezTo>
                  <a:pt x="1096120" y="861421"/>
                  <a:pt x="1078488" y="892375"/>
                  <a:pt x="1061933" y="923544"/>
                </a:cubicBezTo>
                <a:cubicBezTo>
                  <a:pt x="1030032" y="971353"/>
                  <a:pt x="989421" y="1021146"/>
                  <a:pt x="943595" y="1065507"/>
                </a:cubicBezTo>
                <a:cubicBezTo>
                  <a:pt x="934800" y="1033863"/>
                  <a:pt x="922514" y="984674"/>
                  <a:pt x="900226" y="960274"/>
                </a:cubicBezTo>
                <a:cubicBezTo>
                  <a:pt x="874877" y="918629"/>
                  <a:pt x="848622" y="877717"/>
                  <a:pt x="821463" y="836762"/>
                </a:cubicBezTo>
                <a:cubicBezTo>
                  <a:pt x="779473" y="783348"/>
                  <a:pt x="731232" y="733211"/>
                  <a:pt x="672042" y="698981"/>
                </a:cubicBezTo>
                <a:cubicBezTo>
                  <a:pt x="652340" y="687082"/>
                  <a:pt x="633070" y="674235"/>
                  <a:pt x="611816" y="665225"/>
                </a:cubicBezTo>
                <a:cubicBezTo>
                  <a:pt x="578061" y="651257"/>
                  <a:pt x="542365" y="642765"/>
                  <a:pt x="507014" y="633841"/>
                </a:cubicBezTo>
                <a:cubicBezTo>
                  <a:pt x="448039" y="618235"/>
                  <a:pt x="386391" y="620433"/>
                  <a:pt x="326166" y="626081"/>
                </a:cubicBezTo>
                <a:cubicBezTo>
                  <a:pt x="277063" y="631039"/>
                  <a:pt x="230676" y="649016"/>
                  <a:pt x="184892" y="666475"/>
                </a:cubicBezTo>
                <a:cubicBezTo>
                  <a:pt x="157215" y="677641"/>
                  <a:pt x="131435" y="692988"/>
                  <a:pt x="105655" y="707819"/>
                </a:cubicBezTo>
                <a:cubicBezTo>
                  <a:pt x="80177" y="722993"/>
                  <a:pt x="54526" y="740108"/>
                  <a:pt x="40688" y="767268"/>
                </a:cubicBezTo>
                <a:cubicBezTo>
                  <a:pt x="24176" y="797532"/>
                  <a:pt x="10640" y="829994"/>
                  <a:pt x="3483" y="863749"/>
                </a:cubicBezTo>
                <a:cubicBezTo>
                  <a:pt x="-1173" y="887331"/>
                  <a:pt x="77" y="911559"/>
                  <a:pt x="379" y="935442"/>
                </a:cubicBezTo>
                <a:cubicBezTo>
                  <a:pt x="1112" y="975880"/>
                  <a:pt x="5294" y="1016619"/>
                  <a:pt x="19951" y="1054600"/>
                </a:cubicBezTo>
                <a:cubicBezTo>
                  <a:pt x="30643" y="1082880"/>
                  <a:pt x="41679" y="1111247"/>
                  <a:pt x="55776" y="1138019"/>
                </a:cubicBezTo>
                <a:cubicBezTo>
                  <a:pt x="69960" y="1164100"/>
                  <a:pt x="87894" y="1187984"/>
                  <a:pt x="105698" y="1211651"/>
                </a:cubicBezTo>
                <a:cubicBezTo>
                  <a:pt x="161526" y="1283431"/>
                  <a:pt x="231926" y="1344691"/>
                  <a:pt x="315474" y="1381809"/>
                </a:cubicBezTo>
                <a:cubicBezTo>
                  <a:pt x="382727" y="1415909"/>
                  <a:pt x="457998" y="1430696"/>
                  <a:pt x="532967" y="1433455"/>
                </a:cubicBezTo>
                <a:cubicBezTo>
                  <a:pt x="577802" y="1434274"/>
                  <a:pt x="622292" y="1427980"/>
                  <a:pt x="666610" y="1423065"/>
                </a:cubicBezTo>
                <a:cubicBezTo>
                  <a:pt x="699503" y="1420048"/>
                  <a:pt x="731620" y="1412633"/>
                  <a:pt x="763307" y="1403709"/>
                </a:cubicBezTo>
                <a:cubicBezTo>
                  <a:pt x="762358" y="1435524"/>
                  <a:pt x="750848" y="1465745"/>
                  <a:pt x="738863" y="1494845"/>
                </a:cubicBezTo>
                <a:cubicBezTo>
                  <a:pt x="719980" y="1539291"/>
                  <a:pt x="693252" y="1580678"/>
                  <a:pt x="669541" y="1622883"/>
                </a:cubicBezTo>
                <a:cubicBezTo>
                  <a:pt x="649926" y="1660949"/>
                  <a:pt x="624146" y="1695050"/>
                  <a:pt x="598279" y="1728978"/>
                </a:cubicBezTo>
                <a:cubicBezTo>
                  <a:pt x="576336" y="1760017"/>
                  <a:pt x="550297" y="1787479"/>
                  <a:pt x="522750" y="1813518"/>
                </a:cubicBezTo>
                <a:cubicBezTo>
                  <a:pt x="455023" y="1884391"/>
                  <a:pt x="368586" y="1932072"/>
                  <a:pt x="291031" y="1990702"/>
                </a:cubicBezTo>
                <a:cubicBezTo>
                  <a:pt x="252533" y="2012473"/>
                  <a:pt x="320303" y="2051488"/>
                  <a:pt x="336167" y="2067611"/>
                </a:cubicBezTo>
                <a:cubicBezTo>
                  <a:pt x="374493" y="2096452"/>
                  <a:pt x="412128" y="2126414"/>
                  <a:pt x="450367" y="2155427"/>
                </a:cubicBezTo>
                <a:cubicBezTo>
                  <a:pt x="450496" y="2155298"/>
                  <a:pt x="450669" y="2155212"/>
                  <a:pt x="450798" y="2155126"/>
                </a:cubicBezTo>
                <a:cubicBezTo>
                  <a:pt x="454506" y="2152668"/>
                  <a:pt x="458343" y="2150513"/>
                  <a:pt x="462352" y="2148487"/>
                </a:cubicBezTo>
                <a:cubicBezTo>
                  <a:pt x="463085" y="2148099"/>
                  <a:pt x="463861" y="2147711"/>
                  <a:pt x="464594" y="2147366"/>
                </a:cubicBezTo>
                <a:cubicBezTo>
                  <a:pt x="466577" y="2146417"/>
                  <a:pt x="468560" y="2145469"/>
                  <a:pt x="470543" y="2144607"/>
                </a:cubicBezTo>
                <a:cubicBezTo>
                  <a:pt x="470629" y="2144564"/>
                  <a:pt x="470672" y="2144564"/>
                  <a:pt x="470758" y="2144520"/>
                </a:cubicBezTo>
                <a:cubicBezTo>
                  <a:pt x="472785" y="2143615"/>
                  <a:pt x="474811" y="2142796"/>
                  <a:pt x="476880" y="2141977"/>
                </a:cubicBezTo>
                <a:cubicBezTo>
                  <a:pt x="476923" y="2141934"/>
                  <a:pt x="476966" y="2141891"/>
                  <a:pt x="477009" y="2141848"/>
                </a:cubicBezTo>
                <a:cubicBezTo>
                  <a:pt x="501065" y="2125207"/>
                  <a:pt x="522965" y="2105764"/>
                  <a:pt x="545081" y="2086666"/>
                </a:cubicBezTo>
                <a:cubicBezTo>
                  <a:pt x="571810" y="2062912"/>
                  <a:pt x="596771" y="2037304"/>
                  <a:pt x="622508" y="2012473"/>
                </a:cubicBezTo>
                <a:cubicBezTo>
                  <a:pt x="648115" y="1986650"/>
                  <a:pt x="669714" y="1957162"/>
                  <a:pt x="693726" y="1929916"/>
                </a:cubicBezTo>
                <a:cubicBezTo>
                  <a:pt x="728904" y="1888789"/>
                  <a:pt x="759427" y="1844083"/>
                  <a:pt x="788612" y="1798644"/>
                </a:cubicBezTo>
                <a:cubicBezTo>
                  <a:pt x="814737" y="1762561"/>
                  <a:pt x="838190" y="1724753"/>
                  <a:pt x="858279" y="1684962"/>
                </a:cubicBezTo>
                <a:cubicBezTo>
                  <a:pt x="875308" y="1652931"/>
                  <a:pt x="893242" y="1621460"/>
                  <a:pt x="910615" y="1589645"/>
                </a:cubicBezTo>
                <a:cubicBezTo>
                  <a:pt x="924583" y="1563304"/>
                  <a:pt x="932171" y="1536403"/>
                  <a:pt x="942215" y="1508036"/>
                </a:cubicBezTo>
                <a:cubicBezTo>
                  <a:pt x="954416" y="1474022"/>
                  <a:pt x="961917" y="1438628"/>
                  <a:pt x="971746" y="1403924"/>
                </a:cubicBezTo>
                <a:cubicBezTo>
                  <a:pt x="979377" y="1377541"/>
                  <a:pt x="987050" y="1351071"/>
                  <a:pt x="989809" y="1323653"/>
                </a:cubicBezTo>
                <a:cubicBezTo>
                  <a:pt x="989939" y="1319385"/>
                  <a:pt x="990844" y="1314427"/>
                  <a:pt x="990930" y="1309642"/>
                </a:cubicBezTo>
                <a:cubicBezTo>
                  <a:pt x="1025160" y="1290371"/>
                  <a:pt x="1057709" y="1268256"/>
                  <a:pt x="1088403" y="1243726"/>
                </a:cubicBezTo>
                <a:cubicBezTo>
                  <a:pt x="1147077" y="1196390"/>
                  <a:pt x="1199758" y="1140691"/>
                  <a:pt x="1240239" y="1076888"/>
                </a:cubicBezTo>
                <a:cubicBezTo>
                  <a:pt x="1273563" y="1027052"/>
                  <a:pt x="1298136" y="972647"/>
                  <a:pt x="1320467" y="917206"/>
                </a:cubicBezTo>
                <a:cubicBezTo>
                  <a:pt x="1354137" y="843918"/>
                  <a:pt x="1366208" y="763733"/>
                  <a:pt x="1376813" y="684453"/>
                </a:cubicBezTo>
                <a:cubicBezTo>
                  <a:pt x="1397808" y="529815"/>
                  <a:pt x="1378537" y="373798"/>
                  <a:pt x="1363319" y="219678"/>
                </a:cubicBezTo>
                <a:cubicBezTo>
                  <a:pt x="1376727" y="228515"/>
                  <a:pt x="1387677" y="240069"/>
                  <a:pt x="1399791" y="250502"/>
                </a:cubicBezTo>
                <a:cubicBezTo>
                  <a:pt x="1411603" y="259986"/>
                  <a:pt x="1424924" y="267401"/>
                  <a:pt x="1436995" y="276498"/>
                </a:cubicBezTo>
                <a:cubicBezTo>
                  <a:pt x="1497307" y="321807"/>
                  <a:pt x="1558437" y="366167"/>
                  <a:pt x="1616637" y="414236"/>
                </a:cubicBezTo>
                <a:cubicBezTo>
                  <a:pt x="1633709" y="430402"/>
                  <a:pt x="1651384" y="445836"/>
                  <a:pt x="1669490" y="460838"/>
                </a:cubicBezTo>
                <a:cubicBezTo>
                  <a:pt x="1686821" y="476875"/>
                  <a:pt x="1701953" y="495197"/>
                  <a:pt x="1719757" y="510760"/>
                </a:cubicBezTo>
                <a:cubicBezTo>
                  <a:pt x="1732949" y="522874"/>
                  <a:pt x="1743425" y="537403"/>
                  <a:pt x="1756918" y="549603"/>
                </a:cubicBezTo>
                <a:cubicBezTo>
                  <a:pt x="1770843" y="562622"/>
                  <a:pt x="1786277" y="573874"/>
                  <a:pt x="1802917" y="583143"/>
                </a:cubicBezTo>
                <a:cubicBezTo>
                  <a:pt x="1811108" y="588402"/>
                  <a:pt x="1822274" y="590989"/>
                  <a:pt x="1829646" y="583013"/>
                </a:cubicBezTo>
                <a:cubicBezTo>
                  <a:pt x="1851675" y="561415"/>
                  <a:pt x="1881206" y="545335"/>
                  <a:pt x="1897416" y="518693"/>
                </a:cubicBezTo>
                <a:cubicBezTo>
                  <a:pt x="1900046" y="511191"/>
                  <a:pt x="1894484" y="505285"/>
                  <a:pt x="1888750" y="501362"/>
                </a:cubicBezTo>
                <a:close/>
                <a:moveTo>
                  <a:pt x="753348" y="1192122"/>
                </a:moveTo>
                <a:cubicBezTo>
                  <a:pt x="708901" y="1205228"/>
                  <a:pt x="662643" y="1215402"/>
                  <a:pt x="615782" y="1214712"/>
                </a:cubicBezTo>
                <a:cubicBezTo>
                  <a:pt x="583924" y="1216006"/>
                  <a:pt x="552970" y="1210315"/>
                  <a:pt x="522922" y="1199236"/>
                </a:cubicBezTo>
                <a:cubicBezTo>
                  <a:pt x="480889" y="1188587"/>
                  <a:pt x="441314" y="1170955"/>
                  <a:pt x="404110" y="1148839"/>
                </a:cubicBezTo>
                <a:cubicBezTo>
                  <a:pt x="330563" y="1105901"/>
                  <a:pt x="284004" y="1029682"/>
                  <a:pt x="256456" y="950919"/>
                </a:cubicBezTo>
                <a:cubicBezTo>
                  <a:pt x="245075" y="915094"/>
                  <a:pt x="243781" y="873234"/>
                  <a:pt x="268053" y="841979"/>
                </a:cubicBezTo>
                <a:cubicBezTo>
                  <a:pt x="282667" y="816414"/>
                  <a:pt x="300903" y="812750"/>
                  <a:pt x="327718" y="807231"/>
                </a:cubicBezTo>
                <a:cubicBezTo>
                  <a:pt x="391952" y="792272"/>
                  <a:pt x="454463" y="822148"/>
                  <a:pt x="506411" y="857671"/>
                </a:cubicBezTo>
                <a:cubicBezTo>
                  <a:pt x="572068" y="904015"/>
                  <a:pt x="626344" y="965102"/>
                  <a:pt x="671136" y="1031708"/>
                </a:cubicBezTo>
                <a:cubicBezTo>
                  <a:pt x="688596" y="1056755"/>
                  <a:pt x="701012" y="1085726"/>
                  <a:pt x="716316" y="1112195"/>
                </a:cubicBezTo>
                <a:cubicBezTo>
                  <a:pt x="731275" y="1137458"/>
                  <a:pt x="741622" y="1164704"/>
                  <a:pt x="753348" y="11921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5"/>
          <p:cNvSpPr/>
          <p:nvPr/>
        </p:nvSpPr>
        <p:spPr>
          <a:xfrm rot="476247">
            <a:off x="2814980" y="5473246"/>
            <a:ext cx="567560" cy="518401"/>
          </a:xfrm>
          <a:custGeom>
            <a:rect b="b" l="l" r="r" t="t"/>
            <a:pathLst>
              <a:path extrusionOk="0" h="518401" w="567560">
                <a:moveTo>
                  <a:pt x="80958" y="518052"/>
                </a:moveTo>
                <a:cubicBezTo>
                  <a:pt x="74060" y="515768"/>
                  <a:pt x="70008" y="508999"/>
                  <a:pt x="65309" y="503826"/>
                </a:cubicBezTo>
                <a:cubicBezTo>
                  <a:pt x="44400" y="477528"/>
                  <a:pt x="28708" y="447524"/>
                  <a:pt x="6420" y="422218"/>
                </a:cubicBezTo>
                <a:cubicBezTo>
                  <a:pt x="-3194" y="412475"/>
                  <a:pt x="-1426" y="402430"/>
                  <a:pt x="7842" y="393247"/>
                </a:cubicBezTo>
                <a:cubicBezTo>
                  <a:pt x="22672" y="377124"/>
                  <a:pt x="39787" y="363329"/>
                  <a:pt x="56342" y="349059"/>
                </a:cubicBezTo>
                <a:cubicBezTo>
                  <a:pt x="149633" y="270037"/>
                  <a:pt x="249908" y="198690"/>
                  <a:pt x="350787" y="129799"/>
                </a:cubicBezTo>
                <a:cubicBezTo>
                  <a:pt x="350701" y="129842"/>
                  <a:pt x="350614" y="129928"/>
                  <a:pt x="350528" y="129971"/>
                </a:cubicBezTo>
                <a:cubicBezTo>
                  <a:pt x="350528" y="129971"/>
                  <a:pt x="350485" y="129971"/>
                  <a:pt x="350528" y="129971"/>
                </a:cubicBezTo>
                <a:cubicBezTo>
                  <a:pt x="350442" y="130014"/>
                  <a:pt x="350399" y="130058"/>
                  <a:pt x="350313" y="130101"/>
                </a:cubicBezTo>
                <a:cubicBezTo>
                  <a:pt x="350226" y="130144"/>
                  <a:pt x="350140" y="130230"/>
                  <a:pt x="350054" y="130273"/>
                </a:cubicBezTo>
                <a:cubicBezTo>
                  <a:pt x="356822" y="125703"/>
                  <a:pt x="363634" y="121134"/>
                  <a:pt x="370316" y="116607"/>
                </a:cubicBezTo>
                <a:cubicBezTo>
                  <a:pt x="370100" y="116736"/>
                  <a:pt x="369928" y="116866"/>
                  <a:pt x="369712" y="116995"/>
                </a:cubicBezTo>
                <a:cubicBezTo>
                  <a:pt x="369669" y="116995"/>
                  <a:pt x="369669" y="117038"/>
                  <a:pt x="369626" y="117038"/>
                </a:cubicBezTo>
                <a:cubicBezTo>
                  <a:pt x="376050" y="112641"/>
                  <a:pt x="382516" y="108373"/>
                  <a:pt x="388940" y="104019"/>
                </a:cubicBezTo>
                <a:cubicBezTo>
                  <a:pt x="388767" y="104148"/>
                  <a:pt x="388552" y="104277"/>
                  <a:pt x="388379" y="104407"/>
                </a:cubicBezTo>
                <a:cubicBezTo>
                  <a:pt x="388336" y="104450"/>
                  <a:pt x="388250" y="104493"/>
                  <a:pt x="388207" y="104536"/>
                </a:cubicBezTo>
                <a:cubicBezTo>
                  <a:pt x="442224" y="69315"/>
                  <a:pt x="496026" y="33361"/>
                  <a:pt x="552932" y="2968"/>
                </a:cubicBezTo>
                <a:cubicBezTo>
                  <a:pt x="557200" y="1286"/>
                  <a:pt x="563753" y="-2335"/>
                  <a:pt x="567202" y="2192"/>
                </a:cubicBezTo>
                <a:cubicBezTo>
                  <a:pt x="568064" y="3657"/>
                  <a:pt x="567245" y="5339"/>
                  <a:pt x="566081" y="6287"/>
                </a:cubicBezTo>
                <a:cubicBezTo>
                  <a:pt x="552587" y="16246"/>
                  <a:pt x="538964" y="25859"/>
                  <a:pt x="524738" y="34783"/>
                </a:cubicBezTo>
                <a:cubicBezTo>
                  <a:pt x="416229" y="105398"/>
                  <a:pt x="309659" y="178643"/>
                  <a:pt x="206323" y="256587"/>
                </a:cubicBezTo>
                <a:cubicBezTo>
                  <a:pt x="143813" y="304828"/>
                  <a:pt x="78889" y="351516"/>
                  <a:pt x="23707" y="408207"/>
                </a:cubicBezTo>
                <a:cubicBezTo>
                  <a:pt x="47720" y="435108"/>
                  <a:pt x="63757" y="467225"/>
                  <a:pt x="86649" y="494342"/>
                </a:cubicBezTo>
                <a:cubicBezTo>
                  <a:pt x="132044" y="458301"/>
                  <a:pt x="176060" y="420623"/>
                  <a:pt x="221973" y="385186"/>
                </a:cubicBezTo>
                <a:cubicBezTo>
                  <a:pt x="250512" y="362510"/>
                  <a:pt x="280862" y="342205"/>
                  <a:pt x="308366" y="318192"/>
                </a:cubicBezTo>
                <a:cubicBezTo>
                  <a:pt x="337035" y="298146"/>
                  <a:pt x="364539" y="276332"/>
                  <a:pt x="394070" y="257492"/>
                </a:cubicBezTo>
                <a:cubicBezTo>
                  <a:pt x="414116" y="242361"/>
                  <a:pt x="432740" y="225418"/>
                  <a:pt x="454338" y="212442"/>
                </a:cubicBezTo>
                <a:cubicBezTo>
                  <a:pt x="459081" y="209510"/>
                  <a:pt x="463219" y="205027"/>
                  <a:pt x="468953" y="204208"/>
                </a:cubicBezTo>
                <a:cubicBezTo>
                  <a:pt x="477532" y="202699"/>
                  <a:pt x="484300" y="212916"/>
                  <a:pt x="479730" y="220331"/>
                </a:cubicBezTo>
                <a:cubicBezTo>
                  <a:pt x="467703" y="233652"/>
                  <a:pt x="449596" y="240377"/>
                  <a:pt x="436318" y="252578"/>
                </a:cubicBezTo>
                <a:cubicBezTo>
                  <a:pt x="411228" y="274693"/>
                  <a:pt x="382085" y="291291"/>
                  <a:pt x="355874" y="311941"/>
                </a:cubicBezTo>
                <a:cubicBezTo>
                  <a:pt x="331560" y="328237"/>
                  <a:pt x="309013" y="346559"/>
                  <a:pt x="286466" y="365139"/>
                </a:cubicBezTo>
                <a:cubicBezTo>
                  <a:pt x="251115" y="390230"/>
                  <a:pt x="217015" y="417044"/>
                  <a:pt x="183647" y="444764"/>
                </a:cubicBezTo>
                <a:cubicBezTo>
                  <a:pt x="161618" y="462957"/>
                  <a:pt x="138769" y="480158"/>
                  <a:pt x="117257" y="498954"/>
                </a:cubicBezTo>
                <a:cubicBezTo>
                  <a:pt x="106350" y="506542"/>
                  <a:pt x="95572" y="520811"/>
                  <a:pt x="80958" y="5180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5"/>
          <p:cNvSpPr/>
          <p:nvPr/>
        </p:nvSpPr>
        <p:spPr>
          <a:xfrm rot="476247">
            <a:off x="2009820" y="5456388"/>
            <a:ext cx="1898086" cy="1433527"/>
          </a:xfrm>
          <a:custGeom>
            <a:rect b="b" l="l" r="r" t="t"/>
            <a:pathLst>
              <a:path extrusionOk="0" h="1433527" w="1898086">
                <a:moveTo>
                  <a:pt x="532967" y="1433455"/>
                </a:moveTo>
                <a:cubicBezTo>
                  <a:pt x="457998" y="1430696"/>
                  <a:pt x="382727" y="1415909"/>
                  <a:pt x="315474" y="1381809"/>
                </a:cubicBezTo>
                <a:cubicBezTo>
                  <a:pt x="231926" y="1344691"/>
                  <a:pt x="161526" y="1283431"/>
                  <a:pt x="105698" y="1211651"/>
                </a:cubicBezTo>
                <a:cubicBezTo>
                  <a:pt x="87894" y="1187984"/>
                  <a:pt x="69960" y="1164100"/>
                  <a:pt x="55776" y="1138019"/>
                </a:cubicBezTo>
                <a:cubicBezTo>
                  <a:pt x="41679" y="1111247"/>
                  <a:pt x="30643" y="1082880"/>
                  <a:pt x="19951" y="1054600"/>
                </a:cubicBezTo>
                <a:cubicBezTo>
                  <a:pt x="5294" y="1016619"/>
                  <a:pt x="1112" y="975880"/>
                  <a:pt x="379" y="935442"/>
                </a:cubicBezTo>
                <a:cubicBezTo>
                  <a:pt x="77" y="911559"/>
                  <a:pt x="-1173" y="887331"/>
                  <a:pt x="3483" y="863749"/>
                </a:cubicBezTo>
                <a:cubicBezTo>
                  <a:pt x="10640" y="829994"/>
                  <a:pt x="24176" y="797532"/>
                  <a:pt x="40688" y="767268"/>
                </a:cubicBezTo>
                <a:cubicBezTo>
                  <a:pt x="54526" y="740108"/>
                  <a:pt x="80177" y="722993"/>
                  <a:pt x="105655" y="707819"/>
                </a:cubicBezTo>
                <a:cubicBezTo>
                  <a:pt x="131435" y="692988"/>
                  <a:pt x="157215" y="677641"/>
                  <a:pt x="184892" y="666475"/>
                </a:cubicBezTo>
                <a:cubicBezTo>
                  <a:pt x="230676" y="649016"/>
                  <a:pt x="277063" y="631039"/>
                  <a:pt x="326166" y="626081"/>
                </a:cubicBezTo>
                <a:cubicBezTo>
                  <a:pt x="386391" y="620433"/>
                  <a:pt x="448039" y="618235"/>
                  <a:pt x="507014" y="633841"/>
                </a:cubicBezTo>
                <a:cubicBezTo>
                  <a:pt x="542365" y="642765"/>
                  <a:pt x="578061" y="651257"/>
                  <a:pt x="611816" y="665225"/>
                </a:cubicBezTo>
                <a:cubicBezTo>
                  <a:pt x="633070" y="674235"/>
                  <a:pt x="652340" y="687082"/>
                  <a:pt x="672042" y="698981"/>
                </a:cubicBezTo>
                <a:cubicBezTo>
                  <a:pt x="731232" y="733211"/>
                  <a:pt x="779473" y="783348"/>
                  <a:pt x="821463" y="836762"/>
                </a:cubicBezTo>
                <a:cubicBezTo>
                  <a:pt x="849743" y="879398"/>
                  <a:pt x="877032" y="921949"/>
                  <a:pt x="903330" y="965318"/>
                </a:cubicBezTo>
                <a:cubicBezTo>
                  <a:pt x="906175" y="974242"/>
                  <a:pt x="895354" y="982648"/>
                  <a:pt x="887422" y="977518"/>
                </a:cubicBezTo>
                <a:cubicBezTo>
                  <a:pt x="882593" y="974630"/>
                  <a:pt x="880093" y="969241"/>
                  <a:pt x="876860" y="964844"/>
                </a:cubicBezTo>
                <a:cubicBezTo>
                  <a:pt x="847070" y="919577"/>
                  <a:pt x="821463" y="871854"/>
                  <a:pt x="787448" y="829821"/>
                </a:cubicBezTo>
                <a:cubicBezTo>
                  <a:pt x="759815" y="800291"/>
                  <a:pt x="732914" y="768303"/>
                  <a:pt x="700236" y="744592"/>
                </a:cubicBezTo>
                <a:cubicBezTo>
                  <a:pt x="655444" y="713509"/>
                  <a:pt x="609919" y="683504"/>
                  <a:pt x="556635" y="670011"/>
                </a:cubicBezTo>
                <a:cubicBezTo>
                  <a:pt x="512058" y="658155"/>
                  <a:pt x="467180" y="644618"/>
                  <a:pt x="420621" y="644532"/>
                </a:cubicBezTo>
                <a:cubicBezTo>
                  <a:pt x="381002" y="644274"/>
                  <a:pt x="341082" y="645394"/>
                  <a:pt x="302024" y="652335"/>
                </a:cubicBezTo>
                <a:cubicBezTo>
                  <a:pt x="269389" y="658845"/>
                  <a:pt x="238048" y="670485"/>
                  <a:pt x="206922" y="682125"/>
                </a:cubicBezTo>
                <a:cubicBezTo>
                  <a:pt x="180668" y="690962"/>
                  <a:pt x="156741" y="704758"/>
                  <a:pt x="132772" y="718079"/>
                </a:cubicBezTo>
                <a:cubicBezTo>
                  <a:pt x="109147" y="732478"/>
                  <a:pt x="82548" y="745109"/>
                  <a:pt x="66381" y="768432"/>
                </a:cubicBezTo>
                <a:cubicBezTo>
                  <a:pt x="46292" y="801023"/>
                  <a:pt x="31548" y="836805"/>
                  <a:pt x="24435" y="874311"/>
                </a:cubicBezTo>
                <a:cubicBezTo>
                  <a:pt x="20469" y="912249"/>
                  <a:pt x="22538" y="950229"/>
                  <a:pt x="26461" y="988037"/>
                </a:cubicBezTo>
                <a:cubicBezTo>
                  <a:pt x="30255" y="1021793"/>
                  <a:pt x="43016" y="1053479"/>
                  <a:pt x="55863" y="1084648"/>
                </a:cubicBezTo>
                <a:cubicBezTo>
                  <a:pt x="67287" y="1113015"/>
                  <a:pt x="81255" y="1140648"/>
                  <a:pt x="99447" y="1165178"/>
                </a:cubicBezTo>
                <a:cubicBezTo>
                  <a:pt x="150964" y="1238897"/>
                  <a:pt x="215587" y="1305331"/>
                  <a:pt x="295988" y="1347105"/>
                </a:cubicBezTo>
                <a:cubicBezTo>
                  <a:pt x="326640" y="1362883"/>
                  <a:pt x="358024" y="1377756"/>
                  <a:pt x="390831" y="1388534"/>
                </a:cubicBezTo>
                <a:cubicBezTo>
                  <a:pt x="434847" y="1401597"/>
                  <a:pt x="480760" y="1408279"/>
                  <a:pt x="526543" y="1410951"/>
                </a:cubicBezTo>
                <a:cubicBezTo>
                  <a:pt x="578578" y="1412417"/>
                  <a:pt x="630224" y="1404528"/>
                  <a:pt x="681741" y="1398406"/>
                </a:cubicBezTo>
                <a:cubicBezTo>
                  <a:pt x="713212" y="1394569"/>
                  <a:pt x="743907" y="1386335"/>
                  <a:pt x="774127" y="1376980"/>
                </a:cubicBezTo>
                <a:cubicBezTo>
                  <a:pt x="826679" y="1362625"/>
                  <a:pt x="877851" y="1343311"/>
                  <a:pt x="926049" y="1317962"/>
                </a:cubicBezTo>
                <a:cubicBezTo>
                  <a:pt x="1053009" y="1258340"/>
                  <a:pt x="1164881" y="1163281"/>
                  <a:pt x="1235712" y="1041494"/>
                </a:cubicBezTo>
                <a:cubicBezTo>
                  <a:pt x="1258474" y="1006187"/>
                  <a:pt x="1275115" y="968120"/>
                  <a:pt x="1290937" y="929493"/>
                </a:cubicBezTo>
                <a:cubicBezTo>
                  <a:pt x="1304732" y="897332"/>
                  <a:pt x="1318657" y="864956"/>
                  <a:pt x="1327882" y="831115"/>
                </a:cubicBezTo>
                <a:cubicBezTo>
                  <a:pt x="1356637" y="712949"/>
                  <a:pt x="1367889" y="590817"/>
                  <a:pt x="1362241" y="469374"/>
                </a:cubicBezTo>
                <a:cubicBezTo>
                  <a:pt x="1361509" y="417038"/>
                  <a:pt x="1353921" y="365176"/>
                  <a:pt x="1350688" y="312969"/>
                </a:cubicBezTo>
                <a:cubicBezTo>
                  <a:pt x="1351722" y="290422"/>
                  <a:pt x="1326589" y="192044"/>
                  <a:pt x="1352628" y="189802"/>
                </a:cubicBezTo>
                <a:cubicBezTo>
                  <a:pt x="1360301" y="189285"/>
                  <a:pt x="1366725" y="195062"/>
                  <a:pt x="1372933" y="198812"/>
                </a:cubicBezTo>
                <a:cubicBezTo>
                  <a:pt x="1391686" y="210625"/>
                  <a:pt x="1405999" y="227739"/>
                  <a:pt x="1424019" y="240414"/>
                </a:cubicBezTo>
                <a:cubicBezTo>
                  <a:pt x="1495237" y="289732"/>
                  <a:pt x="1563999" y="342758"/>
                  <a:pt x="1631381" y="397207"/>
                </a:cubicBezTo>
                <a:cubicBezTo>
                  <a:pt x="1648711" y="413374"/>
                  <a:pt x="1664834" y="427816"/>
                  <a:pt x="1682768" y="442559"/>
                </a:cubicBezTo>
                <a:cubicBezTo>
                  <a:pt x="1700875" y="458553"/>
                  <a:pt x="1715963" y="477565"/>
                  <a:pt x="1734199" y="493430"/>
                </a:cubicBezTo>
                <a:cubicBezTo>
                  <a:pt x="1759807" y="519210"/>
                  <a:pt x="1782871" y="548439"/>
                  <a:pt x="1816282" y="564778"/>
                </a:cubicBezTo>
                <a:cubicBezTo>
                  <a:pt x="1834431" y="548180"/>
                  <a:pt x="1854866" y="534212"/>
                  <a:pt x="1871679" y="516149"/>
                </a:cubicBezTo>
                <a:cubicBezTo>
                  <a:pt x="1821670" y="470711"/>
                  <a:pt x="1778603" y="418374"/>
                  <a:pt x="1727474" y="374057"/>
                </a:cubicBezTo>
                <a:cubicBezTo>
                  <a:pt x="1691822" y="341767"/>
                  <a:pt x="1657635" y="307968"/>
                  <a:pt x="1621034" y="276670"/>
                </a:cubicBezTo>
                <a:cubicBezTo>
                  <a:pt x="1576328" y="237957"/>
                  <a:pt x="1530545" y="200623"/>
                  <a:pt x="1486572" y="161134"/>
                </a:cubicBezTo>
                <a:cubicBezTo>
                  <a:pt x="1456352" y="134319"/>
                  <a:pt x="1426605" y="108711"/>
                  <a:pt x="1395178" y="83664"/>
                </a:cubicBezTo>
                <a:cubicBezTo>
                  <a:pt x="1372502" y="63747"/>
                  <a:pt x="1351550" y="41804"/>
                  <a:pt x="1327710" y="23137"/>
                </a:cubicBezTo>
                <a:cubicBezTo>
                  <a:pt x="1321243" y="17403"/>
                  <a:pt x="1312880" y="13308"/>
                  <a:pt x="1307707" y="6367"/>
                </a:cubicBezTo>
                <a:cubicBezTo>
                  <a:pt x="1306499" y="4298"/>
                  <a:pt x="1307405" y="1582"/>
                  <a:pt x="1309603" y="590"/>
                </a:cubicBezTo>
                <a:cubicBezTo>
                  <a:pt x="1317665" y="-1997"/>
                  <a:pt x="1325856" y="4556"/>
                  <a:pt x="1332840" y="7962"/>
                </a:cubicBezTo>
                <a:cubicBezTo>
                  <a:pt x="1368406" y="30121"/>
                  <a:pt x="1396514" y="61893"/>
                  <a:pt x="1430399" y="86294"/>
                </a:cubicBezTo>
                <a:cubicBezTo>
                  <a:pt x="1463379" y="112117"/>
                  <a:pt x="1495022" y="140613"/>
                  <a:pt x="1526406" y="168161"/>
                </a:cubicBezTo>
                <a:cubicBezTo>
                  <a:pt x="1549039" y="186871"/>
                  <a:pt x="1572405" y="204675"/>
                  <a:pt x="1593659" y="224980"/>
                </a:cubicBezTo>
                <a:cubicBezTo>
                  <a:pt x="1636338" y="260417"/>
                  <a:pt x="1678069" y="296242"/>
                  <a:pt x="1717472" y="334999"/>
                </a:cubicBezTo>
                <a:cubicBezTo>
                  <a:pt x="1752651" y="367375"/>
                  <a:pt x="1789036" y="398630"/>
                  <a:pt x="1821153" y="434110"/>
                </a:cubicBezTo>
                <a:cubicBezTo>
                  <a:pt x="1842105" y="457864"/>
                  <a:pt x="1865643" y="479979"/>
                  <a:pt x="1888750" y="501362"/>
                </a:cubicBezTo>
                <a:cubicBezTo>
                  <a:pt x="1894484" y="505285"/>
                  <a:pt x="1900046" y="511191"/>
                  <a:pt x="1897416" y="518693"/>
                </a:cubicBezTo>
                <a:cubicBezTo>
                  <a:pt x="1881206" y="545335"/>
                  <a:pt x="1851675" y="561415"/>
                  <a:pt x="1829646" y="583013"/>
                </a:cubicBezTo>
                <a:cubicBezTo>
                  <a:pt x="1822274" y="590989"/>
                  <a:pt x="1811108" y="588402"/>
                  <a:pt x="1802917" y="583143"/>
                </a:cubicBezTo>
                <a:cubicBezTo>
                  <a:pt x="1786277" y="573874"/>
                  <a:pt x="1770843" y="562622"/>
                  <a:pt x="1756918" y="549603"/>
                </a:cubicBezTo>
                <a:cubicBezTo>
                  <a:pt x="1743425" y="537403"/>
                  <a:pt x="1732949" y="522874"/>
                  <a:pt x="1719757" y="510760"/>
                </a:cubicBezTo>
                <a:cubicBezTo>
                  <a:pt x="1701953" y="495197"/>
                  <a:pt x="1686821" y="476875"/>
                  <a:pt x="1669490" y="460838"/>
                </a:cubicBezTo>
                <a:cubicBezTo>
                  <a:pt x="1651384" y="445836"/>
                  <a:pt x="1633709" y="430402"/>
                  <a:pt x="1616637" y="414236"/>
                </a:cubicBezTo>
                <a:cubicBezTo>
                  <a:pt x="1558437" y="366167"/>
                  <a:pt x="1497307" y="321807"/>
                  <a:pt x="1436995" y="276498"/>
                </a:cubicBezTo>
                <a:cubicBezTo>
                  <a:pt x="1424924" y="267401"/>
                  <a:pt x="1411603" y="259986"/>
                  <a:pt x="1399791" y="250502"/>
                </a:cubicBezTo>
                <a:cubicBezTo>
                  <a:pt x="1387677" y="240069"/>
                  <a:pt x="1376727" y="228515"/>
                  <a:pt x="1363319" y="219678"/>
                </a:cubicBezTo>
                <a:cubicBezTo>
                  <a:pt x="1378537" y="373798"/>
                  <a:pt x="1397808" y="529815"/>
                  <a:pt x="1376813" y="684453"/>
                </a:cubicBezTo>
                <a:cubicBezTo>
                  <a:pt x="1366208" y="763733"/>
                  <a:pt x="1354137" y="843918"/>
                  <a:pt x="1320467" y="917206"/>
                </a:cubicBezTo>
                <a:cubicBezTo>
                  <a:pt x="1298136" y="972647"/>
                  <a:pt x="1273563" y="1027052"/>
                  <a:pt x="1240239" y="1076888"/>
                </a:cubicBezTo>
                <a:cubicBezTo>
                  <a:pt x="1199758" y="1140691"/>
                  <a:pt x="1147077" y="1196390"/>
                  <a:pt x="1088403" y="1243726"/>
                </a:cubicBezTo>
                <a:cubicBezTo>
                  <a:pt x="1045638" y="1277869"/>
                  <a:pt x="999380" y="1307443"/>
                  <a:pt x="949932" y="1331024"/>
                </a:cubicBezTo>
                <a:cubicBezTo>
                  <a:pt x="905313" y="1354175"/>
                  <a:pt x="859529" y="1375428"/>
                  <a:pt x="811116" y="1389439"/>
                </a:cubicBezTo>
                <a:cubicBezTo>
                  <a:pt x="763824" y="1404097"/>
                  <a:pt x="716144" y="1418539"/>
                  <a:pt x="666610" y="1423065"/>
                </a:cubicBezTo>
                <a:cubicBezTo>
                  <a:pt x="622292" y="1427980"/>
                  <a:pt x="577802" y="1434274"/>
                  <a:pt x="532967" y="14334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5"/>
          <p:cNvSpPr/>
          <p:nvPr/>
        </p:nvSpPr>
        <p:spPr>
          <a:xfrm rot="476247">
            <a:off x="2237359" y="5628131"/>
            <a:ext cx="1002221" cy="1034878"/>
          </a:xfrm>
          <a:custGeom>
            <a:rect b="b" l="l" r="r" t="t"/>
            <a:pathLst>
              <a:path extrusionOk="0" h="1034878" w="1002221">
                <a:moveTo>
                  <a:pt x="371661" y="1034688"/>
                </a:moveTo>
                <a:cubicBezTo>
                  <a:pt x="340061" y="1034300"/>
                  <a:pt x="309884" y="1024773"/>
                  <a:pt x="280138" y="1015159"/>
                </a:cubicBezTo>
                <a:cubicBezTo>
                  <a:pt x="238838" y="1004511"/>
                  <a:pt x="200469" y="985542"/>
                  <a:pt x="163912" y="963944"/>
                </a:cubicBezTo>
                <a:cubicBezTo>
                  <a:pt x="91529" y="920316"/>
                  <a:pt x="43030" y="846942"/>
                  <a:pt x="14275" y="768868"/>
                </a:cubicBezTo>
                <a:cubicBezTo>
                  <a:pt x="652" y="734035"/>
                  <a:pt x="-6246" y="692865"/>
                  <a:pt x="7463" y="657040"/>
                </a:cubicBezTo>
                <a:cubicBezTo>
                  <a:pt x="17508" y="633200"/>
                  <a:pt x="32338" y="608454"/>
                  <a:pt x="55014" y="594961"/>
                </a:cubicBezTo>
                <a:cubicBezTo>
                  <a:pt x="131665" y="564266"/>
                  <a:pt x="202754" y="579053"/>
                  <a:pt x="270826" y="622379"/>
                </a:cubicBezTo>
                <a:cubicBezTo>
                  <a:pt x="357952" y="676181"/>
                  <a:pt x="426670" y="755720"/>
                  <a:pt x="479955" y="842372"/>
                </a:cubicBezTo>
                <a:cubicBezTo>
                  <a:pt x="503666" y="888328"/>
                  <a:pt x="531041" y="932775"/>
                  <a:pt x="547897" y="981835"/>
                </a:cubicBezTo>
                <a:cubicBezTo>
                  <a:pt x="661106" y="933335"/>
                  <a:pt x="768278" y="822757"/>
                  <a:pt x="836091" y="721102"/>
                </a:cubicBezTo>
                <a:cubicBezTo>
                  <a:pt x="852646" y="689933"/>
                  <a:pt x="870278" y="658980"/>
                  <a:pt x="881788" y="625483"/>
                </a:cubicBezTo>
                <a:cubicBezTo>
                  <a:pt x="894765" y="584485"/>
                  <a:pt x="904120" y="542452"/>
                  <a:pt x="916622" y="501281"/>
                </a:cubicBezTo>
                <a:cubicBezTo>
                  <a:pt x="942962" y="404541"/>
                  <a:pt x="960724" y="305215"/>
                  <a:pt x="970812" y="205500"/>
                </a:cubicBezTo>
                <a:cubicBezTo>
                  <a:pt x="972579" y="142515"/>
                  <a:pt x="979822" y="80048"/>
                  <a:pt x="988832" y="17710"/>
                </a:cubicBezTo>
                <a:cubicBezTo>
                  <a:pt x="990168" y="11977"/>
                  <a:pt x="989651" y="4950"/>
                  <a:pt x="994178" y="725"/>
                </a:cubicBezTo>
                <a:cubicBezTo>
                  <a:pt x="995600" y="-267"/>
                  <a:pt x="997626" y="-310"/>
                  <a:pt x="998920" y="1027"/>
                </a:cubicBezTo>
                <a:cubicBezTo>
                  <a:pt x="1001981" y="4648"/>
                  <a:pt x="1001463" y="9994"/>
                  <a:pt x="1001851" y="14434"/>
                </a:cubicBezTo>
                <a:cubicBezTo>
                  <a:pt x="1002584" y="29566"/>
                  <a:pt x="1002196" y="44741"/>
                  <a:pt x="1000989" y="59829"/>
                </a:cubicBezTo>
                <a:cubicBezTo>
                  <a:pt x="993488" y="123417"/>
                  <a:pt x="995600" y="187609"/>
                  <a:pt x="987927" y="251111"/>
                </a:cubicBezTo>
                <a:cubicBezTo>
                  <a:pt x="975166" y="347549"/>
                  <a:pt x="957835" y="443772"/>
                  <a:pt x="929684" y="537020"/>
                </a:cubicBezTo>
                <a:cubicBezTo>
                  <a:pt x="915285" y="589917"/>
                  <a:pt x="903947" y="644279"/>
                  <a:pt x="876572" y="692390"/>
                </a:cubicBezTo>
                <a:cubicBezTo>
                  <a:pt x="858810" y="731104"/>
                  <a:pt x="834669" y="765894"/>
                  <a:pt x="807035" y="798270"/>
                </a:cubicBezTo>
                <a:cubicBezTo>
                  <a:pt x="779961" y="831637"/>
                  <a:pt x="750603" y="863582"/>
                  <a:pt x="718615" y="892337"/>
                </a:cubicBezTo>
                <a:cubicBezTo>
                  <a:pt x="671883" y="936827"/>
                  <a:pt x="618814" y="975670"/>
                  <a:pt x="559365" y="1001364"/>
                </a:cubicBezTo>
                <a:cubicBezTo>
                  <a:pt x="500088" y="1025419"/>
                  <a:pt x="435422" y="1036499"/>
                  <a:pt x="371661" y="1034688"/>
                </a:cubicBezTo>
                <a:close/>
                <a:moveTo>
                  <a:pt x="389940" y="1012271"/>
                </a:moveTo>
                <a:cubicBezTo>
                  <a:pt x="436801" y="1012960"/>
                  <a:pt x="483059" y="1002786"/>
                  <a:pt x="527506" y="989681"/>
                </a:cubicBezTo>
                <a:cubicBezTo>
                  <a:pt x="515780" y="962262"/>
                  <a:pt x="505433" y="935016"/>
                  <a:pt x="490474" y="909754"/>
                </a:cubicBezTo>
                <a:cubicBezTo>
                  <a:pt x="475170" y="883284"/>
                  <a:pt x="462754" y="854314"/>
                  <a:pt x="445294" y="829266"/>
                </a:cubicBezTo>
                <a:cubicBezTo>
                  <a:pt x="400502" y="762661"/>
                  <a:pt x="346226" y="701573"/>
                  <a:pt x="280569" y="655229"/>
                </a:cubicBezTo>
                <a:cubicBezTo>
                  <a:pt x="228621" y="619706"/>
                  <a:pt x="166110" y="589830"/>
                  <a:pt x="101876" y="604790"/>
                </a:cubicBezTo>
                <a:cubicBezTo>
                  <a:pt x="75061" y="610308"/>
                  <a:pt x="56825" y="613972"/>
                  <a:pt x="42210" y="639537"/>
                </a:cubicBezTo>
                <a:cubicBezTo>
                  <a:pt x="17939" y="670792"/>
                  <a:pt x="19233" y="712652"/>
                  <a:pt x="30614" y="748477"/>
                </a:cubicBezTo>
                <a:cubicBezTo>
                  <a:pt x="58161" y="827240"/>
                  <a:pt x="104721" y="903459"/>
                  <a:pt x="178267" y="946398"/>
                </a:cubicBezTo>
                <a:cubicBezTo>
                  <a:pt x="215472" y="968513"/>
                  <a:pt x="255047" y="986146"/>
                  <a:pt x="297080" y="996794"/>
                </a:cubicBezTo>
                <a:cubicBezTo>
                  <a:pt x="327128" y="1007873"/>
                  <a:pt x="358081" y="1013564"/>
                  <a:pt x="389940" y="10122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5"/>
          <p:cNvSpPr/>
          <p:nvPr/>
        </p:nvSpPr>
        <p:spPr>
          <a:xfrm rot="476247">
            <a:off x="2847058" y="6398026"/>
            <a:ext cx="67937" cy="138819"/>
          </a:xfrm>
          <a:custGeom>
            <a:rect b="b" l="l" r="r" t="t"/>
            <a:pathLst>
              <a:path extrusionOk="0" h="138819" w="67937">
                <a:moveTo>
                  <a:pt x="46005" y="130813"/>
                </a:moveTo>
                <a:cubicBezTo>
                  <a:pt x="34494" y="89082"/>
                  <a:pt x="24536" y="45670"/>
                  <a:pt x="997" y="8810"/>
                </a:cubicBezTo>
                <a:cubicBezTo>
                  <a:pt x="-2495" y="3163"/>
                  <a:pt x="3886" y="-1709"/>
                  <a:pt x="9317" y="576"/>
                </a:cubicBezTo>
                <a:cubicBezTo>
                  <a:pt x="42168" y="19243"/>
                  <a:pt x="57170" y="89686"/>
                  <a:pt x="67517" y="124864"/>
                </a:cubicBezTo>
                <a:cubicBezTo>
                  <a:pt x="71138" y="138918"/>
                  <a:pt x="50316" y="144824"/>
                  <a:pt x="46005" y="1308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5"/>
          <p:cNvSpPr/>
          <p:nvPr/>
        </p:nvSpPr>
        <p:spPr>
          <a:xfrm rot="476247">
            <a:off x="2147148" y="6781753"/>
            <a:ext cx="497448" cy="761798"/>
          </a:xfrm>
          <a:custGeom>
            <a:rect b="b" l="l" r="r" t="t"/>
            <a:pathLst>
              <a:path extrusionOk="0" h="761798" w="497448">
                <a:moveTo>
                  <a:pt x="56803" y="673982"/>
                </a:moveTo>
                <a:cubicBezTo>
                  <a:pt x="40939" y="657859"/>
                  <a:pt x="-26831" y="618844"/>
                  <a:pt x="11666" y="597073"/>
                </a:cubicBezTo>
                <a:cubicBezTo>
                  <a:pt x="89222" y="538442"/>
                  <a:pt x="175659" y="490762"/>
                  <a:pt x="243386" y="419888"/>
                </a:cubicBezTo>
                <a:cubicBezTo>
                  <a:pt x="270933" y="393850"/>
                  <a:pt x="296972" y="366388"/>
                  <a:pt x="318915" y="335349"/>
                </a:cubicBezTo>
                <a:cubicBezTo>
                  <a:pt x="344782" y="301421"/>
                  <a:pt x="370562" y="267320"/>
                  <a:pt x="390177" y="229254"/>
                </a:cubicBezTo>
                <a:cubicBezTo>
                  <a:pt x="413888" y="187048"/>
                  <a:pt x="440616" y="145662"/>
                  <a:pt x="459499" y="101215"/>
                </a:cubicBezTo>
                <a:cubicBezTo>
                  <a:pt x="471613" y="71857"/>
                  <a:pt x="483210" y="41335"/>
                  <a:pt x="483986" y="9217"/>
                </a:cubicBezTo>
                <a:cubicBezTo>
                  <a:pt x="484201" y="5251"/>
                  <a:pt x="485883" y="-2379"/>
                  <a:pt x="491099" y="725"/>
                </a:cubicBezTo>
                <a:cubicBezTo>
                  <a:pt x="518776" y="44439"/>
                  <a:pt x="448506" y="169201"/>
                  <a:pt x="423631" y="210716"/>
                </a:cubicBezTo>
                <a:cubicBezTo>
                  <a:pt x="402507" y="248395"/>
                  <a:pt x="382891" y="286936"/>
                  <a:pt x="355990" y="320950"/>
                </a:cubicBezTo>
                <a:cubicBezTo>
                  <a:pt x="335728" y="347808"/>
                  <a:pt x="316760" y="375829"/>
                  <a:pt x="293566" y="400316"/>
                </a:cubicBezTo>
                <a:cubicBezTo>
                  <a:pt x="262958" y="431054"/>
                  <a:pt x="232953" y="462697"/>
                  <a:pt x="199111" y="489900"/>
                </a:cubicBezTo>
                <a:cubicBezTo>
                  <a:pt x="142809" y="534563"/>
                  <a:pt x="81462" y="572414"/>
                  <a:pt x="24125" y="615524"/>
                </a:cubicBezTo>
                <a:cubicBezTo>
                  <a:pt x="74435" y="663808"/>
                  <a:pt x="133109" y="702694"/>
                  <a:pt x="187773" y="745977"/>
                </a:cubicBezTo>
                <a:cubicBezTo>
                  <a:pt x="189584" y="747313"/>
                  <a:pt x="191394" y="748692"/>
                  <a:pt x="193162" y="750072"/>
                </a:cubicBezTo>
                <a:cubicBezTo>
                  <a:pt x="190489" y="751193"/>
                  <a:pt x="187816" y="752443"/>
                  <a:pt x="185143" y="753736"/>
                </a:cubicBezTo>
                <a:cubicBezTo>
                  <a:pt x="180358" y="756021"/>
                  <a:pt x="175831" y="758565"/>
                  <a:pt x="171434" y="761496"/>
                </a:cubicBezTo>
                <a:cubicBezTo>
                  <a:pt x="171305" y="761583"/>
                  <a:pt x="171132" y="761669"/>
                  <a:pt x="171003" y="761798"/>
                </a:cubicBezTo>
                <a:cubicBezTo>
                  <a:pt x="132764" y="732785"/>
                  <a:pt x="95129" y="702823"/>
                  <a:pt x="56803" y="6739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5"/>
          <p:cNvSpPr/>
          <p:nvPr/>
        </p:nvSpPr>
        <p:spPr>
          <a:xfrm rot="476247">
            <a:off x="2324253" y="6711681"/>
            <a:ext cx="539779" cy="852719"/>
          </a:xfrm>
          <a:custGeom>
            <a:rect b="b" l="l" r="r" t="t"/>
            <a:pathLst>
              <a:path extrusionOk="0" h="852719" w="539779">
                <a:moveTo>
                  <a:pt x="1481" y="847417"/>
                </a:moveTo>
                <a:cubicBezTo>
                  <a:pt x="-2399" y="841640"/>
                  <a:pt x="1999" y="833362"/>
                  <a:pt x="7129" y="831035"/>
                </a:cubicBezTo>
                <a:cubicBezTo>
                  <a:pt x="20019" y="822326"/>
                  <a:pt x="32392" y="812842"/>
                  <a:pt x="44462" y="803013"/>
                </a:cubicBezTo>
                <a:cubicBezTo>
                  <a:pt x="86107" y="768869"/>
                  <a:pt x="124432" y="731104"/>
                  <a:pt x="162499" y="693038"/>
                </a:cubicBezTo>
                <a:cubicBezTo>
                  <a:pt x="217638" y="630527"/>
                  <a:pt x="271526" y="565689"/>
                  <a:pt x="315542" y="494988"/>
                </a:cubicBezTo>
                <a:cubicBezTo>
                  <a:pt x="356841" y="439289"/>
                  <a:pt x="387277" y="378676"/>
                  <a:pt x="420516" y="318321"/>
                </a:cubicBezTo>
                <a:cubicBezTo>
                  <a:pt x="469748" y="239385"/>
                  <a:pt x="487380" y="147000"/>
                  <a:pt x="515186" y="59615"/>
                </a:cubicBezTo>
                <a:cubicBezTo>
                  <a:pt x="519541" y="43879"/>
                  <a:pt x="522731" y="27971"/>
                  <a:pt x="525835" y="11977"/>
                </a:cubicBezTo>
                <a:cubicBezTo>
                  <a:pt x="526654" y="6632"/>
                  <a:pt x="529197" y="-3198"/>
                  <a:pt x="536268" y="1027"/>
                </a:cubicBezTo>
                <a:cubicBezTo>
                  <a:pt x="536268" y="984"/>
                  <a:pt x="536268" y="984"/>
                  <a:pt x="536268" y="984"/>
                </a:cubicBezTo>
                <a:cubicBezTo>
                  <a:pt x="542217" y="7839"/>
                  <a:pt x="538854" y="18918"/>
                  <a:pt x="538639" y="27238"/>
                </a:cubicBezTo>
                <a:cubicBezTo>
                  <a:pt x="535880" y="54657"/>
                  <a:pt x="528206" y="81127"/>
                  <a:pt x="520575" y="107510"/>
                </a:cubicBezTo>
                <a:cubicBezTo>
                  <a:pt x="510746" y="142214"/>
                  <a:pt x="503245" y="177608"/>
                  <a:pt x="491045" y="211622"/>
                </a:cubicBezTo>
                <a:cubicBezTo>
                  <a:pt x="481000" y="239989"/>
                  <a:pt x="473412" y="266890"/>
                  <a:pt x="459445" y="293231"/>
                </a:cubicBezTo>
                <a:cubicBezTo>
                  <a:pt x="442071" y="325046"/>
                  <a:pt x="424137" y="356517"/>
                  <a:pt x="407108" y="388548"/>
                </a:cubicBezTo>
                <a:cubicBezTo>
                  <a:pt x="387019" y="428339"/>
                  <a:pt x="363567" y="466147"/>
                  <a:pt x="337442" y="502230"/>
                </a:cubicBezTo>
                <a:cubicBezTo>
                  <a:pt x="308256" y="547669"/>
                  <a:pt x="277734" y="592375"/>
                  <a:pt x="242555" y="633502"/>
                </a:cubicBezTo>
                <a:cubicBezTo>
                  <a:pt x="218543" y="660748"/>
                  <a:pt x="196944" y="690236"/>
                  <a:pt x="171337" y="716059"/>
                </a:cubicBezTo>
                <a:cubicBezTo>
                  <a:pt x="145600" y="740890"/>
                  <a:pt x="120639" y="766498"/>
                  <a:pt x="93910" y="790252"/>
                </a:cubicBezTo>
                <a:cubicBezTo>
                  <a:pt x="71795" y="809350"/>
                  <a:pt x="49894" y="828793"/>
                  <a:pt x="25839" y="845433"/>
                </a:cubicBezTo>
                <a:cubicBezTo>
                  <a:pt x="25796" y="845476"/>
                  <a:pt x="25752" y="845520"/>
                  <a:pt x="25709" y="845563"/>
                </a:cubicBezTo>
                <a:cubicBezTo>
                  <a:pt x="21571" y="847158"/>
                  <a:pt x="17518" y="848969"/>
                  <a:pt x="13423" y="850952"/>
                </a:cubicBezTo>
                <a:cubicBezTo>
                  <a:pt x="12216" y="851512"/>
                  <a:pt x="11052" y="852116"/>
                  <a:pt x="9888" y="852719"/>
                </a:cubicBezTo>
                <a:cubicBezTo>
                  <a:pt x="6698" y="852633"/>
                  <a:pt x="3766" y="851124"/>
                  <a:pt x="1481" y="8474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" name="Google Shape;368;p15"/>
          <p:cNvGrpSpPr/>
          <p:nvPr/>
        </p:nvGrpSpPr>
        <p:grpSpPr>
          <a:xfrm rot="476247">
            <a:off x="1983648" y="5461628"/>
            <a:ext cx="1849466" cy="2121168"/>
            <a:chOff x="1982502" y="5461718"/>
            <a:chExt cx="1849466" cy="2121168"/>
          </a:xfrm>
        </p:grpSpPr>
        <p:sp>
          <p:nvSpPr>
            <p:cNvPr id="369" name="Google Shape;369;p15"/>
            <p:cNvSpPr/>
            <p:nvPr/>
          </p:nvSpPr>
          <p:spPr>
            <a:xfrm>
              <a:off x="1982502" y="5461718"/>
              <a:ext cx="1849466" cy="1402261"/>
            </a:xfrm>
            <a:custGeom>
              <a:rect b="b" l="l" r="r" t="t"/>
              <a:pathLst>
                <a:path extrusionOk="0" h="1402261" w="1849466">
                  <a:moveTo>
                    <a:pt x="1705089" y="365060"/>
                  </a:moveTo>
                  <a:cubicBezTo>
                    <a:pt x="1669437" y="332770"/>
                    <a:pt x="1635250" y="298972"/>
                    <a:pt x="1598649" y="267673"/>
                  </a:cubicBezTo>
                  <a:cubicBezTo>
                    <a:pt x="1553944" y="228960"/>
                    <a:pt x="1508160" y="191626"/>
                    <a:pt x="1464188" y="152137"/>
                  </a:cubicBezTo>
                  <a:cubicBezTo>
                    <a:pt x="1433967" y="125322"/>
                    <a:pt x="1404221" y="99715"/>
                    <a:pt x="1372836" y="74711"/>
                  </a:cubicBezTo>
                  <a:cubicBezTo>
                    <a:pt x="1350160" y="54793"/>
                    <a:pt x="1329208" y="32850"/>
                    <a:pt x="1305368" y="14183"/>
                  </a:cubicBezTo>
                  <a:cubicBezTo>
                    <a:pt x="1299807" y="9312"/>
                    <a:pt x="1292952" y="5604"/>
                    <a:pt x="1287822" y="302"/>
                  </a:cubicBezTo>
                  <a:cubicBezTo>
                    <a:pt x="1287046" y="302"/>
                    <a:pt x="1286270" y="216"/>
                    <a:pt x="1285581" y="0"/>
                  </a:cubicBezTo>
                  <a:cubicBezTo>
                    <a:pt x="1272389" y="9743"/>
                    <a:pt x="1259111" y="19141"/>
                    <a:pt x="1245229" y="27806"/>
                  </a:cubicBezTo>
                  <a:cubicBezTo>
                    <a:pt x="1136720" y="98421"/>
                    <a:pt x="1030150" y="171666"/>
                    <a:pt x="926814" y="249567"/>
                  </a:cubicBezTo>
                  <a:cubicBezTo>
                    <a:pt x="864261" y="297808"/>
                    <a:pt x="799380" y="344496"/>
                    <a:pt x="744241" y="401187"/>
                  </a:cubicBezTo>
                  <a:cubicBezTo>
                    <a:pt x="768211" y="428088"/>
                    <a:pt x="784291" y="460205"/>
                    <a:pt x="807183" y="487278"/>
                  </a:cubicBezTo>
                  <a:cubicBezTo>
                    <a:pt x="852578" y="451281"/>
                    <a:pt x="896594" y="413559"/>
                    <a:pt x="942507" y="378123"/>
                  </a:cubicBezTo>
                  <a:cubicBezTo>
                    <a:pt x="971046" y="355446"/>
                    <a:pt x="1001396" y="335141"/>
                    <a:pt x="1028900" y="311129"/>
                  </a:cubicBezTo>
                  <a:cubicBezTo>
                    <a:pt x="1057569" y="291082"/>
                    <a:pt x="1085073" y="269312"/>
                    <a:pt x="1114604" y="250429"/>
                  </a:cubicBezTo>
                  <a:cubicBezTo>
                    <a:pt x="1134607" y="235297"/>
                    <a:pt x="1153274" y="218355"/>
                    <a:pt x="1174873" y="205379"/>
                  </a:cubicBezTo>
                  <a:cubicBezTo>
                    <a:pt x="1179615" y="202447"/>
                    <a:pt x="1183753" y="197964"/>
                    <a:pt x="1189487" y="197145"/>
                  </a:cubicBezTo>
                  <a:cubicBezTo>
                    <a:pt x="1191513" y="196757"/>
                    <a:pt x="1193453" y="197058"/>
                    <a:pt x="1195135" y="197834"/>
                  </a:cubicBezTo>
                  <a:cubicBezTo>
                    <a:pt x="1195738" y="196541"/>
                    <a:pt x="1196514" y="195420"/>
                    <a:pt x="1197549" y="194429"/>
                  </a:cubicBezTo>
                  <a:cubicBezTo>
                    <a:pt x="1198971" y="193437"/>
                    <a:pt x="1200998" y="193394"/>
                    <a:pt x="1202291" y="194730"/>
                  </a:cubicBezTo>
                  <a:cubicBezTo>
                    <a:pt x="1205352" y="198352"/>
                    <a:pt x="1204834" y="203697"/>
                    <a:pt x="1205222" y="208138"/>
                  </a:cubicBezTo>
                  <a:cubicBezTo>
                    <a:pt x="1205912" y="223269"/>
                    <a:pt x="1205567" y="238401"/>
                    <a:pt x="1204360" y="253533"/>
                  </a:cubicBezTo>
                  <a:cubicBezTo>
                    <a:pt x="1196859" y="317121"/>
                    <a:pt x="1198971" y="381313"/>
                    <a:pt x="1191298" y="444815"/>
                  </a:cubicBezTo>
                  <a:cubicBezTo>
                    <a:pt x="1178494" y="541253"/>
                    <a:pt x="1161207" y="637476"/>
                    <a:pt x="1133055" y="730724"/>
                  </a:cubicBezTo>
                  <a:cubicBezTo>
                    <a:pt x="1118613" y="783620"/>
                    <a:pt x="1107318" y="837983"/>
                    <a:pt x="1079943" y="886094"/>
                  </a:cubicBezTo>
                  <a:cubicBezTo>
                    <a:pt x="1062182" y="924807"/>
                    <a:pt x="1038040" y="959598"/>
                    <a:pt x="1010406" y="991974"/>
                  </a:cubicBezTo>
                  <a:cubicBezTo>
                    <a:pt x="983289" y="1025341"/>
                    <a:pt x="953974" y="1057286"/>
                    <a:pt x="921986" y="1086041"/>
                  </a:cubicBezTo>
                  <a:cubicBezTo>
                    <a:pt x="875254" y="1130574"/>
                    <a:pt x="822185" y="1169417"/>
                    <a:pt x="762736" y="1195067"/>
                  </a:cubicBezTo>
                  <a:cubicBezTo>
                    <a:pt x="703588" y="1219080"/>
                    <a:pt x="638922" y="1230116"/>
                    <a:pt x="575162" y="1228349"/>
                  </a:cubicBezTo>
                  <a:cubicBezTo>
                    <a:pt x="543562" y="1227961"/>
                    <a:pt x="513384" y="1218476"/>
                    <a:pt x="483638" y="1208820"/>
                  </a:cubicBezTo>
                  <a:cubicBezTo>
                    <a:pt x="442338" y="1198171"/>
                    <a:pt x="403970" y="1179203"/>
                    <a:pt x="367412" y="1157604"/>
                  </a:cubicBezTo>
                  <a:cubicBezTo>
                    <a:pt x="295029" y="1113976"/>
                    <a:pt x="246487" y="1040602"/>
                    <a:pt x="217775" y="962529"/>
                  </a:cubicBezTo>
                  <a:cubicBezTo>
                    <a:pt x="204152" y="927696"/>
                    <a:pt x="197255" y="886525"/>
                    <a:pt x="210964" y="850700"/>
                  </a:cubicBezTo>
                  <a:cubicBezTo>
                    <a:pt x="221009" y="826860"/>
                    <a:pt x="235839" y="802115"/>
                    <a:pt x="258515" y="788621"/>
                  </a:cubicBezTo>
                  <a:cubicBezTo>
                    <a:pt x="335165" y="757926"/>
                    <a:pt x="406255" y="772713"/>
                    <a:pt x="474326" y="816039"/>
                  </a:cubicBezTo>
                  <a:cubicBezTo>
                    <a:pt x="561410" y="869841"/>
                    <a:pt x="630171" y="949380"/>
                    <a:pt x="683455" y="1036033"/>
                  </a:cubicBezTo>
                  <a:cubicBezTo>
                    <a:pt x="707166" y="1081988"/>
                    <a:pt x="734541" y="1126435"/>
                    <a:pt x="751398" y="1175495"/>
                  </a:cubicBezTo>
                  <a:cubicBezTo>
                    <a:pt x="804467" y="1152776"/>
                    <a:pt x="856199" y="1116391"/>
                    <a:pt x="903190" y="1073711"/>
                  </a:cubicBezTo>
                  <a:cubicBezTo>
                    <a:pt x="902845" y="1073065"/>
                    <a:pt x="902543" y="1072332"/>
                    <a:pt x="902328" y="1071556"/>
                  </a:cubicBezTo>
                  <a:cubicBezTo>
                    <a:pt x="892887" y="1037369"/>
                    <a:pt x="884480" y="1002061"/>
                    <a:pt x="868831" y="970117"/>
                  </a:cubicBezTo>
                  <a:cubicBezTo>
                    <a:pt x="867581" y="969901"/>
                    <a:pt x="866287" y="969470"/>
                    <a:pt x="865123" y="968694"/>
                  </a:cubicBezTo>
                  <a:cubicBezTo>
                    <a:pt x="860295" y="965805"/>
                    <a:pt x="857795" y="960417"/>
                    <a:pt x="854561" y="956019"/>
                  </a:cubicBezTo>
                  <a:cubicBezTo>
                    <a:pt x="824772" y="910753"/>
                    <a:pt x="799164" y="863030"/>
                    <a:pt x="765150" y="820997"/>
                  </a:cubicBezTo>
                  <a:cubicBezTo>
                    <a:pt x="737516" y="791466"/>
                    <a:pt x="710615" y="759478"/>
                    <a:pt x="677937" y="735768"/>
                  </a:cubicBezTo>
                  <a:cubicBezTo>
                    <a:pt x="633145" y="704685"/>
                    <a:pt x="587621" y="674680"/>
                    <a:pt x="534336" y="661186"/>
                  </a:cubicBezTo>
                  <a:cubicBezTo>
                    <a:pt x="489760" y="649331"/>
                    <a:pt x="444839" y="635751"/>
                    <a:pt x="398322" y="635708"/>
                  </a:cubicBezTo>
                  <a:cubicBezTo>
                    <a:pt x="358704" y="635406"/>
                    <a:pt x="318783" y="636570"/>
                    <a:pt x="279725" y="643511"/>
                  </a:cubicBezTo>
                  <a:cubicBezTo>
                    <a:pt x="247090" y="650021"/>
                    <a:pt x="215749" y="661704"/>
                    <a:pt x="184623" y="673300"/>
                  </a:cubicBezTo>
                  <a:cubicBezTo>
                    <a:pt x="158369" y="682138"/>
                    <a:pt x="134443" y="695933"/>
                    <a:pt x="110473" y="709255"/>
                  </a:cubicBezTo>
                  <a:cubicBezTo>
                    <a:pt x="86849" y="723654"/>
                    <a:pt x="60249" y="736285"/>
                    <a:pt x="44083" y="759565"/>
                  </a:cubicBezTo>
                  <a:cubicBezTo>
                    <a:pt x="23993" y="792156"/>
                    <a:pt x="9250" y="827938"/>
                    <a:pt x="2136" y="865444"/>
                  </a:cubicBezTo>
                  <a:cubicBezTo>
                    <a:pt x="-1830" y="903381"/>
                    <a:pt x="240" y="941362"/>
                    <a:pt x="4163" y="979170"/>
                  </a:cubicBezTo>
                  <a:cubicBezTo>
                    <a:pt x="7913" y="1012925"/>
                    <a:pt x="20717" y="1044612"/>
                    <a:pt x="33564" y="1075780"/>
                  </a:cubicBezTo>
                  <a:cubicBezTo>
                    <a:pt x="44945" y="1104147"/>
                    <a:pt x="58956" y="1131781"/>
                    <a:pt x="77149" y="1156311"/>
                  </a:cubicBezTo>
                  <a:cubicBezTo>
                    <a:pt x="128666" y="1230073"/>
                    <a:pt x="193289" y="1296463"/>
                    <a:pt x="273690" y="1338237"/>
                  </a:cubicBezTo>
                  <a:cubicBezTo>
                    <a:pt x="304341" y="1354016"/>
                    <a:pt x="335726" y="1368889"/>
                    <a:pt x="368533" y="1379667"/>
                  </a:cubicBezTo>
                  <a:cubicBezTo>
                    <a:pt x="412549" y="1392729"/>
                    <a:pt x="458462" y="1399411"/>
                    <a:pt x="504245" y="1402084"/>
                  </a:cubicBezTo>
                  <a:cubicBezTo>
                    <a:pt x="556279" y="1403550"/>
                    <a:pt x="607926" y="1395618"/>
                    <a:pt x="659443" y="1389539"/>
                  </a:cubicBezTo>
                  <a:cubicBezTo>
                    <a:pt x="690914" y="1385702"/>
                    <a:pt x="721565" y="1377468"/>
                    <a:pt x="751829" y="1368113"/>
                  </a:cubicBezTo>
                  <a:cubicBezTo>
                    <a:pt x="804381" y="1353757"/>
                    <a:pt x="855553" y="1334444"/>
                    <a:pt x="903750" y="1309095"/>
                  </a:cubicBezTo>
                  <a:cubicBezTo>
                    <a:pt x="1030711" y="1249473"/>
                    <a:pt x="1142583" y="1154414"/>
                    <a:pt x="1213413" y="1032627"/>
                  </a:cubicBezTo>
                  <a:cubicBezTo>
                    <a:pt x="1236133" y="997319"/>
                    <a:pt x="1252817" y="959253"/>
                    <a:pt x="1268638" y="920626"/>
                  </a:cubicBezTo>
                  <a:cubicBezTo>
                    <a:pt x="1282433" y="888465"/>
                    <a:pt x="1296315" y="856089"/>
                    <a:pt x="1305584" y="822247"/>
                  </a:cubicBezTo>
                  <a:cubicBezTo>
                    <a:pt x="1334339" y="704081"/>
                    <a:pt x="1345590" y="581949"/>
                    <a:pt x="1339943" y="460507"/>
                  </a:cubicBezTo>
                  <a:cubicBezTo>
                    <a:pt x="1339210" y="408127"/>
                    <a:pt x="1331623" y="356309"/>
                    <a:pt x="1328389" y="304102"/>
                  </a:cubicBezTo>
                  <a:cubicBezTo>
                    <a:pt x="1329424" y="281555"/>
                    <a:pt x="1304291" y="183177"/>
                    <a:pt x="1330329" y="180935"/>
                  </a:cubicBezTo>
                  <a:cubicBezTo>
                    <a:pt x="1338003" y="180418"/>
                    <a:pt x="1344426" y="186238"/>
                    <a:pt x="1350677" y="189945"/>
                  </a:cubicBezTo>
                  <a:cubicBezTo>
                    <a:pt x="1369430" y="201757"/>
                    <a:pt x="1383743" y="218872"/>
                    <a:pt x="1401763" y="231547"/>
                  </a:cubicBezTo>
                  <a:cubicBezTo>
                    <a:pt x="1472982" y="280865"/>
                    <a:pt x="1541786" y="333891"/>
                    <a:pt x="1609168" y="388340"/>
                  </a:cubicBezTo>
                  <a:cubicBezTo>
                    <a:pt x="1626499" y="404506"/>
                    <a:pt x="1642622" y="418948"/>
                    <a:pt x="1660556" y="433692"/>
                  </a:cubicBezTo>
                  <a:cubicBezTo>
                    <a:pt x="1678662" y="449686"/>
                    <a:pt x="1693751" y="468698"/>
                    <a:pt x="1711987" y="484563"/>
                  </a:cubicBezTo>
                  <a:cubicBezTo>
                    <a:pt x="1737595" y="510343"/>
                    <a:pt x="1760659" y="539572"/>
                    <a:pt x="1794069" y="555910"/>
                  </a:cubicBezTo>
                  <a:cubicBezTo>
                    <a:pt x="1812219" y="539313"/>
                    <a:pt x="1832653" y="525302"/>
                    <a:pt x="1849466" y="507282"/>
                  </a:cubicBezTo>
                  <a:cubicBezTo>
                    <a:pt x="1799243" y="461714"/>
                    <a:pt x="1756175" y="409378"/>
                    <a:pt x="1705089" y="36506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2263435" y="6770986"/>
              <a:ext cx="671576" cy="811900"/>
            </a:xfrm>
            <a:custGeom>
              <a:rect b="b" l="l" r="r" t="t"/>
              <a:pathLst>
                <a:path extrusionOk="0" h="811900" w="671576">
                  <a:moveTo>
                    <a:pt x="507799" y="71089"/>
                  </a:moveTo>
                  <a:cubicBezTo>
                    <a:pt x="495254" y="74969"/>
                    <a:pt x="482709" y="78849"/>
                    <a:pt x="470077" y="82514"/>
                  </a:cubicBezTo>
                  <a:cubicBezTo>
                    <a:pt x="488486" y="130884"/>
                    <a:pt x="423259" y="246549"/>
                    <a:pt x="399505" y="286211"/>
                  </a:cubicBezTo>
                  <a:cubicBezTo>
                    <a:pt x="378381" y="323890"/>
                    <a:pt x="358766" y="362430"/>
                    <a:pt x="331865" y="396445"/>
                  </a:cubicBezTo>
                  <a:cubicBezTo>
                    <a:pt x="311603" y="423302"/>
                    <a:pt x="292634" y="451324"/>
                    <a:pt x="269441" y="475811"/>
                  </a:cubicBezTo>
                  <a:cubicBezTo>
                    <a:pt x="238832" y="506549"/>
                    <a:pt x="208828" y="538192"/>
                    <a:pt x="174986" y="565395"/>
                  </a:cubicBezTo>
                  <a:cubicBezTo>
                    <a:pt x="118683" y="610057"/>
                    <a:pt x="57337" y="647908"/>
                    <a:pt x="0" y="691019"/>
                  </a:cubicBezTo>
                  <a:cubicBezTo>
                    <a:pt x="46559" y="735725"/>
                    <a:pt x="100275" y="772368"/>
                    <a:pt x="151361" y="811901"/>
                  </a:cubicBezTo>
                  <a:cubicBezTo>
                    <a:pt x="152396" y="810780"/>
                    <a:pt x="153560" y="809875"/>
                    <a:pt x="154767" y="809314"/>
                  </a:cubicBezTo>
                  <a:cubicBezTo>
                    <a:pt x="167657" y="800606"/>
                    <a:pt x="180030" y="791122"/>
                    <a:pt x="192101" y="781292"/>
                  </a:cubicBezTo>
                  <a:cubicBezTo>
                    <a:pt x="233745" y="747149"/>
                    <a:pt x="272071" y="709384"/>
                    <a:pt x="310137" y="671317"/>
                  </a:cubicBezTo>
                  <a:cubicBezTo>
                    <a:pt x="365276" y="608807"/>
                    <a:pt x="419164" y="543969"/>
                    <a:pt x="463180" y="473268"/>
                  </a:cubicBezTo>
                  <a:cubicBezTo>
                    <a:pt x="504480" y="417569"/>
                    <a:pt x="534916" y="356955"/>
                    <a:pt x="568154" y="296600"/>
                  </a:cubicBezTo>
                  <a:cubicBezTo>
                    <a:pt x="617386" y="217665"/>
                    <a:pt x="635018" y="125279"/>
                    <a:pt x="662825" y="37894"/>
                  </a:cubicBezTo>
                  <a:cubicBezTo>
                    <a:pt x="666273" y="25392"/>
                    <a:pt x="669033" y="12718"/>
                    <a:pt x="671576" y="0"/>
                  </a:cubicBezTo>
                  <a:cubicBezTo>
                    <a:pt x="663342" y="4397"/>
                    <a:pt x="654979" y="8579"/>
                    <a:pt x="646572" y="12588"/>
                  </a:cubicBezTo>
                  <a:cubicBezTo>
                    <a:pt x="601996" y="35782"/>
                    <a:pt x="556212" y="57035"/>
                    <a:pt x="507799" y="71089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15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5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5"/>
          <p:cNvSpPr txBox="1"/>
          <p:nvPr/>
        </p:nvSpPr>
        <p:spPr>
          <a:xfrm>
            <a:off x="4604849" y="6829638"/>
            <a:ext cx="9033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Announcement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74" name="Google Shape;374;p15"/>
          <p:cNvSpPr txBox="1"/>
          <p:nvPr/>
        </p:nvSpPr>
        <p:spPr>
          <a:xfrm>
            <a:off x="3874957" y="8313761"/>
            <a:ext cx="11011600" cy="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I'm Rain, and I'll be sharing with you my beautiful ideas.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Follow me at @reallygreatsite to learn more.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/>
          <p:nvPr/>
        </p:nvSpPr>
        <p:spPr>
          <a:xfrm>
            <a:off x="1028700" y="1019175"/>
            <a:ext cx="12258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Table of contents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2243160" y="3721255"/>
            <a:ext cx="944343" cy="908939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883DF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2507910" y="4708839"/>
            <a:ext cx="40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Amazing announcement for an upcoming event?</a:t>
            </a:r>
            <a:endParaRPr sz="2400"/>
          </a:p>
        </p:txBody>
      </p:sp>
      <p:sp>
        <p:nvSpPr>
          <p:cNvPr id="382" name="Google Shape;382;p16"/>
          <p:cNvSpPr txBox="1"/>
          <p:nvPr/>
        </p:nvSpPr>
        <p:spPr>
          <a:xfrm>
            <a:off x="2416810" y="3872118"/>
            <a:ext cx="6183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383" name="Google Shape;383;p16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6"/>
          <p:cNvSpPr/>
          <p:nvPr/>
        </p:nvSpPr>
        <p:spPr>
          <a:xfrm>
            <a:off x="6992441" y="3808738"/>
            <a:ext cx="943237" cy="844254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solidFill>
            <a:srgbClr val="FF4F6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6"/>
          <p:cNvSpPr txBox="1"/>
          <p:nvPr/>
        </p:nvSpPr>
        <p:spPr>
          <a:xfrm>
            <a:off x="7214414" y="3895998"/>
            <a:ext cx="618340" cy="63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386" name="Google Shape;386;p16"/>
          <p:cNvSpPr txBox="1"/>
          <p:nvPr/>
        </p:nvSpPr>
        <p:spPr>
          <a:xfrm>
            <a:off x="7214414" y="4708838"/>
            <a:ext cx="40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Amazing announcement for an upcoming event?</a:t>
            </a:r>
            <a:endParaRPr sz="2400"/>
          </a:p>
        </p:txBody>
      </p:sp>
      <p:sp>
        <p:nvSpPr>
          <p:cNvPr id="387" name="Google Shape;387;p16"/>
          <p:cNvSpPr/>
          <p:nvPr/>
        </p:nvSpPr>
        <p:spPr>
          <a:xfrm rot="1208772">
            <a:off x="11756972" y="3726312"/>
            <a:ext cx="864242" cy="961320"/>
          </a:xfrm>
          <a:custGeom>
            <a:rect b="b" l="l" r="r" t="t"/>
            <a:pathLst>
              <a:path extrusionOk="0" h="12400280" w="11148061">
                <a:moveTo>
                  <a:pt x="9215120" y="1497330"/>
                </a:moveTo>
                <a:cubicBezTo>
                  <a:pt x="8773160" y="972820"/>
                  <a:pt x="8234680" y="508000"/>
                  <a:pt x="7590790" y="252730"/>
                </a:cubicBezTo>
                <a:cubicBezTo>
                  <a:pt x="7132320" y="71120"/>
                  <a:pt x="6633210" y="0"/>
                  <a:pt x="6139180" y="6350"/>
                </a:cubicBezTo>
                <a:cubicBezTo>
                  <a:pt x="4053840" y="36830"/>
                  <a:pt x="2157730" y="1490980"/>
                  <a:pt x="1289050" y="3346450"/>
                </a:cubicBezTo>
                <a:cubicBezTo>
                  <a:pt x="527050" y="4977130"/>
                  <a:pt x="0" y="7792720"/>
                  <a:pt x="680720" y="9457690"/>
                </a:cubicBezTo>
                <a:cubicBezTo>
                  <a:pt x="1360170" y="11122661"/>
                  <a:pt x="2499360" y="12005311"/>
                  <a:pt x="4248150" y="12081511"/>
                </a:cubicBezTo>
                <a:cubicBezTo>
                  <a:pt x="7001510" y="12400280"/>
                  <a:pt x="9088120" y="10502901"/>
                  <a:pt x="10118091" y="8309611"/>
                </a:cubicBezTo>
                <a:cubicBezTo>
                  <a:pt x="11148061" y="6116320"/>
                  <a:pt x="10782300" y="3361691"/>
                  <a:pt x="9215121" y="1497330"/>
                </a:cubicBezTo>
                <a:close/>
              </a:path>
            </a:pathLst>
          </a:custGeom>
          <a:solidFill>
            <a:srgbClr val="28C45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6"/>
          <p:cNvSpPr txBox="1"/>
          <p:nvPr/>
        </p:nvSpPr>
        <p:spPr>
          <a:xfrm>
            <a:off x="11935863" y="3891141"/>
            <a:ext cx="6183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389" name="Google Shape;389;p16"/>
          <p:cNvSpPr txBox="1"/>
          <p:nvPr/>
        </p:nvSpPr>
        <p:spPr>
          <a:xfrm>
            <a:off x="11968163" y="4708838"/>
            <a:ext cx="40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Amazing announcement for an upcoming event?</a:t>
            </a:r>
            <a:endParaRPr sz="2400"/>
          </a:p>
        </p:txBody>
      </p:sp>
      <p:sp>
        <p:nvSpPr>
          <p:cNvPr id="390" name="Google Shape;390;p16"/>
          <p:cNvSpPr/>
          <p:nvPr/>
        </p:nvSpPr>
        <p:spPr>
          <a:xfrm>
            <a:off x="2243160" y="6262252"/>
            <a:ext cx="944343" cy="908939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28C451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6"/>
          <p:cNvSpPr txBox="1"/>
          <p:nvPr/>
        </p:nvSpPr>
        <p:spPr>
          <a:xfrm>
            <a:off x="2507910" y="7249836"/>
            <a:ext cx="40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Amazing announcement for an upcoming event?</a:t>
            </a:r>
            <a:endParaRPr sz="2400"/>
          </a:p>
        </p:txBody>
      </p:sp>
      <p:sp>
        <p:nvSpPr>
          <p:cNvPr id="392" name="Google Shape;392;p16"/>
          <p:cNvSpPr txBox="1"/>
          <p:nvPr/>
        </p:nvSpPr>
        <p:spPr>
          <a:xfrm>
            <a:off x="2406160" y="6379226"/>
            <a:ext cx="6183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6992441" y="6349736"/>
            <a:ext cx="943237" cy="844254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solidFill>
            <a:srgbClr val="883DF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6"/>
          <p:cNvSpPr txBox="1"/>
          <p:nvPr/>
        </p:nvSpPr>
        <p:spPr>
          <a:xfrm>
            <a:off x="7214414" y="6436996"/>
            <a:ext cx="618340" cy="63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395" name="Google Shape;395;p16"/>
          <p:cNvSpPr txBox="1"/>
          <p:nvPr/>
        </p:nvSpPr>
        <p:spPr>
          <a:xfrm>
            <a:off x="7214414" y="7249836"/>
            <a:ext cx="40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Amazing announcement for an upcoming event?</a:t>
            </a:r>
            <a:endParaRPr sz="2400"/>
          </a:p>
        </p:txBody>
      </p:sp>
      <p:sp>
        <p:nvSpPr>
          <p:cNvPr id="396" name="Google Shape;396;p16"/>
          <p:cNvSpPr/>
          <p:nvPr/>
        </p:nvSpPr>
        <p:spPr>
          <a:xfrm rot="1208772">
            <a:off x="11756972" y="6267310"/>
            <a:ext cx="864242" cy="961320"/>
          </a:xfrm>
          <a:custGeom>
            <a:rect b="b" l="l" r="r" t="t"/>
            <a:pathLst>
              <a:path extrusionOk="0" h="12400280" w="11148061">
                <a:moveTo>
                  <a:pt x="9215120" y="1497330"/>
                </a:moveTo>
                <a:cubicBezTo>
                  <a:pt x="8773160" y="972820"/>
                  <a:pt x="8234680" y="508000"/>
                  <a:pt x="7590790" y="252730"/>
                </a:cubicBezTo>
                <a:cubicBezTo>
                  <a:pt x="7132320" y="71120"/>
                  <a:pt x="6633210" y="0"/>
                  <a:pt x="6139180" y="6350"/>
                </a:cubicBezTo>
                <a:cubicBezTo>
                  <a:pt x="4053840" y="36830"/>
                  <a:pt x="2157730" y="1490980"/>
                  <a:pt x="1289050" y="3346450"/>
                </a:cubicBezTo>
                <a:cubicBezTo>
                  <a:pt x="527050" y="4977130"/>
                  <a:pt x="0" y="7792720"/>
                  <a:pt x="680720" y="9457690"/>
                </a:cubicBezTo>
                <a:cubicBezTo>
                  <a:pt x="1360170" y="11122661"/>
                  <a:pt x="2499360" y="12005311"/>
                  <a:pt x="4248150" y="12081511"/>
                </a:cubicBezTo>
                <a:cubicBezTo>
                  <a:pt x="7001510" y="12400280"/>
                  <a:pt x="9088120" y="10502901"/>
                  <a:pt x="10118091" y="8309611"/>
                </a:cubicBezTo>
                <a:cubicBezTo>
                  <a:pt x="11148061" y="6116320"/>
                  <a:pt x="10782300" y="3361691"/>
                  <a:pt x="9215121" y="1497330"/>
                </a:cubicBezTo>
                <a:close/>
              </a:path>
            </a:pathLst>
          </a:custGeom>
          <a:solidFill>
            <a:srgbClr val="FF4F6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6"/>
          <p:cNvSpPr txBox="1"/>
          <p:nvPr/>
        </p:nvSpPr>
        <p:spPr>
          <a:xfrm>
            <a:off x="11968163" y="6404101"/>
            <a:ext cx="618340" cy="631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398" name="Google Shape;398;p16"/>
          <p:cNvSpPr txBox="1"/>
          <p:nvPr/>
        </p:nvSpPr>
        <p:spPr>
          <a:xfrm>
            <a:off x="11968163" y="7249836"/>
            <a:ext cx="40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Amazing announcement for an upcoming event?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/>
          <p:nvPr/>
        </p:nvSpPr>
        <p:spPr>
          <a:xfrm>
            <a:off x="1028700" y="1019175"/>
            <a:ext cx="10150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Announcements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404" name="Google Shape;404;p17"/>
          <p:cNvSpPr/>
          <p:nvPr/>
        </p:nvSpPr>
        <p:spPr>
          <a:xfrm>
            <a:off x="1658821" y="3547834"/>
            <a:ext cx="4307188" cy="3015031"/>
          </a:xfrm>
          <a:custGeom>
            <a:rect b="b" l="l" r="r" t="t"/>
            <a:pathLst>
              <a:path extrusionOk="0" h="4445000" w="6350000">
                <a:moveTo>
                  <a:pt x="0" y="3429000"/>
                </a:moveTo>
                <a:lnTo>
                  <a:pt x="0" y="1016000"/>
                </a:lnTo>
                <a:cubicBezTo>
                  <a:pt x="0" y="454660"/>
                  <a:pt x="454660" y="0"/>
                  <a:pt x="1016000" y="0"/>
                </a:cubicBezTo>
                <a:lnTo>
                  <a:pt x="5334000" y="0"/>
                </a:lnTo>
                <a:cubicBezTo>
                  <a:pt x="5895340" y="0"/>
                  <a:pt x="6350000" y="454660"/>
                  <a:pt x="6350000" y="1016000"/>
                </a:cubicBezTo>
                <a:lnTo>
                  <a:pt x="6350000" y="3429000"/>
                </a:lnTo>
                <a:cubicBezTo>
                  <a:pt x="6350000" y="3990340"/>
                  <a:pt x="5895340" y="4445000"/>
                  <a:pt x="5334000" y="4445000"/>
                </a:cubicBezTo>
                <a:lnTo>
                  <a:pt x="1016000" y="4445000"/>
                </a:lnTo>
                <a:cubicBezTo>
                  <a:pt x="454660" y="4445000"/>
                  <a:pt x="0" y="3990340"/>
                  <a:pt x="0" y="34290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98" r="-24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7"/>
          <p:cNvSpPr/>
          <p:nvPr/>
        </p:nvSpPr>
        <p:spPr>
          <a:xfrm>
            <a:off x="6817430" y="3547834"/>
            <a:ext cx="4307188" cy="3015031"/>
          </a:xfrm>
          <a:custGeom>
            <a:rect b="b" l="l" r="r" t="t"/>
            <a:pathLst>
              <a:path extrusionOk="0" h="4445000" w="6350000">
                <a:moveTo>
                  <a:pt x="0" y="3429000"/>
                </a:moveTo>
                <a:lnTo>
                  <a:pt x="0" y="1016000"/>
                </a:lnTo>
                <a:cubicBezTo>
                  <a:pt x="0" y="454660"/>
                  <a:pt x="454660" y="0"/>
                  <a:pt x="1016000" y="0"/>
                </a:cubicBezTo>
                <a:lnTo>
                  <a:pt x="5334000" y="0"/>
                </a:lnTo>
                <a:cubicBezTo>
                  <a:pt x="5895340" y="0"/>
                  <a:pt x="6350000" y="454660"/>
                  <a:pt x="6350000" y="1016000"/>
                </a:cubicBezTo>
                <a:lnTo>
                  <a:pt x="6350000" y="3429000"/>
                </a:lnTo>
                <a:cubicBezTo>
                  <a:pt x="6350000" y="3990340"/>
                  <a:pt x="5895340" y="4445000"/>
                  <a:pt x="5334000" y="4445000"/>
                </a:cubicBezTo>
                <a:lnTo>
                  <a:pt x="1016000" y="4445000"/>
                </a:lnTo>
                <a:cubicBezTo>
                  <a:pt x="454660" y="4445000"/>
                  <a:pt x="0" y="3990340"/>
                  <a:pt x="0" y="342900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98" r="-24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7"/>
          <p:cNvSpPr/>
          <p:nvPr/>
        </p:nvSpPr>
        <p:spPr>
          <a:xfrm>
            <a:off x="11976039" y="3547834"/>
            <a:ext cx="4307188" cy="3015031"/>
          </a:xfrm>
          <a:custGeom>
            <a:rect b="b" l="l" r="r" t="t"/>
            <a:pathLst>
              <a:path extrusionOk="0" h="4445000" w="6350000">
                <a:moveTo>
                  <a:pt x="0" y="3429000"/>
                </a:moveTo>
                <a:lnTo>
                  <a:pt x="0" y="1016000"/>
                </a:lnTo>
                <a:cubicBezTo>
                  <a:pt x="0" y="454660"/>
                  <a:pt x="454660" y="0"/>
                  <a:pt x="1016000" y="0"/>
                </a:cubicBezTo>
                <a:lnTo>
                  <a:pt x="5334000" y="0"/>
                </a:lnTo>
                <a:cubicBezTo>
                  <a:pt x="5895340" y="0"/>
                  <a:pt x="6350000" y="454660"/>
                  <a:pt x="6350000" y="1016000"/>
                </a:cubicBezTo>
                <a:lnTo>
                  <a:pt x="6350000" y="3429000"/>
                </a:lnTo>
                <a:cubicBezTo>
                  <a:pt x="6350000" y="3990340"/>
                  <a:pt x="5895340" y="4445000"/>
                  <a:pt x="5334000" y="4445000"/>
                </a:cubicBezTo>
                <a:lnTo>
                  <a:pt x="1016000" y="4445000"/>
                </a:lnTo>
                <a:cubicBezTo>
                  <a:pt x="454660" y="4445000"/>
                  <a:pt x="0" y="3990340"/>
                  <a:pt x="0" y="342900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498" r="-24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7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7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15019565" y="-214147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7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7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7"/>
          <p:cNvSpPr/>
          <p:nvPr/>
        </p:nvSpPr>
        <p:spPr>
          <a:xfrm>
            <a:off x="16324490" y="7866222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7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7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7"/>
          <p:cNvSpPr/>
          <p:nvPr/>
        </p:nvSpPr>
        <p:spPr>
          <a:xfrm rot="2457769">
            <a:off x="-2956311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7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7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7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7"/>
          <p:cNvSpPr/>
          <p:nvPr/>
        </p:nvSpPr>
        <p:spPr>
          <a:xfrm>
            <a:off x="1999752" y="6205233"/>
            <a:ext cx="944343" cy="908939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883DF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7"/>
          <p:cNvSpPr txBox="1"/>
          <p:nvPr/>
        </p:nvSpPr>
        <p:spPr>
          <a:xfrm>
            <a:off x="2264502" y="7345217"/>
            <a:ext cx="40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Amazing announcement for an upcoming event?</a:t>
            </a:r>
            <a:endParaRPr sz="2400"/>
          </a:p>
        </p:txBody>
      </p:sp>
      <p:sp>
        <p:nvSpPr>
          <p:cNvPr id="421" name="Google Shape;421;p17"/>
          <p:cNvSpPr txBox="1"/>
          <p:nvPr/>
        </p:nvSpPr>
        <p:spPr>
          <a:xfrm>
            <a:off x="2201052" y="6347082"/>
            <a:ext cx="6183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422" name="Google Shape;422;p17"/>
          <p:cNvSpPr/>
          <p:nvPr/>
        </p:nvSpPr>
        <p:spPr>
          <a:xfrm>
            <a:off x="7241874" y="6205233"/>
            <a:ext cx="944343" cy="908939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883DF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7"/>
          <p:cNvSpPr txBox="1"/>
          <p:nvPr/>
        </p:nvSpPr>
        <p:spPr>
          <a:xfrm>
            <a:off x="7506624" y="7345217"/>
            <a:ext cx="40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Amazing announcement for an upcoming event?</a:t>
            </a:r>
            <a:endParaRPr sz="2400"/>
          </a:p>
        </p:txBody>
      </p:sp>
      <p:sp>
        <p:nvSpPr>
          <p:cNvPr id="424" name="Google Shape;424;p17"/>
          <p:cNvSpPr txBox="1"/>
          <p:nvPr/>
        </p:nvSpPr>
        <p:spPr>
          <a:xfrm>
            <a:off x="7404885" y="6343870"/>
            <a:ext cx="6183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425" name="Google Shape;425;p17"/>
          <p:cNvSpPr/>
          <p:nvPr/>
        </p:nvSpPr>
        <p:spPr>
          <a:xfrm>
            <a:off x="12483996" y="6205233"/>
            <a:ext cx="944343" cy="908939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883DF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7"/>
          <p:cNvSpPr txBox="1"/>
          <p:nvPr/>
        </p:nvSpPr>
        <p:spPr>
          <a:xfrm>
            <a:off x="12748746" y="7345217"/>
            <a:ext cx="40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Amazing announcement for an upcoming event?</a:t>
            </a:r>
            <a:endParaRPr sz="2400"/>
          </a:p>
        </p:txBody>
      </p:sp>
      <p:sp>
        <p:nvSpPr>
          <p:cNvPr id="427" name="Google Shape;427;p17"/>
          <p:cNvSpPr txBox="1"/>
          <p:nvPr/>
        </p:nvSpPr>
        <p:spPr>
          <a:xfrm>
            <a:off x="12647010" y="6331638"/>
            <a:ext cx="6183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D925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"/>
          <p:cNvSpPr/>
          <p:nvPr/>
        </p:nvSpPr>
        <p:spPr>
          <a:xfrm rot="-1950042">
            <a:off x="-1458611" y="857038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8"/>
          <p:cNvSpPr/>
          <p:nvPr/>
        </p:nvSpPr>
        <p:spPr>
          <a:xfrm rot="-1950042">
            <a:off x="-1458611" y="857038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8"/>
          <p:cNvSpPr/>
          <p:nvPr/>
        </p:nvSpPr>
        <p:spPr>
          <a:xfrm rot="-1950042">
            <a:off x="-1404061" y="8617245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15014339" y="-198207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15014339" y="-198207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15072191" y="-1936324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16008696" y="8048477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16008696" y="8048477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16049911" y="8081073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10733063" y="3178708"/>
            <a:ext cx="4285596" cy="4625975"/>
          </a:xfrm>
          <a:custGeom>
            <a:rect b="b" l="l" r="r" t="t"/>
            <a:pathLst>
              <a:path extrusionOk="0" h="4625975" w="4285596">
                <a:moveTo>
                  <a:pt x="4267614" y="3800771"/>
                </a:moveTo>
                <a:cubicBezTo>
                  <a:pt x="4248936" y="3746462"/>
                  <a:pt x="4228316" y="3693355"/>
                  <a:pt x="4210933" y="3638489"/>
                </a:cubicBezTo>
                <a:cubicBezTo>
                  <a:pt x="4169692" y="3485090"/>
                  <a:pt x="4108572" y="3338907"/>
                  <a:pt x="4050133" y="3191614"/>
                </a:cubicBezTo>
                <a:cubicBezTo>
                  <a:pt x="4004085" y="3040064"/>
                  <a:pt x="3942502" y="2888515"/>
                  <a:pt x="3889982" y="2738446"/>
                </a:cubicBezTo>
                <a:cubicBezTo>
                  <a:pt x="3834132" y="2546743"/>
                  <a:pt x="3767464" y="2360036"/>
                  <a:pt x="3702090" y="2171293"/>
                </a:cubicBezTo>
                <a:cubicBezTo>
                  <a:pt x="3627100" y="1953221"/>
                  <a:pt x="3560154" y="1732652"/>
                  <a:pt x="3490342" y="1512914"/>
                </a:cubicBezTo>
                <a:cubicBezTo>
                  <a:pt x="3425615" y="1315197"/>
                  <a:pt x="3373741" y="1113594"/>
                  <a:pt x="3306056" y="916802"/>
                </a:cubicBezTo>
                <a:cubicBezTo>
                  <a:pt x="3247063" y="716865"/>
                  <a:pt x="3202771" y="512671"/>
                  <a:pt x="3128798" y="317359"/>
                </a:cubicBezTo>
                <a:cubicBezTo>
                  <a:pt x="3111322" y="266658"/>
                  <a:pt x="3093198" y="213643"/>
                  <a:pt x="3077757" y="159796"/>
                </a:cubicBezTo>
                <a:cubicBezTo>
                  <a:pt x="3060835" y="112148"/>
                  <a:pt x="3057784" y="54600"/>
                  <a:pt x="3024866" y="14908"/>
                </a:cubicBezTo>
                <a:cubicBezTo>
                  <a:pt x="3022092" y="13058"/>
                  <a:pt x="3018948" y="12503"/>
                  <a:pt x="3016081" y="13058"/>
                </a:cubicBezTo>
                <a:cubicBezTo>
                  <a:pt x="3009701" y="4083"/>
                  <a:pt x="2998605" y="-1560"/>
                  <a:pt x="2987417" y="383"/>
                </a:cubicBezTo>
                <a:cubicBezTo>
                  <a:pt x="2883854" y="17036"/>
                  <a:pt x="2779090" y="25918"/>
                  <a:pt x="2676545" y="49326"/>
                </a:cubicBezTo>
                <a:cubicBezTo>
                  <a:pt x="2548941" y="73752"/>
                  <a:pt x="2419673" y="88555"/>
                  <a:pt x="2291884" y="112333"/>
                </a:cubicBezTo>
                <a:cubicBezTo>
                  <a:pt x="1974725" y="168678"/>
                  <a:pt x="1658212" y="230667"/>
                  <a:pt x="1339850" y="279888"/>
                </a:cubicBezTo>
                <a:cubicBezTo>
                  <a:pt x="1179976" y="304036"/>
                  <a:pt x="1018807" y="320135"/>
                  <a:pt x="859949" y="350297"/>
                </a:cubicBezTo>
                <a:cubicBezTo>
                  <a:pt x="698318" y="383512"/>
                  <a:pt x="538444" y="424498"/>
                  <a:pt x="377090" y="459009"/>
                </a:cubicBezTo>
                <a:cubicBezTo>
                  <a:pt x="260767" y="484545"/>
                  <a:pt x="144537" y="511931"/>
                  <a:pt x="31358" y="549402"/>
                </a:cubicBezTo>
                <a:cubicBezTo>
                  <a:pt x="8426" y="554213"/>
                  <a:pt x="-1190" y="568554"/>
                  <a:pt x="5560" y="577991"/>
                </a:cubicBezTo>
                <a:cubicBezTo>
                  <a:pt x="1584" y="581506"/>
                  <a:pt x="289" y="585855"/>
                  <a:pt x="12" y="591591"/>
                </a:cubicBezTo>
                <a:cubicBezTo>
                  <a:pt x="-358" y="627119"/>
                  <a:pt x="8056" y="662092"/>
                  <a:pt x="13882" y="696972"/>
                </a:cubicBezTo>
                <a:cubicBezTo>
                  <a:pt x="48002" y="903572"/>
                  <a:pt x="116519" y="1101659"/>
                  <a:pt x="171260" y="1303262"/>
                </a:cubicBezTo>
                <a:cubicBezTo>
                  <a:pt x="267610" y="1658727"/>
                  <a:pt x="354343" y="2016598"/>
                  <a:pt x="445977" y="2373266"/>
                </a:cubicBezTo>
                <a:cubicBezTo>
                  <a:pt x="467799" y="2463104"/>
                  <a:pt x="487680" y="2553404"/>
                  <a:pt x="509317" y="2643242"/>
                </a:cubicBezTo>
                <a:cubicBezTo>
                  <a:pt x="551297" y="2819310"/>
                  <a:pt x="607424" y="2991676"/>
                  <a:pt x="646167" y="3168668"/>
                </a:cubicBezTo>
                <a:cubicBezTo>
                  <a:pt x="710616" y="3485738"/>
                  <a:pt x="803822" y="3796053"/>
                  <a:pt x="905073" y="4103129"/>
                </a:cubicBezTo>
                <a:cubicBezTo>
                  <a:pt x="952693" y="4229236"/>
                  <a:pt x="976550" y="4362003"/>
                  <a:pt x="1016125" y="4490330"/>
                </a:cubicBezTo>
                <a:cubicBezTo>
                  <a:pt x="1032307" y="4524932"/>
                  <a:pt x="1046269" y="4620507"/>
                  <a:pt x="1088526" y="4625595"/>
                </a:cubicBezTo>
                <a:cubicBezTo>
                  <a:pt x="1124681" y="4629296"/>
                  <a:pt x="1155657" y="4605055"/>
                  <a:pt x="1188945" y="4594508"/>
                </a:cubicBezTo>
                <a:cubicBezTo>
                  <a:pt x="1316919" y="4558610"/>
                  <a:pt x="1444337" y="4520214"/>
                  <a:pt x="1573975" y="4490792"/>
                </a:cubicBezTo>
                <a:cubicBezTo>
                  <a:pt x="1751881" y="4461278"/>
                  <a:pt x="1930341" y="4429173"/>
                  <a:pt x="2107599" y="4395033"/>
                </a:cubicBezTo>
                <a:cubicBezTo>
                  <a:pt x="2510752" y="4322127"/>
                  <a:pt x="2909838" y="4227663"/>
                  <a:pt x="3307905" y="4130701"/>
                </a:cubicBezTo>
                <a:cubicBezTo>
                  <a:pt x="3537962" y="4071672"/>
                  <a:pt x="3771994" y="4029668"/>
                  <a:pt x="4002421" y="3971750"/>
                </a:cubicBezTo>
                <a:cubicBezTo>
                  <a:pt x="4075469" y="3956391"/>
                  <a:pt x="4147593" y="3937517"/>
                  <a:pt x="4219532" y="3917810"/>
                </a:cubicBezTo>
                <a:cubicBezTo>
                  <a:pt x="4233772" y="3915682"/>
                  <a:pt x="4249769" y="3909946"/>
                  <a:pt x="4257906" y="3899121"/>
                </a:cubicBezTo>
                <a:cubicBezTo>
                  <a:pt x="4259940" y="3899028"/>
                  <a:pt x="4261882" y="3898751"/>
                  <a:pt x="4263916" y="3898196"/>
                </a:cubicBezTo>
                <a:cubicBezTo>
                  <a:pt x="4306635" y="3881634"/>
                  <a:pt x="4274180" y="3832228"/>
                  <a:pt x="4267614" y="38007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" name="Google Shape;442;p18"/>
          <p:cNvGrpSpPr/>
          <p:nvPr/>
        </p:nvGrpSpPr>
        <p:grpSpPr>
          <a:xfrm>
            <a:off x="10733063" y="3178695"/>
            <a:ext cx="4285596" cy="4625988"/>
            <a:chOff x="10733063" y="3178695"/>
            <a:chExt cx="4285596" cy="4625988"/>
          </a:xfrm>
        </p:grpSpPr>
        <p:sp>
          <p:nvSpPr>
            <p:cNvPr id="443" name="Google Shape;443;p18"/>
            <p:cNvSpPr/>
            <p:nvPr/>
          </p:nvSpPr>
          <p:spPr>
            <a:xfrm>
              <a:off x="10733063" y="3754076"/>
              <a:ext cx="4263308" cy="4050607"/>
            </a:xfrm>
            <a:custGeom>
              <a:rect b="b" l="l" r="r" t="t"/>
              <a:pathLst>
                <a:path extrusionOk="0" h="4050607" w="4263308">
                  <a:moveTo>
                    <a:pt x="1088526" y="4050227"/>
                  </a:moveTo>
                  <a:cubicBezTo>
                    <a:pt x="1046269" y="4045139"/>
                    <a:pt x="1032307" y="3949564"/>
                    <a:pt x="1016125" y="3914962"/>
                  </a:cubicBezTo>
                  <a:cubicBezTo>
                    <a:pt x="976550" y="3786635"/>
                    <a:pt x="952693" y="3653868"/>
                    <a:pt x="905073" y="3527762"/>
                  </a:cubicBezTo>
                  <a:cubicBezTo>
                    <a:pt x="803822" y="3220685"/>
                    <a:pt x="710616" y="2910370"/>
                    <a:pt x="646167" y="2593300"/>
                  </a:cubicBezTo>
                  <a:cubicBezTo>
                    <a:pt x="607424" y="2416308"/>
                    <a:pt x="551297" y="2243942"/>
                    <a:pt x="509317" y="2067874"/>
                  </a:cubicBezTo>
                  <a:cubicBezTo>
                    <a:pt x="487680" y="1978036"/>
                    <a:pt x="467799" y="1887736"/>
                    <a:pt x="445977" y="1797898"/>
                  </a:cubicBezTo>
                  <a:cubicBezTo>
                    <a:pt x="354343" y="1441230"/>
                    <a:pt x="267610" y="1083359"/>
                    <a:pt x="171260" y="727894"/>
                  </a:cubicBezTo>
                  <a:cubicBezTo>
                    <a:pt x="116519" y="526291"/>
                    <a:pt x="48002" y="328204"/>
                    <a:pt x="13882" y="121605"/>
                  </a:cubicBezTo>
                  <a:cubicBezTo>
                    <a:pt x="8056" y="86724"/>
                    <a:pt x="-358" y="51751"/>
                    <a:pt x="12" y="16223"/>
                  </a:cubicBezTo>
                  <a:cubicBezTo>
                    <a:pt x="382" y="9562"/>
                    <a:pt x="1769" y="4751"/>
                    <a:pt x="7317" y="1050"/>
                  </a:cubicBezTo>
                  <a:cubicBezTo>
                    <a:pt x="12217" y="-2096"/>
                    <a:pt x="17765" y="2345"/>
                    <a:pt x="18413" y="7526"/>
                  </a:cubicBezTo>
                  <a:cubicBezTo>
                    <a:pt x="20077" y="9007"/>
                    <a:pt x="21741" y="10394"/>
                    <a:pt x="23406" y="11875"/>
                  </a:cubicBezTo>
                  <a:cubicBezTo>
                    <a:pt x="26642" y="14743"/>
                    <a:pt x="23406" y="19739"/>
                    <a:pt x="20077" y="18536"/>
                  </a:cubicBezTo>
                  <a:cubicBezTo>
                    <a:pt x="80180" y="292028"/>
                    <a:pt x="174496" y="554510"/>
                    <a:pt x="248377" y="824116"/>
                  </a:cubicBezTo>
                  <a:cubicBezTo>
                    <a:pt x="346576" y="1176620"/>
                    <a:pt x="436823" y="1531438"/>
                    <a:pt x="525498" y="1886441"/>
                  </a:cubicBezTo>
                  <a:cubicBezTo>
                    <a:pt x="566461" y="2070280"/>
                    <a:pt x="617595" y="2251436"/>
                    <a:pt x="667619" y="2432962"/>
                  </a:cubicBezTo>
                  <a:cubicBezTo>
                    <a:pt x="714592" y="2610510"/>
                    <a:pt x="745568" y="2791851"/>
                    <a:pt x="795963" y="2968473"/>
                  </a:cubicBezTo>
                  <a:cubicBezTo>
                    <a:pt x="860412" y="3186359"/>
                    <a:pt x="924861" y="3404246"/>
                    <a:pt x="998649" y="3619172"/>
                  </a:cubicBezTo>
                  <a:cubicBezTo>
                    <a:pt x="1035636" y="3741855"/>
                    <a:pt x="1056903" y="3869164"/>
                    <a:pt x="1106465" y="3987868"/>
                  </a:cubicBezTo>
                  <a:cubicBezTo>
                    <a:pt x="1184692" y="3951507"/>
                    <a:pt x="1269206" y="3934206"/>
                    <a:pt x="1351778" y="3910983"/>
                  </a:cubicBezTo>
                  <a:cubicBezTo>
                    <a:pt x="1479752" y="3871662"/>
                    <a:pt x="1610222" y="3844091"/>
                    <a:pt x="1742726" y="3825957"/>
                  </a:cubicBezTo>
                  <a:cubicBezTo>
                    <a:pt x="2036122" y="3772757"/>
                    <a:pt x="2330351" y="3719650"/>
                    <a:pt x="2620695" y="3653220"/>
                  </a:cubicBezTo>
                  <a:cubicBezTo>
                    <a:pt x="2887646" y="3597615"/>
                    <a:pt x="3152284" y="3531092"/>
                    <a:pt x="3416923" y="3465588"/>
                  </a:cubicBezTo>
                  <a:cubicBezTo>
                    <a:pt x="3569863" y="3430522"/>
                    <a:pt x="3724374" y="3402673"/>
                    <a:pt x="3876389" y="3363445"/>
                  </a:cubicBezTo>
                  <a:cubicBezTo>
                    <a:pt x="3962290" y="3342442"/>
                    <a:pt x="4049209" y="3325696"/>
                    <a:pt x="4134555" y="3302566"/>
                  </a:cubicBezTo>
                  <a:cubicBezTo>
                    <a:pt x="4158504" y="3295997"/>
                    <a:pt x="4182360" y="3289520"/>
                    <a:pt x="4206309" y="3283322"/>
                  </a:cubicBezTo>
                  <a:cubicBezTo>
                    <a:pt x="4226652" y="3275735"/>
                    <a:pt x="4254669" y="3272496"/>
                    <a:pt x="4262252" y="3299327"/>
                  </a:cubicBezTo>
                  <a:cubicBezTo>
                    <a:pt x="4269001" y="3326714"/>
                    <a:pt x="4242094" y="3339112"/>
                    <a:pt x="4219532" y="3342442"/>
                  </a:cubicBezTo>
                  <a:cubicBezTo>
                    <a:pt x="4147593" y="3362149"/>
                    <a:pt x="4075469" y="3381024"/>
                    <a:pt x="4002421" y="3396382"/>
                  </a:cubicBezTo>
                  <a:cubicBezTo>
                    <a:pt x="3771994" y="3454300"/>
                    <a:pt x="3537962" y="3496305"/>
                    <a:pt x="3307905" y="3555333"/>
                  </a:cubicBezTo>
                  <a:cubicBezTo>
                    <a:pt x="2909838" y="3652295"/>
                    <a:pt x="2510752" y="3746759"/>
                    <a:pt x="2107599" y="3819665"/>
                  </a:cubicBezTo>
                  <a:cubicBezTo>
                    <a:pt x="1930341" y="3853805"/>
                    <a:pt x="1751881" y="3885910"/>
                    <a:pt x="1573975" y="3915424"/>
                  </a:cubicBezTo>
                  <a:cubicBezTo>
                    <a:pt x="1444337" y="3944846"/>
                    <a:pt x="1316919" y="3983242"/>
                    <a:pt x="1188945" y="4019140"/>
                  </a:cubicBezTo>
                  <a:cubicBezTo>
                    <a:pt x="1155657" y="4029687"/>
                    <a:pt x="1124681" y="4053928"/>
                    <a:pt x="1088526" y="4050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10736426" y="3178695"/>
              <a:ext cx="3018087" cy="586515"/>
            </a:xfrm>
            <a:custGeom>
              <a:rect b="b" l="l" r="r" t="t"/>
              <a:pathLst>
                <a:path extrusionOk="0" h="586515" w="3018087">
                  <a:moveTo>
                    <a:pt x="24019" y="586516"/>
                  </a:moveTo>
                  <a:cubicBezTo>
                    <a:pt x="-10934" y="584758"/>
                    <a:pt x="-6126" y="556539"/>
                    <a:pt x="27995" y="549415"/>
                  </a:cubicBezTo>
                  <a:cubicBezTo>
                    <a:pt x="141173" y="511944"/>
                    <a:pt x="257404" y="484558"/>
                    <a:pt x="373727" y="459022"/>
                  </a:cubicBezTo>
                  <a:cubicBezTo>
                    <a:pt x="535080" y="424512"/>
                    <a:pt x="694955" y="383525"/>
                    <a:pt x="856586" y="350310"/>
                  </a:cubicBezTo>
                  <a:cubicBezTo>
                    <a:pt x="1015443" y="320148"/>
                    <a:pt x="1176612" y="304049"/>
                    <a:pt x="1336487" y="279901"/>
                  </a:cubicBezTo>
                  <a:cubicBezTo>
                    <a:pt x="1654849" y="230680"/>
                    <a:pt x="1971361" y="168691"/>
                    <a:pt x="2288521" y="112346"/>
                  </a:cubicBezTo>
                  <a:cubicBezTo>
                    <a:pt x="2416310" y="88568"/>
                    <a:pt x="2545578" y="73765"/>
                    <a:pt x="2673181" y="49339"/>
                  </a:cubicBezTo>
                  <a:cubicBezTo>
                    <a:pt x="2775727" y="25931"/>
                    <a:pt x="2880491" y="17049"/>
                    <a:pt x="2984053" y="396"/>
                  </a:cubicBezTo>
                  <a:cubicBezTo>
                    <a:pt x="2998663" y="-2195"/>
                    <a:pt x="3013273" y="8260"/>
                    <a:pt x="3017157" y="22231"/>
                  </a:cubicBezTo>
                  <a:cubicBezTo>
                    <a:pt x="3025386" y="63587"/>
                    <a:pt x="2977118" y="62662"/>
                    <a:pt x="2948916" y="67288"/>
                  </a:cubicBezTo>
                  <a:cubicBezTo>
                    <a:pt x="2902498" y="73672"/>
                    <a:pt x="2855895" y="78391"/>
                    <a:pt x="2809662" y="85330"/>
                  </a:cubicBezTo>
                  <a:cubicBezTo>
                    <a:pt x="2617794" y="122801"/>
                    <a:pt x="2423985" y="148429"/>
                    <a:pt x="2231654" y="183587"/>
                  </a:cubicBezTo>
                  <a:cubicBezTo>
                    <a:pt x="1914402" y="239655"/>
                    <a:pt x="1598074" y="301829"/>
                    <a:pt x="1279158" y="347349"/>
                  </a:cubicBezTo>
                  <a:cubicBezTo>
                    <a:pt x="1125756" y="368536"/>
                    <a:pt x="971429" y="384265"/>
                    <a:pt x="819600" y="415444"/>
                  </a:cubicBezTo>
                  <a:cubicBezTo>
                    <a:pt x="554498" y="472900"/>
                    <a:pt x="289582" y="534704"/>
                    <a:pt x="24019" y="5865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13739090" y="3191484"/>
              <a:ext cx="1279569" cy="3886402"/>
            </a:xfrm>
            <a:custGeom>
              <a:rect b="b" l="l" r="r" t="t"/>
              <a:pathLst>
                <a:path extrusionOk="0" h="3886402" w="1279569">
                  <a:moveTo>
                    <a:pt x="1220902" y="3864233"/>
                  </a:moveTo>
                  <a:cubicBezTo>
                    <a:pt x="1201484" y="3789938"/>
                    <a:pt x="1171155" y="3719067"/>
                    <a:pt x="1147946" y="3645976"/>
                  </a:cubicBezTo>
                  <a:cubicBezTo>
                    <a:pt x="1129730" y="3589353"/>
                    <a:pt x="1114658" y="3531805"/>
                    <a:pt x="1095148" y="3475645"/>
                  </a:cubicBezTo>
                  <a:cubicBezTo>
                    <a:pt x="1063709" y="3383216"/>
                    <a:pt x="1022377" y="3294582"/>
                    <a:pt x="988719" y="3202893"/>
                  </a:cubicBezTo>
                  <a:cubicBezTo>
                    <a:pt x="960147" y="3120087"/>
                    <a:pt x="935273" y="3036078"/>
                    <a:pt x="904389" y="2954012"/>
                  </a:cubicBezTo>
                  <a:cubicBezTo>
                    <a:pt x="849279" y="2820690"/>
                    <a:pt x="806652" y="2682926"/>
                    <a:pt x="765042" y="2544885"/>
                  </a:cubicBezTo>
                  <a:cubicBezTo>
                    <a:pt x="728426" y="2423127"/>
                    <a:pt x="680621" y="2305163"/>
                    <a:pt x="641415" y="2184331"/>
                  </a:cubicBezTo>
                  <a:cubicBezTo>
                    <a:pt x="535911" y="1865041"/>
                    <a:pt x="431794" y="1545196"/>
                    <a:pt x="338865" y="1221928"/>
                  </a:cubicBezTo>
                  <a:cubicBezTo>
                    <a:pt x="294943" y="1064550"/>
                    <a:pt x="236597" y="911335"/>
                    <a:pt x="198593" y="752292"/>
                  </a:cubicBezTo>
                  <a:cubicBezTo>
                    <a:pt x="155781" y="564752"/>
                    <a:pt x="92627" y="383134"/>
                    <a:pt x="37609" y="199110"/>
                  </a:cubicBezTo>
                  <a:cubicBezTo>
                    <a:pt x="23462" y="146928"/>
                    <a:pt x="14030" y="98077"/>
                    <a:pt x="4044" y="46913"/>
                  </a:cubicBezTo>
                  <a:cubicBezTo>
                    <a:pt x="2010" y="33590"/>
                    <a:pt x="-2799" y="19527"/>
                    <a:pt x="2194" y="6481"/>
                  </a:cubicBezTo>
                  <a:cubicBezTo>
                    <a:pt x="5246" y="-180"/>
                    <a:pt x="12921" y="-1846"/>
                    <a:pt x="18839" y="2133"/>
                  </a:cubicBezTo>
                  <a:cubicBezTo>
                    <a:pt x="51757" y="41824"/>
                    <a:pt x="54808" y="99372"/>
                    <a:pt x="71729" y="147020"/>
                  </a:cubicBezTo>
                  <a:cubicBezTo>
                    <a:pt x="87171" y="200867"/>
                    <a:pt x="105295" y="253882"/>
                    <a:pt x="122771" y="304583"/>
                  </a:cubicBezTo>
                  <a:cubicBezTo>
                    <a:pt x="196744" y="499895"/>
                    <a:pt x="241035" y="704089"/>
                    <a:pt x="300029" y="904026"/>
                  </a:cubicBezTo>
                  <a:cubicBezTo>
                    <a:pt x="367714" y="1100818"/>
                    <a:pt x="419588" y="1302421"/>
                    <a:pt x="484314" y="1500139"/>
                  </a:cubicBezTo>
                  <a:cubicBezTo>
                    <a:pt x="554127" y="1719876"/>
                    <a:pt x="621072" y="1940445"/>
                    <a:pt x="696063" y="2158517"/>
                  </a:cubicBezTo>
                  <a:cubicBezTo>
                    <a:pt x="761436" y="2347260"/>
                    <a:pt x="828105" y="2533967"/>
                    <a:pt x="883954" y="2725670"/>
                  </a:cubicBezTo>
                  <a:cubicBezTo>
                    <a:pt x="936475" y="2875739"/>
                    <a:pt x="998058" y="3027289"/>
                    <a:pt x="1044106" y="3178838"/>
                  </a:cubicBezTo>
                  <a:cubicBezTo>
                    <a:pt x="1102545" y="3326131"/>
                    <a:pt x="1163665" y="3472314"/>
                    <a:pt x="1204905" y="3625714"/>
                  </a:cubicBezTo>
                  <a:cubicBezTo>
                    <a:pt x="1222289" y="3680579"/>
                    <a:pt x="1242909" y="3733686"/>
                    <a:pt x="1261587" y="3787995"/>
                  </a:cubicBezTo>
                  <a:cubicBezTo>
                    <a:pt x="1268152" y="3819452"/>
                    <a:pt x="1300608" y="3868859"/>
                    <a:pt x="1257889" y="3885420"/>
                  </a:cubicBezTo>
                  <a:cubicBezTo>
                    <a:pt x="1242262" y="3889583"/>
                    <a:pt x="1225525" y="3880146"/>
                    <a:pt x="1220902" y="3864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11117182" y="3454632"/>
              <a:ext cx="2526868" cy="1033295"/>
            </a:xfrm>
            <a:custGeom>
              <a:rect b="b" l="l" r="r" t="t"/>
              <a:pathLst>
                <a:path extrusionOk="0" h="1033295" w="2526868">
                  <a:moveTo>
                    <a:pt x="202315" y="1032983"/>
                  </a:moveTo>
                  <a:cubicBezTo>
                    <a:pt x="172726" y="1030392"/>
                    <a:pt x="165328" y="999027"/>
                    <a:pt x="156914" y="975712"/>
                  </a:cubicBezTo>
                  <a:cubicBezTo>
                    <a:pt x="133705" y="918072"/>
                    <a:pt x="114379" y="858858"/>
                    <a:pt x="97365" y="798997"/>
                  </a:cubicBezTo>
                  <a:cubicBezTo>
                    <a:pt x="80259" y="737101"/>
                    <a:pt x="64355" y="674742"/>
                    <a:pt x="40221" y="615066"/>
                  </a:cubicBezTo>
                  <a:cubicBezTo>
                    <a:pt x="27091" y="581481"/>
                    <a:pt x="15255" y="547248"/>
                    <a:pt x="4991" y="512645"/>
                  </a:cubicBezTo>
                  <a:cubicBezTo>
                    <a:pt x="3142" y="505151"/>
                    <a:pt x="-279" y="496454"/>
                    <a:pt x="2865" y="489052"/>
                  </a:cubicBezTo>
                  <a:cubicBezTo>
                    <a:pt x="-8046" y="460463"/>
                    <a:pt x="13868" y="445105"/>
                    <a:pt x="40591" y="442422"/>
                  </a:cubicBezTo>
                  <a:cubicBezTo>
                    <a:pt x="73602" y="435020"/>
                    <a:pt x="105872" y="425120"/>
                    <a:pt x="138051" y="415221"/>
                  </a:cubicBezTo>
                  <a:cubicBezTo>
                    <a:pt x="337038" y="366370"/>
                    <a:pt x="541204" y="341944"/>
                    <a:pt x="742873" y="306879"/>
                  </a:cubicBezTo>
                  <a:cubicBezTo>
                    <a:pt x="1008807" y="262931"/>
                    <a:pt x="1275942" y="226385"/>
                    <a:pt x="1541414" y="178830"/>
                  </a:cubicBezTo>
                  <a:cubicBezTo>
                    <a:pt x="1803833" y="137103"/>
                    <a:pt x="2065143" y="85384"/>
                    <a:pt x="2317762" y="2115"/>
                  </a:cubicBezTo>
                  <a:cubicBezTo>
                    <a:pt x="2376663" y="-13151"/>
                    <a:pt x="2381286" y="57905"/>
                    <a:pt x="2394601" y="97411"/>
                  </a:cubicBezTo>
                  <a:cubicBezTo>
                    <a:pt x="2412725" y="153386"/>
                    <a:pt x="2434084" y="207419"/>
                    <a:pt x="2454797" y="262376"/>
                  </a:cubicBezTo>
                  <a:cubicBezTo>
                    <a:pt x="2478838" y="323440"/>
                    <a:pt x="2495944" y="387094"/>
                    <a:pt x="2510739" y="450934"/>
                  </a:cubicBezTo>
                  <a:cubicBezTo>
                    <a:pt x="2519061" y="488220"/>
                    <a:pt x="2529880" y="526153"/>
                    <a:pt x="2526088" y="564642"/>
                  </a:cubicBezTo>
                  <a:cubicBezTo>
                    <a:pt x="2522112" y="614048"/>
                    <a:pt x="2461639" y="609977"/>
                    <a:pt x="2426040" y="623670"/>
                  </a:cubicBezTo>
                  <a:cubicBezTo>
                    <a:pt x="2177213" y="692691"/>
                    <a:pt x="1920433" y="725813"/>
                    <a:pt x="1667168" y="773647"/>
                  </a:cubicBezTo>
                  <a:cubicBezTo>
                    <a:pt x="1439515" y="816946"/>
                    <a:pt x="1207332" y="830639"/>
                    <a:pt x="978940" y="869683"/>
                  </a:cubicBezTo>
                  <a:cubicBezTo>
                    <a:pt x="812593" y="896699"/>
                    <a:pt x="651979" y="943700"/>
                    <a:pt x="486741" y="974602"/>
                  </a:cubicBezTo>
                  <a:cubicBezTo>
                    <a:pt x="429505" y="986907"/>
                    <a:pt x="370141" y="988017"/>
                    <a:pt x="313552" y="1003653"/>
                  </a:cubicBezTo>
                  <a:cubicBezTo>
                    <a:pt x="276658" y="1013461"/>
                    <a:pt x="241613" y="1036221"/>
                    <a:pt x="202315" y="1032983"/>
                  </a:cubicBezTo>
                  <a:close/>
                  <a:moveTo>
                    <a:pt x="186133" y="900030"/>
                  </a:moveTo>
                  <a:cubicBezTo>
                    <a:pt x="196304" y="924548"/>
                    <a:pt x="208233" y="948419"/>
                    <a:pt x="218311" y="973029"/>
                  </a:cubicBezTo>
                  <a:cubicBezTo>
                    <a:pt x="319470" y="930747"/>
                    <a:pt x="428950" y="927139"/>
                    <a:pt x="535009" y="904101"/>
                  </a:cubicBezTo>
                  <a:cubicBezTo>
                    <a:pt x="691647" y="870053"/>
                    <a:pt x="846713" y="828419"/>
                    <a:pt x="1005293" y="804271"/>
                  </a:cubicBezTo>
                  <a:cubicBezTo>
                    <a:pt x="1250976" y="766060"/>
                    <a:pt x="1499896" y="749684"/>
                    <a:pt x="1743268" y="697224"/>
                  </a:cubicBezTo>
                  <a:cubicBezTo>
                    <a:pt x="1986824" y="659013"/>
                    <a:pt x="2229271" y="616916"/>
                    <a:pt x="2466632" y="550116"/>
                  </a:cubicBezTo>
                  <a:cubicBezTo>
                    <a:pt x="2450266" y="379693"/>
                    <a:pt x="2366769" y="226848"/>
                    <a:pt x="2321830" y="63734"/>
                  </a:cubicBezTo>
                  <a:cubicBezTo>
                    <a:pt x="2020852" y="164396"/>
                    <a:pt x="1706466" y="213247"/>
                    <a:pt x="1394114" y="264782"/>
                  </a:cubicBezTo>
                  <a:cubicBezTo>
                    <a:pt x="1037194" y="325105"/>
                    <a:pt x="678332" y="373401"/>
                    <a:pt x="322244" y="438351"/>
                  </a:cubicBezTo>
                  <a:cubicBezTo>
                    <a:pt x="265192" y="449083"/>
                    <a:pt x="214058" y="456485"/>
                    <a:pt x="160982" y="471658"/>
                  </a:cubicBezTo>
                  <a:cubicBezTo>
                    <a:pt x="116506" y="483779"/>
                    <a:pt x="72122" y="501172"/>
                    <a:pt x="26166" y="505614"/>
                  </a:cubicBezTo>
                  <a:cubicBezTo>
                    <a:pt x="54553" y="562236"/>
                    <a:pt x="86177" y="617749"/>
                    <a:pt x="107999" y="677425"/>
                  </a:cubicBezTo>
                  <a:cubicBezTo>
                    <a:pt x="134075" y="751719"/>
                    <a:pt x="155712" y="827494"/>
                    <a:pt x="186133" y="9000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11507970" y="4438486"/>
              <a:ext cx="659023" cy="725859"/>
            </a:xfrm>
            <a:custGeom>
              <a:rect b="b" l="l" r="r" t="t"/>
              <a:pathLst>
                <a:path extrusionOk="0" h="725859" w="659023">
                  <a:moveTo>
                    <a:pt x="201920" y="723884"/>
                  </a:moveTo>
                  <a:cubicBezTo>
                    <a:pt x="168170" y="715834"/>
                    <a:pt x="13381" y="584917"/>
                    <a:pt x="17172" y="551610"/>
                  </a:cubicBezTo>
                  <a:cubicBezTo>
                    <a:pt x="-6592" y="544486"/>
                    <a:pt x="-1599" y="517377"/>
                    <a:pt x="7833" y="500353"/>
                  </a:cubicBezTo>
                  <a:cubicBezTo>
                    <a:pt x="25771" y="467601"/>
                    <a:pt x="40104" y="426984"/>
                    <a:pt x="75056" y="408757"/>
                  </a:cubicBezTo>
                  <a:cubicBezTo>
                    <a:pt x="102888" y="395989"/>
                    <a:pt x="124433" y="416437"/>
                    <a:pt x="139690" y="437716"/>
                  </a:cubicBezTo>
                  <a:cubicBezTo>
                    <a:pt x="157074" y="457608"/>
                    <a:pt x="176214" y="477593"/>
                    <a:pt x="201643" y="486845"/>
                  </a:cubicBezTo>
                  <a:cubicBezTo>
                    <a:pt x="273859" y="368418"/>
                    <a:pt x="335719" y="243793"/>
                    <a:pt x="411541" y="127679"/>
                  </a:cubicBezTo>
                  <a:cubicBezTo>
                    <a:pt x="432531" y="96407"/>
                    <a:pt x="454538" y="65505"/>
                    <a:pt x="479504" y="37286"/>
                  </a:cubicBezTo>
                  <a:cubicBezTo>
                    <a:pt x="494299" y="20817"/>
                    <a:pt x="510665" y="1388"/>
                    <a:pt x="534337" y="0"/>
                  </a:cubicBezTo>
                  <a:cubicBezTo>
                    <a:pt x="559303" y="1295"/>
                    <a:pt x="580755" y="17764"/>
                    <a:pt x="604334" y="25166"/>
                  </a:cubicBezTo>
                  <a:cubicBezTo>
                    <a:pt x="643447" y="39599"/>
                    <a:pt x="679047" y="67448"/>
                    <a:pt x="645944" y="109267"/>
                  </a:cubicBezTo>
                  <a:cubicBezTo>
                    <a:pt x="582789" y="226214"/>
                    <a:pt x="530361" y="347786"/>
                    <a:pt x="455648" y="458164"/>
                  </a:cubicBezTo>
                  <a:cubicBezTo>
                    <a:pt x="405531" y="536344"/>
                    <a:pt x="374092" y="629512"/>
                    <a:pt x="299195" y="688726"/>
                  </a:cubicBezTo>
                  <a:cubicBezTo>
                    <a:pt x="272194" y="710561"/>
                    <a:pt x="238167" y="732673"/>
                    <a:pt x="201920" y="723884"/>
                  </a:cubicBezTo>
                  <a:close/>
                  <a:moveTo>
                    <a:pt x="216715" y="671517"/>
                  </a:moveTo>
                  <a:cubicBezTo>
                    <a:pt x="326102" y="628124"/>
                    <a:pt x="355322" y="492211"/>
                    <a:pt x="419493" y="403669"/>
                  </a:cubicBezTo>
                  <a:cubicBezTo>
                    <a:pt x="487271" y="302081"/>
                    <a:pt x="532672" y="191056"/>
                    <a:pt x="590279" y="84934"/>
                  </a:cubicBezTo>
                  <a:cubicBezTo>
                    <a:pt x="573080" y="77070"/>
                    <a:pt x="555234" y="70964"/>
                    <a:pt x="538128" y="62822"/>
                  </a:cubicBezTo>
                  <a:cubicBezTo>
                    <a:pt x="437247" y="171349"/>
                    <a:pt x="378808" y="309760"/>
                    <a:pt x="301784" y="434571"/>
                  </a:cubicBezTo>
                  <a:cubicBezTo>
                    <a:pt x="279222" y="467416"/>
                    <a:pt x="265259" y="506829"/>
                    <a:pt x="238629" y="536436"/>
                  </a:cubicBezTo>
                  <a:cubicBezTo>
                    <a:pt x="184074" y="572427"/>
                    <a:pt x="124711" y="512751"/>
                    <a:pt x="90683" y="473337"/>
                  </a:cubicBezTo>
                  <a:cubicBezTo>
                    <a:pt x="69878" y="496930"/>
                    <a:pt x="59522" y="530700"/>
                    <a:pt x="34741" y="550222"/>
                  </a:cubicBezTo>
                  <a:cubicBezTo>
                    <a:pt x="95584" y="588896"/>
                    <a:pt x="147550" y="649034"/>
                    <a:pt x="216715" y="671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11388903" y="4601101"/>
              <a:ext cx="686175" cy="693188"/>
            </a:xfrm>
            <a:custGeom>
              <a:rect b="b" l="l" r="r" t="t"/>
              <a:pathLst>
                <a:path extrusionOk="0" h="693188" w="686175">
                  <a:moveTo>
                    <a:pt x="310631" y="693110"/>
                  </a:moveTo>
                  <a:cubicBezTo>
                    <a:pt x="206144" y="694498"/>
                    <a:pt x="110164" y="628161"/>
                    <a:pt x="52650" y="544337"/>
                  </a:cubicBezTo>
                  <a:cubicBezTo>
                    <a:pt x="-10690" y="442101"/>
                    <a:pt x="-20214" y="301099"/>
                    <a:pt x="42386" y="196458"/>
                  </a:cubicBezTo>
                  <a:cubicBezTo>
                    <a:pt x="84550" y="129103"/>
                    <a:pt x="141695" y="68039"/>
                    <a:pt x="211599" y="29550"/>
                  </a:cubicBezTo>
                  <a:cubicBezTo>
                    <a:pt x="298333" y="-10419"/>
                    <a:pt x="423902" y="-19671"/>
                    <a:pt x="486964" y="64893"/>
                  </a:cubicBezTo>
                  <a:cubicBezTo>
                    <a:pt x="491218" y="95425"/>
                    <a:pt x="434443" y="50460"/>
                    <a:pt x="421683" y="49257"/>
                  </a:cubicBezTo>
                  <a:cubicBezTo>
                    <a:pt x="286774" y="2627"/>
                    <a:pt x="155472" y="96813"/>
                    <a:pt x="83626" y="205988"/>
                  </a:cubicBezTo>
                  <a:cubicBezTo>
                    <a:pt x="31660" y="280375"/>
                    <a:pt x="27221" y="382610"/>
                    <a:pt x="56163" y="466434"/>
                  </a:cubicBezTo>
                  <a:cubicBezTo>
                    <a:pt x="80852" y="541931"/>
                    <a:pt x="144006" y="599202"/>
                    <a:pt x="215575" y="629456"/>
                  </a:cubicBezTo>
                  <a:cubicBezTo>
                    <a:pt x="305268" y="662116"/>
                    <a:pt x="402080" y="628346"/>
                    <a:pt x="478642" y="579680"/>
                  </a:cubicBezTo>
                  <a:cubicBezTo>
                    <a:pt x="579523" y="514267"/>
                    <a:pt x="644804" y="442286"/>
                    <a:pt x="621688" y="314330"/>
                  </a:cubicBezTo>
                  <a:cubicBezTo>
                    <a:pt x="617897" y="293883"/>
                    <a:pt x="608465" y="275193"/>
                    <a:pt x="596907" y="258077"/>
                  </a:cubicBezTo>
                  <a:cubicBezTo>
                    <a:pt x="583684" y="238740"/>
                    <a:pt x="555112" y="214500"/>
                    <a:pt x="577859" y="191184"/>
                  </a:cubicBezTo>
                  <a:cubicBezTo>
                    <a:pt x="611701" y="162410"/>
                    <a:pt x="640644" y="214407"/>
                    <a:pt x="656548" y="239203"/>
                  </a:cubicBezTo>
                  <a:cubicBezTo>
                    <a:pt x="678000" y="274638"/>
                    <a:pt x="686599" y="316550"/>
                    <a:pt x="685952" y="357629"/>
                  </a:cubicBezTo>
                  <a:cubicBezTo>
                    <a:pt x="690390" y="466897"/>
                    <a:pt x="628160" y="550998"/>
                    <a:pt x="539485" y="607991"/>
                  </a:cubicBezTo>
                  <a:cubicBezTo>
                    <a:pt x="472632" y="653696"/>
                    <a:pt x="393296" y="695238"/>
                    <a:pt x="310631" y="693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11726030" y="5149715"/>
              <a:ext cx="593012" cy="723303"/>
            </a:xfrm>
            <a:custGeom>
              <a:rect b="b" l="l" r="r" t="t"/>
              <a:pathLst>
                <a:path extrusionOk="0" h="723303" w="593012">
                  <a:moveTo>
                    <a:pt x="187285" y="721734"/>
                  </a:moveTo>
                  <a:cubicBezTo>
                    <a:pt x="110261" y="710261"/>
                    <a:pt x="26394" y="659190"/>
                    <a:pt x="318" y="583138"/>
                  </a:cubicBezTo>
                  <a:cubicBezTo>
                    <a:pt x="-791" y="575273"/>
                    <a:pt x="965" y="566576"/>
                    <a:pt x="6144" y="560470"/>
                  </a:cubicBezTo>
                  <a:cubicBezTo>
                    <a:pt x="24359" y="531974"/>
                    <a:pt x="38229" y="500239"/>
                    <a:pt x="59312" y="473963"/>
                  </a:cubicBezTo>
                  <a:cubicBezTo>
                    <a:pt x="69853" y="449075"/>
                    <a:pt x="99442" y="454719"/>
                    <a:pt x="118028" y="466469"/>
                  </a:cubicBezTo>
                  <a:cubicBezTo>
                    <a:pt x="147155" y="485898"/>
                    <a:pt x="189782" y="499499"/>
                    <a:pt x="211142" y="462120"/>
                  </a:cubicBezTo>
                  <a:cubicBezTo>
                    <a:pt x="243135" y="413084"/>
                    <a:pt x="264957" y="358682"/>
                    <a:pt x="288813" y="305575"/>
                  </a:cubicBezTo>
                  <a:cubicBezTo>
                    <a:pt x="330701" y="214904"/>
                    <a:pt x="367317" y="121366"/>
                    <a:pt x="418544" y="35321"/>
                  </a:cubicBezTo>
                  <a:cubicBezTo>
                    <a:pt x="452202" y="-28611"/>
                    <a:pt x="491222" y="8675"/>
                    <a:pt x="536438" y="35044"/>
                  </a:cubicBezTo>
                  <a:cubicBezTo>
                    <a:pt x="562237" y="52715"/>
                    <a:pt x="610967" y="78529"/>
                    <a:pt x="586185" y="115352"/>
                  </a:cubicBezTo>
                  <a:cubicBezTo>
                    <a:pt x="516003" y="249415"/>
                    <a:pt x="480034" y="399113"/>
                    <a:pt x="400328" y="528735"/>
                  </a:cubicBezTo>
                  <a:cubicBezTo>
                    <a:pt x="348824" y="609321"/>
                    <a:pt x="305642" y="739035"/>
                    <a:pt x="187285" y="721734"/>
                  </a:cubicBezTo>
                  <a:close/>
                  <a:moveTo>
                    <a:pt x="211234" y="663723"/>
                  </a:moveTo>
                  <a:cubicBezTo>
                    <a:pt x="276793" y="656322"/>
                    <a:pt x="295286" y="579252"/>
                    <a:pt x="328112" y="532436"/>
                  </a:cubicBezTo>
                  <a:cubicBezTo>
                    <a:pt x="415123" y="398651"/>
                    <a:pt x="455900" y="243123"/>
                    <a:pt x="525158" y="100733"/>
                  </a:cubicBezTo>
                  <a:cubicBezTo>
                    <a:pt x="508236" y="87225"/>
                    <a:pt x="488911" y="77418"/>
                    <a:pt x="470510" y="66038"/>
                  </a:cubicBezTo>
                  <a:cubicBezTo>
                    <a:pt x="403749" y="180394"/>
                    <a:pt x="359643" y="303169"/>
                    <a:pt x="302591" y="421874"/>
                  </a:cubicBezTo>
                  <a:cubicBezTo>
                    <a:pt x="248128" y="543446"/>
                    <a:pt x="184881" y="586376"/>
                    <a:pt x="65137" y="505790"/>
                  </a:cubicBezTo>
                  <a:cubicBezTo>
                    <a:pt x="59497" y="527717"/>
                    <a:pt x="47569" y="547702"/>
                    <a:pt x="42298" y="569722"/>
                  </a:cubicBezTo>
                  <a:cubicBezTo>
                    <a:pt x="79470" y="623754"/>
                    <a:pt x="144473" y="665111"/>
                    <a:pt x="211234" y="6637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11583295" y="5305651"/>
              <a:ext cx="756720" cy="688222"/>
            </a:xfrm>
            <a:custGeom>
              <a:rect b="b" l="l" r="r" t="t"/>
              <a:pathLst>
                <a:path extrusionOk="0" h="688222" w="756720">
                  <a:moveTo>
                    <a:pt x="320682" y="686816"/>
                  </a:moveTo>
                  <a:cubicBezTo>
                    <a:pt x="228400" y="679414"/>
                    <a:pt x="124560" y="650455"/>
                    <a:pt x="66399" y="573570"/>
                  </a:cubicBezTo>
                  <a:cubicBezTo>
                    <a:pt x="-58893" y="411566"/>
                    <a:pt x="1765" y="152415"/>
                    <a:pt x="175972" y="50827"/>
                  </a:cubicBezTo>
                  <a:cubicBezTo>
                    <a:pt x="247910" y="5862"/>
                    <a:pt x="335384" y="-8849"/>
                    <a:pt x="418603" y="5029"/>
                  </a:cubicBezTo>
                  <a:cubicBezTo>
                    <a:pt x="448193" y="10765"/>
                    <a:pt x="483700" y="14836"/>
                    <a:pt x="503950" y="39539"/>
                  </a:cubicBezTo>
                  <a:cubicBezTo>
                    <a:pt x="508203" y="43980"/>
                    <a:pt x="505152" y="51937"/>
                    <a:pt x="499142" y="52585"/>
                  </a:cubicBezTo>
                  <a:cubicBezTo>
                    <a:pt x="493779" y="52770"/>
                    <a:pt x="485549" y="50735"/>
                    <a:pt x="481203" y="49902"/>
                  </a:cubicBezTo>
                  <a:cubicBezTo>
                    <a:pt x="426186" y="39169"/>
                    <a:pt x="369134" y="39077"/>
                    <a:pt x="314394" y="51382"/>
                  </a:cubicBezTo>
                  <a:cubicBezTo>
                    <a:pt x="115776" y="87743"/>
                    <a:pt x="-20704" y="330240"/>
                    <a:pt x="86649" y="510101"/>
                  </a:cubicBezTo>
                  <a:cubicBezTo>
                    <a:pt x="126872" y="592167"/>
                    <a:pt x="223962" y="618535"/>
                    <a:pt x="308106" y="628065"/>
                  </a:cubicBezTo>
                  <a:cubicBezTo>
                    <a:pt x="382079" y="635374"/>
                    <a:pt x="456977" y="620293"/>
                    <a:pt x="524755" y="590409"/>
                  </a:cubicBezTo>
                  <a:cubicBezTo>
                    <a:pt x="590221" y="559137"/>
                    <a:pt x="637934" y="500294"/>
                    <a:pt x="672331" y="437657"/>
                  </a:cubicBezTo>
                  <a:cubicBezTo>
                    <a:pt x="718842" y="348374"/>
                    <a:pt x="697852" y="227079"/>
                    <a:pt x="610471" y="171104"/>
                  </a:cubicBezTo>
                  <a:cubicBezTo>
                    <a:pt x="589389" y="156023"/>
                    <a:pt x="599098" y="119848"/>
                    <a:pt x="624804" y="117257"/>
                  </a:cubicBezTo>
                  <a:cubicBezTo>
                    <a:pt x="632941" y="116147"/>
                    <a:pt x="640708" y="118552"/>
                    <a:pt x="647273" y="123271"/>
                  </a:cubicBezTo>
                  <a:cubicBezTo>
                    <a:pt x="672424" y="141497"/>
                    <a:pt x="695078" y="163425"/>
                    <a:pt x="713294" y="188591"/>
                  </a:cubicBezTo>
                  <a:cubicBezTo>
                    <a:pt x="779315" y="285553"/>
                    <a:pt x="766832" y="420078"/>
                    <a:pt x="697667" y="512044"/>
                  </a:cubicBezTo>
                  <a:cubicBezTo>
                    <a:pt x="661143" y="563208"/>
                    <a:pt x="618053" y="611319"/>
                    <a:pt x="560817" y="639260"/>
                  </a:cubicBezTo>
                  <a:cubicBezTo>
                    <a:pt x="486936" y="675158"/>
                    <a:pt x="402699" y="693662"/>
                    <a:pt x="320682" y="6868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11883742" y="5971054"/>
              <a:ext cx="630767" cy="719087"/>
            </a:xfrm>
            <a:custGeom>
              <a:rect b="b" l="l" r="r" t="t"/>
              <a:pathLst>
                <a:path extrusionOk="0" h="719087" w="630767">
                  <a:moveTo>
                    <a:pt x="234572" y="716615"/>
                  </a:moveTo>
                  <a:cubicBezTo>
                    <a:pt x="177520" y="708843"/>
                    <a:pt x="131472" y="670817"/>
                    <a:pt x="81633" y="645004"/>
                  </a:cubicBezTo>
                  <a:cubicBezTo>
                    <a:pt x="52043" y="625297"/>
                    <a:pt x="5348" y="612714"/>
                    <a:pt x="1094" y="571820"/>
                  </a:cubicBezTo>
                  <a:cubicBezTo>
                    <a:pt x="-8615" y="535552"/>
                    <a:pt x="48437" y="426839"/>
                    <a:pt x="86903" y="482167"/>
                  </a:cubicBezTo>
                  <a:cubicBezTo>
                    <a:pt x="115938" y="474395"/>
                    <a:pt x="140071" y="503909"/>
                    <a:pt x="166054" y="512606"/>
                  </a:cubicBezTo>
                  <a:cubicBezTo>
                    <a:pt x="246778" y="524819"/>
                    <a:pt x="274240" y="404542"/>
                    <a:pt x="302442" y="348659"/>
                  </a:cubicBezTo>
                  <a:cubicBezTo>
                    <a:pt x="349508" y="249477"/>
                    <a:pt x="400549" y="153718"/>
                    <a:pt x="444748" y="53425"/>
                  </a:cubicBezTo>
                  <a:cubicBezTo>
                    <a:pt x="455844" y="15214"/>
                    <a:pt x="476742" y="-6251"/>
                    <a:pt x="518906" y="1613"/>
                  </a:cubicBezTo>
                  <a:cubicBezTo>
                    <a:pt x="541745" y="4481"/>
                    <a:pt x="563568" y="10495"/>
                    <a:pt x="585759" y="14474"/>
                  </a:cubicBezTo>
                  <a:cubicBezTo>
                    <a:pt x="609061" y="15861"/>
                    <a:pt x="628664" y="32978"/>
                    <a:pt x="630698" y="56756"/>
                  </a:cubicBezTo>
                  <a:cubicBezTo>
                    <a:pt x="633287" y="179809"/>
                    <a:pt x="562458" y="287688"/>
                    <a:pt x="512526" y="395475"/>
                  </a:cubicBezTo>
                  <a:cubicBezTo>
                    <a:pt x="470546" y="477633"/>
                    <a:pt x="434577" y="563123"/>
                    <a:pt x="382981" y="639915"/>
                  </a:cubicBezTo>
                  <a:cubicBezTo>
                    <a:pt x="355703" y="695798"/>
                    <a:pt x="296432" y="728643"/>
                    <a:pt x="234572" y="716615"/>
                  </a:cubicBezTo>
                  <a:close/>
                  <a:moveTo>
                    <a:pt x="274240" y="657309"/>
                  </a:moveTo>
                  <a:cubicBezTo>
                    <a:pt x="336285" y="652775"/>
                    <a:pt x="414419" y="446454"/>
                    <a:pt x="447245" y="391311"/>
                  </a:cubicBezTo>
                  <a:cubicBezTo>
                    <a:pt x="494310" y="287410"/>
                    <a:pt x="561071" y="189246"/>
                    <a:pt x="570965" y="73132"/>
                  </a:cubicBezTo>
                  <a:cubicBezTo>
                    <a:pt x="549328" y="69154"/>
                    <a:pt x="528338" y="63510"/>
                    <a:pt x="506516" y="61012"/>
                  </a:cubicBezTo>
                  <a:cubicBezTo>
                    <a:pt x="465461" y="157511"/>
                    <a:pt x="416269" y="250957"/>
                    <a:pt x="369111" y="344496"/>
                  </a:cubicBezTo>
                  <a:cubicBezTo>
                    <a:pt x="342295" y="396862"/>
                    <a:pt x="325559" y="454596"/>
                    <a:pt x="291069" y="502799"/>
                  </a:cubicBezTo>
                  <a:cubicBezTo>
                    <a:pt x="268877" y="533886"/>
                    <a:pt x="234757" y="556554"/>
                    <a:pt x="197400" y="564696"/>
                  </a:cubicBezTo>
                  <a:cubicBezTo>
                    <a:pt x="151445" y="572652"/>
                    <a:pt x="118157" y="532498"/>
                    <a:pt x="88660" y="503632"/>
                  </a:cubicBezTo>
                  <a:cubicBezTo>
                    <a:pt x="82372" y="524171"/>
                    <a:pt x="61382" y="540178"/>
                    <a:pt x="61013" y="562383"/>
                  </a:cubicBezTo>
                  <a:cubicBezTo>
                    <a:pt x="91896" y="582459"/>
                    <a:pt x="124722" y="599391"/>
                    <a:pt x="156438" y="617987"/>
                  </a:cubicBezTo>
                  <a:cubicBezTo>
                    <a:pt x="191945" y="640193"/>
                    <a:pt x="230688" y="662490"/>
                    <a:pt x="274240" y="6573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11799401" y="6059103"/>
              <a:ext cx="740654" cy="772002"/>
            </a:xfrm>
            <a:custGeom>
              <a:rect b="b" l="l" r="r" t="t"/>
              <a:pathLst>
                <a:path extrusionOk="0" h="772002" w="740654">
                  <a:moveTo>
                    <a:pt x="319652" y="771973"/>
                  </a:moveTo>
                  <a:cubicBezTo>
                    <a:pt x="240686" y="770030"/>
                    <a:pt x="159038" y="745049"/>
                    <a:pt x="98750" y="692590"/>
                  </a:cubicBezTo>
                  <a:cubicBezTo>
                    <a:pt x="46044" y="640685"/>
                    <a:pt x="24777" y="565096"/>
                    <a:pt x="4989" y="495798"/>
                  </a:cubicBezTo>
                  <a:cubicBezTo>
                    <a:pt x="-7586" y="410586"/>
                    <a:pt x="3972" y="322506"/>
                    <a:pt x="35595" y="242476"/>
                  </a:cubicBezTo>
                  <a:cubicBezTo>
                    <a:pt x="56215" y="182059"/>
                    <a:pt x="82106" y="119978"/>
                    <a:pt x="135829" y="81582"/>
                  </a:cubicBezTo>
                  <a:cubicBezTo>
                    <a:pt x="224319" y="4419"/>
                    <a:pt x="430982" y="-40823"/>
                    <a:pt x="520212" y="51605"/>
                  </a:cubicBezTo>
                  <a:cubicBezTo>
                    <a:pt x="537318" y="69739"/>
                    <a:pt x="526592" y="83987"/>
                    <a:pt x="504400" y="73902"/>
                  </a:cubicBezTo>
                  <a:cubicBezTo>
                    <a:pt x="479249" y="62430"/>
                    <a:pt x="452434" y="55861"/>
                    <a:pt x="424879" y="53640"/>
                  </a:cubicBezTo>
                  <a:cubicBezTo>
                    <a:pt x="316231" y="46331"/>
                    <a:pt x="196209" y="82784"/>
                    <a:pt x="129911" y="171697"/>
                  </a:cubicBezTo>
                  <a:cubicBezTo>
                    <a:pt x="72767" y="278466"/>
                    <a:pt x="30417" y="405220"/>
                    <a:pt x="69438" y="523739"/>
                  </a:cubicBezTo>
                  <a:cubicBezTo>
                    <a:pt x="88671" y="574626"/>
                    <a:pt x="104575" y="633099"/>
                    <a:pt x="152658" y="664371"/>
                  </a:cubicBezTo>
                  <a:cubicBezTo>
                    <a:pt x="306707" y="762998"/>
                    <a:pt x="528349" y="702489"/>
                    <a:pt x="632004" y="558064"/>
                  </a:cubicBezTo>
                  <a:cubicBezTo>
                    <a:pt x="702001" y="451573"/>
                    <a:pt x="698302" y="298821"/>
                    <a:pt x="604449" y="207595"/>
                  </a:cubicBezTo>
                  <a:cubicBezTo>
                    <a:pt x="583089" y="180764"/>
                    <a:pt x="619521" y="144403"/>
                    <a:pt x="646336" y="165683"/>
                  </a:cubicBezTo>
                  <a:cubicBezTo>
                    <a:pt x="756556" y="267549"/>
                    <a:pt x="766265" y="442506"/>
                    <a:pt x="695806" y="569722"/>
                  </a:cubicBezTo>
                  <a:cubicBezTo>
                    <a:pt x="620445" y="697771"/>
                    <a:pt x="466119" y="773730"/>
                    <a:pt x="319652" y="7719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12246716" y="4414738"/>
              <a:ext cx="1590641" cy="477786"/>
            </a:xfrm>
            <a:custGeom>
              <a:rect b="b" l="l" r="r" t="t"/>
              <a:pathLst>
                <a:path extrusionOk="0" h="477786" w="1590641">
                  <a:moveTo>
                    <a:pt x="1590641" y="142267"/>
                  </a:moveTo>
                  <a:cubicBezTo>
                    <a:pt x="1589717" y="152351"/>
                    <a:pt x="1583522" y="160031"/>
                    <a:pt x="1575477" y="164287"/>
                  </a:cubicBezTo>
                  <a:cubicBezTo>
                    <a:pt x="1571963" y="168913"/>
                    <a:pt x="1566693" y="172706"/>
                    <a:pt x="1559388" y="174834"/>
                  </a:cubicBezTo>
                  <a:cubicBezTo>
                    <a:pt x="1509456" y="191118"/>
                    <a:pt x="1457490" y="199907"/>
                    <a:pt x="1406633" y="212675"/>
                  </a:cubicBezTo>
                  <a:cubicBezTo>
                    <a:pt x="1351986" y="226831"/>
                    <a:pt x="1305568" y="247278"/>
                    <a:pt x="1251382" y="259676"/>
                  </a:cubicBezTo>
                  <a:cubicBezTo>
                    <a:pt x="1123039" y="291503"/>
                    <a:pt x="992383" y="313153"/>
                    <a:pt x="862376" y="337208"/>
                  </a:cubicBezTo>
                  <a:cubicBezTo>
                    <a:pt x="731073" y="356915"/>
                    <a:pt x="598292" y="366445"/>
                    <a:pt x="468099" y="393646"/>
                  </a:cubicBezTo>
                  <a:cubicBezTo>
                    <a:pt x="394496" y="409282"/>
                    <a:pt x="322002" y="429266"/>
                    <a:pt x="248954" y="447678"/>
                  </a:cubicBezTo>
                  <a:cubicBezTo>
                    <a:pt x="187371" y="461741"/>
                    <a:pt x="124494" y="482743"/>
                    <a:pt x="60692" y="476730"/>
                  </a:cubicBezTo>
                  <a:cubicBezTo>
                    <a:pt x="41829" y="474046"/>
                    <a:pt x="23983" y="461279"/>
                    <a:pt x="21856" y="441294"/>
                  </a:cubicBezTo>
                  <a:cubicBezTo>
                    <a:pt x="13719" y="407061"/>
                    <a:pt x="774" y="373476"/>
                    <a:pt x="127" y="337856"/>
                  </a:cubicBezTo>
                  <a:cubicBezTo>
                    <a:pt x="-151" y="329899"/>
                    <a:pt x="-613" y="318981"/>
                    <a:pt x="6599" y="313708"/>
                  </a:cubicBezTo>
                  <a:cubicBezTo>
                    <a:pt x="8818" y="312042"/>
                    <a:pt x="11500" y="312320"/>
                    <a:pt x="13349" y="313615"/>
                  </a:cubicBezTo>
                  <a:cubicBezTo>
                    <a:pt x="18620" y="309267"/>
                    <a:pt x="25647" y="306954"/>
                    <a:pt x="32490" y="308157"/>
                  </a:cubicBezTo>
                  <a:cubicBezTo>
                    <a:pt x="33414" y="305566"/>
                    <a:pt x="35449" y="303345"/>
                    <a:pt x="38315" y="302698"/>
                  </a:cubicBezTo>
                  <a:cubicBezTo>
                    <a:pt x="97771" y="294926"/>
                    <a:pt x="157412" y="286414"/>
                    <a:pt x="215203" y="269760"/>
                  </a:cubicBezTo>
                  <a:cubicBezTo>
                    <a:pt x="402633" y="216006"/>
                    <a:pt x="602175" y="189822"/>
                    <a:pt x="792564" y="155775"/>
                  </a:cubicBezTo>
                  <a:cubicBezTo>
                    <a:pt x="871438" y="139306"/>
                    <a:pt x="948092" y="113955"/>
                    <a:pt x="1027151" y="98597"/>
                  </a:cubicBezTo>
                  <a:cubicBezTo>
                    <a:pt x="1149207" y="72968"/>
                    <a:pt x="1274683" y="57147"/>
                    <a:pt x="1394705" y="25505"/>
                  </a:cubicBezTo>
                  <a:cubicBezTo>
                    <a:pt x="1426144" y="18103"/>
                    <a:pt x="1457120" y="9222"/>
                    <a:pt x="1488928" y="3855"/>
                  </a:cubicBezTo>
                  <a:cubicBezTo>
                    <a:pt x="1511398" y="-3454"/>
                    <a:pt x="1536918" y="-1418"/>
                    <a:pt x="1551621" y="19121"/>
                  </a:cubicBezTo>
                  <a:cubicBezTo>
                    <a:pt x="1574090" y="54094"/>
                    <a:pt x="1590271" y="100632"/>
                    <a:pt x="1590641" y="1422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12427279" y="5057107"/>
              <a:ext cx="1559043" cy="519883"/>
            </a:xfrm>
            <a:custGeom>
              <a:rect b="b" l="l" r="r" t="t"/>
              <a:pathLst>
                <a:path extrusionOk="0" h="519883" w="1559043">
                  <a:moveTo>
                    <a:pt x="1556638" y="128763"/>
                  </a:moveTo>
                  <a:cubicBezTo>
                    <a:pt x="1558857" y="148285"/>
                    <a:pt x="1563018" y="170767"/>
                    <a:pt x="1549703" y="187421"/>
                  </a:cubicBezTo>
                  <a:cubicBezTo>
                    <a:pt x="1527233" y="211939"/>
                    <a:pt x="1488582" y="203335"/>
                    <a:pt x="1459085" y="211846"/>
                  </a:cubicBezTo>
                  <a:cubicBezTo>
                    <a:pt x="1312804" y="244969"/>
                    <a:pt x="1168186" y="285771"/>
                    <a:pt x="1019962" y="308716"/>
                  </a:cubicBezTo>
                  <a:cubicBezTo>
                    <a:pt x="929715" y="330273"/>
                    <a:pt x="842797" y="363488"/>
                    <a:pt x="750053" y="373573"/>
                  </a:cubicBezTo>
                  <a:cubicBezTo>
                    <a:pt x="639556" y="403550"/>
                    <a:pt x="527394" y="426588"/>
                    <a:pt x="416527" y="454992"/>
                  </a:cubicBezTo>
                  <a:cubicBezTo>
                    <a:pt x="345790" y="476456"/>
                    <a:pt x="273943" y="493203"/>
                    <a:pt x="200987" y="505415"/>
                  </a:cubicBezTo>
                  <a:cubicBezTo>
                    <a:pt x="156788" y="508654"/>
                    <a:pt x="87069" y="540388"/>
                    <a:pt x="55260" y="498106"/>
                  </a:cubicBezTo>
                  <a:cubicBezTo>
                    <a:pt x="50267" y="485801"/>
                    <a:pt x="47493" y="473033"/>
                    <a:pt x="39541" y="461838"/>
                  </a:cubicBezTo>
                  <a:cubicBezTo>
                    <a:pt x="28260" y="447220"/>
                    <a:pt x="12818" y="435655"/>
                    <a:pt x="6438" y="417613"/>
                  </a:cubicBezTo>
                  <a:cubicBezTo>
                    <a:pt x="-34525" y="311306"/>
                    <a:pt x="130528" y="280404"/>
                    <a:pt x="203946" y="266804"/>
                  </a:cubicBezTo>
                  <a:cubicBezTo>
                    <a:pt x="265621" y="257644"/>
                    <a:pt x="326464" y="244229"/>
                    <a:pt x="386752" y="228038"/>
                  </a:cubicBezTo>
                  <a:cubicBezTo>
                    <a:pt x="487171" y="208516"/>
                    <a:pt x="584908" y="188254"/>
                    <a:pt x="684032" y="165124"/>
                  </a:cubicBezTo>
                  <a:cubicBezTo>
                    <a:pt x="858516" y="126450"/>
                    <a:pt x="1035497" y="101747"/>
                    <a:pt x="1208132" y="54654"/>
                  </a:cubicBezTo>
                  <a:cubicBezTo>
                    <a:pt x="1279331" y="33929"/>
                    <a:pt x="1352934" y="23844"/>
                    <a:pt x="1425520" y="9226"/>
                  </a:cubicBezTo>
                  <a:cubicBezTo>
                    <a:pt x="1460380" y="3212"/>
                    <a:pt x="1509757" y="-13627"/>
                    <a:pt x="1533336" y="22271"/>
                  </a:cubicBezTo>
                  <a:cubicBezTo>
                    <a:pt x="1546651" y="56041"/>
                    <a:pt x="1552199" y="92957"/>
                    <a:pt x="1556638" y="1287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12635322" y="5755602"/>
              <a:ext cx="1550306" cy="532578"/>
            </a:xfrm>
            <a:custGeom>
              <a:rect b="b" l="l" r="r" t="t"/>
              <a:pathLst>
                <a:path extrusionOk="0" h="532578" w="1550306">
                  <a:moveTo>
                    <a:pt x="1534082" y="59409"/>
                  </a:moveTo>
                  <a:cubicBezTo>
                    <a:pt x="1542404" y="98545"/>
                    <a:pt x="1564596" y="146471"/>
                    <a:pt x="1536579" y="182184"/>
                  </a:cubicBezTo>
                  <a:cubicBezTo>
                    <a:pt x="1491640" y="220488"/>
                    <a:pt x="1419886" y="221506"/>
                    <a:pt x="1364036" y="235291"/>
                  </a:cubicBezTo>
                  <a:cubicBezTo>
                    <a:pt x="1285717" y="252038"/>
                    <a:pt x="1209710" y="267674"/>
                    <a:pt x="1132315" y="287196"/>
                  </a:cubicBezTo>
                  <a:cubicBezTo>
                    <a:pt x="939523" y="337342"/>
                    <a:pt x="744326" y="379994"/>
                    <a:pt x="549777" y="421629"/>
                  </a:cubicBezTo>
                  <a:cubicBezTo>
                    <a:pt x="461472" y="448830"/>
                    <a:pt x="370392" y="465391"/>
                    <a:pt x="282179" y="492869"/>
                  </a:cubicBezTo>
                  <a:cubicBezTo>
                    <a:pt x="224203" y="509894"/>
                    <a:pt x="166504" y="533301"/>
                    <a:pt x="105291" y="532561"/>
                  </a:cubicBezTo>
                  <a:cubicBezTo>
                    <a:pt x="81342" y="531728"/>
                    <a:pt x="51938" y="527380"/>
                    <a:pt x="38992" y="504620"/>
                  </a:cubicBezTo>
                  <a:cubicBezTo>
                    <a:pt x="-8443" y="487688"/>
                    <a:pt x="-5299" y="410341"/>
                    <a:pt x="10328" y="371390"/>
                  </a:cubicBezTo>
                  <a:cubicBezTo>
                    <a:pt x="48517" y="296078"/>
                    <a:pt x="150137" y="309956"/>
                    <a:pt x="220874" y="295338"/>
                  </a:cubicBezTo>
                  <a:cubicBezTo>
                    <a:pt x="278203" y="284420"/>
                    <a:pt x="331094" y="269894"/>
                    <a:pt x="386389" y="254351"/>
                  </a:cubicBezTo>
                  <a:cubicBezTo>
                    <a:pt x="424208" y="247042"/>
                    <a:pt x="462489" y="242138"/>
                    <a:pt x="499660" y="231498"/>
                  </a:cubicBezTo>
                  <a:cubicBezTo>
                    <a:pt x="541085" y="220488"/>
                    <a:pt x="584082" y="217065"/>
                    <a:pt x="626339" y="210773"/>
                  </a:cubicBezTo>
                  <a:cubicBezTo>
                    <a:pt x="678768" y="197820"/>
                    <a:pt x="731104" y="184682"/>
                    <a:pt x="784457" y="175708"/>
                  </a:cubicBezTo>
                  <a:cubicBezTo>
                    <a:pt x="910766" y="142678"/>
                    <a:pt x="1037907" y="116587"/>
                    <a:pt x="1162090" y="77821"/>
                  </a:cubicBezTo>
                  <a:cubicBezTo>
                    <a:pt x="1230052" y="54506"/>
                    <a:pt x="1299957" y="37112"/>
                    <a:pt x="1369584" y="19070"/>
                  </a:cubicBezTo>
                  <a:cubicBezTo>
                    <a:pt x="1410085" y="11576"/>
                    <a:pt x="1451879" y="-4708"/>
                    <a:pt x="1493397" y="1306"/>
                  </a:cubicBezTo>
                  <a:cubicBezTo>
                    <a:pt x="1521599" y="6117"/>
                    <a:pt x="1528904" y="35261"/>
                    <a:pt x="1534082" y="59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11542803" y="4501307"/>
              <a:ext cx="555445" cy="608694"/>
            </a:xfrm>
            <a:custGeom>
              <a:rect b="b" l="l" r="r" t="t"/>
              <a:pathLst>
                <a:path extrusionOk="0" h="608694" w="555445">
                  <a:moveTo>
                    <a:pt x="503387" y="0"/>
                  </a:moveTo>
                  <a:cubicBezTo>
                    <a:pt x="520493" y="8234"/>
                    <a:pt x="538247" y="14341"/>
                    <a:pt x="555446" y="22205"/>
                  </a:cubicBezTo>
                  <a:cubicBezTo>
                    <a:pt x="497839" y="128234"/>
                    <a:pt x="452531" y="239352"/>
                    <a:pt x="384753" y="340847"/>
                  </a:cubicBezTo>
                  <a:cubicBezTo>
                    <a:pt x="320581" y="429389"/>
                    <a:pt x="291362" y="565303"/>
                    <a:pt x="181881" y="608695"/>
                  </a:cubicBezTo>
                  <a:cubicBezTo>
                    <a:pt x="112717" y="586212"/>
                    <a:pt x="60750" y="526074"/>
                    <a:pt x="0" y="487308"/>
                  </a:cubicBezTo>
                  <a:cubicBezTo>
                    <a:pt x="24781" y="467786"/>
                    <a:pt x="35045" y="434108"/>
                    <a:pt x="55942" y="410515"/>
                  </a:cubicBezTo>
                  <a:cubicBezTo>
                    <a:pt x="89970" y="450022"/>
                    <a:pt x="149333" y="509605"/>
                    <a:pt x="203888" y="473614"/>
                  </a:cubicBezTo>
                  <a:cubicBezTo>
                    <a:pt x="230426" y="443915"/>
                    <a:pt x="244481" y="404594"/>
                    <a:pt x="267043" y="371749"/>
                  </a:cubicBezTo>
                  <a:cubicBezTo>
                    <a:pt x="344068" y="246938"/>
                    <a:pt x="402414" y="108527"/>
                    <a:pt x="503387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11768328" y="5215846"/>
              <a:ext cx="482859" cy="597718"/>
            </a:xfrm>
            <a:custGeom>
              <a:rect b="b" l="l" r="r" t="t"/>
              <a:pathLst>
                <a:path extrusionOk="0" h="597718" w="482859">
                  <a:moveTo>
                    <a:pt x="428212" y="0"/>
                  </a:moveTo>
                  <a:cubicBezTo>
                    <a:pt x="446613" y="11380"/>
                    <a:pt x="465938" y="21187"/>
                    <a:pt x="482860" y="34695"/>
                  </a:cubicBezTo>
                  <a:cubicBezTo>
                    <a:pt x="413602" y="177085"/>
                    <a:pt x="372825" y="332613"/>
                    <a:pt x="285814" y="466398"/>
                  </a:cubicBezTo>
                  <a:cubicBezTo>
                    <a:pt x="253081" y="513121"/>
                    <a:pt x="234587" y="590191"/>
                    <a:pt x="168936" y="597685"/>
                  </a:cubicBezTo>
                  <a:cubicBezTo>
                    <a:pt x="102175" y="599073"/>
                    <a:pt x="37079" y="557716"/>
                    <a:pt x="0" y="503684"/>
                  </a:cubicBezTo>
                  <a:cubicBezTo>
                    <a:pt x="5271" y="481664"/>
                    <a:pt x="17199" y="461679"/>
                    <a:pt x="22839" y="439659"/>
                  </a:cubicBezTo>
                  <a:cubicBezTo>
                    <a:pt x="142583" y="520337"/>
                    <a:pt x="205830" y="477315"/>
                    <a:pt x="260293" y="355835"/>
                  </a:cubicBezTo>
                  <a:cubicBezTo>
                    <a:pt x="317345" y="237131"/>
                    <a:pt x="361544" y="114263"/>
                    <a:pt x="428212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11427198" y="4638132"/>
              <a:ext cx="587959" cy="605370"/>
            </a:xfrm>
            <a:custGeom>
              <a:rect b="b" l="l" r="r" t="t"/>
              <a:pathLst>
                <a:path extrusionOk="0" h="605370" w="587959">
                  <a:moveTo>
                    <a:pt x="583300" y="277299"/>
                  </a:moveTo>
                  <a:cubicBezTo>
                    <a:pt x="606417" y="405256"/>
                    <a:pt x="541136" y="477237"/>
                    <a:pt x="440255" y="542649"/>
                  </a:cubicBezTo>
                  <a:cubicBezTo>
                    <a:pt x="363785" y="591315"/>
                    <a:pt x="266880" y="625085"/>
                    <a:pt x="177188" y="592425"/>
                  </a:cubicBezTo>
                  <a:cubicBezTo>
                    <a:pt x="105619" y="562264"/>
                    <a:pt x="42464" y="504901"/>
                    <a:pt x="17776" y="429404"/>
                  </a:cubicBezTo>
                  <a:cubicBezTo>
                    <a:pt x="-11166" y="345580"/>
                    <a:pt x="-6635" y="243344"/>
                    <a:pt x="45238" y="168957"/>
                  </a:cubicBezTo>
                  <a:cubicBezTo>
                    <a:pt x="117177" y="59783"/>
                    <a:pt x="248480" y="-34404"/>
                    <a:pt x="383296" y="12227"/>
                  </a:cubicBezTo>
                  <a:cubicBezTo>
                    <a:pt x="390323" y="12782"/>
                    <a:pt x="410851" y="26938"/>
                    <a:pt x="427125" y="34247"/>
                  </a:cubicBezTo>
                  <a:cubicBezTo>
                    <a:pt x="378302" y="118256"/>
                    <a:pt x="332901" y="204208"/>
                    <a:pt x="282230" y="287199"/>
                  </a:cubicBezTo>
                  <a:cubicBezTo>
                    <a:pt x="256801" y="277947"/>
                    <a:pt x="237753" y="257962"/>
                    <a:pt x="220370" y="238070"/>
                  </a:cubicBezTo>
                  <a:cubicBezTo>
                    <a:pt x="205113" y="216883"/>
                    <a:pt x="183476" y="196436"/>
                    <a:pt x="155736" y="209111"/>
                  </a:cubicBezTo>
                  <a:cubicBezTo>
                    <a:pt x="120783" y="227338"/>
                    <a:pt x="106451" y="267955"/>
                    <a:pt x="88513" y="300707"/>
                  </a:cubicBezTo>
                  <a:cubicBezTo>
                    <a:pt x="79081" y="317731"/>
                    <a:pt x="74088" y="344932"/>
                    <a:pt x="97852" y="351964"/>
                  </a:cubicBezTo>
                  <a:cubicBezTo>
                    <a:pt x="93968" y="385271"/>
                    <a:pt x="248757" y="516188"/>
                    <a:pt x="282600" y="524238"/>
                  </a:cubicBezTo>
                  <a:cubicBezTo>
                    <a:pt x="318846" y="533120"/>
                    <a:pt x="352874" y="510915"/>
                    <a:pt x="379967" y="488987"/>
                  </a:cubicBezTo>
                  <a:cubicBezTo>
                    <a:pt x="454865" y="429866"/>
                    <a:pt x="486303" y="336605"/>
                    <a:pt x="536420" y="258425"/>
                  </a:cubicBezTo>
                  <a:cubicBezTo>
                    <a:pt x="544372" y="246675"/>
                    <a:pt x="552047" y="234832"/>
                    <a:pt x="559537" y="222804"/>
                  </a:cubicBezTo>
                  <a:cubicBezTo>
                    <a:pt x="570725" y="239458"/>
                    <a:pt x="579602" y="257407"/>
                    <a:pt x="583300" y="277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11632165" y="5347475"/>
              <a:ext cx="647449" cy="587880"/>
            </a:xfrm>
            <a:custGeom>
              <a:rect b="b" l="l" r="r" t="t"/>
              <a:pathLst>
                <a:path extrusionOk="0" h="587880" w="647449">
                  <a:moveTo>
                    <a:pt x="582961" y="145379"/>
                  </a:moveTo>
                  <a:cubicBezTo>
                    <a:pt x="652033" y="206166"/>
                    <a:pt x="665811" y="314230"/>
                    <a:pt x="623369" y="395648"/>
                  </a:cubicBezTo>
                  <a:cubicBezTo>
                    <a:pt x="588971" y="458192"/>
                    <a:pt x="541351" y="517036"/>
                    <a:pt x="475792" y="548400"/>
                  </a:cubicBezTo>
                  <a:cubicBezTo>
                    <a:pt x="408014" y="578285"/>
                    <a:pt x="333209" y="593365"/>
                    <a:pt x="259143" y="586056"/>
                  </a:cubicBezTo>
                  <a:cubicBezTo>
                    <a:pt x="174999" y="576619"/>
                    <a:pt x="77817" y="550158"/>
                    <a:pt x="37686" y="468092"/>
                  </a:cubicBezTo>
                  <a:cubicBezTo>
                    <a:pt x="-69667" y="288232"/>
                    <a:pt x="66721" y="45734"/>
                    <a:pt x="265431" y="9373"/>
                  </a:cubicBezTo>
                  <a:cubicBezTo>
                    <a:pt x="318599" y="-2562"/>
                    <a:pt x="374079" y="-2839"/>
                    <a:pt x="427617" y="7060"/>
                  </a:cubicBezTo>
                  <a:cubicBezTo>
                    <a:pt x="412638" y="40646"/>
                    <a:pt x="398028" y="74323"/>
                    <a:pt x="382586" y="107631"/>
                  </a:cubicBezTo>
                  <a:cubicBezTo>
                    <a:pt x="358637" y="160738"/>
                    <a:pt x="336815" y="215140"/>
                    <a:pt x="304914" y="264176"/>
                  </a:cubicBezTo>
                  <a:cubicBezTo>
                    <a:pt x="283555" y="301555"/>
                    <a:pt x="240928" y="287954"/>
                    <a:pt x="211801" y="268525"/>
                  </a:cubicBezTo>
                  <a:cubicBezTo>
                    <a:pt x="193215" y="256774"/>
                    <a:pt x="163626" y="251038"/>
                    <a:pt x="153085" y="275926"/>
                  </a:cubicBezTo>
                  <a:cubicBezTo>
                    <a:pt x="132095" y="302202"/>
                    <a:pt x="118225" y="333937"/>
                    <a:pt x="99916" y="362433"/>
                  </a:cubicBezTo>
                  <a:cubicBezTo>
                    <a:pt x="94738" y="368540"/>
                    <a:pt x="92981" y="377237"/>
                    <a:pt x="94091" y="385101"/>
                  </a:cubicBezTo>
                  <a:cubicBezTo>
                    <a:pt x="120166" y="461153"/>
                    <a:pt x="204126" y="512225"/>
                    <a:pt x="281058" y="523697"/>
                  </a:cubicBezTo>
                  <a:cubicBezTo>
                    <a:pt x="399415" y="541091"/>
                    <a:pt x="442597" y="411284"/>
                    <a:pt x="494101" y="330606"/>
                  </a:cubicBezTo>
                  <a:cubicBezTo>
                    <a:pt x="530440" y="272133"/>
                    <a:pt x="557533" y="209126"/>
                    <a:pt x="582961" y="145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11853678" y="6111905"/>
              <a:ext cx="625883" cy="660003"/>
            </a:xfrm>
            <a:custGeom>
              <a:rect b="b" l="l" r="r" t="t"/>
              <a:pathLst>
                <a:path extrusionOk="0" h="660003" w="625883">
                  <a:moveTo>
                    <a:pt x="576618" y="185326"/>
                  </a:moveTo>
                  <a:cubicBezTo>
                    <a:pt x="643933" y="277477"/>
                    <a:pt x="640327" y="409967"/>
                    <a:pt x="577635" y="505263"/>
                  </a:cubicBezTo>
                  <a:cubicBezTo>
                    <a:pt x="473980" y="649781"/>
                    <a:pt x="252245" y="710289"/>
                    <a:pt x="98289" y="611570"/>
                  </a:cubicBezTo>
                  <a:cubicBezTo>
                    <a:pt x="50206" y="580205"/>
                    <a:pt x="34395" y="521824"/>
                    <a:pt x="15162" y="470938"/>
                  </a:cubicBezTo>
                  <a:cubicBezTo>
                    <a:pt x="-23952" y="352326"/>
                    <a:pt x="18490" y="225665"/>
                    <a:pt x="75635" y="118896"/>
                  </a:cubicBezTo>
                  <a:cubicBezTo>
                    <a:pt x="141933" y="29983"/>
                    <a:pt x="261954" y="-6470"/>
                    <a:pt x="370602" y="932"/>
                  </a:cubicBezTo>
                  <a:cubicBezTo>
                    <a:pt x="390390" y="2505"/>
                    <a:pt x="409716" y="6298"/>
                    <a:pt x="428394" y="12589"/>
                  </a:cubicBezTo>
                  <a:cubicBezTo>
                    <a:pt x="396770" y="77724"/>
                    <a:pt x="363852" y="142026"/>
                    <a:pt x="332691" y="207808"/>
                  </a:cubicBezTo>
                  <a:cubicBezTo>
                    <a:pt x="304489" y="263691"/>
                    <a:pt x="277026" y="384061"/>
                    <a:pt x="196303" y="371756"/>
                  </a:cubicBezTo>
                  <a:cubicBezTo>
                    <a:pt x="170228" y="363151"/>
                    <a:pt x="146186" y="333544"/>
                    <a:pt x="117152" y="341316"/>
                  </a:cubicBezTo>
                  <a:cubicBezTo>
                    <a:pt x="78686" y="285989"/>
                    <a:pt x="21542" y="394701"/>
                    <a:pt x="31343" y="431061"/>
                  </a:cubicBezTo>
                  <a:cubicBezTo>
                    <a:pt x="35597" y="471956"/>
                    <a:pt x="82292" y="484631"/>
                    <a:pt x="111881" y="504246"/>
                  </a:cubicBezTo>
                  <a:cubicBezTo>
                    <a:pt x="161628" y="530059"/>
                    <a:pt x="207769" y="568085"/>
                    <a:pt x="264821" y="575857"/>
                  </a:cubicBezTo>
                  <a:cubicBezTo>
                    <a:pt x="326681" y="587884"/>
                    <a:pt x="385952" y="555039"/>
                    <a:pt x="413229" y="499064"/>
                  </a:cubicBezTo>
                  <a:cubicBezTo>
                    <a:pt x="464826" y="422272"/>
                    <a:pt x="500795" y="336783"/>
                    <a:pt x="542775" y="254624"/>
                  </a:cubicBezTo>
                  <a:cubicBezTo>
                    <a:pt x="553316" y="231586"/>
                    <a:pt x="564967" y="208548"/>
                    <a:pt x="576618" y="1853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10753140" y="3232753"/>
              <a:ext cx="4200656" cy="4509376"/>
            </a:xfrm>
            <a:custGeom>
              <a:rect b="b" l="l" r="r" t="t"/>
              <a:pathLst>
                <a:path extrusionOk="0" h="4509376" w="4200656">
                  <a:moveTo>
                    <a:pt x="1400774" y="1314907"/>
                  </a:moveTo>
                  <a:cubicBezTo>
                    <a:pt x="1433969" y="1273088"/>
                    <a:pt x="1398370" y="1245146"/>
                    <a:pt x="1359256" y="1230806"/>
                  </a:cubicBezTo>
                  <a:cubicBezTo>
                    <a:pt x="1335677" y="1223404"/>
                    <a:pt x="1314133" y="1206935"/>
                    <a:pt x="1289259" y="1205640"/>
                  </a:cubicBezTo>
                  <a:cubicBezTo>
                    <a:pt x="1265495" y="1207028"/>
                    <a:pt x="1249221" y="1226457"/>
                    <a:pt x="1234427" y="1242926"/>
                  </a:cubicBezTo>
                  <a:cubicBezTo>
                    <a:pt x="1209461" y="1271145"/>
                    <a:pt x="1187454" y="1302047"/>
                    <a:pt x="1166464" y="1333319"/>
                  </a:cubicBezTo>
                  <a:cubicBezTo>
                    <a:pt x="1147786" y="1362000"/>
                    <a:pt x="1129847" y="1391237"/>
                    <a:pt x="1112464" y="1420751"/>
                  </a:cubicBezTo>
                  <a:cubicBezTo>
                    <a:pt x="1046720" y="1349880"/>
                    <a:pt x="929657" y="1360057"/>
                    <a:pt x="847455" y="1397898"/>
                  </a:cubicBezTo>
                  <a:cubicBezTo>
                    <a:pt x="777550" y="1436387"/>
                    <a:pt x="720406" y="1497543"/>
                    <a:pt x="678241" y="1564806"/>
                  </a:cubicBezTo>
                  <a:cubicBezTo>
                    <a:pt x="615734" y="1669447"/>
                    <a:pt x="625165" y="1810541"/>
                    <a:pt x="688505" y="1912685"/>
                  </a:cubicBezTo>
                  <a:cubicBezTo>
                    <a:pt x="745927" y="1996601"/>
                    <a:pt x="841999" y="2062939"/>
                    <a:pt x="946486" y="2061458"/>
                  </a:cubicBezTo>
                  <a:cubicBezTo>
                    <a:pt x="1029244" y="2063586"/>
                    <a:pt x="1108487" y="2022044"/>
                    <a:pt x="1175248" y="1976339"/>
                  </a:cubicBezTo>
                  <a:cubicBezTo>
                    <a:pt x="1263923" y="1919439"/>
                    <a:pt x="1326153" y="1835245"/>
                    <a:pt x="1321807" y="1726070"/>
                  </a:cubicBezTo>
                  <a:cubicBezTo>
                    <a:pt x="1322362" y="1684991"/>
                    <a:pt x="1313855" y="1643079"/>
                    <a:pt x="1292403" y="1607643"/>
                  </a:cubicBezTo>
                  <a:cubicBezTo>
                    <a:pt x="1286023" y="1597651"/>
                    <a:pt x="1277516" y="1583310"/>
                    <a:pt x="1267437" y="1571560"/>
                  </a:cubicBezTo>
                  <a:cubicBezTo>
                    <a:pt x="1314595" y="1487551"/>
                    <a:pt x="1354818" y="1400026"/>
                    <a:pt x="1400774" y="1314907"/>
                  </a:cubicBezTo>
                  <a:close/>
                  <a:moveTo>
                    <a:pt x="1559076" y="2032314"/>
                  </a:moveTo>
                  <a:cubicBezTo>
                    <a:pt x="1583857" y="1995398"/>
                    <a:pt x="1535128" y="1969678"/>
                    <a:pt x="1509329" y="1952006"/>
                  </a:cubicBezTo>
                  <a:cubicBezTo>
                    <a:pt x="1464113" y="1925638"/>
                    <a:pt x="1425092" y="1888352"/>
                    <a:pt x="1391435" y="1952284"/>
                  </a:cubicBezTo>
                  <a:cubicBezTo>
                    <a:pt x="1363510" y="1999284"/>
                    <a:pt x="1339931" y="2048413"/>
                    <a:pt x="1317461" y="2098189"/>
                  </a:cubicBezTo>
                  <a:cubicBezTo>
                    <a:pt x="1297396" y="2085791"/>
                    <a:pt x="1271413" y="2082368"/>
                    <a:pt x="1248759" y="2078019"/>
                  </a:cubicBezTo>
                  <a:cubicBezTo>
                    <a:pt x="1165447" y="2064234"/>
                    <a:pt x="1078066" y="2078945"/>
                    <a:pt x="1006127" y="2123817"/>
                  </a:cubicBezTo>
                  <a:cubicBezTo>
                    <a:pt x="831920" y="2225405"/>
                    <a:pt x="771262" y="2484557"/>
                    <a:pt x="896554" y="2646560"/>
                  </a:cubicBezTo>
                  <a:cubicBezTo>
                    <a:pt x="954716" y="2723538"/>
                    <a:pt x="1058556" y="2752404"/>
                    <a:pt x="1150837" y="2759806"/>
                  </a:cubicBezTo>
                  <a:cubicBezTo>
                    <a:pt x="1232855" y="2766653"/>
                    <a:pt x="1317184" y="2748148"/>
                    <a:pt x="1390972" y="2712158"/>
                  </a:cubicBezTo>
                  <a:cubicBezTo>
                    <a:pt x="1448209" y="2684216"/>
                    <a:pt x="1491391" y="2636106"/>
                    <a:pt x="1527823" y="2584941"/>
                  </a:cubicBezTo>
                  <a:cubicBezTo>
                    <a:pt x="1596895" y="2492976"/>
                    <a:pt x="1609470" y="2358358"/>
                    <a:pt x="1543449" y="2261488"/>
                  </a:cubicBezTo>
                  <a:cubicBezTo>
                    <a:pt x="1526990" y="2238821"/>
                    <a:pt x="1507110" y="2218929"/>
                    <a:pt x="1485011" y="2201905"/>
                  </a:cubicBezTo>
                  <a:cubicBezTo>
                    <a:pt x="1507480" y="2144265"/>
                    <a:pt x="1530412" y="2086902"/>
                    <a:pt x="1559076" y="2032314"/>
                  </a:cubicBezTo>
                  <a:close/>
                  <a:moveTo>
                    <a:pt x="1706098" y="3005542"/>
                  </a:moveTo>
                  <a:cubicBezTo>
                    <a:pt x="1737444" y="2938742"/>
                    <a:pt x="1762872" y="2869721"/>
                    <a:pt x="1761300" y="2795057"/>
                  </a:cubicBezTo>
                  <a:cubicBezTo>
                    <a:pt x="1759266" y="2771279"/>
                    <a:pt x="1739663" y="2754070"/>
                    <a:pt x="1716362" y="2752775"/>
                  </a:cubicBezTo>
                  <a:cubicBezTo>
                    <a:pt x="1694170" y="2748796"/>
                    <a:pt x="1672348" y="2742782"/>
                    <a:pt x="1649508" y="2739914"/>
                  </a:cubicBezTo>
                  <a:cubicBezTo>
                    <a:pt x="1607344" y="2731957"/>
                    <a:pt x="1586446" y="2753422"/>
                    <a:pt x="1575350" y="2791633"/>
                  </a:cubicBezTo>
                  <a:cubicBezTo>
                    <a:pt x="1565272" y="2814393"/>
                    <a:pt x="1554915" y="2836969"/>
                    <a:pt x="1544189" y="2859358"/>
                  </a:cubicBezTo>
                  <a:cubicBezTo>
                    <a:pt x="1446545" y="2792466"/>
                    <a:pt x="1263739" y="2836506"/>
                    <a:pt x="1181906" y="2907932"/>
                  </a:cubicBezTo>
                  <a:cubicBezTo>
                    <a:pt x="1128183" y="2946328"/>
                    <a:pt x="1102385" y="3008317"/>
                    <a:pt x="1081672" y="3068826"/>
                  </a:cubicBezTo>
                  <a:cubicBezTo>
                    <a:pt x="1050049" y="3148764"/>
                    <a:pt x="1038490" y="3236844"/>
                    <a:pt x="1051066" y="3322148"/>
                  </a:cubicBezTo>
                  <a:cubicBezTo>
                    <a:pt x="1070854" y="3391539"/>
                    <a:pt x="1092213" y="3467128"/>
                    <a:pt x="1144827" y="3518940"/>
                  </a:cubicBezTo>
                  <a:cubicBezTo>
                    <a:pt x="1205022" y="3571399"/>
                    <a:pt x="1286670" y="3596287"/>
                    <a:pt x="1365729" y="3598323"/>
                  </a:cubicBezTo>
                  <a:cubicBezTo>
                    <a:pt x="1512288" y="3600081"/>
                    <a:pt x="1666522" y="3524121"/>
                    <a:pt x="1741790" y="3396165"/>
                  </a:cubicBezTo>
                  <a:cubicBezTo>
                    <a:pt x="1809383" y="3274315"/>
                    <a:pt x="1803465" y="3108795"/>
                    <a:pt x="1706098" y="3005542"/>
                  </a:cubicBezTo>
                  <a:close/>
                  <a:moveTo>
                    <a:pt x="2890223" y="786520"/>
                  </a:moveTo>
                  <a:cubicBezTo>
                    <a:pt x="2894014" y="748031"/>
                    <a:pt x="2883196" y="710098"/>
                    <a:pt x="2874873" y="672812"/>
                  </a:cubicBezTo>
                  <a:cubicBezTo>
                    <a:pt x="2860079" y="608973"/>
                    <a:pt x="2842880" y="545318"/>
                    <a:pt x="2818931" y="484254"/>
                  </a:cubicBezTo>
                  <a:cubicBezTo>
                    <a:pt x="2798126" y="429389"/>
                    <a:pt x="2776859" y="375357"/>
                    <a:pt x="2758736" y="319290"/>
                  </a:cubicBezTo>
                  <a:cubicBezTo>
                    <a:pt x="2745420" y="279783"/>
                    <a:pt x="2740797" y="208727"/>
                    <a:pt x="2681896" y="223993"/>
                  </a:cubicBezTo>
                  <a:cubicBezTo>
                    <a:pt x="2429278" y="307169"/>
                    <a:pt x="2167968" y="358981"/>
                    <a:pt x="1905548" y="400708"/>
                  </a:cubicBezTo>
                  <a:cubicBezTo>
                    <a:pt x="1640169" y="448356"/>
                    <a:pt x="1372941" y="484810"/>
                    <a:pt x="1107008" y="528757"/>
                  </a:cubicBezTo>
                  <a:cubicBezTo>
                    <a:pt x="905431" y="563915"/>
                    <a:pt x="701173" y="588340"/>
                    <a:pt x="502185" y="637099"/>
                  </a:cubicBezTo>
                  <a:cubicBezTo>
                    <a:pt x="469914" y="647091"/>
                    <a:pt x="437644" y="656991"/>
                    <a:pt x="404725" y="664300"/>
                  </a:cubicBezTo>
                  <a:cubicBezTo>
                    <a:pt x="378003" y="666983"/>
                    <a:pt x="355996" y="682342"/>
                    <a:pt x="366907" y="711023"/>
                  </a:cubicBezTo>
                  <a:cubicBezTo>
                    <a:pt x="363763" y="718425"/>
                    <a:pt x="367277" y="727122"/>
                    <a:pt x="369126" y="734616"/>
                  </a:cubicBezTo>
                  <a:cubicBezTo>
                    <a:pt x="379390" y="769219"/>
                    <a:pt x="391225" y="803452"/>
                    <a:pt x="404356" y="837037"/>
                  </a:cubicBezTo>
                  <a:cubicBezTo>
                    <a:pt x="428489" y="896713"/>
                    <a:pt x="444301" y="959072"/>
                    <a:pt x="461500" y="1020968"/>
                  </a:cubicBezTo>
                  <a:cubicBezTo>
                    <a:pt x="478421" y="1080737"/>
                    <a:pt x="497747" y="1139950"/>
                    <a:pt x="521048" y="1197683"/>
                  </a:cubicBezTo>
                  <a:cubicBezTo>
                    <a:pt x="529463" y="1220998"/>
                    <a:pt x="536860" y="1252363"/>
                    <a:pt x="566449" y="1254954"/>
                  </a:cubicBezTo>
                  <a:cubicBezTo>
                    <a:pt x="605748" y="1258192"/>
                    <a:pt x="640792" y="1235432"/>
                    <a:pt x="677871" y="1225717"/>
                  </a:cubicBezTo>
                  <a:cubicBezTo>
                    <a:pt x="734368" y="1210081"/>
                    <a:pt x="793732" y="1208971"/>
                    <a:pt x="851061" y="1196665"/>
                  </a:cubicBezTo>
                  <a:cubicBezTo>
                    <a:pt x="1016298" y="1165856"/>
                    <a:pt x="1176820" y="1118855"/>
                    <a:pt x="1343260" y="1091747"/>
                  </a:cubicBezTo>
                  <a:cubicBezTo>
                    <a:pt x="1571652" y="1052703"/>
                    <a:pt x="1803742" y="1039010"/>
                    <a:pt x="2031487" y="995617"/>
                  </a:cubicBezTo>
                  <a:cubicBezTo>
                    <a:pt x="2284753" y="947784"/>
                    <a:pt x="2541532" y="914754"/>
                    <a:pt x="2790359" y="845641"/>
                  </a:cubicBezTo>
                  <a:cubicBezTo>
                    <a:pt x="2825774" y="831948"/>
                    <a:pt x="2886247" y="836019"/>
                    <a:pt x="2890223" y="786520"/>
                  </a:cubicBezTo>
                  <a:close/>
                  <a:moveTo>
                    <a:pt x="3069053" y="1346179"/>
                  </a:moveTo>
                  <a:cubicBezTo>
                    <a:pt x="3077190" y="1341923"/>
                    <a:pt x="3083385" y="1334244"/>
                    <a:pt x="3084217" y="1324159"/>
                  </a:cubicBezTo>
                  <a:cubicBezTo>
                    <a:pt x="3083847" y="1282525"/>
                    <a:pt x="3067666" y="1235987"/>
                    <a:pt x="3045381" y="1200921"/>
                  </a:cubicBezTo>
                  <a:cubicBezTo>
                    <a:pt x="3030587" y="1180382"/>
                    <a:pt x="3005066" y="1178346"/>
                    <a:pt x="2982689" y="1185655"/>
                  </a:cubicBezTo>
                  <a:cubicBezTo>
                    <a:pt x="2950881" y="1190929"/>
                    <a:pt x="2919812" y="1199811"/>
                    <a:pt x="2888466" y="1207305"/>
                  </a:cubicBezTo>
                  <a:cubicBezTo>
                    <a:pt x="2768445" y="1238947"/>
                    <a:pt x="2642875" y="1254861"/>
                    <a:pt x="2520912" y="1280397"/>
                  </a:cubicBezTo>
                  <a:cubicBezTo>
                    <a:pt x="2441761" y="1295663"/>
                    <a:pt x="2365106" y="1321014"/>
                    <a:pt x="2286325" y="1337575"/>
                  </a:cubicBezTo>
                  <a:cubicBezTo>
                    <a:pt x="2095936" y="1371622"/>
                    <a:pt x="1896301" y="1397806"/>
                    <a:pt x="1708964" y="1451561"/>
                  </a:cubicBezTo>
                  <a:cubicBezTo>
                    <a:pt x="1651173" y="1468122"/>
                    <a:pt x="1591532" y="1476634"/>
                    <a:pt x="1532076" y="1484498"/>
                  </a:cubicBezTo>
                  <a:cubicBezTo>
                    <a:pt x="1529210" y="1485146"/>
                    <a:pt x="1527175" y="1487366"/>
                    <a:pt x="1526251" y="1489957"/>
                  </a:cubicBezTo>
                  <a:cubicBezTo>
                    <a:pt x="1519408" y="1488754"/>
                    <a:pt x="1512381" y="1491159"/>
                    <a:pt x="1507110" y="1495415"/>
                  </a:cubicBezTo>
                  <a:cubicBezTo>
                    <a:pt x="1505261" y="1494120"/>
                    <a:pt x="1502579" y="1493842"/>
                    <a:pt x="1500360" y="1495508"/>
                  </a:cubicBezTo>
                  <a:cubicBezTo>
                    <a:pt x="1493148" y="1500689"/>
                    <a:pt x="1493703" y="1511699"/>
                    <a:pt x="1493887" y="1519656"/>
                  </a:cubicBezTo>
                  <a:cubicBezTo>
                    <a:pt x="1494535" y="1555276"/>
                    <a:pt x="1507573" y="1588861"/>
                    <a:pt x="1515617" y="1623094"/>
                  </a:cubicBezTo>
                  <a:cubicBezTo>
                    <a:pt x="1517651" y="1643171"/>
                    <a:pt x="1535590" y="1655847"/>
                    <a:pt x="1554453" y="1658530"/>
                  </a:cubicBezTo>
                  <a:cubicBezTo>
                    <a:pt x="1618255" y="1664636"/>
                    <a:pt x="1681224" y="1643541"/>
                    <a:pt x="1742715" y="1629478"/>
                  </a:cubicBezTo>
                  <a:cubicBezTo>
                    <a:pt x="1815671" y="1611066"/>
                    <a:pt x="1888257" y="1591082"/>
                    <a:pt x="1961860" y="1575446"/>
                  </a:cubicBezTo>
                  <a:cubicBezTo>
                    <a:pt x="2092053" y="1548245"/>
                    <a:pt x="2224835" y="1538715"/>
                    <a:pt x="2356137" y="1519008"/>
                  </a:cubicBezTo>
                  <a:cubicBezTo>
                    <a:pt x="2486145" y="1494953"/>
                    <a:pt x="2616800" y="1473303"/>
                    <a:pt x="2745143" y="1441476"/>
                  </a:cubicBezTo>
                  <a:cubicBezTo>
                    <a:pt x="2799328" y="1429078"/>
                    <a:pt x="2845746" y="1408631"/>
                    <a:pt x="2900394" y="1394475"/>
                  </a:cubicBezTo>
                  <a:cubicBezTo>
                    <a:pt x="2951343" y="1381615"/>
                    <a:pt x="3003309" y="1372825"/>
                    <a:pt x="3053149" y="1356634"/>
                  </a:cubicBezTo>
                  <a:cubicBezTo>
                    <a:pt x="3060269" y="1354599"/>
                    <a:pt x="3065539" y="1350898"/>
                    <a:pt x="3069053" y="1346179"/>
                  </a:cubicBezTo>
                  <a:close/>
                  <a:moveTo>
                    <a:pt x="3223934" y="2011774"/>
                  </a:moveTo>
                  <a:cubicBezTo>
                    <a:pt x="3237249" y="1995121"/>
                    <a:pt x="3233088" y="1972638"/>
                    <a:pt x="3230869" y="1953116"/>
                  </a:cubicBezTo>
                  <a:cubicBezTo>
                    <a:pt x="3226338" y="1917311"/>
                    <a:pt x="3220790" y="1880395"/>
                    <a:pt x="3207475" y="1846902"/>
                  </a:cubicBezTo>
                  <a:cubicBezTo>
                    <a:pt x="3183989" y="1811004"/>
                    <a:pt x="3134519" y="1827843"/>
                    <a:pt x="3099659" y="1833857"/>
                  </a:cubicBezTo>
                  <a:cubicBezTo>
                    <a:pt x="3027073" y="1848383"/>
                    <a:pt x="2953470" y="1858467"/>
                    <a:pt x="2882271" y="1879285"/>
                  </a:cubicBezTo>
                  <a:cubicBezTo>
                    <a:pt x="2709728" y="1926378"/>
                    <a:pt x="2532748" y="1951081"/>
                    <a:pt x="2358171" y="1989755"/>
                  </a:cubicBezTo>
                  <a:cubicBezTo>
                    <a:pt x="2259047" y="2012792"/>
                    <a:pt x="2161310" y="2033054"/>
                    <a:pt x="2060892" y="2052669"/>
                  </a:cubicBezTo>
                  <a:cubicBezTo>
                    <a:pt x="2000696" y="2068860"/>
                    <a:pt x="1939853" y="2082275"/>
                    <a:pt x="1878085" y="2091435"/>
                  </a:cubicBezTo>
                  <a:cubicBezTo>
                    <a:pt x="1804667" y="2105036"/>
                    <a:pt x="1639615" y="2135938"/>
                    <a:pt x="1680577" y="2242244"/>
                  </a:cubicBezTo>
                  <a:cubicBezTo>
                    <a:pt x="1686957" y="2260286"/>
                    <a:pt x="1702399" y="2271758"/>
                    <a:pt x="1713680" y="2286469"/>
                  </a:cubicBezTo>
                  <a:cubicBezTo>
                    <a:pt x="1721632" y="2297664"/>
                    <a:pt x="1724406" y="2310339"/>
                    <a:pt x="1729399" y="2322737"/>
                  </a:cubicBezTo>
                  <a:cubicBezTo>
                    <a:pt x="1761208" y="2365019"/>
                    <a:pt x="1830835" y="2333285"/>
                    <a:pt x="1875127" y="2330046"/>
                  </a:cubicBezTo>
                  <a:cubicBezTo>
                    <a:pt x="1948083" y="2317741"/>
                    <a:pt x="2019929" y="2300995"/>
                    <a:pt x="2090666" y="2279623"/>
                  </a:cubicBezTo>
                  <a:cubicBezTo>
                    <a:pt x="2201533" y="2251219"/>
                    <a:pt x="2313695" y="2228181"/>
                    <a:pt x="2424192" y="2198204"/>
                  </a:cubicBezTo>
                  <a:cubicBezTo>
                    <a:pt x="2516936" y="2188119"/>
                    <a:pt x="2603947" y="2154904"/>
                    <a:pt x="2694102" y="2133347"/>
                  </a:cubicBezTo>
                  <a:cubicBezTo>
                    <a:pt x="2842233" y="2110402"/>
                    <a:pt x="2986943" y="2069508"/>
                    <a:pt x="3133224" y="2036478"/>
                  </a:cubicBezTo>
                  <a:cubicBezTo>
                    <a:pt x="3162721" y="2027688"/>
                    <a:pt x="3201465" y="2036293"/>
                    <a:pt x="3223934" y="2011774"/>
                  </a:cubicBezTo>
                  <a:close/>
                  <a:moveTo>
                    <a:pt x="3418853" y="2704941"/>
                  </a:moveTo>
                  <a:cubicBezTo>
                    <a:pt x="3446778" y="2669320"/>
                    <a:pt x="3424679" y="2621302"/>
                    <a:pt x="3416357" y="2582166"/>
                  </a:cubicBezTo>
                  <a:cubicBezTo>
                    <a:pt x="3411179" y="2558018"/>
                    <a:pt x="3403874" y="2528966"/>
                    <a:pt x="3375764" y="2523970"/>
                  </a:cubicBezTo>
                  <a:cubicBezTo>
                    <a:pt x="3334339" y="2517956"/>
                    <a:pt x="3292452" y="2534240"/>
                    <a:pt x="3251951" y="2541734"/>
                  </a:cubicBezTo>
                  <a:cubicBezTo>
                    <a:pt x="3182417" y="2559776"/>
                    <a:pt x="3112420" y="2577170"/>
                    <a:pt x="3044457" y="2600485"/>
                  </a:cubicBezTo>
                  <a:cubicBezTo>
                    <a:pt x="2920274" y="2639251"/>
                    <a:pt x="2793041" y="2665342"/>
                    <a:pt x="2666824" y="2698372"/>
                  </a:cubicBezTo>
                  <a:cubicBezTo>
                    <a:pt x="2613471" y="2707254"/>
                    <a:pt x="2561135" y="2720485"/>
                    <a:pt x="2508707" y="2733438"/>
                  </a:cubicBezTo>
                  <a:cubicBezTo>
                    <a:pt x="2466449" y="2739729"/>
                    <a:pt x="2423452" y="2743152"/>
                    <a:pt x="2382027" y="2754162"/>
                  </a:cubicBezTo>
                  <a:cubicBezTo>
                    <a:pt x="2344856" y="2764710"/>
                    <a:pt x="2306575" y="2769613"/>
                    <a:pt x="2268756" y="2777015"/>
                  </a:cubicBezTo>
                  <a:cubicBezTo>
                    <a:pt x="2213554" y="2792466"/>
                    <a:pt x="2160570" y="2807084"/>
                    <a:pt x="2103241" y="2818002"/>
                  </a:cubicBezTo>
                  <a:cubicBezTo>
                    <a:pt x="2032504" y="2832620"/>
                    <a:pt x="1930884" y="2818742"/>
                    <a:pt x="1892695" y="2894054"/>
                  </a:cubicBezTo>
                  <a:cubicBezTo>
                    <a:pt x="1877068" y="2933005"/>
                    <a:pt x="1873924" y="3010445"/>
                    <a:pt x="1921360" y="3027284"/>
                  </a:cubicBezTo>
                  <a:cubicBezTo>
                    <a:pt x="1934305" y="3050137"/>
                    <a:pt x="1963617" y="3054393"/>
                    <a:pt x="1987658" y="3055225"/>
                  </a:cubicBezTo>
                  <a:cubicBezTo>
                    <a:pt x="2048871" y="3055965"/>
                    <a:pt x="2106570" y="3032558"/>
                    <a:pt x="2164546" y="3015534"/>
                  </a:cubicBezTo>
                  <a:cubicBezTo>
                    <a:pt x="2252759" y="2988055"/>
                    <a:pt x="2343746" y="2971586"/>
                    <a:pt x="2432144" y="2944293"/>
                  </a:cubicBezTo>
                  <a:cubicBezTo>
                    <a:pt x="2626693" y="2902658"/>
                    <a:pt x="2821890" y="2860006"/>
                    <a:pt x="3014683" y="2809860"/>
                  </a:cubicBezTo>
                  <a:cubicBezTo>
                    <a:pt x="3092077" y="2790338"/>
                    <a:pt x="3168085" y="2774795"/>
                    <a:pt x="3246404" y="2757956"/>
                  </a:cubicBezTo>
                  <a:cubicBezTo>
                    <a:pt x="3302161" y="2744355"/>
                    <a:pt x="3373915" y="2743245"/>
                    <a:pt x="3418853" y="2704941"/>
                  </a:cubicBezTo>
                  <a:close/>
                  <a:moveTo>
                    <a:pt x="4200657" y="3800574"/>
                  </a:moveTo>
                  <a:cubicBezTo>
                    <a:pt x="4195664" y="3801499"/>
                    <a:pt x="4190763" y="3802979"/>
                    <a:pt x="4186232" y="3804737"/>
                  </a:cubicBezTo>
                  <a:cubicBezTo>
                    <a:pt x="4162283" y="3810843"/>
                    <a:pt x="4138427" y="3817413"/>
                    <a:pt x="4114478" y="3823981"/>
                  </a:cubicBezTo>
                  <a:cubicBezTo>
                    <a:pt x="4029132" y="3847112"/>
                    <a:pt x="3942213" y="3863858"/>
                    <a:pt x="3856312" y="3884860"/>
                  </a:cubicBezTo>
                  <a:cubicBezTo>
                    <a:pt x="3704297" y="3924181"/>
                    <a:pt x="3549786" y="3952030"/>
                    <a:pt x="3396846" y="3987003"/>
                  </a:cubicBezTo>
                  <a:cubicBezTo>
                    <a:pt x="3132115" y="4052508"/>
                    <a:pt x="2867476" y="4119030"/>
                    <a:pt x="2600618" y="4174636"/>
                  </a:cubicBezTo>
                  <a:cubicBezTo>
                    <a:pt x="2310366" y="4241066"/>
                    <a:pt x="2016045" y="4294173"/>
                    <a:pt x="1722649" y="4347372"/>
                  </a:cubicBezTo>
                  <a:cubicBezTo>
                    <a:pt x="1590145" y="4365506"/>
                    <a:pt x="1459582" y="4393078"/>
                    <a:pt x="1331701" y="4432491"/>
                  </a:cubicBezTo>
                  <a:cubicBezTo>
                    <a:pt x="1249036" y="4455714"/>
                    <a:pt x="1164522" y="4473016"/>
                    <a:pt x="1086388" y="4509376"/>
                  </a:cubicBezTo>
                  <a:cubicBezTo>
                    <a:pt x="1036826" y="4390580"/>
                    <a:pt x="1015559" y="4263363"/>
                    <a:pt x="978572" y="4140588"/>
                  </a:cubicBezTo>
                  <a:cubicBezTo>
                    <a:pt x="904784" y="3925662"/>
                    <a:pt x="840335" y="3707868"/>
                    <a:pt x="775886" y="3489888"/>
                  </a:cubicBezTo>
                  <a:cubicBezTo>
                    <a:pt x="725491" y="3313266"/>
                    <a:pt x="694515" y="3131925"/>
                    <a:pt x="647542" y="2954378"/>
                  </a:cubicBezTo>
                  <a:cubicBezTo>
                    <a:pt x="597518" y="2772944"/>
                    <a:pt x="546384" y="2591696"/>
                    <a:pt x="505421" y="2407857"/>
                  </a:cubicBezTo>
                  <a:cubicBezTo>
                    <a:pt x="416746" y="2052854"/>
                    <a:pt x="326499" y="1698036"/>
                    <a:pt x="228300" y="1345532"/>
                  </a:cubicBezTo>
                  <a:cubicBezTo>
                    <a:pt x="154419" y="1075833"/>
                    <a:pt x="60103" y="813351"/>
                    <a:pt x="0" y="539859"/>
                  </a:cubicBezTo>
                  <a:cubicBezTo>
                    <a:pt x="3329" y="541062"/>
                    <a:pt x="6658" y="535974"/>
                    <a:pt x="3329" y="533105"/>
                  </a:cubicBezTo>
                  <a:cubicBezTo>
                    <a:pt x="2959" y="532735"/>
                    <a:pt x="2404" y="532365"/>
                    <a:pt x="1942" y="531903"/>
                  </a:cubicBezTo>
                  <a:cubicBezTo>
                    <a:pt x="3606" y="532180"/>
                    <a:pt x="5363" y="532273"/>
                    <a:pt x="7212" y="532458"/>
                  </a:cubicBezTo>
                  <a:cubicBezTo>
                    <a:pt x="272776" y="480646"/>
                    <a:pt x="537692" y="418842"/>
                    <a:pt x="802701" y="361387"/>
                  </a:cubicBezTo>
                  <a:cubicBezTo>
                    <a:pt x="954531" y="330207"/>
                    <a:pt x="1108950" y="314479"/>
                    <a:pt x="1262352" y="293291"/>
                  </a:cubicBezTo>
                  <a:cubicBezTo>
                    <a:pt x="1581361" y="247771"/>
                    <a:pt x="1897596" y="185597"/>
                    <a:pt x="2214848" y="129529"/>
                  </a:cubicBezTo>
                  <a:cubicBezTo>
                    <a:pt x="2407178" y="94371"/>
                    <a:pt x="2600988" y="68743"/>
                    <a:pt x="2792856" y="31272"/>
                  </a:cubicBezTo>
                  <a:cubicBezTo>
                    <a:pt x="2839089" y="24240"/>
                    <a:pt x="2885692" y="19614"/>
                    <a:pt x="2932110" y="13230"/>
                  </a:cubicBezTo>
                  <a:cubicBezTo>
                    <a:pt x="2949309" y="10362"/>
                    <a:pt x="2974090" y="9622"/>
                    <a:pt x="2988885" y="0"/>
                  </a:cubicBezTo>
                  <a:cubicBezTo>
                    <a:pt x="2989254" y="1850"/>
                    <a:pt x="2989624" y="3793"/>
                    <a:pt x="2989902" y="5644"/>
                  </a:cubicBezTo>
                  <a:cubicBezTo>
                    <a:pt x="2999888" y="56715"/>
                    <a:pt x="3009227" y="105659"/>
                    <a:pt x="3023467" y="157841"/>
                  </a:cubicBezTo>
                  <a:cubicBezTo>
                    <a:pt x="3078485" y="341865"/>
                    <a:pt x="3141547" y="523483"/>
                    <a:pt x="3184451" y="711023"/>
                  </a:cubicBezTo>
                  <a:cubicBezTo>
                    <a:pt x="3222455" y="870159"/>
                    <a:pt x="3280801" y="1023281"/>
                    <a:pt x="3324723" y="1180659"/>
                  </a:cubicBezTo>
                  <a:cubicBezTo>
                    <a:pt x="3417651" y="1503927"/>
                    <a:pt x="3521769" y="1823772"/>
                    <a:pt x="3627273" y="2143062"/>
                  </a:cubicBezTo>
                  <a:cubicBezTo>
                    <a:pt x="3666386" y="2263894"/>
                    <a:pt x="3714283" y="2381858"/>
                    <a:pt x="3750900" y="2503616"/>
                  </a:cubicBezTo>
                  <a:cubicBezTo>
                    <a:pt x="3792418" y="2641657"/>
                    <a:pt x="3835137" y="2779421"/>
                    <a:pt x="3890247" y="2912743"/>
                  </a:cubicBezTo>
                  <a:cubicBezTo>
                    <a:pt x="3921131" y="2994717"/>
                    <a:pt x="3945912" y="3078818"/>
                    <a:pt x="3974577" y="3161624"/>
                  </a:cubicBezTo>
                  <a:cubicBezTo>
                    <a:pt x="4008234" y="3253220"/>
                    <a:pt x="4049567" y="3341855"/>
                    <a:pt x="4081005" y="3434376"/>
                  </a:cubicBezTo>
                  <a:cubicBezTo>
                    <a:pt x="4100516" y="3490536"/>
                    <a:pt x="4115680" y="3548084"/>
                    <a:pt x="4133896" y="3604707"/>
                  </a:cubicBezTo>
                  <a:cubicBezTo>
                    <a:pt x="4154701" y="3670397"/>
                    <a:pt x="4181424" y="3734329"/>
                    <a:pt x="4200657" y="38005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1944662" y="6032066"/>
              <a:ext cx="510044" cy="597147"/>
            </a:xfrm>
            <a:custGeom>
              <a:rect b="b" l="l" r="r" t="t"/>
              <a:pathLst>
                <a:path extrusionOk="0" h="597147" w="510044">
                  <a:moveTo>
                    <a:pt x="445596" y="0"/>
                  </a:moveTo>
                  <a:cubicBezTo>
                    <a:pt x="467418" y="2498"/>
                    <a:pt x="488408" y="8142"/>
                    <a:pt x="510045" y="12120"/>
                  </a:cubicBezTo>
                  <a:cubicBezTo>
                    <a:pt x="500151" y="128326"/>
                    <a:pt x="433483" y="226491"/>
                    <a:pt x="386417" y="330392"/>
                  </a:cubicBezTo>
                  <a:cubicBezTo>
                    <a:pt x="353499" y="385534"/>
                    <a:pt x="275365" y="591856"/>
                    <a:pt x="213320" y="596390"/>
                  </a:cubicBezTo>
                  <a:cubicBezTo>
                    <a:pt x="169768" y="601571"/>
                    <a:pt x="131025" y="579273"/>
                    <a:pt x="95518" y="556976"/>
                  </a:cubicBezTo>
                  <a:cubicBezTo>
                    <a:pt x="63709" y="538287"/>
                    <a:pt x="30976" y="521448"/>
                    <a:pt x="0" y="501371"/>
                  </a:cubicBezTo>
                  <a:cubicBezTo>
                    <a:pt x="370" y="479073"/>
                    <a:pt x="21360" y="463067"/>
                    <a:pt x="27740" y="442620"/>
                  </a:cubicBezTo>
                  <a:cubicBezTo>
                    <a:pt x="57237" y="471486"/>
                    <a:pt x="90525" y="511640"/>
                    <a:pt x="136480" y="503684"/>
                  </a:cubicBezTo>
                  <a:cubicBezTo>
                    <a:pt x="173837" y="495542"/>
                    <a:pt x="207864" y="472874"/>
                    <a:pt x="230149" y="441787"/>
                  </a:cubicBezTo>
                  <a:cubicBezTo>
                    <a:pt x="264639" y="393584"/>
                    <a:pt x="281375" y="335851"/>
                    <a:pt x="308191" y="283577"/>
                  </a:cubicBezTo>
                  <a:cubicBezTo>
                    <a:pt x="355349" y="189853"/>
                    <a:pt x="404541" y="96499"/>
                    <a:pt x="445596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11143256" y="3518458"/>
              <a:ext cx="2440558" cy="909202"/>
            </a:xfrm>
            <a:custGeom>
              <a:rect b="b" l="l" r="r" t="t"/>
              <a:pathLst>
                <a:path extrusionOk="0" h="909202" w="2440558">
                  <a:moveTo>
                    <a:pt x="2295664" y="0"/>
                  </a:moveTo>
                  <a:cubicBezTo>
                    <a:pt x="2340695" y="163022"/>
                    <a:pt x="2424192" y="315866"/>
                    <a:pt x="2440559" y="486290"/>
                  </a:cubicBezTo>
                  <a:cubicBezTo>
                    <a:pt x="2203197" y="553090"/>
                    <a:pt x="1960750" y="595187"/>
                    <a:pt x="1717194" y="633398"/>
                  </a:cubicBezTo>
                  <a:cubicBezTo>
                    <a:pt x="1473822" y="685857"/>
                    <a:pt x="1224903" y="702234"/>
                    <a:pt x="979219" y="740445"/>
                  </a:cubicBezTo>
                  <a:cubicBezTo>
                    <a:pt x="820547" y="764685"/>
                    <a:pt x="665481" y="806227"/>
                    <a:pt x="508935" y="840275"/>
                  </a:cubicBezTo>
                  <a:cubicBezTo>
                    <a:pt x="402876" y="863220"/>
                    <a:pt x="293396" y="866828"/>
                    <a:pt x="192238" y="909203"/>
                  </a:cubicBezTo>
                  <a:cubicBezTo>
                    <a:pt x="182159" y="884592"/>
                    <a:pt x="170231" y="860815"/>
                    <a:pt x="160059" y="836204"/>
                  </a:cubicBezTo>
                  <a:cubicBezTo>
                    <a:pt x="129545" y="763668"/>
                    <a:pt x="108001" y="687893"/>
                    <a:pt x="81833" y="613691"/>
                  </a:cubicBezTo>
                  <a:cubicBezTo>
                    <a:pt x="60011" y="554108"/>
                    <a:pt x="28480" y="498503"/>
                    <a:pt x="0" y="441880"/>
                  </a:cubicBezTo>
                  <a:cubicBezTo>
                    <a:pt x="46048" y="437439"/>
                    <a:pt x="90340" y="419952"/>
                    <a:pt x="134816" y="407832"/>
                  </a:cubicBezTo>
                  <a:cubicBezTo>
                    <a:pt x="187984" y="392751"/>
                    <a:pt x="239026" y="385350"/>
                    <a:pt x="296077" y="374525"/>
                  </a:cubicBezTo>
                  <a:cubicBezTo>
                    <a:pt x="652166" y="309575"/>
                    <a:pt x="1011120" y="261279"/>
                    <a:pt x="1367948" y="200955"/>
                  </a:cubicBezTo>
                  <a:cubicBezTo>
                    <a:pt x="1680300" y="149514"/>
                    <a:pt x="1994685" y="100663"/>
                    <a:pt x="2295664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18"/>
          <p:cNvSpPr txBox="1"/>
          <p:nvPr/>
        </p:nvSpPr>
        <p:spPr>
          <a:xfrm>
            <a:off x="2713907" y="3676781"/>
            <a:ext cx="6973153" cy="65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1" lvl="1" marL="86360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an agenda here.</a:t>
            </a:r>
            <a:endParaRPr/>
          </a:p>
        </p:txBody>
      </p:sp>
      <p:sp>
        <p:nvSpPr>
          <p:cNvPr id="465" name="Google Shape;465;p18"/>
          <p:cNvSpPr/>
          <p:nvPr/>
        </p:nvSpPr>
        <p:spPr>
          <a:xfrm>
            <a:off x="16157830" y="381394"/>
            <a:ext cx="1279597" cy="1160216"/>
          </a:xfrm>
          <a:custGeom>
            <a:rect b="b" l="l" r="r" t="t"/>
            <a:pathLst>
              <a:path extrusionOk="0" h="1160216" w="1279597">
                <a:moveTo>
                  <a:pt x="1238373" y="549605"/>
                </a:moveTo>
                <a:cubicBezTo>
                  <a:pt x="1194562" y="539786"/>
                  <a:pt x="1149473" y="537920"/>
                  <a:pt x="1104971" y="533087"/>
                </a:cubicBezTo>
                <a:cubicBezTo>
                  <a:pt x="1020959" y="524112"/>
                  <a:pt x="936410" y="519331"/>
                  <a:pt x="851937" y="523038"/>
                </a:cubicBezTo>
                <a:cubicBezTo>
                  <a:pt x="882926" y="492764"/>
                  <a:pt x="915170" y="463717"/>
                  <a:pt x="947336" y="434644"/>
                </a:cubicBezTo>
                <a:cubicBezTo>
                  <a:pt x="963561" y="418766"/>
                  <a:pt x="980859" y="404038"/>
                  <a:pt x="997775" y="388875"/>
                </a:cubicBezTo>
                <a:cubicBezTo>
                  <a:pt x="1013820" y="373814"/>
                  <a:pt x="1029685" y="358575"/>
                  <a:pt x="1046396" y="344230"/>
                </a:cubicBezTo>
                <a:cubicBezTo>
                  <a:pt x="1061494" y="330346"/>
                  <a:pt x="1076285" y="316129"/>
                  <a:pt x="1092637" y="303702"/>
                </a:cubicBezTo>
                <a:cubicBezTo>
                  <a:pt x="1114491" y="285804"/>
                  <a:pt x="1133760" y="264223"/>
                  <a:pt x="1148807" y="240315"/>
                </a:cubicBezTo>
                <a:cubicBezTo>
                  <a:pt x="1158838" y="222647"/>
                  <a:pt x="1170891" y="201757"/>
                  <a:pt x="1163803" y="180968"/>
                </a:cubicBezTo>
                <a:cubicBezTo>
                  <a:pt x="1158404" y="166445"/>
                  <a:pt x="1144892" y="154325"/>
                  <a:pt x="1129282" y="152228"/>
                </a:cubicBezTo>
                <a:cubicBezTo>
                  <a:pt x="1101542" y="149083"/>
                  <a:pt x="1075261" y="162098"/>
                  <a:pt x="1052051" y="175880"/>
                </a:cubicBezTo>
                <a:cubicBezTo>
                  <a:pt x="1018579" y="197180"/>
                  <a:pt x="988792" y="223465"/>
                  <a:pt x="958238" y="248600"/>
                </a:cubicBezTo>
                <a:cubicBezTo>
                  <a:pt x="920876" y="280281"/>
                  <a:pt x="885204" y="313930"/>
                  <a:pt x="849454" y="347426"/>
                </a:cubicBezTo>
                <a:cubicBezTo>
                  <a:pt x="830390" y="366195"/>
                  <a:pt x="813654" y="387187"/>
                  <a:pt x="794026" y="405444"/>
                </a:cubicBezTo>
                <a:cubicBezTo>
                  <a:pt x="784481" y="414828"/>
                  <a:pt x="775627" y="424902"/>
                  <a:pt x="766491" y="434670"/>
                </a:cubicBezTo>
                <a:cubicBezTo>
                  <a:pt x="755564" y="446534"/>
                  <a:pt x="742795" y="456302"/>
                  <a:pt x="730742" y="466913"/>
                </a:cubicBezTo>
                <a:cubicBezTo>
                  <a:pt x="737856" y="362513"/>
                  <a:pt x="762627" y="259927"/>
                  <a:pt x="772966" y="155885"/>
                </a:cubicBezTo>
                <a:cubicBezTo>
                  <a:pt x="777674" y="116022"/>
                  <a:pt x="781999" y="75903"/>
                  <a:pt x="778570" y="35759"/>
                </a:cubicBezTo>
                <a:cubicBezTo>
                  <a:pt x="778263" y="6737"/>
                  <a:pt x="747069" y="-6047"/>
                  <a:pt x="722297" y="2723"/>
                </a:cubicBezTo>
                <a:cubicBezTo>
                  <a:pt x="698319" y="10087"/>
                  <a:pt x="679076" y="28932"/>
                  <a:pt x="667663" y="50870"/>
                </a:cubicBezTo>
                <a:cubicBezTo>
                  <a:pt x="635828" y="114718"/>
                  <a:pt x="625618" y="186543"/>
                  <a:pt x="610980" y="255683"/>
                </a:cubicBezTo>
                <a:cubicBezTo>
                  <a:pt x="605197" y="281789"/>
                  <a:pt x="602024" y="308331"/>
                  <a:pt x="597981" y="334744"/>
                </a:cubicBezTo>
                <a:cubicBezTo>
                  <a:pt x="589945" y="383096"/>
                  <a:pt x="581552" y="431678"/>
                  <a:pt x="578635" y="480670"/>
                </a:cubicBezTo>
                <a:cubicBezTo>
                  <a:pt x="564381" y="458245"/>
                  <a:pt x="551023" y="435130"/>
                  <a:pt x="537383" y="412245"/>
                </a:cubicBezTo>
                <a:cubicBezTo>
                  <a:pt x="522899" y="386420"/>
                  <a:pt x="510795" y="359265"/>
                  <a:pt x="495339" y="333977"/>
                </a:cubicBezTo>
                <a:cubicBezTo>
                  <a:pt x="471335" y="295546"/>
                  <a:pt x="448586" y="256322"/>
                  <a:pt x="421076" y="220243"/>
                </a:cubicBezTo>
                <a:cubicBezTo>
                  <a:pt x="412273" y="206896"/>
                  <a:pt x="404955" y="192628"/>
                  <a:pt x="395230" y="179895"/>
                </a:cubicBezTo>
                <a:cubicBezTo>
                  <a:pt x="385455" y="166931"/>
                  <a:pt x="374938" y="154530"/>
                  <a:pt x="364548" y="142077"/>
                </a:cubicBezTo>
                <a:cubicBezTo>
                  <a:pt x="338983" y="112340"/>
                  <a:pt x="309964" y="83088"/>
                  <a:pt x="272552" y="68948"/>
                </a:cubicBezTo>
                <a:cubicBezTo>
                  <a:pt x="258247" y="63144"/>
                  <a:pt x="242330" y="60024"/>
                  <a:pt x="227078" y="63655"/>
                </a:cubicBezTo>
                <a:cubicBezTo>
                  <a:pt x="204303" y="69562"/>
                  <a:pt x="209165" y="99657"/>
                  <a:pt x="212415" y="117454"/>
                </a:cubicBezTo>
                <a:cubicBezTo>
                  <a:pt x="222523" y="170766"/>
                  <a:pt x="245247" y="220652"/>
                  <a:pt x="275111" y="265706"/>
                </a:cubicBezTo>
                <a:cubicBezTo>
                  <a:pt x="287112" y="285344"/>
                  <a:pt x="297323" y="306055"/>
                  <a:pt x="309632" y="325539"/>
                </a:cubicBezTo>
                <a:cubicBezTo>
                  <a:pt x="326265" y="351185"/>
                  <a:pt x="344920" y="375553"/>
                  <a:pt x="363448" y="399870"/>
                </a:cubicBezTo>
                <a:cubicBezTo>
                  <a:pt x="389754" y="432011"/>
                  <a:pt x="413783" y="465916"/>
                  <a:pt x="442675" y="495883"/>
                </a:cubicBezTo>
                <a:cubicBezTo>
                  <a:pt x="455956" y="511302"/>
                  <a:pt x="468265" y="527487"/>
                  <a:pt x="481699" y="542753"/>
                </a:cubicBezTo>
                <a:cubicBezTo>
                  <a:pt x="489351" y="551779"/>
                  <a:pt x="497437" y="560958"/>
                  <a:pt x="501276" y="572337"/>
                </a:cubicBezTo>
                <a:cubicBezTo>
                  <a:pt x="459462" y="565433"/>
                  <a:pt x="417212" y="568833"/>
                  <a:pt x="375066" y="569447"/>
                </a:cubicBezTo>
                <a:cubicBezTo>
                  <a:pt x="321070" y="571365"/>
                  <a:pt x="266999" y="571109"/>
                  <a:pt x="213080" y="574740"/>
                </a:cubicBezTo>
                <a:cubicBezTo>
                  <a:pt x="186390" y="576172"/>
                  <a:pt x="159623" y="576377"/>
                  <a:pt x="132881" y="577297"/>
                </a:cubicBezTo>
                <a:cubicBezTo>
                  <a:pt x="92014" y="578397"/>
                  <a:pt x="48357" y="578857"/>
                  <a:pt x="11917" y="599645"/>
                </a:cubicBezTo>
                <a:cubicBezTo>
                  <a:pt x="-23602" y="626749"/>
                  <a:pt x="29036" y="663927"/>
                  <a:pt x="55829" y="671240"/>
                </a:cubicBezTo>
                <a:cubicBezTo>
                  <a:pt x="81522" y="679064"/>
                  <a:pt x="108622" y="680598"/>
                  <a:pt x="135261" y="682439"/>
                </a:cubicBezTo>
                <a:cubicBezTo>
                  <a:pt x="176051" y="684203"/>
                  <a:pt x="216970" y="683360"/>
                  <a:pt x="257735" y="681672"/>
                </a:cubicBezTo>
                <a:cubicBezTo>
                  <a:pt x="298884" y="679703"/>
                  <a:pt x="340058" y="678143"/>
                  <a:pt x="381130" y="675075"/>
                </a:cubicBezTo>
                <a:cubicBezTo>
                  <a:pt x="416726" y="672058"/>
                  <a:pt x="452399" y="668811"/>
                  <a:pt x="488148" y="670524"/>
                </a:cubicBezTo>
                <a:cubicBezTo>
                  <a:pt x="473127" y="680573"/>
                  <a:pt x="460076" y="693025"/>
                  <a:pt x="446948" y="705298"/>
                </a:cubicBezTo>
                <a:cubicBezTo>
                  <a:pt x="388347" y="749176"/>
                  <a:pt x="329720" y="793258"/>
                  <a:pt x="275802" y="842939"/>
                </a:cubicBezTo>
                <a:cubicBezTo>
                  <a:pt x="232733" y="878635"/>
                  <a:pt x="192020" y="918446"/>
                  <a:pt x="163333" y="966901"/>
                </a:cubicBezTo>
                <a:cubicBezTo>
                  <a:pt x="148414" y="990757"/>
                  <a:pt x="133649" y="1017963"/>
                  <a:pt x="139841" y="1047010"/>
                </a:cubicBezTo>
                <a:cubicBezTo>
                  <a:pt x="143424" y="1069844"/>
                  <a:pt x="165252" y="1064398"/>
                  <a:pt x="181451" y="1059769"/>
                </a:cubicBezTo>
                <a:cubicBezTo>
                  <a:pt x="206427" y="1051383"/>
                  <a:pt x="230584" y="1040132"/>
                  <a:pt x="253052" y="1026350"/>
                </a:cubicBezTo>
                <a:cubicBezTo>
                  <a:pt x="316413" y="986257"/>
                  <a:pt x="375705" y="939695"/>
                  <a:pt x="428267" y="886203"/>
                </a:cubicBezTo>
                <a:cubicBezTo>
                  <a:pt x="458796" y="859125"/>
                  <a:pt x="485359" y="828058"/>
                  <a:pt x="515376" y="800443"/>
                </a:cubicBezTo>
                <a:cubicBezTo>
                  <a:pt x="548822" y="767049"/>
                  <a:pt x="586209" y="737286"/>
                  <a:pt x="621652" y="705861"/>
                </a:cubicBezTo>
                <a:cubicBezTo>
                  <a:pt x="621524" y="776791"/>
                  <a:pt x="621600" y="847746"/>
                  <a:pt x="623955" y="918651"/>
                </a:cubicBezTo>
                <a:cubicBezTo>
                  <a:pt x="624262" y="973293"/>
                  <a:pt x="633679" y="1027322"/>
                  <a:pt x="647114" y="1080148"/>
                </a:cubicBezTo>
                <a:cubicBezTo>
                  <a:pt x="653946" y="1101422"/>
                  <a:pt x="665666" y="1152536"/>
                  <a:pt x="687930" y="1159849"/>
                </a:cubicBezTo>
                <a:cubicBezTo>
                  <a:pt x="718740" y="1168670"/>
                  <a:pt x="744919" y="1016301"/>
                  <a:pt x="751444" y="990706"/>
                </a:cubicBezTo>
                <a:cubicBezTo>
                  <a:pt x="762013" y="939004"/>
                  <a:pt x="770714" y="886919"/>
                  <a:pt x="774501" y="834246"/>
                </a:cubicBezTo>
                <a:cubicBezTo>
                  <a:pt x="777981" y="788604"/>
                  <a:pt x="780105" y="743116"/>
                  <a:pt x="784737" y="697474"/>
                </a:cubicBezTo>
                <a:cubicBezTo>
                  <a:pt x="800194" y="713302"/>
                  <a:pt x="817262" y="727390"/>
                  <a:pt x="833077" y="742834"/>
                </a:cubicBezTo>
                <a:cubicBezTo>
                  <a:pt x="847075" y="757000"/>
                  <a:pt x="860791" y="771447"/>
                  <a:pt x="875249" y="785178"/>
                </a:cubicBezTo>
                <a:cubicBezTo>
                  <a:pt x="892676" y="802923"/>
                  <a:pt x="908235" y="822407"/>
                  <a:pt x="926557" y="839309"/>
                </a:cubicBezTo>
                <a:cubicBezTo>
                  <a:pt x="938457" y="851071"/>
                  <a:pt x="947746" y="863676"/>
                  <a:pt x="959364" y="876384"/>
                </a:cubicBezTo>
                <a:cubicBezTo>
                  <a:pt x="973208" y="891036"/>
                  <a:pt x="987999" y="904741"/>
                  <a:pt x="1002893" y="918293"/>
                </a:cubicBezTo>
                <a:cubicBezTo>
                  <a:pt x="1029404" y="939260"/>
                  <a:pt x="1071858" y="974341"/>
                  <a:pt x="1107428" y="961071"/>
                </a:cubicBezTo>
                <a:cubicBezTo>
                  <a:pt x="1134835" y="948030"/>
                  <a:pt x="1124599" y="920824"/>
                  <a:pt x="1113672" y="899781"/>
                </a:cubicBezTo>
                <a:cubicBezTo>
                  <a:pt x="1103359" y="879555"/>
                  <a:pt x="1093328" y="858690"/>
                  <a:pt x="1080789" y="839436"/>
                </a:cubicBezTo>
                <a:cubicBezTo>
                  <a:pt x="1070655" y="824555"/>
                  <a:pt x="1059344" y="810517"/>
                  <a:pt x="1048955" y="795789"/>
                </a:cubicBezTo>
                <a:cubicBezTo>
                  <a:pt x="1024798" y="763316"/>
                  <a:pt x="994704" y="735828"/>
                  <a:pt x="963919" y="709773"/>
                </a:cubicBezTo>
                <a:cubicBezTo>
                  <a:pt x="953785" y="700594"/>
                  <a:pt x="944470" y="690596"/>
                  <a:pt x="934234" y="681544"/>
                </a:cubicBezTo>
                <a:cubicBezTo>
                  <a:pt x="923614" y="671853"/>
                  <a:pt x="910845" y="664873"/>
                  <a:pt x="900251" y="655182"/>
                </a:cubicBezTo>
                <a:cubicBezTo>
                  <a:pt x="942295" y="654901"/>
                  <a:pt x="984135" y="660935"/>
                  <a:pt x="1026179" y="658736"/>
                </a:cubicBezTo>
                <a:cubicBezTo>
                  <a:pt x="1058960" y="657432"/>
                  <a:pt x="1091844" y="658864"/>
                  <a:pt x="1124394" y="654108"/>
                </a:cubicBezTo>
                <a:cubicBezTo>
                  <a:pt x="1144534" y="652165"/>
                  <a:pt x="1164929" y="652037"/>
                  <a:pt x="1184761" y="647537"/>
                </a:cubicBezTo>
                <a:cubicBezTo>
                  <a:pt x="1203775" y="643420"/>
                  <a:pt x="1221918" y="636158"/>
                  <a:pt x="1240445" y="630303"/>
                </a:cubicBezTo>
                <a:cubicBezTo>
                  <a:pt x="1250323" y="627030"/>
                  <a:pt x="1260636" y="623578"/>
                  <a:pt x="1268057" y="615933"/>
                </a:cubicBezTo>
                <a:cubicBezTo>
                  <a:pt x="1295873" y="590593"/>
                  <a:pt x="1268415" y="555256"/>
                  <a:pt x="1238373" y="54960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16157830" y="381394"/>
            <a:ext cx="1279597" cy="1160216"/>
          </a:xfrm>
          <a:custGeom>
            <a:rect b="b" l="l" r="r" t="t"/>
            <a:pathLst>
              <a:path extrusionOk="0" h="1160216" w="1279597">
                <a:moveTo>
                  <a:pt x="687930" y="1159849"/>
                </a:moveTo>
                <a:cubicBezTo>
                  <a:pt x="665666" y="1152536"/>
                  <a:pt x="653946" y="1101422"/>
                  <a:pt x="647114" y="1080148"/>
                </a:cubicBezTo>
                <a:cubicBezTo>
                  <a:pt x="633679" y="1027322"/>
                  <a:pt x="624262" y="973293"/>
                  <a:pt x="623955" y="918651"/>
                </a:cubicBezTo>
                <a:cubicBezTo>
                  <a:pt x="621600" y="847746"/>
                  <a:pt x="621524" y="776791"/>
                  <a:pt x="621652" y="705861"/>
                </a:cubicBezTo>
                <a:cubicBezTo>
                  <a:pt x="586209" y="737286"/>
                  <a:pt x="548822" y="767049"/>
                  <a:pt x="515376" y="800443"/>
                </a:cubicBezTo>
                <a:cubicBezTo>
                  <a:pt x="485359" y="828058"/>
                  <a:pt x="458796" y="859125"/>
                  <a:pt x="428267" y="886203"/>
                </a:cubicBezTo>
                <a:cubicBezTo>
                  <a:pt x="375705" y="939695"/>
                  <a:pt x="316413" y="986257"/>
                  <a:pt x="253052" y="1026350"/>
                </a:cubicBezTo>
                <a:cubicBezTo>
                  <a:pt x="230584" y="1040132"/>
                  <a:pt x="206427" y="1051383"/>
                  <a:pt x="181451" y="1059769"/>
                </a:cubicBezTo>
                <a:cubicBezTo>
                  <a:pt x="165252" y="1064398"/>
                  <a:pt x="143424" y="1069844"/>
                  <a:pt x="139841" y="1047010"/>
                </a:cubicBezTo>
                <a:cubicBezTo>
                  <a:pt x="133649" y="1017963"/>
                  <a:pt x="148414" y="990757"/>
                  <a:pt x="163333" y="966901"/>
                </a:cubicBezTo>
                <a:cubicBezTo>
                  <a:pt x="192020" y="918446"/>
                  <a:pt x="232733" y="878635"/>
                  <a:pt x="275802" y="842939"/>
                </a:cubicBezTo>
                <a:cubicBezTo>
                  <a:pt x="329720" y="793258"/>
                  <a:pt x="388347" y="749176"/>
                  <a:pt x="446948" y="705298"/>
                </a:cubicBezTo>
                <a:cubicBezTo>
                  <a:pt x="460076" y="693025"/>
                  <a:pt x="473127" y="680573"/>
                  <a:pt x="488148" y="670524"/>
                </a:cubicBezTo>
                <a:cubicBezTo>
                  <a:pt x="452399" y="668811"/>
                  <a:pt x="416726" y="672058"/>
                  <a:pt x="381130" y="675075"/>
                </a:cubicBezTo>
                <a:cubicBezTo>
                  <a:pt x="340058" y="678143"/>
                  <a:pt x="298884" y="679703"/>
                  <a:pt x="257735" y="681672"/>
                </a:cubicBezTo>
                <a:cubicBezTo>
                  <a:pt x="216970" y="683360"/>
                  <a:pt x="176051" y="684203"/>
                  <a:pt x="135261" y="682439"/>
                </a:cubicBezTo>
                <a:cubicBezTo>
                  <a:pt x="108622" y="680598"/>
                  <a:pt x="81522" y="679064"/>
                  <a:pt x="55829" y="671240"/>
                </a:cubicBezTo>
                <a:cubicBezTo>
                  <a:pt x="29036" y="663927"/>
                  <a:pt x="-23602" y="626749"/>
                  <a:pt x="11917" y="599645"/>
                </a:cubicBezTo>
                <a:cubicBezTo>
                  <a:pt x="48357" y="578857"/>
                  <a:pt x="92014" y="578397"/>
                  <a:pt x="132881" y="577297"/>
                </a:cubicBezTo>
                <a:cubicBezTo>
                  <a:pt x="159623" y="576377"/>
                  <a:pt x="186390" y="576172"/>
                  <a:pt x="213080" y="574740"/>
                </a:cubicBezTo>
                <a:cubicBezTo>
                  <a:pt x="266999" y="571109"/>
                  <a:pt x="321070" y="571365"/>
                  <a:pt x="375066" y="569447"/>
                </a:cubicBezTo>
                <a:cubicBezTo>
                  <a:pt x="417212" y="568833"/>
                  <a:pt x="459462" y="565433"/>
                  <a:pt x="501276" y="572337"/>
                </a:cubicBezTo>
                <a:cubicBezTo>
                  <a:pt x="497437" y="560958"/>
                  <a:pt x="489351" y="551779"/>
                  <a:pt x="481699" y="542753"/>
                </a:cubicBezTo>
                <a:cubicBezTo>
                  <a:pt x="468265" y="527487"/>
                  <a:pt x="455956" y="511302"/>
                  <a:pt x="442675" y="495883"/>
                </a:cubicBezTo>
                <a:cubicBezTo>
                  <a:pt x="413783" y="465916"/>
                  <a:pt x="389754" y="432011"/>
                  <a:pt x="363448" y="399870"/>
                </a:cubicBezTo>
                <a:cubicBezTo>
                  <a:pt x="344920" y="375553"/>
                  <a:pt x="326265" y="351185"/>
                  <a:pt x="309632" y="325539"/>
                </a:cubicBezTo>
                <a:cubicBezTo>
                  <a:pt x="297323" y="306055"/>
                  <a:pt x="287112" y="285344"/>
                  <a:pt x="275111" y="265706"/>
                </a:cubicBezTo>
                <a:cubicBezTo>
                  <a:pt x="245247" y="220652"/>
                  <a:pt x="222523" y="170766"/>
                  <a:pt x="212415" y="117454"/>
                </a:cubicBezTo>
                <a:cubicBezTo>
                  <a:pt x="209165" y="99657"/>
                  <a:pt x="204303" y="69562"/>
                  <a:pt x="227078" y="63655"/>
                </a:cubicBezTo>
                <a:cubicBezTo>
                  <a:pt x="242330" y="60024"/>
                  <a:pt x="258247" y="63144"/>
                  <a:pt x="272552" y="68948"/>
                </a:cubicBezTo>
                <a:cubicBezTo>
                  <a:pt x="309964" y="83088"/>
                  <a:pt x="338983" y="112340"/>
                  <a:pt x="364548" y="142077"/>
                </a:cubicBezTo>
                <a:cubicBezTo>
                  <a:pt x="374938" y="154530"/>
                  <a:pt x="385455" y="166931"/>
                  <a:pt x="395230" y="179895"/>
                </a:cubicBezTo>
                <a:cubicBezTo>
                  <a:pt x="404955" y="192628"/>
                  <a:pt x="412273" y="206896"/>
                  <a:pt x="421076" y="220243"/>
                </a:cubicBezTo>
                <a:cubicBezTo>
                  <a:pt x="448586" y="256322"/>
                  <a:pt x="471335" y="295546"/>
                  <a:pt x="495339" y="333977"/>
                </a:cubicBezTo>
                <a:cubicBezTo>
                  <a:pt x="510795" y="359265"/>
                  <a:pt x="522899" y="386420"/>
                  <a:pt x="537383" y="412245"/>
                </a:cubicBezTo>
                <a:cubicBezTo>
                  <a:pt x="551023" y="435130"/>
                  <a:pt x="564381" y="458245"/>
                  <a:pt x="578635" y="480670"/>
                </a:cubicBezTo>
                <a:cubicBezTo>
                  <a:pt x="581552" y="431678"/>
                  <a:pt x="589945" y="383096"/>
                  <a:pt x="597981" y="334744"/>
                </a:cubicBezTo>
                <a:cubicBezTo>
                  <a:pt x="602024" y="308331"/>
                  <a:pt x="605197" y="281789"/>
                  <a:pt x="610980" y="255683"/>
                </a:cubicBezTo>
                <a:cubicBezTo>
                  <a:pt x="625618" y="186543"/>
                  <a:pt x="635828" y="114718"/>
                  <a:pt x="667663" y="50870"/>
                </a:cubicBezTo>
                <a:cubicBezTo>
                  <a:pt x="679076" y="28932"/>
                  <a:pt x="698319" y="10087"/>
                  <a:pt x="722297" y="2723"/>
                </a:cubicBezTo>
                <a:cubicBezTo>
                  <a:pt x="747069" y="-6047"/>
                  <a:pt x="778263" y="6737"/>
                  <a:pt x="778570" y="35759"/>
                </a:cubicBezTo>
                <a:cubicBezTo>
                  <a:pt x="781999" y="75903"/>
                  <a:pt x="777674" y="116022"/>
                  <a:pt x="772966" y="155885"/>
                </a:cubicBezTo>
                <a:cubicBezTo>
                  <a:pt x="762627" y="259927"/>
                  <a:pt x="737856" y="362513"/>
                  <a:pt x="730742" y="466913"/>
                </a:cubicBezTo>
                <a:cubicBezTo>
                  <a:pt x="742795" y="456302"/>
                  <a:pt x="755564" y="446534"/>
                  <a:pt x="766491" y="434670"/>
                </a:cubicBezTo>
                <a:cubicBezTo>
                  <a:pt x="775627" y="424902"/>
                  <a:pt x="784481" y="414828"/>
                  <a:pt x="794026" y="405444"/>
                </a:cubicBezTo>
                <a:cubicBezTo>
                  <a:pt x="813654" y="387187"/>
                  <a:pt x="830390" y="366195"/>
                  <a:pt x="849454" y="347426"/>
                </a:cubicBezTo>
                <a:cubicBezTo>
                  <a:pt x="885204" y="313930"/>
                  <a:pt x="920876" y="280281"/>
                  <a:pt x="958238" y="248600"/>
                </a:cubicBezTo>
                <a:cubicBezTo>
                  <a:pt x="988792" y="223465"/>
                  <a:pt x="1018579" y="197180"/>
                  <a:pt x="1052051" y="175880"/>
                </a:cubicBezTo>
                <a:cubicBezTo>
                  <a:pt x="1075261" y="162098"/>
                  <a:pt x="1101542" y="149083"/>
                  <a:pt x="1129282" y="152228"/>
                </a:cubicBezTo>
                <a:cubicBezTo>
                  <a:pt x="1144892" y="154325"/>
                  <a:pt x="1158404" y="166445"/>
                  <a:pt x="1163803" y="180968"/>
                </a:cubicBezTo>
                <a:cubicBezTo>
                  <a:pt x="1170891" y="201757"/>
                  <a:pt x="1158838" y="222647"/>
                  <a:pt x="1148807" y="240315"/>
                </a:cubicBezTo>
                <a:cubicBezTo>
                  <a:pt x="1133760" y="264223"/>
                  <a:pt x="1114491" y="285804"/>
                  <a:pt x="1092637" y="303702"/>
                </a:cubicBezTo>
                <a:cubicBezTo>
                  <a:pt x="1076285" y="316129"/>
                  <a:pt x="1061494" y="330346"/>
                  <a:pt x="1046396" y="344230"/>
                </a:cubicBezTo>
                <a:cubicBezTo>
                  <a:pt x="1029685" y="358575"/>
                  <a:pt x="1013820" y="373814"/>
                  <a:pt x="997775" y="388875"/>
                </a:cubicBezTo>
                <a:cubicBezTo>
                  <a:pt x="980859" y="404038"/>
                  <a:pt x="963561" y="418766"/>
                  <a:pt x="947336" y="434644"/>
                </a:cubicBezTo>
                <a:cubicBezTo>
                  <a:pt x="915170" y="463717"/>
                  <a:pt x="882926" y="492764"/>
                  <a:pt x="851937" y="523038"/>
                </a:cubicBezTo>
                <a:cubicBezTo>
                  <a:pt x="936410" y="519331"/>
                  <a:pt x="1020959" y="524112"/>
                  <a:pt x="1104971" y="533087"/>
                </a:cubicBezTo>
                <a:cubicBezTo>
                  <a:pt x="1149473" y="537920"/>
                  <a:pt x="1194562" y="539786"/>
                  <a:pt x="1238373" y="549605"/>
                </a:cubicBezTo>
                <a:cubicBezTo>
                  <a:pt x="1268415" y="555256"/>
                  <a:pt x="1295873" y="590593"/>
                  <a:pt x="1268057" y="615933"/>
                </a:cubicBezTo>
                <a:cubicBezTo>
                  <a:pt x="1260636" y="623578"/>
                  <a:pt x="1250323" y="627030"/>
                  <a:pt x="1240445" y="630303"/>
                </a:cubicBezTo>
                <a:cubicBezTo>
                  <a:pt x="1221918" y="636158"/>
                  <a:pt x="1203775" y="643420"/>
                  <a:pt x="1184761" y="647537"/>
                </a:cubicBezTo>
                <a:cubicBezTo>
                  <a:pt x="1164929" y="652037"/>
                  <a:pt x="1144534" y="652165"/>
                  <a:pt x="1124394" y="654108"/>
                </a:cubicBezTo>
                <a:cubicBezTo>
                  <a:pt x="1091844" y="658864"/>
                  <a:pt x="1058960" y="657432"/>
                  <a:pt x="1026179" y="658736"/>
                </a:cubicBezTo>
                <a:cubicBezTo>
                  <a:pt x="984135" y="660935"/>
                  <a:pt x="942295" y="654901"/>
                  <a:pt x="900251" y="655182"/>
                </a:cubicBezTo>
                <a:cubicBezTo>
                  <a:pt x="910845" y="664873"/>
                  <a:pt x="923614" y="671853"/>
                  <a:pt x="934234" y="681544"/>
                </a:cubicBezTo>
                <a:cubicBezTo>
                  <a:pt x="944470" y="690596"/>
                  <a:pt x="953785" y="700594"/>
                  <a:pt x="963919" y="709773"/>
                </a:cubicBezTo>
                <a:cubicBezTo>
                  <a:pt x="994704" y="735828"/>
                  <a:pt x="1024798" y="763316"/>
                  <a:pt x="1048955" y="795789"/>
                </a:cubicBezTo>
                <a:cubicBezTo>
                  <a:pt x="1059344" y="810517"/>
                  <a:pt x="1070655" y="824555"/>
                  <a:pt x="1080789" y="839436"/>
                </a:cubicBezTo>
                <a:cubicBezTo>
                  <a:pt x="1093328" y="858690"/>
                  <a:pt x="1103359" y="879555"/>
                  <a:pt x="1113672" y="899781"/>
                </a:cubicBezTo>
                <a:cubicBezTo>
                  <a:pt x="1124599" y="920824"/>
                  <a:pt x="1134835" y="948030"/>
                  <a:pt x="1107428" y="961071"/>
                </a:cubicBezTo>
                <a:cubicBezTo>
                  <a:pt x="1071858" y="974341"/>
                  <a:pt x="1029404" y="939260"/>
                  <a:pt x="1002893" y="918293"/>
                </a:cubicBezTo>
                <a:cubicBezTo>
                  <a:pt x="987999" y="904741"/>
                  <a:pt x="973208" y="891036"/>
                  <a:pt x="959364" y="876384"/>
                </a:cubicBezTo>
                <a:cubicBezTo>
                  <a:pt x="947746" y="863676"/>
                  <a:pt x="938457" y="851071"/>
                  <a:pt x="926557" y="839309"/>
                </a:cubicBezTo>
                <a:cubicBezTo>
                  <a:pt x="908235" y="822407"/>
                  <a:pt x="892676" y="802923"/>
                  <a:pt x="875249" y="785178"/>
                </a:cubicBezTo>
                <a:cubicBezTo>
                  <a:pt x="860791" y="771447"/>
                  <a:pt x="847075" y="757000"/>
                  <a:pt x="833077" y="742834"/>
                </a:cubicBezTo>
                <a:cubicBezTo>
                  <a:pt x="817262" y="727390"/>
                  <a:pt x="800194" y="713302"/>
                  <a:pt x="784737" y="697474"/>
                </a:cubicBezTo>
                <a:cubicBezTo>
                  <a:pt x="780105" y="743116"/>
                  <a:pt x="777981" y="788604"/>
                  <a:pt x="774501" y="834246"/>
                </a:cubicBezTo>
                <a:cubicBezTo>
                  <a:pt x="770714" y="886919"/>
                  <a:pt x="762013" y="939004"/>
                  <a:pt x="751444" y="990706"/>
                </a:cubicBezTo>
                <a:cubicBezTo>
                  <a:pt x="744919" y="1016301"/>
                  <a:pt x="718740" y="1168670"/>
                  <a:pt x="687930" y="1159849"/>
                </a:cubicBezTo>
                <a:close/>
                <a:moveTo>
                  <a:pt x="690335" y="1146604"/>
                </a:moveTo>
                <a:cubicBezTo>
                  <a:pt x="696810" y="1138473"/>
                  <a:pt x="701621" y="1129268"/>
                  <a:pt x="704973" y="1119449"/>
                </a:cubicBezTo>
                <a:cubicBezTo>
                  <a:pt x="712087" y="1099019"/>
                  <a:pt x="718075" y="1078231"/>
                  <a:pt x="722937" y="1057161"/>
                </a:cubicBezTo>
                <a:cubicBezTo>
                  <a:pt x="740134" y="985413"/>
                  <a:pt x="754950" y="912744"/>
                  <a:pt x="760810" y="839104"/>
                </a:cubicBezTo>
                <a:cubicBezTo>
                  <a:pt x="765161" y="788220"/>
                  <a:pt x="766543" y="737107"/>
                  <a:pt x="772863" y="686428"/>
                </a:cubicBezTo>
                <a:cubicBezTo>
                  <a:pt x="773836" y="680189"/>
                  <a:pt x="780566" y="675510"/>
                  <a:pt x="786093" y="680036"/>
                </a:cubicBezTo>
                <a:cubicBezTo>
                  <a:pt x="792721" y="686607"/>
                  <a:pt x="799119" y="693434"/>
                  <a:pt x="805977" y="699775"/>
                </a:cubicBezTo>
                <a:cubicBezTo>
                  <a:pt x="824197" y="716651"/>
                  <a:pt x="842878" y="733016"/>
                  <a:pt x="859742" y="751272"/>
                </a:cubicBezTo>
                <a:cubicBezTo>
                  <a:pt x="872434" y="764441"/>
                  <a:pt x="886151" y="776561"/>
                  <a:pt x="898280" y="790266"/>
                </a:cubicBezTo>
                <a:cubicBezTo>
                  <a:pt x="911101" y="805633"/>
                  <a:pt x="925355" y="819594"/>
                  <a:pt x="939532" y="833709"/>
                </a:cubicBezTo>
                <a:cubicBezTo>
                  <a:pt x="949153" y="843579"/>
                  <a:pt x="957649" y="854522"/>
                  <a:pt x="966708" y="864904"/>
                </a:cubicBezTo>
                <a:cubicBezTo>
                  <a:pt x="984621" y="883569"/>
                  <a:pt x="1003123" y="901903"/>
                  <a:pt x="1023416" y="918012"/>
                </a:cubicBezTo>
                <a:cubicBezTo>
                  <a:pt x="1044374" y="932228"/>
                  <a:pt x="1079074" y="960687"/>
                  <a:pt x="1104997" y="947289"/>
                </a:cubicBezTo>
                <a:cubicBezTo>
                  <a:pt x="1110192" y="943556"/>
                  <a:pt x="1113518" y="937675"/>
                  <a:pt x="1111420" y="931282"/>
                </a:cubicBezTo>
                <a:cubicBezTo>
                  <a:pt x="1109782" y="922461"/>
                  <a:pt x="1106123" y="914253"/>
                  <a:pt x="1102156" y="906250"/>
                </a:cubicBezTo>
                <a:cubicBezTo>
                  <a:pt x="1091665" y="885615"/>
                  <a:pt x="1081582" y="864674"/>
                  <a:pt x="1068838" y="845292"/>
                </a:cubicBezTo>
                <a:cubicBezTo>
                  <a:pt x="1053305" y="824401"/>
                  <a:pt x="1038693" y="802744"/>
                  <a:pt x="1021701" y="783030"/>
                </a:cubicBezTo>
                <a:cubicBezTo>
                  <a:pt x="1003251" y="762804"/>
                  <a:pt x="983470" y="743269"/>
                  <a:pt x="962435" y="725984"/>
                </a:cubicBezTo>
                <a:cubicBezTo>
                  <a:pt x="949409" y="715092"/>
                  <a:pt x="937894" y="702562"/>
                  <a:pt x="925278" y="691209"/>
                </a:cubicBezTo>
                <a:cubicBezTo>
                  <a:pt x="915426" y="682618"/>
                  <a:pt x="904268" y="675766"/>
                  <a:pt x="894186" y="667481"/>
                </a:cubicBezTo>
                <a:cubicBezTo>
                  <a:pt x="887149" y="661856"/>
                  <a:pt x="873279" y="648074"/>
                  <a:pt x="887532" y="642474"/>
                </a:cubicBezTo>
                <a:cubicBezTo>
                  <a:pt x="903091" y="641068"/>
                  <a:pt x="918880" y="642576"/>
                  <a:pt x="934516" y="642806"/>
                </a:cubicBezTo>
                <a:cubicBezTo>
                  <a:pt x="967501" y="644468"/>
                  <a:pt x="1000410" y="647409"/>
                  <a:pt x="1033447" y="645210"/>
                </a:cubicBezTo>
                <a:cubicBezTo>
                  <a:pt x="1060189" y="644289"/>
                  <a:pt x="1087058" y="645568"/>
                  <a:pt x="1113646" y="641988"/>
                </a:cubicBezTo>
                <a:cubicBezTo>
                  <a:pt x="1134963" y="639278"/>
                  <a:pt x="1156561" y="639508"/>
                  <a:pt x="1177724" y="635519"/>
                </a:cubicBezTo>
                <a:cubicBezTo>
                  <a:pt x="1199348" y="631121"/>
                  <a:pt x="1219871" y="622836"/>
                  <a:pt x="1240855" y="616239"/>
                </a:cubicBezTo>
                <a:cubicBezTo>
                  <a:pt x="1268876" y="607699"/>
                  <a:pt x="1276195" y="584866"/>
                  <a:pt x="1249427" y="567734"/>
                </a:cubicBezTo>
                <a:cubicBezTo>
                  <a:pt x="1231182" y="559015"/>
                  <a:pt x="1210351" y="557992"/>
                  <a:pt x="1190596" y="555000"/>
                </a:cubicBezTo>
                <a:cubicBezTo>
                  <a:pt x="1177724" y="553466"/>
                  <a:pt x="1164827" y="551906"/>
                  <a:pt x="1151904" y="550654"/>
                </a:cubicBezTo>
                <a:cubicBezTo>
                  <a:pt x="1105995" y="546614"/>
                  <a:pt x="1059958" y="541858"/>
                  <a:pt x="1014050" y="538150"/>
                </a:cubicBezTo>
                <a:cubicBezTo>
                  <a:pt x="968218" y="535849"/>
                  <a:pt x="922309" y="533982"/>
                  <a:pt x="876426" y="535414"/>
                </a:cubicBezTo>
                <a:cubicBezTo>
                  <a:pt x="865986" y="534903"/>
                  <a:pt x="839705" y="540451"/>
                  <a:pt x="834305" y="530147"/>
                </a:cubicBezTo>
                <a:cubicBezTo>
                  <a:pt x="831618" y="524061"/>
                  <a:pt x="837581" y="519433"/>
                  <a:pt x="841138" y="515265"/>
                </a:cubicBezTo>
                <a:cubicBezTo>
                  <a:pt x="849378" y="506444"/>
                  <a:pt x="858309" y="498338"/>
                  <a:pt x="867265" y="490284"/>
                </a:cubicBezTo>
                <a:cubicBezTo>
                  <a:pt x="877143" y="481488"/>
                  <a:pt x="886714" y="472334"/>
                  <a:pt x="896131" y="463052"/>
                </a:cubicBezTo>
                <a:cubicBezTo>
                  <a:pt x="914684" y="445563"/>
                  <a:pt x="934183" y="429684"/>
                  <a:pt x="952250" y="411760"/>
                </a:cubicBezTo>
                <a:cubicBezTo>
                  <a:pt x="970444" y="394960"/>
                  <a:pt x="989637" y="379312"/>
                  <a:pt x="1007166" y="361797"/>
                </a:cubicBezTo>
                <a:cubicBezTo>
                  <a:pt x="1025233" y="345176"/>
                  <a:pt x="1043658" y="328991"/>
                  <a:pt x="1061596" y="312243"/>
                </a:cubicBezTo>
                <a:cubicBezTo>
                  <a:pt x="1083911" y="293807"/>
                  <a:pt x="1106584" y="275781"/>
                  <a:pt x="1124164" y="252487"/>
                </a:cubicBezTo>
                <a:cubicBezTo>
                  <a:pt x="1137573" y="234332"/>
                  <a:pt x="1151827" y="214925"/>
                  <a:pt x="1152774" y="191861"/>
                </a:cubicBezTo>
                <a:cubicBezTo>
                  <a:pt x="1146504" y="156192"/>
                  <a:pt x="1108042" y="162431"/>
                  <a:pt x="1083194" y="174269"/>
                </a:cubicBezTo>
                <a:cubicBezTo>
                  <a:pt x="1053714" y="187514"/>
                  <a:pt x="1028508" y="208021"/>
                  <a:pt x="1003558" y="228119"/>
                </a:cubicBezTo>
                <a:cubicBezTo>
                  <a:pt x="975793" y="250850"/>
                  <a:pt x="947823" y="274809"/>
                  <a:pt x="921132" y="298589"/>
                </a:cubicBezTo>
                <a:cubicBezTo>
                  <a:pt x="910589" y="307794"/>
                  <a:pt x="900379" y="317433"/>
                  <a:pt x="890424" y="327278"/>
                </a:cubicBezTo>
                <a:cubicBezTo>
                  <a:pt x="871155" y="345662"/>
                  <a:pt x="850760" y="362870"/>
                  <a:pt x="833717" y="383454"/>
                </a:cubicBezTo>
                <a:cubicBezTo>
                  <a:pt x="820282" y="398975"/>
                  <a:pt x="804851" y="412552"/>
                  <a:pt x="790904" y="427587"/>
                </a:cubicBezTo>
                <a:cubicBezTo>
                  <a:pt x="776472" y="444131"/>
                  <a:pt x="760836" y="459472"/>
                  <a:pt x="743588" y="473075"/>
                </a:cubicBezTo>
                <a:cubicBezTo>
                  <a:pt x="737779" y="477729"/>
                  <a:pt x="733071" y="483815"/>
                  <a:pt x="726827" y="487803"/>
                </a:cubicBezTo>
                <a:cubicBezTo>
                  <a:pt x="723039" y="489977"/>
                  <a:pt x="717921" y="487778"/>
                  <a:pt x="716744" y="483610"/>
                </a:cubicBezTo>
                <a:cubicBezTo>
                  <a:pt x="716105" y="480133"/>
                  <a:pt x="717103" y="476246"/>
                  <a:pt x="717154" y="472820"/>
                </a:cubicBezTo>
                <a:cubicBezTo>
                  <a:pt x="718152" y="454665"/>
                  <a:pt x="719764" y="436588"/>
                  <a:pt x="722016" y="418561"/>
                </a:cubicBezTo>
                <a:cubicBezTo>
                  <a:pt x="728874" y="360058"/>
                  <a:pt x="738777" y="301913"/>
                  <a:pt x="747862" y="243716"/>
                </a:cubicBezTo>
                <a:cubicBezTo>
                  <a:pt x="752724" y="217610"/>
                  <a:pt x="756102" y="191324"/>
                  <a:pt x="758763" y="164911"/>
                </a:cubicBezTo>
                <a:cubicBezTo>
                  <a:pt x="761834" y="133205"/>
                  <a:pt x="766850" y="101575"/>
                  <a:pt x="766466" y="69613"/>
                </a:cubicBezTo>
                <a:cubicBezTo>
                  <a:pt x="765980" y="55243"/>
                  <a:pt x="767438" y="39799"/>
                  <a:pt x="763139" y="25991"/>
                </a:cubicBezTo>
                <a:cubicBezTo>
                  <a:pt x="748911" y="2697"/>
                  <a:pt x="715797" y="15559"/>
                  <a:pt x="699855" y="30568"/>
                </a:cubicBezTo>
                <a:cubicBezTo>
                  <a:pt x="668507" y="58260"/>
                  <a:pt x="654893" y="120599"/>
                  <a:pt x="644145" y="160564"/>
                </a:cubicBezTo>
                <a:cubicBezTo>
                  <a:pt x="633679" y="208993"/>
                  <a:pt x="622547" y="257370"/>
                  <a:pt x="614845" y="306311"/>
                </a:cubicBezTo>
                <a:cubicBezTo>
                  <a:pt x="611697" y="332443"/>
                  <a:pt x="605683" y="358089"/>
                  <a:pt x="602075" y="384144"/>
                </a:cubicBezTo>
                <a:cubicBezTo>
                  <a:pt x="598262" y="408896"/>
                  <a:pt x="593784" y="433570"/>
                  <a:pt x="590815" y="458475"/>
                </a:cubicBezTo>
                <a:cubicBezTo>
                  <a:pt x="589817" y="466351"/>
                  <a:pt x="588819" y="474226"/>
                  <a:pt x="588205" y="482127"/>
                </a:cubicBezTo>
                <a:cubicBezTo>
                  <a:pt x="587668" y="485400"/>
                  <a:pt x="588999" y="489849"/>
                  <a:pt x="585288" y="491537"/>
                </a:cubicBezTo>
                <a:cubicBezTo>
                  <a:pt x="585032" y="496727"/>
                  <a:pt x="578763" y="499463"/>
                  <a:pt x="574719" y="496318"/>
                </a:cubicBezTo>
                <a:cubicBezTo>
                  <a:pt x="563357" y="485323"/>
                  <a:pt x="557472" y="469905"/>
                  <a:pt x="548694" y="456890"/>
                </a:cubicBezTo>
                <a:cubicBezTo>
                  <a:pt x="534415" y="433545"/>
                  <a:pt x="520212" y="410123"/>
                  <a:pt x="508441" y="385372"/>
                </a:cubicBezTo>
                <a:cubicBezTo>
                  <a:pt x="486331" y="341955"/>
                  <a:pt x="459590" y="300967"/>
                  <a:pt x="433436" y="259953"/>
                </a:cubicBezTo>
                <a:cubicBezTo>
                  <a:pt x="418082" y="239293"/>
                  <a:pt x="403547" y="218172"/>
                  <a:pt x="390522" y="195952"/>
                </a:cubicBezTo>
                <a:cubicBezTo>
                  <a:pt x="365751" y="162635"/>
                  <a:pt x="339419" y="129650"/>
                  <a:pt x="306842" y="103595"/>
                </a:cubicBezTo>
                <a:cubicBezTo>
                  <a:pt x="286396" y="88176"/>
                  <a:pt x="251977" y="67951"/>
                  <a:pt x="226489" y="78128"/>
                </a:cubicBezTo>
                <a:cubicBezTo>
                  <a:pt x="219657" y="90478"/>
                  <a:pt x="223930" y="105155"/>
                  <a:pt x="226029" y="118246"/>
                </a:cubicBezTo>
                <a:cubicBezTo>
                  <a:pt x="232733" y="150029"/>
                  <a:pt x="243405" y="180866"/>
                  <a:pt x="257761" y="209990"/>
                </a:cubicBezTo>
                <a:cubicBezTo>
                  <a:pt x="267997" y="230599"/>
                  <a:pt x="281303" y="249444"/>
                  <a:pt x="292691" y="269414"/>
                </a:cubicBezTo>
                <a:cubicBezTo>
                  <a:pt x="309913" y="300915"/>
                  <a:pt x="328005" y="331880"/>
                  <a:pt x="350294" y="360135"/>
                </a:cubicBezTo>
                <a:cubicBezTo>
                  <a:pt x="366390" y="383045"/>
                  <a:pt x="384457" y="404396"/>
                  <a:pt x="401679" y="426436"/>
                </a:cubicBezTo>
                <a:cubicBezTo>
                  <a:pt x="411173" y="438914"/>
                  <a:pt x="420437" y="451648"/>
                  <a:pt x="431031" y="463282"/>
                </a:cubicBezTo>
                <a:cubicBezTo>
                  <a:pt x="449533" y="482843"/>
                  <a:pt x="466601" y="503631"/>
                  <a:pt x="483567" y="524521"/>
                </a:cubicBezTo>
                <a:cubicBezTo>
                  <a:pt x="493701" y="537229"/>
                  <a:pt x="521748" y="564359"/>
                  <a:pt x="513559" y="581414"/>
                </a:cubicBezTo>
                <a:cubicBezTo>
                  <a:pt x="505856" y="590849"/>
                  <a:pt x="475174" y="580621"/>
                  <a:pt x="462712" y="581260"/>
                </a:cubicBezTo>
                <a:cubicBezTo>
                  <a:pt x="395486" y="581005"/>
                  <a:pt x="328287" y="584738"/>
                  <a:pt x="261062" y="585377"/>
                </a:cubicBezTo>
                <a:cubicBezTo>
                  <a:pt x="220476" y="587423"/>
                  <a:pt x="179916" y="589622"/>
                  <a:pt x="139253" y="590286"/>
                </a:cubicBezTo>
                <a:cubicBezTo>
                  <a:pt x="103171" y="591284"/>
                  <a:pt x="68266" y="591258"/>
                  <a:pt x="34308" y="603557"/>
                </a:cubicBezTo>
                <a:cubicBezTo>
                  <a:pt x="26503" y="606881"/>
                  <a:pt x="15653" y="609591"/>
                  <a:pt x="13350" y="618796"/>
                </a:cubicBezTo>
                <a:cubicBezTo>
                  <a:pt x="14194" y="635954"/>
                  <a:pt x="40398" y="651270"/>
                  <a:pt x="54882" y="656997"/>
                </a:cubicBezTo>
                <a:cubicBezTo>
                  <a:pt x="103017" y="671879"/>
                  <a:pt x="154249" y="669833"/>
                  <a:pt x="204073" y="670012"/>
                </a:cubicBezTo>
                <a:cubicBezTo>
                  <a:pt x="258400" y="669194"/>
                  <a:pt x="312677" y="665921"/>
                  <a:pt x="366928" y="662904"/>
                </a:cubicBezTo>
                <a:cubicBezTo>
                  <a:pt x="406260" y="659938"/>
                  <a:pt x="445592" y="655489"/>
                  <a:pt x="485103" y="657176"/>
                </a:cubicBezTo>
                <a:cubicBezTo>
                  <a:pt x="493548" y="658276"/>
                  <a:pt x="510642" y="655489"/>
                  <a:pt x="510667" y="667711"/>
                </a:cubicBezTo>
                <a:cubicBezTo>
                  <a:pt x="510437" y="669322"/>
                  <a:pt x="509567" y="671035"/>
                  <a:pt x="508415" y="672186"/>
                </a:cubicBezTo>
                <a:cubicBezTo>
                  <a:pt x="502351" y="677095"/>
                  <a:pt x="495595" y="681186"/>
                  <a:pt x="489402" y="685942"/>
                </a:cubicBezTo>
                <a:cubicBezTo>
                  <a:pt x="474022" y="696656"/>
                  <a:pt x="461816" y="711051"/>
                  <a:pt x="446871" y="722302"/>
                </a:cubicBezTo>
                <a:cubicBezTo>
                  <a:pt x="414295" y="745366"/>
                  <a:pt x="383229" y="770475"/>
                  <a:pt x="351702" y="794945"/>
                </a:cubicBezTo>
                <a:cubicBezTo>
                  <a:pt x="329131" y="813483"/>
                  <a:pt x="306996" y="832507"/>
                  <a:pt x="285398" y="852119"/>
                </a:cubicBezTo>
                <a:cubicBezTo>
                  <a:pt x="253948" y="878302"/>
                  <a:pt x="223879" y="906378"/>
                  <a:pt x="198520" y="938570"/>
                </a:cubicBezTo>
                <a:cubicBezTo>
                  <a:pt x="189486" y="950459"/>
                  <a:pt x="181349" y="963014"/>
                  <a:pt x="173518" y="975697"/>
                </a:cubicBezTo>
                <a:cubicBezTo>
                  <a:pt x="160442" y="997354"/>
                  <a:pt x="145522" y="1022924"/>
                  <a:pt x="154300" y="1048851"/>
                </a:cubicBezTo>
                <a:cubicBezTo>
                  <a:pt x="157396" y="1053019"/>
                  <a:pt x="164459" y="1049542"/>
                  <a:pt x="168861" y="1049439"/>
                </a:cubicBezTo>
                <a:cubicBezTo>
                  <a:pt x="180632" y="1046908"/>
                  <a:pt x="191713" y="1042152"/>
                  <a:pt x="202742" y="1037473"/>
                </a:cubicBezTo>
                <a:cubicBezTo>
                  <a:pt x="229074" y="1026682"/>
                  <a:pt x="252975" y="1011341"/>
                  <a:pt x="276416" y="995411"/>
                </a:cubicBezTo>
                <a:cubicBezTo>
                  <a:pt x="309683" y="971989"/>
                  <a:pt x="342413" y="947800"/>
                  <a:pt x="372890" y="920824"/>
                </a:cubicBezTo>
                <a:cubicBezTo>
                  <a:pt x="388398" y="907656"/>
                  <a:pt x="402319" y="892826"/>
                  <a:pt x="417008" y="878762"/>
                </a:cubicBezTo>
                <a:cubicBezTo>
                  <a:pt x="426885" y="869660"/>
                  <a:pt x="436994" y="860787"/>
                  <a:pt x="446385" y="851173"/>
                </a:cubicBezTo>
                <a:cubicBezTo>
                  <a:pt x="486126" y="808548"/>
                  <a:pt x="528862" y="768915"/>
                  <a:pt x="572647" y="730510"/>
                </a:cubicBezTo>
                <a:cubicBezTo>
                  <a:pt x="585442" y="719234"/>
                  <a:pt x="599132" y="709006"/>
                  <a:pt x="611569" y="697321"/>
                </a:cubicBezTo>
                <a:cubicBezTo>
                  <a:pt x="617378" y="691925"/>
                  <a:pt x="628561" y="679064"/>
                  <a:pt x="634370" y="691133"/>
                </a:cubicBezTo>
                <a:cubicBezTo>
                  <a:pt x="635700" y="697193"/>
                  <a:pt x="634600" y="703611"/>
                  <a:pt x="634933" y="709799"/>
                </a:cubicBezTo>
                <a:cubicBezTo>
                  <a:pt x="634907" y="773774"/>
                  <a:pt x="634779" y="837774"/>
                  <a:pt x="636775" y="901724"/>
                </a:cubicBezTo>
                <a:cubicBezTo>
                  <a:pt x="637057" y="947877"/>
                  <a:pt x="641100" y="993851"/>
                  <a:pt x="651157" y="1038956"/>
                </a:cubicBezTo>
                <a:cubicBezTo>
                  <a:pt x="655738" y="1060409"/>
                  <a:pt x="660523" y="1081913"/>
                  <a:pt x="667893" y="1102624"/>
                </a:cubicBezTo>
                <a:cubicBezTo>
                  <a:pt x="673830" y="1117787"/>
                  <a:pt x="677336" y="1135686"/>
                  <a:pt x="690335" y="114660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16171103" y="394602"/>
            <a:ext cx="1252832" cy="1133344"/>
          </a:xfrm>
          <a:custGeom>
            <a:rect b="b" l="l" r="r" t="t"/>
            <a:pathLst>
              <a:path extrusionOk="0" h="1133344" w="1252832">
                <a:moveTo>
                  <a:pt x="1236154" y="554500"/>
                </a:moveTo>
                <a:cubicBezTo>
                  <a:pt x="1262922" y="571632"/>
                  <a:pt x="1255577" y="594465"/>
                  <a:pt x="1227582" y="603006"/>
                </a:cubicBezTo>
                <a:cubicBezTo>
                  <a:pt x="1206598" y="609603"/>
                  <a:pt x="1186075" y="617887"/>
                  <a:pt x="1164451" y="622285"/>
                </a:cubicBezTo>
                <a:cubicBezTo>
                  <a:pt x="1143314" y="626274"/>
                  <a:pt x="1121690" y="626044"/>
                  <a:pt x="1100374" y="628754"/>
                </a:cubicBezTo>
                <a:cubicBezTo>
                  <a:pt x="1073760" y="632360"/>
                  <a:pt x="1046916" y="631056"/>
                  <a:pt x="1020174" y="631976"/>
                </a:cubicBezTo>
                <a:cubicBezTo>
                  <a:pt x="987137" y="634175"/>
                  <a:pt x="954203" y="631234"/>
                  <a:pt x="921243" y="629572"/>
                </a:cubicBezTo>
                <a:cubicBezTo>
                  <a:pt x="905607" y="629342"/>
                  <a:pt x="889818" y="627808"/>
                  <a:pt x="874260" y="629240"/>
                </a:cubicBezTo>
                <a:cubicBezTo>
                  <a:pt x="860006" y="634840"/>
                  <a:pt x="873850" y="648622"/>
                  <a:pt x="880913" y="654247"/>
                </a:cubicBezTo>
                <a:cubicBezTo>
                  <a:pt x="890995" y="662532"/>
                  <a:pt x="902153" y="669384"/>
                  <a:pt x="911979" y="677976"/>
                </a:cubicBezTo>
                <a:cubicBezTo>
                  <a:pt x="924595" y="689329"/>
                  <a:pt x="936111" y="701858"/>
                  <a:pt x="949136" y="712750"/>
                </a:cubicBezTo>
                <a:cubicBezTo>
                  <a:pt x="970171" y="730010"/>
                  <a:pt x="989978" y="749571"/>
                  <a:pt x="1008428" y="769771"/>
                </a:cubicBezTo>
                <a:cubicBezTo>
                  <a:pt x="1025420" y="789510"/>
                  <a:pt x="1040058" y="811142"/>
                  <a:pt x="1055565" y="832032"/>
                </a:cubicBezTo>
                <a:cubicBezTo>
                  <a:pt x="1068309" y="851414"/>
                  <a:pt x="1078366" y="872356"/>
                  <a:pt x="1088884" y="892990"/>
                </a:cubicBezTo>
                <a:cubicBezTo>
                  <a:pt x="1092850" y="900994"/>
                  <a:pt x="1096509" y="909176"/>
                  <a:pt x="1098147" y="918023"/>
                </a:cubicBezTo>
                <a:cubicBezTo>
                  <a:pt x="1100246" y="924415"/>
                  <a:pt x="1096919" y="930296"/>
                  <a:pt x="1091724" y="934029"/>
                </a:cubicBezTo>
                <a:cubicBezTo>
                  <a:pt x="1065776" y="947428"/>
                  <a:pt x="1031076" y="918969"/>
                  <a:pt x="1010143" y="904752"/>
                </a:cubicBezTo>
                <a:cubicBezTo>
                  <a:pt x="989875" y="888643"/>
                  <a:pt x="971374" y="870285"/>
                  <a:pt x="953435" y="851644"/>
                </a:cubicBezTo>
                <a:cubicBezTo>
                  <a:pt x="944376" y="841263"/>
                  <a:pt x="935906" y="830319"/>
                  <a:pt x="926259" y="820449"/>
                </a:cubicBezTo>
                <a:cubicBezTo>
                  <a:pt x="912082" y="806335"/>
                  <a:pt x="897828" y="792374"/>
                  <a:pt x="885007" y="777007"/>
                </a:cubicBezTo>
                <a:cubicBezTo>
                  <a:pt x="872878" y="763301"/>
                  <a:pt x="859161" y="751181"/>
                  <a:pt x="846469" y="738013"/>
                </a:cubicBezTo>
                <a:cubicBezTo>
                  <a:pt x="829605" y="719731"/>
                  <a:pt x="810924" y="703392"/>
                  <a:pt x="792704" y="686516"/>
                </a:cubicBezTo>
                <a:cubicBezTo>
                  <a:pt x="785846" y="680175"/>
                  <a:pt x="779448" y="673348"/>
                  <a:pt x="772820" y="666776"/>
                </a:cubicBezTo>
                <a:cubicBezTo>
                  <a:pt x="767293" y="662276"/>
                  <a:pt x="760563" y="666930"/>
                  <a:pt x="759590" y="673169"/>
                </a:cubicBezTo>
                <a:cubicBezTo>
                  <a:pt x="753270" y="723822"/>
                  <a:pt x="751888" y="774961"/>
                  <a:pt x="747537" y="825845"/>
                </a:cubicBezTo>
                <a:cubicBezTo>
                  <a:pt x="741677" y="899485"/>
                  <a:pt x="726861" y="972154"/>
                  <a:pt x="709664" y="1043902"/>
                </a:cubicBezTo>
                <a:cubicBezTo>
                  <a:pt x="704828" y="1064971"/>
                  <a:pt x="698814" y="1085759"/>
                  <a:pt x="691700" y="1106190"/>
                </a:cubicBezTo>
                <a:cubicBezTo>
                  <a:pt x="688348" y="1116008"/>
                  <a:pt x="683537" y="1125213"/>
                  <a:pt x="677062" y="1133344"/>
                </a:cubicBezTo>
                <a:cubicBezTo>
                  <a:pt x="664063" y="1122401"/>
                  <a:pt x="660557" y="1104502"/>
                  <a:pt x="654569" y="1089314"/>
                </a:cubicBezTo>
                <a:cubicBezTo>
                  <a:pt x="647199" y="1068628"/>
                  <a:pt x="642439" y="1047098"/>
                  <a:pt x="637833" y="1025645"/>
                </a:cubicBezTo>
                <a:cubicBezTo>
                  <a:pt x="627750" y="980541"/>
                  <a:pt x="623707" y="934566"/>
                  <a:pt x="623451" y="888413"/>
                </a:cubicBezTo>
                <a:cubicBezTo>
                  <a:pt x="621455" y="824464"/>
                  <a:pt x="621557" y="760463"/>
                  <a:pt x="621609" y="696488"/>
                </a:cubicBezTo>
                <a:cubicBezTo>
                  <a:pt x="621276" y="690300"/>
                  <a:pt x="622376" y="683882"/>
                  <a:pt x="621046" y="677822"/>
                </a:cubicBezTo>
                <a:cubicBezTo>
                  <a:pt x="615262" y="665753"/>
                  <a:pt x="604054" y="678640"/>
                  <a:pt x="598245" y="684010"/>
                </a:cubicBezTo>
                <a:cubicBezTo>
                  <a:pt x="585808" y="695695"/>
                  <a:pt x="572117" y="705923"/>
                  <a:pt x="559322" y="717199"/>
                </a:cubicBezTo>
                <a:cubicBezTo>
                  <a:pt x="515512" y="755605"/>
                  <a:pt x="472802" y="795238"/>
                  <a:pt x="433061" y="837862"/>
                </a:cubicBezTo>
                <a:cubicBezTo>
                  <a:pt x="423669" y="847476"/>
                  <a:pt x="413587" y="856349"/>
                  <a:pt x="403684" y="865452"/>
                </a:cubicBezTo>
                <a:cubicBezTo>
                  <a:pt x="389020" y="879490"/>
                  <a:pt x="375099" y="894346"/>
                  <a:pt x="359592" y="907514"/>
                </a:cubicBezTo>
                <a:cubicBezTo>
                  <a:pt x="329114" y="934490"/>
                  <a:pt x="296384" y="958704"/>
                  <a:pt x="263117" y="982100"/>
                </a:cubicBezTo>
                <a:cubicBezTo>
                  <a:pt x="239677" y="998030"/>
                  <a:pt x="215776" y="1013397"/>
                  <a:pt x="189443" y="1024188"/>
                </a:cubicBezTo>
                <a:cubicBezTo>
                  <a:pt x="178414" y="1028867"/>
                  <a:pt x="167334" y="1033597"/>
                  <a:pt x="155562" y="1036154"/>
                </a:cubicBezTo>
                <a:cubicBezTo>
                  <a:pt x="151135" y="1036257"/>
                  <a:pt x="144098" y="1039760"/>
                  <a:pt x="141001" y="1035566"/>
                </a:cubicBezTo>
                <a:cubicBezTo>
                  <a:pt x="132198" y="1009639"/>
                  <a:pt x="147143" y="984069"/>
                  <a:pt x="160219" y="962412"/>
                </a:cubicBezTo>
                <a:cubicBezTo>
                  <a:pt x="168050" y="949729"/>
                  <a:pt x="176188" y="937175"/>
                  <a:pt x="185221" y="925285"/>
                </a:cubicBezTo>
                <a:cubicBezTo>
                  <a:pt x="210606" y="893093"/>
                  <a:pt x="240675" y="865017"/>
                  <a:pt x="272099" y="838834"/>
                </a:cubicBezTo>
                <a:cubicBezTo>
                  <a:pt x="293723" y="819222"/>
                  <a:pt x="315833" y="800198"/>
                  <a:pt x="338403" y="781660"/>
                </a:cubicBezTo>
                <a:cubicBezTo>
                  <a:pt x="369956" y="757190"/>
                  <a:pt x="401022" y="732081"/>
                  <a:pt x="433573" y="709017"/>
                </a:cubicBezTo>
                <a:cubicBezTo>
                  <a:pt x="448517" y="697767"/>
                  <a:pt x="460724" y="683371"/>
                  <a:pt x="476103" y="672657"/>
                </a:cubicBezTo>
                <a:cubicBezTo>
                  <a:pt x="482322" y="667901"/>
                  <a:pt x="489052" y="663810"/>
                  <a:pt x="495117" y="658901"/>
                </a:cubicBezTo>
                <a:cubicBezTo>
                  <a:pt x="496268" y="657750"/>
                  <a:pt x="497139" y="656037"/>
                  <a:pt x="497369" y="654426"/>
                </a:cubicBezTo>
                <a:cubicBezTo>
                  <a:pt x="497318" y="642204"/>
                  <a:pt x="480249" y="644991"/>
                  <a:pt x="471804" y="643891"/>
                </a:cubicBezTo>
                <a:cubicBezTo>
                  <a:pt x="432293" y="642204"/>
                  <a:pt x="392961" y="646653"/>
                  <a:pt x="353629" y="649619"/>
                </a:cubicBezTo>
                <a:cubicBezTo>
                  <a:pt x="299378" y="652636"/>
                  <a:pt x="245102" y="655909"/>
                  <a:pt x="190774" y="656727"/>
                </a:cubicBezTo>
                <a:cubicBezTo>
                  <a:pt x="140950" y="656548"/>
                  <a:pt x="89693" y="658594"/>
                  <a:pt x="41584" y="643713"/>
                </a:cubicBezTo>
                <a:cubicBezTo>
                  <a:pt x="27023" y="638036"/>
                  <a:pt x="819" y="622720"/>
                  <a:pt x="0" y="605563"/>
                </a:cubicBezTo>
                <a:cubicBezTo>
                  <a:pt x="2329" y="596358"/>
                  <a:pt x="13179" y="593647"/>
                  <a:pt x="20958" y="590323"/>
                </a:cubicBezTo>
                <a:cubicBezTo>
                  <a:pt x="54916" y="578024"/>
                  <a:pt x="89821" y="578050"/>
                  <a:pt x="125903" y="577053"/>
                </a:cubicBezTo>
                <a:cubicBezTo>
                  <a:pt x="166540" y="576388"/>
                  <a:pt x="207126" y="574189"/>
                  <a:pt x="247712" y="572143"/>
                </a:cubicBezTo>
                <a:cubicBezTo>
                  <a:pt x="314937" y="571530"/>
                  <a:pt x="382111" y="567771"/>
                  <a:pt x="449336" y="568027"/>
                </a:cubicBezTo>
                <a:cubicBezTo>
                  <a:pt x="461799" y="567387"/>
                  <a:pt x="492481" y="577615"/>
                  <a:pt x="500184" y="568205"/>
                </a:cubicBezTo>
                <a:cubicBezTo>
                  <a:pt x="508373" y="551125"/>
                  <a:pt x="480326" y="524021"/>
                  <a:pt x="470192" y="511313"/>
                </a:cubicBezTo>
                <a:cubicBezTo>
                  <a:pt x="453226" y="490448"/>
                  <a:pt x="436157" y="469660"/>
                  <a:pt x="417681" y="450074"/>
                </a:cubicBezTo>
                <a:cubicBezTo>
                  <a:pt x="407087" y="438440"/>
                  <a:pt x="397823" y="425706"/>
                  <a:pt x="388329" y="413228"/>
                </a:cubicBezTo>
                <a:cubicBezTo>
                  <a:pt x="371107" y="391187"/>
                  <a:pt x="353041" y="369837"/>
                  <a:pt x="336945" y="346926"/>
                </a:cubicBezTo>
                <a:cubicBezTo>
                  <a:pt x="314656" y="318672"/>
                  <a:pt x="296563" y="287707"/>
                  <a:pt x="279341" y="256205"/>
                </a:cubicBezTo>
                <a:cubicBezTo>
                  <a:pt x="267979" y="236236"/>
                  <a:pt x="254647" y="217391"/>
                  <a:pt x="244411" y="196782"/>
                </a:cubicBezTo>
                <a:cubicBezTo>
                  <a:pt x="230055" y="167658"/>
                  <a:pt x="219384" y="136821"/>
                  <a:pt x="212679" y="105038"/>
                </a:cubicBezTo>
                <a:cubicBezTo>
                  <a:pt x="210581" y="91946"/>
                  <a:pt x="206307" y="77270"/>
                  <a:pt x="213140" y="64919"/>
                </a:cubicBezTo>
                <a:cubicBezTo>
                  <a:pt x="238602" y="54743"/>
                  <a:pt x="273021" y="74968"/>
                  <a:pt x="293467" y="90387"/>
                </a:cubicBezTo>
                <a:cubicBezTo>
                  <a:pt x="326043" y="116442"/>
                  <a:pt x="352375" y="149427"/>
                  <a:pt x="377147" y="182744"/>
                </a:cubicBezTo>
                <a:cubicBezTo>
                  <a:pt x="390172" y="204938"/>
                  <a:pt x="404707" y="226084"/>
                  <a:pt x="420061" y="246745"/>
                </a:cubicBezTo>
                <a:cubicBezTo>
                  <a:pt x="446214" y="287733"/>
                  <a:pt x="472981" y="328721"/>
                  <a:pt x="495066" y="372138"/>
                </a:cubicBezTo>
                <a:cubicBezTo>
                  <a:pt x="506837" y="396889"/>
                  <a:pt x="521040" y="420311"/>
                  <a:pt x="535319" y="443656"/>
                </a:cubicBezTo>
                <a:cubicBezTo>
                  <a:pt x="544096" y="456645"/>
                  <a:pt x="549982" y="472064"/>
                  <a:pt x="561344" y="483084"/>
                </a:cubicBezTo>
                <a:cubicBezTo>
                  <a:pt x="565387" y="486204"/>
                  <a:pt x="571657" y="483493"/>
                  <a:pt x="571913" y="478303"/>
                </a:cubicBezTo>
                <a:cubicBezTo>
                  <a:pt x="575623" y="476615"/>
                  <a:pt x="574293" y="472192"/>
                  <a:pt x="574830" y="468919"/>
                </a:cubicBezTo>
                <a:cubicBezTo>
                  <a:pt x="575444" y="461018"/>
                  <a:pt x="576442" y="453142"/>
                  <a:pt x="577440" y="445267"/>
                </a:cubicBezTo>
                <a:cubicBezTo>
                  <a:pt x="580409" y="420362"/>
                  <a:pt x="584913" y="395688"/>
                  <a:pt x="588700" y="370936"/>
                </a:cubicBezTo>
                <a:cubicBezTo>
                  <a:pt x="592308" y="344881"/>
                  <a:pt x="598322" y="319209"/>
                  <a:pt x="601469" y="293102"/>
                </a:cubicBezTo>
                <a:cubicBezTo>
                  <a:pt x="609172" y="244162"/>
                  <a:pt x="620278" y="195759"/>
                  <a:pt x="630770" y="147356"/>
                </a:cubicBezTo>
                <a:cubicBezTo>
                  <a:pt x="641518" y="107416"/>
                  <a:pt x="655132" y="45052"/>
                  <a:pt x="686428" y="17360"/>
                </a:cubicBezTo>
                <a:cubicBezTo>
                  <a:pt x="702371" y="2325"/>
                  <a:pt x="735510" y="-10511"/>
                  <a:pt x="749713" y="12783"/>
                </a:cubicBezTo>
                <a:cubicBezTo>
                  <a:pt x="754037" y="26565"/>
                  <a:pt x="752553" y="42035"/>
                  <a:pt x="753065" y="56405"/>
                </a:cubicBezTo>
                <a:cubicBezTo>
                  <a:pt x="753449" y="88341"/>
                  <a:pt x="748433" y="119971"/>
                  <a:pt x="745362" y="151703"/>
                </a:cubicBezTo>
                <a:cubicBezTo>
                  <a:pt x="742701" y="178116"/>
                  <a:pt x="739323" y="204427"/>
                  <a:pt x="734461" y="230508"/>
                </a:cubicBezTo>
                <a:cubicBezTo>
                  <a:pt x="725376" y="288704"/>
                  <a:pt x="715473" y="346850"/>
                  <a:pt x="708615" y="405353"/>
                </a:cubicBezTo>
                <a:cubicBezTo>
                  <a:pt x="706363" y="423379"/>
                  <a:pt x="704751" y="441457"/>
                  <a:pt x="703753" y="459611"/>
                </a:cubicBezTo>
                <a:cubicBezTo>
                  <a:pt x="703702" y="463038"/>
                  <a:pt x="702704" y="466924"/>
                  <a:pt x="703343" y="470402"/>
                </a:cubicBezTo>
                <a:cubicBezTo>
                  <a:pt x="704495" y="474570"/>
                  <a:pt x="709613" y="476769"/>
                  <a:pt x="713426" y="474595"/>
                </a:cubicBezTo>
                <a:cubicBezTo>
                  <a:pt x="719670" y="470606"/>
                  <a:pt x="724404" y="464521"/>
                  <a:pt x="730187" y="459867"/>
                </a:cubicBezTo>
                <a:cubicBezTo>
                  <a:pt x="747435" y="446264"/>
                  <a:pt x="763096" y="430922"/>
                  <a:pt x="777503" y="414379"/>
                </a:cubicBezTo>
                <a:cubicBezTo>
                  <a:pt x="791450" y="399318"/>
                  <a:pt x="806855" y="385741"/>
                  <a:pt x="820316" y="370246"/>
                </a:cubicBezTo>
                <a:cubicBezTo>
                  <a:pt x="837384" y="349662"/>
                  <a:pt x="857754" y="332454"/>
                  <a:pt x="877023" y="314069"/>
                </a:cubicBezTo>
                <a:cubicBezTo>
                  <a:pt x="886978" y="304225"/>
                  <a:pt x="897188" y="294585"/>
                  <a:pt x="907731" y="285380"/>
                </a:cubicBezTo>
                <a:cubicBezTo>
                  <a:pt x="934396" y="261601"/>
                  <a:pt x="962392" y="237642"/>
                  <a:pt x="990157" y="214911"/>
                </a:cubicBezTo>
                <a:cubicBezTo>
                  <a:pt x="1015107" y="194813"/>
                  <a:pt x="1040314" y="174281"/>
                  <a:pt x="1069793" y="161061"/>
                </a:cubicBezTo>
                <a:cubicBezTo>
                  <a:pt x="1094641" y="149222"/>
                  <a:pt x="1133103" y="142983"/>
                  <a:pt x="1139373" y="178653"/>
                </a:cubicBezTo>
                <a:cubicBezTo>
                  <a:pt x="1138426" y="201717"/>
                  <a:pt x="1124172" y="221124"/>
                  <a:pt x="1110763" y="239253"/>
                </a:cubicBezTo>
                <a:cubicBezTo>
                  <a:pt x="1093208" y="262547"/>
                  <a:pt x="1070510" y="280573"/>
                  <a:pt x="1048195" y="299009"/>
                </a:cubicBezTo>
                <a:cubicBezTo>
                  <a:pt x="1030257" y="315757"/>
                  <a:pt x="1011832" y="331968"/>
                  <a:pt x="993765" y="348563"/>
                </a:cubicBezTo>
                <a:cubicBezTo>
                  <a:pt x="976236" y="366052"/>
                  <a:pt x="957018" y="381727"/>
                  <a:pt x="938849" y="398526"/>
                </a:cubicBezTo>
                <a:cubicBezTo>
                  <a:pt x="920808" y="416450"/>
                  <a:pt x="901308" y="432329"/>
                  <a:pt x="882730" y="449818"/>
                </a:cubicBezTo>
                <a:cubicBezTo>
                  <a:pt x="873313" y="459075"/>
                  <a:pt x="863742" y="468254"/>
                  <a:pt x="853864" y="477050"/>
                </a:cubicBezTo>
                <a:cubicBezTo>
                  <a:pt x="844908" y="485104"/>
                  <a:pt x="835977" y="493210"/>
                  <a:pt x="827737" y="502031"/>
                </a:cubicBezTo>
                <a:cubicBezTo>
                  <a:pt x="824180" y="506174"/>
                  <a:pt x="818243" y="510802"/>
                  <a:pt x="820904" y="516913"/>
                </a:cubicBezTo>
                <a:cubicBezTo>
                  <a:pt x="826304" y="527243"/>
                  <a:pt x="852585" y="521669"/>
                  <a:pt x="863026" y="522180"/>
                </a:cubicBezTo>
                <a:cubicBezTo>
                  <a:pt x="908909" y="520748"/>
                  <a:pt x="954817" y="522615"/>
                  <a:pt x="1000649" y="524916"/>
                </a:cubicBezTo>
                <a:cubicBezTo>
                  <a:pt x="1046558" y="528624"/>
                  <a:pt x="1092594" y="533380"/>
                  <a:pt x="1138503" y="537420"/>
                </a:cubicBezTo>
                <a:cubicBezTo>
                  <a:pt x="1151426" y="538673"/>
                  <a:pt x="1164323" y="540232"/>
                  <a:pt x="1177195" y="541767"/>
                </a:cubicBezTo>
                <a:cubicBezTo>
                  <a:pt x="1197053" y="544733"/>
                  <a:pt x="1217909" y="545781"/>
                  <a:pt x="1236154" y="554500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8"/>
          <p:cNvSpPr/>
          <p:nvPr/>
        </p:nvSpPr>
        <p:spPr>
          <a:xfrm>
            <a:off x="2902589" y="3803136"/>
            <a:ext cx="546385" cy="525901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883DF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8"/>
          <p:cNvSpPr/>
          <p:nvPr/>
        </p:nvSpPr>
        <p:spPr>
          <a:xfrm>
            <a:off x="1177458" y="2949029"/>
            <a:ext cx="1365668" cy="1550825"/>
          </a:xfrm>
          <a:custGeom>
            <a:rect b="b" l="l" r="r" t="t"/>
            <a:pathLst>
              <a:path extrusionOk="0" h="1550825" w="1365668">
                <a:moveTo>
                  <a:pt x="1358951" y="360729"/>
                </a:moveTo>
                <a:cubicBezTo>
                  <a:pt x="1342326" y="345344"/>
                  <a:pt x="1325390" y="329432"/>
                  <a:pt x="1310315" y="312341"/>
                </a:cubicBezTo>
                <a:cubicBezTo>
                  <a:pt x="1287207" y="286813"/>
                  <a:pt x="1261028" y="264325"/>
                  <a:pt x="1235717" y="241031"/>
                </a:cubicBezTo>
                <a:cubicBezTo>
                  <a:pt x="1207367" y="213146"/>
                  <a:pt x="1177341" y="187370"/>
                  <a:pt x="1146634" y="161873"/>
                </a:cubicBezTo>
                <a:cubicBezTo>
                  <a:pt x="1131342" y="147263"/>
                  <a:pt x="1114530" y="134453"/>
                  <a:pt x="1098246" y="120991"/>
                </a:cubicBezTo>
                <a:cubicBezTo>
                  <a:pt x="1075665" y="101171"/>
                  <a:pt x="1052897" y="80668"/>
                  <a:pt x="1029169" y="62088"/>
                </a:cubicBezTo>
                <a:cubicBezTo>
                  <a:pt x="1004789" y="44532"/>
                  <a:pt x="984565" y="21672"/>
                  <a:pt x="958975" y="5729"/>
                </a:cubicBezTo>
                <a:cubicBezTo>
                  <a:pt x="953950" y="3278"/>
                  <a:pt x="948057" y="-1437"/>
                  <a:pt x="942256" y="425"/>
                </a:cubicBezTo>
                <a:cubicBezTo>
                  <a:pt x="941698" y="673"/>
                  <a:pt x="941295" y="1138"/>
                  <a:pt x="940985" y="1603"/>
                </a:cubicBezTo>
                <a:cubicBezTo>
                  <a:pt x="938410" y="580"/>
                  <a:pt x="934874" y="2410"/>
                  <a:pt x="932393" y="3402"/>
                </a:cubicBezTo>
                <a:cubicBezTo>
                  <a:pt x="891449" y="25270"/>
                  <a:pt x="852739" y="51139"/>
                  <a:pt x="813873" y="76481"/>
                </a:cubicBezTo>
                <a:cubicBezTo>
                  <a:pt x="813904" y="76450"/>
                  <a:pt x="813966" y="76419"/>
                  <a:pt x="813997" y="76387"/>
                </a:cubicBezTo>
                <a:cubicBezTo>
                  <a:pt x="814121" y="76294"/>
                  <a:pt x="814277" y="76201"/>
                  <a:pt x="814401" y="76108"/>
                </a:cubicBezTo>
                <a:cubicBezTo>
                  <a:pt x="809779" y="79241"/>
                  <a:pt x="805126" y="82312"/>
                  <a:pt x="800505" y="85476"/>
                </a:cubicBezTo>
                <a:cubicBezTo>
                  <a:pt x="800535" y="85476"/>
                  <a:pt x="800535" y="85445"/>
                  <a:pt x="800567" y="85445"/>
                </a:cubicBezTo>
                <a:cubicBezTo>
                  <a:pt x="800722" y="85352"/>
                  <a:pt x="800846" y="85259"/>
                  <a:pt x="801001" y="85166"/>
                </a:cubicBezTo>
                <a:cubicBezTo>
                  <a:pt x="796193" y="88422"/>
                  <a:pt x="791292" y="91710"/>
                  <a:pt x="786422" y="94998"/>
                </a:cubicBezTo>
                <a:cubicBezTo>
                  <a:pt x="786484" y="94967"/>
                  <a:pt x="786546" y="94905"/>
                  <a:pt x="786608" y="94874"/>
                </a:cubicBezTo>
                <a:cubicBezTo>
                  <a:pt x="786671" y="94843"/>
                  <a:pt x="786702" y="94812"/>
                  <a:pt x="786764" y="94781"/>
                </a:cubicBezTo>
                <a:cubicBezTo>
                  <a:pt x="786826" y="94750"/>
                  <a:pt x="786888" y="94688"/>
                  <a:pt x="786950" y="94657"/>
                </a:cubicBezTo>
                <a:cubicBezTo>
                  <a:pt x="714368" y="144224"/>
                  <a:pt x="642220" y="195558"/>
                  <a:pt x="575097" y="252414"/>
                </a:cubicBezTo>
                <a:cubicBezTo>
                  <a:pt x="563186" y="262681"/>
                  <a:pt x="550872" y="272607"/>
                  <a:pt x="540202" y="284208"/>
                </a:cubicBezTo>
                <a:cubicBezTo>
                  <a:pt x="533533" y="290815"/>
                  <a:pt x="532261" y="298042"/>
                  <a:pt x="539178" y="305052"/>
                </a:cubicBezTo>
                <a:cubicBezTo>
                  <a:pt x="555215" y="323259"/>
                  <a:pt x="566505" y="344848"/>
                  <a:pt x="581549" y="363769"/>
                </a:cubicBezTo>
                <a:cubicBezTo>
                  <a:pt x="584930" y="367491"/>
                  <a:pt x="587846" y="372361"/>
                  <a:pt x="592808" y="374005"/>
                </a:cubicBezTo>
                <a:cubicBezTo>
                  <a:pt x="603324" y="375990"/>
                  <a:pt x="611078" y="365723"/>
                  <a:pt x="618926" y="360264"/>
                </a:cubicBezTo>
                <a:cubicBezTo>
                  <a:pt x="634404" y="346740"/>
                  <a:pt x="650843" y="334364"/>
                  <a:pt x="666693" y="321274"/>
                </a:cubicBezTo>
                <a:cubicBezTo>
                  <a:pt x="690701" y="301330"/>
                  <a:pt x="715236" y="282036"/>
                  <a:pt x="740671" y="263984"/>
                </a:cubicBezTo>
                <a:cubicBezTo>
                  <a:pt x="756893" y="250615"/>
                  <a:pt x="773116" y="237433"/>
                  <a:pt x="790610" y="225708"/>
                </a:cubicBezTo>
                <a:cubicBezTo>
                  <a:pt x="809469" y="210850"/>
                  <a:pt x="830437" y="198908"/>
                  <a:pt x="848489" y="182996"/>
                </a:cubicBezTo>
                <a:cubicBezTo>
                  <a:pt x="855779" y="176296"/>
                  <a:pt x="865053" y="171892"/>
                  <a:pt x="872900" y="165936"/>
                </a:cubicBezTo>
                <a:cubicBezTo>
                  <a:pt x="866914" y="208276"/>
                  <a:pt x="862199" y="250739"/>
                  <a:pt x="860990" y="293513"/>
                </a:cubicBezTo>
                <a:cubicBezTo>
                  <a:pt x="853731" y="365258"/>
                  <a:pt x="840952" y="436723"/>
                  <a:pt x="822000" y="506327"/>
                </a:cubicBezTo>
                <a:cubicBezTo>
                  <a:pt x="813005" y="535949"/>
                  <a:pt x="806274" y="566192"/>
                  <a:pt x="796937" y="595690"/>
                </a:cubicBezTo>
                <a:cubicBezTo>
                  <a:pt x="788656" y="619791"/>
                  <a:pt x="775969" y="642062"/>
                  <a:pt x="764058" y="664488"/>
                </a:cubicBezTo>
                <a:cubicBezTo>
                  <a:pt x="741105" y="698887"/>
                  <a:pt x="711886" y="734712"/>
                  <a:pt x="678914" y="766630"/>
                </a:cubicBezTo>
                <a:cubicBezTo>
                  <a:pt x="672587" y="743863"/>
                  <a:pt x="663746" y="708471"/>
                  <a:pt x="647710" y="690915"/>
                </a:cubicBezTo>
                <a:cubicBezTo>
                  <a:pt x="629472" y="660952"/>
                  <a:pt x="610582" y="631516"/>
                  <a:pt x="591040" y="602049"/>
                </a:cubicBezTo>
                <a:cubicBezTo>
                  <a:pt x="560829" y="563617"/>
                  <a:pt x="526120" y="527543"/>
                  <a:pt x="483532" y="502915"/>
                </a:cubicBezTo>
                <a:cubicBezTo>
                  <a:pt x="469357" y="494354"/>
                  <a:pt x="455492" y="485111"/>
                  <a:pt x="440200" y="478628"/>
                </a:cubicBezTo>
                <a:cubicBezTo>
                  <a:pt x="415913" y="468578"/>
                  <a:pt x="390230" y="462468"/>
                  <a:pt x="364796" y="456047"/>
                </a:cubicBezTo>
                <a:cubicBezTo>
                  <a:pt x="322363" y="444819"/>
                  <a:pt x="278007" y="446401"/>
                  <a:pt x="234675" y="450464"/>
                </a:cubicBezTo>
                <a:cubicBezTo>
                  <a:pt x="199346" y="454031"/>
                  <a:pt x="165971" y="466965"/>
                  <a:pt x="133030" y="479528"/>
                </a:cubicBezTo>
                <a:cubicBezTo>
                  <a:pt x="113116" y="487561"/>
                  <a:pt x="94567" y="498604"/>
                  <a:pt x="76019" y="509274"/>
                </a:cubicBezTo>
                <a:cubicBezTo>
                  <a:pt x="57687" y="520192"/>
                  <a:pt x="39231" y="532506"/>
                  <a:pt x="29275" y="552048"/>
                </a:cubicBezTo>
                <a:cubicBezTo>
                  <a:pt x="17395" y="573822"/>
                  <a:pt x="7655" y="597179"/>
                  <a:pt x="2506" y="621466"/>
                </a:cubicBezTo>
                <a:cubicBezTo>
                  <a:pt x="-844" y="638433"/>
                  <a:pt x="56" y="655865"/>
                  <a:pt x="273" y="673049"/>
                </a:cubicBezTo>
                <a:cubicBezTo>
                  <a:pt x="800" y="702143"/>
                  <a:pt x="3809" y="731455"/>
                  <a:pt x="14355" y="758782"/>
                </a:cubicBezTo>
                <a:cubicBezTo>
                  <a:pt x="22047" y="779130"/>
                  <a:pt x="29988" y="799540"/>
                  <a:pt x="40131" y="818802"/>
                </a:cubicBezTo>
                <a:cubicBezTo>
                  <a:pt x="50336" y="837568"/>
                  <a:pt x="63239" y="854752"/>
                  <a:pt x="76050" y="871781"/>
                </a:cubicBezTo>
                <a:cubicBezTo>
                  <a:pt x="116218" y="923425"/>
                  <a:pt x="166870" y="967502"/>
                  <a:pt x="226983" y="994208"/>
                </a:cubicBezTo>
                <a:cubicBezTo>
                  <a:pt x="275371" y="1018744"/>
                  <a:pt x="329528" y="1029383"/>
                  <a:pt x="383468" y="1031368"/>
                </a:cubicBezTo>
                <a:cubicBezTo>
                  <a:pt x="415727" y="1031957"/>
                  <a:pt x="447738" y="1027429"/>
                  <a:pt x="479624" y="1023893"/>
                </a:cubicBezTo>
                <a:cubicBezTo>
                  <a:pt x="503291" y="1021721"/>
                  <a:pt x="526399" y="1016386"/>
                  <a:pt x="549197" y="1009965"/>
                </a:cubicBezTo>
                <a:cubicBezTo>
                  <a:pt x="548515" y="1032857"/>
                  <a:pt x="540233" y="1054600"/>
                  <a:pt x="531610" y="1075537"/>
                </a:cubicBezTo>
                <a:cubicBezTo>
                  <a:pt x="518024" y="1107517"/>
                  <a:pt x="498793" y="1137294"/>
                  <a:pt x="481733" y="1167661"/>
                </a:cubicBezTo>
                <a:cubicBezTo>
                  <a:pt x="467620" y="1195050"/>
                  <a:pt x="449071" y="1219585"/>
                  <a:pt x="430461" y="1243996"/>
                </a:cubicBezTo>
                <a:cubicBezTo>
                  <a:pt x="414672" y="1266329"/>
                  <a:pt x="395938" y="1286087"/>
                  <a:pt x="376117" y="1304822"/>
                </a:cubicBezTo>
                <a:cubicBezTo>
                  <a:pt x="327388" y="1355816"/>
                  <a:pt x="265197" y="1390121"/>
                  <a:pt x="209396" y="1432306"/>
                </a:cubicBezTo>
                <a:cubicBezTo>
                  <a:pt x="181697" y="1447970"/>
                  <a:pt x="230457" y="1476041"/>
                  <a:pt x="241872" y="1487642"/>
                </a:cubicBezTo>
                <a:cubicBezTo>
                  <a:pt x="269446" y="1508393"/>
                  <a:pt x="296525" y="1529950"/>
                  <a:pt x="324038" y="1550825"/>
                </a:cubicBezTo>
                <a:cubicBezTo>
                  <a:pt x="324131" y="1550732"/>
                  <a:pt x="324255" y="1550670"/>
                  <a:pt x="324348" y="1550608"/>
                </a:cubicBezTo>
                <a:cubicBezTo>
                  <a:pt x="327016" y="1548840"/>
                  <a:pt x="329776" y="1547289"/>
                  <a:pt x="332661" y="1545831"/>
                </a:cubicBezTo>
                <a:cubicBezTo>
                  <a:pt x="333188" y="1545552"/>
                  <a:pt x="333747" y="1545273"/>
                  <a:pt x="334274" y="1545025"/>
                </a:cubicBezTo>
                <a:cubicBezTo>
                  <a:pt x="335701" y="1544343"/>
                  <a:pt x="337128" y="1543660"/>
                  <a:pt x="338554" y="1543040"/>
                </a:cubicBezTo>
                <a:cubicBezTo>
                  <a:pt x="338616" y="1543009"/>
                  <a:pt x="338647" y="1543009"/>
                  <a:pt x="338710" y="1542978"/>
                </a:cubicBezTo>
                <a:cubicBezTo>
                  <a:pt x="340167" y="1542326"/>
                  <a:pt x="341625" y="1541737"/>
                  <a:pt x="343114" y="1541148"/>
                </a:cubicBezTo>
                <a:cubicBezTo>
                  <a:pt x="343145" y="1541117"/>
                  <a:pt x="343176" y="1541086"/>
                  <a:pt x="343207" y="1541055"/>
                </a:cubicBezTo>
                <a:cubicBezTo>
                  <a:pt x="360515" y="1529082"/>
                  <a:pt x="376272" y="1515093"/>
                  <a:pt x="392184" y="1501352"/>
                </a:cubicBezTo>
                <a:cubicBezTo>
                  <a:pt x="411416" y="1484261"/>
                  <a:pt x="429375" y="1465836"/>
                  <a:pt x="447893" y="1447970"/>
                </a:cubicBezTo>
                <a:cubicBezTo>
                  <a:pt x="466317" y="1429390"/>
                  <a:pt x="481857" y="1408174"/>
                  <a:pt x="499134" y="1388570"/>
                </a:cubicBezTo>
                <a:cubicBezTo>
                  <a:pt x="524445" y="1358979"/>
                  <a:pt x="546406" y="1326814"/>
                  <a:pt x="567405" y="1294121"/>
                </a:cubicBezTo>
                <a:cubicBezTo>
                  <a:pt x="586202" y="1268159"/>
                  <a:pt x="603075" y="1240956"/>
                  <a:pt x="617530" y="1212327"/>
                </a:cubicBezTo>
                <a:cubicBezTo>
                  <a:pt x="629782" y="1189280"/>
                  <a:pt x="642685" y="1166637"/>
                  <a:pt x="655186" y="1143746"/>
                </a:cubicBezTo>
                <a:cubicBezTo>
                  <a:pt x="665235" y="1124794"/>
                  <a:pt x="670694" y="1105439"/>
                  <a:pt x="677922" y="1085029"/>
                </a:cubicBezTo>
                <a:cubicBezTo>
                  <a:pt x="686700" y="1060556"/>
                  <a:pt x="692097" y="1035090"/>
                  <a:pt x="699169" y="1010121"/>
                </a:cubicBezTo>
                <a:cubicBezTo>
                  <a:pt x="704659" y="991138"/>
                  <a:pt x="710180" y="972093"/>
                  <a:pt x="712165" y="952365"/>
                </a:cubicBezTo>
                <a:cubicBezTo>
                  <a:pt x="712258" y="949294"/>
                  <a:pt x="712910" y="945727"/>
                  <a:pt x="712972" y="942284"/>
                </a:cubicBezTo>
                <a:cubicBezTo>
                  <a:pt x="737600" y="928419"/>
                  <a:pt x="761019" y="912507"/>
                  <a:pt x="783103" y="894858"/>
                </a:cubicBezTo>
                <a:cubicBezTo>
                  <a:pt x="825319" y="860800"/>
                  <a:pt x="863223" y="820725"/>
                  <a:pt x="892349" y="774818"/>
                </a:cubicBezTo>
                <a:cubicBezTo>
                  <a:pt x="916325" y="738962"/>
                  <a:pt x="934006" y="699817"/>
                  <a:pt x="950073" y="659928"/>
                </a:cubicBezTo>
                <a:cubicBezTo>
                  <a:pt x="974298" y="607198"/>
                  <a:pt x="982983" y="549504"/>
                  <a:pt x="990613" y="492462"/>
                </a:cubicBezTo>
                <a:cubicBezTo>
                  <a:pt x="1005719" y="381201"/>
                  <a:pt x="991854" y="268947"/>
                  <a:pt x="980905" y="158058"/>
                </a:cubicBezTo>
                <a:cubicBezTo>
                  <a:pt x="990551" y="164416"/>
                  <a:pt x="998430" y="172729"/>
                  <a:pt x="1007146" y="180236"/>
                </a:cubicBezTo>
                <a:cubicBezTo>
                  <a:pt x="1015645" y="187060"/>
                  <a:pt x="1025229" y="192395"/>
                  <a:pt x="1033914" y="198939"/>
                </a:cubicBezTo>
                <a:cubicBezTo>
                  <a:pt x="1077309" y="231539"/>
                  <a:pt x="1121292" y="263457"/>
                  <a:pt x="1163166" y="298042"/>
                </a:cubicBezTo>
                <a:cubicBezTo>
                  <a:pt x="1175449" y="309673"/>
                  <a:pt x="1188167" y="320778"/>
                  <a:pt x="1201194" y="331572"/>
                </a:cubicBezTo>
                <a:cubicBezTo>
                  <a:pt x="1213663" y="343111"/>
                  <a:pt x="1224551" y="356293"/>
                  <a:pt x="1237361" y="367491"/>
                </a:cubicBezTo>
                <a:cubicBezTo>
                  <a:pt x="1246853" y="376207"/>
                  <a:pt x="1254390" y="386660"/>
                  <a:pt x="1264099" y="395438"/>
                </a:cubicBezTo>
                <a:cubicBezTo>
                  <a:pt x="1274117" y="404805"/>
                  <a:pt x="1285222" y="412901"/>
                  <a:pt x="1297195" y="419570"/>
                </a:cubicBezTo>
                <a:cubicBezTo>
                  <a:pt x="1303088" y="423354"/>
                  <a:pt x="1311122" y="425215"/>
                  <a:pt x="1316426" y="419477"/>
                </a:cubicBezTo>
                <a:cubicBezTo>
                  <a:pt x="1332276" y="403937"/>
                  <a:pt x="1353523" y="392367"/>
                  <a:pt x="1365186" y="373198"/>
                </a:cubicBezTo>
                <a:cubicBezTo>
                  <a:pt x="1367078" y="367801"/>
                  <a:pt x="1363077" y="363552"/>
                  <a:pt x="1358951" y="360729"/>
                </a:cubicBezTo>
                <a:close/>
                <a:moveTo>
                  <a:pt x="542032" y="857729"/>
                </a:moveTo>
                <a:cubicBezTo>
                  <a:pt x="510053" y="867159"/>
                  <a:pt x="476770" y="874479"/>
                  <a:pt x="443054" y="873983"/>
                </a:cubicBezTo>
                <a:cubicBezTo>
                  <a:pt x="420132" y="874913"/>
                  <a:pt x="397861" y="870819"/>
                  <a:pt x="376241" y="862847"/>
                </a:cubicBezTo>
                <a:cubicBezTo>
                  <a:pt x="345999" y="855186"/>
                  <a:pt x="317524" y="842500"/>
                  <a:pt x="290756" y="826587"/>
                </a:cubicBezTo>
                <a:cubicBezTo>
                  <a:pt x="237839" y="795694"/>
                  <a:pt x="204340" y="740854"/>
                  <a:pt x="184519" y="684184"/>
                </a:cubicBezTo>
                <a:cubicBezTo>
                  <a:pt x="176331" y="658408"/>
                  <a:pt x="175400" y="628290"/>
                  <a:pt x="192863" y="605802"/>
                </a:cubicBezTo>
                <a:cubicBezTo>
                  <a:pt x="203378" y="587408"/>
                  <a:pt x="216499" y="584772"/>
                  <a:pt x="235792" y="580801"/>
                </a:cubicBezTo>
                <a:cubicBezTo>
                  <a:pt x="282009" y="570038"/>
                  <a:pt x="326985" y="591533"/>
                  <a:pt x="364361" y="617092"/>
                </a:cubicBezTo>
                <a:cubicBezTo>
                  <a:pt x="411602" y="650437"/>
                  <a:pt x="450653" y="694389"/>
                  <a:pt x="482881" y="742312"/>
                </a:cubicBezTo>
                <a:cubicBezTo>
                  <a:pt x="495443" y="760333"/>
                  <a:pt x="504376" y="781177"/>
                  <a:pt x="515388" y="800222"/>
                </a:cubicBezTo>
                <a:cubicBezTo>
                  <a:pt x="526151" y="818399"/>
                  <a:pt x="533595" y="838002"/>
                  <a:pt x="542032" y="8577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8"/>
          <p:cNvSpPr/>
          <p:nvPr/>
        </p:nvSpPr>
        <p:spPr>
          <a:xfrm>
            <a:off x="1712017" y="2950296"/>
            <a:ext cx="408358" cy="372988"/>
          </a:xfrm>
          <a:custGeom>
            <a:rect b="b" l="l" r="r" t="t"/>
            <a:pathLst>
              <a:path extrusionOk="0" h="372988" w="408358">
                <a:moveTo>
                  <a:pt x="58249" y="372738"/>
                </a:moveTo>
                <a:cubicBezTo>
                  <a:pt x="53286" y="371094"/>
                  <a:pt x="50371" y="366224"/>
                  <a:pt x="46990" y="362502"/>
                </a:cubicBezTo>
                <a:cubicBezTo>
                  <a:pt x="31946" y="343581"/>
                  <a:pt x="20655" y="321992"/>
                  <a:pt x="4619" y="303785"/>
                </a:cubicBezTo>
                <a:cubicBezTo>
                  <a:pt x="-2298" y="296775"/>
                  <a:pt x="-1026" y="289547"/>
                  <a:pt x="5643" y="282941"/>
                </a:cubicBezTo>
                <a:cubicBezTo>
                  <a:pt x="16313" y="271340"/>
                  <a:pt x="28627" y="261414"/>
                  <a:pt x="40538" y="251147"/>
                </a:cubicBezTo>
                <a:cubicBezTo>
                  <a:pt x="107661" y="194291"/>
                  <a:pt x="179808" y="142957"/>
                  <a:pt x="252390" y="93390"/>
                </a:cubicBezTo>
                <a:cubicBezTo>
                  <a:pt x="252328" y="93421"/>
                  <a:pt x="252266" y="93483"/>
                  <a:pt x="252204" y="93514"/>
                </a:cubicBezTo>
                <a:cubicBezTo>
                  <a:pt x="252204" y="93514"/>
                  <a:pt x="252173" y="93514"/>
                  <a:pt x="252204" y="93514"/>
                </a:cubicBezTo>
                <a:cubicBezTo>
                  <a:pt x="252142" y="93545"/>
                  <a:pt x="252111" y="93576"/>
                  <a:pt x="252049" y="93607"/>
                </a:cubicBezTo>
                <a:cubicBezTo>
                  <a:pt x="251987" y="93638"/>
                  <a:pt x="251925" y="93700"/>
                  <a:pt x="251863" y="93731"/>
                </a:cubicBezTo>
                <a:cubicBezTo>
                  <a:pt x="256733" y="90443"/>
                  <a:pt x="261634" y="87155"/>
                  <a:pt x="266441" y="83899"/>
                </a:cubicBezTo>
                <a:cubicBezTo>
                  <a:pt x="266286" y="83992"/>
                  <a:pt x="266162" y="84085"/>
                  <a:pt x="266007" y="84178"/>
                </a:cubicBezTo>
                <a:cubicBezTo>
                  <a:pt x="265976" y="84178"/>
                  <a:pt x="265976" y="84209"/>
                  <a:pt x="265945" y="84209"/>
                </a:cubicBezTo>
                <a:cubicBezTo>
                  <a:pt x="270567" y="81045"/>
                  <a:pt x="275219" y="77974"/>
                  <a:pt x="279841" y="74841"/>
                </a:cubicBezTo>
                <a:cubicBezTo>
                  <a:pt x="279717" y="74934"/>
                  <a:pt x="279562" y="75027"/>
                  <a:pt x="279438" y="75120"/>
                </a:cubicBezTo>
                <a:cubicBezTo>
                  <a:pt x="279407" y="75151"/>
                  <a:pt x="279345" y="75182"/>
                  <a:pt x="279314" y="75213"/>
                </a:cubicBezTo>
                <a:cubicBezTo>
                  <a:pt x="318179" y="49872"/>
                  <a:pt x="356890" y="24003"/>
                  <a:pt x="397833" y="2135"/>
                </a:cubicBezTo>
                <a:cubicBezTo>
                  <a:pt x="400904" y="926"/>
                  <a:pt x="405619" y="-1680"/>
                  <a:pt x="408100" y="1577"/>
                </a:cubicBezTo>
                <a:cubicBezTo>
                  <a:pt x="408721" y="2632"/>
                  <a:pt x="408131" y="3841"/>
                  <a:pt x="407294" y="4524"/>
                </a:cubicBezTo>
                <a:cubicBezTo>
                  <a:pt x="397585" y="11689"/>
                  <a:pt x="387784" y="18606"/>
                  <a:pt x="377548" y="25026"/>
                </a:cubicBezTo>
                <a:cubicBezTo>
                  <a:pt x="299476" y="75834"/>
                  <a:pt x="222799" y="128533"/>
                  <a:pt x="148449" y="184614"/>
                </a:cubicBezTo>
                <a:cubicBezTo>
                  <a:pt x="103473" y="219323"/>
                  <a:pt x="56760" y="252915"/>
                  <a:pt x="17057" y="293704"/>
                </a:cubicBezTo>
                <a:cubicBezTo>
                  <a:pt x="34334" y="313059"/>
                  <a:pt x="45873" y="336167"/>
                  <a:pt x="62343" y="355678"/>
                </a:cubicBezTo>
                <a:cubicBezTo>
                  <a:pt x="95005" y="329747"/>
                  <a:pt x="126675" y="302637"/>
                  <a:pt x="159709" y="277140"/>
                </a:cubicBezTo>
                <a:cubicBezTo>
                  <a:pt x="180243" y="260825"/>
                  <a:pt x="202079" y="246215"/>
                  <a:pt x="221869" y="228938"/>
                </a:cubicBezTo>
                <a:cubicBezTo>
                  <a:pt x="242496" y="214515"/>
                  <a:pt x="262285" y="198820"/>
                  <a:pt x="283532" y="185265"/>
                </a:cubicBezTo>
                <a:cubicBezTo>
                  <a:pt x="297956" y="174378"/>
                  <a:pt x="311355" y="162188"/>
                  <a:pt x="326895" y="152851"/>
                </a:cubicBezTo>
                <a:cubicBezTo>
                  <a:pt x="330307" y="150742"/>
                  <a:pt x="333285" y="147516"/>
                  <a:pt x="337410" y="146927"/>
                </a:cubicBezTo>
                <a:cubicBezTo>
                  <a:pt x="343583" y="145841"/>
                  <a:pt x="348453" y="153193"/>
                  <a:pt x="345165" y="158528"/>
                </a:cubicBezTo>
                <a:cubicBezTo>
                  <a:pt x="336511" y="168112"/>
                  <a:pt x="323483" y="172951"/>
                  <a:pt x="313930" y="181729"/>
                </a:cubicBezTo>
                <a:cubicBezTo>
                  <a:pt x="295877" y="197641"/>
                  <a:pt x="274909" y="209583"/>
                  <a:pt x="256050" y="224441"/>
                </a:cubicBezTo>
                <a:cubicBezTo>
                  <a:pt x="238556" y="236166"/>
                  <a:pt x="222334" y="249348"/>
                  <a:pt x="206112" y="262717"/>
                </a:cubicBezTo>
                <a:cubicBezTo>
                  <a:pt x="180677" y="280769"/>
                  <a:pt x="156142" y="300063"/>
                  <a:pt x="132134" y="320007"/>
                </a:cubicBezTo>
                <a:cubicBezTo>
                  <a:pt x="116284" y="333097"/>
                  <a:pt x="99844" y="345473"/>
                  <a:pt x="84366" y="358997"/>
                </a:cubicBezTo>
                <a:cubicBezTo>
                  <a:pt x="76519" y="364456"/>
                  <a:pt x="68764" y="374723"/>
                  <a:pt x="58249" y="3727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8"/>
          <p:cNvSpPr/>
          <p:nvPr/>
        </p:nvSpPr>
        <p:spPr>
          <a:xfrm>
            <a:off x="1177458" y="2949029"/>
            <a:ext cx="1365668" cy="1031419"/>
          </a:xfrm>
          <a:custGeom>
            <a:rect b="b" l="l" r="r" t="t"/>
            <a:pathLst>
              <a:path extrusionOk="0" h="1031419" w="1365668">
                <a:moveTo>
                  <a:pt x="383468" y="1031368"/>
                </a:moveTo>
                <a:cubicBezTo>
                  <a:pt x="329528" y="1029383"/>
                  <a:pt x="275371" y="1018744"/>
                  <a:pt x="226983" y="994208"/>
                </a:cubicBezTo>
                <a:cubicBezTo>
                  <a:pt x="166870" y="967502"/>
                  <a:pt x="116218" y="923425"/>
                  <a:pt x="76050" y="871781"/>
                </a:cubicBezTo>
                <a:cubicBezTo>
                  <a:pt x="63239" y="854752"/>
                  <a:pt x="50336" y="837568"/>
                  <a:pt x="40131" y="818802"/>
                </a:cubicBezTo>
                <a:cubicBezTo>
                  <a:pt x="29988" y="799540"/>
                  <a:pt x="22047" y="779130"/>
                  <a:pt x="14355" y="758782"/>
                </a:cubicBezTo>
                <a:cubicBezTo>
                  <a:pt x="3809" y="731455"/>
                  <a:pt x="800" y="702143"/>
                  <a:pt x="273" y="673049"/>
                </a:cubicBezTo>
                <a:cubicBezTo>
                  <a:pt x="56" y="655865"/>
                  <a:pt x="-844" y="638433"/>
                  <a:pt x="2506" y="621466"/>
                </a:cubicBezTo>
                <a:cubicBezTo>
                  <a:pt x="7655" y="597179"/>
                  <a:pt x="17395" y="573822"/>
                  <a:pt x="29275" y="552048"/>
                </a:cubicBezTo>
                <a:cubicBezTo>
                  <a:pt x="39231" y="532506"/>
                  <a:pt x="57687" y="520192"/>
                  <a:pt x="76019" y="509274"/>
                </a:cubicBezTo>
                <a:cubicBezTo>
                  <a:pt x="94567" y="498604"/>
                  <a:pt x="113116" y="487561"/>
                  <a:pt x="133030" y="479528"/>
                </a:cubicBezTo>
                <a:cubicBezTo>
                  <a:pt x="165971" y="466965"/>
                  <a:pt x="199346" y="454031"/>
                  <a:pt x="234675" y="450464"/>
                </a:cubicBezTo>
                <a:cubicBezTo>
                  <a:pt x="278007" y="446401"/>
                  <a:pt x="322363" y="444819"/>
                  <a:pt x="364796" y="456047"/>
                </a:cubicBezTo>
                <a:cubicBezTo>
                  <a:pt x="390230" y="462468"/>
                  <a:pt x="415913" y="468578"/>
                  <a:pt x="440200" y="478628"/>
                </a:cubicBezTo>
                <a:cubicBezTo>
                  <a:pt x="455492" y="485111"/>
                  <a:pt x="469357" y="494354"/>
                  <a:pt x="483532" y="502915"/>
                </a:cubicBezTo>
                <a:cubicBezTo>
                  <a:pt x="526120" y="527543"/>
                  <a:pt x="560829" y="563617"/>
                  <a:pt x="591040" y="602049"/>
                </a:cubicBezTo>
                <a:cubicBezTo>
                  <a:pt x="611388" y="632725"/>
                  <a:pt x="631023" y="663340"/>
                  <a:pt x="649943" y="694544"/>
                </a:cubicBezTo>
                <a:cubicBezTo>
                  <a:pt x="651991" y="700965"/>
                  <a:pt x="644205" y="707013"/>
                  <a:pt x="638498" y="703322"/>
                </a:cubicBezTo>
                <a:cubicBezTo>
                  <a:pt x="635024" y="701244"/>
                  <a:pt x="633225" y="697367"/>
                  <a:pt x="630898" y="694203"/>
                </a:cubicBezTo>
                <a:cubicBezTo>
                  <a:pt x="609465" y="661634"/>
                  <a:pt x="591040" y="627297"/>
                  <a:pt x="566567" y="597055"/>
                </a:cubicBezTo>
                <a:cubicBezTo>
                  <a:pt x="546685" y="575807"/>
                  <a:pt x="527330" y="552792"/>
                  <a:pt x="503818" y="535732"/>
                </a:cubicBezTo>
                <a:cubicBezTo>
                  <a:pt x="471590" y="513368"/>
                  <a:pt x="438835" y="491780"/>
                  <a:pt x="400497" y="482071"/>
                </a:cubicBezTo>
                <a:cubicBezTo>
                  <a:pt x="368425" y="473541"/>
                  <a:pt x="336135" y="463802"/>
                  <a:pt x="302636" y="463740"/>
                </a:cubicBezTo>
                <a:cubicBezTo>
                  <a:pt x="274130" y="463553"/>
                  <a:pt x="245408" y="464360"/>
                  <a:pt x="217305" y="469354"/>
                </a:cubicBezTo>
                <a:cubicBezTo>
                  <a:pt x="193825" y="474038"/>
                  <a:pt x="171275" y="482412"/>
                  <a:pt x="148880" y="490787"/>
                </a:cubicBezTo>
                <a:cubicBezTo>
                  <a:pt x="129990" y="497146"/>
                  <a:pt x="112775" y="507072"/>
                  <a:pt x="95529" y="516656"/>
                </a:cubicBezTo>
                <a:cubicBezTo>
                  <a:pt x="78531" y="527016"/>
                  <a:pt x="59393" y="536104"/>
                  <a:pt x="47761" y="552885"/>
                </a:cubicBezTo>
                <a:cubicBezTo>
                  <a:pt x="33307" y="576335"/>
                  <a:pt x="22699" y="602080"/>
                  <a:pt x="17581" y="629065"/>
                </a:cubicBezTo>
                <a:cubicBezTo>
                  <a:pt x="14727" y="656361"/>
                  <a:pt x="16216" y="683688"/>
                  <a:pt x="19039" y="710891"/>
                </a:cubicBezTo>
                <a:cubicBezTo>
                  <a:pt x="21768" y="735178"/>
                  <a:pt x="30950" y="757976"/>
                  <a:pt x="40193" y="780402"/>
                </a:cubicBezTo>
                <a:cubicBezTo>
                  <a:pt x="48413" y="800812"/>
                  <a:pt x="58463" y="820694"/>
                  <a:pt x="71552" y="838343"/>
                </a:cubicBezTo>
                <a:cubicBezTo>
                  <a:pt x="108618" y="891384"/>
                  <a:pt x="155114" y="939183"/>
                  <a:pt x="212963" y="969239"/>
                </a:cubicBezTo>
                <a:cubicBezTo>
                  <a:pt x="235017" y="980591"/>
                  <a:pt x="257598" y="991293"/>
                  <a:pt x="281202" y="999047"/>
                </a:cubicBezTo>
                <a:cubicBezTo>
                  <a:pt x="312872" y="1008446"/>
                  <a:pt x="345906" y="1013253"/>
                  <a:pt x="378847" y="1015176"/>
                </a:cubicBezTo>
                <a:cubicBezTo>
                  <a:pt x="416285" y="1016231"/>
                  <a:pt x="453445" y="1010555"/>
                  <a:pt x="490511" y="1006150"/>
                </a:cubicBezTo>
                <a:cubicBezTo>
                  <a:pt x="513154" y="1003390"/>
                  <a:pt x="535239" y="997465"/>
                  <a:pt x="556983" y="990734"/>
                </a:cubicBezTo>
                <a:cubicBezTo>
                  <a:pt x="594794" y="980405"/>
                  <a:pt x="631612" y="966509"/>
                  <a:pt x="666290" y="948271"/>
                </a:cubicBezTo>
                <a:cubicBezTo>
                  <a:pt x="757638" y="905373"/>
                  <a:pt x="838129" y="836978"/>
                  <a:pt x="889092" y="749353"/>
                </a:cubicBezTo>
                <a:cubicBezTo>
                  <a:pt x="905469" y="723949"/>
                  <a:pt x="917442" y="696560"/>
                  <a:pt x="928826" y="668768"/>
                </a:cubicBezTo>
                <a:cubicBezTo>
                  <a:pt x="938751" y="645629"/>
                  <a:pt x="948770" y="622334"/>
                  <a:pt x="955408" y="597985"/>
                </a:cubicBezTo>
                <a:cubicBezTo>
                  <a:pt x="976097" y="512965"/>
                  <a:pt x="984193" y="425091"/>
                  <a:pt x="980129" y="337714"/>
                </a:cubicBezTo>
                <a:cubicBezTo>
                  <a:pt x="979602" y="300058"/>
                  <a:pt x="974143" y="262743"/>
                  <a:pt x="971817" y="225181"/>
                </a:cubicBezTo>
                <a:cubicBezTo>
                  <a:pt x="972561" y="208958"/>
                  <a:pt x="954478" y="138175"/>
                  <a:pt x="973212" y="136562"/>
                </a:cubicBezTo>
                <a:cubicBezTo>
                  <a:pt x="978734" y="136190"/>
                  <a:pt x="983355" y="140346"/>
                  <a:pt x="987822" y="143045"/>
                </a:cubicBezTo>
                <a:cubicBezTo>
                  <a:pt x="1001315" y="151544"/>
                  <a:pt x="1011613" y="163858"/>
                  <a:pt x="1024578" y="172977"/>
                </a:cubicBezTo>
                <a:cubicBezTo>
                  <a:pt x="1075820" y="208462"/>
                  <a:pt x="1125293" y="246614"/>
                  <a:pt x="1173774" y="285790"/>
                </a:cubicBezTo>
                <a:cubicBezTo>
                  <a:pt x="1186244" y="297421"/>
                  <a:pt x="1197844" y="307812"/>
                  <a:pt x="1210748" y="318420"/>
                </a:cubicBezTo>
                <a:cubicBezTo>
                  <a:pt x="1223775" y="329928"/>
                  <a:pt x="1234632" y="343607"/>
                  <a:pt x="1247752" y="355022"/>
                </a:cubicBezTo>
                <a:cubicBezTo>
                  <a:pt x="1266177" y="373570"/>
                  <a:pt x="1282771" y="394601"/>
                  <a:pt x="1306810" y="406356"/>
                </a:cubicBezTo>
                <a:cubicBezTo>
                  <a:pt x="1319869" y="394414"/>
                  <a:pt x="1334571" y="384365"/>
                  <a:pt x="1346668" y="371368"/>
                </a:cubicBezTo>
                <a:cubicBezTo>
                  <a:pt x="1310687" y="338675"/>
                  <a:pt x="1279701" y="301019"/>
                  <a:pt x="1242913" y="269133"/>
                </a:cubicBezTo>
                <a:cubicBezTo>
                  <a:pt x="1217261" y="245901"/>
                  <a:pt x="1192664" y="221582"/>
                  <a:pt x="1166330" y="199063"/>
                </a:cubicBezTo>
                <a:cubicBezTo>
                  <a:pt x="1134164" y="171209"/>
                  <a:pt x="1101223" y="144348"/>
                  <a:pt x="1069585" y="115935"/>
                </a:cubicBezTo>
                <a:cubicBezTo>
                  <a:pt x="1047841" y="96642"/>
                  <a:pt x="1026439" y="78218"/>
                  <a:pt x="1003827" y="60196"/>
                </a:cubicBezTo>
                <a:cubicBezTo>
                  <a:pt x="987512" y="45866"/>
                  <a:pt x="972437" y="30078"/>
                  <a:pt x="955284" y="16647"/>
                </a:cubicBezTo>
                <a:cubicBezTo>
                  <a:pt x="950631" y="12522"/>
                  <a:pt x="944614" y="9575"/>
                  <a:pt x="940892" y="4581"/>
                </a:cubicBezTo>
                <a:cubicBezTo>
                  <a:pt x="940023" y="3092"/>
                  <a:pt x="940675" y="1138"/>
                  <a:pt x="942256" y="425"/>
                </a:cubicBezTo>
                <a:cubicBezTo>
                  <a:pt x="948057" y="-1437"/>
                  <a:pt x="953950" y="3278"/>
                  <a:pt x="958975" y="5729"/>
                </a:cubicBezTo>
                <a:cubicBezTo>
                  <a:pt x="984565" y="21672"/>
                  <a:pt x="1004789" y="44532"/>
                  <a:pt x="1029169" y="62088"/>
                </a:cubicBezTo>
                <a:cubicBezTo>
                  <a:pt x="1052897" y="80668"/>
                  <a:pt x="1075665" y="101171"/>
                  <a:pt x="1098246" y="120991"/>
                </a:cubicBezTo>
                <a:cubicBezTo>
                  <a:pt x="1114530" y="134453"/>
                  <a:pt x="1131342" y="147263"/>
                  <a:pt x="1146634" y="161873"/>
                </a:cubicBezTo>
                <a:cubicBezTo>
                  <a:pt x="1177341" y="187370"/>
                  <a:pt x="1207367" y="213146"/>
                  <a:pt x="1235717" y="241031"/>
                </a:cubicBezTo>
                <a:cubicBezTo>
                  <a:pt x="1261028" y="264325"/>
                  <a:pt x="1287207" y="286813"/>
                  <a:pt x="1310315" y="312341"/>
                </a:cubicBezTo>
                <a:cubicBezTo>
                  <a:pt x="1325390" y="329432"/>
                  <a:pt x="1342326" y="345344"/>
                  <a:pt x="1358951" y="360729"/>
                </a:cubicBezTo>
                <a:cubicBezTo>
                  <a:pt x="1363077" y="363552"/>
                  <a:pt x="1367078" y="367801"/>
                  <a:pt x="1365186" y="373198"/>
                </a:cubicBezTo>
                <a:cubicBezTo>
                  <a:pt x="1353523" y="392367"/>
                  <a:pt x="1332276" y="403937"/>
                  <a:pt x="1316426" y="419477"/>
                </a:cubicBezTo>
                <a:cubicBezTo>
                  <a:pt x="1311122" y="425215"/>
                  <a:pt x="1303088" y="423354"/>
                  <a:pt x="1297195" y="419570"/>
                </a:cubicBezTo>
                <a:cubicBezTo>
                  <a:pt x="1285222" y="412901"/>
                  <a:pt x="1274117" y="404805"/>
                  <a:pt x="1264099" y="395438"/>
                </a:cubicBezTo>
                <a:cubicBezTo>
                  <a:pt x="1254390" y="386660"/>
                  <a:pt x="1246853" y="376207"/>
                  <a:pt x="1237361" y="367491"/>
                </a:cubicBezTo>
                <a:cubicBezTo>
                  <a:pt x="1224551" y="356293"/>
                  <a:pt x="1213663" y="343111"/>
                  <a:pt x="1201194" y="331572"/>
                </a:cubicBezTo>
                <a:cubicBezTo>
                  <a:pt x="1188167" y="320778"/>
                  <a:pt x="1175449" y="309673"/>
                  <a:pt x="1163166" y="298042"/>
                </a:cubicBezTo>
                <a:cubicBezTo>
                  <a:pt x="1121292" y="263457"/>
                  <a:pt x="1077309" y="231539"/>
                  <a:pt x="1033914" y="198939"/>
                </a:cubicBezTo>
                <a:cubicBezTo>
                  <a:pt x="1025229" y="192395"/>
                  <a:pt x="1015645" y="187060"/>
                  <a:pt x="1007146" y="180236"/>
                </a:cubicBezTo>
                <a:cubicBezTo>
                  <a:pt x="998430" y="172729"/>
                  <a:pt x="990551" y="164416"/>
                  <a:pt x="980905" y="158058"/>
                </a:cubicBezTo>
                <a:cubicBezTo>
                  <a:pt x="991854" y="268947"/>
                  <a:pt x="1005719" y="381201"/>
                  <a:pt x="990613" y="492462"/>
                </a:cubicBezTo>
                <a:cubicBezTo>
                  <a:pt x="982983" y="549504"/>
                  <a:pt x="974298" y="607198"/>
                  <a:pt x="950073" y="659928"/>
                </a:cubicBezTo>
                <a:cubicBezTo>
                  <a:pt x="934006" y="699817"/>
                  <a:pt x="916325" y="738962"/>
                  <a:pt x="892349" y="774818"/>
                </a:cubicBezTo>
                <a:cubicBezTo>
                  <a:pt x="863223" y="820725"/>
                  <a:pt x="825319" y="860800"/>
                  <a:pt x="783103" y="894858"/>
                </a:cubicBezTo>
                <a:cubicBezTo>
                  <a:pt x="752334" y="919424"/>
                  <a:pt x="719051" y="940702"/>
                  <a:pt x="683474" y="957669"/>
                </a:cubicBezTo>
                <a:cubicBezTo>
                  <a:pt x="651370" y="974326"/>
                  <a:pt x="618429" y="989618"/>
                  <a:pt x="583596" y="999699"/>
                </a:cubicBezTo>
                <a:cubicBezTo>
                  <a:pt x="549569" y="1010245"/>
                  <a:pt x="515264" y="1020636"/>
                  <a:pt x="479624" y="1023893"/>
                </a:cubicBezTo>
                <a:cubicBezTo>
                  <a:pt x="447738" y="1027429"/>
                  <a:pt x="415727" y="1031957"/>
                  <a:pt x="383468" y="10313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1339951" y="3094686"/>
            <a:ext cx="721096" cy="744592"/>
          </a:xfrm>
          <a:custGeom>
            <a:rect b="b" l="l" r="r" t="t"/>
            <a:pathLst>
              <a:path extrusionOk="0" h="744592" w="721096">
                <a:moveTo>
                  <a:pt x="267409" y="744456"/>
                </a:moveTo>
                <a:cubicBezTo>
                  <a:pt x="244673" y="744177"/>
                  <a:pt x="222961" y="737322"/>
                  <a:pt x="201558" y="730405"/>
                </a:cubicBezTo>
                <a:cubicBezTo>
                  <a:pt x="171843" y="722743"/>
                  <a:pt x="144237" y="709095"/>
                  <a:pt x="117934" y="693555"/>
                </a:cubicBezTo>
                <a:cubicBezTo>
                  <a:pt x="65855" y="662165"/>
                  <a:pt x="30960" y="609373"/>
                  <a:pt x="10271" y="553199"/>
                </a:cubicBezTo>
                <a:cubicBezTo>
                  <a:pt x="469" y="528137"/>
                  <a:pt x="-4494" y="498515"/>
                  <a:pt x="5370" y="472739"/>
                </a:cubicBezTo>
                <a:cubicBezTo>
                  <a:pt x="12597" y="455586"/>
                  <a:pt x="23267" y="437781"/>
                  <a:pt x="39583" y="428073"/>
                </a:cubicBezTo>
                <a:cubicBezTo>
                  <a:pt x="94733" y="405988"/>
                  <a:pt x="145881" y="416627"/>
                  <a:pt x="194858" y="447800"/>
                </a:cubicBezTo>
                <a:cubicBezTo>
                  <a:pt x="257546" y="486511"/>
                  <a:pt x="306988" y="543739"/>
                  <a:pt x="345326" y="606085"/>
                </a:cubicBezTo>
                <a:cubicBezTo>
                  <a:pt x="362386" y="639150"/>
                  <a:pt x="382083" y="671129"/>
                  <a:pt x="394211" y="706428"/>
                </a:cubicBezTo>
                <a:cubicBezTo>
                  <a:pt x="475664" y="671533"/>
                  <a:pt x="552774" y="591972"/>
                  <a:pt x="601566" y="518831"/>
                </a:cubicBezTo>
                <a:cubicBezTo>
                  <a:pt x="613476" y="496405"/>
                  <a:pt x="626163" y="474134"/>
                  <a:pt x="634445" y="450034"/>
                </a:cubicBezTo>
                <a:cubicBezTo>
                  <a:pt x="643781" y="420535"/>
                  <a:pt x="650512" y="390293"/>
                  <a:pt x="659507" y="360671"/>
                </a:cubicBezTo>
                <a:cubicBezTo>
                  <a:pt x="678459" y="291067"/>
                  <a:pt x="691238" y="219601"/>
                  <a:pt x="698497" y="147857"/>
                </a:cubicBezTo>
                <a:cubicBezTo>
                  <a:pt x="699768" y="102540"/>
                  <a:pt x="704979" y="57595"/>
                  <a:pt x="711462" y="12743"/>
                </a:cubicBezTo>
                <a:cubicBezTo>
                  <a:pt x="712424" y="8617"/>
                  <a:pt x="712051" y="3561"/>
                  <a:pt x="715308" y="522"/>
                </a:cubicBezTo>
                <a:cubicBezTo>
                  <a:pt x="716332" y="-192"/>
                  <a:pt x="717790" y="-223"/>
                  <a:pt x="718720" y="739"/>
                </a:cubicBezTo>
                <a:cubicBezTo>
                  <a:pt x="720923" y="3344"/>
                  <a:pt x="720550" y="7190"/>
                  <a:pt x="720830" y="10385"/>
                </a:cubicBezTo>
                <a:cubicBezTo>
                  <a:pt x="721357" y="21273"/>
                  <a:pt x="721078" y="32191"/>
                  <a:pt x="720209" y="43047"/>
                </a:cubicBezTo>
                <a:cubicBezTo>
                  <a:pt x="714812" y="88799"/>
                  <a:pt x="716332" y="134984"/>
                  <a:pt x="710811" y="180674"/>
                </a:cubicBezTo>
                <a:cubicBezTo>
                  <a:pt x="701629" y="250061"/>
                  <a:pt x="689160" y="319293"/>
                  <a:pt x="668906" y="386385"/>
                </a:cubicBezTo>
                <a:cubicBezTo>
                  <a:pt x="658546" y="424444"/>
                  <a:pt x="650388" y="463557"/>
                  <a:pt x="630691" y="498173"/>
                </a:cubicBezTo>
                <a:cubicBezTo>
                  <a:pt x="617912" y="526027"/>
                  <a:pt x="600542" y="551059"/>
                  <a:pt x="580660" y="574353"/>
                </a:cubicBezTo>
                <a:cubicBezTo>
                  <a:pt x="561180" y="598361"/>
                  <a:pt x="540057" y="621346"/>
                  <a:pt x="517042" y="642035"/>
                </a:cubicBezTo>
                <a:cubicBezTo>
                  <a:pt x="483418" y="674045"/>
                  <a:pt x="445235" y="701992"/>
                  <a:pt x="402461" y="720479"/>
                </a:cubicBezTo>
                <a:cubicBezTo>
                  <a:pt x="359812" y="737787"/>
                  <a:pt x="313285" y="745759"/>
                  <a:pt x="267409" y="744456"/>
                </a:cubicBezTo>
                <a:close/>
                <a:moveTo>
                  <a:pt x="280561" y="728326"/>
                </a:moveTo>
                <a:cubicBezTo>
                  <a:pt x="314277" y="728823"/>
                  <a:pt x="347560" y="721503"/>
                  <a:pt x="379539" y="712073"/>
                </a:cubicBezTo>
                <a:cubicBezTo>
                  <a:pt x="371102" y="692346"/>
                  <a:pt x="363658" y="672742"/>
                  <a:pt x="352895" y="654566"/>
                </a:cubicBezTo>
                <a:cubicBezTo>
                  <a:pt x="341883" y="635521"/>
                  <a:pt x="332950" y="614677"/>
                  <a:pt x="320388" y="596655"/>
                </a:cubicBezTo>
                <a:cubicBezTo>
                  <a:pt x="288160" y="548733"/>
                  <a:pt x="249109" y="504780"/>
                  <a:pt x="201868" y="471436"/>
                </a:cubicBezTo>
                <a:cubicBezTo>
                  <a:pt x="164492" y="445877"/>
                  <a:pt x="119516" y="424382"/>
                  <a:pt x="73299" y="435145"/>
                </a:cubicBezTo>
                <a:cubicBezTo>
                  <a:pt x="54006" y="439115"/>
                  <a:pt x="40885" y="441752"/>
                  <a:pt x="30370" y="460145"/>
                </a:cubicBezTo>
                <a:cubicBezTo>
                  <a:pt x="12907" y="482633"/>
                  <a:pt x="13838" y="512752"/>
                  <a:pt x="22027" y="538528"/>
                </a:cubicBezTo>
                <a:cubicBezTo>
                  <a:pt x="41847" y="595197"/>
                  <a:pt x="75346" y="650037"/>
                  <a:pt x="128263" y="680931"/>
                </a:cubicBezTo>
                <a:cubicBezTo>
                  <a:pt x="155031" y="696843"/>
                  <a:pt x="183506" y="709530"/>
                  <a:pt x="213748" y="717191"/>
                </a:cubicBezTo>
                <a:cubicBezTo>
                  <a:pt x="235368" y="725163"/>
                  <a:pt x="257639" y="729257"/>
                  <a:pt x="280561" y="7283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8"/>
          <p:cNvSpPr/>
          <p:nvPr/>
        </p:nvSpPr>
        <p:spPr>
          <a:xfrm>
            <a:off x="1809624" y="3632240"/>
            <a:ext cx="48880" cy="99880"/>
          </a:xfrm>
          <a:custGeom>
            <a:rect b="b" l="l" r="r" t="t"/>
            <a:pathLst>
              <a:path extrusionOk="0" h="99880" w="48880">
                <a:moveTo>
                  <a:pt x="33100" y="94120"/>
                </a:moveTo>
                <a:cubicBezTo>
                  <a:pt x="24818" y="64094"/>
                  <a:pt x="17653" y="32859"/>
                  <a:pt x="717" y="6339"/>
                </a:cubicBezTo>
                <a:cubicBezTo>
                  <a:pt x="-1795" y="2276"/>
                  <a:pt x="2796" y="-1229"/>
                  <a:pt x="6704" y="415"/>
                </a:cubicBezTo>
                <a:cubicBezTo>
                  <a:pt x="30340" y="13845"/>
                  <a:pt x="41134" y="64529"/>
                  <a:pt x="48578" y="89839"/>
                </a:cubicBezTo>
                <a:cubicBezTo>
                  <a:pt x="51184" y="99951"/>
                  <a:pt x="36202" y="104201"/>
                  <a:pt x="33100" y="941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1378460" y="3951742"/>
            <a:ext cx="357913" cy="548112"/>
          </a:xfrm>
          <a:custGeom>
            <a:rect b="b" l="l" r="r" t="t"/>
            <a:pathLst>
              <a:path extrusionOk="0" h="548112" w="357913">
                <a:moveTo>
                  <a:pt x="40870" y="484929"/>
                </a:moveTo>
                <a:cubicBezTo>
                  <a:pt x="29455" y="473328"/>
                  <a:pt x="-19305" y="445257"/>
                  <a:pt x="8394" y="429593"/>
                </a:cubicBezTo>
                <a:cubicBezTo>
                  <a:pt x="64195" y="387408"/>
                  <a:pt x="126386" y="353102"/>
                  <a:pt x="175115" y="302109"/>
                </a:cubicBezTo>
                <a:cubicBezTo>
                  <a:pt x="194936" y="283374"/>
                  <a:pt x="213671" y="263616"/>
                  <a:pt x="229459" y="241283"/>
                </a:cubicBezTo>
                <a:cubicBezTo>
                  <a:pt x="248070" y="216871"/>
                  <a:pt x="266618" y="192336"/>
                  <a:pt x="280731" y="164947"/>
                </a:cubicBezTo>
                <a:cubicBezTo>
                  <a:pt x="297791" y="134581"/>
                  <a:pt x="317022" y="104804"/>
                  <a:pt x="330608" y="72824"/>
                </a:cubicBezTo>
                <a:cubicBezTo>
                  <a:pt x="339324" y="51701"/>
                  <a:pt x="347668" y="29740"/>
                  <a:pt x="348226" y="6632"/>
                </a:cubicBezTo>
                <a:cubicBezTo>
                  <a:pt x="348382" y="3778"/>
                  <a:pt x="349591" y="-1712"/>
                  <a:pt x="353344" y="521"/>
                </a:cubicBezTo>
                <a:cubicBezTo>
                  <a:pt x="373258" y="31974"/>
                  <a:pt x="322699" y="121740"/>
                  <a:pt x="304801" y="151610"/>
                </a:cubicBezTo>
                <a:cubicBezTo>
                  <a:pt x="289603" y="178719"/>
                  <a:pt x="275489" y="206449"/>
                  <a:pt x="256134" y="230923"/>
                </a:cubicBezTo>
                <a:cubicBezTo>
                  <a:pt x="241556" y="250247"/>
                  <a:pt x="227908" y="270408"/>
                  <a:pt x="211220" y="288027"/>
                </a:cubicBezTo>
                <a:cubicBezTo>
                  <a:pt x="189198" y="310142"/>
                  <a:pt x="167609" y="332910"/>
                  <a:pt x="143260" y="352482"/>
                </a:cubicBezTo>
                <a:cubicBezTo>
                  <a:pt x="102751" y="384617"/>
                  <a:pt x="58612" y="411850"/>
                  <a:pt x="17358" y="442868"/>
                </a:cubicBezTo>
                <a:cubicBezTo>
                  <a:pt x="53556" y="477608"/>
                  <a:pt x="95772" y="505587"/>
                  <a:pt x="135102" y="536728"/>
                </a:cubicBezTo>
                <a:cubicBezTo>
                  <a:pt x="136405" y="537690"/>
                  <a:pt x="137708" y="538683"/>
                  <a:pt x="138980" y="539675"/>
                </a:cubicBezTo>
                <a:cubicBezTo>
                  <a:pt x="137056" y="540482"/>
                  <a:pt x="135133" y="541381"/>
                  <a:pt x="133210" y="542312"/>
                </a:cubicBezTo>
                <a:cubicBezTo>
                  <a:pt x="129767" y="543956"/>
                  <a:pt x="126510" y="545786"/>
                  <a:pt x="123346" y="547895"/>
                </a:cubicBezTo>
                <a:cubicBezTo>
                  <a:pt x="123253" y="547957"/>
                  <a:pt x="123129" y="548019"/>
                  <a:pt x="123036" y="548112"/>
                </a:cubicBezTo>
                <a:cubicBezTo>
                  <a:pt x="95523" y="527237"/>
                  <a:pt x="68445" y="505680"/>
                  <a:pt x="40870" y="4849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1502074" y="3881796"/>
            <a:ext cx="388369" cy="613529"/>
          </a:xfrm>
          <a:custGeom>
            <a:rect b="b" l="l" r="r" t="t"/>
            <a:pathLst>
              <a:path extrusionOk="0" h="613529" w="388369">
                <a:moveTo>
                  <a:pt x="1066" y="609714"/>
                </a:moveTo>
                <a:cubicBezTo>
                  <a:pt x="-1726" y="605558"/>
                  <a:pt x="1438" y="599602"/>
                  <a:pt x="5129" y="597928"/>
                </a:cubicBezTo>
                <a:cubicBezTo>
                  <a:pt x="14403" y="591662"/>
                  <a:pt x="23306" y="584838"/>
                  <a:pt x="31991" y="577766"/>
                </a:cubicBezTo>
                <a:cubicBezTo>
                  <a:pt x="61954" y="553200"/>
                  <a:pt x="89529" y="526028"/>
                  <a:pt x="116918" y="498639"/>
                </a:cubicBezTo>
                <a:cubicBezTo>
                  <a:pt x="156590" y="453663"/>
                  <a:pt x="195362" y="407012"/>
                  <a:pt x="227031" y="356143"/>
                </a:cubicBezTo>
                <a:cubicBezTo>
                  <a:pt x="256747" y="316068"/>
                  <a:pt x="278645" y="272456"/>
                  <a:pt x="302560" y="229031"/>
                </a:cubicBezTo>
                <a:cubicBezTo>
                  <a:pt x="337983" y="172237"/>
                  <a:pt x="350669" y="105766"/>
                  <a:pt x="370675" y="42893"/>
                </a:cubicBezTo>
                <a:cubicBezTo>
                  <a:pt x="373808" y="31571"/>
                  <a:pt x="376104" y="20125"/>
                  <a:pt x="378337" y="8618"/>
                </a:cubicBezTo>
                <a:cubicBezTo>
                  <a:pt x="378926" y="4771"/>
                  <a:pt x="380756" y="-2301"/>
                  <a:pt x="385843" y="739"/>
                </a:cubicBezTo>
                <a:cubicBezTo>
                  <a:pt x="385843" y="708"/>
                  <a:pt x="385843" y="708"/>
                  <a:pt x="385843" y="708"/>
                </a:cubicBezTo>
                <a:cubicBezTo>
                  <a:pt x="390124" y="5640"/>
                  <a:pt x="387704" y="13612"/>
                  <a:pt x="387549" y="19598"/>
                </a:cubicBezTo>
                <a:cubicBezTo>
                  <a:pt x="385564" y="39325"/>
                  <a:pt x="380043" y="58370"/>
                  <a:pt x="374553" y="77353"/>
                </a:cubicBezTo>
                <a:cubicBezTo>
                  <a:pt x="367481" y="102323"/>
                  <a:pt x="362083" y="127789"/>
                  <a:pt x="353305" y="152262"/>
                </a:cubicBezTo>
                <a:cubicBezTo>
                  <a:pt x="346078" y="172672"/>
                  <a:pt x="340619" y="192027"/>
                  <a:pt x="330569" y="210979"/>
                </a:cubicBezTo>
                <a:cubicBezTo>
                  <a:pt x="318069" y="233870"/>
                  <a:pt x="305166" y="256513"/>
                  <a:pt x="292913" y="279559"/>
                </a:cubicBezTo>
                <a:cubicBezTo>
                  <a:pt x="278459" y="308189"/>
                  <a:pt x="261585" y="335392"/>
                  <a:pt x="242788" y="361354"/>
                </a:cubicBezTo>
                <a:cubicBezTo>
                  <a:pt x="221789" y="394047"/>
                  <a:pt x="199829" y="426212"/>
                  <a:pt x="174518" y="455803"/>
                </a:cubicBezTo>
                <a:cubicBezTo>
                  <a:pt x="157241" y="475407"/>
                  <a:pt x="141701" y="496623"/>
                  <a:pt x="123276" y="515203"/>
                </a:cubicBezTo>
                <a:cubicBezTo>
                  <a:pt x="104759" y="533069"/>
                  <a:pt x="86799" y="551494"/>
                  <a:pt x="67568" y="568585"/>
                </a:cubicBezTo>
                <a:cubicBezTo>
                  <a:pt x="51656" y="582326"/>
                  <a:pt x="35899" y="596315"/>
                  <a:pt x="18591" y="608288"/>
                </a:cubicBezTo>
                <a:cubicBezTo>
                  <a:pt x="18560" y="608318"/>
                  <a:pt x="18529" y="608350"/>
                  <a:pt x="18498" y="608381"/>
                </a:cubicBezTo>
                <a:cubicBezTo>
                  <a:pt x="15520" y="609528"/>
                  <a:pt x="12604" y="610831"/>
                  <a:pt x="9658" y="612258"/>
                </a:cubicBezTo>
                <a:cubicBezTo>
                  <a:pt x="8789" y="612661"/>
                  <a:pt x="7952" y="613095"/>
                  <a:pt x="7114" y="613530"/>
                </a:cubicBezTo>
                <a:cubicBezTo>
                  <a:pt x="4819" y="613467"/>
                  <a:pt x="2710" y="612382"/>
                  <a:pt x="1066" y="6097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6" name="Google Shape;476;p18"/>
          <p:cNvGrpSpPr/>
          <p:nvPr/>
        </p:nvGrpSpPr>
        <p:grpSpPr>
          <a:xfrm>
            <a:off x="1193657" y="2955409"/>
            <a:ext cx="1330686" cy="1526175"/>
            <a:chOff x="1193657" y="2955409"/>
            <a:chExt cx="1330686" cy="1526175"/>
          </a:xfrm>
        </p:grpSpPr>
        <p:sp>
          <p:nvSpPr>
            <p:cNvPr id="477" name="Google Shape;477;p18"/>
            <p:cNvSpPr/>
            <p:nvPr/>
          </p:nvSpPr>
          <p:spPr>
            <a:xfrm>
              <a:off x="1193657" y="2955409"/>
              <a:ext cx="1330686" cy="1008923"/>
            </a:xfrm>
            <a:custGeom>
              <a:rect b="b" l="l" r="r" t="t"/>
              <a:pathLst>
                <a:path extrusionOk="0" h="1008923" w="1330686">
                  <a:moveTo>
                    <a:pt x="1226808" y="262660"/>
                  </a:moveTo>
                  <a:cubicBezTo>
                    <a:pt x="1201156" y="239427"/>
                    <a:pt x="1176558" y="215109"/>
                    <a:pt x="1150224" y="192590"/>
                  </a:cubicBezTo>
                  <a:cubicBezTo>
                    <a:pt x="1118059" y="164736"/>
                    <a:pt x="1085118" y="137875"/>
                    <a:pt x="1053479" y="109462"/>
                  </a:cubicBezTo>
                  <a:cubicBezTo>
                    <a:pt x="1031736" y="90169"/>
                    <a:pt x="1010333" y="71744"/>
                    <a:pt x="987752" y="53754"/>
                  </a:cubicBezTo>
                  <a:cubicBezTo>
                    <a:pt x="971437" y="39424"/>
                    <a:pt x="956362" y="23636"/>
                    <a:pt x="939209" y="10205"/>
                  </a:cubicBezTo>
                  <a:cubicBezTo>
                    <a:pt x="935208" y="6700"/>
                    <a:pt x="930276" y="4032"/>
                    <a:pt x="926585" y="217"/>
                  </a:cubicBezTo>
                  <a:cubicBezTo>
                    <a:pt x="926027" y="217"/>
                    <a:pt x="925468" y="155"/>
                    <a:pt x="924972" y="0"/>
                  </a:cubicBezTo>
                  <a:cubicBezTo>
                    <a:pt x="915480" y="7010"/>
                    <a:pt x="905927" y="13772"/>
                    <a:pt x="895939" y="20007"/>
                  </a:cubicBezTo>
                  <a:cubicBezTo>
                    <a:pt x="817867" y="70814"/>
                    <a:pt x="741191" y="123513"/>
                    <a:pt x="666841" y="179563"/>
                  </a:cubicBezTo>
                  <a:cubicBezTo>
                    <a:pt x="621834" y="214272"/>
                    <a:pt x="575152" y="247864"/>
                    <a:pt x="535480" y="288653"/>
                  </a:cubicBezTo>
                  <a:cubicBezTo>
                    <a:pt x="552726" y="308008"/>
                    <a:pt x="564295" y="331117"/>
                    <a:pt x="580766" y="350596"/>
                  </a:cubicBezTo>
                  <a:cubicBezTo>
                    <a:pt x="613428" y="324696"/>
                    <a:pt x="645097" y="297555"/>
                    <a:pt x="678131" y="272058"/>
                  </a:cubicBezTo>
                  <a:cubicBezTo>
                    <a:pt x="698665" y="255743"/>
                    <a:pt x="720502" y="241133"/>
                    <a:pt x="740291" y="223856"/>
                  </a:cubicBezTo>
                  <a:cubicBezTo>
                    <a:pt x="760918" y="209433"/>
                    <a:pt x="780708" y="193769"/>
                    <a:pt x="801955" y="180183"/>
                  </a:cubicBezTo>
                  <a:cubicBezTo>
                    <a:pt x="816347" y="169296"/>
                    <a:pt x="829778" y="157106"/>
                    <a:pt x="845318" y="147769"/>
                  </a:cubicBezTo>
                  <a:cubicBezTo>
                    <a:pt x="848730" y="145660"/>
                    <a:pt x="851708" y="142434"/>
                    <a:pt x="855833" y="141845"/>
                  </a:cubicBezTo>
                  <a:cubicBezTo>
                    <a:pt x="857291" y="141566"/>
                    <a:pt x="858687" y="141783"/>
                    <a:pt x="859896" y="142341"/>
                  </a:cubicBezTo>
                  <a:cubicBezTo>
                    <a:pt x="860331" y="141411"/>
                    <a:pt x="860889" y="140604"/>
                    <a:pt x="861633" y="139891"/>
                  </a:cubicBezTo>
                  <a:cubicBezTo>
                    <a:pt x="862657" y="139178"/>
                    <a:pt x="864115" y="139146"/>
                    <a:pt x="865045" y="140108"/>
                  </a:cubicBezTo>
                  <a:cubicBezTo>
                    <a:pt x="867248" y="142714"/>
                    <a:pt x="866875" y="146560"/>
                    <a:pt x="867155" y="149755"/>
                  </a:cubicBezTo>
                  <a:cubicBezTo>
                    <a:pt x="867651" y="160642"/>
                    <a:pt x="867403" y="171529"/>
                    <a:pt x="866534" y="182417"/>
                  </a:cubicBezTo>
                  <a:cubicBezTo>
                    <a:pt x="861137" y="228168"/>
                    <a:pt x="862657" y="274354"/>
                    <a:pt x="857136" y="320043"/>
                  </a:cubicBezTo>
                  <a:cubicBezTo>
                    <a:pt x="847923" y="389430"/>
                    <a:pt x="835485" y="458662"/>
                    <a:pt x="815231" y="525754"/>
                  </a:cubicBezTo>
                  <a:cubicBezTo>
                    <a:pt x="804840" y="563813"/>
                    <a:pt x="796713" y="602927"/>
                    <a:pt x="777016" y="637543"/>
                  </a:cubicBezTo>
                  <a:cubicBezTo>
                    <a:pt x="764237" y="665397"/>
                    <a:pt x="746867" y="690428"/>
                    <a:pt x="726985" y="713723"/>
                  </a:cubicBezTo>
                  <a:cubicBezTo>
                    <a:pt x="707474" y="737731"/>
                    <a:pt x="686382" y="760715"/>
                    <a:pt x="663367" y="781404"/>
                  </a:cubicBezTo>
                  <a:cubicBezTo>
                    <a:pt x="629743" y="813445"/>
                    <a:pt x="591560" y="841393"/>
                    <a:pt x="548787" y="859848"/>
                  </a:cubicBezTo>
                  <a:cubicBezTo>
                    <a:pt x="506230" y="877125"/>
                    <a:pt x="459703" y="885066"/>
                    <a:pt x="413827" y="883794"/>
                  </a:cubicBezTo>
                  <a:cubicBezTo>
                    <a:pt x="391091" y="883515"/>
                    <a:pt x="369379" y="876691"/>
                    <a:pt x="347976" y="869743"/>
                  </a:cubicBezTo>
                  <a:cubicBezTo>
                    <a:pt x="318261" y="862082"/>
                    <a:pt x="290655" y="848434"/>
                    <a:pt x="264352" y="832894"/>
                  </a:cubicBezTo>
                  <a:cubicBezTo>
                    <a:pt x="212273" y="801504"/>
                    <a:pt x="177347" y="748711"/>
                    <a:pt x="156689" y="692538"/>
                  </a:cubicBezTo>
                  <a:cubicBezTo>
                    <a:pt x="146887" y="667475"/>
                    <a:pt x="141924" y="637853"/>
                    <a:pt x="151788" y="612077"/>
                  </a:cubicBezTo>
                  <a:cubicBezTo>
                    <a:pt x="159015" y="594924"/>
                    <a:pt x="169685" y="577120"/>
                    <a:pt x="186001" y="567411"/>
                  </a:cubicBezTo>
                  <a:cubicBezTo>
                    <a:pt x="241151" y="545326"/>
                    <a:pt x="292299" y="555966"/>
                    <a:pt x="341277" y="587139"/>
                  </a:cubicBezTo>
                  <a:cubicBezTo>
                    <a:pt x="403933" y="625849"/>
                    <a:pt x="453406" y="683077"/>
                    <a:pt x="491745" y="745423"/>
                  </a:cubicBezTo>
                  <a:cubicBezTo>
                    <a:pt x="508804" y="778488"/>
                    <a:pt x="528501" y="810468"/>
                    <a:pt x="540629" y="845766"/>
                  </a:cubicBezTo>
                  <a:cubicBezTo>
                    <a:pt x="578812" y="829420"/>
                    <a:pt x="616033" y="803241"/>
                    <a:pt x="649843" y="772533"/>
                  </a:cubicBezTo>
                  <a:cubicBezTo>
                    <a:pt x="649595" y="772068"/>
                    <a:pt x="649378" y="771540"/>
                    <a:pt x="649223" y="770982"/>
                  </a:cubicBezTo>
                  <a:cubicBezTo>
                    <a:pt x="642430" y="746385"/>
                    <a:pt x="636381" y="720981"/>
                    <a:pt x="625122" y="697997"/>
                  </a:cubicBezTo>
                  <a:cubicBezTo>
                    <a:pt x="624222" y="697842"/>
                    <a:pt x="623292" y="697531"/>
                    <a:pt x="622454" y="696973"/>
                  </a:cubicBezTo>
                  <a:cubicBezTo>
                    <a:pt x="618980" y="694895"/>
                    <a:pt x="617181" y="691018"/>
                    <a:pt x="614855" y="687854"/>
                  </a:cubicBezTo>
                  <a:cubicBezTo>
                    <a:pt x="593421" y="655285"/>
                    <a:pt x="574997" y="620948"/>
                    <a:pt x="550524" y="590706"/>
                  </a:cubicBezTo>
                  <a:cubicBezTo>
                    <a:pt x="530641" y="569458"/>
                    <a:pt x="511286" y="546443"/>
                    <a:pt x="487774" y="529383"/>
                  </a:cubicBezTo>
                  <a:cubicBezTo>
                    <a:pt x="455547" y="507019"/>
                    <a:pt x="422792" y="485431"/>
                    <a:pt x="384454" y="475722"/>
                  </a:cubicBezTo>
                  <a:cubicBezTo>
                    <a:pt x="352381" y="467192"/>
                    <a:pt x="320060" y="457422"/>
                    <a:pt x="286592" y="457391"/>
                  </a:cubicBezTo>
                  <a:cubicBezTo>
                    <a:pt x="258086" y="457173"/>
                    <a:pt x="229364" y="458011"/>
                    <a:pt x="201262" y="463005"/>
                  </a:cubicBezTo>
                  <a:cubicBezTo>
                    <a:pt x="177781" y="467689"/>
                    <a:pt x="155231" y="476094"/>
                    <a:pt x="132836" y="484438"/>
                  </a:cubicBezTo>
                  <a:cubicBezTo>
                    <a:pt x="113946" y="490797"/>
                    <a:pt x="96731" y="500723"/>
                    <a:pt x="79485" y="510307"/>
                  </a:cubicBezTo>
                  <a:cubicBezTo>
                    <a:pt x="62487" y="520667"/>
                    <a:pt x="43349" y="529755"/>
                    <a:pt x="31718" y="546505"/>
                  </a:cubicBezTo>
                  <a:cubicBezTo>
                    <a:pt x="17263" y="569955"/>
                    <a:pt x="6655" y="595700"/>
                    <a:pt x="1537" y="622685"/>
                  </a:cubicBezTo>
                  <a:cubicBezTo>
                    <a:pt x="-1317" y="649981"/>
                    <a:pt x="172" y="677308"/>
                    <a:pt x="2995" y="704511"/>
                  </a:cubicBezTo>
                  <a:cubicBezTo>
                    <a:pt x="5694" y="728798"/>
                    <a:pt x="14906" y="751596"/>
                    <a:pt x="24149" y="774022"/>
                  </a:cubicBezTo>
                  <a:cubicBezTo>
                    <a:pt x="32338" y="794432"/>
                    <a:pt x="42419" y="814314"/>
                    <a:pt x="55508" y="831963"/>
                  </a:cubicBezTo>
                  <a:cubicBezTo>
                    <a:pt x="92575" y="885035"/>
                    <a:pt x="139071" y="932803"/>
                    <a:pt x="196919" y="962859"/>
                  </a:cubicBezTo>
                  <a:cubicBezTo>
                    <a:pt x="218973" y="974212"/>
                    <a:pt x="241554" y="984913"/>
                    <a:pt x="265159" y="992667"/>
                  </a:cubicBezTo>
                  <a:cubicBezTo>
                    <a:pt x="296828" y="1002066"/>
                    <a:pt x="329862" y="1006873"/>
                    <a:pt x="362803" y="1008796"/>
                  </a:cubicBezTo>
                  <a:cubicBezTo>
                    <a:pt x="400242" y="1009851"/>
                    <a:pt x="437401" y="1004144"/>
                    <a:pt x="474468" y="999770"/>
                  </a:cubicBezTo>
                  <a:cubicBezTo>
                    <a:pt x="497111" y="997010"/>
                    <a:pt x="519164" y="991085"/>
                    <a:pt x="540939" y="984354"/>
                  </a:cubicBezTo>
                  <a:cubicBezTo>
                    <a:pt x="578750" y="974025"/>
                    <a:pt x="615568" y="960129"/>
                    <a:pt x="650246" y="941891"/>
                  </a:cubicBezTo>
                  <a:cubicBezTo>
                    <a:pt x="741594" y="898993"/>
                    <a:pt x="822086" y="830598"/>
                    <a:pt x="873048" y="742973"/>
                  </a:cubicBezTo>
                  <a:cubicBezTo>
                    <a:pt x="889394" y="717569"/>
                    <a:pt x="901398" y="690180"/>
                    <a:pt x="912782" y="662388"/>
                  </a:cubicBezTo>
                  <a:cubicBezTo>
                    <a:pt x="922708" y="639249"/>
                    <a:pt x="932695" y="615954"/>
                    <a:pt x="939364" y="591605"/>
                  </a:cubicBezTo>
                  <a:cubicBezTo>
                    <a:pt x="960053" y="506585"/>
                    <a:pt x="968149" y="418711"/>
                    <a:pt x="964086" y="331334"/>
                  </a:cubicBezTo>
                  <a:cubicBezTo>
                    <a:pt x="963558" y="293647"/>
                    <a:pt x="958099" y="256363"/>
                    <a:pt x="955773" y="218801"/>
                  </a:cubicBezTo>
                  <a:cubicBezTo>
                    <a:pt x="956517" y="202578"/>
                    <a:pt x="938434" y="131795"/>
                    <a:pt x="957169" y="130182"/>
                  </a:cubicBezTo>
                  <a:cubicBezTo>
                    <a:pt x="962690" y="129810"/>
                    <a:pt x="967311" y="133998"/>
                    <a:pt x="971809" y="136665"/>
                  </a:cubicBezTo>
                  <a:cubicBezTo>
                    <a:pt x="985302" y="145164"/>
                    <a:pt x="995600" y="157478"/>
                    <a:pt x="1008565" y="166597"/>
                  </a:cubicBezTo>
                  <a:cubicBezTo>
                    <a:pt x="1059807" y="202082"/>
                    <a:pt x="1109312" y="240234"/>
                    <a:pt x="1157793" y="279410"/>
                  </a:cubicBezTo>
                  <a:cubicBezTo>
                    <a:pt x="1170262" y="291041"/>
                    <a:pt x="1181863" y="301432"/>
                    <a:pt x="1194766" y="312040"/>
                  </a:cubicBezTo>
                  <a:cubicBezTo>
                    <a:pt x="1207794" y="323548"/>
                    <a:pt x="1218650" y="337227"/>
                    <a:pt x="1231770" y="348642"/>
                  </a:cubicBezTo>
                  <a:cubicBezTo>
                    <a:pt x="1250195" y="367190"/>
                    <a:pt x="1266790" y="388221"/>
                    <a:pt x="1290829" y="399976"/>
                  </a:cubicBezTo>
                  <a:cubicBezTo>
                    <a:pt x="1303887" y="388034"/>
                    <a:pt x="1318590" y="377954"/>
                    <a:pt x="1330687" y="364988"/>
                  </a:cubicBezTo>
                  <a:cubicBezTo>
                    <a:pt x="1294551" y="332202"/>
                    <a:pt x="1263564" y="294546"/>
                    <a:pt x="1226808" y="26266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1395787" y="3897424"/>
              <a:ext cx="483197" cy="584160"/>
            </a:xfrm>
            <a:custGeom>
              <a:rect b="b" l="l" r="r" t="t"/>
              <a:pathLst>
                <a:path extrusionOk="0" h="584160" w="483197">
                  <a:moveTo>
                    <a:pt x="365360" y="51149"/>
                  </a:moveTo>
                  <a:cubicBezTo>
                    <a:pt x="356334" y="53940"/>
                    <a:pt x="347308" y="56732"/>
                    <a:pt x="338220" y="59368"/>
                  </a:cubicBezTo>
                  <a:cubicBezTo>
                    <a:pt x="351464" y="94171"/>
                    <a:pt x="304534" y="177392"/>
                    <a:pt x="287443" y="205928"/>
                  </a:cubicBezTo>
                  <a:cubicBezTo>
                    <a:pt x="272244" y="233038"/>
                    <a:pt x="258131" y="260768"/>
                    <a:pt x="238776" y="285241"/>
                  </a:cubicBezTo>
                  <a:cubicBezTo>
                    <a:pt x="224198" y="304565"/>
                    <a:pt x="210550" y="324727"/>
                    <a:pt x="193862" y="342345"/>
                  </a:cubicBezTo>
                  <a:cubicBezTo>
                    <a:pt x="171839" y="364461"/>
                    <a:pt x="150251" y="387228"/>
                    <a:pt x="125902" y="406800"/>
                  </a:cubicBezTo>
                  <a:cubicBezTo>
                    <a:pt x="85392" y="438935"/>
                    <a:pt x="41254" y="466169"/>
                    <a:pt x="0" y="497187"/>
                  </a:cubicBezTo>
                  <a:cubicBezTo>
                    <a:pt x="33499" y="529352"/>
                    <a:pt x="72148" y="555717"/>
                    <a:pt x="108904" y="584161"/>
                  </a:cubicBezTo>
                  <a:cubicBezTo>
                    <a:pt x="109648" y="583354"/>
                    <a:pt x="110486" y="582703"/>
                    <a:pt x="111354" y="582300"/>
                  </a:cubicBezTo>
                  <a:cubicBezTo>
                    <a:pt x="120629" y="576034"/>
                    <a:pt x="129531" y="569210"/>
                    <a:pt x="138216" y="562138"/>
                  </a:cubicBezTo>
                  <a:cubicBezTo>
                    <a:pt x="168179" y="537572"/>
                    <a:pt x="195754" y="510400"/>
                    <a:pt x="223143" y="483011"/>
                  </a:cubicBezTo>
                  <a:cubicBezTo>
                    <a:pt x="262815" y="438035"/>
                    <a:pt x="301587" y="391384"/>
                    <a:pt x="333257" y="340515"/>
                  </a:cubicBezTo>
                  <a:cubicBezTo>
                    <a:pt x="362972" y="300440"/>
                    <a:pt x="384871" y="256829"/>
                    <a:pt x="408785" y="213403"/>
                  </a:cubicBezTo>
                  <a:cubicBezTo>
                    <a:pt x="444208" y="156610"/>
                    <a:pt x="456894" y="90138"/>
                    <a:pt x="476901" y="27265"/>
                  </a:cubicBezTo>
                  <a:cubicBezTo>
                    <a:pt x="479382" y="18270"/>
                    <a:pt x="481367" y="9150"/>
                    <a:pt x="483197" y="0"/>
                  </a:cubicBezTo>
                  <a:cubicBezTo>
                    <a:pt x="477273" y="3164"/>
                    <a:pt x="471255" y="6173"/>
                    <a:pt x="465207" y="9057"/>
                  </a:cubicBezTo>
                  <a:cubicBezTo>
                    <a:pt x="433134" y="25745"/>
                    <a:pt x="400193" y="41037"/>
                    <a:pt x="365360" y="51149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18"/>
          <p:cNvSpPr txBox="1"/>
          <p:nvPr/>
        </p:nvSpPr>
        <p:spPr>
          <a:xfrm>
            <a:off x="957675" y="1019175"/>
            <a:ext cx="13727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Add an Agenda Page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480" name="Google Shape;480;p18"/>
          <p:cNvSpPr txBox="1"/>
          <p:nvPr/>
        </p:nvSpPr>
        <p:spPr>
          <a:xfrm>
            <a:off x="2713907" y="6136894"/>
            <a:ext cx="7119693" cy="65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1" lvl="1" marL="86360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an agenda here.</a:t>
            </a:r>
            <a:endParaRPr/>
          </a:p>
        </p:txBody>
      </p:sp>
      <p:sp>
        <p:nvSpPr>
          <p:cNvPr id="481" name="Google Shape;481;p18"/>
          <p:cNvSpPr txBox="1"/>
          <p:nvPr/>
        </p:nvSpPr>
        <p:spPr>
          <a:xfrm>
            <a:off x="2713907" y="4498594"/>
            <a:ext cx="6811959" cy="65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1" lvl="1" marL="86360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an agenda here.</a:t>
            </a:r>
            <a:endParaRPr/>
          </a:p>
        </p:txBody>
      </p:sp>
      <p:sp>
        <p:nvSpPr>
          <p:cNvPr id="482" name="Google Shape;482;p18"/>
          <p:cNvSpPr txBox="1"/>
          <p:nvPr/>
        </p:nvSpPr>
        <p:spPr>
          <a:xfrm>
            <a:off x="2713907" y="5317744"/>
            <a:ext cx="7119693" cy="65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1" lvl="1" marL="86360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an agenda here.</a:t>
            </a:r>
            <a:endParaRPr/>
          </a:p>
        </p:txBody>
      </p:sp>
      <p:sp>
        <p:nvSpPr>
          <p:cNvPr id="483" name="Google Shape;483;p18"/>
          <p:cNvSpPr txBox="1"/>
          <p:nvPr/>
        </p:nvSpPr>
        <p:spPr>
          <a:xfrm>
            <a:off x="2713907" y="6956044"/>
            <a:ext cx="7222271" cy="65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1" lvl="1" marL="86360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an agenda here.</a:t>
            </a:r>
            <a:endParaRPr/>
          </a:p>
        </p:txBody>
      </p:sp>
      <p:sp>
        <p:nvSpPr>
          <p:cNvPr id="484" name="Google Shape;484;p18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8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8"/>
          <p:cNvSpPr/>
          <p:nvPr/>
        </p:nvSpPr>
        <p:spPr>
          <a:xfrm rot="2457769">
            <a:off x="-2956311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2902589" y="4622952"/>
            <a:ext cx="546385" cy="525901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883DF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8"/>
          <p:cNvSpPr/>
          <p:nvPr/>
        </p:nvSpPr>
        <p:spPr>
          <a:xfrm>
            <a:off x="2902589" y="5442767"/>
            <a:ext cx="546385" cy="525901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883DF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8"/>
          <p:cNvSpPr/>
          <p:nvPr/>
        </p:nvSpPr>
        <p:spPr>
          <a:xfrm>
            <a:off x="2902589" y="6262583"/>
            <a:ext cx="546385" cy="525901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883DF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8"/>
          <p:cNvSpPr/>
          <p:nvPr/>
        </p:nvSpPr>
        <p:spPr>
          <a:xfrm>
            <a:off x="2902589" y="7082399"/>
            <a:ext cx="546385" cy="525901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883DF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9"/>
          <p:cNvSpPr txBox="1"/>
          <p:nvPr/>
        </p:nvSpPr>
        <p:spPr>
          <a:xfrm>
            <a:off x="1028700" y="1019175"/>
            <a:ext cx="5962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Big news!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496" name="Google Shape;496;p19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9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15019565" y="-214147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9"/>
          <p:cNvSpPr/>
          <p:nvPr/>
        </p:nvSpPr>
        <p:spPr>
          <a:xfrm>
            <a:off x="8344577" y="621460"/>
            <a:ext cx="7953189" cy="7777658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3223" r="-2322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9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9"/>
          <p:cNvSpPr/>
          <p:nvPr/>
        </p:nvSpPr>
        <p:spPr>
          <a:xfrm>
            <a:off x="16283275" y="7833626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9"/>
          <p:cNvSpPr/>
          <p:nvPr/>
        </p:nvSpPr>
        <p:spPr>
          <a:xfrm>
            <a:off x="16324490" y="7866222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9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9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9"/>
          <p:cNvSpPr/>
          <p:nvPr/>
        </p:nvSpPr>
        <p:spPr>
          <a:xfrm rot="2457769">
            <a:off x="-2956311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9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9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9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19"/>
          <p:cNvGrpSpPr/>
          <p:nvPr/>
        </p:nvGrpSpPr>
        <p:grpSpPr>
          <a:xfrm>
            <a:off x="7364878" y="6484021"/>
            <a:ext cx="2685738" cy="2699354"/>
            <a:chOff x="7364878" y="6484021"/>
            <a:chExt cx="2685738" cy="2699354"/>
          </a:xfrm>
        </p:grpSpPr>
        <p:sp>
          <p:nvSpPr>
            <p:cNvPr id="510" name="Google Shape;510;p19"/>
            <p:cNvSpPr/>
            <p:nvPr/>
          </p:nvSpPr>
          <p:spPr>
            <a:xfrm>
              <a:off x="7364878" y="6522366"/>
              <a:ext cx="2307049" cy="2602767"/>
            </a:xfrm>
            <a:custGeom>
              <a:rect b="b" l="l" r="r" t="t"/>
              <a:pathLst>
                <a:path extrusionOk="0" h="2602767" w="2307049">
                  <a:moveTo>
                    <a:pt x="2251745" y="1292541"/>
                  </a:moveTo>
                  <a:cubicBezTo>
                    <a:pt x="2267734" y="1285091"/>
                    <a:pt x="2285776" y="1280394"/>
                    <a:pt x="2299767" y="1269435"/>
                  </a:cubicBezTo>
                  <a:cubicBezTo>
                    <a:pt x="2313919" y="1255614"/>
                    <a:pt x="2305709" y="1233371"/>
                    <a:pt x="2289990" y="1224841"/>
                  </a:cubicBezTo>
                  <a:cubicBezTo>
                    <a:pt x="2240834" y="1195688"/>
                    <a:pt x="2179200" y="1199629"/>
                    <a:pt x="2129126" y="1171663"/>
                  </a:cubicBezTo>
                  <a:cubicBezTo>
                    <a:pt x="1962807" y="1085283"/>
                    <a:pt x="1830464" y="949666"/>
                    <a:pt x="1699580" y="817936"/>
                  </a:cubicBezTo>
                  <a:cubicBezTo>
                    <a:pt x="1645671" y="770373"/>
                    <a:pt x="1604888" y="711688"/>
                    <a:pt x="1563457" y="653543"/>
                  </a:cubicBezTo>
                  <a:cubicBezTo>
                    <a:pt x="1494747" y="567541"/>
                    <a:pt x="1431060" y="477165"/>
                    <a:pt x="1382121" y="378314"/>
                  </a:cubicBezTo>
                  <a:cubicBezTo>
                    <a:pt x="1324808" y="258299"/>
                    <a:pt x="1275491" y="132346"/>
                    <a:pt x="1219961" y="11198"/>
                  </a:cubicBezTo>
                  <a:cubicBezTo>
                    <a:pt x="1214235" y="508"/>
                    <a:pt x="1199110" y="-3217"/>
                    <a:pt x="1188901" y="3046"/>
                  </a:cubicBezTo>
                  <a:cubicBezTo>
                    <a:pt x="1173614" y="11684"/>
                    <a:pt x="1177017" y="29931"/>
                    <a:pt x="1184147" y="42889"/>
                  </a:cubicBezTo>
                  <a:cubicBezTo>
                    <a:pt x="1162648" y="140120"/>
                    <a:pt x="1130940" y="238216"/>
                    <a:pt x="1084269" y="326648"/>
                  </a:cubicBezTo>
                  <a:cubicBezTo>
                    <a:pt x="1054668" y="378476"/>
                    <a:pt x="1019286" y="426687"/>
                    <a:pt x="980934" y="472361"/>
                  </a:cubicBezTo>
                  <a:cubicBezTo>
                    <a:pt x="916005" y="550589"/>
                    <a:pt x="850158" y="628331"/>
                    <a:pt x="774858" y="696841"/>
                  </a:cubicBezTo>
                  <a:cubicBezTo>
                    <a:pt x="697289" y="767619"/>
                    <a:pt x="622907" y="840665"/>
                    <a:pt x="539181" y="905180"/>
                  </a:cubicBezTo>
                  <a:cubicBezTo>
                    <a:pt x="431470" y="991398"/>
                    <a:pt x="314469" y="1064713"/>
                    <a:pt x="194928" y="1133332"/>
                  </a:cubicBezTo>
                  <a:cubicBezTo>
                    <a:pt x="155010" y="1155899"/>
                    <a:pt x="114064" y="1176738"/>
                    <a:pt x="72093" y="1195310"/>
                  </a:cubicBezTo>
                  <a:cubicBezTo>
                    <a:pt x="54753" y="1202868"/>
                    <a:pt x="37360" y="1210264"/>
                    <a:pt x="19696" y="1217013"/>
                  </a:cubicBezTo>
                  <a:cubicBezTo>
                    <a:pt x="11648" y="1219280"/>
                    <a:pt x="4841" y="1224679"/>
                    <a:pt x="1816" y="1232561"/>
                  </a:cubicBezTo>
                  <a:cubicBezTo>
                    <a:pt x="-3639" y="1244600"/>
                    <a:pt x="3761" y="1259663"/>
                    <a:pt x="16455" y="1262902"/>
                  </a:cubicBezTo>
                  <a:cubicBezTo>
                    <a:pt x="73065" y="1271864"/>
                    <a:pt x="131512" y="1261768"/>
                    <a:pt x="187960" y="1274078"/>
                  </a:cubicBezTo>
                  <a:cubicBezTo>
                    <a:pt x="253267" y="1288114"/>
                    <a:pt x="315333" y="1314082"/>
                    <a:pt x="375022" y="1343668"/>
                  </a:cubicBezTo>
                  <a:cubicBezTo>
                    <a:pt x="485541" y="1399599"/>
                    <a:pt x="591253" y="1465626"/>
                    <a:pt x="679680" y="1553086"/>
                  </a:cubicBezTo>
                  <a:cubicBezTo>
                    <a:pt x="751901" y="1618681"/>
                    <a:pt x="823150" y="1686382"/>
                    <a:pt x="875168" y="1769684"/>
                  </a:cubicBezTo>
                  <a:cubicBezTo>
                    <a:pt x="955924" y="1890131"/>
                    <a:pt x="1048996" y="2002371"/>
                    <a:pt x="1113060" y="2133346"/>
                  </a:cubicBezTo>
                  <a:cubicBezTo>
                    <a:pt x="1158597" y="2219942"/>
                    <a:pt x="1205322" y="2304486"/>
                    <a:pt x="1242540" y="2395726"/>
                  </a:cubicBezTo>
                  <a:cubicBezTo>
                    <a:pt x="1263391" y="2446798"/>
                    <a:pt x="1280730" y="2499220"/>
                    <a:pt x="1300338" y="2550670"/>
                  </a:cubicBezTo>
                  <a:cubicBezTo>
                    <a:pt x="1306875" y="2565409"/>
                    <a:pt x="1309575" y="2582739"/>
                    <a:pt x="1320487" y="2595048"/>
                  </a:cubicBezTo>
                  <a:cubicBezTo>
                    <a:pt x="1329400" y="2604496"/>
                    <a:pt x="1344849" y="2605252"/>
                    <a:pt x="1355004" y="2597424"/>
                  </a:cubicBezTo>
                  <a:cubicBezTo>
                    <a:pt x="1372884" y="2579716"/>
                    <a:pt x="1370507" y="2551318"/>
                    <a:pt x="1377637" y="2528373"/>
                  </a:cubicBezTo>
                  <a:cubicBezTo>
                    <a:pt x="1395625" y="2449336"/>
                    <a:pt x="1412640" y="2369866"/>
                    <a:pt x="1437218" y="2292555"/>
                  </a:cubicBezTo>
                  <a:cubicBezTo>
                    <a:pt x="1457799" y="2224099"/>
                    <a:pt x="1479352" y="2155966"/>
                    <a:pt x="1504254" y="2089022"/>
                  </a:cubicBezTo>
                  <a:cubicBezTo>
                    <a:pt x="1543254" y="1986337"/>
                    <a:pt x="1573288" y="1879873"/>
                    <a:pt x="1621525" y="1780914"/>
                  </a:cubicBezTo>
                  <a:cubicBezTo>
                    <a:pt x="1713463" y="1593307"/>
                    <a:pt x="1931477" y="1454504"/>
                    <a:pt x="2110328" y="1354897"/>
                  </a:cubicBezTo>
                  <a:cubicBezTo>
                    <a:pt x="2156135" y="1332330"/>
                    <a:pt x="2204588" y="1312517"/>
                    <a:pt x="2251745" y="1292541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9433404" y="6484021"/>
              <a:ext cx="617212" cy="759204"/>
            </a:xfrm>
            <a:custGeom>
              <a:rect b="b" l="l" r="r" t="t"/>
              <a:pathLst>
                <a:path extrusionOk="0" h="759204" w="617212">
                  <a:moveTo>
                    <a:pt x="509970" y="209617"/>
                  </a:moveTo>
                  <a:cubicBezTo>
                    <a:pt x="450713" y="167993"/>
                    <a:pt x="397290" y="114707"/>
                    <a:pt x="364555" y="49598"/>
                  </a:cubicBezTo>
                  <a:cubicBezTo>
                    <a:pt x="361260" y="42741"/>
                    <a:pt x="356020" y="27733"/>
                    <a:pt x="346513" y="24817"/>
                  </a:cubicBezTo>
                  <a:cubicBezTo>
                    <a:pt x="347756" y="18177"/>
                    <a:pt x="349592" y="10942"/>
                    <a:pt x="346946" y="4356"/>
                  </a:cubicBezTo>
                  <a:cubicBezTo>
                    <a:pt x="345541" y="91"/>
                    <a:pt x="339383" y="-1853"/>
                    <a:pt x="336520" y="2304"/>
                  </a:cubicBezTo>
                  <a:cubicBezTo>
                    <a:pt x="324312" y="22118"/>
                    <a:pt x="314103" y="44037"/>
                    <a:pt x="302273" y="64444"/>
                  </a:cubicBezTo>
                  <a:cubicBezTo>
                    <a:pt x="277317" y="110604"/>
                    <a:pt x="244853" y="151904"/>
                    <a:pt x="210174" y="191639"/>
                  </a:cubicBezTo>
                  <a:cubicBezTo>
                    <a:pt x="157507" y="255129"/>
                    <a:pt x="90039" y="303556"/>
                    <a:pt x="15009" y="337244"/>
                  </a:cubicBezTo>
                  <a:cubicBezTo>
                    <a:pt x="5286" y="341995"/>
                    <a:pt x="-1088" y="352252"/>
                    <a:pt x="154" y="363212"/>
                  </a:cubicBezTo>
                  <a:cubicBezTo>
                    <a:pt x="1343" y="379678"/>
                    <a:pt x="18250" y="386859"/>
                    <a:pt x="31160" y="393175"/>
                  </a:cubicBezTo>
                  <a:cubicBezTo>
                    <a:pt x="49850" y="402245"/>
                    <a:pt x="65677" y="409641"/>
                    <a:pt x="84800" y="419305"/>
                  </a:cubicBezTo>
                  <a:cubicBezTo>
                    <a:pt x="84691" y="419251"/>
                    <a:pt x="84475" y="419143"/>
                    <a:pt x="84259" y="419035"/>
                  </a:cubicBezTo>
                  <a:cubicBezTo>
                    <a:pt x="83557" y="418711"/>
                    <a:pt x="82909" y="418387"/>
                    <a:pt x="82207" y="418009"/>
                  </a:cubicBezTo>
                  <a:cubicBezTo>
                    <a:pt x="83179" y="418441"/>
                    <a:pt x="84097" y="418927"/>
                    <a:pt x="85016" y="419413"/>
                  </a:cubicBezTo>
                  <a:cubicBezTo>
                    <a:pt x="85826" y="419845"/>
                    <a:pt x="86690" y="420223"/>
                    <a:pt x="87500" y="420655"/>
                  </a:cubicBezTo>
                  <a:cubicBezTo>
                    <a:pt x="85988" y="419953"/>
                    <a:pt x="85718" y="419845"/>
                    <a:pt x="85448" y="419683"/>
                  </a:cubicBezTo>
                  <a:cubicBezTo>
                    <a:pt x="85286" y="419575"/>
                    <a:pt x="85070" y="419521"/>
                    <a:pt x="84908" y="419413"/>
                  </a:cubicBezTo>
                  <a:cubicBezTo>
                    <a:pt x="201045" y="479555"/>
                    <a:pt x="302381" y="587639"/>
                    <a:pt x="343272" y="713106"/>
                  </a:cubicBezTo>
                  <a:cubicBezTo>
                    <a:pt x="349916" y="728817"/>
                    <a:pt x="351483" y="755756"/>
                    <a:pt x="373144" y="758834"/>
                  </a:cubicBezTo>
                  <a:cubicBezTo>
                    <a:pt x="395021" y="762505"/>
                    <a:pt x="403448" y="738102"/>
                    <a:pt x="406689" y="720718"/>
                  </a:cubicBezTo>
                  <a:cubicBezTo>
                    <a:pt x="412685" y="696532"/>
                    <a:pt x="418032" y="672291"/>
                    <a:pt x="424244" y="648213"/>
                  </a:cubicBezTo>
                  <a:cubicBezTo>
                    <a:pt x="439963" y="587045"/>
                    <a:pt x="457195" y="525823"/>
                    <a:pt x="490307" y="471187"/>
                  </a:cubicBezTo>
                  <a:cubicBezTo>
                    <a:pt x="524122" y="409371"/>
                    <a:pt x="581057" y="363536"/>
                    <a:pt x="615844" y="302962"/>
                  </a:cubicBezTo>
                  <a:cubicBezTo>
                    <a:pt x="629294" y="254265"/>
                    <a:pt x="539949" y="234343"/>
                    <a:pt x="509970" y="209617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9817297" y="8468699"/>
              <a:ext cx="107" cy="215"/>
            </a:xfrm>
            <a:custGeom>
              <a:rect b="b" l="l" r="r" t="t"/>
              <a:pathLst>
                <a:path extrusionOk="0" h="215" w="107">
                  <a:moveTo>
                    <a:pt x="0" y="0"/>
                  </a:moveTo>
                  <a:cubicBezTo>
                    <a:pt x="54" y="54"/>
                    <a:pt x="54" y="162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54" y="162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9388715" y="8414037"/>
              <a:ext cx="653815" cy="769338"/>
            </a:xfrm>
            <a:custGeom>
              <a:rect b="b" l="l" r="r" t="t"/>
              <a:pathLst>
                <a:path extrusionOk="0" h="769338" w="653815">
                  <a:moveTo>
                    <a:pt x="632065" y="312993"/>
                  </a:moveTo>
                  <a:cubicBezTo>
                    <a:pt x="600357" y="283137"/>
                    <a:pt x="564166" y="258465"/>
                    <a:pt x="534942" y="225964"/>
                  </a:cubicBezTo>
                  <a:cubicBezTo>
                    <a:pt x="488974" y="175918"/>
                    <a:pt x="458724" y="115290"/>
                    <a:pt x="428690" y="54878"/>
                  </a:cubicBezTo>
                  <a:cubicBezTo>
                    <a:pt x="428744" y="55039"/>
                    <a:pt x="428798" y="55147"/>
                    <a:pt x="428852" y="55255"/>
                  </a:cubicBezTo>
                  <a:cubicBezTo>
                    <a:pt x="422316" y="43216"/>
                    <a:pt x="417995" y="30313"/>
                    <a:pt x="415456" y="16870"/>
                  </a:cubicBezTo>
                  <a:cubicBezTo>
                    <a:pt x="414214" y="11255"/>
                    <a:pt x="409838" y="6127"/>
                    <a:pt x="404923" y="3211"/>
                  </a:cubicBezTo>
                  <a:cubicBezTo>
                    <a:pt x="384828" y="-8288"/>
                    <a:pt x="363978" y="13253"/>
                    <a:pt x="372350" y="33714"/>
                  </a:cubicBezTo>
                  <a:cubicBezTo>
                    <a:pt x="280089" y="161935"/>
                    <a:pt x="185180" y="233955"/>
                    <a:pt x="33284" y="280276"/>
                  </a:cubicBezTo>
                  <a:cubicBezTo>
                    <a:pt x="-66324" y="311427"/>
                    <a:pt x="86491" y="393542"/>
                    <a:pt x="116686" y="422696"/>
                  </a:cubicBezTo>
                  <a:cubicBezTo>
                    <a:pt x="153526" y="452713"/>
                    <a:pt x="182425" y="491476"/>
                    <a:pt x="200467" y="535422"/>
                  </a:cubicBezTo>
                  <a:cubicBezTo>
                    <a:pt x="218671" y="578072"/>
                    <a:pt x="230393" y="621370"/>
                    <a:pt x="235470" y="669203"/>
                  </a:cubicBezTo>
                  <a:cubicBezTo>
                    <a:pt x="237793" y="690852"/>
                    <a:pt x="239414" y="712556"/>
                    <a:pt x="241628" y="734258"/>
                  </a:cubicBezTo>
                  <a:cubicBezTo>
                    <a:pt x="242331" y="746784"/>
                    <a:pt x="245301" y="760281"/>
                    <a:pt x="257293" y="766705"/>
                  </a:cubicBezTo>
                  <a:cubicBezTo>
                    <a:pt x="294565" y="781876"/>
                    <a:pt x="312445" y="727564"/>
                    <a:pt x="330433" y="704295"/>
                  </a:cubicBezTo>
                  <a:cubicBezTo>
                    <a:pt x="368191" y="642533"/>
                    <a:pt x="409838" y="583255"/>
                    <a:pt x="457481" y="527972"/>
                  </a:cubicBezTo>
                  <a:cubicBezTo>
                    <a:pt x="504044" y="467937"/>
                    <a:pt x="573187" y="432683"/>
                    <a:pt x="631201" y="385336"/>
                  </a:cubicBezTo>
                  <a:cubicBezTo>
                    <a:pt x="663449" y="364497"/>
                    <a:pt x="658912" y="336153"/>
                    <a:pt x="632065" y="312993"/>
                  </a:cubicBezTo>
                  <a:close/>
                </a:path>
              </a:pathLst>
            </a:custGeom>
            <a:solidFill>
              <a:srgbClr val="883DF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19"/>
          <p:cNvSpPr/>
          <p:nvPr/>
        </p:nvSpPr>
        <p:spPr>
          <a:xfrm>
            <a:off x="7364878" y="6522366"/>
            <a:ext cx="2307049" cy="2602767"/>
          </a:xfrm>
          <a:custGeom>
            <a:rect b="b" l="l" r="r" t="t"/>
            <a:pathLst>
              <a:path extrusionOk="0" h="2602767" w="2307049">
                <a:moveTo>
                  <a:pt x="1320487" y="2595048"/>
                </a:moveTo>
                <a:cubicBezTo>
                  <a:pt x="1309575" y="2582739"/>
                  <a:pt x="1306875" y="2565409"/>
                  <a:pt x="1300338" y="2550670"/>
                </a:cubicBezTo>
                <a:cubicBezTo>
                  <a:pt x="1280730" y="2499220"/>
                  <a:pt x="1263391" y="2446798"/>
                  <a:pt x="1242540" y="2395726"/>
                </a:cubicBezTo>
                <a:cubicBezTo>
                  <a:pt x="1205322" y="2304486"/>
                  <a:pt x="1158597" y="2219942"/>
                  <a:pt x="1113060" y="2133346"/>
                </a:cubicBezTo>
                <a:cubicBezTo>
                  <a:pt x="1048996" y="2002371"/>
                  <a:pt x="955924" y="1890131"/>
                  <a:pt x="875168" y="1769684"/>
                </a:cubicBezTo>
                <a:cubicBezTo>
                  <a:pt x="823150" y="1686382"/>
                  <a:pt x="751901" y="1618681"/>
                  <a:pt x="679680" y="1553086"/>
                </a:cubicBezTo>
                <a:cubicBezTo>
                  <a:pt x="591253" y="1465626"/>
                  <a:pt x="485541" y="1399599"/>
                  <a:pt x="375022" y="1343668"/>
                </a:cubicBezTo>
                <a:cubicBezTo>
                  <a:pt x="315333" y="1314082"/>
                  <a:pt x="253267" y="1288114"/>
                  <a:pt x="187960" y="1274078"/>
                </a:cubicBezTo>
                <a:cubicBezTo>
                  <a:pt x="131512" y="1261768"/>
                  <a:pt x="73065" y="1271864"/>
                  <a:pt x="16455" y="1262902"/>
                </a:cubicBezTo>
                <a:cubicBezTo>
                  <a:pt x="3761" y="1259663"/>
                  <a:pt x="-3639" y="1244600"/>
                  <a:pt x="1816" y="1232561"/>
                </a:cubicBezTo>
                <a:cubicBezTo>
                  <a:pt x="4841" y="1224679"/>
                  <a:pt x="11648" y="1219280"/>
                  <a:pt x="19696" y="1217013"/>
                </a:cubicBezTo>
                <a:cubicBezTo>
                  <a:pt x="37360" y="1210264"/>
                  <a:pt x="54753" y="1202868"/>
                  <a:pt x="72093" y="1195310"/>
                </a:cubicBezTo>
                <a:cubicBezTo>
                  <a:pt x="114064" y="1176738"/>
                  <a:pt x="155010" y="1155899"/>
                  <a:pt x="194928" y="1133332"/>
                </a:cubicBezTo>
                <a:cubicBezTo>
                  <a:pt x="314469" y="1064713"/>
                  <a:pt x="431470" y="991398"/>
                  <a:pt x="539181" y="905180"/>
                </a:cubicBezTo>
                <a:cubicBezTo>
                  <a:pt x="622907" y="840665"/>
                  <a:pt x="697289" y="767619"/>
                  <a:pt x="774858" y="696841"/>
                </a:cubicBezTo>
                <a:cubicBezTo>
                  <a:pt x="850158" y="628331"/>
                  <a:pt x="916005" y="550589"/>
                  <a:pt x="980934" y="472361"/>
                </a:cubicBezTo>
                <a:cubicBezTo>
                  <a:pt x="1019286" y="426687"/>
                  <a:pt x="1054668" y="378476"/>
                  <a:pt x="1084269" y="326648"/>
                </a:cubicBezTo>
                <a:cubicBezTo>
                  <a:pt x="1130940" y="238216"/>
                  <a:pt x="1162648" y="140120"/>
                  <a:pt x="1184147" y="42889"/>
                </a:cubicBezTo>
                <a:cubicBezTo>
                  <a:pt x="1177017" y="29931"/>
                  <a:pt x="1173614" y="11684"/>
                  <a:pt x="1188901" y="3046"/>
                </a:cubicBezTo>
                <a:cubicBezTo>
                  <a:pt x="1199110" y="-3217"/>
                  <a:pt x="1214235" y="508"/>
                  <a:pt x="1219961" y="11198"/>
                </a:cubicBezTo>
                <a:cubicBezTo>
                  <a:pt x="1275491" y="132346"/>
                  <a:pt x="1324808" y="258299"/>
                  <a:pt x="1382121" y="378314"/>
                </a:cubicBezTo>
                <a:cubicBezTo>
                  <a:pt x="1431060" y="477165"/>
                  <a:pt x="1494747" y="567541"/>
                  <a:pt x="1563457" y="653543"/>
                </a:cubicBezTo>
                <a:cubicBezTo>
                  <a:pt x="1604888" y="711688"/>
                  <a:pt x="1645671" y="770373"/>
                  <a:pt x="1699580" y="817936"/>
                </a:cubicBezTo>
                <a:cubicBezTo>
                  <a:pt x="1830464" y="949666"/>
                  <a:pt x="1962807" y="1085283"/>
                  <a:pt x="2129126" y="1171663"/>
                </a:cubicBezTo>
                <a:cubicBezTo>
                  <a:pt x="2179200" y="1199629"/>
                  <a:pt x="2240834" y="1195688"/>
                  <a:pt x="2289990" y="1224841"/>
                </a:cubicBezTo>
                <a:cubicBezTo>
                  <a:pt x="2305709" y="1233371"/>
                  <a:pt x="2313919" y="1255614"/>
                  <a:pt x="2299767" y="1269435"/>
                </a:cubicBezTo>
                <a:cubicBezTo>
                  <a:pt x="2285776" y="1280394"/>
                  <a:pt x="2267734" y="1285091"/>
                  <a:pt x="2251745" y="1292541"/>
                </a:cubicBezTo>
                <a:cubicBezTo>
                  <a:pt x="2204588" y="1312517"/>
                  <a:pt x="2156135" y="1332330"/>
                  <a:pt x="2110328" y="1354897"/>
                </a:cubicBezTo>
                <a:cubicBezTo>
                  <a:pt x="1931477" y="1454504"/>
                  <a:pt x="1713463" y="1593307"/>
                  <a:pt x="1621525" y="1780914"/>
                </a:cubicBezTo>
                <a:cubicBezTo>
                  <a:pt x="1573288" y="1879873"/>
                  <a:pt x="1543254" y="1986337"/>
                  <a:pt x="1504254" y="2089022"/>
                </a:cubicBezTo>
                <a:cubicBezTo>
                  <a:pt x="1479352" y="2155966"/>
                  <a:pt x="1457799" y="2224099"/>
                  <a:pt x="1437218" y="2292555"/>
                </a:cubicBezTo>
                <a:cubicBezTo>
                  <a:pt x="1412640" y="2369866"/>
                  <a:pt x="1395625" y="2449336"/>
                  <a:pt x="1377637" y="2528373"/>
                </a:cubicBezTo>
                <a:cubicBezTo>
                  <a:pt x="1370507" y="2551318"/>
                  <a:pt x="1372884" y="2579716"/>
                  <a:pt x="1355004" y="2597424"/>
                </a:cubicBezTo>
                <a:cubicBezTo>
                  <a:pt x="1344849" y="2605252"/>
                  <a:pt x="1329400" y="2604496"/>
                  <a:pt x="1320487" y="2595048"/>
                </a:cubicBezTo>
                <a:close/>
                <a:moveTo>
                  <a:pt x="977909" y="1838087"/>
                </a:moveTo>
                <a:cubicBezTo>
                  <a:pt x="1065363" y="1949302"/>
                  <a:pt x="1135046" y="2072286"/>
                  <a:pt x="1199002" y="2198185"/>
                </a:cubicBezTo>
                <a:cubicBezTo>
                  <a:pt x="1253397" y="2298386"/>
                  <a:pt x="1297367" y="2403554"/>
                  <a:pt x="1334423" y="2511313"/>
                </a:cubicBezTo>
                <a:cubicBezTo>
                  <a:pt x="1370129" y="2340118"/>
                  <a:pt x="1422958" y="2173351"/>
                  <a:pt x="1484267" y="2009714"/>
                </a:cubicBezTo>
                <a:cubicBezTo>
                  <a:pt x="1511924" y="1932943"/>
                  <a:pt x="1536394" y="1854823"/>
                  <a:pt x="1570749" y="1780698"/>
                </a:cubicBezTo>
                <a:cubicBezTo>
                  <a:pt x="1602943" y="1705439"/>
                  <a:pt x="1652207" y="1639844"/>
                  <a:pt x="1711950" y="1584183"/>
                </a:cubicBezTo>
                <a:cubicBezTo>
                  <a:pt x="1751167" y="1544934"/>
                  <a:pt x="1791410" y="1506387"/>
                  <a:pt x="1836838" y="1474264"/>
                </a:cubicBezTo>
                <a:cubicBezTo>
                  <a:pt x="1959241" y="1383835"/>
                  <a:pt x="2090666" y="1305390"/>
                  <a:pt x="2233055" y="1250701"/>
                </a:cubicBezTo>
                <a:cubicBezTo>
                  <a:pt x="2197080" y="1241307"/>
                  <a:pt x="2159808" y="1235962"/>
                  <a:pt x="2125669" y="1220522"/>
                </a:cubicBezTo>
                <a:cubicBezTo>
                  <a:pt x="2065170" y="1191908"/>
                  <a:pt x="2007533" y="1155737"/>
                  <a:pt x="1954650" y="1114760"/>
                </a:cubicBezTo>
                <a:cubicBezTo>
                  <a:pt x="1867304" y="1043928"/>
                  <a:pt x="1781849" y="970883"/>
                  <a:pt x="1705522" y="888066"/>
                </a:cubicBezTo>
                <a:cubicBezTo>
                  <a:pt x="1645077" y="831163"/>
                  <a:pt x="1587332" y="771884"/>
                  <a:pt x="1542012" y="701862"/>
                </a:cubicBezTo>
                <a:cubicBezTo>
                  <a:pt x="1493450" y="635781"/>
                  <a:pt x="1440243" y="573156"/>
                  <a:pt x="1399136" y="501892"/>
                </a:cubicBezTo>
                <a:cubicBezTo>
                  <a:pt x="1316328" y="371566"/>
                  <a:pt x="1267550" y="223801"/>
                  <a:pt x="1202027" y="84783"/>
                </a:cubicBezTo>
                <a:cubicBezTo>
                  <a:pt x="1151737" y="339875"/>
                  <a:pt x="1058989" y="445205"/>
                  <a:pt x="893210" y="634594"/>
                </a:cubicBezTo>
                <a:cubicBezTo>
                  <a:pt x="796195" y="736684"/>
                  <a:pt x="691834" y="832296"/>
                  <a:pt x="584177" y="923104"/>
                </a:cubicBezTo>
                <a:cubicBezTo>
                  <a:pt x="440329" y="1038853"/>
                  <a:pt x="283895" y="1139648"/>
                  <a:pt x="118764" y="1222249"/>
                </a:cubicBezTo>
                <a:cubicBezTo>
                  <a:pt x="253105" y="1223599"/>
                  <a:pt x="375292" y="1290814"/>
                  <a:pt x="489863" y="1354411"/>
                </a:cubicBezTo>
                <a:cubicBezTo>
                  <a:pt x="613670" y="1422274"/>
                  <a:pt x="715709" y="1521287"/>
                  <a:pt x="815263" y="1619923"/>
                </a:cubicBezTo>
                <a:cubicBezTo>
                  <a:pt x="879706" y="1684708"/>
                  <a:pt x="923946" y="1765204"/>
                  <a:pt x="977909" y="183808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9"/>
          <p:cNvSpPr/>
          <p:nvPr/>
        </p:nvSpPr>
        <p:spPr>
          <a:xfrm>
            <a:off x="9433404" y="6484021"/>
            <a:ext cx="617212" cy="759204"/>
          </a:xfrm>
          <a:custGeom>
            <a:rect b="b" l="l" r="r" t="t"/>
            <a:pathLst>
              <a:path extrusionOk="0" h="759204" w="617212">
                <a:moveTo>
                  <a:pt x="373144" y="758834"/>
                </a:moveTo>
                <a:cubicBezTo>
                  <a:pt x="351483" y="755756"/>
                  <a:pt x="349916" y="728817"/>
                  <a:pt x="343272" y="713106"/>
                </a:cubicBezTo>
                <a:cubicBezTo>
                  <a:pt x="302381" y="587639"/>
                  <a:pt x="201045" y="479555"/>
                  <a:pt x="84908" y="419413"/>
                </a:cubicBezTo>
                <a:cubicBezTo>
                  <a:pt x="85070" y="419521"/>
                  <a:pt x="85286" y="419575"/>
                  <a:pt x="85448" y="419683"/>
                </a:cubicBezTo>
                <a:cubicBezTo>
                  <a:pt x="85718" y="419845"/>
                  <a:pt x="85988" y="419953"/>
                  <a:pt x="87500" y="420655"/>
                </a:cubicBezTo>
                <a:cubicBezTo>
                  <a:pt x="86690" y="420223"/>
                  <a:pt x="85826" y="419845"/>
                  <a:pt x="85016" y="419413"/>
                </a:cubicBezTo>
                <a:cubicBezTo>
                  <a:pt x="84097" y="418927"/>
                  <a:pt x="83179" y="418441"/>
                  <a:pt x="82207" y="418009"/>
                </a:cubicBezTo>
                <a:cubicBezTo>
                  <a:pt x="82909" y="418387"/>
                  <a:pt x="83557" y="418711"/>
                  <a:pt x="84259" y="419035"/>
                </a:cubicBezTo>
                <a:cubicBezTo>
                  <a:pt x="84475" y="419143"/>
                  <a:pt x="84691" y="419251"/>
                  <a:pt x="84800" y="419305"/>
                </a:cubicBezTo>
                <a:cubicBezTo>
                  <a:pt x="65677" y="409641"/>
                  <a:pt x="49850" y="402245"/>
                  <a:pt x="31160" y="393175"/>
                </a:cubicBezTo>
                <a:cubicBezTo>
                  <a:pt x="18250" y="386859"/>
                  <a:pt x="1343" y="379678"/>
                  <a:pt x="154" y="363212"/>
                </a:cubicBezTo>
                <a:cubicBezTo>
                  <a:pt x="-1088" y="352252"/>
                  <a:pt x="5286" y="341995"/>
                  <a:pt x="15009" y="337244"/>
                </a:cubicBezTo>
                <a:cubicBezTo>
                  <a:pt x="90039" y="303556"/>
                  <a:pt x="157507" y="255129"/>
                  <a:pt x="210174" y="191639"/>
                </a:cubicBezTo>
                <a:cubicBezTo>
                  <a:pt x="244853" y="151904"/>
                  <a:pt x="277317" y="110604"/>
                  <a:pt x="302273" y="64444"/>
                </a:cubicBezTo>
                <a:cubicBezTo>
                  <a:pt x="314103" y="44037"/>
                  <a:pt x="324312" y="22118"/>
                  <a:pt x="336520" y="2304"/>
                </a:cubicBezTo>
                <a:cubicBezTo>
                  <a:pt x="339383" y="-1853"/>
                  <a:pt x="345541" y="91"/>
                  <a:pt x="346946" y="4356"/>
                </a:cubicBezTo>
                <a:cubicBezTo>
                  <a:pt x="349592" y="10942"/>
                  <a:pt x="347756" y="18177"/>
                  <a:pt x="346513" y="24817"/>
                </a:cubicBezTo>
                <a:cubicBezTo>
                  <a:pt x="356020" y="27733"/>
                  <a:pt x="361260" y="42741"/>
                  <a:pt x="364555" y="49598"/>
                </a:cubicBezTo>
                <a:cubicBezTo>
                  <a:pt x="397290" y="114707"/>
                  <a:pt x="450713" y="167993"/>
                  <a:pt x="509970" y="209617"/>
                </a:cubicBezTo>
                <a:cubicBezTo>
                  <a:pt x="539949" y="234343"/>
                  <a:pt x="629294" y="254265"/>
                  <a:pt x="615844" y="302962"/>
                </a:cubicBezTo>
                <a:cubicBezTo>
                  <a:pt x="581057" y="363536"/>
                  <a:pt x="524122" y="409371"/>
                  <a:pt x="490307" y="471187"/>
                </a:cubicBezTo>
                <a:cubicBezTo>
                  <a:pt x="457195" y="525823"/>
                  <a:pt x="439963" y="587045"/>
                  <a:pt x="424244" y="648213"/>
                </a:cubicBezTo>
                <a:cubicBezTo>
                  <a:pt x="418032" y="672291"/>
                  <a:pt x="412685" y="696532"/>
                  <a:pt x="406689" y="720718"/>
                </a:cubicBezTo>
                <a:cubicBezTo>
                  <a:pt x="403448" y="738102"/>
                  <a:pt x="395021" y="762505"/>
                  <a:pt x="373144" y="758834"/>
                </a:cubicBezTo>
                <a:close/>
                <a:moveTo>
                  <a:pt x="80856" y="367855"/>
                </a:moveTo>
                <a:cubicBezTo>
                  <a:pt x="206447" y="424974"/>
                  <a:pt x="321071" y="535271"/>
                  <a:pt x="373252" y="663923"/>
                </a:cubicBezTo>
                <a:cubicBezTo>
                  <a:pt x="411982" y="488355"/>
                  <a:pt x="454764" y="428537"/>
                  <a:pt x="567876" y="294918"/>
                </a:cubicBezTo>
                <a:cubicBezTo>
                  <a:pt x="532009" y="272675"/>
                  <a:pt x="492306" y="256748"/>
                  <a:pt x="459572" y="229538"/>
                </a:cubicBezTo>
                <a:cubicBezTo>
                  <a:pt x="406635" y="187860"/>
                  <a:pt x="358613" y="136950"/>
                  <a:pt x="327121" y="77023"/>
                </a:cubicBezTo>
                <a:cubicBezTo>
                  <a:pt x="302813" y="134196"/>
                  <a:pt x="263867" y="183055"/>
                  <a:pt x="224164" y="230132"/>
                </a:cubicBezTo>
                <a:cubicBezTo>
                  <a:pt x="179654" y="283688"/>
                  <a:pt x="124718" y="327364"/>
                  <a:pt x="62977" y="359487"/>
                </a:cubicBezTo>
                <a:cubicBezTo>
                  <a:pt x="68972" y="362294"/>
                  <a:pt x="74914" y="365048"/>
                  <a:pt x="80856" y="367855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9"/>
          <p:cNvSpPr/>
          <p:nvPr/>
        </p:nvSpPr>
        <p:spPr>
          <a:xfrm>
            <a:off x="9388715" y="8414037"/>
            <a:ext cx="653815" cy="769338"/>
          </a:xfrm>
          <a:custGeom>
            <a:rect b="b" l="l" r="r" t="t"/>
            <a:pathLst>
              <a:path extrusionOk="0" h="769338" w="653815">
                <a:moveTo>
                  <a:pt x="257293" y="766705"/>
                </a:moveTo>
                <a:cubicBezTo>
                  <a:pt x="245301" y="760281"/>
                  <a:pt x="242331" y="746784"/>
                  <a:pt x="241628" y="734258"/>
                </a:cubicBezTo>
                <a:cubicBezTo>
                  <a:pt x="239414" y="712556"/>
                  <a:pt x="237793" y="690852"/>
                  <a:pt x="235470" y="669203"/>
                </a:cubicBezTo>
                <a:cubicBezTo>
                  <a:pt x="230393" y="621370"/>
                  <a:pt x="218671" y="578072"/>
                  <a:pt x="200467" y="535422"/>
                </a:cubicBezTo>
                <a:cubicBezTo>
                  <a:pt x="182425" y="491476"/>
                  <a:pt x="153526" y="452713"/>
                  <a:pt x="116686" y="422696"/>
                </a:cubicBezTo>
                <a:cubicBezTo>
                  <a:pt x="86491" y="393542"/>
                  <a:pt x="-66324" y="311427"/>
                  <a:pt x="33284" y="280276"/>
                </a:cubicBezTo>
                <a:cubicBezTo>
                  <a:pt x="185180" y="233955"/>
                  <a:pt x="280089" y="161935"/>
                  <a:pt x="372350" y="33714"/>
                </a:cubicBezTo>
                <a:cubicBezTo>
                  <a:pt x="363978" y="13253"/>
                  <a:pt x="384828" y="-8288"/>
                  <a:pt x="404923" y="3211"/>
                </a:cubicBezTo>
                <a:cubicBezTo>
                  <a:pt x="409838" y="6127"/>
                  <a:pt x="414214" y="11255"/>
                  <a:pt x="415456" y="16870"/>
                </a:cubicBezTo>
                <a:cubicBezTo>
                  <a:pt x="417995" y="30313"/>
                  <a:pt x="422316" y="43216"/>
                  <a:pt x="428852" y="55255"/>
                </a:cubicBezTo>
                <a:cubicBezTo>
                  <a:pt x="428798" y="55147"/>
                  <a:pt x="428744" y="55039"/>
                  <a:pt x="428690" y="54878"/>
                </a:cubicBezTo>
                <a:cubicBezTo>
                  <a:pt x="428636" y="54823"/>
                  <a:pt x="428582" y="54716"/>
                  <a:pt x="428582" y="54662"/>
                </a:cubicBezTo>
                <a:cubicBezTo>
                  <a:pt x="458670" y="115128"/>
                  <a:pt x="488920" y="175864"/>
                  <a:pt x="534942" y="225964"/>
                </a:cubicBezTo>
                <a:cubicBezTo>
                  <a:pt x="564166" y="258465"/>
                  <a:pt x="600357" y="283137"/>
                  <a:pt x="632065" y="312993"/>
                </a:cubicBezTo>
                <a:cubicBezTo>
                  <a:pt x="658912" y="336153"/>
                  <a:pt x="663449" y="364497"/>
                  <a:pt x="631201" y="385336"/>
                </a:cubicBezTo>
                <a:cubicBezTo>
                  <a:pt x="573187" y="432683"/>
                  <a:pt x="504044" y="467937"/>
                  <a:pt x="457481" y="527972"/>
                </a:cubicBezTo>
                <a:cubicBezTo>
                  <a:pt x="409838" y="583255"/>
                  <a:pt x="368191" y="642533"/>
                  <a:pt x="330433" y="704295"/>
                </a:cubicBezTo>
                <a:cubicBezTo>
                  <a:pt x="312445" y="727564"/>
                  <a:pt x="294565" y="781876"/>
                  <a:pt x="257293" y="766705"/>
                </a:cubicBezTo>
                <a:close/>
                <a:moveTo>
                  <a:pt x="282087" y="679569"/>
                </a:moveTo>
                <a:cubicBezTo>
                  <a:pt x="282519" y="684266"/>
                  <a:pt x="282952" y="688963"/>
                  <a:pt x="283330" y="693660"/>
                </a:cubicBezTo>
                <a:cubicBezTo>
                  <a:pt x="336375" y="607280"/>
                  <a:pt x="394227" y="522411"/>
                  <a:pt x="467097" y="451417"/>
                </a:cubicBezTo>
                <a:cubicBezTo>
                  <a:pt x="508744" y="412384"/>
                  <a:pt x="560114" y="386092"/>
                  <a:pt x="603436" y="349056"/>
                </a:cubicBezTo>
                <a:cubicBezTo>
                  <a:pt x="566975" y="314234"/>
                  <a:pt x="523977" y="286107"/>
                  <a:pt x="492215" y="246480"/>
                </a:cubicBezTo>
                <a:cubicBezTo>
                  <a:pt x="444463" y="192546"/>
                  <a:pt x="413457" y="126627"/>
                  <a:pt x="381695" y="62598"/>
                </a:cubicBezTo>
                <a:cubicBezTo>
                  <a:pt x="306071" y="190873"/>
                  <a:pt x="190042" y="268939"/>
                  <a:pt x="51217" y="316556"/>
                </a:cubicBezTo>
                <a:cubicBezTo>
                  <a:pt x="93783" y="354401"/>
                  <a:pt x="145316" y="381827"/>
                  <a:pt x="183182" y="425071"/>
                </a:cubicBezTo>
                <a:cubicBezTo>
                  <a:pt x="245193" y="494391"/>
                  <a:pt x="273607" y="588816"/>
                  <a:pt x="282087" y="679569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9"/>
          <p:cNvSpPr/>
          <p:nvPr/>
        </p:nvSpPr>
        <p:spPr>
          <a:xfrm>
            <a:off x="7483750" y="6607149"/>
            <a:ext cx="2114237" cy="2426530"/>
          </a:xfrm>
          <a:custGeom>
            <a:rect b="b" l="l" r="r" t="t"/>
            <a:pathLst>
              <a:path extrusionOk="0" h="2426530" w="2114237">
                <a:moveTo>
                  <a:pt x="2006851" y="1135739"/>
                </a:moveTo>
                <a:cubicBezTo>
                  <a:pt x="2040990" y="1151179"/>
                  <a:pt x="2078262" y="1156524"/>
                  <a:pt x="2114237" y="1165918"/>
                </a:cubicBezTo>
                <a:cubicBezTo>
                  <a:pt x="1971902" y="1220607"/>
                  <a:pt x="1840478" y="1298998"/>
                  <a:pt x="1718020" y="1389481"/>
                </a:cubicBezTo>
                <a:cubicBezTo>
                  <a:pt x="1672646" y="1421550"/>
                  <a:pt x="1632349" y="1460097"/>
                  <a:pt x="1593132" y="1499400"/>
                </a:cubicBezTo>
                <a:cubicBezTo>
                  <a:pt x="1533389" y="1555007"/>
                  <a:pt x="1484126" y="1620602"/>
                  <a:pt x="1451931" y="1695915"/>
                </a:cubicBezTo>
                <a:cubicBezTo>
                  <a:pt x="1417576" y="1769986"/>
                  <a:pt x="1393106" y="1848160"/>
                  <a:pt x="1365450" y="1924931"/>
                </a:cubicBezTo>
                <a:cubicBezTo>
                  <a:pt x="1304140" y="2088568"/>
                  <a:pt x="1251311" y="2255335"/>
                  <a:pt x="1215605" y="2426530"/>
                </a:cubicBezTo>
                <a:cubicBezTo>
                  <a:pt x="1178496" y="2318771"/>
                  <a:pt x="1134525" y="2213657"/>
                  <a:pt x="1080130" y="2113456"/>
                </a:cubicBezTo>
                <a:cubicBezTo>
                  <a:pt x="1016228" y="1987556"/>
                  <a:pt x="946545" y="1864573"/>
                  <a:pt x="859037" y="1753358"/>
                </a:cubicBezTo>
                <a:cubicBezTo>
                  <a:pt x="805074" y="1680421"/>
                  <a:pt x="760834" y="1599979"/>
                  <a:pt x="696499" y="1535140"/>
                </a:cubicBezTo>
                <a:cubicBezTo>
                  <a:pt x="596945" y="1436558"/>
                  <a:pt x="494907" y="1337545"/>
                  <a:pt x="371099" y="1269628"/>
                </a:cubicBezTo>
                <a:cubicBezTo>
                  <a:pt x="256582" y="1205977"/>
                  <a:pt x="134341" y="1138762"/>
                  <a:pt x="0" y="1137466"/>
                </a:cubicBezTo>
                <a:cubicBezTo>
                  <a:pt x="165131" y="1054919"/>
                  <a:pt x="321619" y="954124"/>
                  <a:pt x="465413" y="838321"/>
                </a:cubicBezTo>
                <a:cubicBezTo>
                  <a:pt x="573124" y="747513"/>
                  <a:pt x="677431" y="651847"/>
                  <a:pt x="774446" y="549811"/>
                </a:cubicBezTo>
                <a:cubicBezTo>
                  <a:pt x="940225" y="360422"/>
                  <a:pt x="1032973" y="255092"/>
                  <a:pt x="1083317" y="0"/>
                </a:cubicBezTo>
                <a:cubicBezTo>
                  <a:pt x="1148840" y="139072"/>
                  <a:pt x="1197564" y="286783"/>
                  <a:pt x="1280372" y="417163"/>
                </a:cubicBezTo>
                <a:cubicBezTo>
                  <a:pt x="1321479" y="488427"/>
                  <a:pt x="1374686" y="551052"/>
                  <a:pt x="1423248" y="617133"/>
                </a:cubicBezTo>
                <a:cubicBezTo>
                  <a:pt x="1468569" y="687101"/>
                  <a:pt x="1526313" y="746380"/>
                  <a:pt x="1586758" y="803337"/>
                </a:cubicBezTo>
                <a:cubicBezTo>
                  <a:pt x="1663085" y="886154"/>
                  <a:pt x="1748540" y="959199"/>
                  <a:pt x="1835886" y="1030031"/>
                </a:cubicBezTo>
                <a:cubicBezTo>
                  <a:pt x="1888769" y="1070954"/>
                  <a:pt x="1946351" y="1107125"/>
                  <a:pt x="2006851" y="1135739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9"/>
          <p:cNvSpPr/>
          <p:nvPr/>
        </p:nvSpPr>
        <p:spPr>
          <a:xfrm>
            <a:off x="9496434" y="6561044"/>
            <a:ext cx="504845" cy="586846"/>
          </a:xfrm>
          <a:custGeom>
            <a:rect b="b" l="l" r="r" t="t"/>
            <a:pathLst>
              <a:path extrusionOk="0" h="586846" w="504845">
                <a:moveTo>
                  <a:pt x="396541" y="152515"/>
                </a:moveTo>
                <a:cubicBezTo>
                  <a:pt x="429276" y="179725"/>
                  <a:pt x="468978" y="195597"/>
                  <a:pt x="504846" y="217894"/>
                </a:cubicBezTo>
                <a:cubicBezTo>
                  <a:pt x="391734" y="351514"/>
                  <a:pt x="348952" y="411332"/>
                  <a:pt x="310275" y="586846"/>
                </a:cubicBezTo>
                <a:cubicBezTo>
                  <a:pt x="258095" y="458247"/>
                  <a:pt x="143470" y="347951"/>
                  <a:pt x="17826" y="290832"/>
                </a:cubicBezTo>
                <a:cubicBezTo>
                  <a:pt x="11938" y="288024"/>
                  <a:pt x="5942" y="285271"/>
                  <a:pt x="0" y="282464"/>
                </a:cubicBezTo>
                <a:cubicBezTo>
                  <a:pt x="61742" y="250341"/>
                  <a:pt x="116677" y="206719"/>
                  <a:pt x="161188" y="153109"/>
                </a:cubicBezTo>
                <a:cubicBezTo>
                  <a:pt x="200890" y="105978"/>
                  <a:pt x="239891" y="57119"/>
                  <a:pt x="264145" y="0"/>
                </a:cubicBezTo>
                <a:cubicBezTo>
                  <a:pt x="295583" y="59980"/>
                  <a:pt x="343658" y="110837"/>
                  <a:pt x="396541" y="152515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9"/>
          <p:cNvSpPr/>
          <p:nvPr/>
        </p:nvSpPr>
        <p:spPr>
          <a:xfrm>
            <a:off x="9439932" y="8476635"/>
            <a:ext cx="552218" cy="631062"/>
          </a:xfrm>
          <a:custGeom>
            <a:rect b="b" l="l" r="r" t="t"/>
            <a:pathLst>
              <a:path extrusionOk="0" h="631062" w="552218">
                <a:moveTo>
                  <a:pt x="440997" y="183828"/>
                </a:moveTo>
                <a:cubicBezTo>
                  <a:pt x="472813" y="223401"/>
                  <a:pt x="515757" y="251583"/>
                  <a:pt x="552219" y="286351"/>
                </a:cubicBezTo>
                <a:cubicBezTo>
                  <a:pt x="508897" y="323440"/>
                  <a:pt x="457527" y="349732"/>
                  <a:pt x="415879" y="388765"/>
                </a:cubicBezTo>
                <a:cubicBezTo>
                  <a:pt x="343010" y="459759"/>
                  <a:pt x="285157" y="544628"/>
                  <a:pt x="232112" y="631062"/>
                </a:cubicBezTo>
                <a:cubicBezTo>
                  <a:pt x="231734" y="626365"/>
                  <a:pt x="231302" y="621668"/>
                  <a:pt x="230870" y="616971"/>
                </a:cubicBezTo>
                <a:cubicBezTo>
                  <a:pt x="222389" y="526218"/>
                  <a:pt x="194030" y="431794"/>
                  <a:pt x="131964" y="362419"/>
                </a:cubicBezTo>
                <a:cubicBezTo>
                  <a:pt x="94098" y="319175"/>
                  <a:pt x="42566" y="291749"/>
                  <a:pt x="0" y="253904"/>
                </a:cubicBezTo>
                <a:cubicBezTo>
                  <a:pt x="138770" y="206287"/>
                  <a:pt x="254800" y="128221"/>
                  <a:pt x="330478" y="0"/>
                </a:cubicBezTo>
                <a:cubicBezTo>
                  <a:pt x="362240" y="63975"/>
                  <a:pt x="393246" y="129894"/>
                  <a:pt x="440997" y="183828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9"/>
          <p:cNvSpPr txBox="1"/>
          <p:nvPr/>
        </p:nvSpPr>
        <p:spPr>
          <a:xfrm>
            <a:off x="1083925" y="2619994"/>
            <a:ext cx="6441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Elaborate on a personal detail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want to share.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"/>
          <p:cNvSpPr txBox="1"/>
          <p:nvPr/>
        </p:nvSpPr>
        <p:spPr>
          <a:xfrm>
            <a:off x="1028700" y="1019175"/>
            <a:ext cx="7859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Key features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graphicFrame>
        <p:nvGraphicFramePr>
          <p:cNvPr id="526" name="Google Shape;526;p20"/>
          <p:cNvGraphicFramePr/>
          <p:nvPr/>
        </p:nvGraphicFramePr>
        <p:xfrm>
          <a:off x="983855" y="26989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{8BEB00C6-2D38-428A-90FB-3E30AA773F71}</a:tableStyleId>
              </a:tblPr>
              <a:tblGrid>
                <a:gridCol w="5425150"/>
                <a:gridCol w="5425150"/>
                <a:gridCol w="5425150"/>
              </a:tblGrid>
              <a:tr h="3001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Add a main point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do you do during your free 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time? Write them here!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Add a main point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do you do during your free 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time? Write them here!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Add a main point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do you do during your free 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time? Write them here!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1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Add a main point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do you do during your free 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time? Write them here!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Add a main point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do you do during your free 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time? Write them here!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Add a main point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do you do during your free 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time? Write them here!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7" name="Google Shape;527;p20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0"/>
          <p:cNvSpPr/>
          <p:nvPr/>
        </p:nvSpPr>
        <p:spPr>
          <a:xfrm>
            <a:off x="14961713" y="-218723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0"/>
          <p:cNvSpPr/>
          <p:nvPr/>
        </p:nvSpPr>
        <p:spPr>
          <a:xfrm>
            <a:off x="15019565" y="-2141479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0"/>
          <p:cNvSpPr/>
          <p:nvPr/>
        </p:nvSpPr>
        <p:spPr>
          <a:xfrm>
            <a:off x="16283275" y="774069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0"/>
          <p:cNvSpPr/>
          <p:nvPr/>
        </p:nvSpPr>
        <p:spPr>
          <a:xfrm>
            <a:off x="16283275" y="774069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0"/>
          <p:cNvSpPr/>
          <p:nvPr/>
        </p:nvSpPr>
        <p:spPr>
          <a:xfrm>
            <a:off x="16324490" y="7773289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0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0"/>
          <p:cNvSpPr/>
          <p:nvPr/>
        </p:nvSpPr>
        <p:spPr>
          <a:xfrm rot="2457769">
            <a:off x="-3018295" y="-2834614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0"/>
          <p:cNvSpPr/>
          <p:nvPr/>
        </p:nvSpPr>
        <p:spPr>
          <a:xfrm rot="2457769">
            <a:off x="-2956311" y="-2787493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0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0"/>
          <p:cNvSpPr/>
          <p:nvPr/>
        </p:nvSpPr>
        <p:spPr>
          <a:xfrm rot="-1937347">
            <a:off x="-2703884" y="8662823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0"/>
          <p:cNvSpPr/>
          <p:nvPr/>
        </p:nvSpPr>
        <p:spPr>
          <a:xfrm rot="-1937347">
            <a:off x="-2649315" y="870966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21"/>
          <p:cNvPicPr preferRelativeResize="0"/>
          <p:nvPr/>
        </p:nvPicPr>
        <p:blipFill rotWithShape="1">
          <a:blip r:embed="rId3">
            <a:alphaModFix/>
          </a:blip>
          <a:srcRect b="7811" l="0" r="0" t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1"/>
          <p:cNvSpPr/>
          <p:nvPr/>
        </p:nvSpPr>
        <p:spPr>
          <a:xfrm>
            <a:off x="15132718" y="-236088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1"/>
          <p:cNvSpPr/>
          <p:nvPr/>
        </p:nvSpPr>
        <p:spPr>
          <a:xfrm>
            <a:off x="15132718" y="-2360889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1"/>
          <p:cNvSpPr/>
          <p:nvPr/>
        </p:nvSpPr>
        <p:spPr>
          <a:xfrm>
            <a:off x="15190570" y="-2315134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1"/>
          <p:cNvSpPr/>
          <p:nvPr/>
        </p:nvSpPr>
        <p:spPr>
          <a:xfrm rot="-1950042">
            <a:off x="-2654232" y="7717401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1"/>
          <p:cNvSpPr/>
          <p:nvPr/>
        </p:nvSpPr>
        <p:spPr>
          <a:xfrm rot="-1950042">
            <a:off x="-2654232" y="7717401"/>
            <a:ext cx="4598865" cy="5137118"/>
          </a:xfrm>
          <a:custGeom>
            <a:rect b="b" l="l" r="r" t="t"/>
            <a:pathLst>
              <a:path extrusionOk="0" h="5137118" w="4598865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1"/>
          <p:cNvSpPr/>
          <p:nvPr/>
        </p:nvSpPr>
        <p:spPr>
          <a:xfrm rot="-1950042">
            <a:off x="-2599682" y="7764257"/>
            <a:ext cx="4482684" cy="5033178"/>
          </a:xfrm>
          <a:custGeom>
            <a:rect b="b" l="l" r="r" t="t"/>
            <a:pathLst>
              <a:path extrusionOk="0" h="5033178" w="4482684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1"/>
          <p:cNvSpPr/>
          <p:nvPr/>
        </p:nvSpPr>
        <p:spPr>
          <a:xfrm>
            <a:off x="16363831" y="8001125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1"/>
          <p:cNvSpPr/>
          <p:nvPr/>
        </p:nvSpPr>
        <p:spPr>
          <a:xfrm>
            <a:off x="16363831" y="8001125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1"/>
          <p:cNvSpPr/>
          <p:nvPr/>
        </p:nvSpPr>
        <p:spPr>
          <a:xfrm>
            <a:off x="16405046" y="8033721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1"/>
          <p:cNvSpPr/>
          <p:nvPr/>
        </p:nvSpPr>
        <p:spPr>
          <a:xfrm>
            <a:off x="15273938" y="3439633"/>
            <a:ext cx="829771" cy="752357"/>
          </a:xfrm>
          <a:custGeom>
            <a:rect b="b" l="l" r="r" t="t"/>
            <a:pathLst>
              <a:path extrusionOk="0" h="752357" w="829771">
                <a:moveTo>
                  <a:pt x="803039" y="356399"/>
                </a:moveTo>
                <a:cubicBezTo>
                  <a:pt x="774629" y="350031"/>
                  <a:pt x="745390" y="348821"/>
                  <a:pt x="716533" y="345687"/>
                </a:cubicBezTo>
                <a:cubicBezTo>
                  <a:pt x="662054" y="339867"/>
                  <a:pt x="607227" y="336767"/>
                  <a:pt x="552449" y="339171"/>
                </a:cubicBezTo>
                <a:cubicBezTo>
                  <a:pt x="572545" y="319539"/>
                  <a:pt x="593454" y="300703"/>
                  <a:pt x="614313" y="281851"/>
                </a:cubicBezTo>
                <a:cubicBezTo>
                  <a:pt x="624833" y="271554"/>
                  <a:pt x="636051" y="262003"/>
                  <a:pt x="647020" y="252171"/>
                </a:cubicBezTo>
                <a:cubicBezTo>
                  <a:pt x="657424" y="242405"/>
                  <a:pt x="667713" y="232522"/>
                  <a:pt x="678549" y="223221"/>
                </a:cubicBezTo>
                <a:cubicBezTo>
                  <a:pt x="688339" y="214217"/>
                  <a:pt x="697931" y="204998"/>
                  <a:pt x="708535" y="196940"/>
                </a:cubicBezTo>
                <a:cubicBezTo>
                  <a:pt x="722706" y="185333"/>
                  <a:pt x="735202" y="171339"/>
                  <a:pt x="744959" y="155836"/>
                </a:cubicBezTo>
                <a:cubicBezTo>
                  <a:pt x="751464" y="144378"/>
                  <a:pt x="759280" y="130832"/>
                  <a:pt x="754683" y="117351"/>
                </a:cubicBezTo>
                <a:cubicBezTo>
                  <a:pt x="751182" y="107933"/>
                  <a:pt x="742420" y="100074"/>
                  <a:pt x="732298" y="98714"/>
                </a:cubicBezTo>
                <a:cubicBezTo>
                  <a:pt x="714309" y="96675"/>
                  <a:pt x="697267" y="105115"/>
                  <a:pt x="682216" y="114052"/>
                </a:cubicBezTo>
                <a:cubicBezTo>
                  <a:pt x="660511" y="127864"/>
                  <a:pt x="641195" y="144909"/>
                  <a:pt x="621382" y="161208"/>
                </a:cubicBezTo>
                <a:cubicBezTo>
                  <a:pt x="597154" y="181752"/>
                  <a:pt x="574022" y="203572"/>
                  <a:pt x="550840" y="225293"/>
                </a:cubicBezTo>
                <a:cubicBezTo>
                  <a:pt x="538477" y="237464"/>
                  <a:pt x="527624" y="251077"/>
                  <a:pt x="514897" y="262915"/>
                </a:cubicBezTo>
                <a:cubicBezTo>
                  <a:pt x="508707" y="269001"/>
                  <a:pt x="502965" y="275533"/>
                  <a:pt x="497041" y="281867"/>
                </a:cubicBezTo>
                <a:cubicBezTo>
                  <a:pt x="489956" y="289561"/>
                  <a:pt x="481675" y="295895"/>
                  <a:pt x="473859" y="302776"/>
                </a:cubicBezTo>
                <a:cubicBezTo>
                  <a:pt x="478472" y="235076"/>
                  <a:pt x="494536" y="168553"/>
                  <a:pt x="501240" y="101085"/>
                </a:cubicBezTo>
                <a:cubicBezTo>
                  <a:pt x="504293" y="75236"/>
                  <a:pt x="507097" y="49220"/>
                  <a:pt x="504874" y="23188"/>
                </a:cubicBezTo>
                <a:cubicBezTo>
                  <a:pt x="504675" y="4369"/>
                  <a:pt x="484446" y="-3922"/>
                  <a:pt x="468383" y="1766"/>
                </a:cubicBezTo>
                <a:cubicBezTo>
                  <a:pt x="452834" y="6541"/>
                  <a:pt x="440355" y="18761"/>
                  <a:pt x="432954" y="32988"/>
                </a:cubicBezTo>
                <a:cubicBezTo>
                  <a:pt x="412311" y="74390"/>
                  <a:pt x="405690" y="120966"/>
                  <a:pt x="396198" y="165801"/>
                </a:cubicBezTo>
                <a:cubicBezTo>
                  <a:pt x="392448" y="182730"/>
                  <a:pt x="390390" y="199941"/>
                  <a:pt x="387768" y="217069"/>
                </a:cubicBezTo>
                <a:cubicBezTo>
                  <a:pt x="382558" y="248424"/>
                  <a:pt x="377115" y="279927"/>
                  <a:pt x="375223" y="311696"/>
                </a:cubicBezTo>
                <a:cubicBezTo>
                  <a:pt x="365980" y="297155"/>
                  <a:pt x="357318" y="282166"/>
                  <a:pt x="348473" y="267326"/>
                </a:cubicBezTo>
                <a:cubicBezTo>
                  <a:pt x="339081" y="250579"/>
                  <a:pt x="331232" y="232970"/>
                  <a:pt x="321209" y="216572"/>
                </a:cubicBezTo>
                <a:cubicBezTo>
                  <a:pt x="305644" y="191650"/>
                  <a:pt x="290891" y="166215"/>
                  <a:pt x="273053" y="142820"/>
                </a:cubicBezTo>
                <a:cubicBezTo>
                  <a:pt x="267344" y="134164"/>
                  <a:pt x="262598" y="124912"/>
                  <a:pt x="256292" y="116655"/>
                </a:cubicBezTo>
                <a:cubicBezTo>
                  <a:pt x="249953" y="108248"/>
                  <a:pt x="243133" y="100207"/>
                  <a:pt x="236396" y="92132"/>
                </a:cubicBezTo>
                <a:cubicBezTo>
                  <a:pt x="219818" y="72848"/>
                  <a:pt x="201000" y="53880"/>
                  <a:pt x="176740" y="44710"/>
                </a:cubicBezTo>
                <a:cubicBezTo>
                  <a:pt x="167463" y="40946"/>
                  <a:pt x="157142" y="38924"/>
                  <a:pt x="147252" y="41278"/>
                </a:cubicBezTo>
                <a:cubicBezTo>
                  <a:pt x="132483" y="45108"/>
                  <a:pt x="135636" y="64624"/>
                  <a:pt x="137743" y="76164"/>
                </a:cubicBezTo>
                <a:cubicBezTo>
                  <a:pt x="144298" y="110736"/>
                  <a:pt x="159034" y="143085"/>
                  <a:pt x="178399" y="172301"/>
                </a:cubicBezTo>
                <a:cubicBezTo>
                  <a:pt x="186182" y="185035"/>
                  <a:pt x="192803" y="198465"/>
                  <a:pt x="200785" y="211100"/>
                </a:cubicBezTo>
                <a:cubicBezTo>
                  <a:pt x="211571" y="227731"/>
                  <a:pt x="223668" y="243532"/>
                  <a:pt x="235682" y="259301"/>
                </a:cubicBezTo>
                <a:cubicBezTo>
                  <a:pt x="252741" y="280143"/>
                  <a:pt x="268323" y="302129"/>
                  <a:pt x="287058" y="321562"/>
                </a:cubicBezTo>
                <a:cubicBezTo>
                  <a:pt x="295670" y="331560"/>
                  <a:pt x="303652" y="342056"/>
                  <a:pt x="312364" y="351955"/>
                </a:cubicBezTo>
                <a:cubicBezTo>
                  <a:pt x="317326" y="357808"/>
                  <a:pt x="322570" y="363760"/>
                  <a:pt x="325059" y="371139"/>
                </a:cubicBezTo>
                <a:cubicBezTo>
                  <a:pt x="297944" y="366662"/>
                  <a:pt x="270547" y="368867"/>
                  <a:pt x="243216" y="369265"/>
                </a:cubicBezTo>
                <a:cubicBezTo>
                  <a:pt x="208202" y="370509"/>
                  <a:pt x="173139" y="370343"/>
                  <a:pt x="138175" y="372698"/>
                </a:cubicBezTo>
                <a:cubicBezTo>
                  <a:pt x="120867" y="373626"/>
                  <a:pt x="103509" y="373759"/>
                  <a:pt x="86168" y="374356"/>
                </a:cubicBezTo>
                <a:cubicBezTo>
                  <a:pt x="59667" y="375069"/>
                  <a:pt x="31358" y="375367"/>
                  <a:pt x="7728" y="388847"/>
                </a:cubicBezTo>
                <a:cubicBezTo>
                  <a:pt x="-15305" y="406423"/>
                  <a:pt x="18829" y="430532"/>
                  <a:pt x="36203" y="435274"/>
                </a:cubicBezTo>
                <a:cubicBezTo>
                  <a:pt x="52864" y="440348"/>
                  <a:pt x="70437" y="441343"/>
                  <a:pt x="87712" y="442536"/>
                </a:cubicBezTo>
                <a:cubicBezTo>
                  <a:pt x="114163" y="443681"/>
                  <a:pt x="140697" y="443133"/>
                  <a:pt x="167132" y="442039"/>
                </a:cubicBezTo>
                <a:cubicBezTo>
                  <a:pt x="193815" y="440762"/>
                  <a:pt x="220515" y="439751"/>
                  <a:pt x="247149" y="437761"/>
                </a:cubicBezTo>
                <a:cubicBezTo>
                  <a:pt x="270232" y="435805"/>
                  <a:pt x="293364" y="433699"/>
                  <a:pt x="316546" y="434810"/>
                </a:cubicBezTo>
                <a:cubicBezTo>
                  <a:pt x="306805" y="441326"/>
                  <a:pt x="298342" y="449401"/>
                  <a:pt x="289829" y="457360"/>
                </a:cubicBezTo>
                <a:cubicBezTo>
                  <a:pt x="251829" y="485813"/>
                  <a:pt x="213811" y="514398"/>
                  <a:pt x="178847" y="546615"/>
                </a:cubicBezTo>
                <a:cubicBezTo>
                  <a:pt x="150919" y="569762"/>
                  <a:pt x="124518" y="595578"/>
                  <a:pt x="105916" y="626999"/>
                </a:cubicBezTo>
                <a:cubicBezTo>
                  <a:pt x="96241" y="642469"/>
                  <a:pt x="86666" y="660111"/>
                  <a:pt x="90682" y="678947"/>
                </a:cubicBezTo>
                <a:cubicBezTo>
                  <a:pt x="93005" y="693754"/>
                  <a:pt x="107160" y="690222"/>
                  <a:pt x="117664" y="687221"/>
                </a:cubicBezTo>
                <a:cubicBezTo>
                  <a:pt x="133860" y="681783"/>
                  <a:pt x="149525" y="674487"/>
                  <a:pt x="164095" y="665550"/>
                </a:cubicBezTo>
                <a:cubicBezTo>
                  <a:pt x="205182" y="639551"/>
                  <a:pt x="243631" y="609357"/>
                  <a:pt x="277715" y="574670"/>
                </a:cubicBezTo>
                <a:cubicBezTo>
                  <a:pt x="297512" y="557111"/>
                  <a:pt x="314737" y="536965"/>
                  <a:pt x="334202" y="519057"/>
                </a:cubicBezTo>
                <a:cubicBezTo>
                  <a:pt x="355891" y="497403"/>
                  <a:pt x="380135" y="478103"/>
                  <a:pt x="403118" y="457725"/>
                </a:cubicBezTo>
                <a:cubicBezTo>
                  <a:pt x="403035" y="503720"/>
                  <a:pt x="403085" y="549732"/>
                  <a:pt x="404611" y="595711"/>
                </a:cubicBezTo>
                <a:cubicBezTo>
                  <a:pt x="404811" y="631144"/>
                  <a:pt x="410917" y="666180"/>
                  <a:pt x="419629" y="700436"/>
                </a:cubicBezTo>
                <a:cubicBezTo>
                  <a:pt x="424060" y="714232"/>
                  <a:pt x="431660" y="747377"/>
                  <a:pt x="446097" y="752119"/>
                </a:cubicBezTo>
                <a:cubicBezTo>
                  <a:pt x="466076" y="757839"/>
                  <a:pt x="483052" y="659034"/>
                  <a:pt x="487284" y="642436"/>
                </a:cubicBezTo>
                <a:cubicBezTo>
                  <a:pt x="494137" y="608909"/>
                  <a:pt x="499779" y="575134"/>
                  <a:pt x="502235" y="540977"/>
                </a:cubicBezTo>
                <a:cubicBezTo>
                  <a:pt x="504492" y="511380"/>
                  <a:pt x="505869" y="481883"/>
                  <a:pt x="508873" y="452286"/>
                </a:cubicBezTo>
                <a:cubicBezTo>
                  <a:pt x="518896" y="462550"/>
                  <a:pt x="529964" y="471686"/>
                  <a:pt x="540219" y="481701"/>
                </a:cubicBezTo>
                <a:cubicBezTo>
                  <a:pt x="549297" y="490886"/>
                  <a:pt x="558191" y="500255"/>
                  <a:pt x="567567" y="509159"/>
                </a:cubicBezTo>
                <a:cubicBezTo>
                  <a:pt x="578867" y="520666"/>
                  <a:pt x="588957" y="533300"/>
                  <a:pt x="600838" y="544260"/>
                </a:cubicBezTo>
                <a:cubicBezTo>
                  <a:pt x="608554" y="551888"/>
                  <a:pt x="614578" y="560062"/>
                  <a:pt x="622112" y="568303"/>
                </a:cubicBezTo>
                <a:cubicBezTo>
                  <a:pt x="631089" y="577804"/>
                  <a:pt x="640681" y="586691"/>
                  <a:pt x="650339" y="595479"/>
                </a:cubicBezTo>
                <a:cubicBezTo>
                  <a:pt x="667530" y="609075"/>
                  <a:pt x="695060" y="631824"/>
                  <a:pt x="718126" y="623219"/>
                </a:cubicBezTo>
                <a:cubicBezTo>
                  <a:pt x="735899" y="614763"/>
                  <a:pt x="729261" y="597120"/>
                  <a:pt x="722175" y="583474"/>
                </a:cubicBezTo>
                <a:cubicBezTo>
                  <a:pt x="715488" y="570359"/>
                  <a:pt x="708983" y="556829"/>
                  <a:pt x="700852" y="544343"/>
                </a:cubicBezTo>
                <a:cubicBezTo>
                  <a:pt x="694280" y="534693"/>
                  <a:pt x="686946" y="525590"/>
                  <a:pt x="680208" y="516040"/>
                </a:cubicBezTo>
                <a:cubicBezTo>
                  <a:pt x="664543" y="494982"/>
                  <a:pt x="645029" y="477157"/>
                  <a:pt x="625066" y="460261"/>
                </a:cubicBezTo>
                <a:cubicBezTo>
                  <a:pt x="618494" y="454309"/>
                  <a:pt x="612454" y="447826"/>
                  <a:pt x="605816" y="441956"/>
                </a:cubicBezTo>
                <a:cubicBezTo>
                  <a:pt x="598930" y="435672"/>
                  <a:pt x="590649" y="431145"/>
                  <a:pt x="583779" y="424861"/>
                </a:cubicBezTo>
                <a:cubicBezTo>
                  <a:pt x="611044" y="424679"/>
                  <a:pt x="638175" y="428592"/>
                  <a:pt x="665439" y="427166"/>
                </a:cubicBezTo>
                <a:cubicBezTo>
                  <a:pt x="686697" y="426320"/>
                  <a:pt x="708020" y="427249"/>
                  <a:pt x="729128" y="424165"/>
                </a:cubicBezTo>
                <a:cubicBezTo>
                  <a:pt x="742188" y="422905"/>
                  <a:pt x="755413" y="422822"/>
                  <a:pt x="768274" y="419903"/>
                </a:cubicBezTo>
                <a:cubicBezTo>
                  <a:pt x="780603" y="417234"/>
                  <a:pt x="792369" y="412525"/>
                  <a:pt x="804383" y="408728"/>
                </a:cubicBezTo>
                <a:cubicBezTo>
                  <a:pt x="810788" y="406606"/>
                  <a:pt x="817476" y="404367"/>
                  <a:pt x="822288" y="399409"/>
                </a:cubicBezTo>
                <a:cubicBezTo>
                  <a:pt x="840326" y="382978"/>
                  <a:pt x="822520" y="360063"/>
                  <a:pt x="803039" y="356399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1"/>
          <p:cNvSpPr/>
          <p:nvPr/>
        </p:nvSpPr>
        <p:spPr>
          <a:xfrm>
            <a:off x="15273938" y="3439633"/>
            <a:ext cx="829771" cy="752357"/>
          </a:xfrm>
          <a:custGeom>
            <a:rect b="b" l="l" r="r" t="t"/>
            <a:pathLst>
              <a:path extrusionOk="0" h="752357" w="829771">
                <a:moveTo>
                  <a:pt x="446097" y="752119"/>
                </a:moveTo>
                <a:cubicBezTo>
                  <a:pt x="431660" y="747377"/>
                  <a:pt x="424060" y="714232"/>
                  <a:pt x="419629" y="700436"/>
                </a:cubicBezTo>
                <a:cubicBezTo>
                  <a:pt x="410917" y="666180"/>
                  <a:pt x="404811" y="631144"/>
                  <a:pt x="404611" y="595711"/>
                </a:cubicBezTo>
                <a:cubicBezTo>
                  <a:pt x="403085" y="549732"/>
                  <a:pt x="403035" y="503720"/>
                  <a:pt x="403118" y="457725"/>
                </a:cubicBezTo>
                <a:cubicBezTo>
                  <a:pt x="380135" y="478103"/>
                  <a:pt x="355891" y="497403"/>
                  <a:pt x="334202" y="519057"/>
                </a:cubicBezTo>
                <a:cubicBezTo>
                  <a:pt x="314737" y="536965"/>
                  <a:pt x="297512" y="557111"/>
                  <a:pt x="277715" y="574670"/>
                </a:cubicBezTo>
                <a:cubicBezTo>
                  <a:pt x="243631" y="609357"/>
                  <a:pt x="205182" y="639551"/>
                  <a:pt x="164095" y="665550"/>
                </a:cubicBezTo>
                <a:cubicBezTo>
                  <a:pt x="149525" y="674487"/>
                  <a:pt x="133860" y="681783"/>
                  <a:pt x="117664" y="687221"/>
                </a:cubicBezTo>
                <a:cubicBezTo>
                  <a:pt x="107160" y="690222"/>
                  <a:pt x="93005" y="693754"/>
                  <a:pt x="90682" y="678947"/>
                </a:cubicBezTo>
                <a:cubicBezTo>
                  <a:pt x="86666" y="660111"/>
                  <a:pt x="96241" y="642469"/>
                  <a:pt x="105916" y="626999"/>
                </a:cubicBezTo>
                <a:cubicBezTo>
                  <a:pt x="124518" y="595578"/>
                  <a:pt x="150919" y="569762"/>
                  <a:pt x="178847" y="546615"/>
                </a:cubicBezTo>
                <a:cubicBezTo>
                  <a:pt x="213811" y="514398"/>
                  <a:pt x="251829" y="485813"/>
                  <a:pt x="289829" y="457360"/>
                </a:cubicBezTo>
                <a:cubicBezTo>
                  <a:pt x="298342" y="449401"/>
                  <a:pt x="306805" y="441326"/>
                  <a:pt x="316546" y="434810"/>
                </a:cubicBezTo>
                <a:cubicBezTo>
                  <a:pt x="293364" y="433699"/>
                  <a:pt x="270232" y="435805"/>
                  <a:pt x="247149" y="437761"/>
                </a:cubicBezTo>
                <a:cubicBezTo>
                  <a:pt x="220515" y="439751"/>
                  <a:pt x="193815" y="440762"/>
                  <a:pt x="167132" y="442039"/>
                </a:cubicBezTo>
                <a:cubicBezTo>
                  <a:pt x="140697" y="443133"/>
                  <a:pt x="114163" y="443681"/>
                  <a:pt x="87712" y="442536"/>
                </a:cubicBezTo>
                <a:cubicBezTo>
                  <a:pt x="70437" y="441343"/>
                  <a:pt x="52864" y="440348"/>
                  <a:pt x="36203" y="435274"/>
                </a:cubicBezTo>
                <a:cubicBezTo>
                  <a:pt x="18829" y="430532"/>
                  <a:pt x="-15305" y="406423"/>
                  <a:pt x="7728" y="388847"/>
                </a:cubicBezTo>
                <a:cubicBezTo>
                  <a:pt x="31358" y="375367"/>
                  <a:pt x="59667" y="375069"/>
                  <a:pt x="86168" y="374356"/>
                </a:cubicBezTo>
                <a:cubicBezTo>
                  <a:pt x="103509" y="373759"/>
                  <a:pt x="120867" y="373626"/>
                  <a:pt x="138175" y="372698"/>
                </a:cubicBezTo>
                <a:cubicBezTo>
                  <a:pt x="173139" y="370343"/>
                  <a:pt x="208202" y="370509"/>
                  <a:pt x="243216" y="369265"/>
                </a:cubicBezTo>
                <a:cubicBezTo>
                  <a:pt x="270547" y="368867"/>
                  <a:pt x="297944" y="366662"/>
                  <a:pt x="325059" y="371139"/>
                </a:cubicBezTo>
                <a:cubicBezTo>
                  <a:pt x="322570" y="363760"/>
                  <a:pt x="317326" y="357808"/>
                  <a:pt x="312364" y="351955"/>
                </a:cubicBezTo>
                <a:cubicBezTo>
                  <a:pt x="303652" y="342056"/>
                  <a:pt x="295670" y="331560"/>
                  <a:pt x="287058" y="321562"/>
                </a:cubicBezTo>
                <a:cubicBezTo>
                  <a:pt x="268323" y="302129"/>
                  <a:pt x="252741" y="280143"/>
                  <a:pt x="235682" y="259301"/>
                </a:cubicBezTo>
                <a:cubicBezTo>
                  <a:pt x="223668" y="243532"/>
                  <a:pt x="211571" y="227731"/>
                  <a:pt x="200785" y="211100"/>
                </a:cubicBezTo>
                <a:cubicBezTo>
                  <a:pt x="192803" y="198465"/>
                  <a:pt x="186182" y="185035"/>
                  <a:pt x="178399" y="172301"/>
                </a:cubicBezTo>
                <a:cubicBezTo>
                  <a:pt x="159034" y="143085"/>
                  <a:pt x="144298" y="110736"/>
                  <a:pt x="137743" y="76164"/>
                </a:cubicBezTo>
                <a:cubicBezTo>
                  <a:pt x="135636" y="64624"/>
                  <a:pt x="132483" y="45108"/>
                  <a:pt x="147252" y="41278"/>
                </a:cubicBezTo>
                <a:cubicBezTo>
                  <a:pt x="157142" y="38924"/>
                  <a:pt x="167463" y="40946"/>
                  <a:pt x="176740" y="44710"/>
                </a:cubicBezTo>
                <a:cubicBezTo>
                  <a:pt x="201000" y="53880"/>
                  <a:pt x="219818" y="72848"/>
                  <a:pt x="236396" y="92132"/>
                </a:cubicBezTo>
                <a:cubicBezTo>
                  <a:pt x="243133" y="100207"/>
                  <a:pt x="249953" y="108248"/>
                  <a:pt x="256292" y="116655"/>
                </a:cubicBezTo>
                <a:cubicBezTo>
                  <a:pt x="262598" y="124912"/>
                  <a:pt x="267344" y="134164"/>
                  <a:pt x="273053" y="142820"/>
                </a:cubicBezTo>
                <a:cubicBezTo>
                  <a:pt x="290891" y="166215"/>
                  <a:pt x="305644" y="191650"/>
                  <a:pt x="321209" y="216572"/>
                </a:cubicBezTo>
                <a:cubicBezTo>
                  <a:pt x="331232" y="232970"/>
                  <a:pt x="339081" y="250579"/>
                  <a:pt x="348473" y="267326"/>
                </a:cubicBezTo>
                <a:cubicBezTo>
                  <a:pt x="357318" y="282166"/>
                  <a:pt x="365980" y="297155"/>
                  <a:pt x="375223" y="311696"/>
                </a:cubicBezTo>
                <a:cubicBezTo>
                  <a:pt x="377115" y="279927"/>
                  <a:pt x="382558" y="248424"/>
                  <a:pt x="387768" y="217069"/>
                </a:cubicBezTo>
                <a:cubicBezTo>
                  <a:pt x="390390" y="199941"/>
                  <a:pt x="392448" y="182730"/>
                  <a:pt x="396198" y="165801"/>
                </a:cubicBezTo>
                <a:cubicBezTo>
                  <a:pt x="405690" y="120966"/>
                  <a:pt x="412311" y="74390"/>
                  <a:pt x="432954" y="32988"/>
                </a:cubicBezTo>
                <a:cubicBezTo>
                  <a:pt x="440355" y="18761"/>
                  <a:pt x="452834" y="6541"/>
                  <a:pt x="468383" y="1766"/>
                </a:cubicBezTo>
                <a:cubicBezTo>
                  <a:pt x="484446" y="-3922"/>
                  <a:pt x="504675" y="4369"/>
                  <a:pt x="504874" y="23188"/>
                </a:cubicBezTo>
                <a:cubicBezTo>
                  <a:pt x="507097" y="49220"/>
                  <a:pt x="504293" y="75236"/>
                  <a:pt x="501240" y="101085"/>
                </a:cubicBezTo>
                <a:cubicBezTo>
                  <a:pt x="494536" y="168553"/>
                  <a:pt x="478472" y="235076"/>
                  <a:pt x="473859" y="302776"/>
                </a:cubicBezTo>
                <a:cubicBezTo>
                  <a:pt x="481675" y="295895"/>
                  <a:pt x="489956" y="289561"/>
                  <a:pt x="497041" y="281867"/>
                </a:cubicBezTo>
                <a:cubicBezTo>
                  <a:pt x="502965" y="275533"/>
                  <a:pt x="508707" y="269001"/>
                  <a:pt x="514897" y="262915"/>
                </a:cubicBezTo>
                <a:cubicBezTo>
                  <a:pt x="527624" y="251077"/>
                  <a:pt x="538477" y="237464"/>
                  <a:pt x="550840" y="225293"/>
                </a:cubicBezTo>
                <a:cubicBezTo>
                  <a:pt x="574022" y="203572"/>
                  <a:pt x="597154" y="181752"/>
                  <a:pt x="621382" y="161208"/>
                </a:cubicBezTo>
                <a:cubicBezTo>
                  <a:pt x="641195" y="144909"/>
                  <a:pt x="660511" y="127864"/>
                  <a:pt x="682216" y="114052"/>
                </a:cubicBezTo>
                <a:cubicBezTo>
                  <a:pt x="697267" y="105115"/>
                  <a:pt x="714309" y="96675"/>
                  <a:pt x="732298" y="98714"/>
                </a:cubicBezTo>
                <a:cubicBezTo>
                  <a:pt x="742420" y="100074"/>
                  <a:pt x="751182" y="107933"/>
                  <a:pt x="754683" y="117351"/>
                </a:cubicBezTo>
                <a:cubicBezTo>
                  <a:pt x="759280" y="130832"/>
                  <a:pt x="751464" y="144378"/>
                  <a:pt x="744959" y="155836"/>
                </a:cubicBezTo>
                <a:cubicBezTo>
                  <a:pt x="735202" y="171339"/>
                  <a:pt x="722706" y="185333"/>
                  <a:pt x="708535" y="196940"/>
                </a:cubicBezTo>
                <a:cubicBezTo>
                  <a:pt x="697931" y="204998"/>
                  <a:pt x="688339" y="214217"/>
                  <a:pt x="678549" y="223221"/>
                </a:cubicBezTo>
                <a:cubicBezTo>
                  <a:pt x="667713" y="232522"/>
                  <a:pt x="657424" y="242405"/>
                  <a:pt x="647020" y="252171"/>
                </a:cubicBezTo>
                <a:cubicBezTo>
                  <a:pt x="636051" y="262003"/>
                  <a:pt x="624833" y="271554"/>
                  <a:pt x="614313" y="281851"/>
                </a:cubicBezTo>
                <a:cubicBezTo>
                  <a:pt x="593454" y="300703"/>
                  <a:pt x="572545" y="319539"/>
                  <a:pt x="552449" y="339171"/>
                </a:cubicBezTo>
                <a:cubicBezTo>
                  <a:pt x="607227" y="336767"/>
                  <a:pt x="662054" y="339867"/>
                  <a:pt x="716533" y="345687"/>
                </a:cubicBezTo>
                <a:cubicBezTo>
                  <a:pt x="745390" y="348821"/>
                  <a:pt x="774629" y="350031"/>
                  <a:pt x="803039" y="356399"/>
                </a:cubicBezTo>
                <a:cubicBezTo>
                  <a:pt x="822520" y="360063"/>
                  <a:pt x="840326" y="382978"/>
                  <a:pt x="822288" y="399409"/>
                </a:cubicBezTo>
                <a:cubicBezTo>
                  <a:pt x="817476" y="404367"/>
                  <a:pt x="810788" y="406606"/>
                  <a:pt x="804383" y="408728"/>
                </a:cubicBezTo>
                <a:cubicBezTo>
                  <a:pt x="792369" y="412525"/>
                  <a:pt x="780603" y="417234"/>
                  <a:pt x="768274" y="419903"/>
                </a:cubicBezTo>
                <a:cubicBezTo>
                  <a:pt x="755413" y="422822"/>
                  <a:pt x="742188" y="422905"/>
                  <a:pt x="729128" y="424165"/>
                </a:cubicBezTo>
                <a:cubicBezTo>
                  <a:pt x="708020" y="427249"/>
                  <a:pt x="686697" y="426320"/>
                  <a:pt x="665439" y="427166"/>
                </a:cubicBezTo>
                <a:cubicBezTo>
                  <a:pt x="638175" y="428592"/>
                  <a:pt x="611044" y="424679"/>
                  <a:pt x="583779" y="424861"/>
                </a:cubicBezTo>
                <a:cubicBezTo>
                  <a:pt x="590649" y="431145"/>
                  <a:pt x="598930" y="435672"/>
                  <a:pt x="605816" y="441956"/>
                </a:cubicBezTo>
                <a:cubicBezTo>
                  <a:pt x="612454" y="447826"/>
                  <a:pt x="618494" y="454309"/>
                  <a:pt x="625066" y="460261"/>
                </a:cubicBezTo>
                <a:cubicBezTo>
                  <a:pt x="645029" y="477157"/>
                  <a:pt x="664543" y="494982"/>
                  <a:pt x="680208" y="516040"/>
                </a:cubicBezTo>
                <a:cubicBezTo>
                  <a:pt x="686946" y="525590"/>
                  <a:pt x="694280" y="534693"/>
                  <a:pt x="700852" y="544343"/>
                </a:cubicBezTo>
                <a:cubicBezTo>
                  <a:pt x="708983" y="556829"/>
                  <a:pt x="715488" y="570359"/>
                  <a:pt x="722175" y="583474"/>
                </a:cubicBezTo>
                <a:cubicBezTo>
                  <a:pt x="729261" y="597120"/>
                  <a:pt x="735899" y="614763"/>
                  <a:pt x="718126" y="623219"/>
                </a:cubicBezTo>
                <a:cubicBezTo>
                  <a:pt x="695060" y="631824"/>
                  <a:pt x="667530" y="609075"/>
                  <a:pt x="650339" y="595479"/>
                </a:cubicBezTo>
                <a:cubicBezTo>
                  <a:pt x="640681" y="586691"/>
                  <a:pt x="631089" y="577804"/>
                  <a:pt x="622112" y="568303"/>
                </a:cubicBezTo>
                <a:cubicBezTo>
                  <a:pt x="614578" y="560062"/>
                  <a:pt x="608554" y="551888"/>
                  <a:pt x="600838" y="544260"/>
                </a:cubicBezTo>
                <a:cubicBezTo>
                  <a:pt x="588957" y="533300"/>
                  <a:pt x="578867" y="520666"/>
                  <a:pt x="567567" y="509159"/>
                </a:cubicBezTo>
                <a:cubicBezTo>
                  <a:pt x="558191" y="500255"/>
                  <a:pt x="549297" y="490886"/>
                  <a:pt x="540219" y="481701"/>
                </a:cubicBezTo>
                <a:cubicBezTo>
                  <a:pt x="529964" y="471686"/>
                  <a:pt x="518896" y="462550"/>
                  <a:pt x="508873" y="452286"/>
                </a:cubicBezTo>
                <a:cubicBezTo>
                  <a:pt x="505869" y="481883"/>
                  <a:pt x="504492" y="511380"/>
                  <a:pt x="502235" y="540977"/>
                </a:cubicBezTo>
                <a:cubicBezTo>
                  <a:pt x="499779" y="575134"/>
                  <a:pt x="494137" y="608909"/>
                  <a:pt x="487284" y="642436"/>
                </a:cubicBezTo>
                <a:cubicBezTo>
                  <a:pt x="483052" y="659034"/>
                  <a:pt x="466076" y="757839"/>
                  <a:pt x="446097" y="752119"/>
                </a:cubicBezTo>
                <a:close/>
                <a:moveTo>
                  <a:pt x="447657" y="743530"/>
                </a:moveTo>
                <a:cubicBezTo>
                  <a:pt x="451855" y="738257"/>
                  <a:pt x="454975" y="732288"/>
                  <a:pt x="457149" y="725921"/>
                </a:cubicBezTo>
                <a:cubicBezTo>
                  <a:pt x="461762" y="712673"/>
                  <a:pt x="465645" y="699193"/>
                  <a:pt x="468798" y="685530"/>
                </a:cubicBezTo>
                <a:cubicBezTo>
                  <a:pt x="479949" y="639004"/>
                  <a:pt x="489557" y="591881"/>
                  <a:pt x="493357" y="544128"/>
                </a:cubicBezTo>
                <a:cubicBezTo>
                  <a:pt x="496178" y="511132"/>
                  <a:pt x="497074" y="477986"/>
                  <a:pt x="501173" y="445123"/>
                </a:cubicBezTo>
                <a:cubicBezTo>
                  <a:pt x="501804" y="441077"/>
                  <a:pt x="506168" y="438043"/>
                  <a:pt x="509752" y="440978"/>
                </a:cubicBezTo>
                <a:cubicBezTo>
                  <a:pt x="514050" y="445239"/>
                  <a:pt x="518199" y="449666"/>
                  <a:pt x="522646" y="453778"/>
                </a:cubicBezTo>
                <a:cubicBezTo>
                  <a:pt x="534461" y="464722"/>
                  <a:pt x="546575" y="475334"/>
                  <a:pt x="557511" y="487172"/>
                </a:cubicBezTo>
                <a:cubicBezTo>
                  <a:pt x="565741" y="495711"/>
                  <a:pt x="574636" y="503571"/>
                  <a:pt x="582502" y="512458"/>
                </a:cubicBezTo>
                <a:cubicBezTo>
                  <a:pt x="590815" y="522423"/>
                  <a:pt x="600058" y="531477"/>
                  <a:pt x="609251" y="540629"/>
                </a:cubicBezTo>
                <a:cubicBezTo>
                  <a:pt x="615491" y="547029"/>
                  <a:pt x="621000" y="554126"/>
                  <a:pt x="626874" y="560858"/>
                </a:cubicBezTo>
                <a:cubicBezTo>
                  <a:pt x="638490" y="572962"/>
                  <a:pt x="650488" y="584851"/>
                  <a:pt x="663647" y="595297"/>
                </a:cubicBezTo>
                <a:cubicBezTo>
                  <a:pt x="677238" y="604516"/>
                  <a:pt x="699740" y="622970"/>
                  <a:pt x="716550" y="614282"/>
                </a:cubicBezTo>
                <a:cubicBezTo>
                  <a:pt x="719918" y="611861"/>
                  <a:pt x="722076" y="608047"/>
                  <a:pt x="720715" y="603902"/>
                </a:cubicBezTo>
                <a:cubicBezTo>
                  <a:pt x="719653" y="598182"/>
                  <a:pt x="717280" y="592859"/>
                  <a:pt x="714708" y="587669"/>
                </a:cubicBezTo>
                <a:cubicBezTo>
                  <a:pt x="707904" y="574288"/>
                  <a:pt x="701366" y="560709"/>
                  <a:pt x="693102" y="548140"/>
                </a:cubicBezTo>
                <a:cubicBezTo>
                  <a:pt x="683029" y="534594"/>
                  <a:pt x="673554" y="520550"/>
                  <a:pt x="662535" y="507766"/>
                </a:cubicBezTo>
                <a:cubicBezTo>
                  <a:pt x="650571" y="494650"/>
                  <a:pt x="637744" y="481982"/>
                  <a:pt x="624103" y="470774"/>
                </a:cubicBezTo>
                <a:cubicBezTo>
                  <a:pt x="615657" y="463710"/>
                  <a:pt x="608189" y="455586"/>
                  <a:pt x="600008" y="448224"/>
                </a:cubicBezTo>
                <a:cubicBezTo>
                  <a:pt x="593620" y="442653"/>
                  <a:pt x="586385" y="438209"/>
                  <a:pt x="579846" y="432837"/>
                </a:cubicBezTo>
                <a:cubicBezTo>
                  <a:pt x="575283" y="429189"/>
                  <a:pt x="566289" y="420252"/>
                  <a:pt x="575532" y="416620"/>
                </a:cubicBezTo>
                <a:cubicBezTo>
                  <a:pt x="585621" y="415709"/>
                  <a:pt x="595860" y="416687"/>
                  <a:pt x="605999" y="416836"/>
                </a:cubicBezTo>
                <a:cubicBezTo>
                  <a:pt x="627389" y="417914"/>
                  <a:pt x="648729" y="419821"/>
                  <a:pt x="670152" y="418395"/>
                </a:cubicBezTo>
                <a:cubicBezTo>
                  <a:pt x="687493" y="417798"/>
                  <a:pt x="704917" y="418627"/>
                  <a:pt x="722159" y="416305"/>
                </a:cubicBezTo>
                <a:cubicBezTo>
                  <a:pt x="735981" y="414548"/>
                  <a:pt x="749987" y="414697"/>
                  <a:pt x="763710" y="412110"/>
                </a:cubicBezTo>
                <a:cubicBezTo>
                  <a:pt x="777733" y="409259"/>
                  <a:pt x="791041" y="403886"/>
                  <a:pt x="804648" y="399608"/>
                </a:cubicBezTo>
                <a:cubicBezTo>
                  <a:pt x="822819" y="394070"/>
                  <a:pt x="827565" y="379264"/>
                  <a:pt x="810207" y="368154"/>
                </a:cubicBezTo>
                <a:cubicBezTo>
                  <a:pt x="798376" y="362500"/>
                  <a:pt x="784868" y="361837"/>
                  <a:pt x="772057" y="359897"/>
                </a:cubicBezTo>
                <a:cubicBezTo>
                  <a:pt x="763710" y="358902"/>
                  <a:pt x="755347" y="357891"/>
                  <a:pt x="746967" y="357078"/>
                </a:cubicBezTo>
                <a:cubicBezTo>
                  <a:pt x="717197" y="354459"/>
                  <a:pt x="687344" y="351375"/>
                  <a:pt x="657574" y="348970"/>
                </a:cubicBezTo>
                <a:cubicBezTo>
                  <a:pt x="627854" y="347478"/>
                  <a:pt x="598084" y="346268"/>
                  <a:pt x="568330" y="347196"/>
                </a:cubicBezTo>
                <a:cubicBezTo>
                  <a:pt x="561560" y="346865"/>
                  <a:pt x="544517" y="350463"/>
                  <a:pt x="541016" y="343780"/>
                </a:cubicBezTo>
                <a:cubicBezTo>
                  <a:pt x="539274" y="339834"/>
                  <a:pt x="543140" y="336833"/>
                  <a:pt x="545447" y="334130"/>
                </a:cubicBezTo>
                <a:cubicBezTo>
                  <a:pt x="550790" y="328410"/>
                  <a:pt x="556581" y="323154"/>
                  <a:pt x="562389" y="317931"/>
                </a:cubicBezTo>
                <a:cubicBezTo>
                  <a:pt x="568795" y="312227"/>
                  <a:pt x="575001" y="306291"/>
                  <a:pt x="581108" y="300272"/>
                </a:cubicBezTo>
                <a:cubicBezTo>
                  <a:pt x="593138" y="288931"/>
                  <a:pt x="605783" y="278634"/>
                  <a:pt x="617499" y="267011"/>
                </a:cubicBezTo>
                <a:cubicBezTo>
                  <a:pt x="629297" y="256117"/>
                  <a:pt x="641743" y="245970"/>
                  <a:pt x="653110" y="234612"/>
                </a:cubicBezTo>
                <a:cubicBezTo>
                  <a:pt x="664825" y="223834"/>
                  <a:pt x="676773" y="213338"/>
                  <a:pt x="688406" y="202478"/>
                </a:cubicBezTo>
                <a:cubicBezTo>
                  <a:pt x="702876" y="190523"/>
                  <a:pt x="717579" y="178833"/>
                  <a:pt x="728979" y="163728"/>
                </a:cubicBezTo>
                <a:cubicBezTo>
                  <a:pt x="737674" y="151956"/>
                  <a:pt x="746917" y="139371"/>
                  <a:pt x="747531" y="124415"/>
                </a:cubicBezTo>
                <a:cubicBezTo>
                  <a:pt x="743465" y="101284"/>
                  <a:pt x="718524" y="105330"/>
                  <a:pt x="702411" y="113007"/>
                </a:cubicBezTo>
                <a:cubicBezTo>
                  <a:pt x="683295" y="121596"/>
                  <a:pt x="666950" y="134894"/>
                  <a:pt x="650770" y="147927"/>
                </a:cubicBezTo>
                <a:cubicBezTo>
                  <a:pt x="632765" y="162667"/>
                  <a:pt x="614628" y="178203"/>
                  <a:pt x="597320" y="193624"/>
                </a:cubicBezTo>
                <a:cubicBezTo>
                  <a:pt x="590483" y="199593"/>
                  <a:pt x="583862" y="205844"/>
                  <a:pt x="577407" y="212227"/>
                </a:cubicBezTo>
                <a:cubicBezTo>
                  <a:pt x="564912" y="224149"/>
                  <a:pt x="551686" y="235308"/>
                  <a:pt x="540634" y="248656"/>
                </a:cubicBezTo>
                <a:cubicBezTo>
                  <a:pt x="531922" y="258720"/>
                  <a:pt x="521916" y="267525"/>
                  <a:pt x="512872" y="277274"/>
                </a:cubicBezTo>
                <a:cubicBezTo>
                  <a:pt x="503513" y="288002"/>
                  <a:pt x="493374" y="297951"/>
                  <a:pt x="482189" y="306772"/>
                </a:cubicBezTo>
                <a:cubicBezTo>
                  <a:pt x="478423" y="309790"/>
                  <a:pt x="475369" y="313736"/>
                  <a:pt x="471320" y="316322"/>
                </a:cubicBezTo>
                <a:cubicBezTo>
                  <a:pt x="468864" y="317732"/>
                  <a:pt x="465545" y="316306"/>
                  <a:pt x="464782" y="313603"/>
                </a:cubicBezTo>
                <a:cubicBezTo>
                  <a:pt x="464367" y="311348"/>
                  <a:pt x="465014" y="308828"/>
                  <a:pt x="465048" y="306606"/>
                </a:cubicBezTo>
                <a:cubicBezTo>
                  <a:pt x="465695" y="294834"/>
                  <a:pt x="466740" y="283111"/>
                  <a:pt x="468201" y="271421"/>
                </a:cubicBezTo>
                <a:cubicBezTo>
                  <a:pt x="472648" y="233484"/>
                  <a:pt x="479070" y="195779"/>
                  <a:pt x="484961" y="158041"/>
                </a:cubicBezTo>
                <a:cubicBezTo>
                  <a:pt x="488114" y="141112"/>
                  <a:pt x="490304" y="124067"/>
                  <a:pt x="492030" y="106939"/>
                </a:cubicBezTo>
                <a:cubicBezTo>
                  <a:pt x="494021" y="86378"/>
                  <a:pt x="497274" y="65868"/>
                  <a:pt x="497025" y="45141"/>
                </a:cubicBezTo>
                <a:cubicBezTo>
                  <a:pt x="496709" y="35823"/>
                  <a:pt x="497655" y="25808"/>
                  <a:pt x="494867" y="16854"/>
                </a:cubicBezTo>
                <a:cubicBezTo>
                  <a:pt x="485641" y="1749"/>
                  <a:pt x="464168" y="10089"/>
                  <a:pt x="453830" y="19822"/>
                </a:cubicBezTo>
                <a:cubicBezTo>
                  <a:pt x="433502" y="37779"/>
                  <a:pt x="424674" y="78204"/>
                  <a:pt x="417704" y="104120"/>
                </a:cubicBezTo>
                <a:cubicBezTo>
                  <a:pt x="410917" y="135524"/>
                  <a:pt x="403699" y="166895"/>
                  <a:pt x="398704" y="198631"/>
                </a:cubicBezTo>
                <a:cubicBezTo>
                  <a:pt x="396663" y="215577"/>
                  <a:pt x="392763" y="232207"/>
                  <a:pt x="390423" y="249103"/>
                </a:cubicBezTo>
                <a:cubicBezTo>
                  <a:pt x="387951" y="265154"/>
                  <a:pt x="385047" y="281154"/>
                  <a:pt x="383122" y="297304"/>
                </a:cubicBezTo>
                <a:cubicBezTo>
                  <a:pt x="382475" y="302411"/>
                  <a:pt x="381828" y="307518"/>
                  <a:pt x="381429" y="312641"/>
                </a:cubicBezTo>
                <a:cubicBezTo>
                  <a:pt x="381081" y="314764"/>
                  <a:pt x="381944" y="317649"/>
                  <a:pt x="379538" y="318743"/>
                </a:cubicBezTo>
                <a:cubicBezTo>
                  <a:pt x="379372" y="322109"/>
                  <a:pt x="375306" y="323883"/>
                  <a:pt x="372684" y="321844"/>
                </a:cubicBezTo>
                <a:cubicBezTo>
                  <a:pt x="365316" y="314714"/>
                  <a:pt x="361500" y="304716"/>
                  <a:pt x="355808" y="296276"/>
                </a:cubicBezTo>
                <a:cubicBezTo>
                  <a:pt x="346548" y="281138"/>
                  <a:pt x="337339" y="265950"/>
                  <a:pt x="329705" y="249899"/>
                </a:cubicBezTo>
                <a:cubicBezTo>
                  <a:pt x="315368" y="221745"/>
                  <a:pt x="298027" y="195166"/>
                  <a:pt x="281068" y="168570"/>
                </a:cubicBezTo>
                <a:cubicBezTo>
                  <a:pt x="271111" y="155172"/>
                  <a:pt x="261685" y="141477"/>
                  <a:pt x="253239" y="127068"/>
                </a:cubicBezTo>
                <a:cubicBezTo>
                  <a:pt x="237176" y="105463"/>
                  <a:pt x="220100" y="84073"/>
                  <a:pt x="198976" y="67177"/>
                </a:cubicBezTo>
                <a:cubicBezTo>
                  <a:pt x="185717" y="57179"/>
                  <a:pt x="163398" y="44064"/>
                  <a:pt x="146870" y="50663"/>
                </a:cubicBezTo>
                <a:cubicBezTo>
                  <a:pt x="142439" y="58671"/>
                  <a:pt x="145211" y="68189"/>
                  <a:pt x="146571" y="76678"/>
                </a:cubicBezTo>
                <a:cubicBezTo>
                  <a:pt x="150919" y="97288"/>
                  <a:pt x="157839" y="117285"/>
                  <a:pt x="167148" y="136171"/>
                </a:cubicBezTo>
                <a:cubicBezTo>
                  <a:pt x="173786" y="149535"/>
                  <a:pt x="182415" y="161755"/>
                  <a:pt x="189799" y="174705"/>
                </a:cubicBezTo>
                <a:cubicBezTo>
                  <a:pt x="200967" y="195132"/>
                  <a:pt x="212699" y="215212"/>
                  <a:pt x="227153" y="233534"/>
                </a:cubicBezTo>
                <a:cubicBezTo>
                  <a:pt x="237591" y="248390"/>
                  <a:pt x="249306" y="262235"/>
                  <a:pt x="260474" y="276528"/>
                </a:cubicBezTo>
                <a:cubicBezTo>
                  <a:pt x="266631" y="284620"/>
                  <a:pt x="272638" y="292877"/>
                  <a:pt x="279508" y="300421"/>
                </a:cubicBezTo>
                <a:cubicBezTo>
                  <a:pt x="291505" y="313106"/>
                  <a:pt x="302574" y="326586"/>
                  <a:pt x="313576" y="340133"/>
                </a:cubicBezTo>
                <a:cubicBezTo>
                  <a:pt x="320147" y="348373"/>
                  <a:pt x="338334" y="365966"/>
                  <a:pt x="333024" y="377025"/>
                </a:cubicBezTo>
                <a:cubicBezTo>
                  <a:pt x="328029" y="383144"/>
                  <a:pt x="308133" y="376511"/>
                  <a:pt x="300051" y="376926"/>
                </a:cubicBezTo>
                <a:cubicBezTo>
                  <a:pt x="256458" y="376760"/>
                  <a:pt x="212882" y="379181"/>
                  <a:pt x="169289" y="379595"/>
                </a:cubicBezTo>
                <a:cubicBezTo>
                  <a:pt x="142970" y="380922"/>
                  <a:pt x="116669" y="382348"/>
                  <a:pt x="90300" y="382779"/>
                </a:cubicBezTo>
                <a:cubicBezTo>
                  <a:pt x="66903" y="383425"/>
                  <a:pt x="44268" y="383409"/>
                  <a:pt x="22247" y="391384"/>
                </a:cubicBezTo>
                <a:cubicBezTo>
                  <a:pt x="17186" y="393540"/>
                  <a:pt x="10150" y="395297"/>
                  <a:pt x="8657" y="401267"/>
                </a:cubicBezTo>
                <a:cubicBezTo>
                  <a:pt x="9204" y="412392"/>
                  <a:pt x="26197" y="422324"/>
                  <a:pt x="35589" y="426038"/>
                </a:cubicBezTo>
                <a:cubicBezTo>
                  <a:pt x="66803" y="435689"/>
                  <a:pt x="100025" y="434362"/>
                  <a:pt x="132334" y="434478"/>
                </a:cubicBezTo>
                <a:cubicBezTo>
                  <a:pt x="167563" y="433948"/>
                  <a:pt x="202759" y="431825"/>
                  <a:pt x="237939" y="429869"/>
                </a:cubicBezTo>
                <a:cubicBezTo>
                  <a:pt x="263444" y="427945"/>
                  <a:pt x="288950" y="425060"/>
                  <a:pt x="314571" y="426154"/>
                </a:cubicBezTo>
                <a:cubicBezTo>
                  <a:pt x="320047" y="426868"/>
                  <a:pt x="331132" y="425060"/>
                  <a:pt x="331149" y="432986"/>
                </a:cubicBezTo>
                <a:cubicBezTo>
                  <a:pt x="331000" y="434030"/>
                  <a:pt x="330435" y="435141"/>
                  <a:pt x="329689" y="435888"/>
                </a:cubicBezTo>
                <a:cubicBezTo>
                  <a:pt x="325756" y="439071"/>
                  <a:pt x="321375" y="441724"/>
                  <a:pt x="317359" y="444808"/>
                </a:cubicBezTo>
                <a:cubicBezTo>
                  <a:pt x="307386" y="451755"/>
                  <a:pt x="299471" y="461091"/>
                  <a:pt x="289779" y="468386"/>
                </a:cubicBezTo>
                <a:cubicBezTo>
                  <a:pt x="268655" y="483342"/>
                  <a:pt x="248510" y="499625"/>
                  <a:pt x="228066" y="515493"/>
                </a:cubicBezTo>
                <a:cubicBezTo>
                  <a:pt x="213429" y="527514"/>
                  <a:pt x="199075" y="539850"/>
                  <a:pt x="185070" y="552568"/>
                </a:cubicBezTo>
                <a:cubicBezTo>
                  <a:pt x="164676" y="569546"/>
                  <a:pt x="145177" y="587752"/>
                  <a:pt x="128733" y="608628"/>
                </a:cubicBezTo>
                <a:cubicBezTo>
                  <a:pt x="122875" y="616338"/>
                  <a:pt x="117598" y="624479"/>
                  <a:pt x="112520" y="632703"/>
                </a:cubicBezTo>
                <a:cubicBezTo>
                  <a:pt x="104040" y="646747"/>
                  <a:pt x="94366" y="663328"/>
                  <a:pt x="100058" y="680141"/>
                </a:cubicBezTo>
                <a:cubicBezTo>
                  <a:pt x="102066" y="682844"/>
                  <a:pt x="106646" y="680589"/>
                  <a:pt x="109500" y="680522"/>
                </a:cubicBezTo>
                <a:cubicBezTo>
                  <a:pt x="117133" y="678881"/>
                  <a:pt x="124319" y="675797"/>
                  <a:pt x="131471" y="672763"/>
                </a:cubicBezTo>
                <a:cubicBezTo>
                  <a:pt x="148546" y="665765"/>
                  <a:pt x="164045" y="655817"/>
                  <a:pt x="179245" y="645487"/>
                </a:cubicBezTo>
                <a:cubicBezTo>
                  <a:pt x="200818" y="630299"/>
                  <a:pt x="222042" y="614613"/>
                  <a:pt x="241806" y="597120"/>
                </a:cubicBezTo>
                <a:cubicBezTo>
                  <a:pt x="251862" y="588581"/>
                  <a:pt x="260889" y="578964"/>
                  <a:pt x="270414" y="569845"/>
                </a:cubicBezTo>
                <a:cubicBezTo>
                  <a:pt x="276819" y="563942"/>
                  <a:pt x="283374" y="558188"/>
                  <a:pt x="289464" y="551954"/>
                </a:cubicBezTo>
                <a:cubicBezTo>
                  <a:pt x="315235" y="524314"/>
                  <a:pt x="342947" y="498613"/>
                  <a:pt x="371340" y="473709"/>
                </a:cubicBezTo>
                <a:cubicBezTo>
                  <a:pt x="379637" y="466396"/>
                  <a:pt x="388515" y="459764"/>
                  <a:pt x="396580" y="452187"/>
                </a:cubicBezTo>
                <a:cubicBezTo>
                  <a:pt x="400347" y="448688"/>
                  <a:pt x="407598" y="440348"/>
                  <a:pt x="411365" y="448174"/>
                </a:cubicBezTo>
                <a:cubicBezTo>
                  <a:pt x="412228" y="452104"/>
                  <a:pt x="411515" y="456265"/>
                  <a:pt x="411730" y="460278"/>
                </a:cubicBezTo>
                <a:cubicBezTo>
                  <a:pt x="411714" y="501764"/>
                  <a:pt x="411631" y="543266"/>
                  <a:pt x="412925" y="584734"/>
                </a:cubicBezTo>
                <a:cubicBezTo>
                  <a:pt x="413108" y="614663"/>
                  <a:pt x="415730" y="644476"/>
                  <a:pt x="422251" y="673724"/>
                </a:cubicBezTo>
                <a:cubicBezTo>
                  <a:pt x="425222" y="687636"/>
                  <a:pt x="428325" y="701580"/>
                  <a:pt x="433104" y="715011"/>
                </a:cubicBezTo>
                <a:cubicBezTo>
                  <a:pt x="436954" y="724843"/>
                  <a:pt x="439227" y="736450"/>
                  <a:pt x="447657" y="74353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1"/>
          <p:cNvSpPr/>
          <p:nvPr/>
        </p:nvSpPr>
        <p:spPr>
          <a:xfrm>
            <a:off x="15282545" y="3448198"/>
            <a:ext cx="812415" cy="734931"/>
          </a:xfrm>
          <a:custGeom>
            <a:rect b="b" l="l" r="r" t="t"/>
            <a:pathLst>
              <a:path extrusionOk="0" h="734931" w="812415">
                <a:moveTo>
                  <a:pt x="801600" y="359573"/>
                </a:moveTo>
                <a:cubicBezTo>
                  <a:pt x="818958" y="370682"/>
                  <a:pt x="814195" y="385489"/>
                  <a:pt x="796041" y="391027"/>
                </a:cubicBezTo>
                <a:cubicBezTo>
                  <a:pt x="782434" y="395305"/>
                  <a:pt x="769126" y="400677"/>
                  <a:pt x="755103" y="403529"/>
                </a:cubicBezTo>
                <a:cubicBezTo>
                  <a:pt x="741397" y="406115"/>
                  <a:pt x="727374" y="405966"/>
                  <a:pt x="713552" y="407724"/>
                </a:cubicBezTo>
                <a:cubicBezTo>
                  <a:pt x="696293" y="410062"/>
                  <a:pt x="678886" y="409216"/>
                  <a:pt x="661545" y="409813"/>
                </a:cubicBezTo>
                <a:cubicBezTo>
                  <a:pt x="640122" y="411239"/>
                  <a:pt x="618765" y="409332"/>
                  <a:pt x="597392" y="408254"/>
                </a:cubicBezTo>
                <a:cubicBezTo>
                  <a:pt x="587253" y="408105"/>
                  <a:pt x="577014" y="407110"/>
                  <a:pt x="566925" y="408039"/>
                </a:cubicBezTo>
                <a:cubicBezTo>
                  <a:pt x="557682" y="411670"/>
                  <a:pt x="566659" y="420607"/>
                  <a:pt x="571239" y="424255"/>
                </a:cubicBezTo>
                <a:cubicBezTo>
                  <a:pt x="577778" y="429627"/>
                  <a:pt x="585013" y="434071"/>
                  <a:pt x="591385" y="439642"/>
                </a:cubicBezTo>
                <a:cubicBezTo>
                  <a:pt x="599566" y="447004"/>
                  <a:pt x="607033" y="455129"/>
                  <a:pt x="615480" y="462192"/>
                </a:cubicBezTo>
                <a:cubicBezTo>
                  <a:pt x="629120" y="473384"/>
                  <a:pt x="641964" y="486069"/>
                  <a:pt x="653928" y="499168"/>
                </a:cubicBezTo>
                <a:cubicBezTo>
                  <a:pt x="664947" y="511968"/>
                  <a:pt x="674439" y="525996"/>
                  <a:pt x="684495" y="539542"/>
                </a:cubicBezTo>
                <a:cubicBezTo>
                  <a:pt x="692759" y="552111"/>
                  <a:pt x="699280" y="565690"/>
                  <a:pt x="706101" y="579071"/>
                </a:cubicBezTo>
                <a:cubicBezTo>
                  <a:pt x="708673" y="584261"/>
                  <a:pt x="711046" y="589567"/>
                  <a:pt x="712108" y="595304"/>
                </a:cubicBezTo>
                <a:cubicBezTo>
                  <a:pt x="713469" y="599449"/>
                  <a:pt x="711311" y="603263"/>
                  <a:pt x="707943" y="605683"/>
                </a:cubicBezTo>
                <a:cubicBezTo>
                  <a:pt x="691116" y="614372"/>
                  <a:pt x="668614" y="595917"/>
                  <a:pt x="655040" y="586698"/>
                </a:cubicBezTo>
                <a:cubicBezTo>
                  <a:pt x="641898" y="576252"/>
                  <a:pt x="629900" y="564347"/>
                  <a:pt x="618267" y="552260"/>
                </a:cubicBezTo>
                <a:cubicBezTo>
                  <a:pt x="612393" y="545528"/>
                  <a:pt x="606900" y="538431"/>
                  <a:pt x="600644" y="532031"/>
                </a:cubicBezTo>
                <a:cubicBezTo>
                  <a:pt x="591451" y="522878"/>
                  <a:pt x="582208" y="513825"/>
                  <a:pt x="573895" y="503860"/>
                </a:cubicBezTo>
                <a:cubicBezTo>
                  <a:pt x="566029" y="494973"/>
                  <a:pt x="557134" y="487113"/>
                  <a:pt x="548904" y="478574"/>
                </a:cubicBezTo>
                <a:cubicBezTo>
                  <a:pt x="537968" y="466719"/>
                  <a:pt x="525854" y="456124"/>
                  <a:pt x="514039" y="445180"/>
                </a:cubicBezTo>
                <a:cubicBezTo>
                  <a:pt x="509592" y="441068"/>
                  <a:pt x="505443" y="436641"/>
                  <a:pt x="501145" y="432380"/>
                </a:cubicBezTo>
                <a:cubicBezTo>
                  <a:pt x="497561" y="429461"/>
                  <a:pt x="493197" y="432479"/>
                  <a:pt x="492566" y="436525"/>
                </a:cubicBezTo>
                <a:cubicBezTo>
                  <a:pt x="488467" y="469372"/>
                  <a:pt x="487571" y="502534"/>
                  <a:pt x="484750" y="535530"/>
                </a:cubicBezTo>
                <a:cubicBezTo>
                  <a:pt x="480950" y="583283"/>
                  <a:pt x="471342" y="630406"/>
                  <a:pt x="460191" y="676932"/>
                </a:cubicBezTo>
                <a:cubicBezTo>
                  <a:pt x="457055" y="690594"/>
                  <a:pt x="453155" y="704075"/>
                  <a:pt x="448542" y="717323"/>
                </a:cubicBezTo>
                <a:cubicBezTo>
                  <a:pt x="446368" y="723690"/>
                  <a:pt x="443248" y="729659"/>
                  <a:pt x="439050" y="734932"/>
                </a:cubicBezTo>
                <a:cubicBezTo>
                  <a:pt x="430620" y="727835"/>
                  <a:pt x="428347" y="716229"/>
                  <a:pt x="424464" y="706379"/>
                </a:cubicBezTo>
                <a:cubicBezTo>
                  <a:pt x="419684" y="692965"/>
                  <a:pt x="416598" y="679004"/>
                  <a:pt x="413611" y="665093"/>
                </a:cubicBezTo>
                <a:cubicBezTo>
                  <a:pt x="407073" y="635844"/>
                  <a:pt x="404451" y="606032"/>
                  <a:pt x="404285" y="576103"/>
                </a:cubicBezTo>
                <a:cubicBezTo>
                  <a:pt x="402991" y="534634"/>
                  <a:pt x="403057" y="493132"/>
                  <a:pt x="403090" y="451647"/>
                </a:cubicBezTo>
                <a:cubicBezTo>
                  <a:pt x="402874" y="447634"/>
                  <a:pt x="403588" y="443472"/>
                  <a:pt x="402725" y="439543"/>
                </a:cubicBezTo>
                <a:cubicBezTo>
                  <a:pt x="398975" y="431716"/>
                  <a:pt x="391707" y="440073"/>
                  <a:pt x="387940" y="443555"/>
                </a:cubicBezTo>
                <a:cubicBezTo>
                  <a:pt x="379875" y="451133"/>
                  <a:pt x="370997" y="457765"/>
                  <a:pt x="362700" y="465077"/>
                </a:cubicBezTo>
                <a:cubicBezTo>
                  <a:pt x="334291" y="489982"/>
                  <a:pt x="306595" y="515682"/>
                  <a:pt x="280824" y="543323"/>
                </a:cubicBezTo>
                <a:cubicBezTo>
                  <a:pt x="274734" y="549557"/>
                  <a:pt x="268196" y="555311"/>
                  <a:pt x="261774" y="561213"/>
                </a:cubicBezTo>
                <a:cubicBezTo>
                  <a:pt x="252265" y="570316"/>
                  <a:pt x="243238" y="579950"/>
                  <a:pt x="233182" y="588489"/>
                </a:cubicBezTo>
                <a:cubicBezTo>
                  <a:pt x="213418" y="605982"/>
                  <a:pt x="192194" y="621684"/>
                  <a:pt x="170622" y="636856"/>
                </a:cubicBezTo>
                <a:cubicBezTo>
                  <a:pt x="155421" y="647186"/>
                  <a:pt x="139922" y="657151"/>
                  <a:pt x="122847" y="664148"/>
                </a:cubicBezTo>
                <a:cubicBezTo>
                  <a:pt x="115695" y="667182"/>
                  <a:pt x="108510" y="670250"/>
                  <a:pt x="100876" y="671908"/>
                </a:cubicBezTo>
                <a:cubicBezTo>
                  <a:pt x="98005" y="671974"/>
                  <a:pt x="93442" y="674246"/>
                  <a:pt x="91434" y="671526"/>
                </a:cubicBezTo>
                <a:cubicBezTo>
                  <a:pt x="85726" y="654713"/>
                  <a:pt x="95417" y="638132"/>
                  <a:pt x="103896" y="624088"/>
                </a:cubicBezTo>
                <a:cubicBezTo>
                  <a:pt x="108974" y="615864"/>
                  <a:pt x="114251" y="607723"/>
                  <a:pt x="120109" y="600013"/>
                </a:cubicBezTo>
                <a:cubicBezTo>
                  <a:pt x="136570" y="579137"/>
                  <a:pt x="156069" y="560932"/>
                  <a:pt x="176446" y="543953"/>
                </a:cubicBezTo>
                <a:cubicBezTo>
                  <a:pt x="190468" y="531235"/>
                  <a:pt x="204806" y="518899"/>
                  <a:pt x="219442" y="506878"/>
                </a:cubicBezTo>
                <a:cubicBezTo>
                  <a:pt x="239903" y="491010"/>
                  <a:pt x="260048" y="474727"/>
                  <a:pt x="281156" y="459771"/>
                </a:cubicBezTo>
                <a:cubicBezTo>
                  <a:pt x="290847" y="452476"/>
                  <a:pt x="298762" y="443141"/>
                  <a:pt x="308735" y="436193"/>
                </a:cubicBezTo>
                <a:cubicBezTo>
                  <a:pt x="312768" y="433109"/>
                  <a:pt x="317132" y="430456"/>
                  <a:pt x="321065" y="427273"/>
                </a:cubicBezTo>
                <a:cubicBezTo>
                  <a:pt x="321812" y="426527"/>
                  <a:pt x="322376" y="425416"/>
                  <a:pt x="322525" y="424371"/>
                </a:cubicBezTo>
                <a:cubicBezTo>
                  <a:pt x="322492" y="416445"/>
                  <a:pt x="311424" y="418253"/>
                  <a:pt x="305948" y="417540"/>
                </a:cubicBezTo>
                <a:cubicBezTo>
                  <a:pt x="280326" y="416445"/>
                  <a:pt x="254821" y="419330"/>
                  <a:pt x="229316" y="421254"/>
                </a:cubicBezTo>
                <a:cubicBezTo>
                  <a:pt x="194136" y="423210"/>
                  <a:pt x="158939" y="425333"/>
                  <a:pt x="123710" y="425863"/>
                </a:cubicBezTo>
                <a:cubicBezTo>
                  <a:pt x="91401" y="425747"/>
                  <a:pt x="58163" y="427074"/>
                  <a:pt x="26966" y="417424"/>
                </a:cubicBezTo>
                <a:cubicBezTo>
                  <a:pt x="17523" y="413743"/>
                  <a:pt x="531" y="403811"/>
                  <a:pt x="0" y="392685"/>
                </a:cubicBezTo>
                <a:cubicBezTo>
                  <a:pt x="1510" y="386716"/>
                  <a:pt x="8546" y="384958"/>
                  <a:pt x="13591" y="382803"/>
                </a:cubicBezTo>
                <a:cubicBezTo>
                  <a:pt x="35611" y="374827"/>
                  <a:pt x="58246" y="374844"/>
                  <a:pt x="81644" y="374197"/>
                </a:cubicBezTo>
                <a:cubicBezTo>
                  <a:pt x="107995" y="373766"/>
                  <a:pt x="134314" y="372340"/>
                  <a:pt x="160632" y="371014"/>
                </a:cubicBezTo>
                <a:cubicBezTo>
                  <a:pt x="204225" y="370616"/>
                  <a:pt x="247785" y="368178"/>
                  <a:pt x="291378" y="368344"/>
                </a:cubicBezTo>
                <a:cubicBezTo>
                  <a:pt x="299459" y="367930"/>
                  <a:pt x="319356" y="374562"/>
                  <a:pt x="324351" y="368460"/>
                </a:cubicBezTo>
                <a:cubicBezTo>
                  <a:pt x="329661" y="357384"/>
                  <a:pt x="311474" y="339808"/>
                  <a:pt x="304902" y="331568"/>
                </a:cubicBezTo>
                <a:cubicBezTo>
                  <a:pt x="293900" y="318038"/>
                  <a:pt x="282832" y="304557"/>
                  <a:pt x="270851" y="291856"/>
                </a:cubicBezTo>
                <a:cubicBezTo>
                  <a:pt x="263981" y="284312"/>
                  <a:pt x="257974" y="276055"/>
                  <a:pt x="251817" y="267963"/>
                </a:cubicBezTo>
                <a:cubicBezTo>
                  <a:pt x="240649" y="253670"/>
                  <a:pt x="228934" y="239825"/>
                  <a:pt x="218496" y="224969"/>
                </a:cubicBezTo>
                <a:cubicBezTo>
                  <a:pt x="204043" y="206647"/>
                  <a:pt x="192310" y="186567"/>
                  <a:pt x="181143" y="166140"/>
                </a:cubicBezTo>
                <a:cubicBezTo>
                  <a:pt x="173775" y="153190"/>
                  <a:pt x="165129" y="140970"/>
                  <a:pt x="158491" y="127606"/>
                </a:cubicBezTo>
                <a:cubicBezTo>
                  <a:pt x="149182" y="108720"/>
                  <a:pt x="142262" y="88723"/>
                  <a:pt x="137915" y="68113"/>
                </a:cubicBezTo>
                <a:cubicBezTo>
                  <a:pt x="136554" y="59624"/>
                  <a:pt x="133783" y="50106"/>
                  <a:pt x="138213" y="42098"/>
                </a:cubicBezTo>
                <a:cubicBezTo>
                  <a:pt x="154725" y="35499"/>
                  <a:pt x="177044" y="48614"/>
                  <a:pt x="190303" y="58612"/>
                </a:cubicBezTo>
                <a:cubicBezTo>
                  <a:pt x="211427" y="75508"/>
                  <a:pt x="228502" y="96898"/>
                  <a:pt x="244566" y="118503"/>
                </a:cubicBezTo>
                <a:cubicBezTo>
                  <a:pt x="253012" y="132895"/>
                  <a:pt x="262438" y="146607"/>
                  <a:pt x="272394" y="160005"/>
                </a:cubicBezTo>
                <a:cubicBezTo>
                  <a:pt x="289353" y="186584"/>
                  <a:pt x="306711" y="213163"/>
                  <a:pt x="321032" y="241318"/>
                </a:cubicBezTo>
                <a:cubicBezTo>
                  <a:pt x="328665" y="257368"/>
                  <a:pt x="337875" y="272556"/>
                  <a:pt x="347135" y="287694"/>
                </a:cubicBezTo>
                <a:cubicBezTo>
                  <a:pt x="352826" y="296118"/>
                  <a:pt x="356643" y="306116"/>
                  <a:pt x="364011" y="313262"/>
                </a:cubicBezTo>
                <a:cubicBezTo>
                  <a:pt x="366633" y="315285"/>
                  <a:pt x="370698" y="313528"/>
                  <a:pt x="370864" y="310162"/>
                </a:cubicBezTo>
                <a:cubicBezTo>
                  <a:pt x="373270" y="309067"/>
                  <a:pt x="372407" y="306199"/>
                  <a:pt x="372756" y="304076"/>
                </a:cubicBezTo>
                <a:cubicBezTo>
                  <a:pt x="373154" y="298953"/>
                  <a:pt x="373801" y="293846"/>
                  <a:pt x="374449" y="288739"/>
                </a:cubicBezTo>
                <a:cubicBezTo>
                  <a:pt x="376374" y="272589"/>
                  <a:pt x="379294" y="256589"/>
                  <a:pt x="381750" y="240538"/>
                </a:cubicBezTo>
                <a:cubicBezTo>
                  <a:pt x="384090" y="223642"/>
                  <a:pt x="387989" y="206995"/>
                  <a:pt x="390031" y="190066"/>
                </a:cubicBezTo>
                <a:cubicBezTo>
                  <a:pt x="395025" y="158330"/>
                  <a:pt x="402227" y="126942"/>
                  <a:pt x="409031" y="95555"/>
                </a:cubicBezTo>
                <a:cubicBezTo>
                  <a:pt x="416001" y="69655"/>
                  <a:pt x="424829" y="29214"/>
                  <a:pt x="445123" y="11257"/>
                </a:cubicBezTo>
                <a:cubicBezTo>
                  <a:pt x="455462" y="1508"/>
                  <a:pt x="476951" y="-6816"/>
                  <a:pt x="486161" y="8289"/>
                </a:cubicBezTo>
                <a:cubicBezTo>
                  <a:pt x="488965" y="17226"/>
                  <a:pt x="488003" y="27258"/>
                  <a:pt x="488335" y="36576"/>
                </a:cubicBezTo>
                <a:cubicBezTo>
                  <a:pt x="488584" y="57286"/>
                  <a:pt x="485331" y="77797"/>
                  <a:pt x="483340" y="98373"/>
                </a:cubicBezTo>
                <a:cubicBezTo>
                  <a:pt x="481614" y="115502"/>
                  <a:pt x="479424" y="132563"/>
                  <a:pt x="476271" y="149476"/>
                </a:cubicBezTo>
                <a:cubicBezTo>
                  <a:pt x="470380" y="187214"/>
                  <a:pt x="463958" y="224919"/>
                  <a:pt x="459511" y="262856"/>
                </a:cubicBezTo>
                <a:cubicBezTo>
                  <a:pt x="458050" y="274546"/>
                  <a:pt x="457005" y="286269"/>
                  <a:pt x="456358" y="298041"/>
                </a:cubicBezTo>
                <a:cubicBezTo>
                  <a:pt x="456324" y="300263"/>
                  <a:pt x="455677" y="302783"/>
                  <a:pt x="456092" y="305038"/>
                </a:cubicBezTo>
                <a:cubicBezTo>
                  <a:pt x="456839" y="307741"/>
                  <a:pt x="460158" y="309167"/>
                  <a:pt x="462630" y="307757"/>
                </a:cubicBezTo>
                <a:cubicBezTo>
                  <a:pt x="466679" y="305171"/>
                  <a:pt x="469749" y="301225"/>
                  <a:pt x="473500" y="298207"/>
                </a:cubicBezTo>
                <a:cubicBezTo>
                  <a:pt x="484684" y="289386"/>
                  <a:pt x="494840" y="279437"/>
                  <a:pt x="504182" y="268709"/>
                </a:cubicBezTo>
                <a:cubicBezTo>
                  <a:pt x="513226" y="258943"/>
                  <a:pt x="523216" y="250139"/>
                  <a:pt x="531944" y="240091"/>
                </a:cubicBezTo>
                <a:cubicBezTo>
                  <a:pt x="543013" y="226743"/>
                  <a:pt x="556222" y="215584"/>
                  <a:pt x="568717" y="203662"/>
                </a:cubicBezTo>
                <a:cubicBezTo>
                  <a:pt x="575172" y="197279"/>
                  <a:pt x="581793" y="191028"/>
                  <a:pt x="588630" y="185059"/>
                </a:cubicBezTo>
                <a:cubicBezTo>
                  <a:pt x="605921" y="169638"/>
                  <a:pt x="624075" y="154102"/>
                  <a:pt x="642080" y="139362"/>
                </a:cubicBezTo>
                <a:cubicBezTo>
                  <a:pt x="658260" y="126329"/>
                  <a:pt x="674605" y="113014"/>
                  <a:pt x="693721" y="104442"/>
                </a:cubicBezTo>
                <a:cubicBezTo>
                  <a:pt x="709834" y="96765"/>
                  <a:pt x="734775" y="92719"/>
                  <a:pt x="738841" y="115850"/>
                </a:cubicBezTo>
                <a:cubicBezTo>
                  <a:pt x="738227" y="130806"/>
                  <a:pt x="728984" y="143391"/>
                  <a:pt x="720289" y="155147"/>
                </a:cubicBezTo>
                <a:cubicBezTo>
                  <a:pt x="708905" y="170252"/>
                  <a:pt x="694186" y="181941"/>
                  <a:pt x="679716" y="193896"/>
                </a:cubicBezTo>
                <a:cubicBezTo>
                  <a:pt x="668083" y="204757"/>
                  <a:pt x="656136" y="215269"/>
                  <a:pt x="644420" y="226030"/>
                </a:cubicBezTo>
                <a:cubicBezTo>
                  <a:pt x="633053" y="237371"/>
                  <a:pt x="620591" y="247535"/>
                  <a:pt x="608809" y="258429"/>
                </a:cubicBezTo>
                <a:cubicBezTo>
                  <a:pt x="597110" y="270052"/>
                  <a:pt x="584465" y="280349"/>
                  <a:pt x="572418" y="291690"/>
                </a:cubicBezTo>
                <a:cubicBezTo>
                  <a:pt x="566311" y="297693"/>
                  <a:pt x="560105" y="303645"/>
                  <a:pt x="553699" y="309349"/>
                </a:cubicBezTo>
                <a:cubicBezTo>
                  <a:pt x="547891" y="314572"/>
                  <a:pt x="542100" y="319828"/>
                  <a:pt x="536757" y="325549"/>
                </a:cubicBezTo>
                <a:cubicBezTo>
                  <a:pt x="534450" y="328235"/>
                  <a:pt x="530600" y="331236"/>
                  <a:pt x="532326" y="335199"/>
                </a:cubicBezTo>
                <a:cubicBezTo>
                  <a:pt x="535827" y="341898"/>
                  <a:pt x="552870" y="338283"/>
                  <a:pt x="559640" y="338615"/>
                </a:cubicBezTo>
                <a:cubicBezTo>
                  <a:pt x="589394" y="337686"/>
                  <a:pt x="619164" y="338896"/>
                  <a:pt x="648884" y="340389"/>
                </a:cubicBezTo>
                <a:cubicBezTo>
                  <a:pt x="678654" y="342793"/>
                  <a:pt x="708507" y="345877"/>
                  <a:pt x="738277" y="348497"/>
                </a:cubicBezTo>
                <a:cubicBezTo>
                  <a:pt x="746657" y="349309"/>
                  <a:pt x="755020" y="350321"/>
                  <a:pt x="763367" y="351316"/>
                </a:cubicBezTo>
                <a:cubicBezTo>
                  <a:pt x="776244" y="353239"/>
                  <a:pt x="789769" y="353919"/>
                  <a:pt x="801600" y="359573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6" name="Google Shape;556;p21"/>
          <p:cNvGrpSpPr/>
          <p:nvPr/>
        </p:nvGrpSpPr>
        <p:grpSpPr>
          <a:xfrm>
            <a:off x="2758219" y="2455502"/>
            <a:ext cx="799237" cy="803289"/>
            <a:chOff x="2758219" y="2455502"/>
            <a:chExt cx="799237" cy="803289"/>
          </a:xfrm>
        </p:grpSpPr>
        <p:sp>
          <p:nvSpPr>
            <p:cNvPr id="557" name="Google Shape;557;p21"/>
            <p:cNvSpPr/>
            <p:nvPr/>
          </p:nvSpPr>
          <p:spPr>
            <a:xfrm>
              <a:off x="2758219" y="2466913"/>
              <a:ext cx="686544" cy="774546"/>
            </a:xfrm>
            <a:custGeom>
              <a:rect b="b" l="l" r="r" t="t"/>
              <a:pathLst>
                <a:path extrusionOk="0" h="774546" w="686544">
                  <a:moveTo>
                    <a:pt x="670087" y="384642"/>
                  </a:moveTo>
                  <a:cubicBezTo>
                    <a:pt x="674845" y="382425"/>
                    <a:pt x="680214" y="381027"/>
                    <a:pt x="684377" y="377766"/>
                  </a:cubicBezTo>
                  <a:cubicBezTo>
                    <a:pt x="688589" y="373653"/>
                    <a:pt x="686146" y="367034"/>
                    <a:pt x="681468" y="364495"/>
                  </a:cubicBezTo>
                  <a:cubicBezTo>
                    <a:pt x="666840" y="355819"/>
                    <a:pt x="648498" y="356992"/>
                    <a:pt x="633597" y="348670"/>
                  </a:cubicBezTo>
                  <a:cubicBezTo>
                    <a:pt x="584103" y="322965"/>
                    <a:pt x="544720" y="282607"/>
                    <a:pt x="505771" y="243406"/>
                  </a:cubicBezTo>
                  <a:cubicBezTo>
                    <a:pt x="489728" y="229252"/>
                    <a:pt x="477591" y="211788"/>
                    <a:pt x="465262" y="194485"/>
                  </a:cubicBezTo>
                  <a:cubicBezTo>
                    <a:pt x="444815" y="168892"/>
                    <a:pt x="425863" y="141998"/>
                    <a:pt x="411299" y="112581"/>
                  </a:cubicBezTo>
                  <a:cubicBezTo>
                    <a:pt x="394244" y="76866"/>
                    <a:pt x="379568" y="39384"/>
                    <a:pt x="363043" y="3332"/>
                  </a:cubicBezTo>
                  <a:cubicBezTo>
                    <a:pt x="361339" y="151"/>
                    <a:pt x="356838" y="-957"/>
                    <a:pt x="353800" y="906"/>
                  </a:cubicBezTo>
                  <a:cubicBezTo>
                    <a:pt x="349251" y="3477"/>
                    <a:pt x="350263" y="8907"/>
                    <a:pt x="352385" y="12763"/>
                  </a:cubicBezTo>
                  <a:cubicBezTo>
                    <a:pt x="345987" y="41698"/>
                    <a:pt x="336551" y="70890"/>
                    <a:pt x="322663" y="97206"/>
                  </a:cubicBezTo>
                  <a:cubicBezTo>
                    <a:pt x="313854" y="112629"/>
                    <a:pt x="303325" y="126976"/>
                    <a:pt x="291912" y="140568"/>
                  </a:cubicBezTo>
                  <a:cubicBezTo>
                    <a:pt x="272590" y="163847"/>
                    <a:pt x="252995" y="186982"/>
                    <a:pt x="230587" y="207370"/>
                  </a:cubicBezTo>
                  <a:cubicBezTo>
                    <a:pt x="207503" y="228432"/>
                    <a:pt x="185368" y="250170"/>
                    <a:pt x="160452" y="269369"/>
                  </a:cubicBezTo>
                  <a:cubicBezTo>
                    <a:pt x="128399" y="295026"/>
                    <a:pt x="93581" y="316843"/>
                    <a:pt x="58008" y="337263"/>
                  </a:cubicBezTo>
                  <a:cubicBezTo>
                    <a:pt x="46129" y="343979"/>
                    <a:pt x="33944" y="350180"/>
                    <a:pt x="21454" y="355707"/>
                  </a:cubicBezTo>
                  <a:cubicBezTo>
                    <a:pt x="16294" y="357956"/>
                    <a:pt x="11118" y="360157"/>
                    <a:pt x="5861" y="362166"/>
                  </a:cubicBezTo>
                  <a:cubicBezTo>
                    <a:pt x="3466" y="362840"/>
                    <a:pt x="1441" y="364447"/>
                    <a:pt x="541" y="366793"/>
                  </a:cubicBezTo>
                  <a:cubicBezTo>
                    <a:pt x="-1083" y="370375"/>
                    <a:pt x="1119" y="374858"/>
                    <a:pt x="4897" y="375822"/>
                  </a:cubicBezTo>
                  <a:cubicBezTo>
                    <a:pt x="21743" y="378489"/>
                    <a:pt x="39136" y="375484"/>
                    <a:pt x="55934" y="379147"/>
                  </a:cubicBezTo>
                  <a:cubicBezTo>
                    <a:pt x="75369" y="383324"/>
                    <a:pt x="93839" y="391052"/>
                    <a:pt x="111601" y="399856"/>
                  </a:cubicBezTo>
                  <a:cubicBezTo>
                    <a:pt x="144490" y="416501"/>
                    <a:pt x="175948" y="436149"/>
                    <a:pt x="202263" y="462176"/>
                  </a:cubicBezTo>
                  <a:cubicBezTo>
                    <a:pt x="223755" y="481696"/>
                    <a:pt x="244957" y="501843"/>
                    <a:pt x="260437" y="526633"/>
                  </a:cubicBezTo>
                  <a:cubicBezTo>
                    <a:pt x="284469" y="562476"/>
                    <a:pt x="312166" y="595877"/>
                    <a:pt x="331231" y="634853"/>
                  </a:cubicBezTo>
                  <a:cubicBezTo>
                    <a:pt x="344782" y="660623"/>
                    <a:pt x="358686" y="685782"/>
                    <a:pt x="369762" y="712934"/>
                  </a:cubicBezTo>
                  <a:cubicBezTo>
                    <a:pt x="375967" y="728132"/>
                    <a:pt x="381127" y="743732"/>
                    <a:pt x="386962" y="759043"/>
                  </a:cubicBezTo>
                  <a:cubicBezTo>
                    <a:pt x="388907" y="763429"/>
                    <a:pt x="389711" y="768586"/>
                    <a:pt x="392958" y="772249"/>
                  </a:cubicBezTo>
                  <a:cubicBezTo>
                    <a:pt x="395610" y="775061"/>
                    <a:pt x="400208" y="775286"/>
                    <a:pt x="403230" y="772956"/>
                  </a:cubicBezTo>
                  <a:cubicBezTo>
                    <a:pt x="408550" y="767686"/>
                    <a:pt x="407843" y="759236"/>
                    <a:pt x="409965" y="752408"/>
                  </a:cubicBezTo>
                  <a:cubicBezTo>
                    <a:pt x="415318" y="728887"/>
                    <a:pt x="420381" y="705238"/>
                    <a:pt x="427695" y="682232"/>
                  </a:cubicBezTo>
                  <a:cubicBezTo>
                    <a:pt x="433820" y="661860"/>
                    <a:pt x="440234" y="641585"/>
                    <a:pt x="447644" y="621663"/>
                  </a:cubicBezTo>
                  <a:cubicBezTo>
                    <a:pt x="459250" y="591105"/>
                    <a:pt x="468188" y="559423"/>
                    <a:pt x="482543" y="529975"/>
                  </a:cubicBezTo>
                  <a:cubicBezTo>
                    <a:pt x="509902" y="474145"/>
                    <a:pt x="574780" y="432840"/>
                    <a:pt x="628003" y="403198"/>
                  </a:cubicBezTo>
                  <a:cubicBezTo>
                    <a:pt x="641635" y="396482"/>
                    <a:pt x="656054" y="390586"/>
                    <a:pt x="670087" y="384642"/>
                  </a:cubicBezTo>
                  <a:close/>
                </a:path>
              </a:pathLst>
            </a:custGeom>
            <a:solidFill>
              <a:srgbClr val="28C4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3373783" y="2455502"/>
              <a:ext cx="183673" cy="225928"/>
            </a:xfrm>
            <a:custGeom>
              <a:rect b="b" l="l" r="r" t="t"/>
              <a:pathLst>
                <a:path extrusionOk="0" h="225928" w="183673">
                  <a:moveTo>
                    <a:pt x="151760" y="62379"/>
                  </a:moveTo>
                  <a:cubicBezTo>
                    <a:pt x="134126" y="49992"/>
                    <a:pt x="118228" y="34135"/>
                    <a:pt x="108486" y="14760"/>
                  </a:cubicBezTo>
                  <a:cubicBezTo>
                    <a:pt x="107506" y="12719"/>
                    <a:pt x="105947" y="8253"/>
                    <a:pt x="103117" y="7385"/>
                  </a:cubicBezTo>
                  <a:cubicBezTo>
                    <a:pt x="103487" y="5409"/>
                    <a:pt x="104034" y="3256"/>
                    <a:pt x="103246" y="1296"/>
                  </a:cubicBezTo>
                  <a:cubicBezTo>
                    <a:pt x="102828" y="27"/>
                    <a:pt x="100995" y="-551"/>
                    <a:pt x="100144" y="686"/>
                  </a:cubicBezTo>
                  <a:cubicBezTo>
                    <a:pt x="96511" y="6582"/>
                    <a:pt x="93472" y="13105"/>
                    <a:pt x="89952" y="19178"/>
                  </a:cubicBezTo>
                  <a:cubicBezTo>
                    <a:pt x="82526" y="32914"/>
                    <a:pt x="72865" y="45205"/>
                    <a:pt x="62545" y="57029"/>
                  </a:cubicBezTo>
                  <a:cubicBezTo>
                    <a:pt x="46872" y="75923"/>
                    <a:pt x="26794" y="90334"/>
                    <a:pt x="4467" y="100359"/>
                  </a:cubicBezTo>
                  <a:cubicBezTo>
                    <a:pt x="1573" y="101773"/>
                    <a:pt x="-324" y="104825"/>
                    <a:pt x="46" y="108087"/>
                  </a:cubicBezTo>
                  <a:cubicBezTo>
                    <a:pt x="400" y="112987"/>
                    <a:pt x="5431" y="115124"/>
                    <a:pt x="9273" y="117003"/>
                  </a:cubicBezTo>
                  <a:cubicBezTo>
                    <a:pt x="14835" y="119702"/>
                    <a:pt x="19545" y="121903"/>
                    <a:pt x="25235" y="124779"/>
                  </a:cubicBezTo>
                  <a:cubicBezTo>
                    <a:pt x="25203" y="124763"/>
                    <a:pt x="25139" y="124731"/>
                    <a:pt x="25074" y="124699"/>
                  </a:cubicBezTo>
                  <a:cubicBezTo>
                    <a:pt x="24865" y="124602"/>
                    <a:pt x="24673" y="124506"/>
                    <a:pt x="24464" y="124394"/>
                  </a:cubicBezTo>
                  <a:cubicBezTo>
                    <a:pt x="24753" y="124522"/>
                    <a:pt x="25026" y="124667"/>
                    <a:pt x="25299" y="124811"/>
                  </a:cubicBezTo>
                  <a:cubicBezTo>
                    <a:pt x="25541" y="124940"/>
                    <a:pt x="25798" y="125052"/>
                    <a:pt x="26039" y="125181"/>
                  </a:cubicBezTo>
                  <a:cubicBezTo>
                    <a:pt x="25589" y="124972"/>
                    <a:pt x="25508" y="124940"/>
                    <a:pt x="25428" y="124892"/>
                  </a:cubicBezTo>
                  <a:cubicBezTo>
                    <a:pt x="25380" y="124860"/>
                    <a:pt x="25315" y="124843"/>
                    <a:pt x="25267" y="124811"/>
                  </a:cubicBezTo>
                  <a:cubicBezTo>
                    <a:pt x="59828" y="142709"/>
                    <a:pt x="89984" y="174873"/>
                    <a:pt x="102153" y="212210"/>
                  </a:cubicBezTo>
                  <a:cubicBezTo>
                    <a:pt x="104130" y="216885"/>
                    <a:pt x="104596" y="224902"/>
                    <a:pt x="111042" y="225818"/>
                  </a:cubicBezTo>
                  <a:cubicBezTo>
                    <a:pt x="117553" y="226911"/>
                    <a:pt x="120060" y="219649"/>
                    <a:pt x="121025" y="214475"/>
                  </a:cubicBezTo>
                  <a:cubicBezTo>
                    <a:pt x="122809" y="207278"/>
                    <a:pt x="124400" y="200064"/>
                    <a:pt x="126249" y="192899"/>
                  </a:cubicBezTo>
                  <a:cubicBezTo>
                    <a:pt x="130927" y="174696"/>
                    <a:pt x="136055" y="156477"/>
                    <a:pt x="145908" y="140219"/>
                  </a:cubicBezTo>
                  <a:cubicBezTo>
                    <a:pt x="155971" y="121823"/>
                    <a:pt x="172914" y="108183"/>
                    <a:pt x="183266" y="90157"/>
                  </a:cubicBezTo>
                  <a:cubicBezTo>
                    <a:pt x="187269" y="75666"/>
                    <a:pt x="160681" y="69737"/>
                    <a:pt x="151760" y="62379"/>
                  </a:cubicBezTo>
                  <a:close/>
                </a:path>
              </a:pathLst>
            </a:custGeom>
            <a:solidFill>
              <a:srgbClr val="28C4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3488024" y="3046113"/>
              <a:ext cx="32" cy="64"/>
            </a:xfrm>
            <a:custGeom>
              <a:rect b="b" l="l" r="r" t="t"/>
              <a:pathLst>
                <a:path extrusionOk="0" h="64" w="32">
                  <a:moveTo>
                    <a:pt x="0" y="0"/>
                  </a:moveTo>
                  <a:cubicBezTo>
                    <a:pt x="16" y="16"/>
                    <a:pt x="16" y="48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6" y="48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28C4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3360484" y="3029847"/>
              <a:ext cx="194565" cy="228944"/>
            </a:xfrm>
            <a:custGeom>
              <a:rect b="b" l="l" r="r" t="t"/>
              <a:pathLst>
                <a:path extrusionOk="0" h="228944" w="194565">
                  <a:moveTo>
                    <a:pt x="188094" y="93142"/>
                  </a:moveTo>
                  <a:cubicBezTo>
                    <a:pt x="178658" y="84258"/>
                    <a:pt x="167888" y="76915"/>
                    <a:pt x="159191" y="67244"/>
                  </a:cubicBezTo>
                  <a:cubicBezTo>
                    <a:pt x="145511" y="52351"/>
                    <a:pt x="136510" y="34309"/>
                    <a:pt x="127572" y="16331"/>
                  </a:cubicBezTo>
                  <a:cubicBezTo>
                    <a:pt x="127588" y="16379"/>
                    <a:pt x="127604" y="16411"/>
                    <a:pt x="127620" y="16443"/>
                  </a:cubicBezTo>
                  <a:cubicBezTo>
                    <a:pt x="125675" y="12861"/>
                    <a:pt x="124389" y="9021"/>
                    <a:pt x="123634" y="5020"/>
                  </a:cubicBezTo>
                  <a:cubicBezTo>
                    <a:pt x="123264" y="3349"/>
                    <a:pt x="121962" y="1823"/>
                    <a:pt x="120499" y="956"/>
                  </a:cubicBezTo>
                  <a:cubicBezTo>
                    <a:pt x="114519" y="-2466"/>
                    <a:pt x="108314" y="3944"/>
                    <a:pt x="110806" y="10033"/>
                  </a:cubicBezTo>
                  <a:cubicBezTo>
                    <a:pt x="83350" y="48190"/>
                    <a:pt x="55107" y="69622"/>
                    <a:pt x="9905" y="83406"/>
                  </a:cubicBezTo>
                  <a:cubicBezTo>
                    <a:pt x="-19737" y="92676"/>
                    <a:pt x="25738" y="117113"/>
                    <a:pt x="34724" y="125788"/>
                  </a:cubicBezTo>
                  <a:cubicBezTo>
                    <a:pt x="45687" y="134721"/>
                    <a:pt x="54287" y="146256"/>
                    <a:pt x="59656" y="159334"/>
                  </a:cubicBezTo>
                  <a:cubicBezTo>
                    <a:pt x="65073" y="172026"/>
                    <a:pt x="68562" y="184911"/>
                    <a:pt x="70073" y="199145"/>
                  </a:cubicBezTo>
                  <a:cubicBezTo>
                    <a:pt x="70764" y="205588"/>
                    <a:pt x="71246" y="212046"/>
                    <a:pt x="71905" y="218505"/>
                  </a:cubicBezTo>
                  <a:cubicBezTo>
                    <a:pt x="72114" y="222232"/>
                    <a:pt x="72998" y="226249"/>
                    <a:pt x="76567" y="228160"/>
                  </a:cubicBezTo>
                  <a:cubicBezTo>
                    <a:pt x="87658" y="232675"/>
                    <a:pt x="92979" y="216513"/>
                    <a:pt x="98332" y="209588"/>
                  </a:cubicBezTo>
                  <a:cubicBezTo>
                    <a:pt x="109568" y="191209"/>
                    <a:pt x="121962" y="173568"/>
                    <a:pt x="136140" y="157117"/>
                  </a:cubicBezTo>
                  <a:cubicBezTo>
                    <a:pt x="149996" y="139251"/>
                    <a:pt x="170572" y="128760"/>
                    <a:pt x="187836" y="114670"/>
                  </a:cubicBezTo>
                  <a:cubicBezTo>
                    <a:pt x="197433" y="108469"/>
                    <a:pt x="196083" y="100034"/>
                    <a:pt x="188094" y="93142"/>
                  </a:cubicBezTo>
                  <a:close/>
                </a:path>
              </a:pathLst>
            </a:custGeom>
            <a:solidFill>
              <a:srgbClr val="28C4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21"/>
          <p:cNvSpPr/>
          <p:nvPr/>
        </p:nvSpPr>
        <p:spPr>
          <a:xfrm>
            <a:off x="2758219" y="2466913"/>
            <a:ext cx="686544" cy="774546"/>
          </a:xfrm>
          <a:custGeom>
            <a:rect b="b" l="l" r="r" t="t"/>
            <a:pathLst>
              <a:path extrusionOk="0" h="774546" w="686544">
                <a:moveTo>
                  <a:pt x="392958" y="772249"/>
                </a:moveTo>
                <a:cubicBezTo>
                  <a:pt x="389711" y="768586"/>
                  <a:pt x="388907" y="763429"/>
                  <a:pt x="386962" y="759043"/>
                </a:cubicBezTo>
                <a:cubicBezTo>
                  <a:pt x="381127" y="743732"/>
                  <a:pt x="375967" y="728132"/>
                  <a:pt x="369762" y="712934"/>
                </a:cubicBezTo>
                <a:cubicBezTo>
                  <a:pt x="358686" y="685782"/>
                  <a:pt x="344782" y="660623"/>
                  <a:pt x="331231" y="634853"/>
                </a:cubicBezTo>
                <a:cubicBezTo>
                  <a:pt x="312166" y="595877"/>
                  <a:pt x="284469" y="562476"/>
                  <a:pt x="260437" y="526633"/>
                </a:cubicBezTo>
                <a:cubicBezTo>
                  <a:pt x="244957" y="501843"/>
                  <a:pt x="223755" y="481696"/>
                  <a:pt x="202263" y="462176"/>
                </a:cubicBezTo>
                <a:cubicBezTo>
                  <a:pt x="175948" y="436149"/>
                  <a:pt x="144490" y="416501"/>
                  <a:pt x="111601" y="399856"/>
                </a:cubicBezTo>
                <a:cubicBezTo>
                  <a:pt x="93839" y="391052"/>
                  <a:pt x="75369" y="383324"/>
                  <a:pt x="55934" y="379147"/>
                </a:cubicBezTo>
                <a:cubicBezTo>
                  <a:pt x="39136" y="375484"/>
                  <a:pt x="21743" y="378489"/>
                  <a:pt x="4897" y="375822"/>
                </a:cubicBezTo>
                <a:cubicBezTo>
                  <a:pt x="1119" y="374858"/>
                  <a:pt x="-1083" y="370375"/>
                  <a:pt x="541" y="366793"/>
                </a:cubicBezTo>
                <a:cubicBezTo>
                  <a:pt x="1441" y="364447"/>
                  <a:pt x="3466" y="362840"/>
                  <a:pt x="5861" y="362166"/>
                </a:cubicBezTo>
                <a:cubicBezTo>
                  <a:pt x="11118" y="360157"/>
                  <a:pt x="16294" y="357956"/>
                  <a:pt x="21454" y="355707"/>
                </a:cubicBezTo>
                <a:cubicBezTo>
                  <a:pt x="33944" y="350180"/>
                  <a:pt x="46129" y="343979"/>
                  <a:pt x="58008" y="337263"/>
                </a:cubicBezTo>
                <a:cubicBezTo>
                  <a:pt x="93581" y="316843"/>
                  <a:pt x="128399" y="295026"/>
                  <a:pt x="160452" y="269369"/>
                </a:cubicBezTo>
                <a:cubicBezTo>
                  <a:pt x="185368" y="250170"/>
                  <a:pt x="207503" y="228432"/>
                  <a:pt x="230587" y="207370"/>
                </a:cubicBezTo>
                <a:cubicBezTo>
                  <a:pt x="252995" y="186982"/>
                  <a:pt x="272590" y="163847"/>
                  <a:pt x="291912" y="140568"/>
                </a:cubicBezTo>
                <a:cubicBezTo>
                  <a:pt x="303325" y="126976"/>
                  <a:pt x="313854" y="112629"/>
                  <a:pt x="322663" y="97206"/>
                </a:cubicBezTo>
                <a:cubicBezTo>
                  <a:pt x="336551" y="70890"/>
                  <a:pt x="345987" y="41698"/>
                  <a:pt x="352385" y="12763"/>
                </a:cubicBezTo>
                <a:cubicBezTo>
                  <a:pt x="350263" y="8907"/>
                  <a:pt x="349251" y="3477"/>
                  <a:pt x="353800" y="906"/>
                </a:cubicBezTo>
                <a:cubicBezTo>
                  <a:pt x="356838" y="-957"/>
                  <a:pt x="361339" y="151"/>
                  <a:pt x="363043" y="3332"/>
                </a:cubicBezTo>
                <a:cubicBezTo>
                  <a:pt x="379568" y="39384"/>
                  <a:pt x="394244" y="76866"/>
                  <a:pt x="411299" y="112581"/>
                </a:cubicBezTo>
                <a:cubicBezTo>
                  <a:pt x="425863" y="141998"/>
                  <a:pt x="444815" y="168892"/>
                  <a:pt x="465262" y="194485"/>
                </a:cubicBezTo>
                <a:cubicBezTo>
                  <a:pt x="477591" y="211788"/>
                  <a:pt x="489728" y="229252"/>
                  <a:pt x="505771" y="243406"/>
                </a:cubicBezTo>
                <a:cubicBezTo>
                  <a:pt x="544720" y="282607"/>
                  <a:pt x="584103" y="322965"/>
                  <a:pt x="633597" y="348670"/>
                </a:cubicBezTo>
                <a:cubicBezTo>
                  <a:pt x="648498" y="356992"/>
                  <a:pt x="666840" y="355819"/>
                  <a:pt x="681468" y="364495"/>
                </a:cubicBezTo>
                <a:cubicBezTo>
                  <a:pt x="686146" y="367034"/>
                  <a:pt x="688589" y="373653"/>
                  <a:pt x="684377" y="377766"/>
                </a:cubicBezTo>
                <a:cubicBezTo>
                  <a:pt x="680214" y="381027"/>
                  <a:pt x="674845" y="382425"/>
                  <a:pt x="670087" y="384642"/>
                </a:cubicBezTo>
                <a:cubicBezTo>
                  <a:pt x="656054" y="390586"/>
                  <a:pt x="641635" y="396482"/>
                  <a:pt x="628003" y="403198"/>
                </a:cubicBezTo>
                <a:cubicBezTo>
                  <a:pt x="574780" y="432840"/>
                  <a:pt x="509902" y="474145"/>
                  <a:pt x="482543" y="529975"/>
                </a:cubicBezTo>
                <a:cubicBezTo>
                  <a:pt x="468188" y="559423"/>
                  <a:pt x="459250" y="591105"/>
                  <a:pt x="447644" y="621663"/>
                </a:cubicBezTo>
                <a:cubicBezTo>
                  <a:pt x="440234" y="641585"/>
                  <a:pt x="433820" y="661860"/>
                  <a:pt x="427695" y="682232"/>
                </a:cubicBezTo>
                <a:cubicBezTo>
                  <a:pt x="420381" y="705238"/>
                  <a:pt x="415318" y="728887"/>
                  <a:pt x="409965" y="752408"/>
                </a:cubicBezTo>
                <a:cubicBezTo>
                  <a:pt x="407843" y="759236"/>
                  <a:pt x="408550" y="767686"/>
                  <a:pt x="403230" y="772956"/>
                </a:cubicBezTo>
                <a:cubicBezTo>
                  <a:pt x="400208" y="775286"/>
                  <a:pt x="395610" y="775061"/>
                  <a:pt x="392958" y="772249"/>
                </a:cubicBezTo>
                <a:close/>
                <a:moveTo>
                  <a:pt x="291012" y="546988"/>
                </a:moveTo>
                <a:cubicBezTo>
                  <a:pt x="317037" y="580084"/>
                  <a:pt x="337773" y="616682"/>
                  <a:pt x="356806" y="654148"/>
                </a:cubicBezTo>
                <a:cubicBezTo>
                  <a:pt x="372993" y="683967"/>
                  <a:pt x="386078" y="715263"/>
                  <a:pt x="397105" y="747331"/>
                </a:cubicBezTo>
                <a:cubicBezTo>
                  <a:pt x="407731" y="696386"/>
                  <a:pt x="423452" y="646758"/>
                  <a:pt x="441697" y="598062"/>
                </a:cubicBezTo>
                <a:cubicBezTo>
                  <a:pt x="449927" y="575216"/>
                  <a:pt x="457209" y="551969"/>
                  <a:pt x="467432" y="529910"/>
                </a:cubicBezTo>
                <a:cubicBezTo>
                  <a:pt x="477013" y="507514"/>
                  <a:pt x="491673" y="487994"/>
                  <a:pt x="509452" y="471430"/>
                </a:cubicBezTo>
                <a:cubicBezTo>
                  <a:pt x="521122" y="459750"/>
                  <a:pt x="533098" y="448279"/>
                  <a:pt x="546617" y="438720"/>
                </a:cubicBezTo>
                <a:cubicBezTo>
                  <a:pt x="583042" y="411809"/>
                  <a:pt x="622152" y="388465"/>
                  <a:pt x="664525" y="372191"/>
                </a:cubicBezTo>
                <a:cubicBezTo>
                  <a:pt x="653819" y="369395"/>
                  <a:pt x="642728" y="367805"/>
                  <a:pt x="632568" y="363210"/>
                </a:cubicBezTo>
                <a:cubicBezTo>
                  <a:pt x="614565" y="354695"/>
                  <a:pt x="597413" y="343931"/>
                  <a:pt x="581676" y="331737"/>
                </a:cubicBezTo>
                <a:cubicBezTo>
                  <a:pt x="555683" y="310658"/>
                  <a:pt x="530252" y="288921"/>
                  <a:pt x="507539" y="264276"/>
                </a:cubicBezTo>
                <a:cubicBezTo>
                  <a:pt x="489551" y="247342"/>
                  <a:pt x="472367" y="229702"/>
                  <a:pt x="458880" y="208864"/>
                </a:cubicBezTo>
                <a:cubicBezTo>
                  <a:pt x="444429" y="189199"/>
                  <a:pt x="428596" y="170563"/>
                  <a:pt x="416363" y="149356"/>
                </a:cubicBezTo>
                <a:cubicBezTo>
                  <a:pt x="391720" y="110573"/>
                  <a:pt x="377205" y="66600"/>
                  <a:pt x="357706" y="25230"/>
                </a:cubicBezTo>
                <a:cubicBezTo>
                  <a:pt x="342740" y="101142"/>
                  <a:pt x="315140" y="132487"/>
                  <a:pt x="265806" y="188846"/>
                </a:cubicBezTo>
                <a:cubicBezTo>
                  <a:pt x="236936" y="219227"/>
                  <a:pt x="205880" y="247679"/>
                  <a:pt x="173843" y="274702"/>
                </a:cubicBezTo>
                <a:cubicBezTo>
                  <a:pt x="131036" y="309148"/>
                  <a:pt x="84483" y="339143"/>
                  <a:pt x="35342" y="363724"/>
                </a:cubicBezTo>
                <a:cubicBezTo>
                  <a:pt x="75320" y="364126"/>
                  <a:pt x="111682" y="384128"/>
                  <a:pt x="145776" y="403053"/>
                </a:cubicBezTo>
                <a:cubicBezTo>
                  <a:pt x="182619" y="423248"/>
                  <a:pt x="212985" y="452713"/>
                  <a:pt x="242610" y="482066"/>
                </a:cubicBezTo>
                <a:cubicBezTo>
                  <a:pt x="261788" y="501345"/>
                  <a:pt x="274953" y="525299"/>
                  <a:pt x="291012" y="546988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1"/>
          <p:cNvSpPr/>
          <p:nvPr/>
        </p:nvSpPr>
        <p:spPr>
          <a:xfrm>
            <a:off x="3373783" y="2455502"/>
            <a:ext cx="183673" cy="225928"/>
          </a:xfrm>
          <a:custGeom>
            <a:rect b="b" l="l" r="r" t="t"/>
            <a:pathLst>
              <a:path extrusionOk="0" h="225928" w="183673">
                <a:moveTo>
                  <a:pt x="111042" y="225818"/>
                </a:moveTo>
                <a:cubicBezTo>
                  <a:pt x="104596" y="224902"/>
                  <a:pt x="104130" y="216885"/>
                  <a:pt x="102153" y="212210"/>
                </a:cubicBezTo>
                <a:cubicBezTo>
                  <a:pt x="89984" y="174873"/>
                  <a:pt x="59828" y="142709"/>
                  <a:pt x="25267" y="124811"/>
                </a:cubicBezTo>
                <a:cubicBezTo>
                  <a:pt x="25315" y="124843"/>
                  <a:pt x="25380" y="124860"/>
                  <a:pt x="25428" y="124892"/>
                </a:cubicBezTo>
                <a:cubicBezTo>
                  <a:pt x="25508" y="124940"/>
                  <a:pt x="25589" y="124972"/>
                  <a:pt x="26039" y="125181"/>
                </a:cubicBezTo>
                <a:cubicBezTo>
                  <a:pt x="25798" y="125052"/>
                  <a:pt x="25541" y="124940"/>
                  <a:pt x="25299" y="124811"/>
                </a:cubicBezTo>
                <a:cubicBezTo>
                  <a:pt x="25026" y="124667"/>
                  <a:pt x="24753" y="124522"/>
                  <a:pt x="24464" y="124394"/>
                </a:cubicBezTo>
                <a:cubicBezTo>
                  <a:pt x="24673" y="124506"/>
                  <a:pt x="24865" y="124602"/>
                  <a:pt x="25074" y="124699"/>
                </a:cubicBezTo>
                <a:cubicBezTo>
                  <a:pt x="25139" y="124731"/>
                  <a:pt x="25203" y="124763"/>
                  <a:pt x="25235" y="124779"/>
                </a:cubicBezTo>
                <a:cubicBezTo>
                  <a:pt x="19545" y="121903"/>
                  <a:pt x="14835" y="119702"/>
                  <a:pt x="9273" y="117003"/>
                </a:cubicBezTo>
                <a:cubicBezTo>
                  <a:pt x="5431" y="115124"/>
                  <a:pt x="400" y="112987"/>
                  <a:pt x="46" y="108087"/>
                </a:cubicBezTo>
                <a:cubicBezTo>
                  <a:pt x="-324" y="104825"/>
                  <a:pt x="1573" y="101773"/>
                  <a:pt x="4467" y="100359"/>
                </a:cubicBezTo>
                <a:cubicBezTo>
                  <a:pt x="26794" y="90334"/>
                  <a:pt x="46872" y="75923"/>
                  <a:pt x="62545" y="57029"/>
                </a:cubicBezTo>
                <a:cubicBezTo>
                  <a:pt x="72865" y="45205"/>
                  <a:pt x="82526" y="32914"/>
                  <a:pt x="89952" y="19178"/>
                </a:cubicBezTo>
                <a:cubicBezTo>
                  <a:pt x="93472" y="13105"/>
                  <a:pt x="96511" y="6582"/>
                  <a:pt x="100144" y="686"/>
                </a:cubicBezTo>
                <a:cubicBezTo>
                  <a:pt x="100995" y="-551"/>
                  <a:pt x="102828" y="27"/>
                  <a:pt x="103246" y="1296"/>
                </a:cubicBezTo>
                <a:cubicBezTo>
                  <a:pt x="104034" y="3256"/>
                  <a:pt x="103487" y="5409"/>
                  <a:pt x="103117" y="7385"/>
                </a:cubicBezTo>
                <a:cubicBezTo>
                  <a:pt x="105947" y="8253"/>
                  <a:pt x="107506" y="12719"/>
                  <a:pt x="108486" y="14760"/>
                </a:cubicBezTo>
                <a:cubicBezTo>
                  <a:pt x="118228" y="34135"/>
                  <a:pt x="134126" y="49992"/>
                  <a:pt x="151760" y="62379"/>
                </a:cubicBezTo>
                <a:cubicBezTo>
                  <a:pt x="160681" y="69737"/>
                  <a:pt x="187269" y="75666"/>
                  <a:pt x="183266" y="90157"/>
                </a:cubicBezTo>
                <a:cubicBezTo>
                  <a:pt x="172914" y="108183"/>
                  <a:pt x="155971" y="121823"/>
                  <a:pt x="145908" y="140219"/>
                </a:cubicBezTo>
                <a:cubicBezTo>
                  <a:pt x="136055" y="156477"/>
                  <a:pt x="130927" y="174696"/>
                  <a:pt x="126249" y="192899"/>
                </a:cubicBezTo>
                <a:cubicBezTo>
                  <a:pt x="124400" y="200064"/>
                  <a:pt x="122809" y="207278"/>
                  <a:pt x="121025" y="214475"/>
                </a:cubicBezTo>
                <a:cubicBezTo>
                  <a:pt x="120060" y="219649"/>
                  <a:pt x="117553" y="226911"/>
                  <a:pt x="111042" y="225818"/>
                </a:cubicBezTo>
                <a:close/>
                <a:moveTo>
                  <a:pt x="24062" y="109468"/>
                </a:moveTo>
                <a:cubicBezTo>
                  <a:pt x="61435" y="126466"/>
                  <a:pt x="95546" y="159289"/>
                  <a:pt x="111074" y="197574"/>
                </a:cubicBezTo>
                <a:cubicBezTo>
                  <a:pt x="122600" y="145328"/>
                  <a:pt x="135331" y="127526"/>
                  <a:pt x="168992" y="87763"/>
                </a:cubicBezTo>
                <a:cubicBezTo>
                  <a:pt x="158318" y="81144"/>
                  <a:pt x="146503" y="76405"/>
                  <a:pt x="136762" y="68307"/>
                </a:cubicBezTo>
                <a:cubicBezTo>
                  <a:pt x="121009" y="55904"/>
                  <a:pt x="106718" y="40754"/>
                  <a:pt x="97347" y="22921"/>
                </a:cubicBezTo>
                <a:cubicBezTo>
                  <a:pt x="90113" y="39935"/>
                  <a:pt x="78523" y="54475"/>
                  <a:pt x="66708" y="68484"/>
                </a:cubicBezTo>
                <a:cubicBezTo>
                  <a:pt x="53462" y="84422"/>
                  <a:pt x="37114" y="97419"/>
                  <a:pt x="18741" y="106978"/>
                </a:cubicBezTo>
                <a:cubicBezTo>
                  <a:pt x="20525" y="107814"/>
                  <a:pt x="22293" y="108633"/>
                  <a:pt x="24062" y="109468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1"/>
          <p:cNvSpPr/>
          <p:nvPr/>
        </p:nvSpPr>
        <p:spPr>
          <a:xfrm>
            <a:off x="3360484" y="3029847"/>
            <a:ext cx="194565" cy="228944"/>
          </a:xfrm>
          <a:custGeom>
            <a:rect b="b" l="l" r="r" t="t"/>
            <a:pathLst>
              <a:path extrusionOk="0" h="228944" w="194565">
                <a:moveTo>
                  <a:pt x="76567" y="228160"/>
                </a:moveTo>
                <a:cubicBezTo>
                  <a:pt x="72998" y="226249"/>
                  <a:pt x="72114" y="222232"/>
                  <a:pt x="71905" y="218505"/>
                </a:cubicBezTo>
                <a:cubicBezTo>
                  <a:pt x="71246" y="212046"/>
                  <a:pt x="70764" y="205588"/>
                  <a:pt x="70073" y="199145"/>
                </a:cubicBezTo>
                <a:cubicBezTo>
                  <a:pt x="68562" y="184911"/>
                  <a:pt x="65073" y="172026"/>
                  <a:pt x="59656" y="159334"/>
                </a:cubicBezTo>
                <a:cubicBezTo>
                  <a:pt x="54287" y="146256"/>
                  <a:pt x="45687" y="134721"/>
                  <a:pt x="34724" y="125788"/>
                </a:cubicBezTo>
                <a:cubicBezTo>
                  <a:pt x="25738" y="117113"/>
                  <a:pt x="-19737" y="92676"/>
                  <a:pt x="9905" y="83406"/>
                </a:cubicBezTo>
                <a:cubicBezTo>
                  <a:pt x="55107" y="69622"/>
                  <a:pt x="83350" y="48190"/>
                  <a:pt x="110806" y="10033"/>
                </a:cubicBezTo>
                <a:cubicBezTo>
                  <a:pt x="108314" y="3944"/>
                  <a:pt x="114519" y="-2466"/>
                  <a:pt x="120499" y="956"/>
                </a:cubicBezTo>
                <a:cubicBezTo>
                  <a:pt x="121962" y="1823"/>
                  <a:pt x="123264" y="3349"/>
                  <a:pt x="123634" y="5020"/>
                </a:cubicBezTo>
                <a:cubicBezTo>
                  <a:pt x="124389" y="9021"/>
                  <a:pt x="125675" y="12861"/>
                  <a:pt x="127620" y="16443"/>
                </a:cubicBezTo>
                <a:cubicBezTo>
                  <a:pt x="127604" y="16411"/>
                  <a:pt x="127588" y="16379"/>
                  <a:pt x="127572" y="16331"/>
                </a:cubicBezTo>
                <a:cubicBezTo>
                  <a:pt x="127556" y="16315"/>
                  <a:pt x="127540" y="16283"/>
                  <a:pt x="127540" y="16266"/>
                </a:cubicBezTo>
                <a:cubicBezTo>
                  <a:pt x="136494" y="34260"/>
                  <a:pt x="145495" y="52335"/>
                  <a:pt x="159191" y="67244"/>
                </a:cubicBezTo>
                <a:cubicBezTo>
                  <a:pt x="167888" y="76915"/>
                  <a:pt x="178658" y="84258"/>
                  <a:pt x="188094" y="93142"/>
                </a:cubicBezTo>
                <a:cubicBezTo>
                  <a:pt x="196083" y="100034"/>
                  <a:pt x="197433" y="108469"/>
                  <a:pt x="187836" y="114670"/>
                </a:cubicBezTo>
                <a:cubicBezTo>
                  <a:pt x="170572" y="128760"/>
                  <a:pt x="149996" y="139251"/>
                  <a:pt x="136140" y="157117"/>
                </a:cubicBezTo>
                <a:cubicBezTo>
                  <a:pt x="121962" y="173568"/>
                  <a:pt x="109568" y="191209"/>
                  <a:pt x="98332" y="209588"/>
                </a:cubicBezTo>
                <a:cubicBezTo>
                  <a:pt x="92979" y="216513"/>
                  <a:pt x="87658" y="232675"/>
                  <a:pt x="76567" y="228160"/>
                </a:cubicBezTo>
                <a:close/>
                <a:moveTo>
                  <a:pt x="83945" y="202230"/>
                </a:moveTo>
                <a:cubicBezTo>
                  <a:pt x="84074" y="203628"/>
                  <a:pt x="84202" y="205025"/>
                  <a:pt x="84315" y="206423"/>
                </a:cubicBezTo>
                <a:cubicBezTo>
                  <a:pt x="100100" y="180718"/>
                  <a:pt x="117316" y="155462"/>
                  <a:pt x="139001" y="134335"/>
                </a:cubicBezTo>
                <a:cubicBezTo>
                  <a:pt x="151395" y="122720"/>
                  <a:pt x="166682" y="114895"/>
                  <a:pt x="179574" y="103874"/>
                </a:cubicBezTo>
                <a:cubicBezTo>
                  <a:pt x="168723" y="93512"/>
                  <a:pt x="155928" y="85141"/>
                  <a:pt x="146476" y="73349"/>
                </a:cubicBezTo>
                <a:cubicBezTo>
                  <a:pt x="132266" y="57299"/>
                  <a:pt x="123039" y="37682"/>
                  <a:pt x="113587" y="18628"/>
                </a:cubicBezTo>
                <a:cubicBezTo>
                  <a:pt x="91082" y="56801"/>
                  <a:pt x="56554" y="80032"/>
                  <a:pt x="15242" y="94202"/>
                </a:cubicBezTo>
                <a:cubicBezTo>
                  <a:pt x="27908" y="105465"/>
                  <a:pt x="43244" y="113626"/>
                  <a:pt x="54512" y="126495"/>
                </a:cubicBezTo>
                <a:cubicBezTo>
                  <a:pt x="72966" y="147124"/>
                  <a:pt x="81421" y="175223"/>
                  <a:pt x="83945" y="20223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1"/>
          <p:cNvSpPr/>
          <p:nvPr/>
        </p:nvSpPr>
        <p:spPr>
          <a:xfrm>
            <a:off x="2793594" y="2492143"/>
            <a:ext cx="629166" cy="722100"/>
          </a:xfrm>
          <a:custGeom>
            <a:rect b="b" l="l" r="r" t="t"/>
            <a:pathLst>
              <a:path extrusionOk="0" h="722100" w="629166">
                <a:moveTo>
                  <a:pt x="597210" y="337980"/>
                </a:moveTo>
                <a:cubicBezTo>
                  <a:pt x="607369" y="342574"/>
                  <a:pt x="618461" y="344165"/>
                  <a:pt x="629166" y="346960"/>
                </a:cubicBezTo>
                <a:cubicBezTo>
                  <a:pt x="586809" y="363235"/>
                  <a:pt x="547700" y="386563"/>
                  <a:pt x="511258" y="413490"/>
                </a:cubicBezTo>
                <a:cubicBezTo>
                  <a:pt x="497755" y="423033"/>
                  <a:pt x="485763" y="434504"/>
                  <a:pt x="474093" y="446200"/>
                </a:cubicBezTo>
                <a:cubicBezTo>
                  <a:pt x="456314" y="462748"/>
                  <a:pt x="441654" y="482268"/>
                  <a:pt x="432074" y="504680"/>
                </a:cubicBezTo>
                <a:cubicBezTo>
                  <a:pt x="421850" y="526723"/>
                  <a:pt x="414568" y="549986"/>
                  <a:pt x="406338" y="572832"/>
                </a:cubicBezTo>
                <a:cubicBezTo>
                  <a:pt x="388093" y="621528"/>
                  <a:pt x="372372" y="671156"/>
                  <a:pt x="361747" y="722101"/>
                </a:cubicBezTo>
                <a:cubicBezTo>
                  <a:pt x="350703" y="690033"/>
                  <a:pt x="337618" y="658753"/>
                  <a:pt x="321431" y="628934"/>
                </a:cubicBezTo>
                <a:cubicBezTo>
                  <a:pt x="302415" y="591468"/>
                  <a:pt x="281678" y="554870"/>
                  <a:pt x="255637" y="521774"/>
                </a:cubicBezTo>
                <a:cubicBezTo>
                  <a:pt x="239578" y="500069"/>
                  <a:pt x="226413" y="476131"/>
                  <a:pt x="207268" y="456836"/>
                </a:cubicBezTo>
                <a:cubicBezTo>
                  <a:pt x="177642" y="427499"/>
                  <a:pt x="147277" y="398034"/>
                  <a:pt x="110434" y="377823"/>
                </a:cubicBezTo>
                <a:cubicBezTo>
                  <a:pt x="76355" y="358881"/>
                  <a:pt x="39978" y="338879"/>
                  <a:pt x="0" y="338494"/>
                </a:cubicBezTo>
                <a:cubicBezTo>
                  <a:pt x="49141" y="313929"/>
                  <a:pt x="95709" y="283934"/>
                  <a:pt x="138500" y="249472"/>
                </a:cubicBezTo>
                <a:cubicBezTo>
                  <a:pt x="170553" y="222449"/>
                  <a:pt x="201594" y="193980"/>
                  <a:pt x="230464" y="163616"/>
                </a:cubicBezTo>
                <a:cubicBezTo>
                  <a:pt x="279797" y="107256"/>
                  <a:pt x="307398" y="75912"/>
                  <a:pt x="322379" y="0"/>
                </a:cubicBezTo>
                <a:cubicBezTo>
                  <a:pt x="341878" y="41386"/>
                  <a:pt x="356378" y="85342"/>
                  <a:pt x="381020" y="124142"/>
                </a:cubicBezTo>
                <a:cubicBezTo>
                  <a:pt x="393253" y="145349"/>
                  <a:pt x="409087" y="163985"/>
                  <a:pt x="423538" y="183650"/>
                </a:cubicBezTo>
                <a:cubicBezTo>
                  <a:pt x="437025" y="204471"/>
                  <a:pt x="454209" y="222112"/>
                  <a:pt x="472196" y="239061"/>
                </a:cubicBezTo>
                <a:cubicBezTo>
                  <a:pt x="494910" y="263707"/>
                  <a:pt x="520340" y="285444"/>
                  <a:pt x="546333" y="306522"/>
                </a:cubicBezTo>
                <a:cubicBezTo>
                  <a:pt x="562070" y="318700"/>
                  <a:pt x="579206" y="329465"/>
                  <a:pt x="597210" y="33798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1"/>
          <p:cNvSpPr/>
          <p:nvPr/>
        </p:nvSpPr>
        <p:spPr>
          <a:xfrm>
            <a:off x="3392540" y="2478423"/>
            <a:ext cx="150234" cy="174636"/>
          </a:xfrm>
          <a:custGeom>
            <a:rect b="b" l="l" r="r" t="t"/>
            <a:pathLst>
              <a:path extrusionOk="0" h="174636" w="150234">
                <a:moveTo>
                  <a:pt x="118005" y="45386"/>
                </a:moveTo>
                <a:cubicBezTo>
                  <a:pt x="127746" y="53484"/>
                  <a:pt x="139561" y="58207"/>
                  <a:pt x="150235" y="64842"/>
                </a:cubicBezTo>
                <a:cubicBezTo>
                  <a:pt x="116574" y="104605"/>
                  <a:pt x="103843" y="122407"/>
                  <a:pt x="92333" y="174637"/>
                </a:cubicBezTo>
                <a:cubicBezTo>
                  <a:pt x="76805" y="136368"/>
                  <a:pt x="42695" y="103545"/>
                  <a:pt x="5305" y="86547"/>
                </a:cubicBezTo>
                <a:cubicBezTo>
                  <a:pt x="3553" y="85712"/>
                  <a:pt x="1768" y="84893"/>
                  <a:pt x="0" y="84057"/>
                </a:cubicBezTo>
                <a:cubicBezTo>
                  <a:pt x="18373" y="74498"/>
                  <a:pt x="34722" y="61517"/>
                  <a:pt x="47967" y="45563"/>
                </a:cubicBezTo>
                <a:cubicBezTo>
                  <a:pt x="59782" y="31537"/>
                  <a:pt x="71388" y="16998"/>
                  <a:pt x="78606" y="0"/>
                </a:cubicBezTo>
                <a:cubicBezTo>
                  <a:pt x="87961" y="17849"/>
                  <a:pt x="102268" y="32983"/>
                  <a:pt x="118005" y="45386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1"/>
          <p:cNvSpPr/>
          <p:nvPr/>
        </p:nvSpPr>
        <p:spPr>
          <a:xfrm>
            <a:off x="3375726" y="3048475"/>
            <a:ext cx="164332" cy="187795"/>
          </a:xfrm>
          <a:custGeom>
            <a:rect b="b" l="l" r="r" t="t"/>
            <a:pathLst>
              <a:path extrusionOk="0" h="187795" w="164332">
                <a:moveTo>
                  <a:pt x="131234" y="54705"/>
                </a:moveTo>
                <a:cubicBezTo>
                  <a:pt x="140702" y="66481"/>
                  <a:pt x="153482" y="74867"/>
                  <a:pt x="164332" y="85214"/>
                </a:cubicBezTo>
                <a:cubicBezTo>
                  <a:pt x="151440" y="96251"/>
                  <a:pt x="136153" y="104075"/>
                  <a:pt x="123760" y="115691"/>
                </a:cubicBezTo>
                <a:cubicBezTo>
                  <a:pt x="102075" y="136818"/>
                  <a:pt x="84859" y="162073"/>
                  <a:pt x="69073" y="187795"/>
                </a:cubicBezTo>
                <a:cubicBezTo>
                  <a:pt x="68961" y="186397"/>
                  <a:pt x="68832" y="185000"/>
                  <a:pt x="68704" y="183602"/>
                </a:cubicBezTo>
                <a:cubicBezTo>
                  <a:pt x="66180" y="156595"/>
                  <a:pt x="57741" y="128496"/>
                  <a:pt x="39271" y="107851"/>
                </a:cubicBezTo>
                <a:cubicBezTo>
                  <a:pt x="28002" y="94982"/>
                  <a:pt x="12667" y="86820"/>
                  <a:pt x="0" y="75558"/>
                </a:cubicBezTo>
                <a:cubicBezTo>
                  <a:pt x="41296" y="61388"/>
                  <a:pt x="75825" y="38157"/>
                  <a:pt x="98345" y="0"/>
                </a:cubicBezTo>
                <a:cubicBezTo>
                  <a:pt x="107797" y="19038"/>
                  <a:pt x="117024" y="38655"/>
                  <a:pt x="131234" y="54705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1"/>
          <p:cNvSpPr/>
          <p:nvPr/>
        </p:nvSpPr>
        <p:spPr>
          <a:xfrm rot="2180391">
            <a:off x="-1157879" y="-174598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1"/>
          <p:cNvSpPr/>
          <p:nvPr/>
        </p:nvSpPr>
        <p:spPr>
          <a:xfrm rot="2180391">
            <a:off x="-1157879" y="-1745983"/>
            <a:ext cx="3276260" cy="3659715"/>
          </a:xfrm>
          <a:custGeom>
            <a:rect b="b" l="l" r="r" t="t"/>
            <a:pathLst>
              <a:path extrusionOk="0" h="3659715" w="327626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1"/>
          <p:cNvSpPr/>
          <p:nvPr/>
        </p:nvSpPr>
        <p:spPr>
          <a:xfrm rot="2180391">
            <a:off x="-1114008" y="-1712626"/>
            <a:ext cx="3193493" cy="3585667"/>
          </a:xfrm>
          <a:custGeom>
            <a:rect b="b" l="l" r="r" t="t"/>
            <a:pathLst>
              <a:path extrusionOk="0" h="3585667" w="3193493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0" name="Google Shape;570;p21"/>
          <p:cNvGrpSpPr/>
          <p:nvPr/>
        </p:nvGrpSpPr>
        <p:grpSpPr>
          <a:xfrm>
            <a:off x="4824437" y="1775631"/>
            <a:ext cx="7418746" cy="3086149"/>
            <a:chOff x="0" y="0"/>
            <a:chExt cx="1953908" cy="812800"/>
          </a:xfrm>
        </p:grpSpPr>
        <p:sp>
          <p:nvSpPr>
            <p:cNvPr id="571" name="Google Shape;571;p21"/>
            <p:cNvSpPr/>
            <p:nvPr/>
          </p:nvSpPr>
          <p:spPr>
            <a:xfrm>
              <a:off x="0" y="0"/>
              <a:ext cx="1953908" cy="33354"/>
            </a:xfrm>
            <a:custGeom>
              <a:rect b="b" l="l" r="r" t="t"/>
              <a:pathLst>
                <a:path extrusionOk="0" h="33354" w="1953908">
                  <a:moveTo>
                    <a:pt x="0" y="0"/>
                  </a:moveTo>
                  <a:lnTo>
                    <a:pt x="1953908" y="0"/>
                  </a:lnTo>
                  <a:lnTo>
                    <a:pt x="1953908" y="33354"/>
                  </a:lnTo>
                  <a:lnTo>
                    <a:pt x="0" y="33354"/>
                  </a:ln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</p:sp>
        <p:sp>
          <p:nvSpPr>
            <p:cNvPr id="572" name="Google Shape;572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21"/>
          <p:cNvSpPr txBox="1"/>
          <p:nvPr/>
        </p:nvSpPr>
        <p:spPr>
          <a:xfrm>
            <a:off x="3728050" y="454625"/>
            <a:ext cx="9783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883DF8"/>
                </a:solidFill>
                <a:latin typeface="Luckiest Guy"/>
                <a:ea typeface="Luckiest Guy"/>
                <a:cs typeface="Luckiest Guy"/>
                <a:sym typeface="Luckiest Guy"/>
              </a:rPr>
              <a:t>Big launches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Yellow, Green and Violet College Newsletter Presentation">
  <a:themeElements>
    <a:clrScheme name="Office">
      <a:dk1>
        <a:srgbClr val="883DF8"/>
      </a:dk1>
      <a:lt1>
        <a:srgbClr val="FFFFFF"/>
      </a:lt1>
      <a:dk2>
        <a:srgbClr val="666666"/>
      </a:dk2>
      <a:lt2>
        <a:srgbClr val="EEECE1"/>
      </a:lt2>
      <a:accent1>
        <a:srgbClr val="28C451"/>
      </a:accent1>
      <a:accent2>
        <a:srgbClr val="2843FF"/>
      </a:accent2>
      <a:accent3>
        <a:srgbClr val="F2D925"/>
      </a:accent3>
      <a:accent4>
        <a:srgbClr val="FF4F63"/>
      </a:accent4>
      <a:accent5>
        <a:srgbClr val="E03E26"/>
      </a:accent5>
      <a:accent6>
        <a:srgbClr val="F48723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